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35"/>
  </p:notesMasterIdLst>
  <p:sldIdLst>
    <p:sldId id="351" r:id="rId2"/>
    <p:sldId id="342" r:id="rId3"/>
    <p:sldId id="316" r:id="rId4"/>
    <p:sldId id="317" r:id="rId5"/>
    <p:sldId id="321" r:id="rId6"/>
    <p:sldId id="343" r:id="rId7"/>
    <p:sldId id="349" r:id="rId8"/>
    <p:sldId id="346" r:id="rId9"/>
    <p:sldId id="347" r:id="rId10"/>
    <p:sldId id="348" r:id="rId11"/>
    <p:sldId id="318" r:id="rId12"/>
    <p:sldId id="352" r:id="rId13"/>
    <p:sldId id="328" r:id="rId14"/>
    <p:sldId id="332" r:id="rId15"/>
    <p:sldId id="329" r:id="rId16"/>
    <p:sldId id="361" r:id="rId17"/>
    <p:sldId id="326" r:id="rId18"/>
    <p:sldId id="353" r:id="rId19"/>
    <p:sldId id="360" r:id="rId20"/>
    <p:sldId id="362" r:id="rId21"/>
    <p:sldId id="319" r:id="rId22"/>
    <p:sldId id="333" r:id="rId23"/>
    <p:sldId id="341" r:id="rId24"/>
    <p:sldId id="358" r:id="rId25"/>
    <p:sldId id="320" r:id="rId26"/>
    <p:sldId id="367" r:id="rId27"/>
    <p:sldId id="366" r:id="rId28"/>
    <p:sldId id="354" r:id="rId29"/>
    <p:sldId id="356" r:id="rId30"/>
    <p:sldId id="357" r:id="rId31"/>
    <p:sldId id="364" r:id="rId32"/>
    <p:sldId id="314" r:id="rId33"/>
    <p:sldId id="359" r:id="rId34"/>
  </p:sldIdLst>
  <p:sldSz cx="9144000" cy="5143500" type="screen16x9"/>
  <p:notesSz cx="6858000" cy="9144000"/>
  <p:embeddedFontLst>
    <p:embeddedFont>
      <p:font typeface="Anaheim" pitchFamily="2" charset="77"/>
      <p:regular r:id="rId36"/>
      <p:bold r:id="rId37"/>
    </p:embeddedFont>
    <p:embeddedFont>
      <p:font typeface="DM Sans" pitchFamily="2" charset="77"/>
      <p:regular r:id="rId38"/>
      <p:bold r:id="rId39"/>
      <p:italic r:id="rId40"/>
      <p:boldItalic r:id="rId41"/>
    </p:embeddedFont>
    <p:embeddedFont>
      <p:font typeface="Lato" panose="020F0502020204030203" pitchFamily="34" charset="0"/>
      <p:regular r:id="rId42"/>
      <p:bold r:id="rId43"/>
      <p:italic r:id="rId44"/>
      <p:boldItalic r:id="rId45"/>
    </p:embeddedFont>
    <p:embeddedFont>
      <p:font typeface="Nunito Light" panose="020F0302020204030204" pitchFamily="34" charset="0"/>
      <p:regular r:id="rId46"/>
      <p:italic r:id="rId47"/>
    </p:embeddedFont>
    <p:embeddedFont>
      <p:font typeface="Outfit" pitchFamily="2" charset="0"/>
      <p:regular r:id="rId48"/>
      <p:bold r:id="rId49"/>
    </p:embeddedFont>
    <p:embeddedFont>
      <p:font typeface="Tilt Warp" panose="02000000000000000000" pitchFamily="2" charset="77"/>
      <p:regular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7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097F5C-6DC9-45EA-A4AB-999778F5F5B9}" v="545" dt="2025-05-07T15:40:54.044"/>
    <p1510:client id="{2291ECAA-AEFC-4B70-BDFA-DEACF9B1149E}" v="14" dt="2025-05-07T12:37:45.520"/>
    <p1510:client id="{492061E2-BE9E-40A5-8F57-578815058FE4}" v="17" dt="2025-05-07T11:55:37.618"/>
    <p1510:client id="{6927711F-AA4B-4B8D-ADA7-BD59ACB1D9EC}" v="3" dt="2025-05-07T11:38:26.677"/>
    <p1510:client id="{711DD874-3055-447C-8285-2D9CAB430CC7}" v="1" dt="2025-05-07T05:59:35.994"/>
    <p1510:client id="{99ABB862-255C-430D-B3BD-2EC7F0574140}" v="3267" dt="2025-05-07T15:45:01.804"/>
    <p1510:client id="{E1323C16-21A7-44F7-B962-A655738E6FCE}" v="1025" dt="2025-05-07T15:44:36.624"/>
    <p1510:client id="{E67DCEBB-7650-8947-9393-F27FB0F03548}" v="17" dt="2025-05-07T10:26:47.064"/>
    <p1510:client id="{F6B210A9-587A-4CBF-B63D-2BFBCD8CAC59}" v="4" dt="2025-05-07T12:33:43.847"/>
  </p1510:revLst>
</p1510:revInfo>
</file>

<file path=ppt/tableStyles.xml><?xml version="1.0" encoding="utf-8"?>
<a:tblStyleLst xmlns:a="http://schemas.openxmlformats.org/drawingml/2006/main" def="{DCBCB5F5-F76F-4399-8412-3578E5C27F68}">
  <a:tblStyle styleId="{DCBCB5F5-F76F-4399-8412-3578E5C27F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1383F31-DEB1-48DA-8C55-25B24FF9EF8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9282"/>
  </p:normalViewPr>
  <p:slideViewPr>
    <p:cSldViewPr snapToGrid="0">
      <p:cViewPr varScale="1">
        <p:scale>
          <a:sx n="110" d="100"/>
          <a:sy n="110" d="100"/>
        </p:scale>
        <p:origin x="16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sC81g8ZoVY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Demonstrating the scenario</a:t>
            </a:r>
          </a:p>
          <a:p>
            <a:r>
              <a:rPr lang="en-US"/>
              <a:t>Feeling lost in exhibition, dun know what to see, want some guidance </a:t>
            </a:r>
          </a:p>
          <a:p>
            <a:r>
              <a:rPr lang="en-US"/>
              <a:t>The description on the pdf is too wordy </a:t>
            </a:r>
          </a:p>
        </p:txBody>
      </p:sp>
    </p:spTree>
    <p:extLst>
      <p:ext uri="{BB962C8B-B14F-4D97-AF65-F5344CB8AC3E}">
        <p14:creationId xmlns:p14="http://schemas.microsoft.com/office/powerpoint/2010/main" val="33737843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335608D4-8E93-3E5C-ADA5-339356525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D2B73D30-E1C6-A194-3DE5-F03E360614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8836DAEF-1D74-E13F-9C40-2E95B18BC4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8496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0B0E2C93-9C66-EBB8-3F87-CAD9AC31E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382DA72E-024D-EC29-142C-E38C6FCBBE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26783592-8ED3-ED40-927F-17A6B20D8D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2226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1">
          <a:extLst>
            <a:ext uri="{FF2B5EF4-FFF2-40B4-BE49-F238E27FC236}">
              <a16:creationId xmlns:a16="http://schemas.microsoft.com/office/drawing/2014/main" id="{0790038B-D932-F77E-2F43-4BC6715B4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" name="Google Shape;3112;g27917ff72e6_0_447:notes">
            <a:extLst>
              <a:ext uri="{FF2B5EF4-FFF2-40B4-BE49-F238E27FC236}">
                <a16:creationId xmlns:a16="http://schemas.microsoft.com/office/drawing/2014/main" id="{82556D29-8FB6-7C3A-4F09-46C65F2D00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3" name="Google Shape;3113;g27917ff72e6_0_447:notes">
            <a:extLst>
              <a:ext uri="{FF2B5EF4-FFF2-40B4-BE49-F238E27FC236}">
                <a16:creationId xmlns:a16="http://schemas.microsoft.com/office/drawing/2014/main" id="{23D5C751-DC2B-7063-63BA-724817070E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8873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DC809110-34D5-A219-50D7-3BFFC5CB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0D7FB0E3-3487-1E05-EE39-9C71DD10E5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6C39596C-6BA0-F5F9-6D1F-C192B982C0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2077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3F1CFCFF-233D-BA2C-71BF-8CA86C8F4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48D98DB0-0F71-C21D-D073-52B661D431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F2B05355-4262-2FE0-2476-414DC5F2DF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71097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DF83F469-5FFA-166A-9B1D-687B76868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FA83EDA2-B281-5603-AE2E-B4964B8760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F2925130-A4C4-2BD2-646F-346E115A8D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8947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1">
          <a:extLst>
            <a:ext uri="{FF2B5EF4-FFF2-40B4-BE49-F238E27FC236}">
              <a16:creationId xmlns:a16="http://schemas.microsoft.com/office/drawing/2014/main" id="{1F3BF1A6-96EC-3FB9-B232-80F948171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2" name="Google Shape;2592;g278b466dcca_0_1397:notes">
            <a:extLst>
              <a:ext uri="{FF2B5EF4-FFF2-40B4-BE49-F238E27FC236}">
                <a16:creationId xmlns:a16="http://schemas.microsoft.com/office/drawing/2014/main" id="{16E13217-0D22-46EE-E0DC-A44D606305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3" name="Google Shape;2593;g278b466dcca_0_1397:notes">
            <a:extLst>
              <a:ext uri="{FF2B5EF4-FFF2-40B4-BE49-F238E27FC236}">
                <a16:creationId xmlns:a16="http://schemas.microsoft.com/office/drawing/2014/main" id="{C0F66A21-6BE9-0A70-CFB1-CC401F8775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87209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8">
          <a:extLst>
            <a:ext uri="{FF2B5EF4-FFF2-40B4-BE49-F238E27FC236}">
              <a16:creationId xmlns:a16="http://schemas.microsoft.com/office/drawing/2014/main" id="{F758DC19-E578-A701-BAD2-58A369FA6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9" name="Google Shape;3249;g27917ff72e6_0_469:notes">
            <a:extLst>
              <a:ext uri="{FF2B5EF4-FFF2-40B4-BE49-F238E27FC236}">
                <a16:creationId xmlns:a16="http://schemas.microsoft.com/office/drawing/2014/main" id="{EE3B50F8-9452-03F1-39D8-892BC4C115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0" name="Google Shape;3250;g27917ff72e6_0_469:notes">
            <a:extLst>
              <a:ext uri="{FF2B5EF4-FFF2-40B4-BE49-F238E27FC236}">
                <a16:creationId xmlns:a16="http://schemas.microsoft.com/office/drawing/2014/main" id="{6968DE1B-037F-02D5-3E34-B6DA6FFC0E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13156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7">
          <a:extLst>
            <a:ext uri="{FF2B5EF4-FFF2-40B4-BE49-F238E27FC236}">
              <a16:creationId xmlns:a16="http://schemas.microsoft.com/office/drawing/2014/main" id="{A5A85386-525D-9F53-F013-5622BEE8B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8" name="Google Shape;4458;g27917ff72e6_0_558:notes">
            <a:extLst>
              <a:ext uri="{FF2B5EF4-FFF2-40B4-BE49-F238E27FC236}">
                <a16:creationId xmlns:a16="http://schemas.microsoft.com/office/drawing/2014/main" id="{BC307C90-B933-3032-CB19-12EA90B109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9" name="Google Shape;4459;g27917ff72e6_0_558:notes">
            <a:extLst>
              <a:ext uri="{FF2B5EF4-FFF2-40B4-BE49-F238E27FC236}">
                <a16:creationId xmlns:a16="http://schemas.microsoft.com/office/drawing/2014/main" id="{F394E373-17FD-7147-3BEA-813288B56E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751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sng" dirty="0">
                <a:effectLst/>
                <a:latin typeface="inherit"/>
                <a:hlinkClick r:id="rId3" tooltip="https://youtu.be/esC81g8ZoVY"/>
              </a:rPr>
              <a:t>https://youtu.be/esC81g8ZoVY</a:t>
            </a:r>
            <a:endParaRPr lang="en-US" b="0" i="0" u="sng" dirty="0">
              <a:effectLst/>
              <a:latin typeface="inheri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6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5">
          <a:extLst>
            <a:ext uri="{FF2B5EF4-FFF2-40B4-BE49-F238E27FC236}">
              <a16:creationId xmlns:a16="http://schemas.microsoft.com/office/drawing/2014/main" id="{6860614F-E087-AE52-3B32-46706ED4EE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278b466dcca_0_0:notes">
            <a:extLst>
              <a:ext uri="{FF2B5EF4-FFF2-40B4-BE49-F238E27FC236}">
                <a16:creationId xmlns:a16="http://schemas.microsoft.com/office/drawing/2014/main" id="{3EDA9295-CE90-9C65-AC8E-2E1F11D3C9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278b466dcca_0_0:notes">
            <a:extLst>
              <a:ext uri="{FF2B5EF4-FFF2-40B4-BE49-F238E27FC236}">
                <a16:creationId xmlns:a16="http://schemas.microsoft.com/office/drawing/2014/main" id="{AB5F5A74-9718-E74F-091A-96C6C8C968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59620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5">
          <a:extLst>
            <a:ext uri="{FF2B5EF4-FFF2-40B4-BE49-F238E27FC236}">
              <a16:creationId xmlns:a16="http://schemas.microsoft.com/office/drawing/2014/main" id="{F66BDE5D-4C8F-636C-219E-3B84EFF79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6" name="Google Shape;5486;g27917ff72e6_0_897:notes">
            <a:extLst>
              <a:ext uri="{FF2B5EF4-FFF2-40B4-BE49-F238E27FC236}">
                <a16:creationId xmlns:a16="http://schemas.microsoft.com/office/drawing/2014/main" id="{0FDFB46D-FFE9-8A8E-4F5B-5A6D2BA89A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7" name="Google Shape;5487;g27917ff72e6_0_897:notes">
            <a:extLst>
              <a:ext uri="{FF2B5EF4-FFF2-40B4-BE49-F238E27FC236}">
                <a16:creationId xmlns:a16="http://schemas.microsoft.com/office/drawing/2014/main" id="{F156ACC6-A253-F9FC-43EC-5FC1102D91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1176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5372C6D8-F762-4417-7F78-51C79AFDB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230EA475-C9C8-FBA1-2090-9EB608120D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5E9E2EAE-B739-4721-083D-8222C2291E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24204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E01D54A4-4785-430A-44EB-BAF5383F1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ABEFD7BA-4E60-A8F8-BC89-E2E7A25EFC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485B001F-C263-E759-2570-9DF89C5EFA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21821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27C9ACC6-2886-65F7-C055-606475AE7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9EF8F629-9226-E034-41FD-DEC2A84531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4DBEC3BE-E1F5-47B4-223C-369D6AF668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75873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606D90EE-0AE6-F690-BD54-7511881104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4C52CBDA-6ECB-123F-EDBF-C47D241D05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B7D1E406-3F22-F18E-753F-2871774D7D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6836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C77B5E07-2C34-42D4-B3AF-F3941E485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4A0A1B76-4BB7-CC13-0A80-77ADD3CB19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22CFA606-E5B4-1381-BEA7-DAD18E070E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73608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38481D7D-EC07-D9D7-8D1B-2D9E7193D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8E9AE746-1E12-DEDB-AAB8-4859D5FE82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F2A00595-4435-9A51-B8FA-41DCD4B8FB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77811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6">
          <a:extLst>
            <a:ext uri="{FF2B5EF4-FFF2-40B4-BE49-F238E27FC236}">
              <a16:creationId xmlns:a16="http://schemas.microsoft.com/office/drawing/2014/main" id="{02B07775-1482-F170-AE89-65FC6D47A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7" name="Google Shape;5847;g27917ff72e6_0_941:notes">
            <a:extLst>
              <a:ext uri="{FF2B5EF4-FFF2-40B4-BE49-F238E27FC236}">
                <a16:creationId xmlns:a16="http://schemas.microsoft.com/office/drawing/2014/main" id="{8005AD6C-4861-9FBE-6D17-01162E6C1B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8" name="Google Shape;5848;g27917ff72e6_0_941:notes">
            <a:extLst>
              <a:ext uri="{FF2B5EF4-FFF2-40B4-BE49-F238E27FC236}">
                <a16:creationId xmlns:a16="http://schemas.microsoft.com/office/drawing/2014/main" id="{34C57EAD-E1F6-91A3-6288-BFF444A30C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27974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29B969FD-E4D9-A44A-526E-77CEE6053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7975570D-D989-EC74-8E65-5BC4D51B3D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A3A4AA5B-F233-3667-D09B-CC1CDF6A3F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9480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1">
          <a:extLst>
            <a:ext uri="{FF2B5EF4-FFF2-40B4-BE49-F238E27FC236}">
              <a16:creationId xmlns:a16="http://schemas.microsoft.com/office/drawing/2014/main" id="{45A935DF-CF83-4E64-E956-4473AF0CF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g278b466dcca_0_1366:notes">
            <a:extLst>
              <a:ext uri="{FF2B5EF4-FFF2-40B4-BE49-F238E27FC236}">
                <a16:creationId xmlns:a16="http://schemas.microsoft.com/office/drawing/2014/main" id="{731F4A0A-3374-9803-A8A2-97992F3D5B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3" name="Google Shape;2343;g278b466dcca_0_1366:notes">
            <a:extLst>
              <a:ext uri="{FF2B5EF4-FFF2-40B4-BE49-F238E27FC236}">
                <a16:creationId xmlns:a16="http://schemas.microsoft.com/office/drawing/2014/main" id="{B97AC0CF-6716-B70C-4B60-E9912463B7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42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1">
          <a:extLst>
            <a:ext uri="{FF2B5EF4-FFF2-40B4-BE49-F238E27FC236}">
              <a16:creationId xmlns:a16="http://schemas.microsoft.com/office/drawing/2014/main" id="{D986F2ED-2D96-9CFC-67D2-5D4FE330A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2" name="Google Shape;2592;g278b466dcca_0_1397:notes">
            <a:extLst>
              <a:ext uri="{FF2B5EF4-FFF2-40B4-BE49-F238E27FC236}">
                <a16:creationId xmlns:a16="http://schemas.microsoft.com/office/drawing/2014/main" id="{2B46BEED-6722-3E18-76FB-5D4CDAB03E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3" name="Google Shape;2593;g278b466dcca_0_1397:notes">
            <a:extLst>
              <a:ext uri="{FF2B5EF4-FFF2-40B4-BE49-F238E27FC236}">
                <a16:creationId xmlns:a16="http://schemas.microsoft.com/office/drawing/2014/main" id="{53240D81-C521-6AD3-65D7-C4A30441E1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794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4">
          <a:extLst>
            <a:ext uri="{FF2B5EF4-FFF2-40B4-BE49-F238E27FC236}">
              <a16:creationId xmlns:a16="http://schemas.microsoft.com/office/drawing/2014/main" id="{6B2FD200-223C-B05E-659C-38049B830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g27917ff72e6_0_501:notes">
            <a:extLst>
              <a:ext uri="{FF2B5EF4-FFF2-40B4-BE49-F238E27FC236}">
                <a16:creationId xmlns:a16="http://schemas.microsoft.com/office/drawing/2014/main" id="{F645638B-52A7-5BAA-98DC-E5500239D1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Google Shape;3996;g27917ff72e6_0_501:notes">
            <a:extLst>
              <a:ext uri="{FF2B5EF4-FFF2-40B4-BE49-F238E27FC236}">
                <a16:creationId xmlns:a16="http://schemas.microsoft.com/office/drawing/2014/main" id="{EB5AC8FA-82B6-1B09-A149-C97D2D4F5C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569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1">
          <a:extLst>
            <a:ext uri="{FF2B5EF4-FFF2-40B4-BE49-F238E27FC236}">
              <a16:creationId xmlns:a16="http://schemas.microsoft.com/office/drawing/2014/main" id="{89AFBFBF-2385-3E96-5D9E-56D537EE3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2" name="Google Shape;2592;g278b466dcca_0_1397:notes">
            <a:extLst>
              <a:ext uri="{FF2B5EF4-FFF2-40B4-BE49-F238E27FC236}">
                <a16:creationId xmlns:a16="http://schemas.microsoft.com/office/drawing/2014/main" id="{C9239517-9B24-8146-ABCC-0A18098B58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3" name="Google Shape;2593;g278b466dcca_0_1397:notes">
            <a:extLst>
              <a:ext uri="{FF2B5EF4-FFF2-40B4-BE49-F238E27FC236}">
                <a16:creationId xmlns:a16="http://schemas.microsoft.com/office/drawing/2014/main" id="{0A2B6A82-4735-795A-8FD7-26FC1F8F13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6975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5">
          <a:extLst>
            <a:ext uri="{FF2B5EF4-FFF2-40B4-BE49-F238E27FC236}">
              <a16:creationId xmlns:a16="http://schemas.microsoft.com/office/drawing/2014/main" id="{1D10A513-41A5-03E5-07AF-C8413CCF5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6" name="Google Shape;4426;g27917ff72e6_0_523:notes">
            <a:extLst>
              <a:ext uri="{FF2B5EF4-FFF2-40B4-BE49-F238E27FC236}">
                <a16:creationId xmlns:a16="http://schemas.microsoft.com/office/drawing/2014/main" id="{3D41D60A-098F-DB14-D313-E09C74E09E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7" name="Google Shape;4427;g27917ff72e6_0_523:notes">
            <a:extLst>
              <a:ext uri="{FF2B5EF4-FFF2-40B4-BE49-F238E27FC236}">
                <a16:creationId xmlns:a16="http://schemas.microsoft.com/office/drawing/2014/main" id="{BF0C519D-92CD-2E2E-ACC1-21664395D6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9614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649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5">
          <a:extLst>
            <a:ext uri="{FF2B5EF4-FFF2-40B4-BE49-F238E27FC236}">
              <a16:creationId xmlns:a16="http://schemas.microsoft.com/office/drawing/2014/main" id="{A3762CA4-58D8-E8F6-4E58-A520BF6BF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6" name="Google Shape;5486;g27917ff72e6_0_897:notes">
            <a:extLst>
              <a:ext uri="{FF2B5EF4-FFF2-40B4-BE49-F238E27FC236}">
                <a16:creationId xmlns:a16="http://schemas.microsoft.com/office/drawing/2014/main" id="{9859EE23-6C62-C2A5-053C-912281E7F4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7" name="Google Shape;5487;g27917ff72e6_0_897:notes">
            <a:extLst>
              <a:ext uri="{FF2B5EF4-FFF2-40B4-BE49-F238E27FC236}">
                <a16:creationId xmlns:a16="http://schemas.microsoft.com/office/drawing/2014/main" id="{4AE7A2DD-88FB-92B8-CEA6-92DAC2156F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3412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0" y="4814325"/>
            <a:ext cx="9183900" cy="3291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789050" y="1022950"/>
            <a:ext cx="5605800" cy="22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 b="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946550" y="3320900"/>
            <a:ext cx="5290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212988" y="120813"/>
            <a:ext cx="8867150" cy="4269700"/>
            <a:chOff x="212988" y="120813"/>
            <a:chExt cx="8867150" cy="4269700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212988" y="2026538"/>
              <a:ext cx="8867150" cy="2363975"/>
              <a:chOff x="212988" y="2026538"/>
              <a:chExt cx="8867150" cy="2363975"/>
            </a:xfrm>
          </p:grpSpPr>
          <p:grpSp>
            <p:nvGrpSpPr>
              <p:cNvPr id="15" name="Google Shape;15;p2"/>
              <p:cNvGrpSpPr/>
              <p:nvPr/>
            </p:nvGrpSpPr>
            <p:grpSpPr>
              <a:xfrm>
                <a:off x="212988" y="4152813"/>
                <a:ext cx="180975" cy="237700"/>
                <a:chOff x="4147313" y="4459888"/>
                <a:chExt cx="180975" cy="237700"/>
              </a:xfrm>
            </p:grpSpPr>
            <p:sp>
              <p:nvSpPr>
                <p:cNvPr id="16" name="Google Shape;16;p2"/>
                <p:cNvSpPr/>
                <p:nvPr/>
              </p:nvSpPr>
              <p:spPr>
                <a:xfrm>
                  <a:off x="4164825" y="4488674"/>
                  <a:ext cx="135119" cy="168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2" h="6238" extrusionOk="0">
                      <a:moveTo>
                        <a:pt x="2403" y="0"/>
                      </a:moveTo>
                      <a:cubicBezTo>
                        <a:pt x="1936" y="1368"/>
                        <a:pt x="1202" y="2736"/>
                        <a:pt x="1" y="3536"/>
                      </a:cubicBezTo>
                      <a:cubicBezTo>
                        <a:pt x="68" y="3569"/>
                        <a:pt x="168" y="3603"/>
                        <a:pt x="234" y="3670"/>
                      </a:cubicBezTo>
                      <a:cubicBezTo>
                        <a:pt x="1168" y="4303"/>
                        <a:pt x="1869" y="5237"/>
                        <a:pt x="2403" y="6238"/>
                      </a:cubicBezTo>
                      <a:cubicBezTo>
                        <a:pt x="2703" y="4804"/>
                        <a:pt x="3437" y="3269"/>
                        <a:pt x="4771" y="2535"/>
                      </a:cubicBezTo>
                      <a:cubicBezTo>
                        <a:pt x="3604" y="2202"/>
                        <a:pt x="2803" y="1134"/>
                        <a:pt x="24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4242488" y="4551888"/>
                  <a:ext cx="15025" cy="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" h="580" extrusionOk="0">
                      <a:moveTo>
                        <a:pt x="286" y="1"/>
                      </a:moveTo>
                      <a:cubicBezTo>
                        <a:pt x="269" y="1"/>
                        <a:pt x="251" y="2"/>
                        <a:pt x="234" y="6"/>
                      </a:cubicBezTo>
                      <a:cubicBezTo>
                        <a:pt x="100" y="39"/>
                        <a:pt x="0" y="206"/>
                        <a:pt x="0" y="373"/>
                      </a:cubicBezTo>
                      <a:cubicBezTo>
                        <a:pt x="29" y="489"/>
                        <a:pt x="159" y="579"/>
                        <a:pt x="302" y="579"/>
                      </a:cubicBezTo>
                      <a:cubicBezTo>
                        <a:pt x="323" y="579"/>
                        <a:pt x="345" y="577"/>
                        <a:pt x="367" y="573"/>
                      </a:cubicBezTo>
                      <a:cubicBezTo>
                        <a:pt x="501" y="573"/>
                        <a:pt x="601" y="406"/>
                        <a:pt x="601" y="239"/>
                      </a:cubicBezTo>
                      <a:cubicBezTo>
                        <a:pt x="571" y="120"/>
                        <a:pt x="434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4147313" y="4459888"/>
                  <a:ext cx="180975" cy="23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9508" extrusionOk="0">
                      <a:moveTo>
                        <a:pt x="3503" y="1568"/>
                      </a:moveTo>
                      <a:cubicBezTo>
                        <a:pt x="3903" y="2702"/>
                        <a:pt x="4704" y="3736"/>
                        <a:pt x="5871" y="4103"/>
                      </a:cubicBezTo>
                      <a:cubicBezTo>
                        <a:pt x="4537" y="4837"/>
                        <a:pt x="3803" y="6372"/>
                        <a:pt x="3503" y="7806"/>
                      </a:cubicBezTo>
                      <a:cubicBezTo>
                        <a:pt x="2969" y="6805"/>
                        <a:pt x="2268" y="5871"/>
                        <a:pt x="1334" y="5238"/>
                      </a:cubicBezTo>
                      <a:cubicBezTo>
                        <a:pt x="1268" y="5171"/>
                        <a:pt x="1168" y="5137"/>
                        <a:pt x="1101" y="5104"/>
                      </a:cubicBezTo>
                      <a:cubicBezTo>
                        <a:pt x="2302" y="4304"/>
                        <a:pt x="3036" y="2936"/>
                        <a:pt x="3503" y="1568"/>
                      </a:cubicBezTo>
                      <a:close/>
                      <a:moveTo>
                        <a:pt x="3536" y="0"/>
                      </a:moveTo>
                      <a:cubicBezTo>
                        <a:pt x="3536" y="67"/>
                        <a:pt x="3503" y="134"/>
                        <a:pt x="3469" y="201"/>
                      </a:cubicBezTo>
                      <a:cubicBezTo>
                        <a:pt x="3403" y="367"/>
                        <a:pt x="3303" y="567"/>
                        <a:pt x="3236" y="734"/>
                      </a:cubicBezTo>
                      <a:cubicBezTo>
                        <a:pt x="3169" y="934"/>
                        <a:pt x="3069" y="1101"/>
                        <a:pt x="3002" y="1301"/>
                      </a:cubicBezTo>
                      <a:cubicBezTo>
                        <a:pt x="2969" y="1401"/>
                        <a:pt x="2936" y="1502"/>
                        <a:pt x="2869" y="1602"/>
                      </a:cubicBezTo>
                      <a:lnTo>
                        <a:pt x="2869" y="1635"/>
                      </a:lnTo>
                      <a:cubicBezTo>
                        <a:pt x="2502" y="2536"/>
                        <a:pt x="2035" y="3570"/>
                        <a:pt x="1334" y="4203"/>
                      </a:cubicBezTo>
                      <a:cubicBezTo>
                        <a:pt x="1301" y="4237"/>
                        <a:pt x="1234" y="4304"/>
                        <a:pt x="1201" y="4337"/>
                      </a:cubicBezTo>
                      <a:cubicBezTo>
                        <a:pt x="1068" y="4470"/>
                        <a:pt x="934" y="4570"/>
                        <a:pt x="834" y="4704"/>
                      </a:cubicBezTo>
                      <a:cubicBezTo>
                        <a:pt x="634" y="4837"/>
                        <a:pt x="467" y="4971"/>
                        <a:pt x="267" y="5104"/>
                      </a:cubicBezTo>
                      <a:cubicBezTo>
                        <a:pt x="167" y="5171"/>
                        <a:pt x="100" y="5238"/>
                        <a:pt x="0" y="5304"/>
                      </a:cubicBezTo>
                      <a:cubicBezTo>
                        <a:pt x="1268" y="5571"/>
                        <a:pt x="2235" y="6672"/>
                        <a:pt x="2869" y="7839"/>
                      </a:cubicBezTo>
                      <a:cubicBezTo>
                        <a:pt x="2869" y="7873"/>
                        <a:pt x="2902" y="7906"/>
                        <a:pt x="2936" y="7973"/>
                      </a:cubicBezTo>
                      <a:cubicBezTo>
                        <a:pt x="3069" y="8173"/>
                        <a:pt x="3202" y="8406"/>
                        <a:pt x="3303" y="8640"/>
                      </a:cubicBezTo>
                      <a:cubicBezTo>
                        <a:pt x="3436" y="8907"/>
                        <a:pt x="3569" y="9140"/>
                        <a:pt x="3669" y="9374"/>
                      </a:cubicBezTo>
                      <a:cubicBezTo>
                        <a:pt x="3669" y="9374"/>
                        <a:pt x="3669" y="9374"/>
                        <a:pt x="3669" y="9340"/>
                      </a:cubicBezTo>
                      <a:cubicBezTo>
                        <a:pt x="3669" y="9407"/>
                        <a:pt x="3703" y="9474"/>
                        <a:pt x="3736" y="9507"/>
                      </a:cubicBezTo>
                      <a:cubicBezTo>
                        <a:pt x="3736" y="9441"/>
                        <a:pt x="3770" y="9374"/>
                        <a:pt x="3770" y="9307"/>
                      </a:cubicBezTo>
                      <a:cubicBezTo>
                        <a:pt x="3770" y="9340"/>
                        <a:pt x="3770" y="9340"/>
                        <a:pt x="3770" y="9340"/>
                      </a:cubicBezTo>
                      <a:cubicBezTo>
                        <a:pt x="3803" y="9140"/>
                        <a:pt x="3836" y="8940"/>
                        <a:pt x="3903" y="8707"/>
                      </a:cubicBezTo>
                      <a:cubicBezTo>
                        <a:pt x="3936" y="8540"/>
                        <a:pt x="3970" y="8340"/>
                        <a:pt x="4003" y="8173"/>
                      </a:cubicBezTo>
                      <a:cubicBezTo>
                        <a:pt x="4036" y="8106"/>
                        <a:pt x="4036" y="8040"/>
                        <a:pt x="4036" y="8006"/>
                      </a:cubicBezTo>
                      <a:cubicBezTo>
                        <a:pt x="4070" y="7973"/>
                        <a:pt x="4070" y="7939"/>
                        <a:pt x="4070" y="7906"/>
                      </a:cubicBezTo>
                      <a:cubicBezTo>
                        <a:pt x="4136" y="7639"/>
                        <a:pt x="4203" y="7372"/>
                        <a:pt x="4270" y="7106"/>
                      </a:cubicBezTo>
                      <a:cubicBezTo>
                        <a:pt x="4303" y="7072"/>
                        <a:pt x="4303" y="7039"/>
                        <a:pt x="4303" y="7005"/>
                      </a:cubicBezTo>
                      <a:cubicBezTo>
                        <a:pt x="4770" y="5738"/>
                        <a:pt x="5671" y="4570"/>
                        <a:pt x="7072" y="4270"/>
                      </a:cubicBezTo>
                      <a:cubicBezTo>
                        <a:pt x="7139" y="4270"/>
                        <a:pt x="7205" y="4237"/>
                        <a:pt x="7239" y="4203"/>
                      </a:cubicBezTo>
                      <a:cubicBezTo>
                        <a:pt x="7172" y="4203"/>
                        <a:pt x="7139" y="4170"/>
                        <a:pt x="7072" y="4170"/>
                      </a:cubicBezTo>
                      <a:cubicBezTo>
                        <a:pt x="6772" y="4070"/>
                        <a:pt x="6471" y="3903"/>
                        <a:pt x="6171" y="3736"/>
                      </a:cubicBezTo>
                      <a:cubicBezTo>
                        <a:pt x="6004" y="3670"/>
                        <a:pt x="5871" y="3570"/>
                        <a:pt x="5738" y="3470"/>
                      </a:cubicBezTo>
                      <a:cubicBezTo>
                        <a:pt x="5704" y="3436"/>
                        <a:pt x="5671" y="3403"/>
                        <a:pt x="5604" y="3403"/>
                      </a:cubicBezTo>
                      <a:cubicBezTo>
                        <a:pt x="4537" y="2769"/>
                        <a:pt x="3936" y="1401"/>
                        <a:pt x="3636" y="167"/>
                      </a:cubicBezTo>
                      <a:cubicBezTo>
                        <a:pt x="3636" y="100"/>
                        <a:pt x="3603" y="34"/>
                        <a:pt x="35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" name="Google Shape;19;p2"/>
              <p:cNvGrpSpPr/>
              <p:nvPr/>
            </p:nvGrpSpPr>
            <p:grpSpPr>
              <a:xfrm>
                <a:off x="8899163" y="2026538"/>
                <a:ext cx="180975" cy="237700"/>
                <a:chOff x="4147313" y="4459888"/>
                <a:chExt cx="180975" cy="237700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4164825" y="4488674"/>
                  <a:ext cx="135119" cy="168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2" h="6238" extrusionOk="0">
                      <a:moveTo>
                        <a:pt x="2403" y="0"/>
                      </a:moveTo>
                      <a:cubicBezTo>
                        <a:pt x="1936" y="1368"/>
                        <a:pt x="1202" y="2736"/>
                        <a:pt x="1" y="3536"/>
                      </a:cubicBezTo>
                      <a:cubicBezTo>
                        <a:pt x="68" y="3569"/>
                        <a:pt x="168" y="3603"/>
                        <a:pt x="234" y="3670"/>
                      </a:cubicBezTo>
                      <a:cubicBezTo>
                        <a:pt x="1168" y="4303"/>
                        <a:pt x="1869" y="5237"/>
                        <a:pt x="2403" y="6238"/>
                      </a:cubicBezTo>
                      <a:cubicBezTo>
                        <a:pt x="2703" y="4804"/>
                        <a:pt x="3437" y="3269"/>
                        <a:pt x="4771" y="2535"/>
                      </a:cubicBezTo>
                      <a:cubicBezTo>
                        <a:pt x="3604" y="2202"/>
                        <a:pt x="2803" y="1134"/>
                        <a:pt x="24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4242488" y="4551888"/>
                  <a:ext cx="15025" cy="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" h="580" extrusionOk="0">
                      <a:moveTo>
                        <a:pt x="286" y="1"/>
                      </a:moveTo>
                      <a:cubicBezTo>
                        <a:pt x="269" y="1"/>
                        <a:pt x="251" y="2"/>
                        <a:pt x="234" y="6"/>
                      </a:cubicBezTo>
                      <a:cubicBezTo>
                        <a:pt x="100" y="39"/>
                        <a:pt x="0" y="206"/>
                        <a:pt x="0" y="373"/>
                      </a:cubicBezTo>
                      <a:cubicBezTo>
                        <a:pt x="29" y="489"/>
                        <a:pt x="159" y="579"/>
                        <a:pt x="302" y="579"/>
                      </a:cubicBezTo>
                      <a:cubicBezTo>
                        <a:pt x="323" y="579"/>
                        <a:pt x="345" y="577"/>
                        <a:pt x="367" y="573"/>
                      </a:cubicBezTo>
                      <a:cubicBezTo>
                        <a:pt x="501" y="573"/>
                        <a:pt x="601" y="406"/>
                        <a:pt x="601" y="239"/>
                      </a:cubicBezTo>
                      <a:cubicBezTo>
                        <a:pt x="571" y="120"/>
                        <a:pt x="434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4147313" y="4459888"/>
                  <a:ext cx="180975" cy="23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9508" extrusionOk="0">
                      <a:moveTo>
                        <a:pt x="3503" y="1568"/>
                      </a:moveTo>
                      <a:cubicBezTo>
                        <a:pt x="3903" y="2702"/>
                        <a:pt x="4704" y="3736"/>
                        <a:pt x="5871" y="4103"/>
                      </a:cubicBezTo>
                      <a:cubicBezTo>
                        <a:pt x="4537" y="4837"/>
                        <a:pt x="3803" y="6372"/>
                        <a:pt x="3503" y="7806"/>
                      </a:cubicBezTo>
                      <a:cubicBezTo>
                        <a:pt x="2969" y="6805"/>
                        <a:pt x="2268" y="5871"/>
                        <a:pt x="1334" y="5238"/>
                      </a:cubicBezTo>
                      <a:cubicBezTo>
                        <a:pt x="1268" y="5171"/>
                        <a:pt x="1168" y="5137"/>
                        <a:pt x="1101" y="5104"/>
                      </a:cubicBezTo>
                      <a:cubicBezTo>
                        <a:pt x="2302" y="4304"/>
                        <a:pt x="3036" y="2936"/>
                        <a:pt x="3503" y="1568"/>
                      </a:cubicBezTo>
                      <a:close/>
                      <a:moveTo>
                        <a:pt x="3536" y="0"/>
                      </a:moveTo>
                      <a:cubicBezTo>
                        <a:pt x="3536" y="67"/>
                        <a:pt x="3503" y="134"/>
                        <a:pt x="3469" y="201"/>
                      </a:cubicBezTo>
                      <a:cubicBezTo>
                        <a:pt x="3403" y="367"/>
                        <a:pt x="3303" y="567"/>
                        <a:pt x="3236" y="734"/>
                      </a:cubicBezTo>
                      <a:cubicBezTo>
                        <a:pt x="3169" y="934"/>
                        <a:pt x="3069" y="1101"/>
                        <a:pt x="3002" y="1301"/>
                      </a:cubicBezTo>
                      <a:cubicBezTo>
                        <a:pt x="2969" y="1401"/>
                        <a:pt x="2936" y="1502"/>
                        <a:pt x="2869" y="1602"/>
                      </a:cubicBezTo>
                      <a:lnTo>
                        <a:pt x="2869" y="1635"/>
                      </a:lnTo>
                      <a:cubicBezTo>
                        <a:pt x="2502" y="2536"/>
                        <a:pt x="2035" y="3570"/>
                        <a:pt x="1334" y="4203"/>
                      </a:cubicBezTo>
                      <a:cubicBezTo>
                        <a:pt x="1301" y="4237"/>
                        <a:pt x="1234" y="4304"/>
                        <a:pt x="1201" y="4337"/>
                      </a:cubicBezTo>
                      <a:cubicBezTo>
                        <a:pt x="1068" y="4470"/>
                        <a:pt x="934" y="4570"/>
                        <a:pt x="834" y="4704"/>
                      </a:cubicBezTo>
                      <a:cubicBezTo>
                        <a:pt x="634" y="4837"/>
                        <a:pt x="467" y="4971"/>
                        <a:pt x="267" y="5104"/>
                      </a:cubicBezTo>
                      <a:cubicBezTo>
                        <a:pt x="167" y="5171"/>
                        <a:pt x="100" y="5238"/>
                        <a:pt x="0" y="5304"/>
                      </a:cubicBezTo>
                      <a:cubicBezTo>
                        <a:pt x="1268" y="5571"/>
                        <a:pt x="2235" y="6672"/>
                        <a:pt x="2869" y="7839"/>
                      </a:cubicBezTo>
                      <a:cubicBezTo>
                        <a:pt x="2869" y="7873"/>
                        <a:pt x="2902" y="7906"/>
                        <a:pt x="2936" y="7973"/>
                      </a:cubicBezTo>
                      <a:cubicBezTo>
                        <a:pt x="3069" y="8173"/>
                        <a:pt x="3202" y="8406"/>
                        <a:pt x="3303" y="8640"/>
                      </a:cubicBezTo>
                      <a:cubicBezTo>
                        <a:pt x="3436" y="8907"/>
                        <a:pt x="3569" y="9140"/>
                        <a:pt x="3669" y="9374"/>
                      </a:cubicBezTo>
                      <a:cubicBezTo>
                        <a:pt x="3669" y="9374"/>
                        <a:pt x="3669" y="9374"/>
                        <a:pt x="3669" y="9340"/>
                      </a:cubicBezTo>
                      <a:cubicBezTo>
                        <a:pt x="3669" y="9407"/>
                        <a:pt x="3703" y="9474"/>
                        <a:pt x="3736" y="9507"/>
                      </a:cubicBezTo>
                      <a:cubicBezTo>
                        <a:pt x="3736" y="9441"/>
                        <a:pt x="3770" y="9374"/>
                        <a:pt x="3770" y="9307"/>
                      </a:cubicBezTo>
                      <a:cubicBezTo>
                        <a:pt x="3770" y="9340"/>
                        <a:pt x="3770" y="9340"/>
                        <a:pt x="3770" y="9340"/>
                      </a:cubicBezTo>
                      <a:cubicBezTo>
                        <a:pt x="3803" y="9140"/>
                        <a:pt x="3836" y="8940"/>
                        <a:pt x="3903" y="8707"/>
                      </a:cubicBezTo>
                      <a:cubicBezTo>
                        <a:pt x="3936" y="8540"/>
                        <a:pt x="3970" y="8340"/>
                        <a:pt x="4003" y="8173"/>
                      </a:cubicBezTo>
                      <a:cubicBezTo>
                        <a:pt x="4036" y="8106"/>
                        <a:pt x="4036" y="8040"/>
                        <a:pt x="4036" y="8006"/>
                      </a:cubicBezTo>
                      <a:cubicBezTo>
                        <a:pt x="4070" y="7973"/>
                        <a:pt x="4070" y="7939"/>
                        <a:pt x="4070" y="7906"/>
                      </a:cubicBezTo>
                      <a:cubicBezTo>
                        <a:pt x="4136" y="7639"/>
                        <a:pt x="4203" y="7372"/>
                        <a:pt x="4270" y="7106"/>
                      </a:cubicBezTo>
                      <a:cubicBezTo>
                        <a:pt x="4303" y="7072"/>
                        <a:pt x="4303" y="7039"/>
                        <a:pt x="4303" y="7005"/>
                      </a:cubicBezTo>
                      <a:cubicBezTo>
                        <a:pt x="4770" y="5738"/>
                        <a:pt x="5671" y="4570"/>
                        <a:pt x="7072" y="4270"/>
                      </a:cubicBezTo>
                      <a:cubicBezTo>
                        <a:pt x="7139" y="4270"/>
                        <a:pt x="7205" y="4237"/>
                        <a:pt x="7239" y="4203"/>
                      </a:cubicBezTo>
                      <a:cubicBezTo>
                        <a:pt x="7172" y="4203"/>
                        <a:pt x="7139" y="4170"/>
                        <a:pt x="7072" y="4170"/>
                      </a:cubicBezTo>
                      <a:cubicBezTo>
                        <a:pt x="6772" y="4070"/>
                        <a:pt x="6471" y="3903"/>
                        <a:pt x="6171" y="3736"/>
                      </a:cubicBezTo>
                      <a:cubicBezTo>
                        <a:pt x="6004" y="3670"/>
                        <a:pt x="5871" y="3570"/>
                        <a:pt x="5738" y="3470"/>
                      </a:cubicBezTo>
                      <a:cubicBezTo>
                        <a:pt x="5704" y="3436"/>
                        <a:pt x="5671" y="3403"/>
                        <a:pt x="5604" y="3403"/>
                      </a:cubicBezTo>
                      <a:cubicBezTo>
                        <a:pt x="4537" y="2769"/>
                        <a:pt x="3936" y="1401"/>
                        <a:pt x="3636" y="167"/>
                      </a:cubicBezTo>
                      <a:cubicBezTo>
                        <a:pt x="3636" y="100"/>
                        <a:pt x="3603" y="34"/>
                        <a:pt x="35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" name="Google Shape;23;p2"/>
            <p:cNvGrpSpPr/>
            <p:nvPr/>
          </p:nvGrpSpPr>
          <p:grpSpPr>
            <a:xfrm>
              <a:off x="7309938" y="149400"/>
              <a:ext cx="180975" cy="237700"/>
              <a:chOff x="4147313" y="4459888"/>
              <a:chExt cx="180975" cy="2377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>
              <a:off x="2772838" y="120813"/>
              <a:ext cx="180975" cy="237700"/>
              <a:chOff x="4147313" y="4459888"/>
              <a:chExt cx="180975" cy="23770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" name="Google Shape;31;p2"/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30"/>
          <p:cNvSpPr txBox="1">
            <a:spLocks noGrp="1"/>
          </p:cNvSpPr>
          <p:nvPr>
            <p:ph type="title" hasCustomPrompt="1"/>
          </p:nvPr>
        </p:nvSpPr>
        <p:spPr>
          <a:xfrm>
            <a:off x="1326863" y="1247775"/>
            <a:ext cx="1398900" cy="4068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4" name="Google Shape;1264;p30"/>
          <p:cNvSpPr txBox="1">
            <a:spLocks noGrp="1"/>
          </p:cNvSpPr>
          <p:nvPr>
            <p:ph type="subTitle" idx="1"/>
          </p:nvPr>
        </p:nvSpPr>
        <p:spPr>
          <a:xfrm>
            <a:off x="938500" y="3629175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65" name="Google Shape;1265;p30"/>
          <p:cNvSpPr txBox="1">
            <a:spLocks noGrp="1"/>
          </p:cNvSpPr>
          <p:nvPr>
            <p:ph type="subTitle" idx="2"/>
          </p:nvPr>
        </p:nvSpPr>
        <p:spPr>
          <a:xfrm>
            <a:off x="938500" y="3132150"/>
            <a:ext cx="2173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66" name="Google Shape;1266;p30"/>
          <p:cNvSpPr txBox="1">
            <a:spLocks noGrp="1"/>
          </p:cNvSpPr>
          <p:nvPr>
            <p:ph type="title" idx="3" hasCustomPrompt="1"/>
          </p:nvPr>
        </p:nvSpPr>
        <p:spPr>
          <a:xfrm>
            <a:off x="3874863" y="1247775"/>
            <a:ext cx="1397700" cy="4068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7" name="Google Shape;1267;p30"/>
          <p:cNvSpPr txBox="1">
            <a:spLocks noGrp="1"/>
          </p:cNvSpPr>
          <p:nvPr>
            <p:ph type="subTitle" idx="4"/>
          </p:nvPr>
        </p:nvSpPr>
        <p:spPr>
          <a:xfrm>
            <a:off x="3485400" y="3629175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68" name="Google Shape;1268;p30"/>
          <p:cNvSpPr txBox="1">
            <a:spLocks noGrp="1"/>
          </p:cNvSpPr>
          <p:nvPr>
            <p:ph type="subTitle" idx="5"/>
          </p:nvPr>
        </p:nvSpPr>
        <p:spPr>
          <a:xfrm>
            <a:off x="3485400" y="3132150"/>
            <a:ext cx="2173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69" name="Google Shape;1269;p30"/>
          <p:cNvSpPr txBox="1">
            <a:spLocks noGrp="1"/>
          </p:cNvSpPr>
          <p:nvPr>
            <p:ph type="title" idx="6" hasCustomPrompt="1"/>
          </p:nvPr>
        </p:nvSpPr>
        <p:spPr>
          <a:xfrm>
            <a:off x="6419438" y="1247775"/>
            <a:ext cx="1397700" cy="4068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0" name="Google Shape;1270;p30"/>
          <p:cNvSpPr txBox="1">
            <a:spLocks noGrp="1"/>
          </p:cNvSpPr>
          <p:nvPr>
            <p:ph type="subTitle" idx="7"/>
          </p:nvPr>
        </p:nvSpPr>
        <p:spPr>
          <a:xfrm>
            <a:off x="6032300" y="3629175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71" name="Google Shape;1271;p30"/>
          <p:cNvSpPr txBox="1">
            <a:spLocks noGrp="1"/>
          </p:cNvSpPr>
          <p:nvPr>
            <p:ph type="subTitle" idx="8"/>
          </p:nvPr>
        </p:nvSpPr>
        <p:spPr>
          <a:xfrm>
            <a:off x="6032300" y="3132150"/>
            <a:ext cx="2173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72" name="Google Shape;1272;p30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273" name="Google Shape;1273;p30"/>
          <p:cNvGrpSpPr/>
          <p:nvPr/>
        </p:nvGrpSpPr>
        <p:grpSpPr>
          <a:xfrm>
            <a:off x="274963" y="243444"/>
            <a:ext cx="8494550" cy="237700"/>
            <a:chOff x="274963" y="243444"/>
            <a:chExt cx="8494550" cy="237700"/>
          </a:xfrm>
        </p:grpSpPr>
        <p:grpSp>
          <p:nvGrpSpPr>
            <p:cNvPr id="1274" name="Google Shape;1274;p30"/>
            <p:cNvGrpSpPr/>
            <p:nvPr/>
          </p:nvGrpSpPr>
          <p:grpSpPr>
            <a:xfrm>
              <a:off x="274963" y="243444"/>
              <a:ext cx="180975" cy="237700"/>
              <a:chOff x="4147313" y="4459888"/>
              <a:chExt cx="180975" cy="237700"/>
            </a:xfrm>
          </p:grpSpPr>
          <p:sp>
            <p:nvSpPr>
              <p:cNvPr id="1275" name="Google Shape;1275;p30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0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0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8" name="Google Shape;1278;p30"/>
            <p:cNvGrpSpPr/>
            <p:nvPr/>
          </p:nvGrpSpPr>
          <p:grpSpPr>
            <a:xfrm>
              <a:off x="8588538" y="243444"/>
              <a:ext cx="180975" cy="237700"/>
              <a:chOff x="4147313" y="4459888"/>
              <a:chExt cx="180975" cy="237700"/>
            </a:xfrm>
          </p:grpSpPr>
          <p:sp>
            <p:nvSpPr>
              <p:cNvPr id="1279" name="Google Shape;1279;p30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0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0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2" name="Google Shape;1282;p30"/>
          <p:cNvGrpSpPr/>
          <p:nvPr/>
        </p:nvGrpSpPr>
        <p:grpSpPr>
          <a:xfrm>
            <a:off x="175475" y="108250"/>
            <a:ext cx="8793050" cy="1610575"/>
            <a:chOff x="175475" y="108250"/>
            <a:chExt cx="8793050" cy="1610575"/>
          </a:xfrm>
        </p:grpSpPr>
        <p:sp>
          <p:nvSpPr>
            <p:cNvPr id="1283" name="Google Shape;1283;p30"/>
            <p:cNvSpPr/>
            <p:nvPr/>
          </p:nvSpPr>
          <p:spPr>
            <a:xfrm>
              <a:off x="7621025" y="108250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 flipH="1">
              <a:off x="937613" y="108250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8588550" y="1156000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175475" y="1327450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8" name="Google Shape;128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31"/>
          <p:cNvSpPr/>
          <p:nvPr/>
        </p:nvSpPr>
        <p:spPr>
          <a:xfrm>
            <a:off x="0" y="4814325"/>
            <a:ext cx="9183900" cy="3291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0" name="Google Shape;1290;p31"/>
          <p:cNvSpPr txBox="1">
            <a:spLocks noGrp="1"/>
          </p:cNvSpPr>
          <p:nvPr>
            <p:ph type="title"/>
          </p:nvPr>
        </p:nvSpPr>
        <p:spPr>
          <a:xfrm>
            <a:off x="2347900" y="515375"/>
            <a:ext cx="4448100" cy="12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91" name="Google Shape;1291;p31"/>
          <p:cNvSpPr txBox="1">
            <a:spLocks noGrp="1"/>
          </p:cNvSpPr>
          <p:nvPr>
            <p:ph type="subTitle" idx="1"/>
          </p:nvPr>
        </p:nvSpPr>
        <p:spPr>
          <a:xfrm>
            <a:off x="2347950" y="18225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2" name="Google Shape;1292;p31"/>
          <p:cNvSpPr txBox="1"/>
          <p:nvPr/>
        </p:nvSpPr>
        <p:spPr>
          <a:xfrm>
            <a:off x="2099100" y="3697675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CREDITS:</a:t>
            </a:r>
            <a:r>
              <a:rPr lang="en" sz="12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 This presentation template was created by </a:t>
            </a:r>
            <a:r>
              <a:rPr lang="en" sz="1200" b="1" u="sng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, and includes icons by </a:t>
            </a:r>
            <a:r>
              <a:rPr lang="en" sz="1200" b="1" u="sng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, and infographics &amp; images by </a:t>
            </a:r>
            <a:r>
              <a:rPr lang="en" sz="1200" b="1" u="sng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endParaRPr sz="1200" b="1" u="sng">
              <a:solidFill>
                <a:schemeClr val="lt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grpSp>
        <p:nvGrpSpPr>
          <p:cNvPr id="1293" name="Google Shape;1293;p31"/>
          <p:cNvGrpSpPr/>
          <p:nvPr/>
        </p:nvGrpSpPr>
        <p:grpSpPr>
          <a:xfrm>
            <a:off x="175463" y="289225"/>
            <a:ext cx="8787563" cy="391375"/>
            <a:chOff x="175463" y="289225"/>
            <a:chExt cx="8787563" cy="391375"/>
          </a:xfrm>
        </p:grpSpPr>
        <p:sp>
          <p:nvSpPr>
            <p:cNvPr id="1294" name="Google Shape;1294;p31"/>
            <p:cNvSpPr/>
            <p:nvPr/>
          </p:nvSpPr>
          <p:spPr>
            <a:xfrm>
              <a:off x="8583050" y="289225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1"/>
            <p:cNvSpPr/>
            <p:nvPr/>
          </p:nvSpPr>
          <p:spPr>
            <a:xfrm flipH="1">
              <a:off x="175463" y="289225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" name="Google Shape;1296;p31"/>
          <p:cNvGrpSpPr/>
          <p:nvPr/>
        </p:nvGrpSpPr>
        <p:grpSpPr>
          <a:xfrm>
            <a:off x="374450" y="149400"/>
            <a:ext cx="8389588" cy="1745550"/>
            <a:chOff x="374450" y="149400"/>
            <a:chExt cx="8389588" cy="1745550"/>
          </a:xfrm>
        </p:grpSpPr>
        <p:grpSp>
          <p:nvGrpSpPr>
            <p:cNvPr id="1297" name="Google Shape;1297;p31"/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1298" name="Google Shape;1298;p31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1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1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1" name="Google Shape;1301;p31"/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1302" name="Google Shape;1302;p31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1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1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5" name="Google Shape;1305;p31"/>
            <p:cNvGrpSpPr/>
            <p:nvPr/>
          </p:nvGrpSpPr>
          <p:grpSpPr>
            <a:xfrm flipH="1">
              <a:off x="1495175" y="149400"/>
              <a:ext cx="180975" cy="237700"/>
              <a:chOff x="4147313" y="4459888"/>
              <a:chExt cx="180975" cy="237700"/>
            </a:xfrm>
          </p:grpSpPr>
          <p:sp>
            <p:nvSpPr>
              <p:cNvPr id="1306" name="Google Shape;1306;p31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1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1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9" name="Google Shape;1309;p31"/>
            <p:cNvGrpSpPr/>
            <p:nvPr/>
          </p:nvGrpSpPr>
          <p:grpSpPr>
            <a:xfrm flipH="1">
              <a:off x="374450" y="1657250"/>
              <a:ext cx="180975" cy="237700"/>
              <a:chOff x="4147313" y="4459888"/>
              <a:chExt cx="180975" cy="237700"/>
            </a:xfrm>
          </p:grpSpPr>
          <p:sp>
            <p:nvSpPr>
              <p:cNvPr id="1310" name="Google Shape;1310;p31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1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1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4" name="Google Shape;1314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5" name="Google Shape;1315;p32"/>
          <p:cNvSpPr/>
          <p:nvPr/>
        </p:nvSpPr>
        <p:spPr>
          <a:xfrm>
            <a:off x="0" y="4604000"/>
            <a:ext cx="9183900" cy="5394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316" name="Google Shape;1316;p32"/>
          <p:cNvGrpSpPr/>
          <p:nvPr/>
        </p:nvGrpSpPr>
        <p:grpSpPr>
          <a:xfrm>
            <a:off x="175463" y="289225"/>
            <a:ext cx="8787563" cy="391375"/>
            <a:chOff x="175463" y="289225"/>
            <a:chExt cx="8787563" cy="391375"/>
          </a:xfrm>
        </p:grpSpPr>
        <p:sp>
          <p:nvSpPr>
            <p:cNvPr id="1317" name="Google Shape;1317;p32"/>
            <p:cNvSpPr/>
            <p:nvPr/>
          </p:nvSpPr>
          <p:spPr>
            <a:xfrm>
              <a:off x="8583050" y="289225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2"/>
            <p:cNvSpPr/>
            <p:nvPr/>
          </p:nvSpPr>
          <p:spPr>
            <a:xfrm flipH="1">
              <a:off x="175463" y="289225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32"/>
          <p:cNvGrpSpPr/>
          <p:nvPr/>
        </p:nvGrpSpPr>
        <p:grpSpPr>
          <a:xfrm>
            <a:off x="8093763" y="191975"/>
            <a:ext cx="180975" cy="237700"/>
            <a:chOff x="4147313" y="4459888"/>
            <a:chExt cx="180975" cy="237700"/>
          </a:xfrm>
        </p:grpSpPr>
        <p:sp>
          <p:nvSpPr>
            <p:cNvPr id="1320" name="Google Shape;1320;p32"/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2"/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2"/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" name="Google Shape;1323;p32"/>
          <p:cNvGrpSpPr/>
          <p:nvPr/>
        </p:nvGrpSpPr>
        <p:grpSpPr>
          <a:xfrm>
            <a:off x="8782038" y="1103875"/>
            <a:ext cx="180975" cy="237700"/>
            <a:chOff x="4147313" y="4459888"/>
            <a:chExt cx="180975" cy="237700"/>
          </a:xfrm>
        </p:grpSpPr>
        <p:sp>
          <p:nvSpPr>
            <p:cNvPr id="1324" name="Google Shape;1324;p32"/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2"/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2"/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" name="Google Shape;1327;p32"/>
          <p:cNvGrpSpPr/>
          <p:nvPr/>
        </p:nvGrpSpPr>
        <p:grpSpPr>
          <a:xfrm flipH="1">
            <a:off x="792800" y="149400"/>
            <a:ext cx="180975" cy="237700"/>
            <a:chOff x="4147313" y="4459888"/>
            <a:chExt cx="180975" cy="237700"/>
          </a:xfrm>
        </p:grpSpPr>
        <p:sp>
          <p:nvSpPr>
            <p:cNvPr id="1328" name="Google Shape;1328;p32"/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2"/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2"/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" name="Google Shape;1331;p32"/>
          <p:cNvGrpSpPr/>
          <p:nvPr/>
        </p:nvGrpSpPr>
        <p:grpSpPr>
          <a:xfrm flipH="1">
            <a:off x="119050" y="1040025"/>
            <a:ext cx="180975" cy="237700"/>
            <a:chOff x="4147313" y="4459888"/>
            <a:chExt cx="180975" cy="237700"/>
          </a:xfrm>
        </p:grpSpPr>
        <p:sp>
          <p:nvSpPr>
            <p:cNvPr id="1332" name="Google Shape;1332;p32"/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2"/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2"/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" name="Google Shape;1335;p32"/>
          <p:cNvGrpSpPr/>
          <p:nvPr/>
        </p:nvGrpSpPr>
        <p:grpSpPr>
          <a:xfrm>
            <a:off x="53140" y="1384051"/>
            <a:ext cx="590026" cy="1158319"/>
            <a:chOff x="8492825" y="41325"/>
            <a:chExt cx="1073750" cy="2107950"/>
          </a:xfrm>
        </p:grpSpPr>
        <p:sp>
          <p:nvSpPr>
            <p:cNvPr id="1336" name="Google Shape;1336;p32"/>
            <p:cNvSpPr/>
            <p:nvPr/>
          </p:nvSpPr>
          <p:spPr>
            <a:xfrm>
              <a:off x="8881900" y="669750"/>
              <a:ext cx="170225" cy="248500"/>
            </a:xfrm>
            <a:custGeom>
              <a:avLst/>
              <a:gdLst/>
              <a:ahLst/>
              <a:cxnLst/>
              <a:rect l="l" t="t" r="r" b="b"/>
              <a:pathLst>
                <a:path w="6809" h="9940" extrusionOk="0">
                  <a:moveTo>
                    <a:pt x="304" y="1"/>
                  </a:moveTo>
                  <a:lnTo>
                    <a:pt x="304" y="1"/>
                  </a:lnTo>
                  <a:cubicBezTo>
                    <a:pt x="0" y="3223"/>
                    <a:pt x="2219" y="7508"/>
                    <a:pt x="4195" y="9849"/>
                  </a:cubicBezTo>
                  <a:cubicBezTo>
                    <a:pt x="4225" y="9879"/>
                    <a:pt x="4256" y="9910"/>
                    <a:pt x="4256" y="9940"/>
                  </a:cubicBezTo>
                  <a:cubicBezTo>
                    <a:pt x="4377" y="9849"/>
                    <a:pt x="4499" y="9758"/>
                    <a:pt x="4620" y="9697"/>
                  </a:cubicBezTo>
                  <a:cubicBezTo>
                    <a:pt x="4803" y="9575"/>
                    <a:pt x="4985" y="9484"/>
                    <a:pt x="5198" y="9423"/>
                  </a:cubicBezTo>
                  <a:cubicBezTo>
                    <a:pt x="4711" y="8451"/>
                    <a:pt x="4256" y="7448"/>
                    <a:pt x="3708" y="6475"/>
                  </a:cubicBezTo>
                  <a:lnTo>
                    <a:pt x="3708" y="6475"/>
                  </a:lnTo>
                  <a:cubicBezTo>
                    <a:pt x="3800" y="6536"/>
                    <a:pt x="3891" y="6627"/>
                    <a:pt x="3982" y="6688"/>
                  </a:cubicBezTo>
                  <a:lnTo>
                    <a:pt x="4012" y="6718"/>
                  </a:lnTo>
                  <a:cubicBezTo>
                    <a:pt x="4134" y="6870"/>
                    <a:pt x="4286" y="7052"/>
                    <a:pt x="4408" y="7204"/>
                  </a:cubicBezTo>
                  <a:cubicBezTo>
                    <a:pt x="4559" y="7387"/>
                    <a:pt x="4711" y="7569"/>
                    <a:pt x="4833" y="7752"/>
                  </a:cubicBezTo>
                  <a:lnTo>
                    <a:pt x="4894" y="7812"/>
                  </a:lnTo>
                  <a:cubicBezTo>
                    <a:pt x="4894" y="7843"/>
                    <a:pt x="4894" y="7843"/>
                    <a:pt x="4894" y="7873"/>
                  </a:cubicBezTo>
                  <a:cubicBezTo>
                    <a:pt x="5046" y="8086"/>
                    <a:pt x="5198" y="8299"/>
                    <a:pt x="5319" y="8542"/>
                  </a:cubicBezTo>
                  <a:cubicBezTo>
                    <a:pt x="5350" y="8572"/>
                    <a:pt x="5380" y="8633"/>
                    <a:pt x="5441" y="8694"/>
                  </a:cubicBezTo>
                  <a:cubicBezTo>
                    <a:pt x="5532" y="8907"/>
                    <a:pt x="5715" y="9119"/>
                    <a:pt x="5745" y="9332"/>
                  </a:cubicBezTo>
                  <a:cubicBezTo>
                    <a:pt x="5852" y="9314"/>
                    <a:pt x="5959" y="9307"/>
                    <a:pt x="6065" y="9307"/>
                  </a:cubicBezTo>
                  <a:cubicBezTo>
                    <a:pt x="6321" y="9307"/>
                    <a:pt x="6572" y="9350"/>
                    <a:pt x="6809" y="9393"/>
                  </a:cubicBezTo>
                  <a:cubicBezTo>
                    <a:pt x="6748" y="5381"/>
                    <a:pt x="4043" y="1460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2"/>
            <p:cNvSpPr/>
            <p:nvPr/>
          </p:nvSpPr>
          <p:spPr>
            <a:xfrm>
              <a:off x="8739800" y="927325"/>
              <a:ext cx="236350" cy="99800"/>
            </a:xfrm>
            <a:custGeom>
              <a:avLst/>
              <a:gdLst/>
              <a:ahLst/>
              <a:cxnLst/>
              <a:rect l="l" t="t" r="r" b="b"/>
              <a:pathLst>
                <a:path w="9454" h="3992" extrusionOk="0">
                  <a:moveTo>
                    <a:pt x="7370" y="1"/>
                  </a:moveTo>
                  <a:cubicBezTo>
                    <a:pt x="4950" y="1"/>
                    <a:pt x="2473" y="862"/>
                    <a:pt x="821" y="2585"/>
                  </a:cubicBezTo>
                  <a:cubicBezTo>
                    <a:pt x="547" y="2859"/>
                    <a:pt x="274" y="3132"/>
                    <a:pt x="0" y="3436"/>
                  </a:cubicBezTo>
                  <a:cubicBezTo>
                    <a:pt x="1050" y="3898"/>
                    <a:pt x="2187" y="3992"/>
                    <a:pt x="3319" y="3992"/>
                  </a:cubicBezTo>
                  <a:cubicBezTo>
                    <a:pt x="3530" y="3992"/>
                    <a:pt x="3741" y="3988"/>
                    <a:pt x="3952" y="3984"/>
                  </a:cubicBezTo>
                  <a:cubicBezTo>
                    <a:pt x="5775" y="3923"/>
                    <a:pt x="7569" y="3680"/>
                    <a:pt x="9240" y="2950"/>
                  </a:cubicBezTo>
                  <a:cubicBezTo>
                    <a:pt x="9301" y="2920"/>
                    <a:pt x="9392" y="2859"/>
                    <a:pt x="9453" y="2829"/>
                  </a:cubicBezTo>
                  <a:cubicBezTo>
                    <a:pt x="9301" y="2555"/>
                    <a:pt x="9180" y="2251"/>
                    <a:pt x="9119" y="1947"/>
                  </a:cubicBezTo>
                  <a:cubicBezTo>
                    <a:pt x="8784" y="1977"/>
                    <a:pt x="8359" y="1977"/>
                    <a:pt x="8025" y="2038"/>
                  </a:cubicBezTo>
                  <a:cubicBezTo>
                    <a:pt x="7964" y="2038"/>
                    <a:pt x="7903" y="2069"/>
                    <a:pt x="7842" y="2069"/>
                  </a:cubicBezTo>
                  <a:cubicBezTo>
                    <a:pt x="7477" y="2099"/>
                    <a:pt x="7143" y="2129"/>
                    <a:pt x="6809" y="2190"/>
                  </a:cubicBezTo>
                  <a:cubicBezTo>
                    <a:pt x="6566" y="2221"/>
                    <a:pt x="6353" y="2251"/>
                    <a:pt x="6140" y="2281"/>
                  </a:cubicBezTo>
                  <a:cubicBezTo>
                    <a:pt x="6170" y="2251"/>
                    <a:pt x="6201" y="2221"/>
                    <a:pt x="6262" y="2221"/>
                  </a:cubicBezTo>
                  <a:cubicBezTo>
                    <a:pt x="6414" y="2129"/>
                    <a:pt x="6626" y="2038"/>
                    <a:pt x="6809" y="1947"/>
                  </a:cubicBezTo>
                  <a:cubicBezTo>
                    <a:pt x="6991" y="1886"/>
                    <a:pt x="7204" y="1825"/>
                    <a:pt x="7417" y="1765"/>
                  </a:cubicBezTo>
                  <a:lnTo>
                    <a:pt x="7447" y="1765"/>
                  </a:lnTo>
                  <a:cubicBezTo>
                    <a:pt x="7569" y="1734"/>
                    <a:pt x="7660" y="1704"/>
                    <a:pt x="7781" y="1673"/>
                  </a:cubicBezTo>
                  <a:cubicBezTo>
                    <a:pt x="7781" y="1673"/>
                    <a:pt x="7781" y="1643"/>
                    <a:pt x="7812" y="1643"/>
                  </a:cubicBezTo>
                  <a:lnTo>
                    <a:pt x="7842" y="1643"/>
                  </a:lnTo>
                  <a:cubicBezTo>
                    <a:pt x="7994" y="1613"/>
                    <a:pt x="8146" y="1582"/>
                    <a:pt x="8298" y="1552"/>
                  </a:cubicBezTo>
                  <a:cubicBezTo>
                    <a:pt x="8389" y="1522"/>
                    <a:pt x="8511" y="1491"/>
                    <a:pt x="8602" y="1461"/>
                  </a:cubicBezTo>
                  <a:cubicBezTo>
                    <a:pt x="8784" y="1430"/>
                    <a:pt x="8936" y="1430"/>
                    <a:pt x="9088" y="1430"/>
                  </a:cubicBezTo>
                  <a:cubicBezTo>
                    <a:pt x="9088" y="1005"/>
                    <a:pt x="9210" y="579"/>
                    <a:pt x="9423" y="215"/>
                  </a:cubicBezTo>
                  <a:cubicBezTo>
                    <a:pt x="8757" y="72"/>
                    <a:pt x="8066" y="1"/>
                    <a:pt x="7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2"/>
            <p:cNvSpPr/>
            <p:nvPr/>
          </p:nvSpPr>
          <p:spPr>
            <a:xfrm>
              <a:off x="8918375" y="1011700"/>
              <a:ext cx="120075" cy="253825"/>
            </a:xfrm>
            <a:custGeom>
              <a:avLst/>
              <a:gdLst/>
              <a:ahLst/>
              <a:cxnLst/>
              <a:rect l="l" t="t" r="r" b="b"/>
              <a:pathLst>
                <a:path w="4803" h="10153" extrusionOk="0">
                  <a:moveTo>
                    <a:pt x="2736" y="1"/>
                  </a:moveTo>
                  <a:cubicBezTo>
                    <a:pt x="2736" y="31"/>
                    <a:pt x="2705" y="31"/>
                    <a:pt x="2705" y="61"/>
                  </a:cubicBezTo>
                  <a:cubicBezTo>
                    <a:pt x="547" y="2675"/>
                    <a:pt x="0" y="6323"/>
                    <a:pt x="851" y="9545"/>
                  </a:cubicBezTo>
                  <a:cubicBezTo>
                    <a:pt x="912" y="9758"/>
                    <a:pt x="1003" y="9940"/>
                    <a:pt x="1094" y="10153"/>
                  </a:cubicBezTo>
                  <a:cubicBezTo>
                    <a:pt x="2128" y="8998"/>
                    <a:pt x="2857" y="7630"/>
                    <a:pt x="3435" y="6201"/>
                  </a:cubicBezTo>
                  <a:cubicBezTo>
                    <a:pt x="4286" y="4469"/>
                    <a:pt x="4803" y="2584"/>
                    <a:pt x="4772" y="639"/>
                  </a:cubicBezTo>
                  <a:lnTo>
                    <a:pt x="4772" y="639"/>
                  </a:lnTo>
                  <a:cubicBezTo>
                    <a:pt x="4651" y="669"/>
                    <a:pt x="4529" y="669"/>
                    <a:pt x="4408" y="669"/>
                  </a:cubicBezTo>
                  <a:cubicBezTo>
                    <a:pt x="4256" y="669"/>
                    <a:pt x="4134" y="669"/>
                    <a:pt x="4012" y="639"/>
                  </a:cubicBezTo>
                  <a:cubicBezTo>
                    <a:pt x="3678" y="1581"/>
                    <a:pt x="3313" y="2493"/>
                    <a:pt x="2979" y="3435"/>
                  </a:cubicBezTo>
                  <a:cubicBezTo>
                    <a:pt x="2979" y="3405"/>
                    <a:pt x="2979" y="3344"/>
                    <a:pt x="2979" y="3314"/>
                  </a:cubicBezTo>
                  <a:lnTo>
                    <a:pt x="2979" y="3283"/>
                  </a:lnTo>
                  <a:cubicBezTo>
                    <a:pt x="3009" y="3010"/>
                    <a:pt x="3040" y="2736"/>
                    <a:pt x="3040" y="2463"/>
                  </a:cubicBezTo>
                  <a:cubicBezTo>
                    <a:pt x="3040" y="2463"/>
                    <a:pt x="3040" y="2463"/>
                    <a:pt x="3040" y="2493"/>
                  </a:cubicBezTo>
                  <a:cubicBezTo>
                    <a:pt x="3070" y="2280"/>
                    <a:pt x="3070" y="2068"/>
                    <a:pt x="3100" y="1855"/>
                  </a:cubicBezTo>
                  <a:cubicBezTo>
                    <a:pt x="3131" y="1672"/>
                    <a:pt x="3161" y="1520"/>
                    <a:pt x="3192" y="1368"/>
                  </a:cubicBezTo>
                  <a:cubicBezTo>
                    <a:pt x="3222" y="1338"/>
                    <a:pt x="3222" y="1308"/>
                    <a:pt x="3222" y="1277"/>
                  </a:cubicBezTo>
                  <a:cubicBezTo>
                    <a:pt x="3313" y="1004"/>
                    <a:pt x="3404" y="761"/>
                    <a:pt x="3496" y="517"/>
                  </a:cubicBezTo>
                  <a:cubicBezTo>
                    <a:pt x="3192" y="396"/>
                    <a:pt x="2949" y="213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2"/>
            <p:cNvSpPr/>
            <p:nvPr/>
          </p:nvSpPr>
          <p:spPr>
            <a:xfrm>
              <a:off x="9055900" y="988150"/>
              <a:ext cx="209000" cy="170225"/>
            </a:xfrm>
            <a:custGeom>
              <a:avLst/>
              <a:gdLst/>
              <a:ahLst/>
              <a:cxnLst/>
              <a:rect l="l" t="t" r="r" b="b"/>
              <a:pathLst>
                <a:path w="8360" h="6809" extrusionOk="0">
                  <a:moveTo>
                    <a:pt x="1125" y="0"/>
                  </a:moveTo>
                  <a:cubicBezTo>
                    <a:pt x="1065" y="213"/>
                    <a:pt x="973" y="396"/>
                    <a:pt x="852" y="548"/>
                  </a:cubicBezTo>
                  <a:cubicBezTo>
                    <a:pt x="1673" y="1186"/>
                    <a:pt x="2432" y="1885"/>
                    <a:pt x="3283" y="2462"/>
                  </a:cubicBezTo>
                  <a:cubicBezTo>
                    <a:pt x="3223" y="2432"/>
                    <a:pt x="3162" y="2432"/>
                    <a:pt x="3101" y="2402"/>
                  </a:cubicBezTo>
                  <a:cubicBezTo>
                    <a:pt x="2949" y="2371"/>
                    <a:pt x="2828" y="2310"/>
                    <a:pt x="2706" y="2280"/>
                  </a:cubicBezTo>
                  <a:cubicBezTo>
                    <a:pt x="2524" y="2219"/>
                    <a:pt x="2372" y="2158"/>
                    <a:pt x="2220" y="2098"/>
                  </a:cubicBezTo>
                  <a:cubicBezTo>
                    <a:pt x="2068" y="2006"/>
                    <a:pt x="1916" y="1946"/>
                    <a:pt x="1764" y="1855"/>
                  </a:cubicBezTo>
                  <a:cubicBezTo>
                    <a:pt x="1703" y="1824"/>
                    <a:pt x="1642" y="1794"/>
                    <a:pt x="1581" y="1763"/>
                  </a:cubicBezTo>
                  <a:cubicBezTo>
                    <a:pt x="1490" y="1703"/>
                    <a:pt x="1399" y="1642"/>
                    <a:pt x="1277" y="1581"/>
                  </a:cubicBezTo>
                  <a:cubicBezTo>
                    <a:pt x="1034" y="1368"/>
                    <a:pt x="791" y="1155"/>
                    <a:pt x="517" y="973"/>
                  </a:cubicBezTo>
                  <a:cubicBezTo>
                    <a:pt x="365" y="1125"/>
                    <a:pt x="214" y="1247"/>
                    <a:pt x="1" y="1338"/>
                  </a:cubicBezTo>
                  <a:cubicBezTo>
                    <a:pt x="122" y="1490"/>
                    <a:pt x="183" y="1672"/>
                    <a:pt x="274" y="1763"/>
                  </a:cubicBezTo>
                  <a:cubicBezTo>
                    <a:pt x="1824" y="4013"/>
                    <a:pt x="4074" y="5715"/>
                    <a:pt x="6688" y="6444"/>
                  </a:cubicBezTo>
                  <a:cubicBezTo>
                    <a:pt x="7235" y="6596"/>
                    <a:pt x="7812" y="6748"/>
                    <a:pt x="8360" y="6809"/>
                  </a:cubicBezTo>
                  <a:cubicBezTo>
                    <a:pt x="7964" y="5715"/>
                    <a:pt x="7417" y="4742"/>
                    <a:pt x="6627" y="3861"/>
                  </a:cubicBezTo>
                  <a:cubicBezTo>
                    <a:pt x="5290" y="1976"/>
                    <a:pt x="3344" y="669"/>
                    <a:pt x="1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2"/>
            <p:cNvSpPr/>
            <p:nvPr/>
          </p:nvSpPr>
          <p:spPr>
            <a:xfrm>
              <a:off x="9072625" y="746500"/>
              <a:ext cx="180875" cy="224950"/>
            </a:xfrm>
            <a:custGeom>
              <a:avLst/>
              <a:gdLst/>
              <a:ahLst/>
              <a:cxnLst/>
              <a:rect l="l" t="t" r="r" b="b"/>
              <a:pathLst>
                <a:path w="7235" h="8998" extrusionOk="0">
                  <a:moveTo>
                    <a:pt x="7235" y="1"/>
                  </a:moveTo>
                  <a:cubicBezTo>
                    <a:pt x="4438" y="912"/>
                    <a:pt x="1915" y="3891"/>
                    <a:pt x="335" y="6171"/>
                  </a:cubicBezTo>
                  <a:cubicBezTo>
                    <a:pt x="213" y="6323"/>
                    <a:pt x="152" y="6627"/>
                    <a:pt x="0" y="6718"/>
                  </a:cubicBezTo>
                  <a:cubicBezTo>
                    <a:pt x="213" y="6931"/>
                    <a:pt x="365" y="7204"/>
                    <a:pt x="487" y="7448"/>
                  </a:cubicBezTo>
                  <a:cubicBezTo>
                    <a:pt x="548" y="7417"/>
                    <a:pt x="608" y="7356"/>
                    <a:pt x="669" y="7326"/>
                  </a:cubicBezTo>
                  <a:cubicBezTo>
                    <a:pt x="1368" y="6779"/>
                    <a:pt x="1976" y="6232"/>
                    <a:pt x="2675" y="5685"/>
                  </a:cubicBezTo>
                  <a:lnTo>
                    <a:pt x="2675" y="5685"/>
                  </a:lnTo>
                  <a:cubicBezTo>
                    <a:pt x="2645" y="5715"/>
                    <a:pt x="2645" y="5715"/>
                    <a:pt x="2645" y="5745"/>
                  </a:cubicBezTo>
                  <a:cubicBezTo>
                    <a:pt x="2493" y="5958"/>
                    <a:pt x="2371" y="6141"/>
                    <a:pt x="2250" y="6323"/>
                  </a:cubicBezTo>
                  <a:cubicBezTo>
                    <a:pt x="2250" y="6323"/>
                    <a:pt x="2250" y="6323"/>
                    <a:pt x="2250" y="6353"/>
                  </a:cubicBezTo>
                  <a:lnTo>
                    <a:pt x="2219" y="6353"/>
                  </a:lnTo>
                  <a:cubicBezTo>
                    <a:pt x="2219" y="6353"/>
                    <a:pt x="2219" y="6384"/>
                    <a:pt x="2219" y="6384"/>
                  </a:cubicBezTo>
                  <a:lnTo>
                    <a:pt x="2189" y="6384"/>
                  </a:lnTo>
                  <a:cubicBezTo>
                    <a:pt x="2189" y="6384"/>
                    <a:pt x="2189" y="6414"/>
                    <a:pt x="2189" y="6414"/>
                  </a:cubicBezTo>
                  <a:cubicBezTo>
                    <a:pt x="2128" y="6475"/>
                    <a:pt x="2098" y="6505"/>
                    <a:pt x="2067" y="6566"/>
                  </a:cubicBezTo>
                  <a:lnTo>
                    <a:pt x="2037" y="6566"/>
                  </a:lnTo>
                  <a:cubicBezTo>
                    <a:pt x="1915" y="6718"/>
                    <a:pt x="1794" y="6870"/>
                    <a:pt x="1672" y="7022"/>
                  </a:cubicBezTo>
                  <a:cubicBezTo>
                    <a:pt x="1551" y="7174"/>
                    <a:pt x="1399" y="7326"/>
                    <a:pt x="1277" y="7478"/>
                  </a:cubicBezTo>
                  <a:cubicBezTo>
                    <a:pt x="1247" y="7508"/>
                    <a:pt x="1186" y="7569"/>
                    <a:pt x="1155" y="7599"/>
                  </a:cubicBezTo>
                  <a:cubicBezTo>
                    <a:pt x="1034" y="7691"/>
                    <a:pt x="943" y="7782"/>
                    <a:pt x="821" y="7873"/>
                  </a:cubicBezTo>
                  <a:cubicBezTo>
                    <a:pt x="760" y="7903"/>
                    <a:pt x="700" y="7964"/>
                    <a:pt x="639" y="7995"/>
                  </a:cubicBezTo>
                  <a:cubicBezTo>
                    <a:pt x="700" y="8329"/>
                    <a:pt x="700" y="8663"/>
                    <a:pt x="639" y="8998"/>
                  </a:cubicBezTo>
                  <a:cubicBezTo>
                    <a:pt x="760" y="8967"/>
                    <a:pt x="882" y="8967"/>
                    <a:pt x="973" y="8937"/>
                  </a:cubicBezTo>
                  <a:cubicBezTo>
                    <a:pt x="4499" y="7751"/>
                    <a:pt x="6931" y="3618"/>
                    <a:pt x="7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2"/>
            <p:cNvSpPr/>
            <p:nvPr/>
          </p:nvSpPr>
          <p:spPr>
            <a:xfrm>
              <a:off x="9136900" y="331700"/>
              <a:ext cx="142450" cy="123850"/>
            </a:xfrm>
            <a:custGeom>
              <a:avLst/>
              <a:gdLst/>
              <a:ahLst/>
              <a:cxnLst/>
              <a:rect l="l" t="t" r="r" b="b"/>
              <a:pathLst>
                <a:path w="5698" h="4954" extrusionOk="0">
                  <a:moveTo>
                    <a:pt x="3164" y="0"/>
                  </a:moveTo>
                  <a:cubicBezTo>
                    <a:pt x="2356" y="0"/>
                    <a:pt x="1547" y="320"/>
                    <a:pt x="1077" y="969"/>
                  </a:cubicBezTo>
                  <a:cubicBezTo>
                    <a:pt x="1" y="2344"/>
                    <a:pt x="718" y="4953"/>
                    <a:pt x="2649" y="4953"/>
                  </a:cubicBezTo>
                  <a:cubicBezTo>
                    <a:pt x="2682" y="4953"/>
                    <a:pt x="2715" y="4953"/>
                    <a:pt x="2749" y="4951"/>
                  </a:cubicBezTo>
                  <a:cubicBezTo>
                    <a:pt x="2771" y="4952"/>
                    <a:pt x="2794" y="4952"/>
                    <a:pt x="2817" y="4952"/>
                  </a:cubicBezTo>
                  <a:cubicBezTo>
                    <a:pt x="3733" y="4952"/>
                    <a:pt x="4585" y="4355"/>
                    <a:pt x="5089" y="3614"/>
                  </a:cubicBezTo>
                  <a:cubicBezTo>
                    <a:pt x="5515" y="2732"/>
                    <a:pt x="5697" y="1547"/>
                    <a:pt x="5059" y="726"/>
                  </a:cubicBezTo>
                  <a:cubicBezTo>
                    <a:pt x="4577" y="244"/>
                    <a:pt x="3871" y="0"/>
                    <a:pt x="3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2"/>
            <p:cNvSpPr/>
            <p:nvPr/>
          </p:nvSpPr>
          <p:spPr>
            <a:xfrm>
              <a:off x="8505750" y="55775"/>
              <a:ext cx="1047150" cy="2080600"/>
            </a:xfrm>
            <a:custGeom>
              <a:avLst/>
              <a:gdLst/>
              <a:ahLst/>
              <a:cxnLst/>
              <a:rect l="l" t="t" r="r" b="b"/>
              <a:pathLst>
                <a:path w="41886" h="83224" extrusionOk="0">
                  <a:moveTo>
                    <a:pt x="3192" y="3100"/>
                  </a:moveTo>
                  <a:cubicBezTo>
                    <a:pt x="3222" y="3100"/>
                    <a:pt x="3253" y="3131"/>
                    <a:pt x="3253" y="3131"/>
                  </a:cubicBezTo>
                  <a:cubicBezTo>
                    <a:pt x="3374" y="3222"/>
                    <a:pt x="3496" y="3313"/>
                    <a:pt x="3587" y="3404"/>
                  </a:cubicBezTo>
                  <a:cubicBezTo>
                    <a:pt x="3921" y="3678"/>
                    <a:pt x="4225" y="3921"/>
                    <a:pt x="4560" y="4164"/>
                  </a:cubicBezTo>
                  <a:lnTo>
                    <a:pt x="4742" y="4347"/>
                  </a:lnTo>
                  <a:lnTo>
                    <a:pt x="5198" y="4803"/>
                  </a:lnTo>
                  <a:lnTo>
                    <a:pt x="5350" y="4803"/>
                  </a:lnTo>
                  <a:cubicBezTo>
                    <a:pt x="5380" y="4803"/>
                    <a:pt x="5411" y="4803"/>
                    <a:pt x="5471" y="4772"/>
                  </a:cubicBezTo>
                  <a:lnTo>
                    <a:pt x="5502" y="4772"/>
                  </a:lnTo>
                  <a:cubicBezTo>
                    <a:pt x="6991" y="4803"/>
                    <a:pt x="8481" y="4833"/>
                    <a:pt x="9970" y="4863"/>
                  </a:cubicBezTo>
                  <a:cubicBezTo>
                    <a:pt x="12250" y="4894"/>
                    <a:pt x="14499" y="4954"/>
                    <a:pt x="16748" y="4985"/>
                  </a:cubicBezTo>
                  <a:cubicBezTo>
                    <a:pt x="19089" y="5015"/>
                    <a:pt x="21399" y="5076"/>
                    <a:pt x="23709" y="5106"/>
                  </a:cubicBezTo>
                  <a:cubicBezTo>
                    <a:pt x="26049" y="5137"/>
                    <a:pt x="28390" y="5198"/>
                    <a:pt x="30730" y="5228"/>
                  </a:cubicBezTo>
                  <a:cubicBezTo>
                    <a:pt x="32372" y="5258"/>
                    <a:pt x="34013" y="5289"/>
                    <a:pt x="35685" y="5319"/>
                  </a:cubicBezTo>
                  <a:lnTo>
                    <a:pt x="35867" y="5319"/>
                  </a:lnTo>
                  <a:cubicBezTo>
                    <a:pt x="36141" y="4985"/>
                    <a:pt x="36414" y="4681"/>
                    <a:pt x="36718" y="4347"/>
                  </a:cubicBezTo>
                  <a:cubicBezTo>
                    <a:pt x="36840" y="4225"/>
                    <a:pt x="36992" y="4103"/>
                    <a:pt x="37144" y="4012"/>
                  </a:cubicBezTo>
                  <a:lnTo>
                    <a:pt x="37144" y="3982"/>
                  </a:lnTo>
                  <a:cubicBezTo>
                    <a:pt x="37174" y="3982"/>
                    <a:pt x="37174" y="3951"/>
                    <a:pt x="37174" y="3951"/>
                  </a:cubicBezTo>
                  <a:lnTo>
                    <a:pt x="37205" y="3951"/>
                  </a:lnTo>
                  <a:cubicBezTo>
                    <a:pt x="37326" y="3860"/>
                    <a:pt x="37417" y="3769"/>
                    <a:pt x="37509" y="3678"/>
                  </a:cubicBezTo>
                  <a:cubicBezTo>
                    <a:pt x="37569" y="3617"/>
                    <a:pt x="37630" y="3587"/>
                    <a:pt x="37691" y="3556"/>
                  </a:cubicBezTo>
                  <a:cubicBezTo>
                    <a:pt x="37752" y="3496"/>
                    <a:pt x="37813" y="3465"/>
                    <a:pt x="37904" y="3404"/>
                  </a:cubicBezTo>
                  <a:lnTo>
                    <a:pt x="37904" y="3404"/>
                  </a:lnTo>
                  <a:cubicBezTo>
                    <a:pt x="37873" y="3435"/>
                    <a:pt x="37843" y="3465"/>
                    <a:pt x="37843" y="3496"/>
                  </a:cubicBezTo>
                  <a:cubicBezTo>
                    <a:pt x="37843" y="3526"/>
                    <a:pt x="37813" y="3526"/>
                    <a:pt x="37813" y="3526"/>
                  </a:cubicBezTo>
                  <a:cubicBezTo>
                    <a:pt x="37752" y="3647"/>
                    <a:pt x="37661" y="3769"/>
                    <a:pt x="37569" y="3891"/>
                  </a:cubicBezTo>
                  <a:cubicBezTo>
                    <a:pt x="37569" y="3891"/>
                    <a:pt x="37569" y="3921"/>
                    <a:pt x="37569" y="3921"/>
                  </a:cubicBezTo>
                  <a:cubicBezTo>
                    <a:pt x="37417" y="4134"/>
                    <a:pt x="37265" y="4347"/>
                    <a:pt x="37113" y="4559"/>
                  </a:cubicBezTo>
                  <a:cubicBezTo>
                    <a:pt x="37053" y="4651"/>
                    <a:pt x="36961" y="4742"/>
                    <a:pt x="36901" y="4833"/>
                  </a:cubicBezTo>
                  <a:cubicBezTo>
                    <a:pt x="36779" y="4985"/>
                    <a:pt x="36657" y="5167"/>
                    <a:pt x="36536" y="5319"/>
                  </a:cubicBezTo>
                  <a:lnTo>
                    <a:pt x="36505" y="5380"/>
                  </a:lnTo>
                  <a:lnTo>
                    <a:pt x="36232" y="5684"/>
                  </a:lnTo>
                  <a:cubicBezTo>
                    <a:pt x="36232" y="5745"/>
                    <a:pt x="36232" y="5806"/>
                    <a:pt x="36232" y="5836"/>
                  </a:cubicBezTo>
                  <a:lnTo>
                    <a:pt x="36202" y="5836"/>
                  </a:lnTo>
                  <a:cubicBezTo>
                    <a:pt x="36232" y="8359"/>
                    <a:pt x="36293" y="10851"/>
                    <a:pt x="36323" y="13374"/>
                  </a:cubicBezTo>
                  <a:cubicBezTo>
                    <a:pt x="36354" y="16626"/>
                    <a:pt x="36414" y="19909"/>
                    <a:pt x="36445" y="23161"/>
                  </a:cubicBezTo>
                  <a:cubicBezTo>
                    <a:pt x="36505" y="26505"/>
                    <a:pt x="36536" y="29879"/>
                    <a:pt x="36597" y="33222"/>
                  </a:cubicBezTo>
                  <a:cubicBezTo>
                    <a:pt x="36627" y="36596"/>
                    <a:pt x="36688" y="40001"/>
                    <a:pt x="36718" y="43375"/>
                  </a:cubicBezTo>
                  <a:cubicBezTo>
                    <a:pt x="36749" y="46718"/>
                    <a:pt x="36809" y="50062"/>
                    <a:pt x="36870" y="53405"/>
                  </a:cubicBezTo>
                  <a:cubicBezTo>
                    <a:pt x="36901" y="56779"/>
                    <a:pt x="36961" y="60183"/>
                    <a:pt x="36992" y="63588"/>
                  </a:cubicBezTo>
                  <a:cubicBezTo>
                    <a:pt x="37053" y="67022"/>
                    <a:pt x="37083" y="70457"/>
                    <a:pt x="37144" y="73892"/>
                  </a:cubicBezTo>
                  <a:cubicBezTo>
                    <a:pt x="37144" y="75199"/>
                    <a:pt x="37174" y="76475"/>
                    <a:pt x="37174" y="77782"/>
                  </a:cubicBezTo>
                  <a:cubicBezTo>
                    <a:pt x="37174" y="77873"/>
                    <a:pt x="37174" y="77934"/>
                    <a:pt x="37174" y="77995"/>
                  </a:cubicBezTo>
                  <a:lnTo>
                    <a:pt x="37174" y="78177"/>
                  </a:lnTo>
                  <a:cubicBezTo>
                    <a:pt x="37205" y="78177"/>
                    <a:pt x="37235" y="78177"/>
                    <a:pt x="37235" y="78208"/>
                  </a:cubicBezTo>
                  <a:cubicBezTo>
                    <a:pt x="37478" y="78451"/>
                    <a:pt x="37721" y="78694"/>
                    <a:pt x="37964" y="78937"/>
                  </a:cubicBezTo>
                  <a:lnTo>
                    <a:pt x="38086" y="79089"/>
                  </a:lnTo>
                  <a:lnTo>
                    <a:pt x="38086" y="79120"/>
                  </a:lnTo>
                  <a:cubicBezTo>
                    <a:pt x="38208" y="79241"/>
                    <a:pt x="38299" y="79363"/>
                    <a:pt x="38390" y="79515"/>
                  </a:cubicBezTo>
                  <a:cubicBezTo>
                    <a:pt x="38390" y="79515"/>
                    <a:pt x="38420" y="79515"/>
                    <a:pt x="38420" y="79545"/>
                  </a:cubicBezTo>
                  <a:lnTo>
                    <a:pt x="38451" y="79545"/>
                  </a:lnTo>
                  <a:cubicBezTo>
                    <a:pt x="38542" y="79728"/>
                    <a:pt x="38664" y="79880"/>
                    <a:pt x="38755" y="80032"/>
                  </a:cubicBezTo>
                  <a:lnTo>
                    <a:pt x="38724" y="80032"/>
                  </a:lnTo>
                  <a:cubicBezTo>
                    <a:pt x="38694" y="80001"/>
                    <a:pt x="38694" y="80001"/>
                    <a:pt x="38664" y="79971"/>
                  </a:cubicBezTo>
                  <a:cubicBezTo>
                    <a:pt x="38603" y="79971"/>
                    <a:pt x="38572" y="79940"/>
                    <a:pt x="38542" y="79910"/>
                  </a:cubicBezTo>
                  <a:cubicBezTo>
                    <a:pt x="38451" y="79849"/>
                    <a:pt x="38360" y="79788"/>
                    <a:pt x="38268" y="79728"/>
                  </a:cubicBezTo>
                  <a:cubicBezTo>
                    <a:pt x="38177" y="79636"/>
                    <a:pt x="38056" y="79576"/>
                    <a:pt x="37964" y="79515"/>
                  </a:cubicBezTo>
                  <a:cubicBezTo>
                    <a:pt x="37904" y="79454"/>
                    <a:pt x="37813" y="79393"/>
                    <a:pt x="37752" y="79332"/>
                  </a:cubicBezTo>
                  <a:cubicBezTo>
                    <a:pt x="37721" y="79302"/>
                    <a:pt x="37691" y="79272"/>
                    <a:pt x="37630" y="79241"/>
                  </a:cubicBezTo>
                  <a:cubicBezTo>
                    <a:pt x="37569" y="79180"/>
                    <a:pt x="37478" y="79120"/>
                    <a:pt x="37417" y="79059"/>
                  </a:cubicBezTo>
                  <a:cubicBezTo>
                    <a:pt x="37296" y="78937"/>
                    <a:pt x="37174" y="78816"/>
                    <a:pt x="37022" y="78725"/>
                  </a:cubicBezTo>
                  <a:cubicBezTo>
                    <a:pt x="36992" y="78664"/>
                    <a:pt x="36931" y="78633"/>
                    <a:pt x="36870" y="78603"/>
                  </a:cubicBezTo>
                  <a:cubicBezTo>
                    <a:pt x="36840" y="78603"/>
                    <a:pt x="36840" y="78573"/>
                    <a:pt x="36840" y="78542"/>
                  </a:cubicBezTo>
                  <a:cubicBezTo>
                    <a:pt x="36779" y="78542"/>
                    <a:pt x="36718" y="78542"/>
                    <a:pt x="36657" y="78573"/>
                  </a:cubicBezTo>
                  <a:lnTo>
                    <a:pt x="36657" y="78542"/>
                  </a:lnTo>
                  <a:cubicBezTo>
                    <a:pt x="34834" y="78512"/>
                    <a:pt x="33010" y="78481"/>
                    <a:pt x="31186" y="78451"/>
                  </a:cubicBezTo>
                  <a:cubicBezTo>
                    <a:pt x="28907" y="78421"/>
                    <a:pt x="26657" y="78390"/>
                    <a:pt x="24378" y="78360"/>
                  </a:cubicBezTo>
                  <a:cubicBezTo>
                    <a:pt x="22037" y="78329"/>
                    <a:pt x="19727" y="78269"/>
                    <a:pt x="17417" y="78238"/>
                  </a:cubicBezTo>
                  <a:cubicBezTo>
                    <a:pt x="15107" y="78208"/>
                    <a:pt x="12766" y="78177"/>
                    <a:pt x="10456" y="78147"/>
                  </a:cubicBezTo>
                  <a:cubicBezTo>
                    <a:pt x="8876" y="78117"/>
                    <a:pt x="7295" y="78086"/>
                    <a:pt x="5684" y="78086"/>
                  </a:cubicBezTo>
                  <a:cubicBezTo>
                    <a:pt x="5623" y="78056"/>
                    <a:pt x="5593" y="78056"/>
                    <a:pt x="5532" y="78056"/>
                  </a:cubicBezTo>
                  <a:lnTo>
                    <a:pt x="5380" y="78056"/>
                  </a:lnTo>
                  <a:cubicBezTo>
                    <a:pt x="5289" y="78177"/>
                    <a:pt x="5168" y="78269"/>
                    <a:pt x="5076" y="78390"/>
                  </a:cubicBezTo>
                  <a:cubicBezTo>
                    <a:pt x="4985" y="78451"/>
                    <a:pt x="4924" y="78512"/>
                    <a:pt x="4833" y="78542"/>
                  </a:cubicBezTo>
                  <a:lnTo>
                    <a:pt x="4833" y="78573"/>
                  </a:lnTo>
                  <a:lnTo>
                    <a:pt x="4803" y="78573"/>
                  </a:lnTo>
                  <a:cubicBezTo>
                    <a:pt x="4681" y="78664"/>
                    <a:pt x="4529" y="78755"/>
                    <a:pt x="4408" y="78846"/>
                  </a:cubicBezTo>
                  <a:lnTo>
                    <a:pt x="4408" y="78877"/>
                  </a:lnTo>
                  <a:lnTo>
                    <a:pt x="4377" y="78877"/>
                  </a:lnTo>
                  <a:cubicBezTo>
                    <a:pt x="4347" y="78907"/>
                    <a:pt x="4286" y="78937"/>
                    <a:pt x="4256" y="78968"/>
                  </a:cubicBezTo>
                  <a:cubicBezTo>
                    <a:pt x="4195" y="78998"/>
                    <a:pt x="4164" y="79029"/>
                    <a:pt x="4134" y="79029"/>
                  </a:cubicBezTo>
                  <a:cubicBezTo>
                    <a:pt x="4134" y="79029"/>
                    <a:pt x="4134" y="79029"/>
                    <a:pt x="4134" y="79059"/>
                  </a:cubicBezTo>
                  <a:cubicBezTo>
                    <a:pt x="3982" y="79120"/>
                    <a:pt x="3861" y="79211"/>
                    <a:pt x="3709" y="79302"/>
                  </a:cubicBezTo>
                  <a:cubicBezTo>
                    <a:pt x="3769" y="79211"/>
                    <a:pt x="3830" y="79150"/>
                    <a:pt x="3891" y="79059"/>
                  </a:cubicBezTo>
                  <a:cubicBezTo>
                    <a:pt x="4012" y="78907"/>
                    <a:pt x="4164" y="78755"/>
                    <a:pt x="4286" y="78573"/>
                  </a:cubicBezTo>
                  <a:cubicBezTo>
                    <a:pt x="4438" y="78421"/>
                    <a:pt x="4560" y="78269"/>
                    <a:pt x="4681" y="78117"/>
                  </a:cubicBezTo>
                  <a:cubicBezTo>
                    <a:pt x="4742" y="78056"/>
                    <a:pt x="4772" y="77995"/>
                    <a:pt x="4833" y="77934"/>
                  </a:cubicBezTo>
                  <a:cubicBezTo>
                    <a:pt x="4864" y="77873"/>
                    <a:pt x="4894" y="77843"/>
                    <a:pt x="4924" y="77782"/>
                  </a:cubicBezTo>
                  <a:cubicBezTo>
                    <a:pt x="4955" y="77752"/>
                    <a:pt x="4985" y="77752"/>
                    <a:pt x="5016" y="77722"/>
                  </a:cubicBezTo>
                  <a:cubicBezTo>
                    <a:pt x="5016" y="77661"/>
                    <a:pt x="5016" y="77600"/>
                    <a:pt x="5016" y="77539"/>
                  </a:cubicBezTo>
                  <a:cubicBezTo>
                    <a:pt x="5016" y="77478"/>
                    <a:pt x="4985" y="77448"/>
                    <a:pt x="4985" y="77418"/>
                  </a:cubicBezTo>
                  <a:cubicBezTo>
                    <a:pt x="4985" y="75229"/>
                    <a:pt x="4985" y="73071"/>
                    <a:pt x="4985" y="70913"/>
                  </a:cubicBezTo>
                  <a:cubicBezTo>
                    <a:pt x="4985" y="67600"/>
                    <a:pt x="4955" y="64317"/>
                    <a:pt x="4955" y="61004"/>
                  </a:cubicBezTo>
                  <a:cubicBezTo>
                    <a:pt x="4955" y="57660"/>
                    <a:pt x="4955" y="54317"/>
                    <a:pt x="4924" y="50973"/>
                  </a:cubicBezTo>
                  <a:cubicBezTo>
                    <a:pt x="4924" y="47599"/>
                    <a:pt x="4924" y="44226"/>
                    <a:pt x="4924" y="40882"/>
                  </a:cubicBezTo>
                  <a:cubicBezTo>
                    <a:pt x="4894" y="37539"/>
                    <a:pt x="4894" y="34195"/>
                    <a:pt x="4894" y="30882"/>
                  </a:cubicBezTo>
                  <a:cubicBezTo>
                    <a:pt x="4894" y="27447"/>
                    <a:pt x="4864" y="24043"/>
                    <a:pt x="4864" y="20639"/>
                  </a:cubicBezTo>
                  <a:cubicBezTo>
                    <a:pt x="4864" y="17295"/>
                    <a:pt x="4864" y="13982"/>
                    <a:pt x="4833" y="10669"/>
                  </a:cubicBezTo>
                  <a:cubicBezTo>
                    <a:pt x="4833" y="8876"/>
                    <a:pt x="4833" y="7082"/>
                    <a:pt x="4833" y="5319"/>
                  </a:cubicBezTo>
                  <a:cubicBezTo>
                    <a:pt x="4833" y="5258"/>
                    <a:pt x="4833" y="5228"/>
                    <a:pt x="4833" y="5167"/>
                  </a:cubicBezTo>
                  <a:lnTo>
                    <a:pt x="4408" y="4772"/>
                  </a:lnTo>
                  <a:cubicBezTo>
                    <a:pt x="4377" y="4711"/>
                    <a:pt x="4347" y="4681"/>
                    <a:pt x="4316" y="4651"/>
                  </a:cubicBezTo>
                  <a:cubicBezTo>
                    <a:pt x="4164" y="4468"/>
                    <a:pt x="4043" y="4316"/>
                    <a:pt x="3921" y="4134"/>
                  </a:cubicBezTo>
                  <a:cubicBezTo>
                    <a:pt x="3921" y="4134"/>
                    <a:pt x="3921" y="4134"/>
                    <a:pt x="3921" y="4103"/>
                  </a:cubicBezTo>
                  <a:lnTo>
                    <a:pt x="3891" y="4103"/>
                  </a:lnTo>
                  <a:cubicBezTo>
                    <a:pt x="3678" y="3799"/>
                    <a:pt x="3496" y="3496"/>
                    <a:pt x="3283" y="3222"/>
                  </a:cubicBezTo>
                  <a:lnTo>
                    <a:pt x="3283" y="3192"/>
                  </a:lnTo>
                  <a:lnTo>
                    <a:pt x="3253" y="3192"/>
                  </a:lnTo>
                  <a:cubicBezTo>
                    <a:pt x="3253" y="3161"/>
                    <a:pt x="3253" y="3161"/>
                    <a:pt x="3253" y="3161"/>
                  </a:cubicBezTo>
                  <a:cubicBezTo>
                    <a:pt x="3222" y="3161"/>
                    <a:pt x="3222" y="3131"/>
                    <a:pt x="3222" y="3131"/>
                  </a:cubicBezTo>
                  <a:cubicBezTo>
                    <a:pt x="3222" y="3131"/>
                    <a:pt x="3222" y="3100"/>
                    <a:pt x="3192" y="3100"/>
                  </a:cubicBezTo>
                  <a:close/>
                  <a:moveTo>
                    <a:pt x="395" y="0"/>
                  </a:moveTo>
                  <a:cubicBezTo>
                    <a:pt x="639" y="243"/>
                    <a:pt x="882" y="486"/>
                    <a:pt x="1125" y="730"/>
                  </a:cubicBezTo>
                  <a:cubicBezTo>
                    <a:pt x="1459" y="1094"/>
                    <a:pt x="1794" y="1489"/>
                    <a:pt x="2098" y="1885"/>
                  </a:cubicBezTo>
                  <a:cubicBezTo>
                    <a:pt x="2189" y="1976"/>
                    <a:pt x="2280" y="2097"/>
                    <a:pt x="2371" y="2219"/>
                  </a:cubicBezTo>
                  <a:cubicBezTo>
                    <a:pt x="2371" y="2249"/>
                    <a:pt x="2371" y="2249"/>
                    <a:pt x="2371" y="2249"/>
                  </a:cubicBezTo>
                  <a:cubicBezTo>
                    <a:pt x="2432" y="2310"/>
                    <a:pt x="2493" y="2401"/>
                    <a:pt x="2553" y="2462"/>
                  </a:cubicBezTo>
                  <a:cubicBezTo>
                    <a:pt x="2462" y="2401"/>
                    <a:pt x="2341" y="2340"/>
                    <a:pt x="2250" y="2249"/>
                  </a:cubicBezTo>
                  <a:cubicBezTo>
                    <a:pt x="2158" y="2188"/>
                    <a:pt x="2067" y="2128"/>
                    <a:pt x="1976" y="2037"/>
                  </a:cubicBezTo>
                  <a:cubicBezTo>
                    <a:pt x="1763" y="1915"/>
                    <a:pt x="1550" y="1763"/>
                    <a:pt x="1368" y="1611"/>
                  </a:cubicBezTo>
                  <a:cubicBezTo>
                    <a:pt x="1246" y="1520"/>
                    <a:pt x="1125" y="1459"/>
                    <a:pt x="1034" y="1368"/>
                  </a:cubicBezTo>
                  <a:cubicBezTo>
                    <a:pt x="821" y="1155"/>
                    <a:pt x="639" y="973"/>
                    <a:pt x="426" y="760"/>
                  </a:cubicBezTo>
                  <a:cubicBezTo>
                    <a:pt x="274" y="638"/>
                    <a:pt x="152" y="486"/>
                    <a:pt x="0" y="334"/>
                  </a:cubicBezTo>
                  <a:lnTo>
                    <a:pt x="0" y="334"/>
                  </a:lnTo>
                  <a:cubicBezTo>
                    <a:pt x="31" y="3708"/>
                    <a:pt x="61" y="7052"/>
                    <a:pt x="91" y="10426"/>
                  </a:cubicBezTo>
                  <a:cubicBezTo>
                    <a:pt x="122" y="14256"/>
                    <a:pt x="152" y="18055"/>
                    <a:pt x="183" y="21885"/>
                  </a:cubicBezTo>
                  <a:cubicBezTo>
                    <a:pt x="213" y="25654"/>
                    <a:pt x="213" y="29393"/>
                    <a:pt x="243" y="33131"/>
                  </a:cubicBezTo>
                  <a:lnTo>
                    <a:pt x="335" y="44195"/>
                  </a:lnTo>
                  <a:cubicBezTo>
                    <a:pt x="365" y="48086"/>
                    <a:pt x="395" y="51976"/>
                    <a:pt x="426" y="55867"/>
                  </a:cubicBezTo>
                  <a:lnTo>
                    <a:pt x="487" y="67144"/>
                  </a:lnTo>
                  <a:cubicBezTo>
                    <a:pt x="517" y="70791"/>
                    <a:pt x="547" y="74469"/>
                    <a:pt x="578" y="78147"/>
                  </a:cubicBezTo>
                  <a:cubicBezTo>
                    <a:pt x="578" y="79424"/>
                    <a:pt x="578" y="80700"/>
                    <a:pt x="608" y="81977"/>
                  </a:cubicBezTo>
                  <a:cubicBezTo>
                    <a:pt x="851" y="81703"/>
                    <a:pt x="1125" y="81460"/>
                    <a:pt x="1398" y="81217"/>
                  </a:cubicBezTo>
                  <a:cubicBezTo>
                    <a:pt x="1398" y="81187"/>
                    <a:pt x="1429" y="81156"/>
                    <a:pt x="1459" y="81156"/>
                  </a:cubicBezTo>
                  <a:cubicBezTo>
                    <a:pt x="1520" y="81095"/>
                    <a:pt x="1611" y="81035"/>
                    <a:pt x="1672" y="80974"/>
                  </a:cubicBezTo>
                  <a:cubicBezTo>
                    <a:pt x="1794" y="80852"/>
                    <a:pt x="1946" y="80731"/>
                    <a:pt x="2067" y="80639"/>
                  </a:cubicBezTo>
                  <a:cubicBezTo>
                    <a:pt x="2189" y="80548"/>
                    <a:pt x="2280" y="80457"/>
                    <a:pt x="2402" y="80366"/>
                  </a:cubicBezTo>
                  <a:cubicBezTo>
                    <a:pt x="2493" y="80305"/>
                    <a:pt x="2614" y="80214"/>
                    <a:pt x="2705" y="80123"/>
                  </a:cubicBezTo>
                  <a:cubicBezTo>
                    <a:pt x="2766" y="80092"/>
                    <a:pt x="2797" y="80062"/>
                    <a:pt x="2857" y="80032"/>
                  </a:cubicBezTo>
                  <a:cubicBezTo>
                    <a:pt x="2979" y="79940"/>
                    <a:pt x="3101" y="79880"/>
                    <a:pt x="3222" y="79788"/>
                  </a:cubicBezTo>
                  <a:lnTo>
                    <a:pt x="3222" y="79788"/>
                  </a:lnTo>
                  <a:cubicBezTo>
                    <a:pt x="3131" y="79971"/>
                    <a:pt x="3009" y="80123"/>
                    <a:pt x="2888" y="80305"/>
                  </a:cubicBezTo>
                  <a:lnTo>
                    <a:pt x="2857" y="80305"/>
                  </a:lnTo>
                  <a:cubicBezTo>
                    <a:pt x="2857" y="80305"/>
                    <a:pt x="2857" y="80305"/>
                    <a:pt x="2857" y="80336"/>
                  </a:cubicBezTo>
                  <a:cubicBezTo>
                    <a:pt x="2827" y="80366"/>
                    <a:pt x="2797" y="80366"/>
                    <a:pt x="2797" y="80396"/>
                  </a:cubicBezTo>
                  <a:cubicBezTo>
                    <a:pt x="2797" y="80396"/>
                    <a:pt x="2797" y="80427"/>
                    <a:pt x="2797" y="80427"/>
                  </a:cubicBezTo>
                  <a:lnTo>
                    <a:pt x="2766" y="80427"/>
                  </a:lnTo>
                  <a:cubicBezTo>
                    <a:pt x="2705" y="80518"/>
                    <a:pt x="2614" y="80639"/>
                    <a:pt x="2523" y="80731"/>
                  </a:cubicBezTo>
                  <a:cubicBezTo>
                    <a:pt x="2402" y="80883"/>
                    <a:pt x="2250" y="81035"/>
                    <a:pt x="2128" y="81217"/>
                  </a:cubicBezTo>
                  <a:cubicBezTo>
                    <a:pt x="2098" y="81247"/>
                    <a:pt x="2067" y="81278"/>
                    <a:pt x="2037" y="81308"/>
                  </a:cubicBezTo>
                  <a:cubicBezTo>
                    <a:pt x="1824" y="81521"/>
                    <a:pt x="1611" y="81734"/>
                    <a:pt x="1398" y="81946"/>
                  </a:cubicBezTo>
                  <a:cubicBezTo>
                    <a:pt x="1246" y="82098"/>
                    <a:pt x="1095" y="82250"/>
                    <a:pt x="943" y="82402"/>
                  </a:cubicBezTo>
                  <a:cubicBezTo>
                    <a:pt x="2523" y="82433"/>
                    <a:pt x="4134" y="82463"/>
                    <a:pt x="5745" y="82494"/>
                  </a:cubicBezTo>
                  <a:cubicBezTo>
                    <a:pt x="8055" y="82554"/>
                    <a:pt x="10396" y="82585"/>
                    <a:pt x="12736" y="82646"/>
                  </a:cubicBezTo>
                  <a:lnTo>
                    <a:pt x="19484" y="82767"/>
                  </a:lnTo>
                  <a:cubicBezTo>
                    <a:pt x="21794" y="82828"/>
                    <a:pt x="24104" y="82889"/>
                    <a:pt x="26445" y="82919"/>
                  </a:cubicBezTo>
                  <a:cubicBezTo>
                    <a:pt x="28755" y="82980"/>
                    <a:pt x="31095" y="83010"/>
                    <a:pt x="33436" y="83071"/>
                  </a:cubicBezTo>
                  <a:cubicBezTo>
                    <a:pt x="35685" y="83102"/>
                    <a:pt x="37964" y="83162"/>
                    <a:pt x="40214" y="83193"/>
                  </a:cubicBezTo>
                  <a:cubicBezTo>
                    <a:pt x="40609" y="83223"/>
                    <a:pt x="41004" y="83223"/>
                    <a:pt x="41430" y="83223"/>
                  </a:cubicBezTo>
                  <a:cubicBezTo>
                    <a:pt x="41217" y="83041"/>
                    <a:pt x="41034" y="82858"/>
                    <a:pt x="40852" y="82646"/>
                  </a:cubicBezTo>
                  <a:cubicBezTo>
                    <a:pt x="40852" y="82646"/>
                    <a:pt x="40822" y="82615"/>
                    <a:pt x="40822" y="82585"/>
                  </a:cubicBezTo>
                  <a:cubicBezTo>
                    <a:pt x="40700" y="82463"/>
                    <a:pt x="40579" y="82311"/>
                    <a:pt x="40487" y="82159"/>
                  </a:cubicBezTo>
                  <a:cubicBezTo>
                    <a:pt x="40396" y="82038"/>
                    <a:pt x="40305" y="81946"/>
                    <a:pt x="40183" y="81825"/>
                  </a:cubicBezTo>
                  <a:cubicBezTo>
                    <a:pt x="40123" y="81734"/>
                    <a:pt x="40062" y="81643"/>
                    <a:pt x="39971" y="81551"/>
                  </a:cubicBezTo>
                  <a:cubicBezTo>
                    <a:pt x="39971" y="81521"/>
                    <a:pt x="39971" y="81521"/>
                    <a:pt x="39971" y="81521"/>
                  </a:cubicBezTo>
                  <a:cubicBezTo>
                    <a:pt x="39879" y="81430"/>
                    <a:pt x="39819" y="81308"/>
                    <a:pt x="39727" y="81217"/>
                  </a:cubicBezTo>
                  <a:cubicBezTo>
                    <a:pt x="39727" y="81187"/>
                    <a:pt x="39727" y="81187"/>
                    <a:pt x="39697" y="81187"/>
                  </a:cubicBezTo>
                  <a:cubicBezTo>
                    <a:pt x="39636" y="81095"/>
                    <a:pt x="39575" y="81004"/>
                    <a:pt x="39515" y="80913"/>
                  </a:cubicBezTo>
                  <a:cubicBezTo>
                    <a:pt x="39488" y="80886"/>
                    <a:pt x="39485" y="80883"/>
                    <a:pt x="39484" y="80883"/>
                  </a:cubicBezTo>
                  <a:lnTo>
                    <a:pt x="39484" y="80883"/>
                  </a:lnTo>
                  <a:cubicBezTo>
                    <a:pt x="39515" y="80913"/>
                    <a:pt x="39545" y="80913"/>
                    <a:pt x="39575" y="80943"/>
                  </a:cubicBezTo>
                  <a:cubicBezTo>
                    <a:pt x="39606" y="80943"/>
                    <a:pt x="39606" y="80974"/>
                    <a:pt x="39606" y="80974"/>
                  </a:cubicBezTo>
                  <a:lnTo>
                    <a:pt x="39636" y="80974"/>
                  </a:lnTo>
                  <a:cubicBezTo>
                    <a:pt x="39697" y="81035"/>
                    <a:pt x="39758" y="81095"/>
                    <a:pt x="39849" y="81156"/>
                  </a:cubicBezTo>
                  <a:cubicBezTo>
                    <a:pt x="39849" y="81156"/>
                    <a:pt x="39879" y="81156"/>
                    <a:pt x="39879" y="81187"/>
                  </a:cubicBezTo>
                  <a:cubicBezTo>
                    <a:pt x="39940" y="81217"/>
                    <a:pt x="40001" y="81247"/>
                    <a:pt x="40031" y="81308"/>
                  </a:cubicBezTo>
                  <a:lnTo>
                    <a:pt x="40062" y="81308"/>
                  </a:lnTo>
                  <a:cubicBezTo>
                    <a:pt x="40153" y="81399"/>
                    <a:pt x="40244" y="81460"/>
                    <a:pt x="40335" y="81521"/>
                  </a:cubicBezTo>
                  <a:cubicBezTo>
                    <a:pt x="40335" y="81521"/>
                    <a:pt x="40335" y="81521"/>
                    <a:pt x="40335" y="81551"/>
                  </a:cubicBezTo>
                  <a:lnTo>
                    <a:pt x="40366" y="81551"/>
                  </a:lnTo>
                  <a:cubicBezTo>
                    <a:pt x="40366" y="81551"/>
                    <a:pt x="40366" y="81551"/>
                    <a:pt x="40366" y="81582"/>
                  </a:cubicBezTo>
                  <a:lnTo>
                    <a:pt x="40396" y="81582"/>
                  </a:lnTo>
                  <a:cubicBezTo>
                    <a:pt x="40396" y="81582"/>
                    <a:pt x="40396" y="81582"/>
                    <a:pt x="40396" y="81612"/>
                  </a:cubicBezTo>
                  <a:cubicBezTo>
                    <a:pt x="40639" y="81795"/>
                    <a:pt x="40882" y="81977"/>
                    <a:pt x="41126" y="82159"/>
                  </a:cubicBezTo>
                  <a:cubicBezTo>
                    <a:pt x="41126" y="82190"/>
                    <a:pt x="41126" y="82190"/>
                    <a:pt x="41156" y="82190"/>
                  </a:cubicBezTo>
                  <a:cubicBezTo>
                    <a:pt x="41278" y="82342"/>
                    <a:pt x="41399" y="82463"/>
                    <a:pt x="41521" y="82585"/>
                  </a:cubicBezTo>
                  <a:cubicBezTo>
                    <a:pt x="41642" y="82706"/>
                    <a:pt x="41764" y="82828"/>
                    <a:pt x="41886" y="82950"/>
                  </a:cubicBezTo>
                  <a:cubicBezTo>
                    <a:pt x="41855" y="80001"/>
                    <a:pt x="41794" y="77053"/>
                    <a:pt x="41764" y="74074"/>
                  </a:cubicBezTo>
                  <a:cubicBezTo>
                    <a:pt x="41703" y="70244"/>
                    <a:pt x="41642" y="66414"/>
                    <a:pt x="41582" y="62554"/>
                  </a:cubicBezTo>
                  <a:cubicBezTo>
                    <a:pt x="41521" y="58815"/>
                    <a:pt x="41460" y="55077"/>
                    <a:pt x="41399" y="51338"/>
                  </a:cubicBezTo>
                  <a:cubicBezTo>
                    <a:pt x="41338" y="47508"/>
                    <a:pt x="41308" y="43678"/>
                    <a:pt x="41247" y="39849"/>
                  </a:cubicBezTo>
                  <a:cubicBezTo>
                    <a:pt x="41186" y="36080"/>
                    <a:pt x="41126" y="32280"/>
                    <a:pt x="41065" y="28481"/>
                  </a:cubicBezTo>
                  <a:cubicBezTo>
                    <a:pt x="41004" y="24833"/>
                    <a:pt x="40943" y="21155"/>
                    <a:pt x="40913" y="17508"/>
                  </a:cubicBezTo>
                  <a:cubicBezTo>
                    <a:pt x="40852" y="13648"/>
                    <a:pt x="40791" y="9818"/>
                    <a:pt x="40731" y="5988"/>
                  </a:cubicBezTo>
                  <a:cubicBezTo>
                    <a:pt x="40700" y="4195"/>
                    <a:pt x="40670" y="2401"/>
                    <a:pt x="40639" y="638"/>
                  </a:cubicBezTo>
                  <a:cubicBezTo>
                    <a:pt x="40396" y="912"/>
                    <a:pt x="40153" y="1185"/>
                    <a:pt x="39910" y="1459"/>
                  </a:cubicBezTo>
                  <a:cubicBezTo>
                    <a:pt x="39849" y="1520"/>
                    <a:pt x="39788" y="1581"/>
                    <a:pt x="39727" y="1641"/>
                  </a:cubicBezTo>
                  <a:cubicBezTo>
                    <a:pt x="39515" y="1824"/>
                    <a:pt x="39272" y="2037"/>
                    <a:pt x="39028" y="2219"/>
                  </a:cubicBezTo>
                  <a:cubicBezTo>
                    <a:pt x="38937" y="2310"/>
                    <a:pt x="38816" y="2401"/>
                    <a:pt x="38724" y="2492"/>
                  </a:cubicBezTo>
                  <a:cubicBezTo>
                    <a:pt x="38664" y="2523"/>
                    <a:pt x="38603" y="2584"/>
                    <a:pt x="38542" y="2614"/>
                  </a:cubicBezTo>
                  <a:cubicBezTo>
                    <a:pt x="38572" y="2523"/>
                    <a:pt x="38633" y="2432"/>
                    <a:pt x="38694" y="2310"/>
                  </a:cubicBezTo>
                  <a:cubicBezTo>
                    <a:pt x="38785" y="2158"/>
                    <a:pt x="38876" y="2006"/>
                    <a:pt x="38968" y="1885"/>
                  </a:cubicBezTo>
                  <a:cubicBezTo>
                    <a:pt x="38968" y="1854"/>
                    <a:pt x="38998" y="1824"/>
                    <a:pt x="38998" y="1793"/>
                  </a:cubicBezTo>
                  <a:cubicBezTo>
                    <a:pt x="39089" y="1672"/>
                    <a:pt x="39150" y="1581"/>
                    <a:pt x="39211" y="1459"/>
                  </a:cubicBezTo>
                  <a:lnTo>
                    <a:pt x="40092" y="456"/>
                  </a:lnTo>
                  <a:cubicBezTo>
                    <a:pt x="40153" y="395"/>
                    <a:pt x="40244" y="304"/>
                    <a:pt x="40305" y="213"/>
                  </a:cubicBezTo>
                  <a:cubicBezTo>
                    <a:pt x="38785" y="213"/>
                    <a:pt x="37265" y="213"/>
                    <a:pt x="35776" y="182"/>
                  </a:cubicBezTo>
                  <a:cubicBezTo>
                    <a:pt x="33496" y="182"/>
                    <a:pt x="31247" y="152"/>
                    <a:pt x="28967" y="152"/>
                  </a:cubicBezTo>
                  <a:cubicBezTo>
                    <a:pt x="26596" y="152"/>
                    <a:pt x="24226" y="122"/>
                    <a:pt x="21824" y="122"/>
                  </a:cubicBezTo>
                  <a:cubicBezTo>
                    <a:pt x="19575" y="91"/>
                    <a:pt x="17356" y="91"/>
                    <a:pt x="15107" y="91"/>
                  </a:cubicBezTo>
                  <a:cubicBezTo>
                    <a:pt x="12675" y="61"/>
                    <a:pt x="10274" y="61"/>
                    <a:pt x="7873" y="30"/>
                  </a:cubicBezTo>
                  <a:cubicBezTo>
                    <a:pt x="5593" y="30"/>
                    <a:pt x="3344" y="0"/>
                    <a:pt x="10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2"/>
            <p:cNvSpPr/>
            <p:nvPr/>
          </p:nvSpPr>
          <p:spPr>
            <a:xfrm>
              <a:off x="8972550" y="916325"/>
              <a:ext cx="119100" cy="99250"/>
            </a:xfrm>
            <a:custGeom>
              <a:avLst/>
              <a:gdLst/>
              <a:ahLst/>
              <a:cxnLst/>
              <a:rect l="l" t="t" r="r" b="b"/>
              <a:pathLst>
                <a:path w="4764" h="3970" extrusionOk="0">
                  <a:moveTo>
                    <a:pt x="2507" y="0"/>
                  </a:moveTo>
                  <a:cubicBezTo>
                    <a:pt x="2359" y="0"/>
                    <a:pt x="2208" y="7"/>
                    <a:pt x="2058" y="16"/>
                  </a:cubicBezTo>
                  <a:cubicBezTo>
                    <a:pt x="1389" y="47"/>
                    <a:pt x="660" y="563"/>
                    <a:pt x="417" y="1202"/>
                  </a:cubicBezTo>
                  <a:cubicBezTo>
                    <a:pt x="0" y="2629"/>
                    <a:pt x="835" y="3970"/>
                    <a:pt x="2352" y="3970"/>
                  </a:cubicBezTo>
                  <a:cubicBezTo>
                    <a:pt x="2386" y="3970"/>
                    <a:pt x="2419" y="3969"/>
                    <a:pt x="2453" y="3968"/>
                  </a:cubicBezTo>
                  <a:cubicBezTo>
                    <a:pt x="4186" y="3724"/>
                    <a:pt x="4763" y="1202"/>
                    <a:pt x="3456" y="138"/>
                  </a:cubicBezTo>
                  <a:cubicBezTo>
                    <a:pt x="3162" y="33"/>
                    <a:pt x="2839" y="0"/>
                    <a:pt x="2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2"/>
            <p:cNvSpPr/>
            <p:nvPr/>
          </p:nvSpPr>
          <p:spPr>
            <a:xfrm>
              <a:off x="8591600" y="137075"/>
              <a:ext cx="876200" cy="1914175"/>
            </a:xfrm>
            <a:custGeom>
              <a:avLst/>
              <a:gdLst/>
              <a:ahLst/>
              <a:cxnLst/>
              <a:rect l="l" t="t" r="r" b="b"/>
              <a:pathLst>
                <a:path w="35048" h="76567" extrusionOk="0">
                  <a:moveTo>
                    <a:pt x="1642" y="1733"/>
                  </a:moveTo>
                  <a:lnTo>
                    <a:pt x="1642" y="1733"/>
                  </a:lnTo>
                  <a:cubicBezTo>
                    <a:pt x="3162" y="1763"/>
                    <a:pt x="4682" y="1794"/>
                    <a:pt x="6202" y="1824"/>
                  </a:cubicBezTo>
                  <a:cubicBezTo>
                    <a:pt x="8451" y="1854"/>
                    <a:pt x="10731" y="1885"/>
                    <a:pt x="12980" y="1915"/>
                  </a:cubicBezTo>
                  <a:cubicBezTo>
                    <a:pt x="15320" y="1946"/>
                    <a:pt x="17630" y="1976"/>
                    <a:pt x="19971" y="2006"/>
                  </a:cubicBezTo>
                  <a:cubicBezTo>
                    <a:pt x="22251" y="2037"/>
                    <a:pt x="24500" y="2067"/>
                    <a:pt x="26780" y="2098"/>
                  </a:cubicBezTo>
                  <a:cubicBezTo>
                    <a:pt x="28664" y="2128"/>
                    <a:pt x="30549" y="2158"/>
                    <a:pt x="32433" y="2189"/>
                  </a:cubicBezTo>
                  <a:cubicBezTo>
                    <a:pt x="32464" y="4560"/>
                    <a:pt x="32524" y="6900"/>
                    <a:pt x="32555" y="9271"/>
                  </a:cubicBezTo>
                  <a:cubicBezTo>
                    <a:pt x="32585" y="12493"/>
                    <a:pt x="32646" y="15715"/>
                    <a:pt x="32707" y="18937"/>
                  </a:cubicBezTo>
                  <a:cubicBezTo>
                    <a:pt x="32737" y="22128"/>
                    <a:pt x="32798" y="25320"/>
                    <a:pt x="32859" y="28511"/>
                  </a:cubicBezTo>
                  <a:cubicBezTo>
                    <a:pt x="32889" y="31642"/>
                    <a:pt x="32950" y="34773"/>
                    <a:pt x="32980" y="37904"/>
                  </a:cubicBezTo>
                  <a:cubicBezTo>
                    <a:pt x="33041" y="41095"/>
                    <a:pt x="33102" y="44317"/>
                    <a:pt x="33132" y="47509"/>
                  </a:cubicBezTo>
                  <a:cubicBezTo>
                    <a:pt x="33193" y="50822"/>
                    <a:pt x="33254" y="54135"/>
                    <a:pt x="33284" y="57448"/>
                  </a:cubicBezTo>
                  <a:cubicBezTo>
                    <a:pt x="33315" y="59636"/>
                    <a:pt x="33345" y="61825"/>
                    <a:pt x="33406" y="64013"/>
                  </a:cubicBezTo>
                  <a:cubicBezTo>
                    <a:pt x="33406" y="64044"/>
                    <a:pt x="33406" y="64105"/>
                    <a:pt x="33406" y="64165"/>
                  </a:cubicBezTo>
                  <a:cubicBezTo>
                    <a:pt x="33406" y="65077"/>
                    <a:pt x="33436" y="65959"/>
                    <a:pt x="33436" y="66871"/>
                  </a:cubicBezTo>
                  <a:cubicBezTo>
                    <a:pt x="33467" y="68725"/>
                    <a:pt x="33497" y="70609"/>
                    <a:pt x="33527" y="72463"/>
                  </a:cubicBezTo>
                  <a:cubicBezTo>
                    <a:pt x="33527" y="72494"/>
                    <a:pt x="33527" y="72524"/>
                    <a:pt x="33527" y="72555"/>
                  </a:cubicBezTo>
                  <a:cubicBezTo>
                    <a:pt x="33527" y="72555"/>
                    <a:pt x="33527" y="72585"/>
                    <a:pt x="33527" y="72585"/>
                  </a:cubicBezTo>
                  <a:cubicBezTo>
                    <a:pt x="33527" y="73406"/>
                    <a:pt x="33558" y="74226"/>
                    <a:pt x="33558" y="75047"/>
                  </a:cubicBezTo>
                  <a:cubicBezTo>
                    <a:pt x="32038" y="75017"/>
                    <a:pt x="30488" y="75017"/>
                    <a:pt x="28968" y="74986"/>
                  </a:cubicBezTo>
                  <a:cubicBezTo>
                    <a:pt x="27722" y="74956"/>
                    <a:pt x="26476" y="74925"/>
                    <a:pt x="25229" y="74925"/>
                  </a:cubicBezTo>
                  <a:cubicBezTo>
                    <a:pt x="24652" y="74895"/>
                    <a:pt x="24105" y="74895"/>
                    <a:pt x="23558" y="74895"/>
                  </a:cubicBezTo>
                  <a:cubicBezTo>
                    <a:pt x="23071" y="74865"/>
                    <a:pt x="22615" y="74865"/>
                    <a:pt x="22129" y="74865"/>
                  </a:cubicBezTo>
                  <a:lnTo>
                    <a:pt x="22038" y="74865"/>
                  </a:lnTo>
                  <a:cubicBezTo>
                    <a:pt x="21552" y="74834"/>
                    <a:pt x="21065" y="74834"/>
                    <a:pt x="20609" y="74834"/>
                  </a:cubicBezTo>
                  <a:cubicBezTo>
                    <a:pt x="18786" y="74804"/>
                    <a:pt x="16992" y="74773"/>
                    <a:pt x="15199" y="74743"/>
                  </a:cubicBezTo>
                  <a:cubicBezTo>
                    <a:pt x="13071" y="74713"/>
                    <a:pt x="10913" y="74652"/>
                    <a:pt x="8785" y="74621"/>
                  </a:cubicBezTo>
                  <a:cubicBezTo>
                    <a:pt x="8755" y="74621"/>
                    <a:pt x="8755" y="74652"/>
                    <a:pt x="8725" y="74652"/>
                  </a:cubicBezTo>
                  <a:cubicBezTo>
                    <a:pt x="8380" y="74642"/>
                    <a:pt x="8032" y="74638"/>
                    <a:pt x="7682" y="74638"/>
                  </a:cubicBezTo>
                  <a:cubicBezTo>
                    <a:pt x="6982" y="74638"/>
                    <a:pt x="6273" y="74652"/>
                    <a:pt x="5563" y="74652"/>
                  </a:cubicBezTo>
                  <a:cubicBezTo>
                    <a:pt x="4569" y="74652"/>
                    <a:pt x="3599" y="74526"/>
                    <a:pt x="2586" y="74526"/>
                  </a:cubicBezTo>
                  <a:cubicBezTo>
                    <a:pt x="2485" y="74526"/>
                    <a:pt x="2383" y="74528"/>
                    <a:pt x="2281" y="74530"/>
                  </a:cubicBezTo>
                  <a:cubicBezTo>
                    <a:pt x="2220" y="74530"/>
                    <a:pt x="2159" y="74530"/>
                    <a:pt x="2129" y="74500"/>
                  </a:cubicBezTo>
                  <a:lnTo>
                    <a:pt x="1886" y="74500"/>
                  </a:lnTo>
                  <a:cubicBezTo>
                    <a:pt x="1886" y="74500"/>
                    <a:pt x="1886" y="74500"/>
                    <a:pt x="1886" y="74470"/>
                  </a:cubicBezTo>
                  <a:lnTo>
                    <a:pt x="1886" y="74318"/>
                  </a:lnTo>
                  <a:cubicBezTo>
                    <a:pt x="1855" y="74287"/>
                    <a:pt x="1825" y="74287"/>
                    <a:pt x="1825" y="74287"/>
                  </a:cubicBezTo>
                  <a:cubicBezTo>
                    <a:pt x="1673" y="74196"/>
                    <a:pt x="1642" y="73983"/>
                    <a:pt x="1764" y="73862"/>
                  </a:cubicBezTo>
                  <a:cubicBezTo>
                    <a:pt x="1794" y="73527"/>
                    <a:pt x="1855" y="73162"/>
                    <a:pt x="1886" y="72828"/>
                  </a:cubicBezTo>
                  <a:cubicBezTo>
                    <a:pt x="1886" y="72190"/>
                    <a:pt x="1886" y="71582"/>
                    <a:pt x="1886" y="70944"/>
                  </a:cubicBezTo>
                  <a:cubicBezTo>
                    <a:pt x="1764" y="70852"/>
                    <a:pt x="1734" y="70761"/>
                    <a:pt x="1764" y="70670"/>
                  </a:cubicBezTo>
                  <a:cubicBezTo>
                    <a:pt x="1794" y="70609"/>
                    <a:pt x="1825" y="70579"/>
                    <a:pt x="1855" y="70548"/>
                  </a:cubicBezTo>
                  <a:cubicBezTo>
                    <a:pt x="1855" y="70396"/>
                    <a:pt x="1855" y="70214"/>
                    <a:pt x="1855" y="70093"/>
                  </a:cubicBezTo>
                  <a:lnTo>
                    <a:pt x="1855" y="70032"/>
                  </a:lnTo>
                  <a:cubicBezTo>
                    <a:pt x="1855" y="70001"/>
                    <a:pt x="1855" y="69971"/>
                    <a:pt x="1855" y="69941"/>
                  </a:cubicBezTo>
                  <a:cubicBezTo>
                    <a:pt x="1764" y="67296"/>
                    <a:pt x="1430" y="64621"/>
                    <a:pt x="1855" y="61977"/>
                  </a:cubicBezTo>
                  <a:cubicBezTo>
                    <a:pt x="1855" y="61886"/>
                    <a:pt x="1855" y="61795"/>
                    <a:pt x="1855" y="61703"/>
                  </a:cubicBezTo>
                  <a:cubicBezTo>
                    <a:pt x="1582" y="61643"/>
                    <a:pt x="1642" y="61278"/>
                    <a:pt x="1825" y="61217"/>
                  </a:cubicBezTo>
                  <a:cubicBezTo>
                    <a:pt x="1825" y="60184"/>
                    <a:pt x="1825" y="59150"/>
                    <a:pt x="1825" y="58086"/>
                  </a:cubicBezTo>
                  <a:cubicBezTo>
                    <a:pt x="1825" y="56475"/>
                    <a:pt x="1825" y="54864"/>
                    <a:pt x="1825" y="53253"/>
                  </a:cubicBezTo>
                  <a:cubicBezTo>
                    <a:pt x="1794" y="51764"/>
                    <a:pt x="1794" y="50244"/>
                    <a:pt x="1794" y="48724"/>
                  </a:cubicBezTo>
                  <a:cubicBezTo>
                    <a:pt x="1794" y="45472"/>
                    <a:pt x="1794" y="42189"/>
                    <a:pt x="1764" y="38907"/>
                  </a:cubicBezTo>
                  <a:cubicBezTo>
                    <a:pt x="1764" y="35776"/>
                    <a:pt x="1764" y="32676"/>
                    <a:pt x="1734" y="29575"/>
                  </a:cubicBezTo>
                  <a:cubicBezTo>
                    <a:pt x="1734" y="26232"/>
                    <a:pt x="1703" y="22919"/>
                    <a:pt x="1703" y="19575"/>
                  </a:cubicBezTo>
                  <a:cubicBezTo>
                    <a:pt x="1703" y="16414"/>
                    <a:pt x="1703" y="13253"/>
                    <a:pt x="1673" y="10092"/>
                  </a:cubicBezTo>
                  <a:cubicBezTo>
                    <a:pt x="1673" y="8541"/>
                    <a:pt x="1673" y="6991"/>
                    <a:pt x="1673" y="5411"/>
                  </a:cubicBezTo>
                  <a:cubicBezTo>
                    <a:pt x="1673" y="4195"/>
                    <a:pt x="1642" y="2979"/>
                    <a:pt x="1642" y="1733"/>
                  </a:cubicBezTo>
                  <a:close/>
                  <a:moveTo>
                    <a:pt x="548" y="0"/>
                  </a:moveTo>
                  <a:cubicBezTo>
                    <a:pt x="487" y="31"/>
                    <a:pt x="396" y="31"/>
                    <a:pt x="305" y="31"/>
                  </a:cubicBezTo>
                  <a:lnTo>
                    <a:pt x="1" y="31"/>
                  </a:lnTo>
                  <a:cubicBezTo>
                    <a:pt x="31" y="152"/>
                    <a:pt x="31" y="244"/>
                    <a:pt x="31" y="335"/>
                  </a:cubicBezTo>
                  <a:cubicBezTo>
                    <a:pt x="31" y="395"/>
                    <a:pt x="31" y="456"/>
                    <a:pt x="31" y="517"/>
                  </a:cubicBezTo>
                  <a:cubicBezTo>
                    <a:pt x="31" y="2493"/>
                    <a:pt x="62" y="4438"/>
                    <a:pt x="62" y="6414"/>
                  </a:cubicBezTo>
                  <a:cubicBezTo>
                    <a:pt x="62" y="9727"/>
                    <a:pt x="62" y="13070"/>
                    <a:pt x="92" y="16384"/>
                  </a:cubicBezTo>
                  <a:cubicBezTo>
                    <a:pt x="92" y="19666"/>
                    <a:pt x="92" y="22949"/>
                    <a:pt x="92" y="26232"/>
                  </a:cubicBezTo>
                  <a:cubicBezTo>
                    <a:pt x="123" y="29575"/>
                    <a:pt x="123" y="32919"/>
                    <a:pt x="123" y="36293"/>
                  </a:cubicBezTo>
                  <a:cubicBezTo>
                    <a:pt x="153" y="39606"/>
                    <a:pt x="153" y="42919"/>
                    <a:pt x="153" y="46232"/>
                  </a:cubicBezTo>
                  <a:cubicBezTo>
                    <a:pt x="183" y="49576"/>
                    <a:pt x="183" y="52949"/>
                    <a:pt x="183" y="56293"/>
                  </a:cubicBezTo>
                  <a:cubicBezTo>
                    <a:pt x="214" y="59606"/>
                    <a:pt x="214" y="62919"/>
                    <a:pt x="214" y="66232"/>
                  </a:cubicBezTo>
                  <a:cubicBezTo>
                    <a:pt x="214" y="69241"/>
                    <a:pt x="214" y="72251"/>
                    <a:pt x="244" y="75229"/>
                  </a:cubicBezTo>
                  <a:cubicBezTo>
                    <a:pt x="244" y="75260"/>
                    <a:pt x="244" y="75290"/>
                    <a:pt x="244" y="75321"/>
                  </a:cubicBezTo>
                  <a:cubicBezTo>
                    <a:pt x="244" y="75381"/>
                    <a:pt x="244" y="75442"/>
                    <a:pt x="275" y="75503"/>
                  </a:cubicBezTo>
                  <a:lnTo>
                    <a:pt x="244" y="75503"/>
                  </a:lnTo>
                  <a:cubicBezTo>
                    <a:pt x="275" y="75655"/>
                    <a:pt x="275" y="75777"/>
                    <a:pt x="275" y="75928"/>
                  </a:cubicBezTo>
                  <a:cubicBezTo>
                    <a:pt x="275" y="75959"/>
                    <a:pt x="275" y="75989"/>
                    <a:pt x="275" y="76020"/>
                  </a:cubicBezTo>
                  <a:lnTo>
                    <a:pt x="427" y="76020"/>
                  </a:lnTo>
                  <a:cubicBezTo>
                    <a:pt x="457" y="76050"/>
                    <a:pt x="487" y="76050"/>
                    <a:pt x="487" y="76050"/>
                  </a:cubicBezTo>
                  <a:lnTo>
                    <a:pt x="2281" y="76050"/>
                  </a:lnTo>
                  <a:cubicBezTo>
                    <a:pt x="4530" y="76080"/>
                    <a:pt x="6810" y="76111"/>
                    <a:pt x="9059" y="76172"/>
                  </a:cubicBezTo>
                  <a:cubicBezTo>
                    <a:pt x="11339" y="76202"/>
                    <a:pt x="13649" y="76232"/>
                    <a:pt x="15928" y="76263"/>
                  </a:cubicBezTo>
                  <a:cubicBezTo>
                    <a:pt x="18269" y="76293"/>
                    <a:pt x="20579" y="76324"/>
                    <a:pt x="22889" y="76354"/>
                  </a:cubicBezTo>
                  <a:cubicBezTo>
                    <a:pt x="25169" y="76384"/>
                    <a:pt x="27479" y="76415"/>
                    <a:pt x="29789" y="76445"/>
                  </a:cubicBezTo>
                  <a:cubicBezTo>
                    <a:pt x="31369" y="76476"/>
                    <a:pt x="32950" y="76506"/>
                    <a:pt x="34530" y="76506"/>
                  </a:cubicBezTo>
                  <a:lnTo>
                    <a:pt x="34530" y="76567"/>
                  </a:lnTo>
                  <a:cubicBezTo>
                    <a:pt x="34622" y="76567"/>
                    <a:pt x="34713" y="76536"/>
                    <a:pt x="34804" y="76536"/>
                  </a:cubicBezTo>
                  <a:lnTo>
                    <a:pt x="35047" y="76536"/>
                  </a:lnTo>
                  <a:cubicBezTo>
                    <a:pt x="35017" y="76476"/>
                    <a:pt x="35017" y="76415"/>
                    <a:pt x="35017" y="76354"/>
                  </a:cubicBezTo>
                  <a:cubicBezTo>
                    <a:pt x="35017" y="76232"/>
                    <a:pt x="35017" y="76111"/>
                    <a:pt x="35017" y="75989"/>
                  </a:cubicBezTo>
                  <a:cubicBezTo>
                    <a:pt x="35017" y="75989"/>
                    <a:pt x="35017" y="75959"/>
                    <a:pt x="35017" y="75928"/>
                  </a:cubicBezTo>
                  <a:cubicBezTo>
                    <a:pt x="35047" y="75898"/>
                    <a:pt x="35047" y="75837"/>
                    <a:pt x="35047" y="75777"/>
                  </a:cubicBezTo>
                  <a:cubicBezTo>
                    <a:pt x="35017" y="73953"/>
                    <a:pt x="34986" y="72129"/>
                    <a:pt x="34956" y="70305"/>
                  </a:cubicBezTo>
                  <a:cubicBezTo>
                    <a:pt x="34926" y="66840"/>
                    <a:pt x="34865" y="63375"/>
                    <a:pt x="34834" y="59910"/>
                  </a:cubicBezTo>
                  <a:cubicBezTo>
                    <a:pt x="34774" y="56597"/>
                    <a:pt x="34743" y="53284"/>
                    <a:pt x="34682" y="49971"/>
                  </a:cubicBezTo>
                  <a:cubicBezTo>
                    <a:pt x="34652" y="46536"/>
                    <a:pt x="34591" y="43132"/>
                    <a:pt x="34561" y="39697"/>
                  </a:cubicBezTo>
                  <a:cubicBezTo>
                    <a:pt x="34500" y="36323"/>
                    <a:pt x="34470" y="32949"/>
                    <a:pt x="34409" y="29575"/>
                  </a:cubicBezTo>
                  <a:cubicBezTo>
                    <a:pt x="34379" y="26110"/>
                    <a:pt x="34318" y="22645"/>
                    <a:pt x="34257" y="19210"/>
                  </a:cubicBezTo>
                  <a:cubicBezTo>
                    <a:pt x="34227" y="15776"/>
                    <a:pt x="34166" y="12371"/>
                    <a:pt x="34135" y="8967"/>
                  </a:cubicBezTo>
                  <a:cubicBezTo>
                    <a:pt x="34105" y="6383"/>
                    <a:pt x="34075" y="3830"/>
                    <a:pt x="34014" y="1247"/>
                  </a:cubicBezTo>
                  <a:cubicBezTo>
                    <a:pt x="34014" y="1186"/>
                    <a:pt x="34014" y="1125"/>
                    <a:pt x="34014" y="1064"/>
                  </a:cubicBezTo>
                  <a:cubicBezTo>
                    <a:pt x="34014" y="1034"/>
                    <a:pt x="34014" y="973"/>
                    <a:pt x="34014" y="943"/>
                  </a:cubicBezTo>
                  <a:cubicBezTo>
                    <a:pt x="34014" y="912"/>
                    <a:pt x="34014" y="882"/>
                    <a:pt x="34014" y="821"/>
                  </a:cubicBezTo>
                  <a:lnTo>
                    <a:pt x="34014" y="760"/>
                  </a:lnTo>
                  <a:cubicBezTo>
                    <a:pt x="34014" y="669"/>
                    <a:pt x="34014" y="578"/>
                    <a:pt x="34044" y="517"/>
                  </a:cubicBezTo>
                  <a:lnTo>
                    <a:pt x="34044" y="487"/>
                  </a:lnTo>
                  <a:lnTo>
                    <a:pt x="33588" y="487"/>
                  </a:lnTo>
                  <a:cubicBezTo>
                    <a:pt x="33558" y="487"/>
                    <a:pt x="33558" y="487"/>
                    <a:pt x="33527" y="456"/>
                  </a:cubicBezTo>
                  <a:lnTo>
                    <a:pt x="33497" y="456"/>
                  </a:lnTo>
                  <a:cubicBezTo>
                    <a:pt x="31248" y="426"/>
                    <a:pt x="28998" y="395"/>
                    <a:pt x="26749" y="365"/>
                  </a:cubicBezTo>
                  <a:cubicBezTo>
                    <a:pt x="24470" y="335"/>
                    <a:pt x="22159" y="304"/>
                    <a:pt x="19880" y="274"/>
                  </a:cubicBezTo>
                  <a:cubicBezTo>
                    <a:pt x="17539" y="244"/>
                    <a:pt x="15229" y="213"/>
                    <a:pt x="12889" y="183"/>
                  </a:cubicBezTo>
                  <a:cubicBezTo>
                    <a:pt x="10639" y="152"/>
                    <a:pt x="8360" y="122"/>
                    <a:pt x="6080" y="92"/>
                  </a:cubicBezTo>
                  <a:cubicBezTo>
                    <a:pt x="4287" y="61"/>
                    <a:pt x="2493" y="31"/>
                    <a:pt x="7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2"/>
            <p:cNvSpPr/>
            <p:nvPr/>
          </p:nvSpPr>
          <p:spPr>
            <a:xfrm>
              <a:off x="9138725" y="384375"/>
              <a:ext cx="128450" cy="77725"/>
            </a:xfrm>
            <a:custGeom>
              <a:avLst/>
              <a:gdLst/>
              <a:ahLst/>
              <a:cxnLst/>
              <a:rect l="l" t="t" r="r" b="b"/>
              <a:pathLst>
                <a:path w="5138" h="3109" extrusionOk="0">
                  <a:moveTo>
                    <a:pt x="253" y="0"/>
                  </a:moveTo>
                  <a:cubicBezTo>
                    <a:pt x="131" y="0"/>
                    <a:pt x="15" y="79"/>
                    <a:pt x="1" y="260"/>
                  </a:cubicBezTo>
                  <a:cubicBezTo>
                    <a:pt x="62" y="564"/>
                    <a:pt x="214" y="838"/>
                    <a:pt x="396" y="1051"/>
                  </a:cubicBezTo>
                  <a:cubicBezTo>
                    <a:pt x="214" y="1203"/>
                    <a:pt x="396" y="1537"/>
                    <a:pt x="548" y="1750"/>
                  </a:cubicBezTo>
                  <a:cubicBezTo>
                    <a:pt x="974" y="2479"/>
                    <a:pt x="1855" y="2814"/>
                    <a:pt x="2676" y="3057"/>
                  </a:cubicBezTo>
                  <a:cubicBezTo>
                    <a:pt x="2779" y="3083"/>
                    <a:pt x="2916" y="3109"/>
                    <a:pt x="3049" y="3109"/>
                  </a:cubicBezTo>
                  <a:cubicBezTo>
                    <a:pt x="3227" y="3109"/>
                    <a:pt x="3396" y="3062"/>
                    <a:pt x="3466" y="2905"/>
                  </a:cubicBezTo>
                  <a:cubicBezTo>
                    <a:pt x="3709" y="2874"/>
                    <a:pt x="4135" y="2905"/>
                    <a:pt x="4104" y="2571"/>
                  </a:cubicBezTo>
                  <a:cubicBezTo>
                    <a:pt x="4378" y="2540"/>
                    <a:pt x="4651" y="2479"/>
                    <a:pt x="4895" y="2449"/>
                  </a:cubicBezTo>
                  <a:cubicBezTo>
                    <a:pt x="5047" y="2419"/>
                    <a:pt x="5138" y="2236"/>
                    <a:pt x="5107" y="2115"/>
                  </a:cubicBezTo>
                  <a:cubicBezTo>
                    <a:pt x="5044" y="1962"/>
                    <a:pt x="4922" y="1916"/>
                    <a:pt x="4782" y="1916"/>
                  </a:cubicBezTo>
                  <a:cubicBezTo>
                    <a:pt x="4586" y="1916"/>
                    <a:pt x="4355" y="2006"/>
                    <a:pt x="4195" y="2023"/>
                  </a:cubicBezTo>
                  <a:cubicBezTo>
                    <a:pt x="4070" y="2042"/>
                    <a:pt x="3944" y="2051"/>
                    <a:pt x="3816" y="2051"/>
                  </a:cubicBezTo>
                  <a:cubicBezTo>
                    <a:pt x="3326" y="2051"/>
                    <a:pt x="2824" y="1925"/>
                    <a:pt x="2341" y="1780"/>
                  </a:cubicBezTo>
                  <a:cubicBezTo>
                    <a:pt x="1673" y="1507"/>
                    <a:pt x="852" y="1051"/>
                    <a:pt x="548" y="291"/>
                  </a:cubicBezTo>
                  <a:cubicBezTo>
                    <a:pt x="548" y="110"/>
                    <a:pt x="397" y="0"/>
                    <a:pt x="25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2"/>
            <p:cNvSpPr/>
            <p:nvPr/>
          </p:nvSpPr>
          <p:spPr>
            <a:xfrm>
              <a:off x="9227650" y="406075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4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96"/>
                    <a:pt x="91" y="517"/>
                    <a:pt x="243" y="517"/>
                  </a:cubicBezTo>
                  <a:cubicBezTo>
                    <a:pt x="395" y="517"/>
                    <a:pt x="517" y="396"/>
                    <a:pt x="517" y="244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2"/>
            <p:cNvSpPr/>
            <p:nvPr/>
          </p:nvSpPr>
          <p:spPr>
            <a:xfrm>
              <a:off x="9208650" y="404550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43" y="1"/>
                  </a:moveTo>
                  <a:cubicBezTo>
                    <a:pt x="91" y="1"/>
                    <a:pt x="0" y="122"/>
                    <a:pt x="0" y="274"/>
                  </a:cubicBezTo>
                  <a:cubicBezTo>
                    <a:pt x="0" y="426"/>
                    <a:pt x="91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17" y="122"/>
                    <a:pt x="39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2"/>
            <p:cNvSpPr/>
            <p:nvPr/>
          </p:nvSpPr>
          <p:spPr>
            <a:xfrm>
              <a:off x="8972075" y="939175"/>
              <a:ext cx="119950" cy="81675"/>
            </a:xfrm>
            <a:custGeom>
              <a:avLst/>
              <a:gdLst/>
              <a:ahLst/>
              <a:cxnLst/>
              <a:rect l="l" t="t" r="r" b="b"/>
              <a:pathLst>
                <a:path w="4798" h="3267" extrusionOk="0">
                  <a:moveTo>
                    <a:pt x="4462" y="1"/>
                  </a:moveTo>
                  <a:cubicBezTo>
                    <a:pt x="4311" y="1"/>
                    <a:pt x="4129" y="155"/>
                    <a:pt x="4022" y="500"/>
                  </a:cubicBezTo>
                  <a:cubicBezTo>
                    <a:pt x="3475" y="1291"/>
                    <a:pt x="2746" y="2263"/>
                    <a:pt x="1682" y="2324"/>
                  </a:cubicBezTo>
                  <a:cubicBezTo>
                    <a:pt x="1287" y="2324"/>
                    <a:pt x="831" y="2294"/>
                    <a:pt x="557" y="1959"/>
                  </a:cubicBezTo>
                  <a:cubicBezTo>
                    <a:pt x="507" y="1884"/>
                    <a:pt x="437" y="1852"/>
                    <a:pt x="368" y="1852"/>
                  </a:cubicBezTo>
                  <a:cubicBezTo>
                    <a:pt x="186" y="1852"/>
                    <a:pt x="0" y="2066"/>
                    <a:pt x="132" y="2263"/>
                  </a:cubicBezTo>
                  <a:cubicBezTo>
                    <a:pt x="375" y="2598"/>
                    <a:pt x="770" y="2780"/>
                    <a:pt x="1165" y="2810"/>
                  </a:cubicBezTo>
                  <a:cubicBezTo>
                    <a:pt x="1287" y="3236"/>
                    <a:pt x="1895" y="3206"/>
                    <a:pt x="2260" y="3266"/>
                  </a:cubicBezTo>
                  <a:cubicBezTo>
                    <a:pt x="2928" y="3236"/>
                    <a:pt x="3658" y="2841"/>
                    <a:pt x="3992" y="2233"/>
                  </a:cubicBezTo>
                  <a:cubicBezTo>
                    <a:pt x="4144" y="1686"/>
                    <a:pt x="4509" y="1230"/>
                    <a:pt x="4661" y="683"/>
                  </a:cubicBezTo>
                  <a:cubicBezTo>
                    <a:pt x="4798" y="255"/>
                    <a:pt x="4655" y="1"/>
                    <a:pt x="4462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2"/>
            <p:cNvSpPr/>
            <p:nvPr/>
          </p:nvSpPr>
          <p:spPr>
            <a:xfrm>
              <a:off x="9029300" y="9562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44"/>
                  </a:cubicBezTo>
                  <a:cubicBezTo>
                    <a:pt x="1" y="396"/>
                    <a:pt x="92" y="548"/>
                    <a:pt x="244" y="548"/>
                  </a:cubicBezTo>
                  <a:cubicBezTo>
                    <a:pt x="396" y="548"/>
                    <a:pt x="518" y="426"/>
                    <a:pt x="51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2"/>
            <p:cNvSpPr/>
            <p:nvPr/>
          </p:nvSpPr>
          <p:spPr>
            <a:xfrm>
              <a:off x="9044500" y="9440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4"/>
                  </a:cubicBezTo>
                  <a:cubicBezTo>
                    <a:pt x="1" y="365"/>
                    <a:pt x="122" y="517"/>
                    <a:pt x="24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2"/>
            <p:cNvSpPr/>
            <p:nvPr/>
          </p:nvSpPr>
          <p:spPr>
            <a:xfrm>
              <a:off x="8558175" y="19600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48" y="274"/>
                  </a:cubicBezTo>
                  <a:cubicBezTo>
                    <a:pt x="548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2"/>
            <p:cNvSpPr/>
            <p:nvPr/>
          </p:nvSpPr>
          <p:spPr>
            <a:xfrm>
              <a:off x="8563500" y="15892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7" y="395"/>
                    <a:pt x="517" y="243"/>
                  </a:cubicBezTo>
                  <a:cubicBezTo>
                    <a:pt x="517" y="91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2"/>
            <p:cNvSpPr/>
            <p:nvPr/>
          </p:nvSpPr>
          <p:spPr>
            <a:xfrm>
              <a:off x="8563500" y="15679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395" y="547"/>
                    <a:pt x="517" y="426"/>
                    <a:pt x="517" y="274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2"/>
            <p:cNvSpPr/>
            <p:nvPr/>
          </p:nvSpPr>
          <p:spPr>
            <a:xfrm>
              <a:off x="8565775" y="114545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95"/>
                    <a:pt x="152" y="517"/>
                    <a:pt x="274" y="517"/>
                  </a:cubicBezTo>
                  <a:cubicBezTo>
                    <a:pt x="426" y="517"/>
                    <a:pt x="548" y="395"/>
                    <a:pt x="548" y="243"/>
                  </a:cubicBezTo>
                  <a:cubicBezTo>
                    <a:pt x="548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2"/>
            <p:cNvSpPr/>
            <p:nvPr/>
          </p:nvSpPr>
          <p:spPr>
            <a:xfrm>
              <a:off x="8556650" y="7647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2"/>
            <p:cNvSpPr/>
            <p:nvPr/>
          </p:nvSpPr>
          <p:spPr>
            <a:xfrm>
              <a:off x="8555900" y="7434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4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2"/>
            <p:cNvSpPr/>
            <p:nvPr/>
          </p:nvSpPr>
          <p:spPr>
            <a:xfrm>
              <a:off x="8557425" y="227500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395" y="517"/>
                    <a:pt x="517" y="396"/>
                    <a:pt x="517" y="274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2"/>
            <p:cNvSpPr/>
            <p:nvPr/>
          </p:nvSpPr>
          <p:spPr>
            <a:xfrm>
              <a:off x="8755750" y="10592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12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395"/>
                    <a:pt x="548" y="243"/>
                  </a:cubicBezTo>
                  <a:cubicBezTo>
                    <a:pt x="548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2"/>
            <p:cNvSpPr/>
            <p:nvPr/>
          </p:nvSpPr>
          <p:spPr>
            <a:xfrm>
              <a:off x="8778550" y="1066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426" y="517"/>
                    <a:pt x="547" y="396"/>
                    <a:pt x="517" y="244"/>
                  </a:cubicBezTo>
                  <a:cubicBezTo>
                    <a:pt x="517" y="9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2"/>
            <p:cNvSpPr/>
            <p:nvPr/>
          </p:nvSpPr>
          <p:spPr>
            <a:xfrm>
              <a:off x="9190400" y="10135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122"/>
                    <a:pt x="31" y="274"/>
                  </a:cubicBezTo>
                  <a:cubicBezTo>
                    <a:pt x="31" y="426"/>
                    <a:pt x="153" y="517"/>
                    <a:pt x="274" y="517"/>
                  </a:cubicBezTo>
                  <a:cubicBezTo>
                    <a:pt x="426" y="517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2"/>
            <p:cNvSpPr/>
            <p:nvPr/>
          </p:nvSpPr>
          <p:spPr>
            <a:xfrm>
              <a:off x="9465500" y="3027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2"/>
            <p:cNvSpPr/>
            <p:nvPr/>
          </p:nvSpPr>
          <p:spPr>
            <a:xfrm>
              <a:off x="9467000" y="3240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426"/>
                    <a:pt x="122" y="517"/>
                    <a:pt x="274" y="517"/>
                  </a:cubicBezTo>
                  <a:cubicBezTo>
                    <a:pt x="426" y="517"/>
                    <a:pt x="548" y="396"/>
                    <a:pt x="548" y="24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2"/>
            <p:cNvSpPr/>
            <p:nvPr/>
          </p:nvSpPr>
          <p:spPr>
            <a:xfrm>
              <a:off x="9472325" y="7579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53"/>
                    <a:pt x="1" y="274"/>
                  </a:cubicBezTo>
                  <a:cubicBezTo>
                    <a:pt x="31" y="426"/>
                    <a:pt x="153" y="548"/>
                    <a:pt x="274" y="548"/>
                  </a:cubicBezTo>
                  <a:cubicBezTo>
                    <a:pt x="426" y="548"/>
                    <a:pt x="54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2"/>
            <p:cNvSpPr/>
            <p:nvPr/>
          </p:nvSpPr>
          <p:spPr>
            <a:xfrm>
              <a:off x="9472325" y="123587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17" y="274"/>
                  </a:cubicBezTo>
                  <a:cubicBezTo>
                    <a:pt x="517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2"/>
            <p:cNvSpPr/>
            <p:nvPr/>
          </p:nvSpPr>
          <p:spPr>
            <a:xfrm>
              <a:off x="9473850" y="12571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0" y="152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2"/>
            <p:cNvSpPr/>
            <p:nvPr/>
          </p:nvSpPr>
          <p:spPr>
            <a:xfrm>
              <a:off x="9488275" y="168647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1" y="153"/>
                    <a:pt x="1" y="274"/>
                  </a:cubicBezTo>
                  <a:cubicBezTo>
                    <a:pt x="1" y="426"/>
                    <a:pt x="122" y="548"/>
                    <a:pt x="274" y="548"/>
                  </a:cubicBezTo>
                  <a:cubicBezTo>
                    <a:pt x="426" y="548"/>
                    <a:pt x="548" y="426"/>
                    <a:pt x="548" y="274"/>
                  </a:cubicBezTo>
                  <a:cubicBezTo>
                    <a:pt x="518" y="123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2"/>
            <p:cNvSpPr/>
            <p:nvPr/>
          </p:nvSpPr>
          <p:spPr>
            <a:xfrm>
              <a:off x="8738275" y="205960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44" y="0"/>
                  </a:moveTo>
                  <a:cubicBezTo>
                    <a:pt x="122" y="0"/>
                    <a:pt x="0" y="12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17" y="395"/>
                    <a:pt x="517" y="243"/>
                  </a:cubicBezTo>
                  <a:cubicBezTo>
                    <a:pt x="517" y="91"/>
                    <a:pt x="39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2"/>
            <p:cNvSpPr/>
            <p:nvPr/>
          </p:nvSpPr>
          <p:spPr>
            <a:xfrm>
              <a:off x="8760300" y="20596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18" y="274"/>
                  </a:cubicBezTo>
                  <a:cubicBezTo>
                    <a:pt x="518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2"/>
            <p:cNvSpPr/>
            <p:nvPr/>
          </p:nvSpPr>
          <p:spPr>
            <a:xfrm>
              <a:off x="9128100" y="20656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395" y="517"/>
                    <a:pt x="517" y="395"/>
                    <a:pt x="517" y="243"/>
                  </a:cubicBezTo>
                  <a:cubicBezTo>
                    <a:pt x="517" y="122"/>
                    <a:pt x="39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2"/>
            <p:cNvSpPr/>
            <p:nvPr/>
          </p:nvSpPr>
          <p:spPr>
            <a:xfrm>
              <a:off x="9187375" y="322275"/>
              <a:ext cx="93475" cy="49425"/>
            </a:xfrm>
            <a:custGeom>
              <a:avLst/>
              <a:gdLst/>
              <a:ahLst/>
              <a:cxnLst/>
              <a:rect l="l" t="t" r="r" b="b"/>
              <a:pathLst>
                <a:path w="3739" h="1977" extrusionOk="0">
                  <a:moveTo>
                    <a:pt x="526" y="0"/>
                  </a:moveTo>
                  <a:cubicBezTo>
                    <a:pt x="435" y="0"/>
                    <a:pt x="346" y="46"/>
                    <a:pt x="304" y="130"/>
                  </a:cubicBezTo>
                  <a:cubicBezTo>
                    <a:pt x="152" y="130"/>
                    <a:pt x="0" y="222"/>
                    <a:pt x="0" y="404"/>
                  </a:cubicBezTo>
                  <a:cubicBezTo>
                    <a:pt x="487" y="1377"/>
                    <a:pt x="1794" y="1833"/>
                    <a:pt x="2827" y="1954"/>
                  </a:cubicBezTo>
                  <a:cubicBezTo>
                    <a:pt x="2933" y="1969"/>
                    <a:pt x="3032" y="1977"/>
                    <a:pt x="3131" y="1977"/>
                  </a:cubicBezTo>
                  <a:cubicBezTo>
                    <a:pt x="3230" y="1977"/>
                    <a:pt x="3329" y="1969"/>
                    <a:pt x="3435" y="1954"/>
                  </a:cubicBezTo>
                  <a:cubicBezTo>
                    <a:pt x="3678" y="1954"/>
                    <a:pt x="3739" y="1681"/>
                    <a:pt x="3617" y="1529"/>
                  </a:cubicBezTo>
                  <a:cubicBezTo>
                    <a:pt x="3708" y="1377"/>
                    <a:pt x="3587" y="1164"/>
                    <a:pt x="3405" y="1164"/>
                  </a:cubicBezTo>
                  <a:cubicBezTo>
                    <a:pt x="3344" y="1133"/>
                    <a:pt x="3313" y="1133"/>
                    <a:pt x="3253" y="1103"/>
                  </a:cubicBezTo>
                  <a:cubicBezTo>
                    <a:pt x="3222" y="921"/>
                    <a:pt x="3009" y="921"/>
                    <a:pt x="2888" y="860"/>
                  </a:cubicBezTo>
                  <a:cubicBezTo>
                    <a:pt x="2614" y="799"/>
                    <a:pt x="2401" y="678"/>
                    <a:pt x="2158" y="586"/>
                  </a:cubicBezTo>
                  <a:cubicBezTo>
                    <a:pt x="1876" y="516"/>
                    <a:pt x="1449" y="137"/>
                    <a:pt x="1115" y="137"/>
                  </a:cubicBezTo>
                  <a:cubicBezTo>
                    <a:pt x="1017" y="137"/>
                    <a:pt x="927" y="169"/>
                    <a:pt x="851" y="252"/>
                  </a:cubicBezTo>
                  <a:cubicBezTo>
                    <a:pt x="821" y="222"/>
                    <a:pt x="790" y="191"/>
                    <a:pt x="790" y="191"/>
                  </a:cubicBezTo>
                  <a:cubicBezTo>
                    <a:pt x="742" y="61"/>
                    <a:pt x="632" y="0"/>
                    <a:pt x="526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2"/>
            <p:cNvSpPr/>
            <p:nvPr/>
          </p:nvSpPr>
          <p:spPr>
            <a:xfrm>
              <a:off x="8971550" y="909800"/>
              <a:ext cx="72050" cy="52150"/>
            </a:xfrm>
            <a:custGeom>
              <a:avLst/>
              <a:gdLst/>
              <a:ahLst/>
              <a:cxnLst/>
              <a:rect l="l" t="t" r="r" b="b"/>
              <a:pathLst>
                <a:path w="2882" h="2086" extrusionOk="0">
                  <a:moveTo>
                    <a:pt x="2515" y="1"/>
                  </a:moveTo>
                  <a:cubicBezTo>
                    <a:pt x="2454" y="1"/>
                    <a:pt x="2393" y="20"/>
                    <a:pt x="2341" y="64"/>
                  </a:cubicBezTo>
                  <a:cubicBezTo>
                    <a:pt x="2320" y="43"/>
                    <a:pt x="2287" y="33"/>
                    <a:pt x="2244" y="33"/>
                  </a:cubicBezTo>
                  <a:cubicBezTo>
                    <a:pt x="2165" y="33"/>
                    <a:pt x="2053" y="66"/>
                    <a:pt x="1916" y="125"/>
                  </a:cubicBezTo>
                  <a:cubicBezTo>
                    <a:pt x="1460" y="277"/>
                    <a:pt x="1065" y="520"/>
                    <a:pt x="670" y="824"/>
                  </a:cubicBezTo>
                  <a:cubicBezTo>
                    <a:pt x="548" y="885"/>
                    <a:pt x="518" y="1037"/>
                    <a:pt x="578" y="1159"/>
                  </a:cubicBezTo>
                  <a:cubicBezTo>
                    <a:pt x="517" y="1135"/>
                    <a:pt x="460" y="1125"/>
                    <a:pt x="408" y="1125"/>
                  </a:cubicBezTo>
                  <a:cubicBezTo>
                    <a:pt x="127" y="1125"/>
                    <a:pt x="4" y="1430"/>
                    <a:pt x="183" y="1584"/>
                  </a:cubicBezTo>
                  <a:cubicBezTo>
                    <a:pt x="62" y="1615"/>
                    <a:pt x="1" y="1706"/>
                    <a:pt x="1" y="1827"/>
                  </a:cubicBezTo>
                  <a:cubicBezTo>
                    <a:pt x="45" y="2012"/>
                    <a:pt x="189" y="2085"/>
                    <a:pt x="386" y="2085"/>
                  </a:cubicBezTo>
                  <a:cubicBezTo>
                    <a:pt x="1000" y="2085"/>
                    <a:pt x="2127" y="1367"/>
                    <a:pt x="2311" y="1067"/>
                  </a:cubicBezTo>
                  <a:cubicBezTo>
                    <a:pt x="2493" y="855"/>
                    <a:pt x="2645" y="612"/>
                    <a:pt x="2767" y="368"/>
                  </a:cubicBezTo>
                  <a:cubicBezTo>
                    <a:pt x="2882" y="185"/>
                    <a:pt x="2701" y="1"/>
                    <a:pt x="25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2"/>
            <p:cNvSpPr/>
            <p:nvPr/>
          </p:nvSpPr>
          <p:spPr>
            <a:xfrm>
              <a:off x="8498900" y="53475"/>
              <a:ext cx="1060075" cy="2088200"/>
            </a:xfrm>
            <a:custGeom>
              <a:avLst/>
              <a:gdLst/>
              <a:ahLst/>
              <a:cxnLst/>
              <a:rect l="l" t="t" r="r" b="b"/>
              <a:pathLst>
                <a:path w="42403" h="83528" extrusionOk="0">
                  <a:moveTo>
                    <a:pt x="5806" y="1369"/>
                  </a:moveTo>
                  <a:cubicBezTo>
                    <a:pt x="8116" y="1399"/>
                    <a:pt x="10396" y="1399"/>
                    <a:pt x="12706" y="1399"/>
                  </a:cubicBezTo>
                  <a:cubicBezTo>
                    <a:pt x="14986" y="1399"/>
                    <a:pt x="17265" y="1399"/>
                    <a:pt x="19545" y="1429"/>
                  </a:cubicBezTo>
                  <a:lnTo>
                    <a:pt x="26536" y="1429"/>
                  </a:lnTo>
                  <a:cubicBezTo>
                    <a:pt x="28846" y="1460"/>
                    <a:pt x="31156" y="1460"/>
                    <a:pt x="33466" y="1460"/>
                  </a:cubicBezTo>
                  <a:cubicBezTo>
                    <a:pt x="35564" y="1460"/>
                    <a:pt x="37661" y="1460"/>
                    <a:pt x="39789" y="1490"/>
                  </a:cubicBezTo>
                  <a:cubicBezTo>
                    <a:pt x="39819" y="3922"/>
                    <a:pt x="39849" y="6384"/>
                    <a:pt x="39880" y="8846"/>
                  </a:cubicBezTo>
                  <a:cubicBezTo>
                    <a:pt x="39941" y="12372"/>
                    <a:pt x="40001" y="15898"/>
                    <a:pt x="40032" y="19454"/>
                  </a:cubicBezTo>
                  <a:cubicBezTo>
                    <a:pt x="40093" y="22949"/>
                    <a:pt x="40153" y="26445"/>
                    <a:pt x="40184" y="29940"/>
                  </a:cubicBezTo>
                  <a:cubicBezTo>
                    <a:pt x="40214" y="31764"/>
                    <a:pt x="40245" y="33588"/>
                    <a:pt x="40275" y="35442"/>
                  </a:cubicBezTo>
                  <a:cubicBezTo>
                    <a:pt x="40305" y="37175"/>
                    <a:pt x="40305" y="38907"/>
                    <a:pt x="40336" y="40670"/>
                  </a:cubicBezTo>
                  <a:cubicBezTo>
                    <a:pt x="40397" y="42494"/>
                    <a:pt x="40397" y="44318"/>
                    <a:pt x="40427" y="46111"/>
                  </a:cubicBezTo>
                  <a:cubicBezTo>
                    <a:pt x="40457" y="47843"/>
                    <a:pt x="40488" y="49576"/>
                    <a:pt x="40518" y="51278"/>
                  </a:cubicBezTo>
                  <a:cubicBezTo>
                    <a:pt x="40549" y="54926"/>
                    <a:pt x="40609" y="58543"/>
                    <a:pt x="40670" y="62190"/>
                  </a:cubicBezTo>
                  <a:cubicBezTo>
                    <a:pt x="40701" y="65686"/>
                    <a:pt x="40761" y="69181"/>
                    <a:pt x="40822" y="72677"/>
                  </a:cubicBezTo>
                  <a:cubicBezTo>
                    <a:pt x="40853" y="75838"/>
                    <a:pt x="40913" y="79029"/>
                    <a:pt x="40944" y="82190"/>
                  </a:cubicBezTo>
                  <a:cubicBezTo>
                    <a:pt x="39394" y="82160"/>
                    <a:pt x="37874" y="82130"/>
                    <a:pt x="36324" y="82099"/>
                  </a:cubicBezTo>
                  <a:lnTo>
                    <a:pt x="29424" y="81978"/>
                  </a:lnTo>
                  <a:cubicBezTo>
                    <a:pt x="27174" y="81917"/>
                    <a:pt x="24895" y="81856"/>
                    <a:pt x="22645" y="81826"/>
                  </a:cubicBezTo>
                  <a:cubicBezTo>
                    <a:pt x="20335" y="81765"/>
                    <a:pt x="18025" y="81735"/>
                    <a:pt x="15715" y="81674"/>
                  </a:cubicBezTo>
                  <a:cubicBezTo>
                    <a:pt x="13436" y="81643"/>
                    <a:pt x="11156" y="81583"/>
                    <a:pt x="8876" y="81552"/>
                  </a:cubicBezTo>
                  <a:cubicBezTo>
                    <a:pt x="6566" y="81491"/>
                    <a:pt x="4256" y="81461"/>
                    <a:pt x="1946" y="81400"/>
                  </a:cubicBezTo>
                  <a:cubicBezTo>
                    <a:pt x="1946" y="80823"/>
                    <a:pt x="1946" y="80215"/>
                    <a:pt x="1946" y="79637"/>
                  </a:cubicBezTo>
                  <a:cubicBezTo>
                    <a:pt x="1946" y="78938"/>
                    <a:pt x="1946" y="78209"/>
                    <a:pt x="1916" y="77510"/>
                  </a:cubicBezTo>
                  <a:cubicBezTo>
                    <a:pt x="1916" y="76172"/>
                    <a:pt x="1916" y="74835"/>
                    <a:pt x="1916" y="73497"/>
                  </a:cubicBezTo>
                  <a:cubicBezTo>
                    <a:pt x="1885" y="69850"/>
                    <a:pt x="1855" y="66202"/>
                    <a:pt x="1824" y="62585"/>
                  </a:cubicBezTo>
                  <a:lnTo>
                    <a:pt x="1764" y="52342"/>
                  </a:lnTo>
                  <a:lnTo>
                    <a:pt x="1703" y="41825"/>
                  </a:lnTo>
                  <a:lnTo>
                    <a:pt x="1612" y="31126"/>
                  </a:lnTo>
                  <a:cubicBezTo>
                    <a:pt x="1612" y="27478"/>
                    <a:pt x="1581" y="23831"/>
                    <a:pt x="1551" y="20183"/>
                  </a:cubicBezTo>
                  <a:cubicBezTo>
                    <a:pt x="1520" y="16749"/>
                    <a:pt x="1520" y="13344"/>
                    <a:pt x="1490" y="9910"/>
                  </a:cubicBezTo>
                  <a:cubicBezTo>
                    <a:pt x="1460" y="7053"/>
                    <a:pt x="1429" y="4226"/>
                    <a:pt x="1429" y="1369"/>
                  </a:cubicBezTo>
                  <a:close/>
                  <a:moveTo>
                    <a:pt x="335" y="1"/>
                  </a:moveTo>
                  <a:cubicBezTo>
                    <a:pt x="183" y="1"/>
                    <a:pt x="92" y="122"/>
                    <a:pt x="92" y="274"/>
                  </a:cubicBezTo>
                  <a:cubicBezTo>
                    <a:pt x="92" y="396"/>
                    <a:pt x="183" y="487"/>
                    <a:pt x="274" y="518"/>
                  </a:cubicBezTo>
                  <a:cubicBezTo>
                    <a:pt x="335" y="1612"/>
                    <a:pt x="244" y="2706"/>
                    <a:pt x="274" y="3770"/>
                  </a:cubicBezTo>
                  <a:cubicBezTo>
                    <a:pt x="213" y="6050"/>
                    <a:pt x="274" y="8329"/>
                    <a:pt x="244" y="10639"/>
                  </a:cubicBezTo>
                  <a:cubicBezTo>
                    <a:pt x="183" y="11369"/>
                    <a:pt x="213" y="12129"/>
                    <a:pt x="213" y="12889"/>
                  </a:cubicBezTo>
                  <a:cubicBezTo>
                    <a:pt x="213" y="12919"/>
                    <a:pt x="213" y="12949"/>
                    <a:pt x="213" y="12980"/>
                  </a:cubicBezTo>
                  <a:cubicBezTo>
                    <a:pt x="92" y="12980"/>
                    <a:pt x="1" y="13101"/>
                    <a:pt x="1" y="13253"/>
                  </a:cubicBezTo>
                  <a:cubicBezTo>
                    <a:pt x="1" y="13983"/>
                    <a:pt x="1" y="14743"/>
                    <a:pt x="31" y="15472"/>
                  </a:cubicBezTo>
                  <a:cubicBezTo>
                    <a:pt x="31" y="16566"/>
                    <a:pt x="61" y="17691"/>
                    <a:pt x="61" y="18785"/>
                  </a:cubicBezTo>
                  <a:cubicBezTo>
                    <a:pt x="92" y="21764"/>
                    <a:pt x="122" y="24773"/>
                    <a:pt x="153" y="27752"/>
                  </a:cubicBezTo>
                  <a:cubicBezTo>
                    <a:pt x="183" y="30761"/>
                    <a:pt x="213" y="33770"/>
                    <a:pt x="244" y="36779"/>
                  </a:cubicBezTo>
                  <a:cubicBezTo>
                    <a:pt x="305" y="39910"/>
                    <a:pt x="335" y="43071"/>
                    <a:pt x="365" y="46202"/>
                  </a:cubicBezTo>
                  <a:cubicBezTo>
                    <a:pt x="396" y="49150"/>
                    <a:pt x="426" y="52068"/>
                    <a:pt x="457" y="54986"/>
                  </a:cubicBezTo>
                  <a:cubicBezTo>
                    <a:pt x="487" y="58117"/>
                    <a:pt x="517" y="61248"/>
                    <a:pt x="548" y="64379"/>
                  </a:cubicBezTo>
                  <a:cubicBezTo>
                    <a:pt x="578" y="67357"/>
                    <a:pt x="609" y="70367"/>
                    <a:pt x="669" y="73345"/>
                  </a:cubicBezTo>
                  <a:cubicBezTo>
                    <a:pt x="700" y="76294"/>
                    <a:pt x="730" y="79212"/>
                    <a:pt x="761" y="82160"/>
                  </a:cubicBezTo>
                  <a:cubicBezTo>
                    <a:pt x="761" y="82251"/>
                    <a:pt x="821" y="82342"/>
                    <a:pt x="882" y="82373"/>
                  </a:cubicBezTo>
                  <a:cubicBezTo>
                    <a:pt x="913" y="82494"/>
                    <a:pt x="1034" y="82586"/>
                    <a:pt x="1156" y="82586"/>
                  </a:cubicBezTo>
                  <a:cubicBezTo>
                    <a:pt x="1277" y="82586"/>
                    <a:pt x="1399" y="82586"/>
                    <a:pt x="1520" y="82616"/>
                  </a:cubicBezTo>
                  <a:cubicBezTo>
                    <a:pt x="3800" y="82646"/>
                    <a:pt x="6080" y="82707"/>
                    <a:pt x="8360" y="82768"/>
                  </a:cubicBezTo>
                  <a:lnTo>
                    <a:pt x="15259" y="82920"/>
                  </a:lnTo>
                  <a:cubicBezTo>
                    <a:pt x="17539" y="82981"/>
                    <a:pt x="19788" y="83011"/>
                    <a:pt x="22038" y="83072"/>
                  </a:cubicBezTo>
                  <a:cubicBezTo>
                    <a:pt x="24348" y="83133"/>
                    <a:pt x="26627" y="83194"/>
                    <a:pt x="28907" y="83224"/>
                  </a:cubicBezTo>
                  <a:cubicBezTo>
                    <a:pt x="31278" y="83285"/>
                    <a:pt x="33618" y="83345"/>
                    <a:pt x="35959" y="83406"/>
                  </a:cubicBezTo>
                  <a:cubicBezTo>
                    <a:pt x="37904" y="83437"/>
                    <a:pt x="39849" y="83497"/>
                    <a:pt x="41795" y="83528"/>
                  </a:cubicBezTo>
                  <a:cubicBezTo>
                    <a:pt x="41886" y="83528"/>
                    <a:pt x="41977" y="83467"/>
                    <a:pt x="42038" y="83406"/>
                  </a:cubicBezTo>
                  <a:cubicBezTo>
                    <a:pt x="42068" y="83406"/>
                    <a:pt x="42099" y="83437"/>
                    <a:pt x="42129" y="83437"/>
                  </a:cubicBezTo>
                  <a:lnTo>
                    <a:pt x="42160" y="83437"/>
                  </a:lnTo>
                  <a:cubicBezTo>
                    <a:pt x="42312" y="83406"/>
                    <a:pt x="42403" y="83285"/>
                    <a:pt x="42403" y="83163"/>
                  </a:cubicBezTo>
                  <a:cubicBezTo>
                    <a:pt x="42342" y="80671"/>
                    <a:pt x="42312" y="78178"/>
                    <a:pt x="42281" y="75716"/>
                  </a:cubicBezTo>
                  <a:cubicBezTo>
                    <a:pt x="42251" y="73953"/>
                    <a:pt x="42251" y="72190"/>
                    <a:pt x="42220" y="70458"/>
                  </a:cubicBezTo>
                  <a:cubicBezTo>
                    <a:pt x="42190" y="68604"/>
                    <a:pt x="42160" y="66750"/>
                    <a:pt x="42129" y="64895"/>
                  </a:cubicBezTo>
                  <a:cubicBezTo>
                    <a:pt x="42099" y="63163"/>
                    <a:pt x="42099" y="61461"/>
                    <a:pt x="42068" y="59759"/>
                  </a:cubicBezTo>
                  <a:cubicBezTo>
                    <a:pt x="42038" y="57904"/>
                    <a:pt x="42008" y="56050"/>
                    <a:pt x="41977" y="54196"/>
                  </a:cubicBezTo>
                  <a:cubicBezTo>
                    <a:pt x="41916" y="50579"/>
                    <a:pt x="41856" y="46932"/>
                    <a:pt x="41825" y="43315"/>
                  </a:cubicBezTo>
                  <a:cubicBezTo>
                    <a:pt x="41764" y="39667"/>
                    <a:pt x="41704" y="36020"/>
                    <a:pt x="41673" y="32372"/>
                  </a:cubicBezTo>
                  <a:cubicBezTo>
                    <a:pt x="41612" y="28725"/>
                    <a:pt x="41552" y="25077"/>
                    <a:pt x="41521" y="21430"/>
                  </a:cubicBezTo>
                  <a:cubicBezTo>
                    <a:pt x="41460" y="17782"/>
                    <a:pt x="41400" y="14135"/>
                    <a:pt x="41369" y="10487"/>
                  </a:cubicBezTo>
                  <a:cubicBezTo>
                    <a:pt x="41308" y="7174"/>
                    <a:pt x="41278" y="3831"/>
                    <a:pt x="41217" y="518"/>
                  </a:cubicBezTo>
                  <a:cubicBezTo>
                    <a:pt x="41217" y="366"/>
                    <a:pt x="41065" y="244"/>
                    <a:pt x="40944" y="244"/>
                  </a:cubicBezTo>
                  <a:cubicBezTo>
                    <a:pt x="40883" y="244"/>
                    <a:pt x="40822" y="274"/>
                    <a:pt x="40761" y="335"/>
                  </a:cubicBezTo>
                  <a:cubicBezTo>
                    <a:pt x="40731" y="274"/>
                    <a:pt x="40640" y="214"/>
                    <a:pt x="40549" y="214"/>
                  </a:cubicBezTo>
                  <a:cubicBezTo>
                    <a:pt x="38573" y="214"/>
                    <a:pt x="36567" y="214"/>
                    <a:pt x="34591" y="183"/>
                  </a:cubicBezTo>
                  <a:cubicBezTo>
                    <a:pt x="32281" y="183"/>
                    <a:pt x="30001" y="183"/>
                    <a:pt x="27691" y="153"/>
                  </a:cubicBezTo>
                  <a:cubicBezTo>
                    <a:pt x="25412" y="122"/>
                    <a:pt x="23162" y="122"/>
                    <a:pt x="20883" y="122"/>
                  </a:cubicBezTo>
                  <a:cubicBezTo>
                    <a:pt x="18542" y="92"/>
                    <a:pt x="16232" y="92"/>
                    <a:pt x="13892" y="62"/>
                  </a:cubicBezTo>
                  <a:cubicBezTo>
                    <a:pt x="11673" y="62"/>
                    <a:pt x="9423" y="62"/>
                    <a:pt x="7174" y="31"/>
                  </a:cubicBezTo>
                  <a:cubicBezTo>
                    <a:pt x="4894" y="31"/>
                    <a:pt x="2615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2"/>
            <p:cNvSpPr/>
            <p:nvPr/>
          </p:nvSpPr>
          <p:spPr>
            <a:xfrm>
              <a:off x="8639475" y="187975"/>
              <a:ext cx="778925" cy="1547925"/>
            </a:xfrm>
            <a:custGeom>
              <a:avLst/>
              <a:gdLst/>
              <a:ahLst/>
              <a:cxnLst/>
              <a:rect l="l" t="t" r="r" b="b"/>
              <a:pathLst>
                <a:path w="31157" h="61917" extrusionOk="0">
                  <a:moveTo>
                    <a:pt x="22867" y="5213"/>
                  </a:moveTo>
                  <a:cubicBezTo>
                    <a:pt x="22973" y="5213"/>
                    <a:pt x="23082" y="5218"/>
                    <a:pt x="23193" y="5229"/>
                  </a:cubicBezTo>
                  <a:cubicBezTo>
                    <a:pt x="27406" y="5288"/>
                    <a:pt x="26261" y="11228"/>
                    <a:pt x="22726" y="11228"/>
                  </a:cubicBezTo>
                  <a:cubicBezTo>
                    <a:pt x="22640" y="11228"/>
                    <a:pt x="22552" y="11224"/>
                    <a:pt x="22463" y="11217"/>
                  </a:cubicBezTo>
                  <a:cubicBezTo>
                    <a:pt x="18747" y="10863"/>
                    <a:pt x="19381" y="5213"/>
                    <a:pt x="22867" y="5213"/>
                  </a:cubicBezTo>
                  <a:close/>
                  <a:moveTo>
                    <a:pt x="1" y="1"/>
                  </a:moveTo>
                  <a:cubicBezTo>
                    <a:pt x="1" y="2858"/>
                    <a:pt x="31" y="5715"/>
                    <a:pt x="31" y="8572"/>
                  </a:cubicBezTo>
                  <a:cubicBezTo>
                    <a:pt x="31" y="11946"/>
                    <a:pt x="31" y="15320"/>
                    <a:pt x="31" y="18694"/>
                  </a:cubicBezTo>
                  <a:cubicBezTo>
                    <a:pt x="31" y="22007"/>
                    <a:pt x="62" y="25320"/>
                    <a:pt x="62" y="28603"/>
                  </a:cubicBezTo>
                  <a:lnTo>
                    <a:pt x="92" y="38907"/>
                  </a:lnTo>
                  <a:lnTo>
                    <a:pt x="122" y="48999"/>
                  </a:lnTo>
                  <a:cubicBezTo>
                    <a:pt x="122" y="52251"/>
                    <a:pt x="122" y="55534"/>
                    <a:pt x="122" y="58786"/>
                  </a:cubicBezTo>
                  <a:cubicBezTo>
                    <a:pt x="122" y="58968"/>
                    <a:pt x="122" y="59151"/>
                    <a:pt x="153" y="59333"/>
                  </a:cubicBezTo>
                  <a:cubicBezTo>
                    <a:pt x="3709" y="58208"/>
                    <a:pt x="7205" y="56932"/>
                    <a:pt x="10670" y="55564"/>
                  </a:cubicBezTo>
                  <a:cubicBezTo>
                    <a:pt x="11430" y="55290"/>
                    <a:pt x="12190" y="54895"/>
                    <a:pt x="13010" y="54834"/>
                  </a:cubicBezTo>
                  <a:cubicBezTo>
                    <a:pt x="14074" y="54834"/>
                    <a:pt x="15077" y="55138"/>
                    <a:pt x="16019" y="55564"/>
                  </a:cubicBezTo>
                  <a:cubicBezTo>
                    <a:pt x="18056" y="56476"/>
                    <a:pt x="20062" y="57418"/>
                    <a:pt x="22099" y="58300"/>
                  </a:cubicBezTo>
                  <a:cubicBezTo>
                    <a:pt x="21673" y="50761"/>
                    <a:pt x="18512" y="43497"/>
                    <a:pt x="16171" y="36384"/>
                  </a:cubicBezTo>
                  <a:cubicBezTo>
                    <a:pt x="15685" y="38482"/>
                    <a:pt x="14682" y="40488"/>
                    <a:pt x="13557" y="42281"/>
                  </a:cubicBezTo>
                  <a:cubicBezTo>
                    <a:pt x="13436" y="42494"/>
                    <a:pt x="13071" y="43011"/>
                    <a:pt x="12646" y="43467"/>
                  </a:cubicBezTo>
                  <a:cubicBezTo>
                    <a:pt x="12585" y="43467"/>
                    <a:pt x="12554" y="43497"/>
                    <a:pt x="12524" y="43527"/>
                  </a:cubicBezTo>
                  <a:cubicBezTo>
                    <a:pt x="12494" y="43558"/>
                    <a:pt x="12433" y="43588"/>
                    <a:pt x="12402" y="43618"/>
                  </a:cubicBezTo>
                  <a:cubicBezTo>
                    <a:pt x="12281" y="43740"/>
                    <a:pt x="12159" y="43862"/>
                    <a:pt x="12038" y="43983"/>
                  </a:cubicBezTo>
                  <a:cubicBezTo>
                    <a:pt x="12007" y="43922"/>
                    <a:pt x="11977" y="43862"/>
                    <a:pt x="11946" y="43801"/>
                  </a:cubicBezTo>
                  <a:lnTo>
                    <a:pt x="11977" y="43801"/>
                  </a:lnTo>
                  <a:lnTo>
                    <a:pt x="11855" y="43497"/>
                  </a:lnTo>
                  <a:lnTo>
                    <a:pt x="11764" y="43254"/>
                  </a:lnTo>
                  <a:cubicBezTo>
                    <a:pt x="11703" y="43163"/>
                    <a:pt x="11673" y="43102"/>
                    <a:pt x="11642" y="43011"/>
                  </a:cubicBezTo>
                  <a:cubicBezTo>
                    <a:pt x="10579" y="39758"/>
                    <a:pt x="11095" y="35959"/>
                    <a:pt x="13071" y="33162"/>
                  </a:cubicBezTo>
                  <a:lnTo>
                    <a:pt x="13071" y="33162"/>
                  </a:lnTo>
                  <a:cubicBezTo>
                    <a:pt x="11190" y="33893"/>
                    <a:pt x="9152" y="34078"/>
                    <a:pt x="7127" y="34078"/>
                  </a:cubicBezTo>
                  <a:cubicBezTo>
                    <a:pt x="6960" y="34078"/>
                    <a:pt x="6794" y="34077"/>
                    <a:pt x="6627" y="34074"/>
                  </a:cubicBezTo>
                  <a:cubicBezTo>
                    <a:pt x="6597" y="34074"/>
                    <a:pt x="6536" y="34105"/>
                    <a:pt x="6445" y="34105"/>
                  </a:cubicBezTo>
                  <a:cubicBezTo>
                    <a:pt x="5898" y="34105"/>
                    <a:pt x="4591" y="33831"/>
                    <a:pt x="3679" y="33466"/>
                  </a:cubicBezTo>
                  <a:cubicBezTo>
                    <a:pt x="3679" y="33466"/>
                    <a:pt x="3648" y="33436"/>
                    <a:pt x="3618" y="33436"/>
                  </a:cubicBezTo>
                  <a:cubicBezTo>
                    <a:pt x="3557" y="33406"/>
                    <a:pt x="3496" y="33375"/>
                    <a:pt x="3466" y="33375"/>
                  </a:cubicBezTo>
                  <a:cubicBezTo>
                    <a:pt x="3436" y="33345"/>
                    <a:pt x="3436" y="33345"/>
                    <a:pt x="3405" y="33345"/>
                  </a:cubicBezTo>
                  <a:cubicBezTo>
                    <a:pt x="3375" y="33345"/>
                    <a:pt x="3344" y="33314"/>
                    <a:pt x="3314" y="33314"/>
                  </a:cubicBezTo>
                  <a:cubicBezTo>
                    <a:pt x="3253" y="33284"/>
                    <a:pt x="3162" y="33254"/>
                    <a:pt x="3101" y="33223"/>
                  </a:cubicBezTo>
                  <a:lnTo>
                    <a:pt x="3132" y="33193"/>
                  </a:lnTo>
                  <a:cubicBezTo>
                    <a:pt x="3132" y="33193"/>
                    <a:pt x="3132" y="33162"/>
                    <a:pt x="3162" y="33162"/>
                  </a:cubicBezTo>
                  <a:cubicBezTo>
                    <a:pt x="3162" y="33132"/>
                    <a:pt x="3192" y="33102"/>
                    <a:pt x="3223" y="33071"/>
                  </a:cubicBezTo>
                  <a:cubicBezTo>
                    <a:pt x="3314" y="32980"/>
                    <a:pt x="3405" y="32889"/>
                    <a:pt x="3466" y="32767"/>
                  </a:cubicBezTo>
                  <a:cubicBezTo>
                    <a:pt x="3466" y="32798"/>
                    <a:pt x="3496" y="32798"/>
                    <a:pt x="3496" y="32798"/>
                  </a:cubicBezTo>
                  <a:cubicBezTo>
                    <a:pt x="4408" y="31764"/>
                    <a:pt x="5381" y="30731"/>
                    <a:pt x="6627" y="30123"/>
                  </a:cubicBezTo>
                  <a:cubicBezTo>
                    <a:pt x="8119" y="29465"/>
                    <a:pt x="9786" y="29044"/>
                    <a:pt x="11432" y="29044"/>
                  </a:cubicBezTo>
                  <a:cubicBezTo>
                    <a:pt x="12066" y="29044"/>
                    <a:pt x="12697" y="29106"/>
                    <a:pt x="13314" y="29241"/>
                  </a:cubicBezTo>
                  <a:cubicBezTo>
                    <a:pt x="11187" y="26536"/>
                    <a:pt x="9150" y="22554"/>
                    <a:pt x="9515" y="19089"/>
                  </a:cubicBezTo>
                  <a:lnTo>
                    <a:pt x="9484" y="19089"/>
                  </a:lnTo>
                  <a:cubicBezTo>
                    <a:pt x="9515" y="18998"/>
                    <a:pt x="9515" y="18907"/>
                    <a:pt x="9545" y="18816"/>
                  </a:cubicBezTo>
                  <a:cubicBezTo>
                    <a:pt x="9545" y="18785"/>
                    <a:pt x="9545" y="18785"/>
                    <a:pt x="9545" y="18755"/>
                  </a:cubicBezTo>
                  <a:cubicBezTo>
                    <a:pt x="9545" y="18725"/>
                    <a:pt x="9545" y="18664"/>
                    <a:pt x="9576" y="18603"/>
                  </a:cubicBezTo>
                  <a:cubicBezTo>
                    <a:pt x="9576" y="18603"/>
                    <a:pt x="9576" y="18573"/>
                    <a:pt x="9576" y="18573"/>
                  </a:cubicBezTo>
                  <a:cubicBezTo>
                    <a:pt x="9606" y="18603"/>
                    <a:pt x="9636" y="18603"/>
                    <a:pt x="9667" y="18603"/>
                  </a:cubicBezTo>
                  <a:cubicBezTo>
                    <a:pt x="9788" y="18664"/>
                    <a:pt x="9940" y="18725"/>
                    <a:pt x="10092" y="18755"/>
                  </a:cubicBezTo>
                  <a:lnTo>
                    <a:pt x="10092" y="18785"/>
                  </a:lnTo>
                  <a:cubicBezTo>
                    <a:pt x="10366" y="18876"/>
                    <a:pt x="10639" y="18998"/>
                    <a:pt x="10913" y="19089"/>
                  </a:cubicBezTo>
                  <a:cubicBezTo>
                    <a:pt x="13801" y="20427"/>
                    <a:pt x="15867" y="23253"/>
                    <a:pt x="16719" y="26293"/>
                  </a:cubicBezTo>
                  <a:cubicBezTo>
                    <a:pt x="16810" y="26597"/>
                    <a:pt x="17114" y="27813"/>
                    <a:pt x="17053" y="28512"/>
                  </a:cubicBezTo>
                  <a:cubicBezTo>
                    <a:pt x="17296" y="28086"/>
                    <a:pt x="17600" y="27661"/>
                    <a:pt x="17904" y="27266"/>
                  </a:cubicBezTo>
                  <a:cubicBezTo>
                    <a:pt x="19697" y="25077"/>
                    <a:pt x="21795" y="22585"/>
                    <a:pt x="24621" y="21764"/>
                  </a:cubicBezTo>
                  <a:cubicBezTo>
                    <a:pt x="24652" y="21764"/>
                    <a:pt x="24713" y="21734"/>
                    <a:pt x="24773" y="21734"/>
                  </a:cubicBezTo>
                  <a:cubicBezTo>
                    <a:pt x="24865" y="21703"/>
                    <a:pt x="24956" y="21673"/>
                    <a:pt x="25077" y="21673"/>
                  </a:cubicBezTo>
                  <a:cubicBezTo>
                    <a:pt x="25077" y="21642"/>
                    <a:pt x="25108" y="21642"/>
                    <a:pt x="25108" y="21642"/>
                  </a:cubicBezTo>
                  <a:lnTo>
                    <a:pt x="25138" y="21642"/>
                  </a:lnTo>
                  <a:cubicBezTo>
                    <a:pt x="25138" y="21825"/>
                    <a:pt x="25108" y="22007"/>
                    <a:pt x="25108" y="22159"/>
                  </a:cubicBezTo>
                  <a:cubicBezTo>
                    <a:pt x="25108" y="22281"/>
                    <a:pt x="25077" y="22402"/>
                    <a:pt x="25077" y="22554"/>
                  </a:cubicBezTo>
                  <a:cubicBezTo>
                    <a:pt x="24743" y="26171"/>
                    <a:pt x="22038" y="30731"/>
                    <a:pt x="18542" y="31734"/>
                  </a:cubicBezTo>
                  <a:cubicBezTo>
                    <a:pt x="20336" y="32372"/>
                    <a:pt x="22007" y="33406"/>
                    <a:pt x="23193" y="34925"/>
                  </a:cubicBezTo>
                  <a:cubicBezTo>
                    <a:pt x="24014" y="35898"/>
                    <a:pt x="24895" y="36901"/>
                    <a:pt x="25290" y="38117"/>
                  </a:cubicBezTo>
                  <a:cubicBezTo>
                    <a:pt x="25351" y="38330"/>
                    <a:pt x="25685" y="38968"/>
                    <a:pt x="25776" y="39424"/>
                  </a:cubicBezTo>
                  <a:lnTo>
                    <a:pt x="25564" y="39424"/>
                  </a:lnTo>
                  <a:cubicBezTo>
                    <a:pt x="25473" y="39424"/>
                    <a:pt x="25412" y="39394"/>
                    <a:pt x="25321" y="39394"/>
                  </a:cubicBezTo>
                  <a:lnTo>
                    <a:pt x="25229" y="39394"/>
                  </a:lnTo>
                  <a:cubicBezTo>
                    <a:pt x="25169" y="39394"/>
                    <a:pt x="25138" y="39394"/>
                    <a:pt x="25077" y="39363"/>
                  </a:cubicBezTo>
                  <a:cubicBezTo>
                    <a:pt x="22524" y="39059"/>
                    <a:pt x="20123" y="37904"/>
                    <a:pt x="18269" y="36141"/>
                  </a:cubicBezTo>
                  <a:lnTo>
                    <a:pt x="18269" y="36141"/>
                  </a:lnTo>
                  <a:cubicBezTo>
                    <a:pt x="18299" y="36172"/>
                    <a:pt x="18299" y="36202"/>
                    <a:pt x="18299" y="36263"/>
                  </a:cubicBezTo>
                  <a:cubicBezTo>
                    <a:pt x="19576" y="39606"/>
                    <a:pt x="20792" y="42980"/>
                    <a:pt x="21764" y="46415"/>
                  </a:cubicBezTo>
                  <a:cubicBezTo>
                    <a:pt x="22615" y="49606"/>
                    <a:pt x="23831" y="52737"/>
                    <a:pt x="24014" y="56020"/>
                  </a:cubicBezTo>
                  <a:cubicBezTo>
                    <a:pt x="24044" y="56658"/>
                    <a:pt x="24074" y="57297"/>
                    <a:pt x="24074" y="57935"/>
                  </a:cubicBezTo>
                  <a:cubicBezTo>
                    <a:pt x="24621" y="54926"/>
                    <a:pt x="25442" y="51947"/>
                    <a:pt x="26658" y="49090"/>
                  </a:cubicBezTo>
                  <a:cubicBezTo>
                    <a:pt x="26719" y="49059"/>
                    <a:pt x="26749" y="49029"/>
                    <a:pt x="26780" y="48968"/>
                  </a:cubicBezTo>
                  <a:cubicBezTo>
                    <a:pt x="26810" y="48907"/>
                    <a:pt x="26840" y="48816"/>
                    <a:pt x="26871" y="48755"/>
                  </a:cubicBezTo>
                  <a:cubicBezTo>
                    <a:pt x="26962" y="48543"/>
                    <a:pt x="27023" y="48360"/>
                    <a:pt x="27114" y="48147"/>
                  </a:cubicBezTo>
                  <a:cubicBezTo>
                    <a:pt x="27144" y="48087"/>
                    <a:pt x="27144" y="48056"/>
                    <a:pt x="27175" y="47995"/>
                  </a:cubicBezTo>
                  <a:cubicBezTo>
                    <a:pt x="27235" y="47843"/>
                    <a:pt x="27296" y="47722"/>
                    <a:pt x="27357" y="47570"/>
                  </a:cubicBezTo>
                  <a:cubicBezTo>
                    <a:pt x="27418" y="47479"/>
                    <a:pt x="27479" y="47357"/>
                    <a:pt x="27509" y="47266"/>
                  </a:cubicBezTo>
                  <a:cubicBezTo>
                    <a:pt x="27570" y="47448"/>
                    <a:pt x="27600" y="47631"/>
                    <a:pt x="27661" y="47752"/>
                  </a:cubicBezTo>
                  <a:cubicBezTo>
                    <a:pt x="28938" y="51886"/>
                    <a:pt x="29333" y="56415"/>
                    <a:pt x="28694" y="60762"/>
                  </a:cubicBezTo>
                  <a:cubicBezTo>
                    <a:pt x="28725" y="60762"/>
                    <a:pt x="28786" y="60792"/>
                    <a:pt x="28816" y="60792"/>
                  </a:cubicBezTo>
                  <a:cubicBezTo>
                    <a:pt x="29424" y="61126"/>
                    <a:pt x="30062" y="61370"/>
                    <a:pt x="30670" y="61704"/>
                  </a:cubicBezTo>
                  <a:cubicBezTo>
                    <a:pt x="30792" y="61795"/>
                    <a:pt x="30974" y="61856"/>
                    <a:pt x="31156" y="61917"/>
                  </a:cubicBezTo>
                  <a:cubicBezTo>
                    <a:pt x="31156" y="61704"/>
                    <a:pt x="31156" y="61521"/>
                    <a:pt x="31156" y="61309"/>
                  </a:cubicBezTo>
                  <a:cubicBezTo>
                    <a:pt x="31126" y="59515"/>
                    <a:pt x="31096" y="57692"/>
                    <a:pt x="31065" y="55868"/>
                  </a:cubicBezTo>
                  <a:cubicBezTo>
                    <a:pt x="31035" y="52585"/>
                    <a:pt x="31005" y="49302"/>
                    <a:pt x="30944" y="46050"/>
                  </a:cubicBezTo>
                  <a:cubicBezTo>
                    <a:pt x="30883" y="42646"/>
                    <a:pt x="30853" y="39272"/>
                    <a:pt x="30792" y="35898"/>
                  </a:cubicBezTo>
                  <a:cubicBezTo>
                    <a:pt x="30761" y="32494"/>
                    <a:pt x="30701" y="29059"/>
                    <a:pt x="30670" y="25624"/>
                  </a:cubicBezTo>
                  <a:cubicBezTo>
                    <a:pt x="30609" y="22311"/>
                    <a:pt x="30579" y="19028"/>
                    <a:pt x="30518" y="15715"/>
                  </a:cubicBezTo>
                  <a:cubicBezTo>
                    <a:pt x="30488" y="12402"/>
                    <a:pt x="30427" y="9089"/>
                    <a:pt x="30397" y="5776"/>
                  </a:cubicBezTo>
                  <a:lnTo>
                    <a:pt x="30336" y="548"/>
                  </a:lnTo>
                  <a:lnTo>
                    <a:pt x="25807" y="487"/>
                  </a:lnTo>
                  <a:cubicBezTo>
                    <a:pt x="23497" y="426"/>
                    <a:pt x="21187" y="396"/>
                    <a:pt x="18877" y="366"/>
                  </a:cubicBezTo>
                  <a:cubicBezTo>
                    <a:pt x="16536" y="305"/>
                    <a:pt x="14196" y="274"/>
                    <a:pt x="11855" y="214"/>
                  </a:cubicBezTo>
                  <a:cubicBezTo>
                    <a:pt x="10670" y="214"/>
                    <a:pt x="9484" y="183"/>
                    <a:pt x="8299" y="153"/>
                  </a:cubicBezTo>
                  <a:cubicBezTo>
                    <a:pt x="7174" y="153"/>
                    <a:pt x="6050" y="122"/>
                    <a:pt x="4925" y="92"/>
                  </a:cubicBezTo>
                  <a:cubicBezTo>
                    <a:pt x="3740" y="92"/>
                    <a:pt x="2554" y="62"/>
                    <a:pt x="1399" y="31"/>
                  </a:cubicBezTo>
                  <a:cubicBezTo>
                    <a:pt x="943" y="31"/>
                    <a:pt x="457" y="3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2"/>
            <p:cNvSpPr/>
            <p:nvPr/>
          </p:nvSpPr>
          <p:spPr>
            <a:xfrm>
              <a:off x="8631875" y="184075"/>
              <a:ext cx="794875" cy="1563625"/>
            </a:xfrm>
            <a:custGeom>
              <a:avLst/>
              <a:gdLst/>
              <a:ahLst/>
              <a:cxnLst/>
              <a:rect l="l" t="t" r="r" b="b"/>
              <a:pathLst>
                <a:path w="31795" h="62545" extrusionOk="0">
                  <a:moveTo>
                    <a:pt x="358" y="0"/>
                  </a:moveTo>
                  <a:cubicBezTo>
                    <a:pt x="250" y="0"/>
                    <a:pt x="150" y="112"/>
                    <a:pt x="123" y="248"/>
                  </a:cubicBezTo>
                  <a:cubicBezTo>
                    <a:pt x="123" y="339"/>
                    <a:pt x="183" y="430"/>
                    <a:pt x="275" y="491"/>
                  </a:cubicBezTo>
                  <a:cubicBezTo>
                    <a:pt x="275" y="2102"/>
                    <a:pt x="275" y="3713"/>
                    <a:pt x="275" y="5294"/>
                  </a:cubicBezTo>
                  <a:cubicBezTo>
                    <a:pt x="305" y="7908"/>
                    <a:pt x="305" y="10491"/>
                    <a:pt x="305" y="13105"/>
                  </a:cubicBezTo>
                  <a:cubicBezTo>
                    <a:pt x="305" y="15659"/>
                    <a:pt x="335" y="18242"/>
                    <a:pt x="335" y="20795"/>
                  </a:cubicBezTo>
                  <a:cubicBezTo>
                    <a:pt x="335" y="23379"/>
                    <a:pt x="335" y="25963"/>
                    <a:pt x="335" y="28546"/>
                  </a:cubicBezTo>
                  <a:cubicBezTo>
                    <a:pt x="335" y="31130"/>
                    <a:pt x="366" y="33714"/>
                    <a:pt x="366" y="36267"/>
                  </a:cubicBezTo>
                  <a:cubicBezTo>
                    <a:pt x="366" y="38820"/>
                    <a:pt x="396" y="41343"/>
                    <a:pt x="396" y="43896"/>
                  </a:cubicBezTo>
                  <a:cubicBezTo>
                    <a:pt x="396" y="46419"/>
                    <a:pt x="396" y="48972"/>
                    <a:pt x="396" y="51525"/>
                  </a:cubicBezTo>
                  <a:cubicBezTo>
                    <a:pt x="426" y="54048"/>
                    <a:pt x="426" y="56571"/>
                    <a:pt x="426" y="59094"/>
                  </a:cubicBezTo>
                  <a:cubicBezTo>
                    <a:pt x="426" y="59155"/>
                    <a:pt x="457" y="59215"/>
                    <a:pt x="487" y="59276"/>
                  </a:cubicBezTo>
                  <a:cubicBezTo>
                    <a:pt x="457" y="59276"/>
                    <a:pt x="396" y="59307"/>
                    <a:pt x="335" y="59337"/>
                  </a:cubicBezTo>
                  <a:lnTo>
                    <a:pt x="244" y="59337"/>
                  </a:lnTo>
                  <a:cubicBezTo>
                    <a:pt x="31" y="59428"/>
                    <a:pt x="1" y="59763"/>
                    <a:pt x="244" y="59854"/>
                  </a:cubicBezTo>
                  <a:lnTo>
                    <a:pt x="305" y="59854"/>
                  </a:lnTo>
                  <a:cubicBezTo>
                    <a:pt x="396" y="59763"/>
                    <a:pt x="548" y="59732"/>
                    <a:pt x="639" y="59702"/>
                  </a:cubicBezTo>
                  <a:cubicBezTo>
                    <a:pt x="822" y="59641"/>
                    <a:pt x="1004" y="59580"/>
                    <a:pt x="1156" y="59519"/>
                  </a:cubicBezTo>
                  <a:cubicBezTo>
                    <a:pt x="1247" y="59489"/>
                    <a:pt x="1338" y="59428"/>
                    <a:pt x="1430" y="59367"/>
                  </a:cubicBezTo>
                  <a:cubicBezTo>
                    <a:pt x="1460" y="59367"/>
                    <a:pt x="1521" y="59367"/>
                    <a:pt x="1551" y="59337"/>
                  </a:cubicBezTo>
                  <a:cubicBezTo>
                    <a:pt x="1602" y="59299"/>
                    <a:pt x="1658" y="59282"/>
                    <a:pt x="1713" y="59282"/>
                  </a:cubicBezTo>
                  <a:cubicBezTo>
                    <a:pt x="1789" y="59282"/>
                    <a:pt x="1863" y="59314"/>
                    <a:pt x="1916" y="59367"/>
                  </a:cubicBezTo>
                  <a:cubicBezTo>
                    <a:pt x="1977" y="59337"/>
                    <a:pt x="2007" y="59246"/>
                    <a:pt x="2007" y="59185"/>
                  </a:cubicBezTo>
                  <a:cubicBezTo>
                    <a:pt x="2007" y="57544"/>
                    <a:pt x="2007" y="55933"/>
                    <a:pt x="2007" y="54291"/>
                  </a:cubicBezTo>
                  <a:cubicBezTo>
                    <a:pt x="2007" y="51769"/>
                    <a:pt x="2007" y="49246"/>
                    <a:pt x="2007" y="46723"/>
                  </a:cubicBezTo>
                  <a:cubicBezTo>
                    <a:pt x="2007" y="44261"/>
                    <a:pt x="2007" y="41799"/>
                    <a:pt x="2007" y="39337"/>
                  </a:cubicBezTo>
                  <a:cubicBezTo>
                    <a:pt x="2007" y="36784"/>
                    <a:pt x="2007" y="34230"/>
                    <a:pt x="2007" y="31647"/>
                  </a:cubicBezTo>
                  <a:cubicBezTo>
                    <a:pt x="2007" y="29154"/>
                    <a:pt x="2007" y="26631"/>
                    <a:pt x="2007" y="24139"/>
                  </a:cubicBezTo>
                  <a:cubicBezTo>
                    <a:pt x="2007" y="21647"/>
                    <a:pt x="2007" y="19154"/>
                    <a:pt x="2007" y="16692"/>
                  </a:cubicBezTo>
                  <a:cubicBezTo>
                    <a:pt x="2007" y="14260"/>
                    <a:pt x="2007" y="11829"/>
                    <a:pt x="2007" y="9397"/>
                  </a:cubicBezTo>
                  <a:cubicBezTo>
                    <a:pt x="1977" y="6905"/>
                    <a:pt x="1977" y="4443"/>
                    <a:pt x="1977" y="1981"/>
                  </a:cubicBezTo>
                  <a:cubicBezTo>
                    <a:pt x="1977" y="1950"/>
                    <a:pt x="1977" y="1920"/>
                    <a:pt x="1946" y="1859"/>
                  </a:cubicBezTo>
                  <a:lnTo>
                    <a:pt x="1977" y="1859"/>
                  </a:lnTo>
                  <a:cubicBezTo>
                    <a:pt x="4196" y="1920"/>
                    <a:pt x="6414" y="1981"/>
                    <a:pt x="8664" y="2041"/>
                  </a:cubicBezTo>
                  <a:cubicBezTo>
                    <a:pt x="10974" y="2072"/>
                    <a:pt x="13253" y="2133"/>
                    <a:pt x="15564" y="2193"/>
                  </a:cubicBezTo>
                  <a:cubicBezTo>
                    <a:pt x="17874" y="2254"/>
                    <a:pt x="20184" y="2315"/>
                    <a:pt x="22524" y="2345"/>
                  </a:cubicBezTo>
                  <a:cubicBezTo>
                    <a:pt x="24682" y="2406"/>
                    <a:pt x="26840" y="2467"/>
                    <a:pt x="29029" y="2497"/>
                  </a:cubicBezTo>
                  <a:lnTo>
                    <a:pt x="29059" y="2497"/>
                  </a:lnTo>
                  <a:cubicBezTo>
                    <a:pt x="29090" y="4321"/>
                    <a:pt x="29090" y="6145"/>
                    <a:pt x="29120" y="7938"/>
                  </a:cubicBezTo>
                  <a:cubicBezTo>
                    <a:pt x="29181" y="10552"/>
                    <a:pt x="29211" y="13136"/>
                    <a:pt x="29242" y="15719"/>
                  </a:cubicBezTo>
                  <a:cubicBezTo>
                    <a:pt x="29272" y="18333"/>
                    <a:pt x="29333" y="20917"/>
                    <a:pt x="29363" y="23531"/>
                  </a:cubicBezTo>
                  <a:cubicBezTo>
                    <a:pt x="29424" y="26115"/>
                    <a:pt x="29454" y="28698"/>
                    <a:pt x="29485" y="31282"/>
                  </a:cubicBezTo>
                  <a:cubicBezTo>
                    <a:pt x="29515" y="33896"/>
                    <a:pt x="29576" y="36510"/>
                    <a:pt x="29606" y="39124"/>
                  </a:cubicBezTo>
                  <a:cubicBezTo>
                    <a:pt x="29637" y="41738"/>
                    <a:pt x="29698" y="44382"/>
                    <a:pt x="29728" y="46996"/>
                  </a:cubicBezTo>
                  <a:cubicBezTo>
                    <a:pt x="29758" y="49519"/>
                    <a:pt x="29819" y="52072"/>
                    <a:pt x="29850" y="54626"/>
                  </a:cubicBezTo>
                  <a:cubicBezTo>
                    <a:pt x="29880" y="56936"/>
                    <a:pt x="29910" y="59246"/>
                    <a:pt x="29941" y="61586"/>
                  </a:cubicBezTo>
                  <a:cubicBezTo>
                    <a:pt x="29941" y="61708"/>
                    <a:pt x="30062" y="61829"/>
                    <a:pt x="30214" y="61829"/>
                  </a:cubicBezTo>
                  <a:cubicBezTo>
                    <a:pt x="30275" y="61829"/>
                    <a:pt x="30336" y="61799"/>
                    <a:pt x="30397" y="61769"/>
                  </a:cubicBezTo>
                  <a:cubicBezTo>
                    <a:pt x="30427" y="61829"/>
                    <a:pt x="30518" y="61890"/>
                    <a:pt x="30579" y="61921"/>
                  </a:cubicBezTo>
                  <a:cubicBezTo>
                    <a:pt x="30853" y="62103"/>
                    <a:pt x="31126" y="62346"/>
                    <a:pt x="31430" y="62529"/>
                  </a:cubicBezTo>
                  <a:cubicBezTo>
                    <a:pt x="31463" y="62540"/>
                    <a:pt x="31495" y="62545"/>
                    <a:pt x="31525" y="62545"/>
                  </a:cubicBezTo>
                  <a:cubicBezTo>
                    <a:pt x="31663" y="62545"/>
                    <a:pt x="31770" y="62440"/>
                    <a:pt x="31795" y="62316"/>
                  </a:cubicBezTo>
                  <a:cubicBezTo>
                    <a:pt x="31795" y="62255"/>
                    <a:pt x="31795" y="62194"/>
                    <a:pt x="31795" y="62133"/>
                  </a:cubicBezTo>
                  <a:cubicBezTo>
                    <a:pt x="31764" y="62073"/>
                    <a:pt x="31734" y="62012"/>
                    <a:pt x="31673" y="61951"/>
                  </a:cubicBezTo>
                  <a:cubicBezTo>
                    <a:pt x="31734" y="61829"/>
                    <a:pt x="31704" y="61677"/>
                    <a:pt x="31612" y="61617"/>
                  </a:cubicBezTo>
                  <a:cubicBezTo>
                    <a:pt x="31552" y="61586"/>
                    <a:pt x="31521" y="61556"/>
                    <a:pt x="31491" y="61556"/>
                  </a:cubicBezTo>
                  <a:cubicBezTo>
                    <a:pt x="31552" y="61495"/>
                    <a:pt x="31612" y="61434"/>
                    <a:pt x="31612" y="61343"/>
                  </a:cubicBezTo>
                  <a:cubicBezTo>
                    <a:pt x="31582" y="59337"/>
                    <a:pt x="31552" y="57331"/>
                    <a:pt x="31521" y="55325"/>
                  </a:cubicBezTo>
                  <a:cubicBezTo>
                    <a:pt x="31460" y="52680"/>
                    <a:pt x="31430" y="50066"/>
                    <a:pt x="31400" y="47452"/>
                  </a:cubicBezTo>
                  <a:cubicBezTo>
                    <a:pt x="31369" y="44717"/>
                    <a:pt x="31309" y="41981"/>
                    <a:pt x="31278" y="39246"/>
                  </a:cubicBezTo>
                  <a:cubicBezTo>
                    <a:pt x="31248" y="36571"/>
                    <a:pt x="31217" y="33896"/>
                    <a:pt x="31157" y="31252"/>
                  </a:cubicBezTo>
                  <a:cubicBezTo>
                    <a:pt x="31126" y="28668"/>
                    <a:pt x="31096" y="26115"/>
                    <a:pt x="31065" y="23531"/>
                  </a:cubicBezTo>
                  <a:cubicBezTo>
                    <a:pt x="31035" y="20795"/>
                    <a:pt x="30974" y="18029"/>
                    <a:pt x="30944" y="15263"/>
                  </a:cubicBezTo>
                  <a:cubicBezTo>
                    <a:pt x="30913" y="12710"/>
                    <a:pt x="30853" y="10157"/>
                    <a:pt x="30822" y="7604"/>
                  </a:cubicBezTo>
                  <a:cubicBezTo>
                    <a:pt x="30792" y="5324"/>
                    <a:pt x="30761" y="3044"/>
                    <a:pt x="30731" y="765"/>
                  </a:cubicBezTo>
                  <a:cubicBezTo>
                    <a:pt x="30731" y="613"/>
                    <a:pt x="30609" y="491"/>
                    <a:pt x="30457" y="491"/>
                  </a:cubicBezTo>
                  <a:cubicBezTo>
                    <a:pt x="30397" y="491"/>
                    <a:pt x="30336" y="522"/>
                    <a:pt x="30275" y="582"/>
                  </a:cubicBezTo>
                  <a:lnTo>
                    <a:pt x="27570" y="522"/>
                  </a:lnTo>
                  <a:cubicBezTo>
                    <a:pt x="25290" y="491"/>
                    <a:pt x="23010" y="430"/>
                    <a:pt x="20731" y="400"/>
                  </a:cubicBezTo>
                  <a:cubicBezTo>
                    <a:pt x="18482" y="339"/>
                    <a:pt x="16232" y="309"/>
                    <a:pt x="13983" y="248"/>
                  </a:cubicBezTo>
                  <a:cubicBezTo>
                    <a:pt x="11643" y="218"/>
                    <a:pt x="9332" y="157"/>
                    <a:pt x="6992" y="126"/>
                  </a:cubicBezTo>
                  <a:cubicBezTo>
                    <a:pt x="4803" y="66"/>
                    <a:pt x="2615" y="35"/>
                    <a:pt x="396" y="5"/>
                  </a:cubicBezTo>
                  <a:cubicBezTo>
                    <a:pt x="383" y="2"/>
                    <a:pt x="371" y="0"/>
                    <a:pt x="35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2"/>
            <p:cNvSpPr/>
            <p:nvPr/>
          </p:nvSpPr>
          <p:spPr>
            <a:xfrm>
              <a:off x="8720800" y="15899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31" y="426"/>
                    <a:pt x="152" y="517"/>
                    <a:pt x="304" y="517"/>
                  </a:cubicBezTo>
                  <a:cubicBezTo>
                    <a:pt x="426" y="517"/>
                    <a:pt x="547" y="396"/>
                    <a:pt x="547" y="244"/>
                  </a:cubicBezTo>
                  <a:cubicBezTo>
                    <a:pt x="517" y="9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2"/>
            <p:cNvSpPr/>
            <p:nvPr/>
          </p:nvSpPr>
          <p:spPr>
            <a:xfrm>
              <a:off x="8720800" y="12100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31" y="274"/>
                  </a:cubicBezTo>
                  <a:cubicBezTo>
                    <a:pt x="31" y="426"/>
                    <a:pt x="152" y="518"/>
                    <a:pt x="304" y="518"/>
                  </a:cubicBezTo>
                  <a:cubicBezTo>
                    <a:pt x="456" y="518"/>
                    <a:pt x="547" y="396"/>
                    <a:pt x="547" y="244"/>
                  </a:cubicBezTo>
                  <a:cubicBezTo>
                    <a:pt x="54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2"/>
            <p:cNvSpPr/>
            <p:nvPr/>
          </p:nvSpPr>
          <p:spPr>
            <a:xfrm>
              <a:off x="8723825" y="118952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1" y="152"/>
                    <a:pt x="31" y="274"/>
                  </a:cubicBezTo>
                  <a:cubicBezTo>
                    <a:pt x="31" y="426"/>
                    <a:pt x="153" y="517"/>
                    <a:pt x="305" y="517"/>
                  </a:cubicBezTo>
                  <a:cubicBezTo>
                    <a:pt x="426" y="517"/>
                    <a:pt x="548" y="395"/>
                    <a:pt x="548" y="243"/>
                  </a:cubicBezTo>
                  <a:cubicBezTo>
                    <a:pt x="548" y="91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2"/>
            <p:cNvSpPr/>
            <p:nvPr/>
          </p:nvSpPr>
          <p:spPr>
            <a:xfrm>
              <a:off x="8739025" y="12016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122"/>
                    <a:pt x="31" y="274"/>
                  </a:cubicBezTo>
                  <a:cubicBezTo>
                    <a:pt x="31" y="426"/>
                    <a:pt x="153" y="517"/>
                    <a:pt x="305" y="517"/>
                  </a:cubicBezTo>
                  <a:cubicBezTo>
                    <a:pt x="457" y="517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2"/>
            <p:cNvSpPr/>
            <p:nvPr/>
          </p:nvSpPr>
          <p:spPr>
            <a:xfrm>
              <a:off x="8989800" y="14494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31" y="274"/>
                  </a:cubicBezTo>
                  <a:cubicBezTo>
                    <a:pt x="31" y="426"/>
                    <a:pt x="152" y="517"/>
                    <a:pt x="304" y="517"/>
                  </a:cubicBezTo>
                  <a:cubicBezTo>
                    <a:pt x="426" y="517"/>
                    <a:pt x="547" y="396"/>
                    <a:pt x="547" y="244"/>
                  </a:cubicBezTo>
                  <a:cubicBezTo>
                    <a:pt x="547" y="9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2"/>
            <p:cNvSpPr/>
            <p:nvPr/>
          </p:nvSpPr>
          <p:spPr>
            <a:xfrm>
              <a:off x="9009550" y="14471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31" y="426"/>
                    <a:pt x="153" y="517"/>
                    <a:pt x="305" y="517"/>
                  </a:cubicBezTo>
                  <a:cubicBezTo>
                    <a:pt x="426" y="517"/>
                    <a:pt x="548" y="365"/>
                    <a:pt x="548" y="243"/>
                  </a:cubicBezTo>
                  <a:cubicBezTo>
                    <a:pt x="517" y="9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2"/>
            <p:cNvSpPr/>
            <p:nvPr/>
          </p:nvSpPr>
          <p:spPr>
            <a:xfrm>
              <a:off x="9313500" y="12807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53"/>
                    <a:pt x="1" y="274"/>
                  </a:cubicBezTo>
                  <a:cubicBezTo>
                    <a:pt x="31" y="426"/>
                    <a:pt x="153" y="548"/>
                    <a:pt x="274" y="548"/>
                  </a:cubicBezTo>
                  <a:cubicBezTo>
                    <a:pt x="426" y="548"/>
                    <a:pt x="548" y="396"/>
                    <a:pt x="548" y="244"/>
                  </a:cubicBezTo>
                  <a:cubicBezTo>
                    <a:pt x="518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2"/>
            <p:cNvSpPr/>
            <p:nvPr/>
          </p:nvSpPr>
          <p:spPr>
            <a:xfrm>
              <a:off x="9306675" y="90305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52" y="0"/>
                    <a:pt x="0" y="91"/>
                    <a:pt x="0" y="243"/>
                  </a:cubicBezTo>
                  <a:cubicBezTo>
                    <a:pt x="0" y="36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2"/>
            <p:cNvSpPr/>
            <p:nvPr/>
          </p:nvSpPr>
          <p:spPr>
            <a:xfrm>
              <a:off x="9308200" y="8832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6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2"/>
            <p:cNvSpPr/>
            <p:nvPr/>
          </p:nvSpPr>
          <p:spPr>
            <a:xfrm>
              <a:off x="8722325" y="7655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396"/>
                    <a:pt x="91" y="548"/>
                    <a:pt x="243" y="548"/>
                  </a:cubicBezTo>
                  <a:cubicBezTo>
                    <a:pt x="395" y="548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7CA4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2"/>
            <p:cNvSpPr/>
            <p:nvPr/>
          </p:nvSpPr>
          <p:spPr>
            <a:xfrm>
              <a:off x="8722325" y="3749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91" y="547"/>
                    <a:pt x="243" y="547"/>
                  </a:cubicBezTo>
                  <a:cubicBezTo>
                    <a:pt x="395" y="54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2"/>
            <p:cNvSpPr/>
            <p:nvPr/>
          </p:nvSpPr>
          <p:spPr>
            <a:xfrm>
              <a:off x="8721550" y="3559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2"/>
            <p:cNvSpPr/>
            <p:nvPr/>
          </p:nvSpPr>
          <p:spPr>
            <a:xfrm>
              <a:off x="8740550" y="36655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12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2"/>
            <p:cNvSpPr/>
            <p:nvPr/>
          </p:nvSpPr>
          <p:spPr>
            <a:xfrm>
              <a:off x="9047550" y="2860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66"/>
                    <a:pt x="122" y="518"/>
                    <a:pt x="244" y="518"/>
                  </a:cubicBezTo>
                  <a:cubicBezTo>
                    <a:pt x="396" y="518"/>
                    <a:pt x="517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2"/>
            <p:cNvSpPr/>
            <p:nvPr/>
          </p:nvSpPr>
          <p:spPr>
            <a:xfrm>
              <a:off x="9070350" y="282200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2"/>
                    <a:pt x="31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305"/>
                  </a:cubicBezTo>
                  <a:cubicBezTo>
                    <a:pt x="547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2"/>
            <p:cNvSpPr/>
            <p:nvPr/>
          </p:nvSpPr>
          <p:spPr>
            <a:xfrm>
              <a:off x="9305150" y="51702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3" y="0"/>
                    <a:pt x="31" y="91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2"/>
            <p:cNvSpPr/>
            <p:nvPr/>
          </p:nvSpPr>
          <p:spPr>
            <a:xfrm>
              <a:off x="9051350" y="6378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2" y="0"/>
                    <a:pt x="0" y="122"/>
                    <a:pt x="0" y="274"/>
                  </a:cubicBezTo>
                  <a:cubicBezTo>
                    <a:pt x="0" y="395"/>
                    <a:pt x="122" y="547"/>
                    <a:pt x="274" y="547"/>
                  </a:cubicBezTo>
                  <a:cubicBezTo>
                    <a:pt x="396" y="547"/>
                    <a:pt x="54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2"/>
            <p:cNvSpPr/>
            <p:nvPr/>
          </p:nvSpPr>
          <p:spPr>
            <a:xfrm>
              <a:off x="9066550" y="654550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1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2"/>
            <p:cNvSpPr/>
            <p:nvPr/>
          </p:nvSpPr>
          <p:spPr>
            <a:xfrm>
              <a:off x="9072625" y="63555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2"/>
            <p:cNvSpPr/>
            <p:nvPr/>
          </p:nvSpPr>
          <p:spPr>
            <a:xfrm>
              <a:off x="9048300" y="1038300"/>
              <a:ext cx="318425" cy="964325"/>
            </a:xfrm>
            <a:custGeom>
              <a:avLst/>
              <a:gdLst/>
              <a:ahLst/>
              <a:cxnLst/>
              <a:rect l="l" t="t" r="r" b="b"/>
              <a:pathLst>
                <a:path w="12737" h="38573" extrusionOk="0">
                  <a:moveTo>
                    <a:pt x="92" y="0"/>
                  </a:moveTo>
                  <a:cubicBezTo>
                    <a:pt x="92" y="456"/>
                    <a:pt x="62" y="912"/>
                    <a:pt x="1" y="1338"/>
                  </a:cubicBezTo>
                  <a:cubicBezTo>
                    <a:pt x="31" y="1399"/>
                    <a:pt x="62" y="1459"/>
                    <a:pt x="92" y="1551"/>
                  </a:cubicBezTo>
                  <a:cubicBezTo>
                    <a:pt x="1217" y="5168"/>
                    <a:pt x="2584" y="8694"/>
                    <a:pt x="3770" y="12280"/>
                  </a:cubicBezTo>
                  <a:cubicBezTo>
                    <a:pt x="5320" y="16536"/>
                    <a:pt x="6171" y="21065"/>
                    <a:pt x="6293" y="25594"/>
                  </a:cubicBezTo>
                  <a:cubicBezTo>
                    <a:pt x="6384" y="28390"/>
                    <a:pt x="5776" y="31156"/>
                    <a:pt x="5350" y="33922"/>
                  </a:cubicBezTo>
                  <a:cubicBezTo>
                    <a:pt x="5077" y="35351"/>
                    <a:pt x="4834" y="36810"/>
                    <a:pt x="4591" y="38238"/>
                  </a:cubicBezTo>
                  <a:cubicBezTo>
                    <a:pt x="4591" y="38329"/>
                    <a:pt x="4560" y="38451"/>
                    <a:pt x="4560" y="38542"/>
                  </a:cubicBezTo>
                  <a:cubicBezTo>
                    <a:pt x="4925" y="38572"/>
                    <a:pt x="5290" y="38572"/>
                    <a:pt x="5654" y="38572"/>
                  </a:cubicBezTo>
                  <a:cubicBezTo>
                    <a:pt x="5624" y="37691"/>
                    <a:pt x="6809" y="35290"/>
                    <a:pt x="6931" y="34712"/>
                  </a:cubicBezTo>
                  <a:cubicBezTo>
                    <a:pt x="7144" y="34196"/>
                    <a:pt x="7357" y="33679"/>
                    <a:pt x="7539" y="33132"/>
                  </a:cubicBezTo>
                  <a:cubicBezTo>
                    <a:pt x="7691" y="32858"/>
                    <a:pt x="7812" y="32554"/>
                    <a:pt x="7934" y="32281"/>
                  </a:cubicBezTo>
                  <a:cubicBezTo>
                    <a:pt x="8056" y="32007"/>
                    <a:pt x="8147" y="31764"/>
                    <a:pt x="8238" y="31490"/>
                  </a:cubicBezTo>
                  <a:cubicBezTo>
                    <a:pt x="8329" y="31278"/>
                    <a:pt x="8420" y="31034"/>
                    <a:pt x="8512" y="30791"/>
                  </a:cubicBezTo>
                  <a:cubicBezTo>
                    <a:pt x="8603" y="30578"/>
                    <a:pt x="8724" y="30366"/>
                    <a:pt x="8816" y="30123"/>
                  </a:cubicBezTo>
                  <a:cubicBezTo>
                    <a:pt x="8907" y="29910"/>
                    <a:pt x="8998" y="29667"/>
                    <a:pt x="9059" y="29423"/>
                  </a:cubicBezTo>
                  <a:cubicBezTo>
                    <a:pt x="9180" y="29180"/>
                    <a:pt x="9271" y="28937"/>
                    <a:pt x="9332" y="28664"/>
                  </a:cubicBezTo>
                  <a:cubicBezTo>
                    <a:pt x="9423" y="28420"/>
                    <a:pt x="9515" y="28177"/>
                    <a:pt x="9606" y="27934"/>
                  </a:cubicBezTo>
                  <a:cubicBezTo>
                    <a:pt x="9636" y="27843"/>
                    <a:pt x="9667" y="27721"/>
                    <a:pt x="9727" y="27630"/>
                  </a:cubicBezTo>
                  <a:lnTo>
                    <a:pt x="9727" y="27630"/>
                  </a:lnTo>
                  <a:cubicBezTo>
                    <a:pt x="9636" y="27934"/>
                    <a:pt x="9575" y="28208"/>
                    <a:pt x="9515" y="28512"/>
                  </a:cubicBezTo>
                  <a:cubicBezTo>
                    <a:pt x="9089" y="30609"/>
                    <a:pt x="8299" y="32615"/>
                    <a:pt x="7539" y="34591"/>
                  </a:cubicBezTo>
                  <a:cubicBezTo>
                    <a:pt x="7083" y="35928"/>
                    <a:pt x="6445" y="37205"/>
                    <a:pt x="6141" y="38572"/>
                  </a:cubicBezTo>
                  <a:lnTo>
                    <a:pt x="6840" y="38572"/>
                  </a:lnTo>
                  <a:cubicBezTo>
                    <a:pt x="6931" y="37843"/>
                    <a:pt x="7417" y="37296"/>
                    <a:pt x="7873" y="36749"/>
                  </a:cubicBezTo>
                  <a:cubicBezTo>
                    <a:pt x="8572" y="35776"/>
                    <a:pt x="9241" y="34773"/>
                    <a:pt x="9667" y="33648"/>
                  </a:cubicBezTo>
                  <a:cubicBezTo>
                    <a:pt x="12463" y="27843"/>
                    <a:pt x="12737" y="20913"/>
                    <a:pt x="11034" y="14712"/>
                  </a:cubicBezTo>
                  <a:lnTo>
                    <a:pt x="11034" y="14712"/>
                  </a:lnTo>
                  <a:cubicBezTo>
                    <a:pt x="9211" y="18755"/>
                    <a:pt x="8329" y="23101"/>
                    <a:pt x="7630" y="27478"/>
                  </a:cubicBezTo>
                  <a:cubicBezTo>
                    <a:pt x="7630" y="27569"/>
                    <a:pt x="7600" y="27691"/>
                    <a:pt x="7600" y="27782"/>
                  </a:cubicBezTo>
                  <a:cubicBezTo>
                    <a:pt x="7539" y="28086"/>
                    <a:pt x="7509" y="28360"/>
                    <a:pt x="7478" y="28664"/>
                  </a:cubicBezTo>
                  <a:cubicBezTo>
                    <a:pt x="7478" y="28633"/>
                    <a:pt x="7478" y="28633"/>
                    <a:pt x="7478" y="28603"/>
                  </a:cubicBezTo>
                  <a:cubicBezTo>
                    <a:pt x="7417" y="28998"/>
                    <a:pt x="7357" y="29332"/>
                    <a:pt x="7296" y="29697"/>
                  </a:cubicBezTo>
                  <a:cubicBezTo>
                    <a:pt x="7296" y="29727"/>
                    <a:pt x="7296" y="29727"/>
                    <a:pt x="7296" y="29727"/>
                  </a:cubicBezTo>
                  <a:cubicBezTo>
                    <a:pt x="7265" y="29971"/>
                    <a:pt x="7235" y="30183"/>
                    <a:pt x="7174" y="30396"/>
                  </a:cubicBezTo>
                  <a:cubicBezTo>
                    <a:pt x="7144" y="30609"/>
                    <a:pt x="7113" y="30822"/>
                    <a:pt x="7083" y="31034"/>
                  </a:cubicBezTo>
                  <a:cubicBezTo>
                    <a:pt x="7083" y="31034"/>
                    <a:pt x="7083" y="31034"/>
                    <a:pt x="7083" y="31065"/>
                  </a:cubicBezTo>
                  <a:cubicBezTo>
                    <a:pt x="7053" y="31217"/>
                    <a:pt x="7022" y="31399"/>
                    <a:pt x="6992" y="31551"/>
                  </a:cubicBezTo>
                  <a:cubicBezTo>
                    <a:pt x="6992" y="31673"/>
                    <a:pt x="6961" y="31764"/>
                    <a:pt x="6931" y="31855"/>
                  </a:cubicBezTo>
                  <a:cubicBezTo>
                    <a:pt x="6961" y="31703"/>
                    <a:pt x="6961" y="31551"/>
                    <a:pt x="6961" y="31399"/>
                  </a:cubicBezTo>
                  <a:lnTo>
                    <a:pt x="7022" y="30426"/>
                  </a:lnTo>
                  <a:cubicBezTo>
                    <a:pt x="7022" y="30244"/>
                    <a:pt x="7053" y="30062"/>
                    <a:pt x="7053" y="29849"/>
                  </a:cubicBezTo>
                  <a:cubicBezTo>
                    <a:pt x="7053" y="29667"/>
                    <a:pt x="7083" y="29484"/>
                    <a:pt x="7083" y="29271"/>
                  </a:cubicBezTo>
                  <a:cubicBezTo>
                    <a:pt x="7083" y="29119"/>
                    <a:pt x="7083" y="28967"/>
                    <a:pt x="7113" y="28816"/>
                  </a:cubicBezTo>
                  <a:cubicBezTo>
                    <a:pt x="7113" y="28785"/>
                    <a:pt x="7113" y="28785"/>
                    <a:pt x="7113" y="28755"/>
                  </a:cubicBezTo>
                  <a:cubicBezTo>
                    <a:pt x="7113" y="28603"/>
                    <a:pt x="7113" y="28451"/>
                    <a:pt x="7144" y="28268"/>
                  </a:cubicBezTo>
                  <a:cubicBezTo>
                    <a:pt x="7144" y="27904"/>
                    <a:pt x="7174" y="27569"/>
                    <a:pt x="7205" y="27205"/>
                  </a:cubicBezTo>
                  <a:lnTo>
                    <a:pt x="7205" y="27174"/>
                  </a:lnTo>
                  <a:cubicBezTo>
                    <a:pt x="7205" y="27174"/>
                    <a:pt x="7205" y="27144"/>
                    <a:pt x="7205" y="27144"/>
                  </a:cubicBezTo>
                  <a:cubicBezTo>
                    <a:pt x="7205" y="26931"/>
                    <a:pt x="7205" y="26718"/>
                    <a:pt x="7205" y="26475"/>
                  </a:cubicBezTo>
                  <a:cubicBezTo>
                    <a:pt x="7174" y="26323"/>
                    <a:pt x="7174" y="26171"/>
                    <a:pt x="7144" y="26019"/>
                  </a:cubicBezTo>
                  <a:cubicBezTo>
                    <a:pt x="7174" y="25138"/>
                    <a:pt x="7205" y="24287"/>
                    <a:pt x="7174" y="23405"/>
                  </a:cubicBezTo>
                  <a:cubicBezTo>
                    <a:pt x="7235" y="20062"/>
                    <a:pt x="6141" y="16870"/>
                    <a:pt x="5229" y="13709"/>
                  </a:cubicBezTo>
                  <a:cubicBezTo>
                    <a:pt x="4195" y="9970"/>
                    <a:pt x="2919" y="6292"/>
                    <a:pt x="1551" y="2675"/>
                  </a:cubicBezTo>
                  <a:cubicBezTo>
                    <a:pt x="1399" y="2159"/>
                    <a:pt x="1156" y="1703"/>
                    <a:pt x="1004" y="1186"/>
                  </a:cubicBezTo>
                  <a:cubicBezTo>
                    <a:pt x="669" y="821"/>
                    <a:pt x="366" y="426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2"/>
            <p:cNvSpPr/>
            <p:nvPr/>
          </p:nvSpPr>
          <p:spPr>
            <a:xfrm>
              <a:off x="8771700" y="1761150"/>
              <a:ext cx="382250" cy="240725"/>
            </a:xfrm>
            <a:custGeom>
              <a:avLst/>
              <a:gdLst/>
              <a:ahLst/>
              <a:cxnLst/>
              <a:rect l="l" t="t" r="r" b="b"/>
              <a:pathLst>
                <a:path w="15290" h="9629" extrusionOk="0">
                  <a:moveTo>
                    <a:pt x="754" y="0"/>
                  </a:moveTo>
                  <a:cubicBezTo>
                    <a:pt x="504" y="0"/>
                    <a:pt x="253" y="8"/>
                    <a:pt x="1" y="23"/>
                  </a:cubicBezTo>
                  <a:cubicBezTo>
                    <a:pt x="1612" y="1695"/>
                    <a:pt x="3496" y="3184"/>
                    <a:pt x="5381" y="4582"/>
                  </a:cubicBezTo>
                  <a:cubicBezTo>
                    <a:pt x="7721" y="6315"/>
                    <a:pt x="10062" y="8048"/>
                    <a:pt x="12737" y="9263"/>
                  </a:cubicBezTo>
                  <a:cubicBezTo>
                    <a:pt x="12919" y="9324"/>
                    <a:pt x="13132" y="9415"/>
                    <a:pt x="13314" y="9476"/>
                  </a:cubicBezTo>
                  <a:cubicBezTo>
                    <a:pt x="13375" y="9507"/>
                    <a:pt x="13405" y="9567"/>
                    <a:pt x="13436" y="9598"/>
                  </a:cubicBezTo>
                  <a:cubicBezTo>
                    <a:pt x="13831" y="9598"/>
                    <a:pt x="14226" y="9628"/>
                    <a:pt x="14621" y="9628"/>
                  </a:cubicBezTo>
                  <a:lnTo>
                    <a:pt x="14986" y="9628"/>
                  </a:lnTo>
                  <a:cubicBezTo>
                    <a:pt x="12341" y="7470"/>
                    <a:pt x="9454" y="5707"/>
                    <a:pt x="6657" y="3762"/>
                  </a:cubicBezTo>
                  <a:lnTo>
                    <a:pt x="6657" y="3762"/>
                  </a:lnTo>
                  <a:cubicBezTo>
                    <a:pt x="6779" y="3792"/>
                    <a:pt x="6870" y="3823"/>
                    <a:pt x="6992" y="3823"/>
                  </a:cubicBezTo>
                  <a:cubicBezTo>
                    <a:pt x="7174" y="3883"/>
                    <a:pt x="7357" y="3975"/>
                    <a:pt x="7539" y="4035"/>
                  </a:cubicBezTo>
                  <a:cubicBezTo>
                    <a:pt x="7934" y="4157"/>
                    <a:pt x="8329" y="4309"/>
                    <a:pt x="8694" y="4491"/>
                  </a:cubicBezTo>
                  <a:cubicBezTo>
                    <a:pt x="10366" y="5616"/>
                    <a:pt x="12068" y="6680"/>
                    <a:pt x="13648" y="7956"/>
                  </a:cubicBezTo>
                  <a:cubicBezTo>
                    <a:pt x="14165" y="8321"/>
                    <a:pt x="14682" y="8686"/>
                    <a:pt x="15168" y="9081"/>
                  </a:cubicBezTo>
                  <a:cubicBezTo>
                    <a:pt x="15199" y="8838"/>
                    <a:pt x="15229" y="8595"/>
                    <a:pt x="15290" y="8351"/>
                  </a:cubicBezTo>
                  <a:cubicBezTo>
                    <a:pt x="15259" y="8351"/>
                    <a:pt x="15199" y="8351"/>
                    <a:pt x="15168" y="8321"/>
                  </a:cubicBezTo>
                  <a:cubicBezTo>
                    <a:pt x="11732" y="3924"/>
                    <a:pt x="6481" y="0"/>
                    <a:pt x="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2"/>
            <p:cNvSpPr/>
            <p:nvPr/>
          </p:nvSpPr>
          <p:spPr>
            <a:xfrm>
              <a:off x="8941150" y="1727525"/>
              <a:ext cx="358700" cy="283025"/>
            </a:xfrm>
            <a:custGeom>
              <a:avLst/>
              <a:gdLst/>
              <a:ahLst/>
              <a:cxnLst/>
              <a:rect l="l" t="t" r="r" b="b"/>
              <a:pathLst>
                <a:path w="14348" h="11321" extrusionOk="0">
                  <a:moveTo>
                    <a:pt x="14044" y="0"/>
                  </a:moveTo>
                  <a:cubicBezTo>
                    <a:pt x="14044" y="31"/>
                    <a:pt x="14044" y="31"/>
                    <a:pt x="14013" y="61"/>
                  </a:cubicBezTo>
                  <a:cubicBezTo>
                    <a:pt x="13983" y="243"/>
                    <a:pt x="13922" y="426"/>
                    <a:pt x="13831" y="608"/>
                  </a:cubicBezTo>
                  <a:cubicBezTo>
                    <a:pt x="13770" y="821"/>
                    <a:pt x="13679" y="1003"/>
                    <a:pt x="13618" y="1216"/>
                  </a:cubicBezTo>
                  <a:cubicBezTo>
                    <a:pt x="13527" y="1429"/>
                    <a:pt x="13466" y="1611"/>
                    <a:pt x="13375" y="1824"/>
                  </a:cubicBezTo>
                  <a:cubicBezTo>
                    <a:pt x="13314" y="1976"/>
                    <a:pt x="13284" y="2128"/>
                    <a:pt x="13223" y="2280"/>
                  </a:cubicBezTo>
                  <a:cubicBezTo>
                    <a:pt x="13102" y="2888"/>
                    <a:pt x="12980" y="3465"/>
                    <a:pt x="12798" y="4043"/>
                  </a:cubicBezTo>
                  <a:cubicBezTo>
                    <a:pt x="12159" y="5775"/>
                    <a:pt x="11460" y="7447"/>
                    <a:pt x="11004" y="9210"/>
                  </a:cubicBezTo>
                  <a:cubicBezTo>
                    <a:pt x="10548" y="9210"/>
                    <a:pt x="10062" y="9180"/>
                    <a:pt x="9606" y="9180"/>
                  </a:cubicBezTo>
                  <a:cubicBezTo>
                    <a:pt x="9120" y="9149"/>
                    <a:pt x="8633" y="9119"/>
                    <a:pt x="8147" y="9119"/>
                  </a:cubicBezTo>
                  <a:cubicBezTo>
                    <a:pt x="8147" y="9058"/>
                    <a:pt x="8086" y="8997"/>
                    <a:pt x="8056" y="8967"/>
                  </a:cubicBezTo>
                  <a:cubicBezTo>
                    <a:pt x="7813" y="8815"/>
                    <a:pt x="7570" y="8663"/>
                    <a:pt x="7326" y="8481"/>
                  </a:cubicBezTo>
                  <a:cubicBezTo>
                    <a:pt x="7296" y="8481"/>
                    <a:pt x="7296" y="8481"/>
                    <a:pt x="7266" y="8450"/>
                  </a:cubicBezTo>
                  <a:cubicBezTo>
                    <a:pt x="7174" y="8420"/>
                    <a:pt x="7083" y="8359"/>
                    <a:pt x="6992" y="8298"/>
                  </a:cubicBezTo>
                  <a:cubicBezTo>
                    <a:pt x="6810" y="8177"/>
                    <a:pt x="6597" y="8055"/>
                    <a:pt x="6414" y="7903"/>
                  </a:cubicBezTo>
                  <a:cubicBezTo>
                    <a:pt x="6050" y="7660"/>
                    <a:pt x="5655" y="7417"/>
                    <a:pt x="5259" y="7204"/>
                  </a:cubicBezTo>
                  <a:cubicBezTo>
                    <a:pt x="5047" y="7082"/>
                    <a:pt x="4804" y="6961"/>
                    <a:pt x="4560" y="6809"/>
                  </a:cubicBezTo>
                  <a:cubicBezTo>
                    <a:pt x="4317" y="6687"/>
                    <a:pt x="4104" y="6566"/>
                    <a:pt x="3861" y="6444"/>
                  </a:cubicBezTo>
                  <a:lnTo>
                    <a:pt x="3071" y="6049"/>
                  </a:lnTo>
                  <a:cubicBezTo>
                    <a:pt x="2980" y="6019"/>
                    <a:pt x="2889" y="5958"/>
                    <a:pt x="2767" y="5927"/>
                  </a:cubicBezTo>
                  <a:cubicBezTo>
                    <a:pt x="2585" y="5836"/>
                    <a:pt x="2433" y="5775"/>
                    <a:pt x="2250" y="5715"/>
                  </a:cubicBezTo>
                  <a:cubicBezTo>
                    <a:pt x="2129" y="5684"/>
                    <a:pt x="2038" y="5654"/>
                    <a:pt x="1946" y="5623"/>
                  </a:cubicBezTo>
                  <a:cubicBezTo>
                    <a:pt x="1734" y="5563"/>
                    <a:pt x="1521" y="5502"/>
                    <a:pt x="1308" y="5471"/>
                  </a:cubicBezTo>
                  <a:cubicBezTo>
                    <a:pt x="1247" y="5441"/>
                    <a:pt x="1217" y="5441"/>
                    <a:pt x="1186" y="5441"/>
                  </a:cubicBezTo>
                  <a:cubicBezTo>
                    <a:pt x="1065" y="5411"/>
                    <a:pt x="943" y="5411"/>
                    <a:pt x="852" y="5380"/>
                  </a:cubicBezTo>
                  <a:cubicBezTo>
                    <a:pt x="700" y="5350"/>
                    <a:pt x="518" y="5320"/>
                    <a:pt x="366" y="5289"/>
                  </a:cubicBezTo>
                  <a:cubicBezTo>
                    <a:pt x="244" y="5259"/>
                    <a:pt x="123" y="5259"/>
                    <a:pt x="1" y="5228"/>
                  </a:cubicBezTo>
                  <a:lnTo>
                    <a:pt x="1" y="5228"/>
                  </a:lnTo>
                  <a:cubicBezTo>
                    <a:pt x="92" y="5289"/>
                    <a:pt x="153" y="5320"/>
                    <a:pt x="244" y="5380"/>
                  </a:cubicBezTo>
                  <a:cubicBezTo>
                    <a:pt x="275" y="5380"/>
                    <a:pt x="275" y="5411"/>
                    <a:pt x="305" y="5411"/>
                  </a:cubicBezTo>
                  <a:cubicBezTo>
                    <a:pt x="366" y="5471"/>
                    <a:pt x="457" y="5502"/>
                    <a:pt x="518" y="5532"/>
                  </a:cubicBezTo>
                  <a:cubicBezTo>
                    <a:pt x="548" y="5563"/>
                    <a:pt x="579" y="5563"/>
                    <a:pt x="579" y="5563"/>
                  </a:cubicBezTo>
                  <a:cubicBezTo>
                    <a:pt x="700" y="5623"/>
                    <a:pt x="791" y="5654"/>
                    <a:pt x="882" y="5715"/>
                  </a:cubicBezTo>
                  <a:cubicBezTo>
                    <a:pt x="1004" y="5775"/>
                    <a:pt x="1126" y="5836"/>
                    <a:pt x="1247" y="5927"/>
                  </a:cubicBezTo>
                  <a:cubicBezTo>
                    <a:pt x="1308" y="5958"/>
                    <a:pt x="1369" y="6019"/>
                    <a:pt x="1369" y="6079"/>
                  </a:cubicBezTo>
                  <a:cubicBezTo>
                    <a:pt x="1855" y="6262"/>
                    <a:pt x="2372" y="6475"/>
                    <a:pt x="2828" y="6718"/>
                  </a:cubicBezTo>
                  <a:cubicBezTo>
                    <a:pt x="4135" y="7356"/>
                    <a:pt x="5320" y="8207"/>
                    <a:pt x="6536" y="9028"/>
                  </a:cubicBezTo>
                  <a:lnTo>
                    <a:pt x="2919" y="8876"/>
                  </a:lnTo>
                  <a:cubicBezTo>
                    <a:pt x="2797" y="8876"/>
                    <a:pt x="2676" y="8967"/>
                    <a:pt x="2645" y="9119"/>
                  </a:cubicBezTo>
                  <a:cubicBezTo>
                    <a:pt x="2797" y="9119"/>
                    <a:pt x="2949" y="9149"/>
                    <a:pt x="3041" y="9241"/>
                  </a:cubicBezTo>
                  <a:cubicBezTo>
                    <a:pt x="3162" y="9301"/>
                    <a:pt x="3284" y="9362"/>
                    <a:pt x="3405" y="9423"/>
                  </a:cubicBezTo>
                  <a:cubicBezTo>
                    <a:pt x="3466" y="9453"/>
                    <a:pt x="3497" y="9453"/>
                    <a:pt x="3557" y="9453"/>
                  </a:cubicBezTo>
                  <a:cubicBezTo>
                    <a:pt x="3557" y="9453"/>
                    <a:pt x="3557" y="9484"/>
                    <a:pt x="3557" y="9514"/>
                  </a:cubicBezTo>
                  <a:cubicBezTo>
                    <a:pt x="4135" y="9818"/>
                    <a:pt x="4712" y="10152"/>
                    <a:pt x="5320" y="10426"/>
                  </a:cubicBezTo>
                  <a:cubicBezTo>
                    <a:pt x="5442" y="10578"/>
                    <a:pt x="5503" y="10669"/>
                    <a:pt x="5533" y="10760"/>
                  </a:cubicBezTo>
                  <a:cubicBezTo>
                    <a:pt x="5594" y="10791"/>
                    <a:pt x="5655" y="10791"/>
                    <a:pt x="5715" y="10821"/>
                  </a:cubicBezTo>
                  <a:cubicBezTo>
                    <a:pt x="6019" y="10912"/>
                    <a:pt x="6293" y="11125"/>
                    <a:pt x="6597" y="11216"/>
                  </a:cubicBezTo>
                  <a:cubicBezTo>
                    <a:pt x="6718" y="11247"/>
                    <a:pt x="6810" y="11277"/>
                    <a:pt x="6931" y="11277"/>
                  </a:cubicBezTo>
                  <a:cubicBezTo>
                    <a:pt x="7296" y="11247"/>
                    <a:pt x="7691" y="11247"/>
                    <a:pt x="8056" y="11247"/>
                  </a:cubicBezTo>
                  <a:cubicBezTo>
                    <a:pt x="8573" y="11247"/>
                    <a:pt x="9059" y="11247"/>
                    <a:pt x="9576" y="11277"/>
                  </a:cubicBezTo>
                  <a:cubicBezTo>
                    <a:pt x="10062" y="11277"/>
                    <a:pt x="10548" y="11307"/>
                    <a:pt x="11004" y="11307"/>
                  </a:cubicBezTo>
                  <a:cubicBezTo>
                    <a:pt x="11035" y="11318"/>
                    <a:pt x="11065" y="11321"/>
                    <a:pt x="11094" y="11321"/>
                  </a:cubicBezTo>
                  <a:cubicBezTo>
                    <a:pt x="11153" y="11321"/>
                    <a:pt x="11207" y="11307"/>
                    <a:pt x="11247" y="11307"/>
                  </a:cubicBezTo>
                  <a:cubicBezTo>
                    <a:pt x="11339" y="11247"/>
                    <a:pt x="11399" y="11064"/>
                    <a:pt x="11430" y="10912"/>
                  </a:cubicBezTo>
                  <a:cubicBezTo>
                    <a:pt x="11217" y="10700"/>
                    <a:pt x="11521" y="10335"/>
                    <a:pt x="11825" y="10061"/>
                  </a:cubicBezTo>
                  <a:cubicBezTo>
                    <a:pt x="11855" y="10000"/>
                    <a:pt x="11886" y="9970"/>
                    <a:pt x="11916" y="9940"/>
                  </a:cubicBezTo>
                  <a:cubicBezTo>
                    <a:pt x="11947" y="9940"/>
                    <a:pt x="11977" y="9909"/>
                    <a:pt x="12007" y="9909"/>
                  </a:cubicBezTo>
                  <a:cubicBezTo>
                    <a:pt x="12038" y="9879"/>
                    <a:pt x="12068" y="9848"/>
                    <a:pt x="12098" y="9848"/>
                  </a:cubicBezTo>
                  <a:cubicBezTo>
                    <a:pt x="12129" y="9818"/>
                    <a:pt x="12129" y="9788"/>
                    <a:pt x="12159" y="9757"/>
                  </a:cubicBezTo>
                  <a:cubicBezTo>
                    <a:pt x="12159" y="9757"/>
                    <a:pt x="12190" y="9727"/>
                    <a:pt x="12220" y="9696"/>
                  </a:cubicBezTo>
                  <a:cubicBezTo>
                    <a:pt x="12129" y="9605"/>
                    <a:pt x="12159" y="9453"/>
                    <a:pt x="12220" y="9362"/>
                  </a:cubicBezTo>
                  <a:cubicBezTo>
                    <a:pt x="12190" y="9301"/>
                    <a:pt x="12129" y="9271"/>
                    <a:pt x="12038" y="9271"/>
                  </a:cubicBezTo>
                  <a:cubicBezTo>
                    <a:pt x="11977" y="9271"/>
                    <a:pt x="11886" y="9241"/>
                    <a:pt x="11825" y="9241"/>
                  </a:cubicBezTo>
                  <a:cubicBezTo>
                    <a:pt x="12038" y="8572"/>
                    <a:pt x="12311" y="7873"/>
                    <a:pt x="12585" y="7204"/>
                  </a:cubicBezTo>
                  <a:cubicBezTo>
                    <a:pt x="13375" y="4894"/>
                    <a:pt x="14348" y="2493"/>
                    <a:pt x="140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2"/>
            <p:cNvSpPr/>
            <p:nvPr/>
          </p:nvSpPr>
          <p:spPr>
            <a:xfrm>
              <a:off x="8910000" y="1808075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1" y="395"/>
                    <a:pt x="92" y="517"/>
                    <a:pt x="244" y="517"/>
                  </a:cubicBezTo>
                  <a:cubicBezTo>
                    <a:pt x="396" y="517"/>
                    <a:pt x="518" y="395"/>
                    <a:pt x="518" y="274"/>
                  </a:cubicBezTo>
                  <a:cubicBezTo>
                    <a:pt x="518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2"/>
            <p:cNvSpPr/>
            <p:nvPr/>
          </p:nvSpPr>
          <p:spPr>
            <a:xfrm>
              <a:off x="8894050" y="179820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2"/>
            <p:cNvSpPr/>
            <p:nvPr/>
          </p:nvSpPr>
          <p:spPr>
            <a:xfrm>
              <a:off x="8894050" y="18171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44"/>
                  </a:cubicBezTo>
                  <a:cubicBezTo>
                    <a:pt x="0" y="396"/>
                    <a:pt x="122" y="518"/>
                    <a:pt x="244" y="518"/>
                  </a:cubicBezTo>
                  <a:cubicBezTo>
                    <a:pt x="396" y="518"/>
                    <a:pt x="517" y="427"/>
                    <a:pt x="517" y="275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2"/>
            <p:cNvSpPr/>
            <p:nvPr/>
          </p:nvSpPr>
          <p:spPr>
            <a:xfrm>
              <a:off x="9203325" y="18627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2"/>
            <p:cNvSpPr/>
            <p:nvPr/>
          </p:nvSpPr>
          <p:spPr>
            <a:xfrm>
              <a:off x="9309700" y="1678875"/>
              <a:ext cx="13725" cy="13725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274" y="1"/>
                  </a:moveTo>
                  <a:cubicBezTo>
                    <a:pt x="153" y="1"/>
                    <a:pt x="31" y="123"/>
                    <a:pt x="1" y="275"/>
                  </a:cubicBezTo>
                  <a:cubicBezTo>
                    <a:pt x="1" y="427"/>
                    <a:pt x="122" y="548"/>
                    <a:pt x="274" y="548"/>
                  </a:cubicBezTo>
                  <a:cubicBezTo>
                    <a:pt x="39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2"/>
            <p:cNvSpPr/>
            <p:nvPr/>
          </p:nvSpPr>
          <p:spPr>
            <a:xfrm>
              <a:off x="9314275" y="166217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7" y="395"/>
                    <a:pt x="547" y="243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2"/>
            <p:cNvSpPr/>
            <p:nvPr/>
          </p:nvSpPr>
          <p:spPr>
            <a:xfrm>
              <a:off x="9039950" y="1037550"/>
              <a:ext cx="85125" cy="143750"/>
            </a:xfrm>
            <a:custGeom>
              <a:avLst/>
              <a:gdLst/>
              <a:ahLst/>
              <a:cxnLst/>
              <a:rect l="l" t="t" r="r" b="b"/>
              <a:pathLst>
                <a:path w="3405" h="5750" extrusionOk="0">
                  <a:moveTo>
                    <a:pt x="487" y="0"/>
                  </a:moveTo>
                  <a:cubicBezTo>
                    <a:pt x="0" y="0"/>
                    <a:pt x="213" y="699"/>
                    <a:pt x="213" y="1003"/>
                  </a:cubicBezTo>
                  <a:cubicBezTo>
                    <a:pt x="244" y="1702"/>
                    <a:pt x="456" y="2401"/>
                    <a:pt x="791" y="3040"/>
                  </a:cubicBezTo>
                  <a:cubicBezTo>
                    <a:pt x="608" y="3100"/>
                    <a:pt x="608" y="3283"/>
                    <a:pt x="730" y="3465"/>
                  </a:cubicBezTo>
                  <a:cubicBezTo>
                    <a:pt x="669" y="3587"/>
                    <a:pt x="700" y="3678"/>
                    <a:pt x="791" y="3830"/>
                  </a:cubicBezTo>
                  <a:cubicBezTo>
                    <a:pt x="821" y="3921"/>
                    <a:pt x="912" y="4012"/>
                    <a:pt x="1003" y="4073"/>
                  </a:cubicBezTo>
                  <a:cubicBezTo>
                    <a:pt x="1642" y="4651"/>
                    <a:pt x="2280" y="5198"/>
                    <a:pt x="2949" y="5684"/>
                  </a:cubicBezTo>
                  <a:cubicBezTo>
                    <a:pt x="3005" y="5726"/>
                    <a:pt x="3068" y="5749"/>
                    <a:pt x="3129" y="5749"/>
                  </a:cubicBezTo>
                  <a:cubicBezTo>
                    <a:pt x="3198" y="5749"/>
                    <a:pt x="3265" y="5719"/>
                    <a:pt x="3314" y="5654"/>
                  </a:cubicBezTo>
                  <a:cubicBezTo>
                    <a:pt x="3405" y="5532"/>
                    <a:pt x="3405" y="5350"/>
                    <a:pt x="3283" y="5289"/>
                  </a:cubicBezTo>
                  <a:cubicBezTo>
                    <a:pt x="3222" y="5228"/>
                    <a:pt x="3192" y="5198"/>
                    <a:pt x="3162" y="5167"/>
                  </a:cubicBezTo>
                  <a:cubicBezTo>
                    <a:pt x="3131" y="4924"/>
                    <a:pt x="2858" y="4772"/>
                    <a:pt x="2736" y="4590"/>
                  </a:cubicBezTo>
                  <a:cubicBezTo>
                    <a:pt x="2949" y="4347"/>
                    <a:pt x="2645" y="4104"/>
                    <a:pt x="2493" y="3921"/>
                  </a:cubicBezTo>
                  <a:cubicBezTo>
                    <a:pt x="2584" y="3769"/>
                    <a:pt x="2493" y="3617"/>
                    <a:pt x="2402" y="3526"/>
                  </a:cubicBezTo>
                  <a:cubicBezTo>
                    <a:pt x="2554" y="3435"/>
                    <a:pt x="2584" y="3161"/>
                    <a:pt x="2432" y="3070"/>
                  </a:cubicBezTo>
                  <a:cubicBezTo>
                    <a:pt x="2371" y="2918"/>
                    <a:pt x="2280" y="2796"/>
                    <a:pt x="2219" y="2675"/>
                  </a:cubicBezTo>
                  <a:cubicBezTo>
                    <a:pt x="2037" y="2310"/>
                    <a:pt x="1855" y="1915"/>
                    <a:pt x="1672" y="1550"/>
                  </a:cubicBezTo>
                  <a:cubicBezTo>
                    <a:pt x="1490" y="1155"/>
                    <a:pt x="1399" y="699"/>
                    <a:pt x="1034" y="456"/>
                  </a:cubicBezTo>
                  <a:cubicBezTo>
                    <a:pt x="821" y="304"/>
                    <a:pt x="700" y="61"/>
                    <a:pt x="48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2"/>
            <p:cNvSpPr/>
            <p:nvPr/>
          </p:nvSpPr>
          <p:spPr>
            <a:xfrm>
              <a:off x="9100750" y="11940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0" y="122"/>
                    <a:pt x="30" y="27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426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A2B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2"/>
            <p:cNvSpPr/>
            <p:nvPr/>
          </p:nvSpPr>
          <p:spPr>
            <a:xfrm>
              <a:off x="9106825" y="1210800"/>
              <a:ext cx="12925" cy="13700"/>
            </a:xfrm>
            <a:custGeom>
              <a:avLst/>
              <a:gdLst/>
              <a:ahLst/>
              <a:cxnLst/>
              <a:rect l="l" t="t" r="r" b="b"/>
              <a:pathLst>
                <a:path w="517" h="54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91" y="547"/>
                    <a:pt x="243" y="547"/>
                  </a:cubicBezTo>
                  <a:cubicBezTo>
                    <a:pt x="395" y="547"/>
                    <a:pt x="517" y="426"/>
                    <a:pt x="517" y="274"/>
                  </a:cubicBezTo>
                  <a:cubicBezTo>
                    <a:pt x="517" y="15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A2B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2"/>
            <p:cNvSpPr/>
            <p:nvPr/>
          </p:nvSpPr>
          <p:spPr>
            <a:xfrm>
              <a:off x="8642525" y="1571975"/>
              <a:ext cx="551700" cy="428375"/>
            </a:xfrm>
            <a:custGeom>
              <a:avLst/>
              <a:gdLst/>
              <a:ahLst/>
              <a:cxnLst/>
              <a:rect l="l" t="t" r="r" b="b"/>
              <a:pathLst>
                <a:path w="22068" h="17135" extrusionOk="0">
                  <a:moveTo>
                    <a:pt x="13017" y="0"/>
                  </a:moveTo>
                  <a:cubicBezTo>
                    <a:pt x="12884" y="0"/>
                    <a:pt x="12750" y="7"/>
                    <a:pt x="12615" y="22"/>
                  </a:cubicBezTo>
                  <a:cubicBezTo>
                    <a:pt x="10031" y="903"/>
                    <a:pt x="7539" y="2058"/>
                    <a:pt x="4925" y="2818"/>
                  </a:cubicBezTo>
                  <a:cubicBezTo>
                    <a:pt x="3314" y="3426"/>
                    <a:pt x="1672" y="4186"/>
                    <a:pt x="0" y="4459"/>
                  </a:cubicBezTo>
                  <a:cubicBezTo>
                    <a:pt x="31" y="7438"/>
                    <a:pt x="31" y="10417"/>
                    <a:pt x="31" y="13396"/>
                  </a:cubicBezTo>
                  <a:cubicBezTo>
                    <a:pt x="31" y="14551"/>
                    <a:pt x="31" y="15736"/>
                    <a:pt x="31" y="16891"/>
                  </a:cubicBezTo>
                  <a:cubicBezTo>
                    <a:pt x="2007" y="16922"/>
                    <a:pt x="3952" y="16952"/>
                    <a:pt x="5928" y="16982"/>
                  </a:cubicBezTo>
                  <a:cubicBezTo>
                    <a:pt x="8238" y="17013"/>
                    <a:pt x="10548" y="17043"/>
                    <a:pt x="12858" y="17074"/>
                  </a:cubicBezTo>
                  <a:cubicBezTo>
                    <a:pt x="14378" y="17104"/>
                    <a:pt x="15867" y="17134"/>
                    <a:pt x="17356" y="17134"/>
                  </a:cubicBezTo>
                  <a:cubicBezTo>
                    <a:pt x="14651" y="15918"/>
                    <a:pt x="12280" y="14064"/>
                    <a:pt x="9879" y="12332"/>
                  </a:cubicBezTo>
                  <a:cubicBezTo>
                    <a:pt x="8450" y="11390"/>
                    <a:pt x="7265" y="10174"/>
                    <a:pt x="5958" y="9079"/>
                  </a:cubicBezTo>
                  <a:cubicBezTo>
                    <a:pt x="5472" y="8593"/>
                    <a:pt x="4894" y="8168"/>
                    <a:pt x="4408" y="7651"/>
                  </a:cubicBezTo>
                  <a:cubicBezTo>
                    <a:pt x="4377" y="7590"/>
                    <a:pt x="4347" y="7590"/>
                    <a:pt x="4317" y="7529"/>
                  </a:cubicBezTo>
                  <a:cubicBezTo>
                    <a:pt x="4195" y="7408"/>
                    <a:pt x="4104" y="7286"/>
                    <a:pt x="3982" y="7165"/>
                  </a:cubicBezTo>
                  <a:lnTo>
                    <a:pt x="4013" y="7165"/>
                  </a:lnTo>
                  <a:cubicBezTo>
                    <a:pt x="4013" y="7165"/>
                    <a:pt x="4013" y="7165"/>
                    <a:pt x="4013" y="7134"/>
                  </a:cubicBezTo>
                  <a:lnTo>
                    <a:pt x="4043" y="7134"/>
                  </a:lnTo>
                  <a:lnTo>
                    <a:pt x="4408" y="7104"/>
                  </a:lnTo>
                  <a:lnTo>
                    <a:pt x="4621" y="7104"/>
                  </a:lnTo>
                  <a:cubicBezTo>
                    <a:pt x="4651" y="7104"/>
                    <a:pt x="4681" y="7073"/>
                    <a:pt x="4681" y="7073"/>
                  </a:cubicBezTo>
                  <a:cubicBezTo>
                    <a:pt x="5106" y="7029"/>
                    <a:pt x="5529" y="7007"/>
                    <a:pt x="5950" y="7007"/>
                  </a:cubicBezTo>
                  <a:cubicBezTo>
                    <a:pt x="10680" y="7007"/>
                    <a:pt x="15129" y="9732"/>
                    <a:pt x="18451" y="12970"/>
                  </a:cubicBezTo>
                  <a:cubicBezTo>
                    <a:pt x="18663" y="13183"/>
                    <a:pt x="20031" y="14520"/>
                    <a:pt x="20548" y="15311"/>
                  </a:cubicBezTo>
                  <a:cubicBezTo>
                    <a:pt x="20882" y="13456"/>
                    <a:pt x="21217" y="11602"/>
                    <a:pt x="21521" y="9718"/>
                  </a:cubicBezTo>
                  <a:cubicBezTo>
                    <a:pt x="21946" y="7651"/>
                    <a:pt x="22068" y="5584"/>
                    <a:pt x="22007" y="3517"/>
                  </a:cubicBezTo>
                  <a:cubicBezTo>
                    <a:pt x="21885" y="3487"/>
                    <a:pt x="21794" y="3426"/>
                    <a:pt x="21673" y="3395"/>
                  </a:cubicBezTo>
                  <a:cubicBezTo>
                    <a:pt x="20001" y="2636"/>
                    <a:pt x="18329" y="1876"/>
                    <a:pt x="16657" y="1146"/>
                  </a:cubicBezTo>
                  <a:cubicBezTo>
                    <a:pt x="15501" y="623"/>
                    <a:pt x="14295" y="0"/>
                    <a:pt x="13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2"/>
            <p:cNvSpPr/>
            <p:nvPr/>
          </p:nvSpPr>
          <p:spPr>
            <a:xfrm>
              <a:off x="9232200" y="1719925"/>
              <a:ext cx="190000" cy="285750"/>
            </a:xfrm>
            <a:custGeom>
              <a:avLst/>
              <a:gdLst/>
              <a:ahLst/>
              <a:cxnLst/>
              <a:rect l="l" t="t" r="r" b="b"/>
              <a:pathLst>
                <a:path w="7600" h="11430" extrusionOk="0">
                  <a:moveTo>
                    <a:pt x="4894" y="0"/>
                  </a:moveTo>
                  <a:cubicBezTo>
                    <a:pt x="4317" y="3405"/>
                    <a:pt x="3071" y="6687"/>
                    <a:pt x="1125" y="9545"/>
                  </a:cubicBezTo>
                  <a:cubicBezTo>
                    <a:pt x="791" y="10031"/>
                    <a:pt x="274" y="10456"/>
                    <a:pt x="92" y="11034"/>
                  </a:cubicBezTo>
                  <a:cubicBezTo>
                    <a:pt x="61" y="11125"/>
                    <a:pt x="31" y="11216"/>
                    <a:pt x="1" y="11338"/>
                  </a:cubicBezTo>
                  <a:cubicBezTo>
                    <a:pt x="1004" y="11338"/>
                    <a:pt x="1976" y="11368"/>
                    <a:pt x="2979" y="11368"/>
                  </a:cubicBezTo>
                  <a:cubicBezTo>
                    <a:pt x="4499" y="11399"/>
                    <a:pt x="6049" y="11429"/>
                    <a:pt x="7599" y="11429"/>
                  </a:cubicBezTo>
                  <a:cubicBezTo>
                    <a:pt x="7599" y="10943"/>
                    <a:pt x="7569" y="10426"/>
                    <a:pt x="7569" y="9940"/>
                  </a:cubicBezTo>
                  <a:cubicBezTo>
                    <a:pt x="7539" y="8268"/>
                    <a:pt x="7539" y="6596"/>
                    <a:pt x="7508" y="4955"/>
                  </a:cubicBezTo>
                  <a:cubicBezTo>
                    <a:pt x="7478" y="3709"/>
                    <a:pt x="7478" y="2462"/>
                    <a:pt x="7447" y="1216"/>
                  </a:cubicBezTo>
                  <a:cubicBezTo>
                    <a:pt x="6627" y="821"/>
                    <a:pt x="5776" y="456"/>
                    <a:pt x="4985" y="31"/>
                  </a:cubicBezTo>
                  <a:cubicBezTo>
                    <a:pt x="4955" y="31"/>
                    <a:pt x="4925" y="0"/>
                    <a:pt x="4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2"/>
            <p:cNvSpPr/>
            <p:nvPr/>
          </p:nvSpPr>
          <p:spPr>
            <a:xfrm>
              <a:off x="9221575" y="1721625"/>
              <a:ext cx="209750" cy="288600"/>
            </a:xfrm>
            <a:custGeom>
              <a:avLst/>
              <a:gdLst/>
              <a:ahLst/>
              <a:cxnLst/>
              <a:rect l="l" t="t" r="r" b="b"/>
              <a:pathLst>
                <a:path w="8390" h="11544" extrusionOk="0">
                  <a:moveTo>
                    <a:pt x="6327" y="1"/>
                  </a:moveTo>
                  <a:cubicBezTo>
                    <a:pt x="6210" y="1"/>
                    <a:pt x="6102" y="69"/>
                    <a:pt x="6079" y="206"/>
                  </a:cubicBezTo>
                  <a:cubicBezTo>
                    <a:pt x="6018" y="3154"/>
                    <a:pt x="6140" y="6042"/>
                    <a:pt x="6292" y="8990"/>
                  </a:cubicBezTo>
                  <a:cubicBezTo>
                    <a:pt x="4711" y="9203"/>
                    <a:pt x="3100" y="9416"/>
                    <a:pt x="1489" y="9507"/>
                  </a:cubicBezTo>
                  <a:lnTo>
                    <a:pt x="1185" y="9507"/>
                  </a:lnTo>
                  <a:cubicBezTo>
                    <a:pt x="1125" y="9507"/>
                    <a:pt x="1064" y="9537"/>
                    <a:pt x="1003" y="9598"/>
                  </a:cubicBezTo>
                  <a:cubicBezTo>
                    <a:pt x="912" y="9689"/>
                    <a:pt x="912" y="9841"/>
                    <a:pt x="1003" y="9963"/>
                  </a:cubicBezTo>
                  <a:cubicBezTo>
                    <a:pt x="1003" y="9963"/>
                    <a:pt x="1033" y="9963"/>
                    <a:pt x="1033" y="9993"/>
                  </a:cubicBezTo>
                  <a:cubicBezTo>
                    <a:pt x="1003" y="9993"/>
                    <a:pt x="942" y="10024"/>
                    <a:pt x="881" y="10084"/>
                  </a:cubicBezTo>
                  <a:cubicBezTo>
                    <a:pt x="851" y="10084"/>
                    <a:pt x="821" y="10115"/>
                    <a:pt x="790" y="10145"/>
                  </a:cubicBezTo>
                  <a:cubicBezTo>
                    <a:pt x="730" y="10206"/>
                    <a:pt x="669" y="10236"/>
                    <a:pt x="608" y="10297"/>
                  </a:cubicBezTo>
                  <a:cubicBezTo>
                    <a:pt x="304" y="10571"/>
                    <a:pt x="0" y="10936"/>
                    <a:pt x="213" y="11179"/>
                  </a:cubicBezTo>
                  <a:cubicBezTo>
                    <a:pt x="243" y="11209"/>
                    <a:pt x="334" y="11270"/>
                    <a:pt x="426" y="11300"/>
                  </a:cubicBezTo>
                  <a:cubicBezTo>
                    <a:pt x="2796" y="11483"/>
                    <a:pt x="5167" y="11391"/>
                    <a:pt x="7538" y="11543"/>
                  </a:cubicBezTo>
                  <a:cubicBezTo>
                    <a:pt x="7660" y="11543"/>
                    <a:pt x="7751" y="11483"/>
                    <a:pt x="7812" y="11391"/>
                  </a:cubicBezTo>
                  <a:cubicBezTo>
                    <a:pt x="7842" y="11422"/>
                    <a:pt x="7872" y="11452"/>
                    <a:pt x="7903" y="11452"/>
                  </a:cubicBezTo>
                  <a:cubicBezTo>
                    <a:pt x="7949" y="11489"/>
                    <a:pt x="8004" y="11507"/>
                    <a:pt x="8059" y="11507"/>
                  </a:cubicBezTo>
                  <a:cubicBezTo>
                    <a:pt x="8184" y="11507"/>
                    <a:pt x="8307" y="11418"/>
                    <a:pt x="8328" y="11270"/>
                  </a:cubicBezTo>
                  <a:cubicBezTo>
                    <a:pt x="8389" y="11088"/>
                    <a:pt x="8298" y="10966"/>
                    <a:pt x="8268" y="10784"/>
                  </a:cubicBezTo>
                  <a:cubicBezTo>
                    <a:pt x="8237" y="10662"/>
                    <a:pt x="8176" y="10601"/>
                    <a:pt x="8116" y="10540"/>
                  </a:cubicBezTo>
                  <a:cubicBezTo>
                    <a:pt x="8207" y="10115"/>
                    <a:pt x="8298" y="9659"/>
                    <a:pt x="8328" y="9233"/>
                  </a:cubicBezTo>
                  <a:cubicBezTo>
                    <a:pt x="8328" y="9203"/>
                    <a:pt x="8328" y="9203"/>
                    <a:pt x="8328" y="9203"/>
                  </a:cubicBezTo>
                  <a:cubicBezTo>
                    <a:pt x="8328" y="9173"/>
                    <a:pt x="8328" y="9142"/>
                    <a:pt x="8328" y="9112"/>
                  </a:cubicBezTo>
                  <a:cubicBezTo>
                    <a:pt x="8298" y="8929"/>
                    <a:pt x="8237" y="8838"/>
                    <a:pt x="8116" y="8808"/>
                  </a:cubicBezTo>
                  <a:cubicBezTo>
                    <a:pt x="8116" y="8625"/>
                    <a:pt x="8085" y="8443"/>
                    <a:pt x="8055" y="8322"/>
                  </a:cubicBezTo>
                  <a:cubicBezTo>
                    <a:pt x="8055" y="7440"/>
                    <a:pt x="8146" y="6498"/>
                    <a:pt x="8146" y="5586"/>
                  </a:cubicBezTo>
                  <a:cubicBezTo>
                    <a:pt x="8146" y="4218"/>
                    <a:pt x="8116" y="2850"/>
                    <a:pt x="8146" y="1452"/>
                  </a:cubicBezTo>
                  <a:cubicBezTo>
                    <a:pt x="8055" y="844"/>
                    <a:pt x="7356" y="723"/>
                    <a:pt x="6839" y="692"/>
                  </a:cubicBezTo>
                  <a:cubicBezTo>
                    <a:pt x="6839" y="631"/>
                    <a:pt x="6839" y="540"/>
                    <a:pt x="6839" y="449"/>
                  </a:cubicBezTo>
                  <a:cubicBezTo>
                    <a:pt x="6869" y="327"/>
                    <a:pt x="6839" y="236"/>
                    <a:pt x="6748" y="175"/>
                  </a:cubicBezTo>
                  <a:cubicBezTo>
                    <a:pt x="6723" y="75"/>
                    <a:pt x="6614" y="16"/>
                    <a:pt x="6508" y="16"/>
                  </a:cubicBezTo>
                  <a:cubicBezTo>
                    <a:pt x="6487" y="16"/>
                    <a:pt x="6465" y="18"/>
                    <a:pt x="6444" y="24"/>
                  </a:cubicBezTo>
                  <a:cubicBezTo>
                    <a:pt x="6406" y="8"/>
                    <a:pt x="6366" y="1"/>
                    <a:pt x="632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2"/>
            <p:cNvSpPr/>
            <p:nvPr/>
          </p:nvSpPr>
          <p:spPr>
            <a:xfrm>
              <a:off x="8822625" y="18871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0" y="92"/>
                    <a:pt x="0" y="244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2"/>
            <p:cNvSpPr/>
            <p:nvPr/>
          </p:nvSpPr>
          <p:spPr>
            <a:xfrm>
              <a:off x="8628075" y="1666100"/>
              <a:ext cx="452300" cy="339200"/>
            </a:xfrm>
            <a:custGeom>
              <a:avLst/>
              <a:gdLst/>
              <a:ahLst/>
              <a:cxnLst/>
              <a:rect l="l" t="t" r="r" b="b"/>
              <a:pathLst>
                <a:path w="18092" h="13568" extrusionOk="0">
                  <a:moveTo>
                    <a:pt x="1865" y="1"/>
                  </a:moveTo>
                  <a:cubicBezTo>
                    <a:pt x="1810" y="1"/>
                    <a:pt x="1754" y="18"/>
                    <a:pt x="1703" y="56"/>
                  </a:cubicBezTo>
                  <a:cubicBezTo>
                    <a:pt x="1673" y="86"/>
                    <a:pt x="1642" y="117"/>
                    <a:pt x="1642" y="178"/>
                  </a:cubicBezTo>
                  <a:cubicBezTo>
                    <a:pt x="1521" y="178"/>
                    <a:pt x="1430" y="208"/>
                    <a:pt x="1308" y="238"/>
                  </a:cubicBezTo>
                  <a:cubicBezTo>
                    <a:pt x="1156" y="299"/>
                    <a:pt x="974" y="360"/>
                    <a:pt x="822" y="421"/>
                  </a:cubicBezTo>
                  <a:cubicBezTo>
                    <a:pt x="700" y="451"/>
                    <a:pt x="548" y="482"/>
                    <a:pt x="457" y="573"/>
                  </a:cubicBezTo>
                  <a:cubicBezTo>
                    <a:pt x="457" y="603"/>
                    <a:pt x="427" y="634"/>
                    <a:pt x="427" y="634"/>
                  </a:cubicBezTo>
                  <a:cubicBezTo>
                    <a:pt x="427" y="725"/>
                    <a:pt x="396" y="786"/>
                    <a:pt x="396" y="846"/>
                  </a:cubicBezTo>
                  <a:cubicBezTo>
                    <a:pt x="1" y="3460"/>
                    <a:pt x="305" y="6166"/>
                    <a:pt x="427" y="8810"/>
                  </a:cubicBezTo>
                  <a:cubicBezTo>
                    <a:pt x="427" y="8810"/>
                    <a:pt x="427" y="8840"/>
                    <a:pt x="427" y="8871"/>
                  </a:cubicBezTo>
                  <a:cubicBezTo>
                    <a:pt x="427" y="8901"/>
                    <a:pt x="427" y="8901"/>
                    <a:pt x="427" y="8932"/>
                  </a:cubicBezTo>
                  <a:cubicBezTo>
                    <a:pt x="427" y="9084"/>
                    <a:pt x="396" y="9235"/>
                    <a:pt x="396" y="9418"/>
                  </a:cubicBezTo>
                  <a:cubicBezTo>
                    <a:pt x="366" y="9448"/>
                    <a:pt x="335" y="9479"/>
                    <a:pt x="305" y="9509"/>
                  </a:cubicBezTo>
                  <a:cubicBezTo>
                    <a:pt x="275" y="9600"/>
                    <a:pt x="305" y="9691"/>
                    <a:pt x="427" y="9783"/>
                  </a:cubicBezTo>
                  <a:cubicBezTo>
                    <a:pt x="427" y="9843"/>
                    <a:pt x="457" y="9904"/>
                    <a:pt x="487" y="9965"/>
                  </a:cubicBezTo>
                  <a:cubicBezTo>
                    <a:pt x="548" y="10543"/>
                    <a:pt x="487" y="11120"/>
                    <a:pt x="427" y="11667"/>
                  </a:cubicBezTo>
                  <a:cubicBezTo>
                    <a:pt x="396" y="12032"/>
                    <a:pt x="335" y="12366"/>
                    <a:pt x="305" y="12731"/>
                  </a:cubicBezTo>
                  <a:cubicBezTo>
                    <a:pt x="183" y="12822"/>
                    <a:pt x="214" y="13035"/>
                    <a:pt x="366" y="13126"/>
                  </a:cubicBezTo>
                  <a:cubicBezTo>
                    <a:pt x="366" y="13157"/>
                    <a:pt x="396" y="13157"/>
                    <a:pt x="427" y="13157"/>
                  </a:cubicBezTo>
                  <a:cubicBezTo>
                    <a:pt x="427" y="13157"/>
                    <a:pt x="427" y="13187"/>
                    <a:pt x="427" y="13187"/>
                  </a:cubicBezTo>
                  <a:cubicBezTo>
                    <a:pt x="487" y="13278"/>
                    <a:pt x="548" y="13339"/>
                    <a:pt x="670" y="13369"/>
                  </a:cubicBezTo>
                  <a:cubicBezTo>
                    <a:pt x="700" y="13400"/>
                    <a:pt x="761" y="13400"/>
                    <a:pt x="822" y="13400"/>
                  </a:cubicBezTo>
                  <a:cubicBezTo>
                    <a:pt x="982" y="13391"/>
                    <a:pt x="1142" y="13387"/>
                    <a:pt x="1300" y="13387"/>
                  </a:cubicBezTo>
                  <a:cubicBezTo>
                    <a:pt x="2251" y="13387"/>
                    <a:pt x="3166" y="13521"/>
                    <a:pt x="4104" y="13521"/>
                  </a:cubicBezTo>
                  <a:cubicBezTo>
                    <a:pt x="4857" y="13500"/>
                    <a:pt x="5609" y="13478"/>
                    <a:pt x="6361" y="13478"/>
                  </a:cubicBezTo>
                  <a:cubicBezTo>
                    <a:pt x="6673" y="13478"/>
                    <a:pt x="6984" y="13482"/>
                    <a:pt x="7296" y="13491"/>
                  </a:cubicBezTo>
                  <a:lnTo>
                    <a:pt x="7326" y="13491"/>
                  </a:lnTo>
                  <a:cubicBezTo>
                    <a:pt x="7387" y="13430"/>
                    <a:pt x="7448" y="13369"/>
                    <a:pt x="7478" y="13278"/>
                  </a:cubicBezTo>
                  <a:cubicBezTo>
                    <a:pt x="8683" y="13402"/>
                    <a:pt x="9888" y="13425"/>
                    <a:pt x="11095" y="13425"/>
                  </a:cubicBezTo>
                  <a:cubicBezTo>
                    <a:pt x="11790" y="13425"/>
                    <a:pt x="12486" y="13417"/>
                    <a:pt x="13183" y="13417"/>
                  </a:cubicBezTo>
                  <a:cubicBezTo>
                    <a:pt x="14237" y="13417"/>
                    <a:pt x="15293" y="13435"/>
                    <a:pt x="16354" y="13521"/>
                  </a:cubicBezTo>
                  <a:cubicBezTo>
                    <a:pt x="16506" y="13534"/>
                    <a:pt x="16836" y="13568"/>
                    <a:pt x="17166" y="13568"/>
                  </a:cubicBezTo>
                  <a:cubicBezTo>
                    <a:pt x="17630" y="13568"/>
                    <a:pt x="18092" y="13501"/>
                    <a:pt x="18056" y="13217"/>
                  </a:cubicBezTo>
                  <a:cubicBezTo>
                    <a:pt x="18026" y="13126"/>
                    <a:pt x="17965" y="13035"/>
                    <a:pt x="17874" y="12883"/>
                  </a:cubicBezTo>
                  <a:cubicBezTo>
                    <a:pt x="17266" y="12609"/>
                    <a:pt x="16658" y="12275"/>
                    <a:pt x="16080" y="11971"/>
                  </a:cubicBezTo>
                  <a:cubicBezTo>
                    <a:pt x="16020" y="11941"/>
                    <a:pt x="15989" y="11910"/>
                    <a:pt x="15928" y="11910"/>
                  </a:cubicBezTo>
                  <a:cubicBezTo>
                    <a:pt x="15807" y="11819"/>
                    <a:pt x="15685" y="11758"/>
                    <a:pt x="15564" y="11698"/>
                  </a:cubicBezTo>
                  <a:cubicBezTo>
                    <a:pt x="15472" y="11606"/>
                    <a:pt x="15320" y="11576"/>
                    <a:pt x="15168" y="11576"/>
                  </a:cubicBezTo>
                  <a:cubicBezTo>
                    <a:pt x="15108" y="11546"/>
                    <a:pt x="15047" y="11546"/>
                    <a:pt x="15016" y="11546"/>
                  </a:cubicBezTo>
                  <a:cubicBezTo>
                    <a:pt x="13041" y="11394"/>
                    <a:pt x="11035" y="11211"/>
                    <a:pt x="9059" y="10998"/>
                  </a:cubicBezTo>
                  <a:cubicBezTo>
                    <a:pt x="7326" y="10755"/>
                    <a:pt x="5624" y="10451"/>
                    <a:pt x="3892" y="10178"/>
                  </a:cubicBezTo>
                  <a:cubicBezTo>
                    <a:pt x="3375" y="10056"/>
                    <a:pt x="2858" y="9965"/>
                    <a:pt x="2311" y="9813"/>
                  </a:cubicBezTo>
                  <a:cubicBezTo>
                    <a:pt x="2311" y="9722"/>
                    <a:pt x="2311" y="9600"/>
                    <a:pt x="2311" y="9539"/>
                  </a:cubicBezTo>
                  <a:cubicBezTo>
                    <a:pt x="2281" y="7777"/>
                    <a:pt x="2220" y="5953"/>
                    <a:pt x="2220" y="4159"/>
                  </a:cubicBezTo>
                  <a:cubicBezTo>
                    <a:pt x="2189" y="2883"/>
                    <a:pt x="2189" y="1606"/>
                    <a:pt x="2159" y="330"/>
                  </a:cubicBezTo>
                  <a:cubicBezTo>
                    <a:pt x="2159" y="238"/>
                    <a:pt x="2129" y="147"/>
                    <a:pt x="2068" y="86"/>
                  </a:cubicBezTo>
                  <a:cubicBezTo>
                    <a:pt x="2015" y="33"/>
                    <a:pt x="1941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2"/>
            <p:cNvSpPr/>
            <p:nvPr/>
          </p:nvSpPr>
          <p:spPr>
            <a:xfrm>
              <a:off x="8799825" y="1566900"/>
              <a:ext cx="401825" cy="93375"/>
            </a:xfrm>
            <a:custGeom>
              <a:avLst/>
              <a:gdLst/>
              <a:ahLst/>
              <a:cxnLst/>
              <a:rect l="l" t="t" r="r" b="b"/>
              <a:pathLst>
                <a:path w="16073" h="3735" extrusionOk="0">
                  <a:moveTo>
                    <a:pt x="7183" y="1"/>
                  </a:moveTo>
                  <a:cubicBezTo>
                    <a:pt x="5646" y="1"/>
                    <a:pt x="4167" y="771"/>
                    <a:pt x="2706" y="1258"/>
                  </a:cubicBezTo>
                  <a:cubicBezTo>
                    <a:pt x="2037" y="1501"/>
                    <a:pt x="1399" y="1714"/>
                    <a:pt x="699" y="1866"/>
                  </a:cubicBezTo>
                  <a:cubicBezTo>
                    <a:pt x="426" y="1866"/>
                    <a:pt x="0" y="2048"/>
                    <a:pt x="304" y="2383"/>
                  </a:cubicBezTo>
                  <a:cubicBezTo>
                    <a:pt x="3374" y="3477"/>
                    <a:pt x="6748" y="3538"/>
                    <a:pt x="10001" y="3720"/>
                  </a:cubicBezTo>
                  <a:cubicBezTo>
                    <a:pt x="10079" y="3727"/>
                    <a:pt x="10421" y="3735"/>
                    <a:pt x="10892" y="3735"/>
                  </a:cubicBezTo>
                  <a:cubicBezTo>
                    <a:pt x="12616" y="3735"/>
                    <a:pt x="16072" y="3629"/>
                    <a:pt x="14712" y="2960"/>
                  </a:cubicBezTo>
                  <a:cubicBezTo>
                    <a:pt x="13830" y="2535"/>
                    <a:pt x="12919" y="2200"/>
                    <a:pt x="12007" y="1836"/>
                  </a:cubicBezTo>
                  <a:cubicBezTo>
                    <a:pt x="10882" y="1349"/>
                    <a:pt x="9818" y="559"/>
                    <a:pt x="8633" y="255"/>
                  </a:cubicBezTo>
                  <a:cubicBezTo>
                    <a:pt x="8143" y="75"/>
                    <a:pt x="7660" y="1"/>
                    <a:pt x="7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2"/>
            <p:cNvSpPr/>
            <p:nvPr/>
          </p:nvSpPr>
          <p:spPr>
            <a:xfrm>
              <a:off x="8492825" y="41325"/>
              <a:ext cx="1073750" cy="2107950"/>
            </a:xfrm>
            <a:custGeom>
              <a:avLst/>
              <a:gdLst/>
              <a:ahLst/>
              <a:cxnLst/>
              <a:rect l="l" t="t" r="r" b="b"/>
              <a:pathLst>
                <a:path w="42950" h="84318" extrusionOk="0">
                  <a:moveTo>
                    <a:pt x="912" y="548"/>
                  </a:moveTo>
                  <a:cubicBezTo>
                    <a:pt x="1156" y="548"/>
                    <a:pt x="1368" y="578"/>
                    <a:pt x="1581" y="578"/>
                  </a:cubicBezTo>
                  <a:cubicBezTo>
                    <a:pt x="3861" y="578"/>
                    <a:pt x="6110" y="578"/>
                    <a:pt x="8390" y="608"/>
                  </a:cubicBezTo>
                  <a:cubicBezTo>
                    <a:pt x="10791" y="608"/>
                    <a:pt x="13223" y="639"/>
                    <a:pt x="15624" y="639"/>
                  </a:cubicBezTo>
                  <a:cubicBezTo>
                    <a:pt x="17873" y="669"/>
                    <a:pt x="20122" y="669"/>
                    <a:pt x="22341" y="669"/>
                  </a:cubicBezTo>
                  <a:cubicBezTo>
                    <a:pt x="24743" y="700"/>
                    <a:pt x="27113" y="700"/>
                    <a:pt x="29484" y="730"/>
                  </a:cubicBezTo>
                  <a:cubicBezTo>
                    <a:pt x="31764" y="730"/>
                    <a:pt x="34013" y="760"/>
                    <a:pt x="36293" y="760"/>
                  </a:cubicBezTo>
                  <a:cubicBezTo>
                    <a:pt x="37813" y="760"/>
                    <a:pt x="39302" y="791"/>
                    <a:pt x="40822" y="791"/>
                  </a:cubicBezTo>
                  <a:cubicBezTo>
                    <a:pt x="40761" y="882"/>
                    <a:pt x="40670" y="943"/>
                    <a:pt x="40609" y="1034"/>
                  </a:cubicBezTo>
                  <a:lnTo>
                    <a:pt x="39758" y="2037"/>
                  </a:lnTo>
                  <a:cubicBezTo>
                    <a:pt x="39667" y="2159"/>
                    <a:pt x="39576" y="2280"/>
                    <a:pt x="39515" y="2402"/>
                  </a:cubicBezTo>
                  <a:cubicBezTo>
                    <a:pt x="39515" y="2402"/>
                    <a:pt x="39515" y="2371"/>
                    <a:pt x="39515" y="2371"/>
                  </a:cubicBezTo>
                  <a:cubicBezTo>
                    <a:pt x="39515" y="2402"/>
                    <a:pt x="39485" y="2432"/>
                    <a:pt x="39485" y="2432"/>
                  </a:cubicBezTo>
                  <a:cubicBezTo>
                    <a:pt x="39485" y="2432"/>
                    <a:pt x="39485" y="2432"/>
                    <a:pt x="39515" y="2402"/>
                  </a:cubicBezTo>
                  <a:lnTo>
                    <a:pt x="39515" y="2402"/>
                  </a:lnTo>
                  <a:cubicBezTo>
                    <a:pt x="39393" y="2554"/>
                    <a:pt x="39302" y="2736"/>
                    <a:pt x="39211" y="2888"/>
                  </a:cubicBezTo>
                  <a:cubicBezTo>
                    <a:pt x="39150" y="2979"/>
                    <a:pt x="39120" y="3070"/>
                    <a:pt x="39059" y="3192"/>
                  </a:cubicBezTo>
                  <a:cubicBezTo>
                    <a:pt x="39120" y="3131"/>
                    <a:pt x="39181" y="3101"/>
                    <a:pt x="39241" y="3040"/>
                  </a:cubicBezTo>
                  <a:cubicBezTo>
                    <a:pt x="39363" y="2979"/>
                    <a:pt x="39454" y="2888"/>
                    <a:pt x="39545" y="2797"/>
                  </a:cubicBezTo>
                  <a:cubicBezTo>
                    <a:pt x="39545" y="2797"/>
                    <a:pt x="39545" y="2827"/>
                    <a:pt x="39545" y="2827"/>
                  </a:cubicBezTo>
                  <a:cubicBezTo>
                    <a:pt x="39789" y="2615"/>
                    <a:pt x="40001" y="2402"/>
                    <a:pt x="40244" y="2189"/>
                  </a:cubicBezTo>
                  <a:cubicBezTo>
                    <a:pt x="40244" y="2219"/>
                    <a:pt x="40244" y="2219"/>
                    <a:pt x="40244" y="2219"/>
                  </a:cubicBezTo>
                  <a:cubicBezTo>
                    <a:pt x="40305" y="2159"/>
                    <a:pt x="40366" y="2098"/>
                    <a:pt x="40427" y="2037"/>
                  </a:cubicBezTo>
                  <a:cubicBezTo>
                    <a:pt x="40670" y="1763"/>
                    <a:pt x="40944" y="1490"/>
                    <a:pt x="41187" y="1216"/>
                  </a:cubicBezTo>
                  <a:cubicBezTo>
                    <a:pt x="41187" y="2979"/>
                    <a:pt x="41217" y="4773"/>
                    <a:pt x="41248" y="6536"/>
                  </a:cubicBezTo>
                  <a:cubicBezTo>
                    <a:pt x="41308" y="10396"/>
                    <a:pt x="41369" y="14226"/>
                    <a:pt x="41430" y="18055"/>
                  </a:cubicBezTo>
                  <a:cubicBezTo>
                    <a:pt x="41491" y="21733"/>
                    <a:pt x="41551" y="25381"/>
                    <a:pt x="41582" y="29059"/>
                  </a:cubicBezTo>
                  <a:cubicBezTo>
                    <a:pt x="41643" y="32858"/>
                    <a:pt x="41703" y="36627"/>
                    <a:pt x="41764" y="40427"/>
                  </a:cubicBezTo>
                  <a:cubicBezTo>
                    <a:pt x="41825" y="44256"/>
                    <a:pt x="41886" y="48086"/>
                    <a:pt x="41947" y="51916"/>
                  </a:cubicBezTo>
                  <a:cubicBezTo>
                    <a:pt x="41977" y="55655"/>
                    <a:pt x="42038" y="59393"/>
                    <a:pt x="42099" y="63132"/>
                  </a:cubicBezTo>
                  <a:cubicBezTo>
                    <a:pt x="42159" y="66962"/>
                    <a:pt x="42220" y="70822"/>
                    <a:pt x="42281" y="74652"/>
                  </a:cubicBezTo>
                  <a:cubicBezTo>
                    <a:pt x="42311" y="77600"/>
                    <a:pt x="42372" y="80549"/>
                    <a:pt x="42403" y="83528"/>
                  </a:cubicBezTo>
                  <a:cubicBezTo>
                    <a:pt x="42281" y="83406"/>
                    <a:pt x="42159" y="83284"/>
                    <a:pt x="42068" y="83163"/>
                  </a:cubicBezTo>
                  <a:cubicBezTo>
                    <a:pt x="41916" y="83041"/>
                    <a:pt x="41795" y="82889"/>
                    <a:pt x="41673" y="82768"/>
                  </a:cubicBezTo>
                  <a:cubicBezTo>
                    <a:pt x="41643" y="82737"/>
                    <a:pt x="41643" y="82737"/>
                    <a:pt x="41612" y="82707"/>
                  </a:cubicBezTo>
                  <a:lnTo>
                    <a:pt x="41612" y="82707"/>
                  </a:lnTo>
                  <a:cubicBezTo>
                    <a:pt x="41612" y="82707"/>
                    <a:pt x="41612" y="82709"/>
                    <a:pt x="41613" y="82711"/>
                  </a:cubicBezTo>
                  <a:lnTo>
                    <a:pt x="41613" y="82711"/>
                  </a:lnTo>
                  <a:cubicBezTo>
                    <a:pt x="41377" y="82510"/>
                    <a:pt x="41117" y="82333"/>
                    <a:pt x="40913" y="82129"/>
                  </a:cubicBezTo>
                  <a:lnTo>
                    <a:pt x="40913" y="82129"/>
                  </a:lnTo>
                  <a:cubicBezTo>
                    <a:pt x="40913" y="82160"/>
                    <a:pt x="40913" y="82160"/>
                    <a:pt x="40944" y="82160"/>
                  </a:cubicBezTo>
                  <a:cubicBezTo>
                    <a:pt x="40913" y="82160"/>
                    <a:pt x="40913" y="82160"/>
                    <a:pt x="40883" y="82129"/>
                  </a:cubicBezTo>
                  <a:cubicBezTo>
                    <a:pt x="40852" y="82099"/>
                    <a:pt x="40852" y="82099"/>
                    <a:pt x="40852" y="82099"/>
                  </a:cubicBezTo>
                  <a:cubicBezTo>
                    <a:pt x="40761" y="82008"/>
                    <a:pt x="40670" y="81947"/>
                    <a:pt x="40579" y="81886"/>
                  </a:cubicBezTo>
                  <a:cubicBezTo>
                    <a:pt x="40579" y="81886"/>
                    <a:pt x="40579" y="81856"/>
                    <a:pt x="40548" y="81856"/>
                  </a:cubicBezTo>
                  <a:lnTo>
                    <a:pt x="40579" y="81856"/>
                  </a:lnTo>
                  <a:cubicBezTo>
                    <a:pt x="40518" y="81825"/>
                    <a:pt x="40457" y="81765"/>
                    <a:pt x="40396" y="81734"/>
                  </a:cubicBezTo>
                  <a:cubicBezTo>
                    <a:pt x="40305" y="81673"/>
                    <a:pt x="40214" y="81613"/>
                    <a:pt x="40123" y="81552"/>
                  </a:cubicBezTo>
                  <a:cubicBezTo>
                    <a:pt x="40123" y="81552"/>
                    <a:pt x="40123" y="81521"/>
                    <a:pt x="40123" y="81521"/>
                  </a:cubicBezTo>
                  <a:lnTo>
                    <a:pt x="40092" y="81521"/>
                  </a:lnTo>
                  <a:cubicBezTo>
                    <a:pt x="40062" y="81491"/>
                    <a:pt x="40032" y="81461"/>
                    <a:pt x="40001" y="81461"/>
                  </a:cubicBezTo>
                  <a:lnTo>
                    <a:pt x="40001" y="81461"/>
                  </a:lnTo>
                  <a:lnTo>
                    <a:pt x="40032" y="81491"/>
                  </a:lnTo>
                  <a:cubicBezTo>
                    <a:pt x="40092" y="81582"/>
                    <a:pt x="40153" y="81673"/>
                    <a:pt x="40214" y="81765"/>
                  </a:cubicBezTo>
                  <a:cubicBezTo>
                    <a:pt x="40244" y="81765"/>
                    <a:pt x="40244" y="81795"/>
                    <a:pt x="40244" y="81795"/>
                  </a:cubicBezTo>
                  <a:cubicBezTo>
                    <a:pt x="40336" y="81886"/>
                    <a:pt x="40396" y="81977"/>
                    <a:pt x="40457" y="82099"/>
                  </a:cubicBezTo>
                  <a:lnTo>
                    <a:pt x="40488" y="82099"/>
                  </a:lnTo>
                  <a:cubicBezTo>
                    <a:pt x="40579" y="82221"/>
                    <a:pt x="40640" y="82312"/>
                    <a:pt x="40731" y="82403"/>
                  </a:cubicBezTo>
                  <a:cubicBezTo>
                    <a:pt x="40731" y="82403"/>
                    <a:pt x="40731" y="82403"/>
                    <a:pt x="40701" y="82373"/>
                  </a:cubicBezTo>
                  <a:lnTo>
                    <a:pt x="40701" y="82373"/>
                  </a:lnTo>
                  <a:cubicBezTo>
                    <a:pt x="40822" y="82494"/>
                    <a:pt x="40913" y="82616"/>
                    <a:pt x="41004" y="82737"/>
                  </a:cubicBezTo>
                  <a:cubicBezTo>
                    <a:pt x="41096" y="82889"/>
                    <a:pt x="41217" y="83011"/>
                    <a:pt x="41339" y="83163"/>
                  </a:cubicBezTo>
                  <a:cubicBezTo>
                    <a:pt x="41339" y="83193"/>
                    <a:pt x="41369" y="83193"/>
                    <a:pt x="41369" y="83224"/>
                  </a:cubicBezTo>
                  <a:cubicBezTo>
                    <a:pt x="41551" y="83406"/>
                    <a:pt x="41734" y="83588"/>
                    <a:pt x="41947" y="83801"/>
                  </a:cubicBezTo>
                  <a:lnTo>
                    <a:pt x="40731" y="83771"/>
                  </a:lnTo>
                  <a:cubicBezTo>
                    <a:pt x="38451" y="83740"/>
                    <a:pt x="36202" y="83680"/>
                    <a:pt x="33953" y="83649"/>
                  </a:cubicBezTo>
                  <a:cubicBezTo>
                    <a:pt x="31612" y="83588"/>
                    <a:pt x="29272" y="83528"/>
                    <a:pt x="26931" y="83497"/>
                  </a:cubicBezTo>
                  <a:cubicBezTo>
                    <a:pt x="24621" y="83436"/>
                    <a:pt x="22281" y="83406"/>
                    <a:pt x="19971" y="83345"/>
                  </a:cubicBezTo>
                  <a:lnTo>
                    <a:pt x="13223" y="83224"/>
                  </a:lnTo>
                  <a:cubicBezTo>
                    <a:pt x="10913" y="83163"/>
                    <a:pt x="8572" y="83102"/>
                    <a:pt x="6232" y="83072"/>
                  </a:cubicBezTo>
                  <a:cubicBezTo>
                    <a:pt x="4651" y="83041"/>
                    <a:pt x="3040" y="83011"/>
                    <a:pt x="1429" y="82980"/>
                  </a:cubicBezTo>
                  <a:cubicBezTo>
                    <a:pt x="1581" y="82828"/>
                    <a:pt x="1733" y="82676"/>
                    <a:pt x="1915" y="82524"/>
                  </a:cubicBezTo>
                  <a:cubicBezTo>
                    <a:pt x="2128" y="82312"/>
                    <a:pt x="2341" y="82099"/>
                    <a:pt x="2554" y="81886"/>
                  </a:cubicBezTo>
                  <a:cubicBezTo>
                    <a:pt x="2584" y="81856"/>
                    <a:pt x="2615" y="81825"/>
                    <a:pt x="2645" y="81765"/>
                  </a:cubicBezTo>
                  <a:cubicBezTo>
                    <a:pt x="2767" y="81613"/>
                    <a:pt x="2919" y="81461"/>
                    <a:pt x="3040" y="81309"/>
                  </a:cubicBezTo>
                  <a:cubicBezTo>
                    <a:pt x="3131" y="81187"/>
                    <a:pt x="3192" y="81096"/>
                    <a:pt x="3283" y="81005"/>
                  </a:cubicBezTo>
                  <a:cubicBezTo>
                    <a:pt x="3283" y="80974"/>
                    <a:pt x="3314" y="80974"/>
                    <a:pt x="3314" y="80974"/>
                  </a:cubicBezTo>
                  <a:cubicBezTo>
                    <a:pt x="3314" y="80944"/>
                    <a:pt x="3344" y="80914"/>
                    <a:pt x="3374" y="80914"/>
                  </a:cubicBezTo>
                  <a:cubicBezTo>
                    <a:pt x="3374" y="80914"/>
                    <a:pt x="3374" y="80914"/>
                    <a:pt x="3374" y="80883"/>
                  </a:cubicBezTo>
                  <a:cubicBezTo>
                    <a:pt x="3374" y="80883"/>
                    <a:pt x="3374" y="80853"/>
                    <a:pt x="3374" y="80853"/>
                  </a:cubicBezTo>
                  <a:cubicBezTo>
                    <a:pt x="3526" y="80701"/>
                    <a:pt x="3618" y="80549"/>
                    <a:pt x="3739" y="80366"/>
                  </a:cubicBezTo>
                  <a:lnTo>
                    <a:pt x="3739" y="80366"/>
                  </a:lnTo>
                  <a:cubicBezTo>
                    <a:pt x="3587" y="80458"/>
                    <a:pt x="3466" y="80518"/>
                    <a:pt x="3344" y="80610"/>
                  </a:cubicBezTo>
                  <a:cubicBezTo>
                    <a:pt x="3314" y="80640"/>
                    <a:pt x="3253" y="80670"/>
                    <a:pt x="3222" y="80701"/>
                  </a:cubicBezTo>
                  <a:cubicBezTo>
                    <a:pt x="3131" y="80762"/>
                    <a:pt x="3010" y="80853"/>
                    <a:pt x="2888" y="80944"/>
                  </a:cubicBezTo>
                  <a:lnTo>
                    <a:pt x="2919" y="80914"/>
                  </a:lnTo>
                  <a:lnTo>
                    <a:pt x="2919" y="80914"/>
                  </a:lnTo>
                  <a:cubicBezTo>
                    <a:pt x="2797" y="81005"/>
                    <a:pt x="2706" y="81096"/>
                    <a:pt x="2584" y="81187"/>
                  </a:cubicBezTo>
                  <a:cubicBezTo>
                    <a:pt x="2432" y="81309"/>
                    <a:pt x="2311" y="81430"/>
                    <a:pt x="2159" y="81552"/>
                  </a:cubicBezTo>
                  <a:cubicBezTo>
                    <a:pt x="2189" y="81522"/>
                    <a:pt x="2189" y="81521"/>
                    <a:pt x="2189" y="81521"/>
                  </a:cubicBezTo>
                  <a:lnTo>
                    <a:pt x="2189" y="81521"/>
                  </a:lnTo>
                  <a:cubicBezTo>
                    <a:pt x="2098" y="81582"/>
                    <a:pt x="2037" y="81643"/>
                    <a:pt x="1946" y="81704"/>
                  </a:cubicBezTo>
                  <a:cubicBezTo>
                    <a:pt x="1946" y="81734"/>
                    <a:pt x="1915" y="81765"/>
                    <a:pt x="1885" y="81765"/>
                  </a:cubicBezTo>
                  <a:cubicBezTo>
                    <a:pt x="1642" y="82038"/>
                    <a:pt x="1368" y="82281"/>
                    <a:pt x="1095" y="82524"/>
                  </a:cubicBezTo>
                  <a:cubicBezTo>
                    <a:pt x="1095" y="81278"/>
                    <a:pt x="1095" y="80002"/>
                    <a:pt x="1095" y="78725"/>
                  </a:cubicBezTo>
                  <a:cubicBezTo>
                    <a:pt x="1064" y="75047"/>
                    <a:pt x="1034" y="71369"/>
                    <a:pt x="1004" y="67691"/>
                  </a:cubicBezTo>
                  <a:lnTo>
                    <a:pt x="912" y="56445"/>
                  </a:lnTo>
                  <a:cubicBezTo>
                    <a:pt x="882" y="52554"/>
                    <a:pt x="852" y="48664"/>
                    <a:pt x="852" y="44773"/>
                  </a:cubicBezTo>
                  <a:lnTo>
                    <a:pt x="760" y="33709"/>
                  </a:lnTo>
                  <a:cubicBezTo>
                    <a:pt x="730" y="29940"/>
                    <a:pt x="700" y="26201"/>
                    <a:pt x="669" y="22463"/>
                  </a:cubicBezTo>
                  <a:cubicBezTo>
                    <a:pt x="639" y="18633"/>
                    <a:pt x="639" y="14803"/>
                    <a:pt x="608" y="10973"/>
                  </a:cubicBezTo>
                  <a:cubicBezTo>
                    <a:pt x="578" y="7630"/>
                    <a:pt x="548" y="4256"/>
                    <a:pt x="517" y="912"/>
                  </a:cubicBezTo>
                  <a:lnTo>
                    <a:pt x="517" y="912"/>
                  </a:lnTo>
                  <a:cubicBezTo>
                    <a:pt x="669" y="1034"/>
                    <a:pt x="791" y="1186"/>
                    <a:pt x="943" y="1338"/>
                  </a:cubicBezTo>
                  <a:cubicBezTo>
                    <a:pt x="1125" y="1520"/>
                    <a:pt x="1338" y="1733"/>
                    <a:pt x="1551" y="1946"/>
                  </a:cubicBezTo>
                  <a:cubicBezTo>
                    <a:pt x="1642" y="2007"/>
                    <a:pt x="1763" y="2098"/>
                    <a:pt x="1885" y="2189"/>
                  </a:cubicBezTo>
                  <a:cubicBezTo>
                    <a:pt x="2067" y="2341"/>
                    <a:pt x="2280" y="2463"/>
                    <a:pt x="2493" y="2615"/>
                  </a:cubicBezTo>
                  <a:lnTo>
                    <a:pt x="2463" y="2615"/>
                  </a:lnTo>
                  <a:cubicBezTo>
                    <a:pt x="2584" y="2675"/>
                    <a:pt x="2675" y="2766"/>
                    <a:pt x="2767" y="2827"/>
                  </a:cubicBezTo>
                  <a:cubicBezTo>
                    <a:pt x="2858" y="2888"/>
                    <a:pt x="2979" y="2949"/>
                    <a:pt x="3070" y="3040"/>
                  </a:cubicBezTo>
                  <a:cubicBezTo>
                    <a:pt x="3010" y="2949"/>
                    <a:pt x="2949" y="2888"/>
                    <a:pt x="2888" y="2797"/>
                  </a:cubicBezTo>
                  <a:lnTo>
                    <a:pt x="2888" y="2766"/>
                  </a:lnTo>
                  <a:lnTo>
                    <a:pt x="2609" y="2432"/>
                  </a:lnTo>
                  <a:lnTo>
                    <a:pt x="2609" y="2432"/>
                  </a:lnTo>
                  <a:cubicBezTo>
                    <a:pt x="2612" y="2432"/>
                    <a:pt x="2615" y="2432"/>
                    <a:pt x="2615" y="2432"/>
                  </a:cubicBezTo>
                  <a:cubicBezTo>
                    <a:pt x="2311" y="2037"/>
                    <a:pt x="1976" y="1672"/>
                    <a:pt x="1642" y="1308"/>
                  </a:cubicBezTo>
                  <a:cubicBezTo>
                    <a:pt x="1399" y="1064"/>
                    <a:pt x="1156" y="791"/>
                    <a:pt x="912" y="548"/>
                  </a:cubicBezTo>
                  <a:close/>
                  <a:moveTo>
                    <a:pt x="517" y="1"/>
                  </a:moveTo>
                  <a:cubicBezTo>
                    <a:pt x="365" y="31"/>
                    <a:pt x="183" y="31"/>
                    <a:pt x="1" y="31"/>
                  </a:cubicBezTo>
                  <a:cubicBezTo>
                    <a:pt x="1" y="122"/>
                    <a:pt x="1" y="213"/>
                    <a:pt x="1" y="304"/>
                  </a:cubicBezTo>
                  <a:lnTo>
                    <a:pt x="1" y="396"/>
                  </a:lnTo>
                  <a:cubicBezTo>
                    <a:pt x="1" y="578"/>
                    <a:pt x="1" y="730"/>
                    <a:pt x="1" y="912"/>
                  </a:cubicBezTo>
                  <a:cubicBezTo>
                    <a:pt x="31" y="2918"/>
                    <a:pt x="31" y="4955"/>
                    <a:pt x="61" y="6991"/>
                  </a:cubicBezTo>
                  <a:cubicBezTo>
                    <a:pt x="61" y="10821"/>
                    <a:pt x="92" y="14651"/>
                    <a:pt x="122" y="18511"/>
                  </a:cubicBezTo>
                  <a:cubicBezTo>
                    <a:pt x="153" y="22280"/>
                    <a:pt x="183" y="26050"/>
                    <a:pt x="213" y="29819"/>
                  </a:cubicBezTo>
                  <a:cubicBezTo>
                    <a:pt x="244" y="33527"/>
                    <a:pt x="274" y="37235"/>
                    <a:pt x="304" y="40943"/>
                  </a:cubicBezTo>
                  <a:cubicBezTo>
                    <a:pt x="335" y="44621"/>
                    <a:pt x="335" y="48299"/>
                    <a:pt x="365" y="51977"/>
                  </a:cubicBezTo>
                  <a:cubicBezTo>
                    <a:pt x="396" y="55837"/>
                    <a:pt x="426" y="59667"/>
                    <a:pt x="456" y="63497"/>
                  </a:cubicBezTo>
                  <a:cubicBezTo>
                    <a:pt x="487" y="67296"/>
                    <a:pt x="517" y="71065"/>
                    <a:pt x="548" y="74865"/>
                  </a:cubicBezTo>
                  <a:cubicBezTo>
                    <a:pt x="548" y="77540"/>
                    <a:pt x="578" y="80245"/>
                    <a:pt x="608" y="82950"/>
                  </a:cubicBezTo>
                  <a:lnTo>
                    <a:pt x="578" y="82950"/>
                  </a:lnTo>
                  <a:cubicBezTo>
                    <a:pt x="578" y="82980"/>
                    <a:pt x="578" y="83011"/>
                    <a:pt x="578" y="83041"/>
                  </a:cubicBezTo>
                  <a:cubicBezTo>
                    <a:pt x="608" y="83163"/>
                    <a:pt x="608" y="83284"/>
                    <a:pt x="608" y="83406"/>
                  </a:cubicBezTo>
                  <a:cubicBezTo>
                    <a:pt x="608" y="83406"/>
                    <a:pt x="608" y="83436"/>
                    <a:pt x="608" y="83467"/>
                  </a:cubicBezTo>
                  <a:lnTo>
                    <a:pt x="608" y="83497"/>
                  </a:lnTo>
                  <a:lnTo>
                    <a:pt x="1125" y="83497"/>
                  </a:lnTo>
                  <a:lnTo>
                    <a:pt x="1125" y="83467"/>
                  </a:lnTo>
                  <a:cubicBezTo>
                    <a:pt x="1733" y="83467"/>
                    <a:pt x="2341" y="83497"/>
                    <a:pt x="2919" y="83497"/>
                  </a:cubicBezTo>
                  <a:lnTo>
                    <a:pt x="9697" y="83649"/>
                  </a:lnTo>
                  <a:cubicBezTo>
                    <a:pt x="11976" y="83680"/>
                    <a:pt x="14256" y="83740"/>
                    <a:pt x="16505" y="83771"/>
                  </a:cubicBezTo>
                  <a:cubicBezTo>
                    <a:pt x="18846" y="83831"/>
                    <a:pt x="21156" y="83862"/>
                    <a:pt x="23466" y="83923"/>
                  </a:cubicBezTo>
                  <a:cubicBezTo>
                    <a:pt x="25806" y="83953"/>
                    <a:pt x="28147" y="84014"/>
                    <a:pt x="30487" y="84075"/>
                  </a:cubicBezTo>
                  <a:cubicBezTo>
                    <a:pt x="32797" y="84105"/>
                    <a:pt x="35108" y="84166"/>
                    <a:pt x="37448" y="84196"/>
                  </a:cubicBezTo>
                  <a:cubicBezTo>
                    <a:pt x="39029" y="84227"/>
                    <a:pt x="40640" y="84257"/>
                    <a:pt x="42251" y="84287"/>
                  </a:cubicBezTo>
                  <a:lnTo>
                    <a:pt x="42494" y="84287"/>
                  </a:lnTo>
                  <a:cubicBezTo>
                    <a:pt x="42524" y="84287"/>
                    <a:pt x="42524" y="84287"/>
                    <a:pt x="42555" y="84318"/>
                  </a:cubicBezTo>
                  <a:lnTo>
                    <a:pt x="42919" y="84318"/>
                  </a:lnTo>
                  <a:cubicBezTo>
                    <a:pt x="42919" y="84166"/>
                    <a:pt x="42919" y="84014"/>
                    <a:pt x="42919" y="83862"/>
                  </a:cubicBezTo>
                  <a:lnTo>
                    <a:pt x="42919" y="83831"/>
                  </a:lnTo>
                  <a:cubicBezTo>
                    <a:pt x="42919" y="83831"/>
                    <a:pt x="42919" y="83801"/>
                    <a:pt x="42919" y="83801"/>
                  </a:cubicBezTo>
                  <a:cubicBezTo>
                    <a:pt x="42919" y="83771"/>
                    <a:pt x="42919" y="83710"/>
                    <a:pt x="42950" y="83649"/>
                  </a:cubicBezTo>
                  <a:cubicBezTo>
                    <a:pt x="42919" y="82008"/>
                    <a:pt x="42889" y="80336"/>
                    <a:pt x="42858" y="78695"/>
                  </a:cubicBezTo>
                  <a:cubicBezTo>
                    <a:pt x="42798" y="74895"/>
                    <a:pt x="42737" y="71096"/>
                    <a:pt x="42676" y="67266"/>
                  </a:cubicBezTo>
                  <a:cubicBezTo>
                    <a:pt x="42646" y="65412"/>
                    <a:pt x="42615" y="63558"/>
                    <a:pt x="42615" y="61704"/>
                  </a:cubicBezTo>
                  <a:cubicBezTo>
                    <a:pt x="42585" y="59789"/>
                    <a:pt x="42555" y="57904"/>
                    <a:pt x="42524" y="55989"/>
                  </a:cubicBezTo>
                  <a:cubicBezTo>
                    <a:pt x="42494" y="54165"/>
                    <a:pt x="42463" y="52372"/>
                    <a:pt x="42433" y="50548"/>
                  </a:cubicBezTo>
                  <a:cubicBezTo>
                    <a:pt x="42403" y="48664"/>
                    <a:pt x="42372" y="46749"/>
                    <a:pt x="42342" y="44864"/>
                  </a:cubicBezTo>
                  <a:cubicBezTo>
                    <a:pt x="42281" y="41065"/>
                    <a:pt x="42251" y="37265"/>
                    <a:pt x="42190" y="33466"/>
                  </a:cubicBezTo>
                  <a:cubicBezTo>
                    <a:pt x="42129" y="29636"/>
                    <a:pt x="42068" y="25776"/>
                    <a:pt x="42007" y="21946"/>
                  </a:cubicBezTo>
                  <a:cubicBezTo>
                    <a:pt x="41947" y="18268"/>
                    <a:pt x="41886" y="14621"/>
                    <a:pt x="41855" y="10973"/>
                  </a:cubicBezTo>
                  <a:cubicBezTo>
                    <a:pt x="41795" y="7599"/>
                    <a:pt x="41734" y="4195"/>
                    <a:pt x="41703" y="791"/>
                  </a:cubicBezTo>
                  <a:cubicBezTo>
                    <a:pt x="41703" y="730"/>
                    <a:pt x="41703" y="669"/>
                    <a:pt x="41703" y="608"/>
                  </a:cubicBezTo>
                  <a:cubicBezTo>
                    <a:pt x="41703" y="487"/>
                    <a:pt x="41703" y="396"/>
                    <a:pt x="41703" y="274"/>
                  </a:cubicBezTo>
                  <a:cubicBezTo>
                    <a:pt x="41643" y="274"/>
                    <a:pt x="41612" y="244"/>
                    <a:pt x="41551" y="244"/>
                  </a:cubicBezTo>
                  <a:lnTo>
                    <a:pt x="41217" y="244"/>
                  </a:lnTo>
                  <a:cubicBezTo>
                    <a:pt x="41187" y="244"/>
                    <a:pt x="41187" y="213"/>
                    <a:pt x="41156" y="213"/>
                  </a:cubicBezTo>
                  <a:lnTo>
                    <a:pt x="41156" y="274"/>
                  </a:lnTo>
                  <a:lnTo>
                    <a:pt x="40883" y="274"/>
                  </a:lnTo>
                  <a:cubicBezTo>
                    <a:pt x="38573" y="244"/>
                    <a:pt x="36263" y="244"/>
                    <a:pt x="33953" y="244"/>
                  </a:cubicBezTo>
                  <a:cubicBezTo>
                    <a:pt x="31703" y="213"/>
                    <a:pt x="29454" y="213"/>
                    <a:pt x="27235" y="183"/>
                  </a:cubicBezTo>
                  <a:cubicBezTo>
                    <a:pt x="24925" y="183"/>
                    <a:pt x="22615" y="152"/>
                    <a:pt x="20305" y="152"/>
                  </a:cubicBezTo>
                  <a:cubicBezTo>
                    <a:pt x="17873" y="122"/>
                    <a:pt x="15442" y="122"/>
                    <a:pt x="13010" y="122"/>
                  </a:cubicBezTo>
                  <a:cubicBezTo>
                    <a:pt x="10761" y="92"/>
                    <a:pt x="8511" y="92"/>
                    <a:pt x="6232" y="61"/>
                  </a:cubicBezTo>
                  <a:cubicBezTo>
                    <a:pt x="4347" y="61"/>
                    <a:pt x="2432" y="31"/>
                    <a:pt x="517" y="31"/>
                  </a:cubicBezTo>
                  <a:lnTo>
                    <a:pt x="5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2"/>
            <p:cNvSpPr/>
            <p:nvPr/>
          </p:nvSpPr>
          <p:spPr>
            <a:xfrm>
              <a:off x="8586300" y="134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2"/>
            <p:cNvSpPr/>
            <p:nvPr/>
          </p:nvSpPr>
          <p:spPr>
            <a:xfrm>
              <a:off x="8603000" y="158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2"/>
            <p:cNvSpPr/>
            <p:nvPr/>
          </p:nvSpPr>
          <p:spPr>
            <a:xfrm>
              <a:off x="9451050" y="143150"/>
              <a:ext cx="25" cy="775"/>
            </a:xfrm>
            <a:custGeom>
              <a:avLst/>
              <a:gdLst/>
              <a:ahLst/>
              <a:cxnLst/>
              <a:rect l="l" t="t" r="r" b="b"/>
              <a:pathLst>
                <a:path w="1" h="31" extrusionOk="0">
                  <a:moveTo>
                    <a:pt x="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2"/>
            <p:cNvSpPr/>
            <p:nvPr/>
          </p:nvSpPr>
          <p:spPr>
            <a:xfrm>
              <a:off x="9514125" y="209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2"/>
            <p:cNvSpPr/>
            <p:nvPr/>
          </p:nvSpPr>
          <p:spPr>
            <a:xfrm>
              <a:off x="9498175" y="2085425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0" y="31"/>
                  </a:moveTo>
                  <a:cubicBezTo>
                    <a:pt x="3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30" y="1"/>
                    <a:pt x="30" y="3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2"/>
            <p:cNvSpPr/>
            <p:nvPr/>
          </p:nvSpPr>
          <p:spPr>
            <a:xfrm>
              <a:off x="9501975" y="2084675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0" y="0"/>
                  </a:moveTo>
                  <a:cubicBezTo>
                    <a:pt x="30" y="0"/>
                    <a:pt x="30" y="0"/>
                    <a:pt x="30" y="31"/>
                  </a:cubicBezTo>
                  <a:cubicBezTo>
                    <a:pt x="30" y="31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2"/>
            <p:cNvSpPr/>
            <p:nvPr/>
          </p:nvSpPr>
          <p:spPr>
            <a:xfrm>
              <a:off x="9504250" y="209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2"/>
            <p:cNvSpPr/>
            <p:nvPr/>
          </p:nvSpPr>
          <p:spPr>
            <a:xfrm>
              <a:off x="9504250" y="2093775"/>
              <a:ext cx="775" cy="25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31" y="1"/>
                  </a:moveTo>
                  <a:cubicBezTo>
                    <a:pt x="31" y="1"/>
                    <a:pt x="31" y="1"/>
                    <a:pt x="0" y="1"/>
                  </a:cubicBezTo>
                  <a:lnTo>
                    <a:pt x="0" y="1"/>
                  </a:ln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2"/>
            <p:cNvSpPr/>
            <p:nvPr/>
          </p:nvSpPr>
          <p:spPr>
            <a:xfrm>
              <a:off x="8585525" y="132500"/>
              <a:ext cx="889100" cy="1924075"/>
            </a:xfrm>
            <a:custGeom>
              <a:avLst/>
              <a:gdLst/>
              <a:ahLst/>
              <a:cxnLst/>
              <a:rect l="l" t="t" r="r" b="b"/>
              <a:pathLst>
                <a:path w="35564" h="76963" extrusionOk="0">
                  <a:moveTo>
                    <a:pt x="700" y="1004"/>
                  </a:moveTo>
                  <a:cubicBezTo>
                    <a:pt x="700" y="1004"/>
                    <a:pt x="700" y="1034"/>
                    <a:pt x="730" y="1034"/>
                  </a:cubicBezTo>
                  <a:cubicBezTo>
                    <a:pt x="700" y="1004"/>
                    <a:pt x="700" y="1004"/>
                    <a:pt x="700" y="1004"/>
                  </a:cubicBezTo>
                  <a:close/>
                  <a:moveTo>
                    <a:pt x="16757" y="29363"/>
                  </a:moveTo>
                  <a:cubicBezTo>
                    <a:pt x="16762" y="29373"/>
                    <a:pt x="16769" y="29383"/>
                    <a:pt x="16779" y="29393"/>
                  </a:cubicBezTo>
                  <a:cubicBezTo>
                    <a:pt x="16779" y="29366"/>
                    <a:pt x="16779" y="29363"/>
                    <a:pt x="16757" y="29363"/>
                  </a:cubicBezTo>
                  <a:close/>
                  <a:moveTo>
                    <a:pt x="12189" y="21491"/>
                  </a:moveTo>
                  <a:lnTo>
                    <a:pt x="12189" y="21491"/>
                  </a:lnTo>
                  <a:cubicBezTo>
                    <a:pt x="15928" y="22950"/>
                    <a:pt x="18603" y="26871"/>
                    <a:pt x="18664" y="30883"/>
                  </a:cubicBezTo>
                  <a:cubicBezTo>
                    <a:pt x="18419" y="30838"/>
                    <a:pt x="18158" y="30810"/>
                    <a:pt x="17893" y="30810"/>
                  </a:cubicBezTo>
                  <a:cubicBezTo>
                    <a:pt x="17795" y="30810"/>
                    <a:pt x="17698" y="30814"/>
                    <a:pt x="17600" y="30822"/>
                  </a:cubicBezTo>
                  <a:cubicBezTo>
                    <a:pt x="17570" y="30609"/>
                    <a:pt x="17387" y="30397"/>
                    <a:pt x="17266" y="30214"/>
                  </a:cubicBezTo>
                  <a:cubicBezTo>
                    <a:pt x="17235" y="30153"/>
                    <a:pt x="17205" y="30093"/>
                    <a:pt x="17174" y="30032"/>
                  </a:cubicBezTo>
                  <a:cubicBezTo>
                    <a:pt x="17053" y="29789"/>
                    <a:pt x="16901" y="29576"/>
                    <a:pt x="16749" y="29363"/>
                  </a:cubicBezTo>
                  <a:cubicBezTo>
                    <a:pt x="16752" y="29363"/>
                    <a:pt x="16754" y="29363"/>
                    <a:pt x="16757" y="29363"/>
                  </a:cubicBezTo>
                  <a:lnTo>
                    <a:pt x="16757" y="29363"/>
                  </a:lnTo>
                  <a:cubicBezTo>
                    <a:pt x="16745" y="29343"/>
                    <a:pt x="16739" y="29323"/>
                    <a:pt x="16719" y="29302"/>
                  </a:cubicBezTo>
                  <a:lnTo>
                    <a:pt x="16719" y="29302"/>
                  </a:lnTo>
                  <a:cubicBezTo>
                    <a:pt x="16749" y="29333"/>
                    <a:pt x="16749" y="29333"/>
                    <a:pt x="16749" y="29333"/>
                  </a:cubicBezTo>
                  <a:lnTo>
                    <a:pt x="16749" y="29333"/>
                  </a:lnTo>
                  <a:cubicBezTo>
                    <a:pt x="16718" y="29302"/>
                    <a:pt x="16718" y="29272"/>
                    <a:pt x="16688" y="29242"/>
                  </a:cubicBezTo>
                  <a:lnTo>
                    <a:pt x="16688" y="29242"/>
                  </a:lnTo>
                  <a:cubicBezTo>
                    <a:pt x="16718" y="29272"/>
                    <a:pt x="16718" y="29272"/>
                    <a:pt x="16718" y="29272"/>
                  </a:cubicBezTo>
                  <a:cubicBezTo>
                    <a:pt x="16566" y="29059"/>
                    <a:pt x="16414" y="28877"/>
                    <a:pt x="16263" y="28694"/>
                  </a:cubicBezTo>
                  <a:cubicBezTo>
                    <a:pt x="16141" y="28542"/>
                    <a:pt x="15989" y="28360"/>
                    <a:pt x="15867" y="28208"/>
                  </a:cubicBezTo>
                  <a:lnTo>
                    <a:pt x="15867" y="28238"/>
                  </a:lnTo>
                  <a:cubicBezTo>
                    <a:pt x="15837" y="28208"/>
                    <a:pt x="15837" y="28178"/>
                    <a:pt x="15807" y="28178"/>
                  </a:cubicBezTo>
                  <a:cubicBezTo>
                    <a:pt x="15746" y="28117"/>
                    <a:pt x="15655" y="28026"/>
                    <a:pt x="15563" y="27965"/>
                  </a:cubicBezTo>
                  <a:lnTo>
                    <a:pt x="15563" y="27965"/>
                  </a:lnTo>
                  <a:cubicBezTo>
                    <a:pt x="16080" y="28938"/>
                    <a:pt x="16566" y="29941"/>
                    <a:pt x="17053" y="30913"/>
                  </a:cubicBezTo>
                  <a:cubicBezTo>
                    <a:pt x="16840" y="30974"/>
                    <a:pt x="16627" y="31065"/>
                    <a:pt x="16445" y="31187"/>
                  </a:cubicBezTo>
                  <a:cubicBezTo>
                    <a:pt x="16323" y="31278"/>
                    <a:pt x="16202" y="31339"/>
                    <a:pt x="16111" y="31430"/>
                  </a:cubicBezTo>
                  <a:cubicBezTo>
                    <a:pt x="16080" y="31400"/>
                    <a:pt x="16080" y="31369"/>
                    <a:pt x="16050" y="31339"/>
                  </a:cubicBezTo>
                  <a:cubicBezTo>
                    <a:pt x="14074" y="28998"/>
                    <a:pt x="11855" y="24713"/>
                    <a:pt x="12189" y="21491"/>
                  </a:cubicBezTo>
                  <a:close/>
                  <a:moveTo>
                    <a:pt x="26719" y="24530"/>
                  </a:moveTo>
                  <a:cubicBezTo>
                    <a:pt x="26415" y="28178"/>
                    <a:pt x="23983" y="32311"/>
                    <a:pt x="20457" y="33497"/>
                  </a:cubicBezTo>
                  <a:cubicBezTo>
                    <a:pt x="20366" y="33527"/>
                    <a:pt x="20244" y="33527"/>
                    <a:pt x="20123" y="33558"/>
                  </a:cubicBezTo>
                  <a:cubicBezTo>
                    <a:pt x="20184" y="33223"/>
                    <a:pt x="20184" y="32889"/>
                    <a:pt x="20123" y="32555"/>
                  </a:cubicBezTo>
                  <a:cubicBezTo>
                    <a:pt x="20184" y="32524"/>
                    <a:pt x="20244" y="32463"/>
                    <a:pt x="20305" y="32403"/>
                  </a:cubicBezTo>
                  <a:cubicBezTo>
                    <a:pt x="20427" y="32311"/>
                    <a:pt x="20518" y="32220"/>
                    <a:pt x="20639" y="32159"/>
                  </a:cubicBezTo>
                  <a:cubicBezTo>
                    <a:pt x="20670" y="32099"/>
                    <a:pt x="20731" y="32068"/>
                    <a:pt x="20761" y="32008"/>
                  </a:cubicBezTo>
                  <a:cubicBezTo>
                    <a:pt x="20883" y="31856"/>
                    <a:pt x="21035" y="31734"/>
                    <a:pt x="21156" y="31582"/>
                  </a:cubicBezTo>
                  <a:lnTo>
                    <a:pt x="21156" y="31582"/>
                  </a:lnTo>
                  <a:cubicBezTo>
                    <a:pt x="21156" y="31582"/>
                    <a:pt x="21151" y="31582"/>
                    <a:pt x="21145" y="31584"/>
                  </a:cubicBezTo>
                  <a:lnTo>
                    <a:pt x="21145" y="31584"/>
                  </a:lnTo>
                  <a:cubicBezTo>
                    <a:pt x="21263" y="31414"/>
                    <a:pt x="21407" y="31270"/>
                    <a:pt x="21551" y="31126"/>
                  </a:cubicBezTo>
                  <a:cubicBezTo>
                    <a:pt x="21582" y="31065"/>
                    <a:pt x="21643" y="31004"/>
                    <a:pt x="21673" y="30974"/>
                  </a:cubicBezTo>
                  <a:lnTo>
                    <a:pt x="21673" y="30944"/>
                  </a:lnTo>
                  <a:lnTo>
                    <a:pt x="21703" y="30944"/>
                  </a:lnTo>
                  <a:cubicBezTo>
                    <a:pt x="21703" y="30913"/>
                    <a:pt x="21703" y="30913"/>
                    <a:pt x="21703" y="30913"/>
                  </a:cubicBezTo>
                  <a:cubicBezTo>
                    <a:pt x="21734" y="30913"/>
                    <a:pt x="21734" y="30913"/>
                    <a:pt x="21734" y="30883"/>
                  </a:cubicBezTo>
                  <a:cubicBezTo>
                    <a:pt x="21886" y="30701"/>
                    <a:pt x="22007" y="30488"/>
                    <a:pt x="22129" y="30305"/>
                  </a:cubicBezTo>
                  <a:lnTo>
                    <a:pt x="22129" y="30305"/>
                  </a:lnTo>
                  <a:cubicBezTo>
                    <a:pt x="22129" y="30305"/>
                    <a:pt x="22128" y="30306"/>
                    <a:pt x="22098" y="30336"/>
                  </a:cubicBezTo>
                  <a:cubicBezTo>
                    <a:pt x="22129" y="30305"/>
                    <a:pt x="22129" y="30275"/>
                    <a:pt x="22159" y="30245"/>
                  </a:cubicBezTo>
                  <a:lnTo>
                    <a:pt x="22159" y="30245"/>
                  </a:lnTo>
                  <a:cubicBezTo>
                    <a:pt x="21460" y="30792"/>
                    <a:pt x="20852" y="31339"/>
                    <a:pt x="20153" y="31886"/>
                  </a:cubicBezTo>
                  <a:cubicBezTo>
                    <a:pt x="20092" y="31916"/>
                    <a:pt x="20032" y="31977"/>
                    <a:pt x="19971" y="32008"/>
                  </a:cubicBezTo>
                  <a:cubicBezTo>
                    <a:pt x="19849" y="31734"/>
                    <a:pt x="19697" y="31491"/>
                    <a:pt x="19484" y="31278"/>
                  </a:cubicBezTo>
                  <a:cubicBezTo>
                    <a:pt x="19636" y="31156"/>
                    <a:pt x="19728" y="30883"/>
                    <a:pt x="19819" y="30731"/>
                  </a:cubicBezTo>
                  <a:cubicBezTo>
                    <a:pt x="21399" y="28421"/>
                    <a:pt x="23922" y="25472"/>
                    <a:pt x="26719" y="24530"/>
                  </a:cubicBezTo>
                  <a:close/>
                  <a:moveTo>
                    <a:pt x="17982" y="31353"/>
                  </a:moveTo>
                  <a:cubicBezTo>
                    <a:pt x="18307" y="31353"/>
                    <a:pt x="18622" y="31386"/>
                    <a:pt x="18937" y="31491"/>
                  </a:cubicBezTo>
                  <a:cubicBezTo>
                    <a:pt x="20244" y="32555"/>
                    <a:pt x="19667" y="35077"/>
                    <a:pt x="17934" y="35321"/>
                  </a:cubicBezTo>
                  <a:cubicBezTo>
                    <a:pt x="17900" y="35322"/>
                    <a:pt x="17867" y="35323"/>
                    <a:pt x="17833" y="35323"/>
                  </a:cubicBezTo>
                  <a:cubicBezTo>
                    <a:pt x="16316" y="35323"/>
                    <a:pt x="15481" y="33982"/>
                    <a:pt x="15898" y="32555"/>
                  </a:cubicBezTo>
                  <a:cubicBezTo>
                    <a:pt x="16141" y="31916"/>
                    <a:pt x="16870" y="31400"/>
                    <a:pt x="17539" y="31369"/>
                  </a:cubicBezTo>
                  <a:cubicBezTo>
                    <a:pt x="17689" y="31360"/>
                    <a:pt x="17837" y="31353"/>
                    <a:pt x="17982" y="31353"/>
                  </a:cubicBezTo>
                  <a:close/>
                  <a:moveTo>
                    <a:pt x="13464" y="31808"/>
                  </a:moveTo>
                  <a:cubicBezTo>
                    <a:pt x="14178" y="31808"/>
                    <a:pt x="14886" y="31884"/>
                    <a:pt x="15563" y="32038"/>
                  </a:cubicBezTo>
                  <a:cubicBezTo>
                    <a:pt x="15351" y="32372"/>
                    <a:pt x="15259" y="32798"/>
                    <a:pt x="15259" y="33223"/>
                  </a:cubicBezTo>
                  <a:cubicBezTo>
                    <a:pt x="15107" y="33223"/>
                    <a:pt x="14925" y="33223"/>
                    <a:pt x="14773" y="33254"/>
                  </a:cubicBezTo>
                  <a:cubicBezTo>
                    <a:pt x="14652" y="33284"/>
                    <a:pt x="14560" y="33315"/>
                    <a:pt x="14439" y="33315"/>
                  </a:cubicBezTo>
                  <a:cubicBezTo>
                    <a:pt x="14287" y="33375"/>
                    <a:pt x="14165" y="33406"/>
                    <a:pt x="14013" y="33436"/>
                  </a:cubicBezTo>
                  <a:lnTo>
                    <a:pt x="13952" y="33436"/>
                  </a:lnTo>
                  <a:cubicBezTo>
                    <a:pt x="13952" y="33436"/>
                    <a:pt x="13952" y="33466"/>
                    <a:pt x="13922" y="33466"/>
                  </a:cubicBezTo>
                  <a:cubicBezTo>
                    <a:pt x="13831" y="33497"/>
                    <a:pt x="13709" y="33527"/>
                    <a:pt x="13618" y="33558"/>
                  </a:cubicBezTo>
                  <a:lnTo>
                    <a:pt x="13588" y="33558"/>
                  </a:lnTo>
                  <a:cubicBezTo>
                    <a:pt x="13375" y="33618"/>
                    <a:pt x="13162" y="33679"/>
                    <a:pt x="12980" y="33740"/>
                  </a:cubicBezTo>
                  <a:cubicBezTo>
                    <a:pt x="12767" y="33831"/>
                    <a:pt x="12585" y="33922"/>
                    <a:pt x="12402" y="34014"/>
                  </a:cubicBezTo>
                  <a:cubicBezTo>
                    <a:pt x="12372" y="34014"/>
                    <a:pt x="12341" y="34044"/>
                    <a:pt x="12311" y="34074"/>
                  </a:cubicBezTo>
                  <a:cubicBezTo>
                    <a:pt x="12524" y="34044"/>
                    <a:pt x="12737" y="34014"/>
                    <a:pt x="12949" y="33983"/>
                  </a:cubicBezTo>
                  <a:cubicBezTo>
                    <a:pt x="13314" y="33953"/>
                    <a:pt x="13648" y="33892"/>
                    <a:pt x="14013" y="33862"/>
                  </a:cubicBezTo>
                  <a:cubicBezTo>
                    <a:pt x="14074" y="33862"/>
                    <a:pt x="14135" y="33862"/>
                    <a:pt x="14196" y="33831"/>
                  </a:cubicBezTo>
                  <a:cubicBezTo>
                    <a:pt x="14530" y="33801"/>
                    <a:pt x="14955" y="33770"/>
                    <a:pt x="15320" y="33740"/>
                  </a:cubicBezTo>
                  <a:cubicBezTo>
                    <a:pt x="15351" y="34044"/>
                    <a:pt x="15472" y="34348"/>
                    <a:pt x="15624" y="34652"/>
                  </a:cubicBezTo>
                  <a:cubicBezTo>
                    <a:pt x="15563" y="34652"/>
                    <a:pt x="15472" y="34713"/>
                    <a:pt x="15411" y="34743"/>
                  </a:cubicBezTo>
                  <a:cubicBezTo>
                    <a:pt x="13709" y="35473"/>
                    <a:pt x="11916" y="35716"/>
                    <a:pt x="10092" y="35777"/>
                  </a:cubicBezTo>
                  <a:cubicBezTo>
                    <a:pt x="9839" y="35788"/>
                    <a:pt x="9582" y="35796"/>
                    <a:pt x="9324" y="35796"/>
                  </a:cubicBezTo>
                  <a:cubicBezTo>
                    <a:pt x="8249" y="35796"/>
                    <a:pt x="7146" y="35671"/>
                    <a:pt x="6141" y="35229"/>
                  </a:cubicBezTo>
                  <a:cubicBezTo>
                    <a:pt x="6414" y="34925"/>
                    <a:pt x="6688" y="34652"/>
                    <a:pt x="6961" y="34378"/>
                  </a:cubicBezTo>
                  <a:cubicBezTo>
                    <a:pt x="8600" y="32669"/>
                    <a:pt x="11069" y="31808"/>
                    <a:pt x="13464" y="31808"/>
                  </a:cubicBezTo>
                  <a:close/>
                  <a:moveTo>
                    <a:pt x="19940" y="34226"/>
                  </a:moveTo>
                  <a:cubicBezTo>
                    <a:pt x="22159" y="34895"/>
                    <a:pt x="24074" y="36202"/>
                    <a:pt x="25442" y="38087"/>
                  </a:cubicBezTo>
                  <a:cubicBezTo>
                    <a:pt x="26232" y="38968"/>
                    <a:pt x="26749" y="39941"/>
                    <a:pt x="27175" y="41035"/>
                  </a:cubicBezTo>
                  <a:cubicBezTo>
                    <a:pt x="26597" y="40944"/>
                    <a:pt x="26020" y="40822"/>
                    <a:pt x="25472" y="40670"/>
                  </a:cubicBezTo>
                  <a:cubicBezTo>
                    <a:pt x="22889" y="39910"/>
                    <a:pt x="20609" y="38239"/>
                    <a:pt x="19089" y="35989"/>
                  </a:cubicBezTo>
                  <a:cubicBezTo>
                    <a:pt x="18998" y="35898"/>
                    <a:pt x="18937" y="35716"/>
                    <a:pt x="18816" y="35564"/>
                  </a:cubicBezTo>
                  <a:cubicBezTo>
                    <a:pt x="18998" y="35473"/>
                    <a:pt x="19180" y="35321"/>
                    <a:pt x="19332" y="35169"/>
                  </a:cubicBezTo>
                  <a:cubicBezTo>
                    <a:pt x="19576" y="35381"/>
                    <a:pt x="19849" y="35594"/>
                    <a:pt x="20092" y="35807"/>
                  </a:cubicBezTo>
                  <a:cubicBezTo>
                    <a:pt x="20184" y="35868"/>
                    <a:pt x="20305" y="35929"/>
                    <a:pt x="20396" y="35989"/>
                  </a:cubicBezTo>
                  <a:cubicBezTo>
                    <a:pt x="20488" y="36020"/>
                    <a:pt x="20548" y="36050"/>
                    <a:pt x="20609" y="36081"/>
                  </a:cubicBezTo>
                  <a:lnTo>
                    <a:pt x="20579" y="36081"/>
                  </a:lnTo>
                  <a:cubicBezTo>
                    <a:pt x="20731" y="36141"/>
                    <a:pt x="20883" y="36232"/>
                    <a:pt x="21035" y="36293"/>
                  </a:cubicBezTo>
                  <a:cubicBezTo>
                    <a:pt x="21187" y="36384"/>
                    <a:pt x="21339" y="36445"/>
                    <a:pt x="21491" y="36506"/>
                  </a:cubicBezTo>
                  <a:cubicBezTo>
                    <a:pt x="21643" y="36536"/>
                    <a:pt x="21764" y="36597"/>
                    <a:pt x="21916" y="36628"/>
                  </a:cubicBezTo>
                  <a:cubicBezTo>
                    <a:pt x="21977" y="36658"/>
                    <a:pt x="22038" y="36658"/>
                    <a:pt x="22098" y="36688"/>
                  </a:cubicBezTo>
                  <a:cubicBezTo>
                    <a:pt x="21247" y="36111"/>
                    <a:pt x="20488" y="35412"/>
                    <a:pt x="19667" y="34774"/>
                  </a:cubicBezTo>
                  <a:cubicBezTo>
                    <a:pt x="19758" y="34622"/>
                    <a:pt x="19880" y="34409"/>
                    <a:pt x="19940" y="34226"/>
                  </a:cubicBezTo>
                  <a:close/>
                  <a:moveTo>
                    <a:pt x="16050" y="35169"/>
                  </a:moveTo>
                  <a:cubicBezTo>
                    <a:pt x="16263" y="35381"/>
                    <a:pt x="16506" y="35564"/>
                    <a:pt x="16810" y="35685"/>
                  </a:cubicBezTo>
                  <a:cubicBezTo>
                    <a:pt x="16718" y="35929"/>
                    <a:pt x="16627" y="36172"/>
                    <a:pt x="16536" y="36445"/>
                  </a:cubicBezTo>
                  <a:cubicBezTo>
                    <a:pt x="16536" y="36476"/>
                    <a:pt x="16536" y="36506"/>
                    <a:pt x="16536" y="36536"/>
                  </a:cubicBezTo>
                  <a:cubicBezTo>
                    <a:pt x="16506" y="36688"/>
                    <a:pt x="16445" y="36840"/>
                    <a:pt x="16414" y="37023"/>
                  </a:cubicBezTo>
                  <a:cubicBezTo>
                    <a:pt x="16384" y="37236"/>
                    <a:pt x="16384" y="37448"/>
                    <a:pt x="16354" y="37661"/>
                  </a:cubicBezTo>
                  <a:cubicBezTo>
                    <a:pt x="16354" y="37631"/>
                    <a:pt x="16354" y="37631"/>
                    <a:pt x="16354" y="37631"/>
                  </a:cubicBezTo>
                  <a:cubicBezTo>
                    <a:pt x="16323" y="37904"/>
                    <a:pt x="16323" y="38178"/>
                    <a:pt x="16293" y="38451"/>
                  </a:cubicBezTo>
                  <a:lnTo>
                    <a:pt x="16293" y="38482"/>
                  </a:lnTo>
                  <a:cubicBezTo>
                    <a:pt x="16293" y="38512"/>
                    <a:pt x="16293" y="38573"/>
                    <a:pt x="16293" y="38603"/>
                  </a:cubicBezTo>
                  <a:cubicBezTo>
                    <a:pt x="16627" y="37661"/>
                    <a:pt x="16992" y="36749"/>
                    <a:pt x="17326" y="35807"/>
                  </a:cubicBezTo>
                  <a:cubicBezTo>
                    <a:pt x="17448" y="35837"/>
                    <a:pt x="17570" y="35837"/>
                    <a:pt x="17722" y="35837"/>
                  </a:cubicBezTo>
                  <a:cubicBezTo>
                    <a:pt x="17843" y="35837"/>
                    <a:pt x="17965" y="35837"/>
                    <a:pt x="18086" y="35807"/>
                  </a:cubicBezTo>
                  <a:lnTo>
                    <a:pt x="18086" y="35807"/>
                  </a:lnTo>
                  <a:cubicBezTo>
                    <a:pt x="18117" y="37752"/>
                    <a:pt x="17600" y="39667"/>
                    <a:pt x="16749" y="41369"/>
                  </a:cubicBezTo>
                  <a:cubicBezTo>
                    <a:pt x="16171" y="42828"/>
                    <a:pt x="15442" y="44166"/>
                    <a:pt x="14378" y="45321"/>
                  </a:cubicBezTo>
                  <a:cubicBezTo>
                    <a:pt x="14317" y="45108"/>
                    <a:pt x="14226" y="44926"/>
                    <a:pt x="14165" y="44713"/>
                  </a:cubicBezTo>
                  <a:cubicBezTo>
                    <a:pt x="13314" y="41521"/>
                    <a:pt x="13861" y="37843"/>
                    <a:pt x="16019" y="35229"/>
                  </a:cubicBezTo>
                  <a:cubicBezTo>
                    <a:pt x="16019" y="35199"/>
                    <a:pt x="16019" y="35169"/>
                    <a:pt x="16050" y="35169"/>
                  </a:cubicBezTo>
                  <a:close/>
                  <a:moveTo>
                    <a:pt x="2159" y="2220"/>
                  </a:moveTo>
                  <a:lnTo>
                    <a:pt x="2159" y="2220"/>
                  </a:lnTo>
                  <a:cubicBezTo>
                    <a:pt x="2615" y="2250"/>
                    <a:pt x="3071" y="2250"/>
                    <a:pt x="3557" y="2250"/>
                  </a:cubicBezTo>
                  <a:cubicBezTo>
                    <a:pt x="4712" y="2281"/>
                    <a:pt x="5898" y="2311"/>
                    <a:pt x="7083" y="2311"/>
                  </a:cubicBezTo>
                  <a:cubicBezTo>
                    <a:pt x="8208" y="2341"/>
                    <a:pt x="9332" y="2372"/>
                    <a:pt x="10457" y="2372"/>
                  </a:cubicBezTo>
                  <a:cubicBezTo>
                    <a:pt x="11642" y="2402"/>
                    <a:pt x="12828" y="2433"/>
                    <a:pt x="14013" y="2463"/>
                  </a:cubicBezTo>
                  <a:cubicBezTo>
                    <a:pt x="16354" y="2493"/>
                    <a:pt x="18694" y="2524"/>
                    <a:pt x="21035" y="2585"/>
                  </a:cubicBezTo>
                  <a:cubicBezTo>
                    <a:pt x="23345" y="2615"/>
                    <a:pt x="25655" y="2645"/>
                    <a:pt x="27965" y="2706"/>
                  </a:cubicBezTo>
                  <a:cubicBezTo>
                    <a:pt x="29454" y="2706"/>
                    <a:pt x="30974" y="2737"/>
                    <a:pt x="32494" y="2767"/>
                  </a:cubicBezTo>
                  <a:lnTo>
                    <a:pt x="32555" y="7995"/>
                  </a:lnTo>
                  <a:cubicBezTo>
                    <a:pt x="32585" y="11308"/>
                    <a:pt x="32646" y="14621"/>
                    <a:pt x="32676" y="17934"/>
                  </a:cubicBezTo>
                  <a:cubicBezTo>
                    <a:pt x="32737" y="21247"/>
                    <a:pt x="32767" y="24530"/>
                    <a:pt x="32828" y="27843"/>
                  </a:cubicBezTo>
                  <a:cubicBezTo>
                    <a:pt x="32859" y="31278"/>
                    <a:pt x="32919" y="34713"/>
                    <a:pt x="32950" y="38117"/>
                  </a:cubicBezTo>
                  <a:cubicBezTo>
                    <a:pt x="33011" y="41491"/>
                    <a:pt x="33041" y="44895"/>
                    <a:pt x="33102" y="48269"/>
                  </a:cubicBezTo>
                  <a:cubicBezTo>
                    <a:pt x="33132" y="51552"/>
                    <a:pt x="33193" y="54835"/>
                    <a:pt x="33223" y="58087"/>
                  </a:cubicBezTo>
                  <a:cubicBezTo>
                    <a:pt x="33254" y="59911"/>
                    <a:pt x="33284" y="61734"/>
                    <a:pt x="33314" y="63528"/>
                  </a:cubicBezTo>
                  <a:cubicBezTo>
                    <a:pt x="33314" y="63740"/>
                    <a:pt x="33314" y="63923"/>
                    <a:pt x="33314" y="64136"/>
                  </a:cubicBezTo>
                  <a:cubicBezTo>
                    <a:pt x="33132" y="64075"/>
                    <a:pt x="32950" y="64014"/>
                    <a:pt x="32828" y="63923"/>
                  </a:cubicBezTo>
                  <a:cubicBezTo>
                    <a:pt x="32220" y="63589"/>
                    <a:pt x="31582" y="63345"/>
                    <a:pt x="30974" y="63011"/>
                  </a:cubicBezTo>
                  <a:lnTo>
                    <a:pt x="30822" y="62950"/>
                  </a:lnTo>
                  <a:cubicBezTo>
                    <a:pt x="31460" y="58604"/>
                    <a:pt x="31065" y="54075"/>
                    <a:pt x="29819" y="49941"/>
                  </a:cubicBezTo>
                  <a:cubicBezTo>
                    <a:pt x="29758" y="49819"/>
                    <a:pt x="29697" y="49667"/>
                    <a:pt x="29667" y="49485"/>
                  </a:cubicBezTo>
                  <a:cubicBezTo>
                    <a:pt x="29606" y="49576"/>
                    <a:pt x="29576" y="49667"/>
                    <a:pt x="29515" y="49789"/>
                  </a:cubicBezTo>
                  <a:cubicBezTo>
                    <a:pt x="29454" y="49911"/>
                    <a:pt x="29393" y="50062"/>
                    <a:pt x="29333" y="50214"/>
                  </a:cubicBezTo>
                  <a:cubicBezTo>
                    <a:pt x="29302" y="50245"/>
                    <a:pt x="29302" y="50306"/>
                    <a:pt x="29272" y="50366"/>
                  </a:cubicBezTo>
                  <a:cubicBezTo>
                    <a:pt x="29181" y="50549"/>
                    <a:pt x="29089" y="50762"/>
                    <a:pt x="29029" y="50974"/>
                  </a:cubicBezTo>
                  <a:cubicBezTo>
                    <a:pt x="28998" y="51035"/>
                    <a:pt x="28968" y="51096"/>
                    <a:pt x="28938" y="51187"/>
                  </a:cubicBezTo>
                  <a:cubicBezTo>
                    <a:pt x="28907" y="51218"/>
                    <a:pt x="28877" y="51278"/>
                    <a:pt x="28816" y="51309"/>
                  </a:cubicBezTo>
                  <a:cubicBezTo>
                    <a:pt x="27600" y="54166"/>
                    <a:pt x="26779" y="57145"/>
                    <a:pt x="26232" y="60184"/>
                  </a:cubicBezTo>
                  <a:cubicBezTo>
                    <a:pt x="26202" y="59546"/>
                    <a:pt x="26202" y="58877"/>
                    <a:pt x="26172" y="58239"/>
                  </a:cubicBezTo>
                  <a:cubicBezTo>
                    <a:pt x="25989" y="54926"/>
                    <a:pt x="24773" y="51795"/>
                    <a:pt x="23922" y="48634"/>
                  </a:cubicBezTo>
                  <a:cubicBezTo>
                    <a:pt x="22950" y="45199"/>
                    <a:pt x="21734" y="41825"/>
                    <a:pt x="20457" y="38451"/>
                  </a:cubicBezTo>
                  <a:cubicBezTo>
                    <a:pt x="20457" y="38421"/>
                    <a:pt x="20457" y="38391"/>
                    <a:pt x="20427" y="38360"/>
                  </a:cubicBezTo>
                  <a:lnTo>
                    <a:pt x="20427" y="38360"/>
                  </a:lnTo>
                  <a:cubicBezTo>
                    <a:pt x="22311" y="40093"/>
                    <a:pt x="24682" y="41248"/>
                    <a:pt x="27235" y="41582"/>
                  </a:cubicBezTo>
                  <a:cubicBezTo>
                    <a:pt x="27296" y="41582"/>
                    <a:pt x="27327" y="41613"/>
                    <a:pt x="27387" y="41613"/>
                  </a:cubicBezTo>
                  <a:lnTo>
                    <a:pt x="27722" y="41613"/>
                  </a:lnTo>
                  <a:cubicBezTo>
                    <a:pt x="27782" y="41613"/>
                    <a:pt x="27874" y="41643"/>
                    <a:pt x="27934" y="41643"/>
                  </a:cubicBezTo>
                  <a:cubicBezTo>
                    <a:pt x="27813" y="41157"/>
                    <a:pt x="27509" y="40518"/>
                    <a:pt x="27448" y="40336"/>
                  </a:cubicBezTo>
                  <a:cubicBezTo>
                    <a:pt x="27053" y="39090"/>
                    <a:pt x="26172" y="38117"/>
                    <a:pt x="25351" y="37144"/>
                  </a:cubicBezTo>
                  <a:cubicBezTo>
                    <a:pt x="24165" y="35625"/>
                    <a:pt x="22494" y="34561"/>
                    <a:pt x="20700" y="33922"/>
                  </a:cubicBezTo>
                  <a:cubicBezTo>
                    <a:pt x="24196" y="32950"/>
                    <a:pt x="26901" y="28390"/>
                    <a:pt x="27235" y="24773"/>
                  </a:cubicBezTo>
                  <a:lnTo>
                    <a:pt x="27235" y="24743"/>
                  </a:lnTo>
                  <a:cubicBezTo>
                    <a:pt x="27235" y="24621"/>
                    <a:pt x="27235" y="24500"/>
                    <a:pt x="27266" y="24378"/>
                  </a:cubicBezTo>
                  <a:cubicBezTo>
                    <a:pt x="27266" y="24196"/>
                    <a:pt x="27266" y="24013"/>
                    <a:pt x="27296" y="23861"/>
                  </a:cubicBezTo>
                  <a:lnTo>
                    <a:pt x="27205" y="23861"/>
                  </a:lnTo>
                  <a:cubicBezTo>
                    <a:pt x="27175" y="23861"/>
                    <a:pt x="27114" y="23892"/>
                    <a:pt x="27053" y="23892"/>
                  </a:cubicBezTo>
                  <a:cubicBezTo>
                    <a:pt x="27023" y="23922"/>
                    <a:pt x="26962" y="23922"/>
                    <a:pt x="26901" y="23922"/>
                  </a:cubicBezTo>
                  <a:cubicBezTo>
                    <a:pt x="26901" y="23922"/>
                    <a:pt x="26901" y="23922"/>
                    <a:pt x="26901" y="23953"/>
                  </a:cubicBezTo>
                  <a:cubicBezTo>
                    <a:pt x="26840" y="23953"/>
                    <a:pt x="26810" y="23953"/>
                    <a:pt x="26749" y="23983"/>
                  </a:cubicBezTo>
                  <a:cubicBezTo>
                    <a:pt x="23953" y="24804"/>
                    <a:pt x="21855" y="27296"/>
                    <a:pt x="20032" y="29485"/>
                  </a:cubicBezTo>
                  <a:cubicBezTo>
                    <a:pt x="19728" y="29880"/>
                    <a:pt x="19454" y="30305"/>
                    <a:pt x="19211" y="30761"/>
                  </a:cubicBezTo>
                  <a:cubicBezTo>
                    <a:pt x="19241" y="30032"/>
                    <a:pt x="18937" y="28816"/>
                    <a:pt x="18877" y="28512"/>
                  </a:cubicBezTo>
                  <a:cubicBezTo>
                    <a:pt x="18025" y="25472"/>
                    <a:pt x="15928" y="22646"/>
                    <a:pt x="13071" y="21308"/>
                  </a:cubicBezTo>
                  <a:cubicBezTo>
                    <a:pt x="12645" y="21156"/>
                    <a:pt x="12220" y="21004"/>
                    <a:pt x="11794" y="20822"/>
                  </a:cubicBezTo>
                  <a:cubicBezTo>
                    <a:pt x="11764" y="20822"/>
                    <a:pt x="11734" y="20822"/>
                    <a:pt x="11703" y="20792"/>
                  </a:cubicBezTo>
                  <a:lnTo>
                    <a:pt x="11703" y="21004"/>
                  </a:lnTo>
                  <a:cubicBezTo>
                    <a:pt x="11673" y="21095"/>
                    <a:pt x="11642" y="21187"/>
                    <a:pt x="11642" y="21308"/>
                  </a:cubicBezTo>
                  <a:lnTo>
                    <a:pt x="11673" y="21308"/>
                  </a:lnTo>
                  <a:cubicBezTo>
                    <a:pt x="11308" y="24773"/>
                    <a:pt x="13345" y="28755"/>
                    <a:pt x="15472" y="31460"/>
                  </a:cubicBezTo>
                  <a:cubicBezTo>
                    <a:pt x="14855" y="31325"/>
                    <a:pt x="14224" y="31263"/>
                    <a:pt x="13590" y="31263"/>
                  </a:cubicBezTo>
                  <a:cubicBezTo>
                    <a:pt x="11944" y="31263"/>
                    <a:pt x="10277" y="31684"/>
                    <a:pt x="8785" y="32342"/>
                  </a:cubicBezTo>
                  <a:cubicBezTo>
                    <a:pt x="7509" y="32950"/>
                    <a:pt x="6566" y="33983"/>
                    <a:pt x="5624" y="35017"/>
                  </a:cubicBezTo>
                  <a:cubicBezTo>
                    <a:pt x="5533" y="35108"/>
                    <a:pt x="5472" y="35199"/>
                    <a:pt x="5381" y="35290"/>
                  </a:cubicBezTo>
                  <a:cubicBezTo>
                    <a:pt x="5381" y="35290"/>
                    <a:pt x="5350" y="35290"/>
                    <a:pt x="5350" y="35321"/>
                  </a:cubicBezTo>
                  <a:cubicBezTo>
                    <a:pt x="5320" y="35351"/>
                    <a:pt x="5290" y="35381"/>
                    <a:pt x="5259" y="35412"/>
                  </a:cubicBezTo>
                  <a:cubicBezTo>
                    <a:pt x="5259" y="35412"/>
                    <a:pt x="5259" y="35442"/>
                    <a:pt x="5259" y="35442"/>
                  </a:cubicBezTo>
                  <a:cubicBezTo>
                    <a:pt x="5350" y="35503"/>
                    <a:pt x="5472" y="35533"/>
                    <a:pt x="5563" y="35564"/>
                  </a:cubicBezTo>
                  <a:cubicBezTo>
                    <a:pt x="5563" y="35564"/>
                    <a:pt x="5594" y="35564"/>
                    <a:pt x="5594" y="35594"/>
                  </a:cubicBezTo>
                  <a:cubicBezTo>
                    <a:pt x="5685" y="35625"/>
                    <a:pt x="5746" y="35655"/>
                    <a:pt x="5837" y="35685"/>
                  </a:cubicBezTo>
                  <a:cubicBezTo>
                    <a:pt x="6749" y="36050"/>
                    <a:pt x="8056" y="36324"/>
                    <a:pt x="8603" y="36324"/>
                  </a:cubicBezTo>
                  <a:cubicBezTo>
                    <a:pt x="8694" y="36324"/>
                    <a:pt x="8755" y="36324"/>
                    <a:pt x="8785" y="36293"/>
                  </a:cubicBezTo>
                  <a:cubicBezTo>
                    <a:pt x="8951" y="36296"/>
                    <a:pt x="9117" y="36297"/>
                    <a:pt x="9283" y="36297"/>
                  </a:cubicBezTo>
                  <a:cubicBezTo>
                    <a:pt x="11309" y="36297"/>
                    <a:pt x="13347" y="36110"/>
                    <a:pt x="15229" y="35351"/>
                  </a:cubicBezTo>
                  <a:lnTo>
                    <a:pt x="15229" y="35351"/>
                  </a:lnTo>
                  <a:cubicBezTo>
                    <a:pt x="13253" y="38178"/>
                    <a:pt x="12706" y="41947"/>
                    <a:pt x="13800" y="45230"/>
                  </a:cubicBezTo>
                  <a:cubicBezTo>
                    <a:pt x="13831" y="45321"/>
                    <a:pt x="13861" y="45382"/>
                    <a:pt x="13892" y="45473"/>
                  </a:cubicBezTo>
                  <a:lnTo>
                    <a:pt x="13983" y="45716"/>
                  </a:lnTo>
                  <a:cubicBezTo>
                    <a:pt x="14044" y="45807"/>
                    <a:pt x="14074" y="45929"/>
                    <a:pt x="14104" y="46020"/>
                  </a:cubicBezTo>
                  <a:cubicBezTo>
                    <a:pt x="14135" y="46081"/>
                    <a:pt x="14165" y="46141"/>
                    <a:pt x="14196" y="46202"/>
                  </a:cubicBezTo>
                  <a:cubicBezTo>
                    <a:pt x="14196" y="46202"/>
                    <a:pt x="14196" y="46202"/>
                    <a:pt x="14196" y="46172"/>
                  </a:cubicBezTo>
                  <a:cubicBezTo>
                    <a:pt x="14348" y="46020"/>
                    <a:pt x="14500" y="45868"/>
                    <a:pt x="14682" y="45746"/>
                  </a:cubicBezTo>
                  <a:cubicBezTo>
                    <a:pt x="14712" y="45716"/>
                    <a:pt x="14743" y="45686"/>
                    <a:pt x="14804" y="45655"/>
                  </a:cubicBezTo>
                  <a:cubicBezTo>
                    <a:pt x="15229" y="45230"/>
                    <a:pt x="15594" y="44713"/>
                    <a:pt x="15715" y="44500"/>
                  </a:cubicBezTo>
                  <a:cubicBezTo>
                    <a:pt x="16840" y="42676"/>
                    <a:pt x="17843" y="40701"/>
                    <a:pt x="18299" y="38603"/>
                  </a:cubicBezTo>
                  <a:cubicBezTo>
                    <a:pt x="20670" y="45716"/>
                    <a:pt x="23831" y="52980"/>
                    <a:pt x="24257" y="60519"/>
                  </a:cubicBezTo>
                  <a:cubicBezTo>
                    <a:pt x="22220" y="59607"/>
                    <a:pt x="20214" y="58664"/>
                    <a:pt x="18177" y="57783"/>
                  </a:cubicBezTo>
                  <a:cubicBezTo>
                    <a:pt x="17235" y="57357"/>
                    <a:pt x="16232" y="57053"/>
                    <a:pt x="15168" y="57053"/>
                  </a:cubicBezTo>
                  <a:cubicBezTo>
                    <a:pt x="14348" y="57114"/>
                    <a:pt x="13588" y="57479"/>
                    <a:pt x="12828" y="57783"/>
                  </a:cubicBezTo>
                  <a:cubicBezTo>
                    <a:pt x="9363" y="59151"/>
                    <a:pt x="5867" y="60427"/>
                    <a:pt x="2311" y="61552"/>
                  </a:cubicBezTo>
                  <a:lnTo>
                    <a:pt x="2311" y="61005"/>
                  </a:lnTo>
                  <a:cubicBezTo>
                    <a:pt x="2280" y="57753"/>
                    <a:pt x="2280" y="54470"/>
                    <a:pt x="2280" y="51218"/>
                  </a:cubicBezTo>
                  <a:lnTo>
                    <a:pt x="2250" y="41126"/>
                  </a:lnTo>
                  <a:lnTo>
                    <a:pt x="2220" y="30822"/>
                  </a:lnTo>
                  <a:cubicBezTo>
                    <a:pt x="2220" y="27539"/>
                    <a:pt x="2220" y="24226"/>
                    <a:pt x="2220" y="20913"/>
                  </a:cubicBezTo>
                  <a:cubicBezTo>
                    <a:pt x="2220" y="17539"/>
                    <a:pt x="2189" y="14165"/>
                    <a:pt x="2189" y="10791"/>
                  </a:cubicBezTo>
                  <a:cubicBezTo>
                    <a:pt x="2189" y="7934"/>
                    <a:pt x="2159" y="5077"/>
                    <a:pt x="2159" y="2220"/>
                  </a:cubicBezTo>
                  <a:close/>
                  <a:moveTo>
                    <a:pt x="25989" y="64835"/>
                  </a:moveTo>
                  <a:cubicBezTo>
                    <a:pt x="25988" y="64844"/>
                    <a:pt x="25986" y="64853"/>
                    <a:pt x="25985" y="64862"/>
                  </a:cubicBezTo>
                  <a:lnTo>
                    <a:pt x="25985" y="64862"/>
                  </a:lnTo>
                  <a:cubicBezTo>
                    <a:pt x="25989" y="64858"/>
                    <a:pt x="25989" y="64851"/>
                    <a:pt x="25989" y="64835"/>
                  </a:cubicBezTo>
                  <a:close/>
                  <a:moveTo>
                    <a:pt x="15297" y="57579"/>
                  </a:moveTo>
                  <a:cubicBezTo>
                    <a:pt x="16575" y="57579"/>
                    <a:pt x="17781" y="58202"/>
                    <a:pt x="18937" y="58725"/>
                  </a:cubicBezTo>
                  <a:cubicBezTo>
                    <a:pt x="20609" y="59455"/>
                    <a:pt x="22281" y="60215"/>
                    <a:pt x="23953" y="60974"/>
                  </a:cubicBezTo>
                  <a:cubicBezTo>
                    <a:pt x="24074" y="61005"/>
                    <a:pt x="24165" y="61066"/>
                    <a:pt x="24287" y="61096"/>
                  </a:cubicBezTo>
                  <a:cubicBezTo>
                    <a:pt x="24348" y="63163"/>
                    <a:pt x="24226" y="65230"/>
                    <a:pt x="23801" y="67327"/>
                  </a:cubicBezTo>
                  <a:cubicBezTo>
                    <a:pt x="23497" y="69181"/>
                    <a:pt x="23162" y="71035"/>
                    <a:pt x="22828" y="72920"/>
                  </a:cubicBezTo>
                  <a:cubicBezTo>
                    <a:pt x="22342" y="72099"/>
                    <a:pt x="20943" y="70762"/>
                    <a:pt x="20731" y="70549"/>
                  </a:cubicBezTo>
                  <a:cubicBezTo>
                    <a:pt x="17397" y="67300"/>
                    <a:pt x="12953" y="64592"/>
                    <a:pt x="8209" y="64592"/>
                  </a:cubicBezTo>
                  <a:cubicBezTo>
                    <a:pt x="7805" y="64592"/>
                    <a:pt x="7399" y="64612"/>
                    <a:pt x="6992" y="64652"/>
                  </a:cubicBezTo>
                  <a:cubicBezTo>
                    <a:pt x="6961" y="64683"/>
                    <a:pt x="6901" y="64683"/>
                    <a:pt x="6870" y="64683"/>
                  </a:cubicBezTo>
                  <a:lnTo>
                    <a:pt x="6840" y="64683"/>
                  </a:lnTo>
                  <a:cubicBezTo>
                    <a:pt x="6809" y="64713"/>
                    <a:pt x="6779" y="64713"/>
                    <a:pt x="6718" y="64713"/>
                  </a:cubicBezTo>
                  <a:lnTo>
                    <a:pt x="6688" y="64713"/>
                  </a:lnTo>
                  <a:cubicBezTo>
                    <a:pt x="6566" y="64713"/>
                    <a:pt x="6445" y="64713"/>
                    <a:pt x="6323" y="64744"/>
                  </a:cubicBezTo>
                  <a:cubicBezTo>
                    <a:pt x="6293" y="64744"/>
                    <a:pt x="6293" y="64774"/>
                    <a:pt x="6262" y="64774"/>
                  </a:cubicBezTo>
                  <a:cubicBezTo>
                    <a:pt x="6414" y="64926"/>
                    <a:pt x="6566" y="65078"/>
                    <a:pt x="6688" y="65230"/>
                  </a:cubicBezTo>
                  <a:cubicBezTo>
                    <a:pt x="7174" y="65747"/>
                    <a:pt x="7752" y="66203"/>
                    <a:pt x="8238" y="66658"/>
                  </a:cubicBezTo>
                  <a:cubicBezTo>
                    <a:pt x="9545" y="67783"/>
                    <a:pt x="10761" y="68969"/>
                    <a:pt x="12159" y="69941"/>
                  </a:cubicBezTo>
                  <a:cubicBezTo>
                    <a:pt x="14560" y="71674"/>
                    <a:pt x="16962" y="73497"/>
                    <a:pt x="19667" y="74744"/>
                  </a:cubicBezTo>
                  <a:cubicBezTo>
                    <a:pt x="18147" y="74713"/>
                    <a:pt x="16658" y="74683"/>
                    <a:pt x="15138" y="74653"/>
                  </a:cubicBezTo>
                  <a:cubicBezTo>
                    <a:pt x="12828" y="74622"/>
                    <a:pt x="10518" y="74592"/>
                    <a:pt x="8208" y="74561"/>
                  </a:cubicBezTo>
                  <a:cubicBezTo>
                    <a:pt x="6262" y="74531"/>
                    <a:pt x="4287" y="74501"/>
                    <a:pt x="2311" y="74470"/>
                  </a:cubicBezTo>
                  <a:cubicBezTo>
                    <a:pt x="2311" y="73315"/>
                    <a:pt x="2311" y="72130"/>
                    <a:pt x="2311" y="70975"/>
                  </a:cubicBezTo>
                  <a:cubicBezTo>
                    <a:pt x="2311" y="67996"/>
                    <a:pt x="2311" y="65017"/>
                    <a:pt x="2280" y="62038"/>
                  </a:cubicBezTo>
                  <a:cubicBezTo>
                    <a:pt x="3952" y="61765"/>
                    <a:pt x="5594" y="61005"/>
                    <a:pt x="7205" y="60397"/>
                  </a:cubicBezTo>
                  <a:cubicBezTo>
                    <a:pt x="9819" y="59637"/>
                    <a:pt x="12311" y="58482"/>
                    <a:pt x="14895" y="57601"/>
                  </a:cubicBezTo>
                  <a:cubicBezTo>
                    <a:pt x="15030" y="57586"/>
                    <a:pt x="15164" y="57579"/>
                    <a:pt x="15297" y="57579"/>
                  </a:cubicBezTo>
                  <a:close/>
                  <a:moveTo>
                    <a:pt x="8177" y="65150"/>
                  </a:moveTo>
                  <a:cubicBezTo>
                    <a:pt x="13926" y="65150"/>
                    <a:pt x="19197" y="69057"/>
                    <a:pt x="22615" y="73497"/>
                  </a:cubicBezTo>
                  <a:lnTo>
                    <a:pt x="22737" y="73497"/>
                  </a:lnTo>
                  <a:cubicBezTo>
                    <a:pt x="22706" y="73741"/>
                    <a:pt x="22646" y="74014"/>
                    <a:pt x="22615" y="74257"/>
                  </a:cubicBezTo>
                  <a:cubicBezTo>
                    <a:pt x="22129" y="73862"/>
                    <a:pt x="21612" y="73467"/>
                    <a:pt x="21095" y="73102"/>
                  </a:cubicBezTo>
                  <a:cubicBezTo>
                    <a:pt x="19515" y="71826"/>
                    <a:pt x="17813" y="70762"/>
                    <a:pt x="16141" y="69668"/>
                  </a:cubicBezTo>
                  <a:cubicBezTo>
                    <a:pt x="15746" y="69485"/>
                    <a:pt x="15381" y="69333"/>
                    <a:pt x="14986" y="69181"/>
                  </a:cubicBezTo>
                  <a:cubicBezTo>
                    <a:pt x="14804" y="69121"/>
                    <a:pt x="14621" y="69029"/>
                    <a:pt x="14439" y="68999"/>
                  </a:cubicBezTo>
                  <a:cubicBezTo>
                    <a:pt x="14317" y="68969"/>
                    <a:pt x="14226" y="68938"/>
                    <a:pt x="14104" y="68908"/>
                  </a:cubicBezTo>
                  <a:lnTo>
                    <a:pt x="14104" y="68908"/>
                  </a:lnTo>
                  <a:cubicBezTo>
                    <a:pt x="16901" y="70853"/>
                    <a:pt x="19788" y="72616"/>
                    <a:pt x="22433" y="74774"/>
                  </a:cubicBezTo>
                  <a:lnTo>
                    <a:pt x="22068" y="74774"/>
                  </a:lnTo>
                  <a:cubicBezTo>
                    <a:pt x="21673" y="74774"/>
                    <a:pt x="21278" y="74744"/>
                    <a:pt x="20883" y="74744"/>
                  </a:cubicBezTo>
                  <a:cubicBezTo>
                    <a:pt x="20852" y="74713"/>
                    <a:pt x="20822" y="74653"/>
                    <a:pt x="20761" y="74622"/>
                  </a:cubicBezTo>
                  <a:cubicBezTo>
                    <a:pt x="20579" y="74561"/>
                    <a:pt x="20366" y="74470"/>
                    <a:pt x="20184" y="74409"/>
                  </a:cubicBezTo>
                  <a:cubicBezTo>
                    <a:pt x="17509" y="73224"/>
                    <a:pt x="15168" y="71461"/>
                    <a:pt x="12828" y="69728"/>
                  </a:cubicBezTo>
                  <a:cubicBezTo>
                    <a:pt x="10943" y="68361"/>
                    <a:pt x="9089" y="66841"/>
                    <a:pt x="7478" y="65169"/>
                  </a:cubicBezTo>
                  <a:cubicBezTo>
                    <a:pt x="7712" y="65156"/>
                    <a:pt x="7945" y="65150"/>
                    <a:pt x="8177" y="65150"/>
                  </a:cubicBezTo>
                  <a:close/>
                  <a:moveTo>
                    <a:pt x="18603" y="36202"/>
                  </a:moveTo>
                  <a:cubicBezTo>
                    <a:pt x="18877" y="36628"/>
                    <a:pt x="19180" y="37023"/>
                    <a:pt x="19515" y="37388"/>
                  </a:cubicBezTo>
                  <a:lnTo>
                    <a:pt x="19515" y="37418"/>
                  </a:lnTo>
                  <a:cubicBezTo>
                    <a:pt x="19667" y="37904"/>
                    <a:pt x="19880" y="38391"/>
                    <a:pt x="20062" y="38877"/>
                  </a:cubicBezTo>
                  <a:cubicBezTo>
                    <a:pt x="21430" y="42524"/>
                    <a:pt x="22706" y="46172"/>
                    <a:pt x="23740" y="49941"/>
                  </a:cubicBezTo>
                  <a:cubicBezTo>
                    <a:pt x="24652" y="53102"/>
                    <a:pt x="25716" y="56294"/>
                    <a:pt x="25685" y="59637"/>
                  </a:cubicBezTo>
                  <a:cubicBezTo>
                    <a:pt x="25716" y="60488"/>
                    <a:pt x="25685" y="61370"/>
                    <a:pt x="25655" y="62221"/>
                  </a:cubicBezTo>
                  <a:cubicBezTo>
                    <a:pt x="25685" y="62373"/>
                    <a:pt x="25685" y="62555"/>
                    <a:pt x="25716" y="62707"/>
                  </a:cubicBezTo>
                  <a:cubicBezTo>
                    <a:pt x="25716" y="62920"/>
                    <a:pt x="25716" y="63163"/>
                    <a:pt x="25716" y="63376"/>
                  </a:cubicBezTo>
                  <a:lnTo>
                    <a:pt x="25716" y="63406"/>
                  </a:lnTo>
                  <a:cubicBezTo>
                    <a:pt x="25716" y="63406"/>
                    <a:pt x="25716" y="63437"/>
                    <a:pt x="25685" y="63467"/>
                  </a:cubicBezTo>
                  <a:lnTo>
                    <a:pt x="25685" y="63437"/>
                  </a:lnTo>
                  <a:cubicBezTo>
                    <a:pt x="25685" y="63771"/>
                    <a:pt x="25655" y="64136"/>
                    <a:pt x="25655" y="64500"/>
                  </a:cubicBezTo>
                  <a:cubicBezTo>
                    <a:pt x="25624" y="64835"/>
                    <a:pt x="25624" y="65169"/>
                    <a:pt x="25594" y="65503"/>
                  </a:cubicBezTo>
                  <a:cubicBezTo>
                    <a:pt x="25564" y="65899"/>
                    <a:pt x="25564" y="66263"/>
                    <a:pt x="25533" y="66658"/>
                  </a:cubicBezTo>
                  <a:lnTo>
                    <a:pt x="25472" y="67601"/>
                  </a:lnTo>
                  <a:cubicBezTo>
                    <a:pt x="25472" y="67783"/>
                    <a:pt x="25442" y="67935"/>
                    <a:pt x="25442" y="68087"/>
                  </a:cubicBezTo>
                  <a:cubicBezTo>
                    <a:pt x="25442" y="68057"/>
                    <a:pt x="25472" y="67996"/>
                    <a:pt x="25472" y="67965"/>
                  </a:cubicBezTo>
                  <a:cubicBezTo>
                    <a:pt x="25503" y="67722"/>
                    <a:pt x="25564" y="67479"/>
                    <a:pt x="25594" y="67236"/>
                  </a:cubicBezTo>
                  <a:cubicBezTo>
                    <a:pt x="25594" y="67266"/>
                    <a:pt x="25594" y="67266"/>
                    <a:pt x="25594" y="67266"/>
                  </a:cubicBezTo>
                  <a:cubicBezTo>
                    <a:pt x="25624" y="67054"/>
                    <a:pt x="25655" y="66841"/>
                    <a:pt x="25685" y="66628"/>
                  </a:cubicBezTo>
                  <a:cubicBezTo>
                    <a:pt x="25716" y="66385"/>
                    <a:pt x="25776" y="66172"/>
                    <a:pt x="25807" y="65929"/>
                  </a:cubicBezTo>
                  <a:cubicBezTo>
                    <a:pt x="25807" y="65929"/>
                    <a:pt x="25807" y="65959"/>
                    <a:pt x="25807" y="65959"/>
                  </a:cubicBezTo>
                  <a:cubicBezTo>
                    <a:pt x="25866" y="65604"/>
                    <a:pt x="25925" y="65219"/>
                    <a:pt x="25985" y="64862"/>
                  </a:cubicBezTo>
                  <a:lnTo>
                    <a:pt x="25985" y="64862"/>
                  </a:lnTo>
                  <a:cubicBezTo>
                    <a:pt x="25981" y="64865"/>
                    <a:pt x="25973" y="64865"/>
                    <a:pt x="25959" y="64865"/>
                  </a:cubicBezTo>
                  <a:cubicBezTo>
                    <a:pt x="25989" y="64713"/>
                    <a:pt x="26020" y="64531"/>
                    <a:pt x="26050" y="64348"/>
                  </a:cubicBezTo>
                  <a:cubicBezTo>
                    <a:pt x="26080" y="64136"/>
                    <a:pt x="26111" y="63923"/>
                    <a:pt x="26141" y="63710"/>
                  </a:cubicBezTo>
                  <a:cubicBezTo>
                    <a:pt x="26810" y="59333"/>
                    <a:pt x="27722" y="55017"/>
                    <a:pt x="29545" y="50974"/>
                  </a:cubicBezTo>
                  <a:lnTo>
                    <a:pt x="29545" y="50974"/>
                  </a:lnTo>
                  <a:cubicBezTo>
                    <a:pt x="31248" y="57175"/>
                    <a:pt x="30974" y="64075"/>
                    <a:pt x="28178" y="69880"/>
                  </a:cubicBezTo>
                  <a:cubicBezTo>
                    <a:pt x="27722" y="71005"/>
                    <a:pt x="27083" y="72008"/>
                    <a:pt x="26354" y="72981"/>
                  </a:cubicBezTo>
                  <a:cubicBezTo>
                    <a:pt x="25928" y="73528"/>
                    <a:pt x="25442" y="74075"/>
                    <a:pt x="25351" y="74804"/>
                  </a:cubicBezTo>
                  <a:lnTo>
                    <a:pt x="24682" y="74804"/>
                  </a:lnTo>
                  <a:cubicBezTo>
                    <a:pt x="24956" y="73437"/>
                    <a:pt x="25594" y="72160"/>
                    <a:pt x="26050" y="70823"/>
                  </a:cubicBezTo>
                  <a:cubicBezTo>
                    <a:pt x="26810" y="68847"/>
                    <a:pt x="27600" y="66841"/>
                    <a:pt x="28026" y="64744"/>
                  </a:cubicBezTo>
                  <a:cubicBezTo>
                    <a:pt x="28086" y="64440"/>
                    <a:pt x="28147" y="64136"/>
                    <a:pt x="28238" y="63862"/>
                  </a:cubicBezTo>
                  <a:lnTo>
                    <a:pt x="28238" y="63862"/>
                  </a:lnTo>
                  <a:cubicBezTo>
                    <a:pt x="28178" y="63953"/>
                    <a:pt x="28147" y="64075"/>
                    <a:pt x="28117" y="64166"/>
                  </a:cubicBezTo>
                  <a:cubicBezTo>
                    <a:pt x="28026" y="64409"/>
                    <a:pt x="27934" y="64652"/>
                    <a:pt x="27843" y="64896"/>
                  </a:cubicBezTo>
                  <a:cubicBezTo>
                    <a:pt x="27782" y="65169"/>
                    <a:pt x="27691" y="65412"/>
                    <a:pt x="27570" y="65655"/>
                  </a:cubicBezTo>
                  <a:cubicBezTo>
                    <a:pt x="27509" y="65899"/>
                    <a:pt x="27418" y="66111"/>
                    <a:pt x="27327" y="66355"/>
                  </a:cubicBezTo>
                  <a:cubicBezTo>
                    <a:pt x="27235" y="66567"/>
                    <a:pt x="27114" y="66810"/>
                    <a:pt x="27023" y="67023"/>
                  </a:cubicBezTo>
                  <a:cubicBezTo>
                    <a:pt x="26931" y="67266"/>
                    <a:pt x="26840" y="67479"/>
                    <a:pt x="26749" y="67722"/>
                  </a:cubicBezTo>
                  <a:cubicBezTo>
                    <a:pt x="26658" y="67996"/>
                    <a:pt x="26567" y="68239"/>
                    <a:pt x="26445" y="68513"/>
                  </a:cubicBezTo>
                  <a:cubicBezTo>
                    <a:pt x="26323" y="68786"/>
                    <a:pt x="26202" y="69060"/>
                    <a:pt x="26050" y="69364"/>
                  </a:cubicBezTo>
                  <a:cubicBezTo>
                    <a:pt x="25837" y="69880"/>
                    <a:pt x="25655" y="70428"/>
                    <a:pt x="25442" y="70944"/>
                  </a:cubicBezTo>
                  <a:cubicBezTo>
                    <a:pt x="25320" y="71491"/>
                    <a:pt x="24135" y="73893"/>
                    <a:pt x="24165" y="74804"/>
                  </a:cubicBezTo>
                  <a:cubicBezTo>
                    <a:pt x="23801" y="74774"/>
                    <a:pt x="23436" y="74774"/>
                    <a:pt x="23041" y="74774"/>
                  </a:cubicBezTo>
                  <a:cubicBezTo>
                    <a:pt x="23071" y="74653"/>
                    <a:pt x="23102" y="74561"/>
                    <a:pt x="23102" y="74440"/>
                  </a:cubicBezTo>
                  <a:cubicBezTo>
                    <a:pt x="23345" y="73011"/>
                    <a:pt x="23588" y="71583"/>
                    <a:pt x="23861" y="70154"/>
                  </a:cubicBezTo>
                  <a:cubicBezTo>
                    <a:pt x="24287" y="67388"/>
                    <a:pt x="24895" y="64622"/>
                    <a:pt x="24804" y="61795"/>
                  </a:cubicBezTo>
                  <a:cubicBezTo>
                    <a:pt x="24682" y="57266"/>
                    <a:pt x="23831" y="52737"/>
                    <a:pt x="22250" y="48482"/>
                  </a:cubicBezTo>
                  <a:cubicBezTo>
                    <a:pt x="21095" y="44895"/>
                    <a:pt x="19697" y="41400"/>
                    <a:pt x="18573" y="37783"/>
                  </a:cubicBezTo>
                  <a:cubicBezTo>
                    <a:pt x="18573" y="37691"/>
                    <a:pt x="18542" y="37631"/>
                    <a:pt x="18481" y="37570"/>
                  </a:cubicBezTo>
                  <a:cubicBezTo>
                    <a:pt x="18542" y="37114"/>
                    <a:pt x="18603" y="36658"/>
                    <a:pt x="18603" y="36202"/>
                  </a:cubicBezTo>
                  <a:close/>
                  <a:moveTo>
                    <a:pt x="30761" y="63497"/>
                  </a:moveTo>
                  <a:cubicBezTo>
                    <a:pt x="30792" y="63497"/>
                    <a:pt x="30822" y="63528"/>
                    <a:pt x="30852" y="63528"/>
                  </a:cubicBezTo>
                  <a:cubicBezTo>
                    <a:pt x="31643" y="63953"/>
                    <a:pt x="32494" y="64318"/>
                    <a:pt x="33314" y="64713"/>
                  </a:cubicBezTo>
                  <a:cubicBezTo>
                    <a:pt x="33345" y="65959"/>
                    <a:pt x="33345" y="67206"/>
                    <a:pt x="33375" y="68421"/>
                  </a:cubicBezTo>
                  <a:cubicBezTo>
                    <a:pt x="33406" y="70093"/>
                    <a:pt x="33406" y="71765"/>
                    <a:pt x="33436" y="73437"/>
                  </a:cubicBezTo>
                  <a:cubicBezTo>
                    <a:pt x="33436" y="73923"/>
                    <a:pt x="33466" y="74440"/>
                    <a:pt x="33466" y="74926"/>
                  </a:cubicBezTo>
                  <a:cubicBezTo>
                    <a:pt x="31916" y="74926"/>
                    <a:pt x="30397" y="74896"/>
                    <a:pt x="28846" y="74865"/>
                  </a:cubicBezTo>
                  <a:cubicBezTo>
                    <a:pt x="27843" y="74865"/>
                    <a:pt x="26871" y="74835"/>
                    <a:pt x="25898" y="74835"/>
                  </a:cubicBezTo>
                  <a:cubicBezTo>
                    <a:pt x="25898" y="74713"/>
                    <a:pt x="25928" y="74622"/>
                    <a:pt x="25959" y="74531"/>
                  </a:cubicBezTo>
                  <a:cubicBezTo>
                    <a:pt x="26141" y="73953"/>
                    <a:pt x="26658" y="73528"/>
                    <a:pt x="26992" y="73042"/>
                  </a:cubicBezTo>
                  <a:cubicBezTo>
                    <a:pt x="28938" y="70184"/>
                    <a:pt x="30184" y="66902"/>
                    <a:pt x="30761" y="63497"/>
                  </a:cubicBezTo>
                  <a:close/>
                  <a:moveTo>
                    <a:pt x="34806" y="76427"/>
                  </a:moveTo>
                  <a:cubicBezTo>
                    <a:pt x="34809" y="76436"/>
                    <a:pt x="34817" y="76446"/>
                    <a:pt x="34834" y="76446"/>
                  </a:cubicBezTo>
                  <a:cubicBezTo>
                    <a:pt x="34825" y="76440"/>
                    <a:pt x="34816" y="76433"/>
                    <a:pt x="34806" y="76427"/>
                  </a:cubicBezTo>
                  <a:close/>
                  <a:moveTo>
                    <a:pt x="1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31" y="31"/>
                  </a:lnTo>
                  <a:cubicBezTo>
                    <a:pt x="31" y="31"/>
                    <a:pt x="31" y="62"/>
                    <a:pt x="31" y="62"/>
                  </a:cubicBezTo>
                  <a:cubicBezTo>
                    <a:pt x="31" y="62"/>
                    <a:pt x="62" y="62"/>
                    <a:pt x="62" y="92"/>
                  </a:cubicBezTo>
                  <a:lnTo>
                    <a:pt x="92" y="123"/>
                  </a:lnTo>
                  <a:cubicBezTo>
                    <a:pt x="305" y="427"/>
                    <a:pt x="518" y="730"/>
                    <a:pt x="730" y="1034"/>
                  </a:cubicBezTo>
                  <a:lnTo>
                    <a:pt x="730" y="1065"/>
                  </a:lnTo>
                  <a:cubicBezTo>
                    <a:pt x="852" y="1247"/>
                    <a:pt x="1004" y="1399"/>
                    <a:pt x="1125" y="1551"/>
                  </a:cubicBezTo>
                  <a:cubicBezTo>
                    <a:pt x="1156" y="1612"/>
                    <a:pt x="1186" y="1642"/>
                    <a:pt x="1217" y="1673"/>
                  </a:cubicBezTo>
                  <a:cubicBezTo>
                    <a:pt x="1369" y="1825"/>
                    <a:pt x="1490" y="1946"/>
                    <a:pt x="1642" y="2098"/>
                  </a:cubicBezTo>
                  <a:cubicBezTo>
                    <a:pt x="1642" y="2129"/>
                    <a:pt x="1642" y="2189"/>
                    <a:pt x="1642" y="2220"/>
                  </a:cubicBezTo>
                  <a:cubicBezTo>
                    <a:pt x="1642" y="4013"/>
                    <a:pt x="1642" y="5807"/>
                    <a:pt x="1673" y="7600"/>
                  </a:cubicBezTo>
                  <a:cubicBezTo>
                    <a:pt x="1673" y="10913"/>
                    <a:pt x="1673" y="14226"/>
                    <a:pt x="1673" y="17539"/>
                  </a:cubicBezTo>
                  <a:cubicBezTo>
                    <a:pt x="1703" y="20974"/>
                    <a:pt x="1703" y="24378"/>
                    <a:pt x="1703" y="27783"/>
                  </a:cubicBezTo>
                  <a:cubicBezTo>
                    <a:pt x="1703" y="31126"/>
                    <a:pt x="1703" y="34439"/>
                    <a:pt x="1733" y="37783"/>
                  </a:cubicBezTo>
                  <a:cubicBezTo>
                    <a:pt x="1733" y="41157"/>
                    <a:pt x="1733" y="44530"/>
                    <a:pt x="1764" y="47874"/>
                  </a:cubicBezTo>
                  <a:cubicBezTo>
                    <a:pt x="1764" y="51248"/>
                    <a:pt x="1764" y="54591"/>
                    <a:pt x="1764" y="57935"/>
                  </a:cubicBezTo>
                  <a:cubicBezTo>
                    <a:pt x="1794" y="61218"/>
                    <a:pt x="1794" y="64531"/>
                    <a:pt x="1794" y="67814"/>
                  </a:cubicBezTo>
                  <a:cubicBezTo>
                    <a:pt x="1794" y="70002"/>
                    <a:pt x="1794" y="72160"/>
                    <a:pt x="1794" y="74318"/>
                  </a:cubicBezTo>
                  <a:cubicBezTo>
                    <a:pt x="1825" y="74379"/>
                    <a:pt x="1825" y="74409"/>
                    <a:pt x="1825" y="74470"/>
                  </a:cubicBezTo>
                  <a:cubicBezTo>
                    <a:pt x="1825" y="74531"/>
                    <a:pt x="1825" y="74561"/>
                    <a:pt x="1825" y="74622"/>
                  </a:cubicBezTo>
                  <a:cubicBezTo>
                    <a:pt x="1794" y="74653"/>
                    <a:pt x="1764" y="74683"/>
                    <a:pt x="1733" y="74713"/>
                  </a:cubicBezTo>
                  <a:cubicBezTo>
                    <a:pt x="1733" y="74774"/>
                    <a:pt x="1703" y="74804"/>
                    <a:pt x="1642" y="74835"/>
                  </a:cubicBezTo>
                  <a:cubicBezTo>
                    <a:pt x="1612" y="74896"/>
                    <a:pt x="1551" y="74987"/>
                    <a:pt x="1490" y="75048"/>
                  </a:cubicBezTo>
                  <a:cubicBezTo>
                    <a:pt x="1369" y="75200"/>
                    <a:pt x="1247" y="75352"/>
                    <a:pt x="1095" y="75504"/>
                  </a:cubicBezTo>
                  <a:cubicBezTo>
                    <a:pt x="1097" y="75504"/>
                    <a:pt x="1099" y="75503"/>
                    <a:pt x="1100" y="75503"/>
                  </a:cubicBezTo>
                  <a:lnTo>
                    <a:pt x="1100" y="75503"/>
                  </a:lnTo>
                  <a:cubicBezTo>
                    <a:pt x="957" y="75676"/>
                    <a:pt x="813" y="75848"/>
                    <a:pt x="670" y="76020"/>
                  </a:cubicBezTo>
                  <a:cubicBezTo>
                    <a:pt x="670" y="76020"/>
                    <a:pt x="698" y="75992"/>
                    <a:pt x="700" y="75990"/>
                  </a:cubicBezTo>
                  <a:lnTo>
                    <a:pt x="700" y="75990"/>
                  </a:lnTo>
                  <a:cubicBezTo>
                    <a:pt x="639" y="76051"/>
                    <a:pt x="578" y="76142"/>
                    <a:pt x="518" y="76203"/>
                  </a:cubicBezTo>
                  <a:cubicBezTo>
                    <a:pt x="670" y="76142"/>
                    <a:pt x="791" y="76051"/>
                    <a:pt x="943" y="75960"/>
                  </a:cubicBezTo>
                  <a:cubicBezTo>
                    <a:pt x="973" y="75929"/>
                    <a:pt x="1034" y="75929"/>
                    <a:pt x="1065" y="75899"/>
                  </a:cubicBezTo>
                  <a:cubicBezTo>
                    <a:pt x="1065" y="75899"/>
                    <a:pt x="1065" y="75868"/>
                    <a:pt x="1095" y="75868"/>
                  </a:cubicBezTo>
                  <a:lnTo>
                    <a:pt x="1065" y="75868"/>
                  </a:lnTo>
                  <a:cubicBezTo>
                    <a:pt x="1125" y="75868"/>
                    <a:pt x="1156" y="75838"/>
                    <a:pt x="1186" y="75808"/>
                  </a:cubicBezTo>
                  <a:cubicBezTo>
                    <a:pt x="1186" y="75808"/>
                    <a:pt x="1217" y="75808"/>
                    <a:pt x="1217" y="75777"/>
                  </a:cubicBezTo>
                  <a:cubicBezTo>
                    <a:pt x="1369" y="75686"/>
                    <a:pt x="1490" y="75595"/>
                    <a:pt x="1642" y="75473"/>
                  </a:cubicBezTo>
                  <a:cubicBezTo>
                    <a:pt x="1733" y="75412"/>
                    <a:pt x="1794" y="75352"/>
                    <a:pt x="1885" y="75291"/>
                  </a:cubicBezTo>
                  <a:cubicBezTo>
                    <a:pt x="1977" y="75200"/>
                    <a:pt x="2098" y="75078"/>
                    <a:pt x="2220" y="74987"/>
                  </a:cubicBezTo>
                  <a:lnTo>
                    <a:pt x="2524" y="74987"/>
                  </a:lnTo>
                  <a:cubicBezTo>
                    <a:pt x="4104" y="75017"/>
                    <a:pt x="5685" y="75048"/>
                    <a:pt x="7265" y="75078"/>
                  </a:cubicBezTo>
                  <a:cubicBezTo>
                    <a:pt x="9606" y="75108"/>
                    <a:pt x="11916" y="75139"/>
                    <a:pt x="14226" y="75169"/>
                  </a:cubicBezTo>
                  <a:cubicBezTo>
                    <a:pt x="16536" y="75200"/>
                    <a:pt x="18877" y="75230"/>
                    <a:pt x="21187" y="75291"/>
                  </a:cubicBezTo>
                  <a:cubicBezTo>
                    <a:pt x="23466" y="75321"/>
                    <a:pt x="25746" y="75352"/>
                    <a:pt x="27995" y="75382"/>
                  </a:cubicBezTo>
                  <a:cubicBezTo>
                    <a:pt x="29849" y="75412"/>
                    <a:pt x="31673" y="75443"/>
                    <a:pt x="33497" y="75473"/>
                  </a:cubicBezTo>
                  <a:lnTo>
                    <a:pt x="33649" y="75473"/>
                  </a:lnTo>
                  <a:cubicBezTo>
                    <a:pt x="33649" y="75473"/>
                    <a:pt x="33679" y="75504"/>
                    <a:pt x="33679" y="75534"/>
                  </a:cubicBezTo>
                  <a:lnTo>
                    <a:pt x="33710" y="75534"/>
                  </a:lnTo>
                  <a:cubicBezTo>
                    <a:pt x="33740" y="75564"/>
                    <a:pt x="33801" y="75595"/>
                    <a:pt x="33831" y="75625"/>
                  </a:cubicBezTo>
                  <a:cubicBezTo>
                    <a:pt x="33983" y="75747"/>
                    <a:pt x="34105" y="75868"/>
                    <a:pt x="34226" y="75960"/>
                  </a:cubicBezTo>
                  <a:cubicBezTo>
                    <a:pt x="34318" y="76020"/>
                    <a:pt x="34378" y="76111"/>
                    <a:pt x="34470" y="76172"/>
                  </a:cubicBezTo>
                  <a:cubicBezTo>
                    <a:pt x="34500" y="76203"/>
                    <a:pt x="34530" y="76233"/>
                    <a:pt x="34561" y="76263"/>
                  </a:cubicBezTo>
                  <a:cubicBezTo>
                    <a:pt x="34643" y="76318"/>
                    <a:pt x="34724" y="76373"/>
                    <a:pt x="34806" y="76427"/>
                  </a:cubicBezTo>
                  <a:lnTo>
                    <a:pt x="34806" y="76427"/>
                  </a:lnTo>
                  <a:cubicBezTo>
                    <a:pt x="34804" y="76421"/>
                    <a:pt x="34804" y="76415"/>
                    <a:pt x="34804" y="76415"/>
                  </a:cubicBezTo>
                  <a:lnTo>
                    <a:pt x="34804" y="76415"/>
                  </a:lnTo>
                  <a:cubicBezTo>
                    <a:pt x="34895" y="76507"/>
                    <a:pt x="34986" y="76567"/>
                    <a:pt x="35077" y="76628"/>
                  </a:cubicBezTo>
                  <a:cubicBezTo>
                    <a:pt x="35169" y="76719"/>
                    <a:pt x="35260" y="76780"/>
                    <a:pt x="35381" y="76841"/>
                  </a:cubicBezTo>
                  <a:lnTo>
                    <a:pt x="35351" y="76841"/>
                  </a:lnTo>
                  <a:cubicBezTo>
                    <a:pt x="35412" y="76871"/>
                    <a:pt x="35442" y="76871"/>
                    <a:pt x="35473" y="76902"/>
                  </a:cubicBezTo>
                  <a:cubicBezTo>
                    <a:pt x="35503" y="76932"/>
                    <a:pt x="35533" y="76932"/>
                    <a:pt x="35564" y="76963"/>
                  </a:cubicBezTo>
                  <a:cubicBezTo>
                    <a:pt x="35442" y="76811"/>
                    <a:pt x="35321" y="76628"/>
                    <a:pt x="35229" y="76476"/>
                  </a:cubicBezTo>
                  <a:lnTo>
                    <a:pt x="35199" y="76476"/>
                  </a:lnTo>
                  <a:cubicBezTo>
                    <a:pt x="35199" y="76446"/>
                    <a:pt x="35199" y="76446"/>
                    <a:pt x="35199" y="76446"/>
                  </a:cubicBezTo>
                  <a:cubicBezTo>
                    <a:pt x="35108" y="76324"/>
                    <a:pt x="34986" y="76172"/>
                    <a:pt x="34895" y="76051"/>
                  </a:cubicBezTo>
                  <a:lnTo>
                    <a:pt x="34895" y="76020"/>
                  </a:lnTo>
                  <a:lnTo>
                    <a:pt x="34773" y="75868"/>
                  </a:lnTo>
                  <a:cubicBezTo>
                    <a:pt x="34530" y="75625"/>
                    <a:pt x="34287" y="75382"/>
                    <a:pt x="34044" y="75139"/>
                  </a:cubicBezTo>
                  <a:cubicBezTo>
                    <a:pt x="34014" y="75139"/>
                    <a:pt x="34014" y="75108"/>
                    <a:pt x="33983" y="75108"/>
                  </a:cubicBezTo>
                  <a:lnTo>
                    <a:pt x="33983" y="74713"/>
                  </a:lnTo>
                  <a:cubicBezTo>
                    <a:pt x="33953" y="73406"/>
                    <a:pt x="33953" y="72130"/>
                    <a:pt x="33922" y="70823"/>
                  </a:cubicBezTo>
                  <a:cubicBezTo>
                    <a:pt x="33892" y="67388"/>
                    <a:pt x="33831" y="63953"/>
                    <a:pt x="33801" y="60519"/>
                  </a:cubicBezTo>
                  <a:cubicBezTo>
                    <a:pt x="33740" y="57114"/>
                    <a:pt x="33710" y="53740"/>
                    <a:pt x="33649" y="50336"/>
                  </a:cubicBezTo>
                  <a:cubicBezTo>
                    <a:pt x="33618" y="46993"/>
                    <a:pt x="33558" y="43649"/>
                    <a:pt x="33527" y="40306"/>
                  </a:cubicBezTo>
                  <a:cubicBezTo>
                    <a:pt x="33466" y="36932"/>
                    <a:pt x="33436" y="33527"/>
                    <a:pt x="33375" y="30153"/>
                  </a:cubicBezTo>
                  <a:lnTo>
                    <a:pt x="33254" y="20092"/>
                  </a:lnTo>
                  <a:cubicBezTo>
                    <a:pt x="33193" y="16840"/>
                    <a:pt x="33163" y="13557"/>
                    <a:pt x="33102" y="10305"/>
                  </a:cubicBezTo>
                  <a:cubicBezTo>
                    <a:pt x="33071" y="7782"/>
                    <a:pt x="33041" y="5290"/>
                    <a:pt x="33011" y="2767"/>
                  </a:cubicBezTo>
                  <a:lnTo>
                    <a:pt x="33041" y="2767"/>
                  </a:lnTo>
                  <a:cubicBezTo>
                    <a:pt x="33041" y="2737"/>
                    <a:pt x="33041" y="2676"/>
                    <a:pt x="33041" y="2615"/>
                  </a:cubicBezTo>
                  <a:lnTo>
                    <a:pt x="33284" y="2341"/>
                  </a:lnTo>
                  <a:cubicBezTo>
                    <a:pt x="33314" y="2311"/>
                    <a:pt x="33314" y="2281"/>
                    <a:pt x="33345" y="2250"/>
                  </a:cubicBezTo>
                  <a:cubicBezTo>
                    <a:pt x="33466" y="2098"/>
                    <a:pt x="33558" y="1916"/>
                    <a:pt x="33710" y="1764"/>
                  </a:cubicBezTo>
                  <a:lnTo>
                    <a:pt x="33679" y="1764"/>
                  </a:lnTo>
                  <a:cubicBezTo>
                    <a:pt x="33770" y="1673"/>
                    <a:pt x="33831" y="1582"/>
                    <a:pt x="33922" y="1490"/>
                  </a:cubicBezTo>
                  <a:cubicBezTo>
                    <a:pt x="34074" y="1278"/>
                    <a:pt x="34226" y="1065"/>
                    <a:pt x="34348" y="852"/>
                  </a:cubicBezTo>
                  <a:lnTo>
                    <a:pt x="34378" y="852"/>
                  </a:lnTo>
                  <a:cubicBezTo>
                    <a:pt x="34378" y="852"/>
                    <a:pt x="34378" y="822"/>
                    <a:pt x="34378" y="822"/>
                  </a:cubicBezTo>
                  <a:cubicBezTo>
                    <a:pt x="34470" y="700"/>
                    <a:pt x="34561" y="578"/>
                    <a:pt x="34622" y="457"/>
                  </a:cubicBezTo>
                  <a:cubicBezTo>
                    <a:pt x="34652" y="396"/>
                    <a:pt x="34682" y="366"/>
                    <a:pt x="34682" y="335"/>
                  </a:cubicBezTo>
                  <a:lnTo>
                    <a:pt x="34682" y="335"/>
                  </a:lnTo>
                  <a:cubicBezTo>
                    <a:pt x="34622" y="396"/>
                    <a:pt x="34561" y="427"/>
                    <a:pt x="34470" y="487"/>
                  </a:cubicBezTo>
                  <a:cubicBezTo>
                    <a:pt x="34409" y="518"/>
                    <a:pt x="34378" y="548"/>
                    <a:pt x="34318" y="609"/>
                  </a:cubicBezTo>
                  <a:cubicBezTo>
                    <a:pt x="34196" y="700"/>
                    <a:pt x="34105" y="791"/>
                    <a:pt x="34014" y="852"/>
                  </a:cubicBezTo>
                  <a:lnTo>
                    <a:pt x="33983" y="882"/>
                  </a:lnTo>
                  <a:lnTo>
                    <a:pt x="33953" y="882"/>
                  </a:lnTo>
                  <a:lnTo>
                    <a:pt x="33953" y="913"/>
                  </a:lnTo>
                  <a:cubicBezTo>
                    <a:pt x="33801" y="1034"/>
                    <a:pt x="33649" y="1156"/>
                    <a:pt x="33497" y="1278"/>
                  </a:cubicBezTo>
                  <a:cubicBezTo>
                    <a:pt x="33223" y="1612"/>
                    <a:pt x="32950" y="1916"/>
                    <a:pt x="32676" y="2250"/>
                  </a:cubicBezTo>
                  <a:lnTo>
                    <a:pt x="32463" y="2250"/>
                  </a:lnTo>
                  <a:cubicBezTo>
                    <a:pt x="30822" y="2220"/>
                    <a:pt x="29181" y="2189"/>
                    <a:pt x="27539" y="2159"/>
                  </a:cubicBezTo>
                  <a:cubicBezTo>
                    <a:pt x="25199" y="2098"/>
                    <a:pt x="22858" y="2068"/>
                    <a:pt x="20518" y="2037"/>
                  </a:cubicBezTo>
                  <a:cubicBezTo>
                    <a:pt x="18208" y="1977"/>
                    <a:pt x="15867" y="1946"/>
                    <a:pt x="13557" y="1916"/>
                  </a:cubicBezTo>
                  <a:cubicBezTo>
                    <a:pt x="11308" y="1855"/>
                    <a:pt x="9028" y="1825"/>
                    <a:pt x="6779" y="1794"/>
                  </a:cubicBezTo>
                  <a:cubicBezTo>
                    <a:pt x="5290" y="1764"/>
                    <a:pt x="3800" y="1734"/>
                    <a:pt x="2311" y="1703"/>
                  </a:cubicBezTo>
                  <a:lnTo>
                    <a:pt x="2250" y="1703"/>
                  </a:lnTo>
                  <a:cubicBezTo>
                    <a:pt x="2220" y="1703"/>
                    <a:pt x="2189" y="1734"/>
                    <a:pt x="2159" y="1734"/>
                  </a:cubicBezTo>
                  <a:lnTo>
                    <a:pt x="2007" y="1734"/>
                  </a:lnTo>
                  <a:cubicBezTo>
                    <a:pt x="1855" y="1582"/>
                    <a:pt x="1703" y="1430"/>
                    <a:pt x="1551" y="1278"/>
                  </a:cubicBezTo>
                  <a:cubicBezTo>
                    <a:pt x="1490" y="1217"/>
                    <a:pt x="1429" y="1156"/>
                    <a:pt x="1369" y="1095"/>
                  </a:cubicBezTo>
                  <a:cubicBezTo>
                    <a:pt x="1034" y="852"/>
                    <a:pt x="730" y="578"/>
                    <a:pt x="396" y="305"/>
                  </a:cubicBezTo>
                  <a:lnTo>
                    <a:pt x="396" y="305"/>
                  </a:lnTo>
                  <a:cubicBezTo>
                    <a:pt x="426" y="335"/>
                    <a:pt x="426" y="335"/>
                    <a:pt x="426" y="335"/>
                  </a:cubicBezTo>
                  <a:cubicBezTo>
                    <a:pt x="305" y="244"/>
                    <a:pt x="183" y="153"/>
                    <a:pt x="62" y="62"/>
                  </a:cubicBezTo>
                  <a:lnTo>
                    <a:pt x="92" y="62"/>
                  </a:lnTo>
                  <a:cubicBezTo>
                    <a:pt x="62" y="31"/>
                    <a:pt x="31" y="3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2"/>
            <p:cNvSpPr/>
            <p:nvPr/>
          </p:nvSpPr>
          <p:spPr>
            <a:xfrm>
              <a:off x="9002725" y="863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2"/>
            <p:cNvSpPr/>
            <p:nvPr/>
          </p:nvSpPr>
          <p:spPr>
            <a:xfrm>
              <a:off x="9128100" y="905325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0"/>
                    <a:pt x="0" y="0"/>
                    <a:pt x="31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2"/>
            <p:cNvSpPr/>
            <p:nvPr/>
          </p:nvSpPr>
          <p:spPr>
            <a:xfrm>
              <a:off x="8742825" y="1751075"/>
              <a:ext cx="800" cy="25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2"/>
            <p:cNvSpPr/>
            <p:nvPr/>
          </p:nvSpPr>
          <p:spPr>
            <a:xfrm>
              <a:off x="9108350" y="318225"/>
              <a:ext cx="216300" cy="150450"/>
            </a:xfrm>
            <a:custGeom>
              <a:avLst/>
              <a:gdLst/>
              <a:ahLst/>
              <a:cxnLst/>
              <a:rect l="l" t="t" r="r" b="b"/>
              <a:pathLst>
                <a:path w="8652" h="6018" extrusionOk="0">
                  <a:moveTo>
                    <a:pt x="4311" y="539"/>
                  </a:moveTo>
                  <a:cubicBezTo>
                    <a:pt x="5021" y="539"/>
                    <a:pt x="5735" y="783"/>
                    <a:pt x="6231" y="1265"/>
                  </a:cubicBezTo>
                  <a:cubicBezTo>
                    <a:pt x="6839" y="2086"/>
                    <a:pt x="6657" y="3271"/>
                    <a:pt x="6231" y="4153"/>
                  </a:cubicBezTo>
                  <a:cubicBezTo>
                    <a:pt x="5727" y="4894"/>
                    <a:pt x="4875" y="5491"/>
                    <a:pt x="3959" y="5491"/>
                  </a:cubicBezTo>
                  <a:cubicBezTo>
                    <a:pt x="3936" y="5491"/>
                    <a:pt x="3913" y="5491"/>
                    <a:pt x="3891" y="5490"/>
                  </a:cubicBezTo>
                  <a:cubicBezTo>
                    <a:pt x="3857" y="5492"/>
                    <a:pt x="3824" y="5492"/>
                    <a:pt x="3791" y="5492"/>
                  </a:cubicBezTo>
                  <a:cubicBezTo>
                    <a:pt x="1860" y="5492"/>
                    <a:pt x="1143" y="2883"/>
                    <a:pt x="2219" y="1508"/>
                  </a:cubicBezTo>
                  <a:cubicBezTo>
                    <a:pt x="2689" y="859"/>
                    <a:pt x="3498" y="539"/>
                    <a:pt x="4311" y="539"/>
                  </a:cubicBezTo>
                  <a:close/>
                  <a:moveTo>
                    <a:pt x="4115" y="0"/>
                  </a:moveTo>
                  <a:cubicBezTo>
                    <a:pt x="623" y="0"/>
                    <a:pt x="0" y="5654"/>
                    <a:pt x="3708" y="6007"/>
                  </a:cubicBezTo>
                  <a:cubicBezTo>
                    <a:pt x="3797" y="6014"/>
                    <a:pt x="3885" y="6018"/>
                    <a:pt x="3971" y="6018"/>
                  </a:cubicBezTo>
                  <a:cubicBezTo>
                    <a:pt x="7506" y="6018"/>
                    <a:pt x="8652" y="78"/>
                    <a:pt x="4468" y="19"/>
                  </a:cubicBezTo>
                  <a:cubicBezTo>
                    <a:pt x="4348" y="6"/>
                    <a:pt x="4230" y="0"/>
                    <a:pt x="4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426;p32"/>
          <p:cNvGrpSpPr/>
          <p:nvPr/>
        </p:nvGrpSpPr>
        <p:grpSpPr>
          <a:xfrm>
            <a:off x="8430785" y="1532415"/>
            <a:ext cx="701968" cy="1218269"/>
            <a:chOff x="955100" y="536325"/>
            <a:chExt cx="1131113" cy="1963050"/>
          </a:xfrm>
        </p:grpSpPr>
        <p:sp>
          <p:nvSpPr>
            <p:cNvPr id="1427" name="Google Shape;1427;p32"/>
            <p:cNvSpPr/>
            <p:nvPr/>
          </p:nvSpPr>
          <p:spPr>
            <a:xfrm>
              <a:off x="955100" y="605400"/>
              <a:ext cx="1120850" cy="1893975"/>
            </a:xfrm>
            <a:custGeom>
              <a:avLst/>
              <a:gdLst/>
              <a:ahLst/>
              <a:cxnLst/>
              <a:rect l="l" t="t" r="r" b="b"/>
              <a:pathLst>
                <a:path w="44834" h="75759" extrusionOk="0">
                  <a:moveTo>
                    <a:pt x="24985" y="6700"/>
                  </a:moveTo>
                  <a:cubicBezTo>
                    <a:pt x="25077" y="6700"/>
                    <a:pt x="25137" y="6700"/>
                    <a:pt x="25229" y="6730"/>
                  </a:cubicBezTo>
                  <a:cubicBezTo>
                    <a:pt x="25137" y="6700"/>
                    <a:pt x="25046" y="6700"/>
                    <a:pt x="24985" y="6700"/>
                  </a:cubicBezTo>
                  <a:close/>
                  <a:moveTo>
                    <a:pt x="22752" y="17764"/>
                  </a:moveTo>
                  <a:cubicBezTo>
                    <a:pt x="23021" y="17764"/>
                    <a:pt x="23302" y="17830"/>
                    <a:pt x="23587" y="17977"/>
                  </a:cubicBezTo>
                  <a:cubicBezTo>
                    <a:pt x="23296" y="17831"/>
                    <a:pt x="23014" y="17765"/>
                    <a:pt x="22745" y="17764"/>
                  </a:cubicBezTo>
                  <a:lnTo>
                    <a:pt x="22745" y="17764"/>
                  </a:lnTo>
                  <a:cubicBezTo>
                    <a:pt x="22748" y="17764"/>
                    <a:pt x="22750" y="17764"/>
                    <a:pt x="22752" y="17764"/>
                  </a:cubicBezTo>
                  <a:close/>
                  <a:moveTo>
                    <a:pt x="23590" y="17979"/>
                  </a:moveTo>
                  <a:cubicBezTo>
                    <a:pt x="24924" y="18861"/>
                    <a:pt x="24773" y="20713"/>
                    <a:pt x="24742" y="22111"/>
                  </a:cubicBezTo>
                  <a:cubicBezTo>
                    <a:pt x="24742" y="20713"/>
                    <a:pt x="24924" y="18861"/>
                    <a:pt x="23590" y="17979"/>
                  </a:cubicBezTo>
                  <a:close/>
                  <a:moveTo>
                    <a:pt x="20882" y="20624"/>
                  </a:moveTo>
                  <a:lnTo>
                    <a:pt x="20882" y="20624"/>
                  </a:lnTo>
                  <a:cubicBezTo>
                    <a:pt x="20761" y="21900"/>
                    <a:pt x="21156" y="23327"/>
                    <a:pt x="21611" y="24573"/>
                  </a:cubicBezTo>
                  <a:cubicBezTo>
                    <a:pt x="21125" y="23327"/>
                    <a:pt x="20761" y="21900"/>
                    <a:pt x="20882" y="20624"/>
                  </a:cubicBezTo>
                  <a:close/>
                  <a:moveTo>
                    <a:pt x="27994" y="24969"/>
                  </a:moveTo>
                  <a:cubicBezTo>
                    <a:pt x="27640" y="25352"/>
                    <a:pt x="27315" y="25735"/>
                    <a:pt x="26963" y="26118"/>
                  </a:cubicBezTo>
                  <a:lnTo>
                    <a:pt x="26963" y="26118"/>
                  </a:lnTo>
                  <a:cubicBezTo>
                    <a:pt x="26942" y="26129"/>
                    <a:pt x="26921" y="26141"/>
                    <a:pt x="26900" y="26153"/>
                  </a:cubicBezTo>
                  <a:cubicBezTo>
                    <a:pt x="27265" y="25758"/>
                    <a:pt x="27629" y="25363"/>
                    <a:pt x="27994" y="24969"/>
                  </a:cubicBezTo>
                  <a:close/>
                  <a:moveTo>
                    <a:pt x="31002" y="29467"/>
                  </a:moveTo>
                  <a:cubicBezTo>
                    <a:pt x="30418" y="29751"/>
                    <a:pt x="29753" y="29854"/>
                    <a:pt x="29069" y="29854"/>
                  </a:cubicBezTo>
                  <a:cubicBezTo>
                    <a:pt x="28436" y="29854"/>
                    <a:pt x="27787" y="29766"/>
                    <a:pt x="27174" y="29649"/>
                  </a:cubicBezTo>
                  <a:lnTo>
                    <a:pt x="27174" y="29649"/>
                  </a:lnTo>
                  <a:cubicBezTo>
                    <a:pt x="27799" y="29753"/>
                    <a:pt x="28461" y="29843"/>
                    <a:pt x="29106" y="29843"/>
                  </a:cubicBezTo>
                  <a:cubicBezTo>
                    <a:pt x="29777" y="29843"/>
                    <a:pt x="30429" y="29746"/>
                    <a:pt x="31002" y="29467"/>
                  </a:cubicBezTo>
                  <a:close/>
                  <a:moveTo>
                    <a:pt x="28299" y="30287"/>
                  </a:moveTo>
                  <a:lnTo>
                    <a:pt x="28481" y="30317"/>
                  </a:lnTo>
                  <a:lnTo>
                    <a:pt x="28359" y="30317"/>
                  </a:lnTo>
                  <a:cubicBezTo>
                    <a:pt x="28339" y="30307"/>
                    <a:pt x="28319" y="30297"/>
                    <a:pt x="28299" y="30287"/>
                  </a:cubicBezTo>
                  <a:close/>
                  <a:moveTo>
                    <a:pt x="18906" y="30956"/>
                  </a:moveTo>
                  <a:lnTo>
                    <a:pt x="18906" y="30956"/>
                  </a:lnTo>
                  <a:cubicBezTo>
                    <a:pt x="18693" y="31108"/>
                    <a:pt x="18450" y="31260"/>
                    <a:pt x="18238" y="31442"/>
                  </a:cubicBezTo>
                  <a:cubicBezTo>
                    <a:pt x="18450" y="31260"/>
                    <a:pt x="18663" y="31108"/>
                    <a:pt x="18906" y="30956"/>
                  </a:cubicBezTo>
                  <a:close/>
                  <a:moveTo>
                    <a:pt x="26140" y="34938"/>
                  </a:moveTo>
                  <a:cubicBezTo>
                    <a:pt x="26171" y="35029"/>
                    <a:pt x="26171" y="35089"/>
                    <a:pt x="26201" y="35211"/>
                  </a:cubicBezTo>
                  <a:cubicBezTo>
                    <a:pt x="26171" y="35120"/>
                    <a:pt x="26140" y="35029"/>
                    <a:pt x="26140" y="34938"/>
                  </a:cubicBezTo>
                  <a:close/>
                  <a:moveTo>
                    <a:pt x="22311" y="35971"/>
                  </a:moveTo>
                  <a:lnTo>
                    <a:pt x="22311" y="35971"/>
                  </a:lnTo>
                  <a:cubicBezTo>
                    <a:pt x="22341" y="36093"/>
                    <a:pt x="22402" y="36214"/>
                    <a:pt x="22432" y="36366"/>
                  </a:cubicBezTo>
                  <a:cubicBezTo>
                    <a:pt x="22402" y="36245"/>
                    <a:pt x="22341" y="36093"/>
                    <a:pt x="22311" y="35971"/>
                  </a:cubicBezTo>
                  <a:close/>
                  <a:moveTo>
                    <a:pt x="21308" y="34390"/>
                  </a:moveTo>
                  <a:cubicBezTo>
                    <a:pt x="20517" y="35880"/>
                    <a:pt x="19362" y="37460"/>
                    <a:pt x="17751" y="37460"/>
                  </a:cubicBezTo>
                  <a:cubicBezTo>
                    <a:pt x="19362" y="37460"/>
                    <a:pt x="20517" y="35849"/>
                    <a:pt x="21308" y="34390"/>
                  </a:cubicBezTo>
                  <a:close/>
                  <a:moveTo>
                    <a:pt x="15016" y="43540"/>
                  </a:moveTo>
                  <a:cubicBezTo>
                    <a:pt x="15016" y="43570"/>
                    <a:pt x="15046" y="43570"/>
                    <a:pt x="15076" y="43570"/>
                  </a:cubicBezTo>
                  <a:cubicBezTo>
                    <a:pt x="15137" y="43600"/>
                    <a:pt x="15228" y="43631"/>
                    <a:pt x="15320" y="43661"/>
                  </a:cubicBezTo>
                  <a:cubicBezTo>
                    <a:pt x="15228" y="43631"/>
                    <a:pt x="15137" y="43600"/>
                    <a:pt x="15046" y="43570"/>
                  </a:cubicBezTo>
                  <a:cubicBezTo>
                    <a:pt x="15046" y="43570"/>
                    <a:pt x="15016" y="43570"/>
                    <a:pt x="15016" y="43540"/>
                  </a:cubicBezTo>
                  <a:close/>
                  <a:moveTo>
                    <a:pt x="33040" y="45394"/>
                  </a:moveTo>
                  <a:cubicBezTo>
                    <a:pt x="33040" y="45424"/>
                    <a:pt x="33040" y="45424"/>
                    <a:pt x="33040" y="45424"/>
                  </a:cubicBezTo>
                  <a:cubicBezTo>
                    <a:pt x="33040" y="45454"/>
                    <a:pt x="33010" y="45485"/>
                    <a:pt x="33010" y="45485"/>
                  </a:cubicBezTo>
                  <a:cubicBezTo>
                    <a:pt x="33010" y="45454"/>
                    <a:pt x="33040" y="45424"/>
                    <a:pt x="33040" y="45394"/>
                  </a:cubicBezTo>
                  <a:close/>
                  <a:moveTo>
                    <a:pt x="33010" y="45667"/>
                  </a:moveTo>
                  <a:cubicBezTo>
                    <a:pt x="33010" y="45667"/>
                    <a:pt x="33010" y="45698"/>
                    <a:pt x="33010" y="45698"/>
                  </a:cubicBezTo>
                  <a:cubicBezTo>
                    <a:pt x="32736" y="46701"/>
                    <a:pt x="32372" y="47673"/>
                    <a:pt x="31976" y="48646"/>
                  </a:cubicBezTo>
                  <a:cubicBezTo>
                    <a:pt x="32372" y="47673"/>
                    <a:pt x="32736" y="46701"/>
                    <a:pt x="32979" y="45698"/>
                  </a:cubicBezTo>
                  <a:cubicBezTo>
                    <a:pt x="32979" y="45698"/>
                    <a:pt x="33010" y="45667"/>
                    <a:pt x="33010" y="45667"/>
                  </a:cubicBezTo>
                  <a:close/>
                  <a:moveTo>
                    <a:pt x="32615" y="45272"/>
                  </a:moveTo>
                  <a:lnTo>
                    <a:pt x="32615" y="45272"/>
                  </a:lnTo>
                  <a:cubicBezTo>
                    <a:pt x="29575" y="45546"/>
                    <a:pt x="27022" y="47612"/>
                    <a:pt x="25168" y="49892"/>
                  </a:cubicBezTo>
                  <a:cubicBezTo>
                    <a:pt x="27022" y="47612"/>
                    <a:pt x="29575" y="45515"/>
                    <a:pt x="32615" y="45272"/>
                  </a:cubicBezTo>
                  <a:close/>
                  <a:moveTo>
                    <a:pt x="23828" y="38786"/>
                  </a:moveTo>
                  <a:lnTo>
                    <a:pt x="23828" y="38786"/>
                  </a:lnTo>
                  <a:cubicBezTo>
                    <a:pt x="23585" y="43785"/>
                    <a:pt x="23282" y="48784"/>
                    <a:pt x="22979" y="53783"/>
                  </a:cubicBezTo>
                  <a:cubicBezTo>
                    <a:pt x="22962" y="53649"/>
                    <a:pt x="22941" y="53515"/>
                    <a:pt x="22917" y="53382"/>
                  </a:cubicBezTo>
                  <a:lnTo>
                    <a:pt x="22917" y="53382"/>
                  </a:lnTo>
                  <a:cubicBezTo>
                    <a:pt x="22940" y="53505"/>
                    <a:pt x="22961" y="53628"/>
                    <a:pt x="22979" y="53752"/>
                  </a:cubicBezTo>
                  <a:cubicBezTo>
                    <a:pt x="23282" y="48753"/>
                    <a:pt x="23585" y="43785"/>
                    <a:pt x="23828" y="38786"/>
                  </a:cubicBezTo>
                  <a:close/>
                  <a:moveTo>
                    <a:pt x="22981" y="0"/>
                  </a:moveTo>
                  <a:cubicBezTo>
                    <a:pt x="22369" y="0"/>
                    <a:pt x="21683" y="524"/>
                    <a:pt x="21611" y="1259"/>
                  </a:cubicBezTo>
                  <a:cubicBezTo>
                    <a:pt x="21392" y="731"/>
                    <a:pt x="21009" y="479"/>
                    <a:pt x="20624" y="479"/>
                  </a:cubicBezTo>
                  <a:cubicBezTo>
                    <a:pt x="20211" y="479"/>
                    <a:pt x="19795" y="769"/>
                    <a:pt x="19575" y="1320"/>
                  </a:cubicBezTo>
                  <a:cubicBezTo>
                    <a:pt x="19514" y="1502"/>
                    <a:pt x="19423" y="1928"/>
                    <a:pt x="19423" y="2293"/>
                  </a:cubicBezTo>
                  <a:cubicBezTo>
                    <a:pt x="18602" y="2505"/>
                    <a:pt x="17812" y="2749"/>
                    <a:pt x="17052" y="3053"/>
                  </a:cubicBezTo>
                  <a:cubicBezTo>
                    <a:pt x="9210" y="6335"/>
                    <a:pt x="5563" y="15120"/>
                    <a:pt x="4468" y="23053"/>
                  </a:cubicBezTo>
                  <a:cubicBezTo>
                    <a:pt x="3860" y="26700"/>
                    <a:pt x="3313" y="30378"/>
                    <a:pt x="3344" y="34086"/>
                  </a:cubicBezTo>
                  <a:lnTo>
                    <a:pt x="3313" y="34086"/>
                  </a:lnTo>
                  <a:cubicBezTo>
                    <a:pt x="3070" y="34147"/>
                    <a:pt x="2797" y="34178"/>
                    <a:pt x="2553" y="34208"/>
                  </a:cubicBezTo>
                  <a:cubicBezTo>
                    <a:pt x="1277" y="34390"/>
                    <a:pt x="0" y="35485"/>
                    <a:pt x="1641" y="36336"/>
                  </a:cubicBezTo>
                  <a:cubicBezTo>
                    <a:pt x="578" y="36609"/>
                    <a:pt x="365" y="37704"/>
                    <a:pt x="1459" y="38099"/>
                  </a:cubicBezTo>
                  <a:cubicBezTo>
                    <a:pt x="31" y="38828"/>
                    <a:pt x="1216" y="39892"/>
                    <a:pt x="2280" y="40135"/>
                  </a:cubicBezTo>
                  <a:cubicBezTo>
                    <a:pt x="2280" y="40166"/>
                    <a:pt x="2280" y="40196"/>
                    <a:pt x="2280" y="40226"/>
                  </a:cubicBezTo>
                  <a:cubicBezTo>
                    <a:pt x="2219" y="42749"/>
                    <a:pt x="2158" y="45272"/>
                    <a:pt x="2553" y="47795"/>
                  </a:cubicBezTo>
                  <a:cubicBezTo>
                    <a:pt x="3344" y="58798"/>
                    <a:pt x="7538" y="71929"/>
                    <a:pt x="20000" y="73570"/>
                  </a:cubicBezTo>
                  <a:cubicBezTo>
                    <a:pt x="20031" y="73874"/>
                    <a:pt x="20061" y="74178"/>
                    <a:pt x="20213" y="74482"/>
                  </a:cubicBezTo>
                  <a:cubicBezTo>
                    <a:pt x="20359" y="74961"/>
                    <a:pt x="20903" y="75454"/>
                    <a:pt x="21398" y="75454"/>
                  </a:cubicBezTo>
                  <a:cubicBezTo>
                    <a:pt x="21626" y="75454"/>
                    <a:pt x="21844" y="75349"/>
                    <a:pt x="22007" y="75090"/>
                  </a:cubicBezTo>
                  <a:cubicBezTo>
                    <a:pt x="22098" y="75364"/>
                    <a:pt x="22280" y="75637"/>
                    <a:pt x="22554" y="75759"/>
                  </a:cubicBezTo>
                  <a:lnTo>
                    <a:pt x="22675" y="75759"/>
                  </a:lnTo>
                  <a:cubicBezTo>
                    <a:pt x="23040" y="75759"/>
                    <a:pt x="23405" y="75424"/>
                    <a:pt x="23557" y="75120"/>
                  </a:cubicBezTo>
                  <a:cubicBezTo>
                    <a:pt x="23812" y="75507"/>
                    <a:pt x="24079" y="75663"/>
                    <a:pt x="24333" y="75663"/>
                  </a:cubicBezTo>
                  <a:cubicBezTo>
                    <a:pt x="24957" y="75663"/>
                    <a:pt x="25498" y="74722"/>
                    <a:pt x="25563" y="73965"/>
                  </a:cubicBezTo>
                  <a:cubicBezTo>
                    <a:pt x="25563" y="73813"/>
                    <a:pt x="25563" y="73661"/>
                    <a:pt x="25563" y="73479"/>
                  </a:cubicBezTo>
                  <a:cubicBezTo>
                    <a:pt x="26140" y="73388"/>
                    <a:pt x="26718" y="73266"/>
                    <a:pt x="27265" y="73114"/>
                  </a:cubicBezTo>
                  <a:cubicBezTo>
                    <a:pt x="30943" y="72446"/>
                    <a:pt x="33861" y="69953"/>
                    <a:pt x="36141" y="67096"/>
                  </a:cubicBezTo>
                  <a:cubicBezTo>
                    <a:pt x="39970" y="62658"/>
                    <a:pt x="41338" y="56731"/>
                    <a:pt x="41855" y="51017"/>
                  </a:cubicBezTo>
                  <a:cubicBezTo>
                    <a:pt x="42037" y="48676"/>
                    <a:pt x="41977" y="46305"/>
                    <a:pt x="41946" y="43965"/>
                  </a:cubicBezTo>
                  <a:cubicBezTo>
                    <a:pt x="42706" y="43904"/>
                    <a:pt x="43466" y="43722"/>
                    <a:pt x="43983" y="43144"/>
                  </a:cubicBezTo>
                  <a:cubicBezTo>
                    <a:pt x="44439" y="42658"/>
                    <a:pt x="44317" y="41837"/>
                    <a:pt x="43648" y="41594"/>
                  </a:cubicBezTo>
                  <a:cubicBezTo>
                    <a:pt x="44834" y="41199"/>
                    <a:pt x="44803" y="40014"/>
                    <a:pt x="43648" y="39618"/>
                  </a:cubicBezTo>
                  <a:cubicBezTo>
                    <a:pt x="44195" y="39466"/>
                    <a:pt x="44439" y="38828"/>
                    <a:pt x="44104" y="38372"/>
                  </a:cubicBezTo>
                  <a:cubicBezTo>
                    <a:pt x="43831" y="37886"/>
                    <a:pt x="43284" y="37704"/>
                    <a:pt x="42797" y="37521"/>
                  </a:cubicBezTo>
                  <a:cubicBezTo>
                    <a:pt x="42676" y="37460"/>
                    <a:pt x="42554" y="37430"/>
                    <a:pt x="42433" y="37400"/>
                  </a:cubicBezTo>
                  <a:cubicBezTo>
                    <a:pt x="42433" y="36731"/>
                    <a:pt x="42463" y="36032"/>
                    <a:pt x="42433" y="35333"/>
                  </a:cubicBezTo>
                  <a:cubicBezTo>
                    <a:pt x="42402" y="33053"/>
                    <a:pt x="42341" y="30773"/>
                    <a:pt x="42189" y="28494"/>
                  </a:cubicBezTo>
                  <a:cubicBezTo>
                    <a:pt x="41764" y="19101"/>
                    <a:pt x="39788" y="7673"/>
                    <a:pt x="30305" y="3296"/>
                  </a:cubicBezTo>
                  <a:cubicBezTo>
                    <a:pt x="29028" y="2657"/>
                    <a:pt x="27660" y="2293"/>
                    <a:pt x="26262" y="2110"/>
                  </a:cubicBezTo>
                  <a:cubicBezTo>
                    <a:pt x="26140" y="1472"/>
                    <a:pt x="25958" y="742"/>
                    <a:pt x="25381" y="378"/>
                  </a:cubicBezTo>
                  <a:cubicBezTo>
                    <a:pt x="25232" y="316"/>
                    <a:pt x="25065" y="285"/>
                    <a:pt x="24898" y="285"/>
                  </a:cubicBezTo>
                  <a:cubicBezTo>
                    <a:pt x="24486" y="285"/>
                    <a:pt x="24073" y="475"/>
                    <a:pt x="23922" y="864"/>
                  </a:cubicBezTo>
                  <a:cubicBezTo>
                    <a:pt x="23797" y="253"/>
                    <a:pt x="23407" y="0"/>
                    <a:pt x="2298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2"/>
            <p:cNvSpPr/>
            <p:nvPr/>
          </p:nvSpPr>
          <p:spPr>
            <a:xfrm>
              <a:off x="984725" y="550750"/>
              <a:ext cx="1074525" cy="1872650"/>
            </a:xfrm>
            <a:custGeom>
              <a:avLst/>
              <a:gdLst/>
              <a:ahLst/>
              <a:cxnLst/>
              <a:rect l="l" t="t" r="r" b="b"/>
              <a:pathLst>
                <a:path w="42981" h="74906" extrusionOk="0">
                  <a:moveTo>
                    <a:pt x="23472" y="5778"/>
                  </a:moveTo>
                  <a:cubicBezTo>
                    <a:pt x="25928" y="5778"/>
                    <a:pt x="28298" y="7182"/>
                    <a:pt x="30062" y="8795"/>
                  </a:cubicBezTo>
                  <a:cubicBezTo>
                    <a:pt x="35077" y="13445"/>
                    <a:pt x="35320" y="22746"/>
                    <a:pt x="36019" y="29221"/>
                  </a:cubicBezTo>
                  <a:cubicBezTo>
                    <a:pt x="36384" y="35725"/>
                    <a:pt x="36202" y="42260"/>
                    <a:pt x="35807" y="48735"/>
                  </a:cubicBezTo>
                  <a:cubicBezTo>
                    <a:pt x="35412" y="57063"/>
                    <a:pt x="33223" y="67914"/>
                    <a:pt x="22949" y="68157"/>
                  </a:cubicBezTo>
                  <a:cubicBezTo>
                    <a:pt x="13679" y="67732"/>
                    <a:pt x="9606" y="59890"/>
                    <a:pt x="8329" y="51653"/>
                  </a:cubicBezTo>
                  <a:cubicBezTo>
                    <a:pt x="6627" y="43203"/>
                    <a:pt x="6596" y="34449"/>
                    <a:pt x="7843" y="25938"/>
                  </a:cubicBezTo>
                  <a:cubicBezTo>
                    <a:pt x="8207" y="23962"/>
                    <a:pt x="8815" y="22047"/>
                    <a:pt x="9332" y="20102"/>
                  </a:cubicBezTo>
                  <a:cubicBezTo>
                    <a:pt x="10153" y="17123"/>
                    <a:pt x="11004" y="13992"/>
                    <a:pt x="12980" y="11500"/>
                  </a:cubicBezTo>
                  <a:cubicBezTo>
                    <a:pt x="15198" y="8704"/>
                    <a:pt x="18238" y="6150"/>
                    <a:pt x="21946" y="5968"/>
                  </a:cubicBezTo>
                  <a:cubicBezTo>
                    <a:pt x="22456" y="5838"/>
                    <a:pt x="22966" y="5778"/>
                    <a:pt x="23472" y="5778"/>
                  </a:cubicBezTo>
                  <a:close/>
                  <a:moveTo>
                    <a:pt x="21819" y="1"/>
                  </a:moveTo>
                  <a:cubicBezTo>
                    <a:pt x="21276" y="1"/>
                    <a:pt x="20880" y="533"/>
                    <a:pt x="20852" y="1014"/>
                  </a:cubicBezTo>
                  <a:cubicBezTo>
                    <a:pt x="20852" y="1044"/>
                    <a:pt x="20852" y="1044"/>
                    <a:pt x="20852" y="1074"/>
                  </a:cubicBezTo>
                  <a:cubicBezTo>
                    <a:pt x="20761" y="1439"/>
                    <a:pt x="20730" y="1834"/>
                    <a:pt x="20670" y="2199"/>
                  </a:cubicBezTo>
                  <a:lnTo>
                    <a:pt x="20670" y="2229"/>
                  </a:lnTo>
                  <a:cubicBezTo>
                    <a:pt x="20670" y="2229"/>
                    <a:pt x="20670" y="2260"/>
                    <a:pt x="20670" y="2290"/>
                  </a:cubicBezTo>
                  <a:cubicBezTo>
                    <a:pt x="20639" y="2260"/>
                    <a:pt x="20639" y="2229"/>
                    <a:pt x="20609" y="2199"/>
                  </a:cubicBezTo>
                  <a:cubicBezTo>
                    <a:pt x="20578" y="2108"/>
                    <a:pt x="20518" y="2017"/>
                    <a:pt x="20487" y="1925"/>
                  </a:cubicBezTo>
                  <a:cubicBezTo>
                    <a:pt x="20457" y="1865"/>
                    <a:pt x="20396" y="1804"/>
                    <a:pt x="20366" y="1743"/>
                  </a:cubicBezTo>
                  <a:cubicBezTo>
                    <a:pt x="20366" y="1713"/>
                    <a:pt x="20366" y="1713"/>
                    <a:pt x="20366" y="1713"/>
                  </a:cubicBezTo>
                  <a:lnTo>
                    <a:pt x="20335" y="1713"/>
                  </a:lnTo>
                  <a:lnTo>
                    <a:pt x="20335" y="1682"/>
                  </a:lnTo>
                  <a:cubicBezTo>
                    <a:pt x="20274" y="1530"/>
                    <a:pt x="20183" y="1378"/>
                    <a:pt x="20123" y="1196"/>
                  </a:cubicBezTo>
                  <a:cubicBezTo>
                    <a:pt x="20123" y="1196"/>
                    <a:pt x="20092" y="1166"/>
                    <a:pt x="20092" y="1166"/>
                  </a:cubicBezTo>
                  <a:cubicBezTo>
                    <a:pt x="20062" y="1044"/>
                    <a:pt x="20001" y="922"/>
                    <a:pt x="19940" y="831"/>
                  </a:cubicBezTo>
                  <a:cubicBezTo>
                    <a:pt x="19819" y="649"/>
                    <a:pt x="19636" y="527"/>
                    <a:pt x="19454" y="466"/>
                  </a:cubicBezTo>
                  <a:cubicBezTo>
                    <a:pt x="18907" y="618"/>
                    <a:pt x="18755" y="1135"/>
                    <a:pt x="18724" y="1652"/>
                  </a:cubicBezTo>
                  <a:cubicBezTo>
                    <a:pt x="18724" y="1652"/>
                    <a:pt x="18724" y="1682"/>
                    <a:pt x="18694" y="1713"/>
                  </a:cubicBezTo>
                  <a:cubicBezTo>
                    <a:pt x="18694" y="1834"/>
                    <a:pt x="18694" y="1925"/>
                    <a:pt x="18664" y="2047"/>
                  </a:cubicBezTo>
                  <a:cubicBezTo>
                    <a:pt x="18664" y="2108"/>
                    <a:pt x="18664" y="2138"/>
                    <a:pt x="18664" y="2199"/>
                  </a:cubicBezTo>
                  <a:cubicBezTo>
                    <a:pt x="18572" y="2229"/>
                    <a:pt x="18481" y="2260"/>
                    <a:pt x="18390" y="2290"/>
                  </a:cubicBezTo>
                  <a:cubicBezTo>
                    <a:pt x="18360" y="2290"/>
                    <a:pt x="18329" y="2290"/>
                    <a:pt x="18299" y="2321"/>
                  </a:cubicBezTo>
                  <a:lnTo>
                    <a:pt x="18268" y="2321"/>
                  </a:lnTo>
                  <a:cubicBezTo>
                    <a:pt x="17782" y="2442"/>
                    <a:pt x="17326" y="2594"/>
                    <a:pt x="16840" y="2746"/>
                  </a:cubicBezTo>
                  <a:cubicBezTo>
                    <a:pt x="10700" y="4813"/>
                    <a:pt x="6900" y="10801"/>
                    <a:pt x="5046" y="16728"/>
                  </a:cubicBezTo>
                  <a:cubicBezTo>
                    <a:pt x="4074" y="19798"/>
                    <a:pt x="3709" y="22990"/>
                    <a:pt x="3192" y="26151"/>
                  </a:cubicBezTo>
                  <a:cubicBezTo>
                    <a:pt x="2949" y="28126"/>
                    <a:pt x="2706" y="30102"/>
                    <a:pt x="2615" y="32047"/>
                  </a:cubicBezTo>
                  <a:cubicBezTo>
                    <a:pt x="2584" y="32716"/>
                    <a:pt x="2645" y="33354"/>
                    <a:pt x="2615" y="33993"/>
                  </a:cubicBezTo>
                  <a:cubicBezTo>
                    <a:pt x="2584" y="33993"/>
                    <a:pt x="2584" y="34023"/>
                    <a:pt x="2554" y="34023"/>
                  </a:cubicBezTo>
                  <a:lnTo>
                    <a:pt x="2584" y="34023"/>
                  </a:lnTo>
                  <a:cubicBezTo>
                    <a:pt x="2463" y="34054"/>
                    <a:pt x="2311" y="34084"/>
                    <a:pt x="2219" y="34114"/>
                  </a:cubicBezTo>
                  <a:lnTo>
                    <a:pt x="2189" y="34114"/>
                  </a:lnTo>
                  <a:cubicBezTo>
                    <a:pt x="2067" y="34145"/>
                    <a:pt x="1915" y="34145"/>
                    <a:pt x="1824" y="34175"/>
                  </a:cubicBezTo>
                  <a:cubicBezTo>
                    <a:pt x="1247" y="34297"/>
                    <a:pt x="396" y="34358"/>
                    <a:pt x="153" y="34965"/>
                  </a:cubicBezTo>
                  <a:cubicBezTo>
                    <a:pt x="183" y="35117"/>
                    <a:pt x="244" y="35239"/>
                    <a:pt x="365" y="35330"/>
                  </a:cubicBezTo>
                  <a:cubicBezTo>
                    <a:pt x="365" y="35361"/>
                    <a:pt x="396" y="35391"/>
                    <a:pt x="426" y="35391"/>
                  </a:cubicBezTo>
                  <a:cubicBezTo>
                    <a:pt x="487" y="35421"/>
                    <a:pt x="548" y="35452"/>
                    <a:pt x="608" y="35482"/>
                  </a:cubicBezTo>
                  <a:cubicBezTo>
                    <a:pt x="700" y="35543"/>
                    <a:pt x="821" y="35604"/>
                    <a:pt x="912" y="35634"/>
                  </a:cubicBezTo>
                  <a:cubicBezTo>
                    <a:pt x="1004" y="35665"/>
                    <a:pt x="1095" y="35695"/>
                    <a:pt x="1216" y="35756"/>
                  </a:cubicBezTo>
                  <a:cubicBezTo>
                    <a:pt x="1277" y="35756"/>
                    <a:pt x="1338" y="35816"/>
                    <a:pt x="1429" y="35847"/>
                  </a:cubicBezTo>
                  <a:cubicBezTo>
                    <a:pt x="1490" y="35877"/>
                    <a:pt x="1551" y="35877"/>
                    <a:pt x="1612" y="35908"/>
                  </a:cubicBezTo>
                  <a:cubicBezTo>
                    <a:pt x="1490" y="35968"/>
                    <a:pt x="1368" y="35999"/>
                    <a:pt x="1277" y="36060"/>
                  </a:cubicBezTo>
                  <a:lnTo>
                    <a:pt x="1247" y="36060"/>
                  </a:lnTo>
                  <a:cubicBezTo>
                    <a:pt x="1156" y="36090"/>
                    <a:pt x="1064" y="36120"/>
                    <a:pt x="973" y="36151"/>
                  </a:cubicBezTo>
                  <a:cubicBezTo>
                    <a:pt x="882" y="36181"/>
                    <a:pt x="791" y="36212"/>
                    <a:pt x="700" y="36242"/>
                  </a:cubicBezTo>
                  <a:cubicBezTo>
                    <a:pt x="669" y="36272"/>
                    <a:pt x="639" y="36272"/>
                    <a:pt x="578" y="36303"/>
                  </a:cubicBezTo>
                  <a:cubicBezTo>
                    <a:pt x="487" y="36333"/>
                    <a:pt x="426" y="36364"/>
                    <a:pt x="365" y="36424"/>
                  </a:cubicBezTo>
                  <a:cubicBezTo>
                    <a:pt x="213" y="36485"/>
                    <a:pt x="92" y="36576"/>
                    <a:pt x="31" y="36728"/>
                  </a:cubicBezTo>
                  <a:cubicBezTo>
                    <a:pt x="1" y="36759"/>
                    <a:pt x="1" y="36759"/>
                    <a:pt x="1" y="36789"/>
                  </a:cubicBezTo>
                  <a:cubicBezTo>
                    <a:pt x="1" y="36941"/>
                    <a:pt x="92" y="37032"/>
                    <a:pt x="183" y="37124"/>
                  </a:cubicBezTo>
                  <a:cubicBezTo>
                    <a:pt x="274" y="37215"/>
                    <a:pt x="396" y="37245"/>
                    <a:pt x="517" y="37306"/>
                  </a:cubicBezTo>
                  <a:cubicBezTo>
                    <a:pt x="578" y="37336"/>
                    <a:pt x="669" y="37367"/>
                    <a:pt x="760" y="37397"/>
                  </a:cubicBezTo>
                  <a:cubicBezTo>
                    <a:pt x="852" y="37427"/>
                    <a:pt x="943" y="37458"/>
                    <a:pt x="1004" y="37488"/>
                  </a:cubicBezTo>
                  <a:lnTo>
                    <a:pt x="1034" y="37488"/>
                  </a:lnTo>
                  <a:cubicBezTo>
                    <a:pt x="1095" y="37488"/>
                    <a:pt x="1125" y="37519"/>
                    <a:pt x="1186" y="37519"/>
                  </a:cubicBezTo>
                  <a:cubicBezTo>
                    <a:pt x="1338" y="37579"/>
                    <a:pt x="1460" y="37640"/>
                    <a:pt x="1612" y="37701"/>
                  </a:cubicBezTo>
                  <a:cubicBezTo>
                    <a:pt x="1520" y="37731"/>
                    <a:pt x="1429" y="37762"/>
                    <a:pt x="1338" y="37792"/>
                  </a:cubicBezTo>
                  <a:cubicBezTo>
                    <a:pt x="1247" y="37823"/>
                    <a:pt x="1186" y="37823"/>
                    <a:pt x="1095" y="37853"/>
                  </a:cubicBezTo>
                  <a:lnTo>
                    <a:pt x="1125" y="37853"/>
                  </a:lnTo>
                  <a:cubicBezTo>
                    <a:pt x="1034" y="37883"/>
                    <a:pt x="912" y="37914"/>
                    <a:pt x="821" y="37944"/>
                  </a:cubicBezTo>
                  <a:cubicBezTo>
                    <a:pt x="760" y="37975"/>
                    <a:pt x="730" y="37975"/>
                    <a:pt x="669" y="38005"/>
                  </a:cubicBezTo>
                  <a:cubicBezTo>
                    <a:pt x="426" y="38066"/>
                    <a:pt x="183" y="38187"/>
                    <a:pt x="122" y="38431"/>
                  </a:cubicBezTo>
                  <a:cubicBezTo>
                    <a:pt x="153" y="38856"/>
                    <a:pt x="578" y="39038"/>
                    <a:pt x="973" y="39160"/>
                  </a:cubicBezTo>
                  <a:cubicBezTo>
                    <a:pt x="1034" y="39160"/>
                    <a:pt x="1064" y="39190"/>
                    <a:pt x="1125" y="39190"/>
                  </a:cubicBezTo>
                  <a:cubicBezTo>
                    <a:pt x="1186" y="39221"/>
                    <a:pt x="1277" y="39251"/>
                    <a:pt x="1368" y="39282"/>
                  </a:cubicBezTo>
                  <a:cubicBezTo>
                    <a:pt x="1399" y="39282"/>
                    <a:pt x="1429" y="39282"/>
                    <a:pt x="1490" y="39312"/>
                  </a:cubicBezTo>
                  <a:lnTo>
                    <a:pt x="1551" y="39312"/>
                  </a:lnTo>
                  <a:cubicBezTo>
                    <a:pt x="1551" y="39434"/>
                    <a:pt x="1551" y="39525"/>
                    <a:pt x="1581" y="39646"/>
                  </a:cubicBezTo>
                  <a:lnTo>
                    <a:pt x="1581" y="39677"/>
                  </a:lnTo>
                  <a:cubicBezTo>
                    <a:pt x="1551" y="40041"/>
                    <a:pt x="1551" y="40406"/>
                    <a:pt x="1551" y="40771"/>
                  </a:cubicBezTo>
                  <a:cubicBezTo>
                    <a:pt x="1460" y="43081"/>
                    <a:pt x="1551" y="45422"/>
                    <a:pt x="1885" y="47701"/>
                  </a:cubicBezTo>
                  <a:cubicBezTo>
                    <a:pt x="2645" y="57792"/>
                    <a:pt x="6444" y="70224"/>
                    <a:pt x="17721" y="72504"/>
                  </a:cubicBezTo>
                  <a:cubicBezTo>
                    <a:pt x="17995" y="72534"/>
                    <a:pt x="18238" y="72595"/>
                    <a:pt x="18512" y="72626"/>
                  </a:cubicBezTo>
                  <a:lnTo>
                    <a:pt x="18572" y="72626"/>
                  </a:lnTo>
                  <a:cubicBezTo>
                    <a:pt x="18633" y="72656"/>
                    <a:pt x="18694" y="72656"/>
                    <a:pt x="18755" y="72686"/>
                  </a:cubicBezTo>
                  <a:lnTo>
                    <a:pt x="18846" y="72686"/>
                  </a:lnTo>
                  <a:cubicBezTo>
                    <a:pt x="18937" y="72686"/>
                    <a:pt x="19059" y="72717"/>
                    <a:pt x="19180" y="72717"/>
                  </a:cubicBezTo>
                  <a:cubicBezTo>
                    <a:pt x="19180" y="72808"/>
                    <a:pt x="19211" y="72899"/>
                    <a:pt x="19241" y="72990"/>
                  </a:cubicBezTo>
                  <a:cubicBezTo>
                    <a:pt x="19271" y="73021"/>
                    <a:pt x="19271" y="73051"/>
                    <a:pt x="19271" y="73081"/>
                  </a:cubicBezTo>
                  <a:cubicBezTo>
                    <a:pt x="19302" y="73112"/>
                    <a:pt x="19302" y="73142"/>
                    <a:pt x="19302" y="73173"/>
                  </a:cubicBezTo>
                  <a:cubicBezTo>
                    <a:pt x="19363" y="73629"/>
                    <a:pt x="19484" y="74085"/>
                    <a:pt x="19819" y="74388"/>
                  </a:cubicBezTo>
                  <a:cubicBezTo>
                    <a:pt x="19926" y="74474"/>
                    <a:pt x="20064" y="74560"/>
                    <a:pt x="20200" y="74560"/>
                  </a:cubicBezTo>
                  <a:cubicBezTo>
                    <a:pt x="20256" y="74560"/>
                    <a:pt x="20312" y="74546"/>
                    <a:pt x="20366" y="74510"/>
                  </a:cubicBezTo>
                  <a:cubicBezTo>
                    <a:pt x="20396" y="74480"/>
                    <a:pt x="20426" y="74480"/>
                    <a:pt x="20457" y="74449"/>
                  </a:cubicBezTo>
                  <a:cubicBezTo>
                    <a:pt x="20487" y="74419"/>
                    <a:pt x="20518" y="74388"/>
                    <a:pt x="20548" y="74358"/>
                  </a:cubicBezTo>
                  <a:cubicBezTo>
                    <a:pt x="20548" y="74328"/>
                    <a:pt x="20578" y="74328"/>
                    <a:pt x="20578" y="74297"/>
                  </a:cubicBezTo>
                  <a:cubicBezTo>
                    <a:pt x="20639" y="74237"/>
                    <a:pt x="20670" y="74145"/>
                    <a:pt x="20700" y="74054"/>
                  </a:cubicBezTo>
                  <a:cubicBezTo>
                    <a:pt x="20761" y="73933"/>
                    <a:pt x="20822" y="73841"/>
                    <a:pt x="20882" y="73720"/>
                  </a:cubicBezTo>
                  <a:lnTo>
                    <a:pt x="20882" y="73689"/>
                  </a:lnTo>
                  <a:lnTo>
                    <a:pt x="20913" y="73689"/>
                  </a:lnTo>
                  <a:cubicBezTo>
                    <a:pt x="20943" y="73720"/>
                    <a:pt x="20943" y="73781"/>
                    <a:pt x="20974" y="73841"/>
                  </a:cubicBezTo>
                  <a:cubicBezTo>
                    <a:pt x="21034" y="73993"/>
                    <a:pt x="21065" y="74176"/>
                    <a:pt x="21126" y="74328"/>
                  </a:cubicBezTo>
                  <a:cubicBezTo>
                    <a:pt x="21156" y="74419"/>
                    <a:pt x="21186" y="74510"/>
                    <a:pt x="21247" y="74601"/>
                  </a:cubicBezTo>
                  <a:cubicBezTo>
                    <a:pt x="21247" y="74662"/>
                    <a:pt x="21278" y="74692"/>
                    <a:pt x="21308" y="74753"/>
                  </a:cubicBezTo>
                  <a:cubicBezTo>
                    <a:pt x="21338" y="74844"/>
                    <a:pt x="21430" y="74905"/>
                    <a:pt x="21521" y="74905"/>
                  </a:cubicBezTo>
                  <a:lnTo>
                    <a:pt x="21612" y="74905"/>
                  </a:lnTo>
                  <a:cubicBezTo>
                    <a:pt x="21642" y="74905"/>
                    <a:pt x="21642" y="74905"/>
                    <a:pt x="21673" y="74875"/>
                  </a:cubicBezTo>
                  <a:cubicBezTo>
                    <a:pt x="21764" y="74875"/>
                    <a:pt x="21855" y="74814"/>
                    <a:pt x="21916" y="74723"/>
                  </a:cubicBezTo>
                  <a:cubicBezTo>
                    <a:pt x="21977" y="74662"/>
                    <a:pt x="22037" y="74601"/>
                    <a:pt x="22068" y="74510"/>
                  </a:cubicBezTo>
                  <a:cubicBezTo>
                    <a:pt x="22129" y="74449"/>
                    <a:pt x="22189" y="74358"/>
                    <a:pt x="22220" y="74297"/>
                  </a:cubicBezTo>
                  <a:lnTo>
                    <a:pt x="22341" y="74085"/>
                  </a:lnTo>
                  <a:cubicBezTo>
                    <a:pt x="22372" y="74024"/>
                    <a:pt x="22402" y="73933"/>
                    <a:pt x="22433" y="73872"/>
                  </a:cubicBezTo>
                  <a:cubicBezTo>
                    <a:pt x="22463" y="73841"/>
                    <a:pt x="22463" y="73811"/>
                    <a:pt x="22463" y="73811"/>
                  </a:cubicBezTo>
                  <a:cubicBezTo>
                    <a:pt x="22463" y="73781"/>
                    <a:pt x="22463" y="73781"/>
                    <a:pt x="22463" y="73781"/>
                  </a:cubicBezTo>
                  <a:cubicBezTo>
                    <a:pt x="22463" y="73781"/>
                    <a:pt x="22463" y="73781"/>
                    <a:pt x="22493" y="73750"/>
                  </a:cubicBezTo>
                  <a:lnTo>
                    <a:pt x="22493" y="73720"/>
                  </a:lnTo>
                  <a:cubicBezTo>
                    <a:pt x="22493" y="73720"/>
                    <a:pt x="22524" y="73689"/>
                    <a:pt x="22524" y="73659"/>
                  </a:cubicBezTo>
                  <a:cubicBezTo>
                    <a:pt x="22554" y="73598"/>
                    <a:pt x="22585" y="73537"/>
                    <a:pt x="22615" y="73507"/>
                  </a:cubicBezTo>
                  <a:cubicBezTo>
                    <a:pt x="22645" y="73963"/>
                    <a:pt x="22615" y="74692"/>
                    <a:pt x="23192" y="74753"/>
                  </a:cubicBezTo>
                  <a:cubicBezTo>
                    <a:pt x="23709" y="74662"/>
                    <a:pt x="23831" y="73933"/>
                    <a:pt x="23922" y="73507"/>
                  </a:cubicBezTo>
                  <a:cubicBezTo>
                    <a:pt x="23922" y="73477"/>
                    <a:pt x="23922" y="73446"/>
                    <a:pt x="23922" y="73416"/>
                  </a:cubicBezTo>
                  <a:cubicBezTo>
                    <a:pt x="23922" y="73385"/>
                    <a:pt x="23922" y="73385"/>
                    <a:pt x="23922" y="73385"/>
                  </a:cubicBezTo>
                  <a:cubicBezTo>
                    <a:pt x="23952" y="73294"/>
                    <a:pt x="23983" y="73233"/>
                    <a:pt x="23983" y="73142"/>
                  </a:cubicBezTo>
                  <a:lnTo>
                    <a:pt x="24044" y="72869"/>
                  </a:lnTo>
                  <a:cubicBezTo>
                    <a:pt x="24044" y="72808"/>
                    <a:pt x="24074" y="72778"/>
                    <a:pt x="24074" y="72717"/>
                  </a:cubicBezTo>
                  <a:cubicBezTo>
                    <a:pt x="24074" y="72717"/>
                    <a:pt x="24074" y="72717"/>
                    <a:pt x="24074" y="72686"/>
                  </a:cubicBezTo>
                  <a:lnTo>
                    <a:pt x="24104" y="72686"/>
                  </a:lnTo>
                  <a:lnTo>
                    <a:pt x="24104" y="72656"/>
                  </a:lnTo>
                  <a:lnTo>
                    <a:pt x="24135" y="72656"/>
                  </a:lnTo>
                  <a:cubicBezTo>
                    <a:pt x="24226" y="72656"/>
                    <a:pt x="24317" y="72626"/>
                    <a:pt x="24378" y="72626"/>
                  </a:cubicBezTo>
                  <a:lnTo>
                    <a:pt x="24408" y="72626"/>
                  </a:lnTo>
                  <a:cubicBezTo>
                    <a:pt x="24439" y="72595"/>
                    <a:pt x="24499" y="72595"/>
                    <a:pt x="24530" y="72595"/>
                  </a:cubicBezTo>
                  <a:cubicBezTo>
                    <a:pt x="26384" y="72230"/>
                    <a:pt x="28208" y="71744"/>
                    <a:pt x="29819" y="70802"/>
                  </a:cubicBezTo>
                  <a:cubicBezTo>
                    <a:pt x="33162" y="68644"/>
                    <a:pt x="35746" y="65361"/>
                    <a:pt x="37539" y="61866"/>
                  </a:cubicBezTo>
                  <a:cubicBezTo>
                    <a:pt x="38998" y="58583"/>
                    <a:pt x="39728" y="54996"/>
                    <a:pt x="40153" y="51440"/>
                  </a:cubicBezTo>
                  <a:cubicBezTo>
                    <a:pt x="40366" y="49008"/>
                    <a:pt x="40366" y="46546"/>
                    <a:pt x="40305" y="44114"/>
                  </a:cubicBezTo>
                  <a:cubicBezTo>
                    <a:pt x="40427" y="44023"/>
                    <a:pt x="40427" y="43780"/>
                    <a:pt x="40427" y="43659"/>
                  </a:cubicBezTo>
                  <a:cubicBezTo>
                    <a:pt x="40427" y="43507"/>
                    <a:pt x="40518" y="43263"/>
                    <a:pt x="40457" y="43111"/>
                  </a:cubicBezTo>
                  <a:lnTo>
                    <a:pt x="40609" y="43111"/>
                  </a:lnTo>
                  <a:cubicBezTo>
                    <a:pt x="41248" y="43051"/>
                    <a:pt x="41977" y="42929"/>
                    <a:pt x="42433" y="42473"/>
                  </a:cubicBezTo>
                  <a:cubicBezTo>
                    <a:pt x="42980" y="41774"/>
                    <a:pt x="42251" y="41531"/>
                    <a:pt x="41643" y="41440"/>
                  </a:cubicBezTo>
                  <a:cubicBezTo>
                    <a:pt x="41582" y="41409"/>
                    <a:pt x="41491" y="41409"/>
                    <a:pt x="41369" y="41409"/>
                  </a:cubicBezTo>
                  <a:cubicBezTo>
                    <a:pt x="41521" y="41318"/>
                    <a:pt x="41734" y="41348"/>
                    <a:pt x="41734" y="41136"/>
                  </a:cubicBezTo>
                  <a:cubicBezTo>
                    <a:pt x="41886" y="41014"/>
                    <a:pt x="42220" y="40953"/>
                    <a:pt x="42281" y="40771"/>
                  </a:cubicBezTo>
                  <a:cubicBezTo>
                    <a:pt x="42585" y="40649"/>
                    <a:pt x="42828" y="40497"/>
                    <a:pt x="42889" y="40163"/>
                  </a:cubicBezTo>
                  <a:cubicBezTo>
                    <a:pt x="42798" y="39859"/>
                    <a:pt x="42524" y="39677"/>
                    <a:pt x="42220" y="39555"/>
                  </a:cubicBezTo>
                  <a:cubicBezTo>
                    <a:pt x="42068" y="39434"/>
                    <a:pt x="41825" y="39373"/>
                    <a:pt x="41703" y="39251"/>
                  </a:cubicBezTo>
                  <a:cubicBezTo>
                    <a:pt x="41673" y="39221"/>
                    <a:pt x="41673" y="39190"/>
                    <a:pt x="41643" y="39160"/>
                  </a:cubicBezTo>
                  <a:cubicBezTo>
                    <a:pt x="41612" y="39130"/>
                    <a:pt x="41551" y="39099"/>
                    <a:pt x="41491" y="39069"/>
                  </a:cubicBezTo>
                  <a:cubicBezTo>
                    <a:pt x="41582" y="39008"/>
                    <a:pt x="41582" y="38947"/>
                    <a:pt x="41551" y="38886"/>
                  </a:cubicBezTo>
                  <a:cubicBezTo>
                    <a:pt x="42159" y="38856"/>
                    <a:pt x="42919" y="38734"/>
                    <a:pt x="42524" y="38127"/>
                  </a:cubicBezTo>
                  <a:cubicBezTo>
                    <a:pt x="42220" y="37762"/>
                    <a:pt x="41825" y="37610"/>
                    <a:pt x="41369" y="37488"/>
                  </a:cubicBezTo>
                  <a:cubicBezTo>
                    <a:pt x="41339" y="37306"/>
                    <a:pt x="41096" y="36941"/>
                    <a:pt x="40822" y="36698"/>
                  </a:cubicBezTo>
                  <a:cubicBezTo>
                    <a:pt x="40548" y="25360"/>
                    <a:pt x="40944" y="9555"/>
                    <a:pt x="29576" y="3628"/>
                  </a:cubicBezTo>
                  <a:cubicBezTo>
                    <a:pt x="28269" y="2868"/>
                    <a:pt x="26870" y="2381"/>
                    <a:pt x="25381" y="2169"/>
                  </a:cubicBezTo>
                  <a:cubicBezTo>
                    <a:pt x="25320" y="2138"/>
                    <a:pt x="25229" y="2138"/>
                    <a:pt x="25168" y="2138"/>
                  </a:cubicBezTo>
                  <a:lnTo>
                    <a:pt x="24864" y="2138"/>
                  </a:lnTo>
                  <a:cubicBezTo>
                    <a:pt x="24803" y="2108"/>
                    <a:pt x="24743" y="2108"/>
                    <a:pt x="24712" y="2108"/>
                  </a:cubicBezTo>
                  <a:cubicBezTo>
                    <a:pt x="24682" y="2047"/>
                    <a:pt x="24682" y="1986"/>
                    <a:pt x="24682" y="1925"/>
                  </a:cubicBezTo>
                  <a:cubicBezTo>
                    <a:pt x="24651" y="1895"/>
                    <a:pt x="24651" y="1834"/>
                    <a:pt x="24651" y="1773"/>
                  </a:cubicBezTo>
                  <a:cubicBezTo>
                    <a:pt x="24621" y="1713"/>
                    <a:pt x="24621" y="1682"/>
                    <a:pt x="24621" y="1621"/>
                  </a:cubicBezTo>
                  <a:cubicBezTo>
                    <a:pt x="24591" y="1591"/>
                    <a:pt x="24591" y="1561"/>
                    <a:pt x="24591" y="1530"/>
                  </a:cubicBezTo>
                  <a:cubicBezTo>
                    <a:pt x="24560" y="1469"/>
                    <a:pt x="24560" y="1439"/>
                    <a:pt x="24560" y="1409"/>
                  </a:cubicBezTo>
                  <a:cubicBezTo>
                    <a:pt x="24469" y="983"/>
                    <a:pt x="24348" y="618"/>
                    <a:pt x="24013" y="345"/>
                  </a:cubicBezTo>
                  <a:cubicBezTo>
                    <a:pt x="23933" y="311"/>
                    <a:pt x="23836" y="294"/>
                    <a:pt x="23737" y="294"/>
                  </a:cubicBezTo>
                  <a:cubicBezTo>
                    <a:pt x="23571" y="294"/>
                    <a:pt x="23398" y="341"/>
                    <a:pt x="23284" y="436"/>
                  </a:cubicBezTo>
                  <a:cubicBezTo>
                    <a:pt x="23223" y="497"/>
                    <a:pt x="23192" y="558"/>
                    <a:pt x="23162" y="649"/>
                  </a:cubicBezTo>
                  <a:lnTo>
                    <a:pt x="23132" y="679"/>
                  </a:lnTo>
                  <a:cubicBezTo>
                    <a:pt x="23101" y="740"/>
                    <a:pt x="23071" y="831"/>
                    <a:pt x="23071" y="892"/>
                  </a:cubicBezTo>
                  <a:cubicBezTo>
                    <a:pt x="23040" y="1014"/>
                    <a:pt x="22980" y="1105"/>
                    <a:pt x="22949" y="1226"/>
                  </a:cubicBezTo>
                  <a:cubicBezTo>
                    <a:pt x="22919" y="1348"/>
                    <a:pt x="22889" y="1469"/>
                    <a:pt x="22858" y="1591"/>
                  </a:cubicBezTo>
                  <a:cubicBezTo>
                    <a:pt x="22828" y="1713"/>
                    <a:pt x="22828" y="1834"/>
                    <a:pt x="22797" y="1986"/>
                  </a:cubicBezTo>
                  <a:cubicBezTo>
                    <a:pt x="22797" y="1986"/>
                    <a:pt x="22797" y="2017"/>
                    <a:pt x="22797" y="2017"/>
                  </a:cubicBezTo>
                  <a:cubicBezTo>
                    <a:pt x="22767" y="1925"/>
                    <a:pt x="22737" y="1834"/>
                    <a:pt x="22737" y="1773"/>
                  </a:cubicBezTo>
                  <a:lnTo>
                    <a:pt x="22737" y="1743"/>
                  </a:lnTo>
                  <a:lnTo>
                    <a:pt x="22706" y="1743"/>
                  </a:lnTo>
                  <a:cubicBezTo>
                    <a:pt x="22706" y="1652"/>
                    <a:pt x="22645" y="1530"/>
                    <a:pt x="22615" y="1439"/>
                  </a:cubicBezTo>
                  <a:cubicBezTo>
                    <a:pt x="22585" y="1348"/>
                    <a:pt x="22554" y="1257"/>
                    <a:pt x="22493" y="1166"/>
                  </a:cubicBezTo>
                  <a:cubicBezTo>
                    <a:pt x="22493" y="1135"/>
                    <a:pt x="22463" y="1105"/>
                    <a:pt x="22463" y="1074"/>
                  </a:cubicBezTo>
                  <a:cubicBezTo>
                    <a:pt x="22372" y="740"/>
                    <a:pt x="22281" y="436"/>
                    <a:pt x="22129" y="162"/>
                  </a:cubicBezTo>
                  <a:cubicBezTo>
                    <a:pt x="22098" y="102"/>
                    <a:pt x="22037" y="41"/>
                    <a:pt x="21946" y="11"/>
                  </a:cubicBezTo>
                  <a:cubicBezTo>
                    <a:pt x="21903" y="4"/>
                    <a:pt x="21861" y="1"/>
                    <a:pt x="218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2"/>
            <p:cNvSpPr/>
            <p:nvPr/>
          </p:nvSpPr>
          <p:spPr>
            <a:xfrm>
              <a:off x="1461950" y="1190075"/>
              <a:ext cx="155800" cy="136800"/>
            </a:xfrm>
            <a:custGeom>
              <a:avLst/>
              <a:gdLst/>
              <a:ahLst/>
              <a:cxnLst/>
              <a:rect l="l" t="t" r="r" b="b"/>
              <a:pathLst>
                <a:path w="6232" h="5472" extrusionOk="0">
                  <a:moveTo>
                    <a:pt x="2523" y="0"/>
                  </a:moveTo>
                  <a:cubicBezTo>
                    <a:pt x="973" y="0"/>
                    <a:pt x="0" y="1672"/>
                    <a:pt x="152" y="3070"/>
                  </a:cubicBezTo>
                  <a:cubicBezTo>
                    <a:pt x="274" y="4347"/>
                    <a:pt x="1459" y="5380"/>
                    <a:pt x="2705" y="5471"/>
                  </a:cubicBezTo>
                  <a:cubicBezTo>
                    <a:pt x="4894" y="5380"/>
                    <a:pt x="6231" y="3009"/>
                    <a:pt x="5046" y="1125"/>
                  </a:cubicBezTo>
                  <a:cubicBezTo>
                    <a:pt x="4620" y="274"/>
                    <a:pt x="3526" y="122"/>
                    <a:pt x="26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2"/>
            <p:cNvSpPr/>
            <p:nvPr/>
          </p:nvSpPr>
          <p:spPr>
            <a:xfrm>
              <a:off x="1460425" y="1248575"/>
              <a:ext cx="142875" cy="79375"/>
            </a:xfrm>
            <a:custGeom>
              <a:avLst/>
              <a:gdLst/>
              <a:ahLst/>
              <a:cxnLst/>
              <a:rect l="l" t="t" r="r" b="b"/>
              <a:pathLst>
                <a:path w="5715" h="3175" extrusionOk="0">
                  <a:moveTo>
                    <a:pt x="5593" y="1"/>
                  </a:moveTo>
                  <a:cubicBezTo>
                    <a:pt x="5198" y="335"/>
                    <a:pt x="4833" y="791"/>
                    <a:pt x="4408" y="1125"/>
                  </a:cubicBezTo>
                  <a:cubicBezTo>
                    <a:pt x="3891" y="1551"/>
                    <a:pt x="3222" y="1794"/>
                    <a:pt x="2554" y="1794"/>
                  </a:cubicBezTo>
                  <a:cubicBezTo>
                    <a:pt x="2494" y="1798"/>
                    <a:pt x="2435" y="1800"/>
                    <a:pt x="2375" y="1800"/>
                  </a:cubicBezTo>
                  <a:cubicBezTo>
                    <a:pt x="1547" y="1800"/>
                    <a:pt x="697" y="1411"/>
                    <a:pt x="243" y="730"/>
                  </a:cubicBezTo>
                  <a:cubicBezTo>
                    <a:pt x="198" y="715"/>
                    <a:pt x="152" y="707"/>
                    <a:pt x="110" y="707"/>
                  </a:cubicBezTo>
                  <a:cubicBezTo>
                    <a:pt x="69" y="707"/>
                    <a:pt x="31" y="715"/>
                    <a:pt x="0" y="730"/>
                  </a:cubicBezTo>
                  <a:cubicBezTo>
                    <a:pt x="31" y="973"/>
                    <a:pt x="91" y="1186"/>
                    <a:pt x="183" y="1399"/>
                  </a:cubicBezTo>
                  <a:cubicBezTo>
                    <a:pt x="243" y="1460"/>
                    <a:pt x="335" y="1520"/>
                    <a:pt x="395" y="1581"/>
                  </a:cubicBezTo>
                  <a:cubicBezTo>
                    <a:pt x="304" y="1885"/>
                    <a:pt x="639" y="2098"/>
                    <a:pt x="821" y="2280"/>
                  </a:cubicBezTo>
                  <a:cubicBezTo>
                    <a:pt x="1277" y="2584"/>
                    <a:pt x="1672" y="2979"/>
                    <a:pt x="2219" y="3101"/>
                  </a:cubicBezTo>
                  <a:cubicBezTo>
                    <a:pt x="2452" y="3151"/>
                    <a:pt x="2676" y="3175"/>
                    <a:pt x="2892" y="3175"/>
                  </a:cubicBezTo>
                  <a:cubicBezTo>
                    <a:pt x="4255" y="3175"/>
                    <a:pt x="5264" y="2225"/>
                    <a:pt x="5684" y="913"/>
                  </a:cubicBezTo>
                  <a:cubicBezTo>
                    <a:pt x="5715" y="639"/>
                    <a:pt x="5715" y="335"/>
                    <a:pt x="5715" y="31"/>
                  </a:cubicBezTo>
                  <a:cubicBezTo>
                    <a:pt x="5684" y="1"/>
                    <a:pt x="5623" y="1"/>
                    <a:pt x="559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1484725" y="1259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122"/>
                    <a:pt x="1" y="244"/>
                  </a:cubicBezTo>
                  <a:cubicBezTo>
                    <a:pt x="1" y="36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1502225" y="12645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2"/>
            <p:cNvSpPr/>
            <p:nvPr/>
          </p:nvSpPr>
          <p:spPr>
            <a:xfrm>
              <a:off x="1496125" y="12501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2"/>
                    <a:pt x="1" y="244"/>
                  </a:cubicBezTo>
                  <a:cubicBezTo>
                    <a:pt x="1" y="36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2"/>
            <p:cNvSpPr/>
            <p:nvPr/>
          </p:nvSpPr>
          <p:spPr>
            <a:xfrm>
              <a:off x="1100225" y="659100"/>
              <a:ext cx="829825" cy="1628225"/>
            </a:xfrm>
            <a:custGeom>
              <a:avLst/>
              <a:gdLst/>
              <a:ahLst/>
              <a:cxnLst/>
              <a:rect l="l" t="t" r="r" b="b"/>
              <a:pathLst>
                <a:path w="33193" h="65129" extrusionOk="0">
                  <a:moveTo>
                    <a:pt x="11581" y="2303"/>
                  </a:moveTo>
                  <a:cubicBezTo>
                    <a:pt x="11460" y="2394"/>
                    <a:pt x="11308" y="2485"/>
                    <a:pt x="11156" y="2576"/>
                  </a:cubicBezTo>
                  <a:cubicBezTo>
                    <a:pt x="11308" y="2485"/>
                    <a:pt x="11429" y="2394"/>
                    <a:pt x="11581" y="2303"/>
                  </a:cubicBezTo>
                  <a:close/>
                  <a:moveTo>
                    <a:pt x="18928" y="1574"/>
                  </a:moveTo>
                  <a:cubicBezTo>
                    <a:pt x="19165" y="1574"/>
                    <a:pt x="19402" y="1584"/>
                    <a:pt x="19636" y="1604"/>
                  </a:cubicBezTo>
                  <a:cubicBezTo>
                    <a:pt x="20001" y="1664"/>
                    <a:pt x="20427" y="1756"/>
                    <a:pt x="20822" y="1816"/>
                  </a:cubicBezTo>
                  <a:lnTo>
                    <a:pt x="20852" y="1816"/>
                  </a:lnTo>
                  <a:cubicBezTo>
                    <a:pt x="20974" y="1847"/>
                    <a:pt x="21095" y="1877"/>
                    <a:pt x="21187" y="1938"/>
                  </a:cubicBezTo>
                  <a:cubicBezTo>
                    <a:pt x="22889" y="2576"/>
                    <a:pt x="24348" y="3671"/>
                    <a:pt x="25563" y="5008"/>
                  </a:cubicBezTo>
                  <a:lnTo>
                    <a:pt x="25624" y="5038"/>
                  </a:lnTo>
                  <a:cubicBezTo>
                    <a:pt x="26080" y="5494"/>
                    <a:pt x="26506" y="6011"/>
                    <a:pt x="26871" y="6558"/>
                  </a:cubicBezTo>
                  <a:cubicBezTo>
                    <a:pt x="27235" y="7044"/>
                    <a:pt x="27570" y="7531"/>
                    <a:pt x="27874" y="8017"/>
                  </a:cubicBezTo>
                  <a:cubicBezTo>
                    <a:pt x="27904" y="8108"/>
                    <a:pt x="27965" y="8199"/>
                    <a:pt x="27995" y="8260"/>
                  </a:cubicBezTo>
                  <a:cubicBezTo>
                    <a:pt x="28086" y="8291"/>
                    <a:pt x="28147" y="8351"/>
                    <a:pt x="28178" y="8412"/>
                  </a:cubicBezTo>
                  <a:cubicBezTo>
                    <a:pt x="28299" y="8716"/>
                    <a:pt x="28390" y="9020"/>
                    <a:pt x="28512" y="9294"/>
                  </a:cubicBezTo>
                  <a:cubicBezTo>
                    <a:pt x="28633" y="9689"/>
                    <a:pt x="28755" y="10084"/>
                    <a:pt x="28877" y="10479"/>
                  </a:cubicBezTo>
                  <a:cubicBezTo>
                    <a:pt x="29089" y="11178"/>
                    <a:pt x="29302" y="11908"/>
                    <a:pt x="29515" y="12607"/>
                  </a:cubicBezTo>
                  <a:cubicBezTo>
                    <a:pt x="29545" y="12911"/>
                    <a:pt x="29606" y="13184"/>
                    <a:pt x="29667" y="13458"/>
                  </a:cubicBezTo>
                  <a:cubicBezTo>
                    <a:pt x="29910" y="14370"/>
                    <a:pt x="30123" y="15282"/>
                    <a:pt x="30275" y="16194"/>
                  </a:cubicBezTo>
                  <a:cubicBezTo>
                    <a:pt x="30275" y="16224"/>
                    <a:pt x="30305" y="16224"/>
                    <a:pt x="30305" y="16254"/>
                  </a:cubicBezTo>
                  <a:cubicBezTo>
                    <a:pt x="30548" y="17440"/>
                    <a:pt x="30761" y="18625"/>
                    <a:pt x="30852" y="19841"/>
                  </a:cubicBezTo>
                  <a:cubicBezTo>
                    <a:pt x="30883" y="20236"/>
                    <a:pt x="30974" y="20631"/>
                    <a:pt x="31004" y="21057"/>
                  </a:cubicBezTo>
                  <a:cubicBezTo>
                    <a:pt x="30944" y="21057"/>
                    <a:pt x="30913" y="21118"/>
                    <a:pt x="30883" y="21178"/>
                  </a:cubicBezTo>
                  <a:cubicBezTo>
                    <a:pt x="30944" y="23154"/>
                    <a:pt x="31247" y="25130"/>
                    <a:pt x="31399" y="27106"/>
                  </a:cubicBezTo>
                  <a:cubicBezTo>
                    <a:pt x="31369" y="29780"/>
                    <a:pt x="31491" y="32455"/>
                    <a:pt x="31339" y="35130"/>
                  </a:cubicBezTo>
                  <a:cubicBezTo>
                    <a:pt x="31278" y="37744"/>
                    <a:pt x="31065" y="40328"/>
                    <a:pt x="30944" y="42942"/>
                  </a:cubicBezTo>
                  <a:cubicBezTo>
                    <a:pt x="30913" y="43094"/>
                    <a:pt x="30913" y="43276"/>
                    <a:pt x="31065" y="43337"/>
                  </a:cubicBezTo>
                  <a:cubicBezTo>
                    <a:pt x="31065" y="43428"/>
                    <a:pt x="31065" y="43550"/>
                    <a:pt x="31065" y="43641"/>
                  </a:cubicBezTo>
                  <a:cubicBezTo>
                    <a:pt x="30974" y="48565"/>
                    <a:pt x="30488" y="53671"/>
                    <a:pt x="27813" y="57957"/>
                  </a:cubicBezTo>
                  <a:cubicBezTo>
                    <a:pt x="27722" y="58170"/>
                    <a:pt x="27174" y="58717"/>
                    <a:pt x="27022" y="59082"/>
                  </a:cubicBezTo>
                  <a:cubicBezTo>
                    <a:pt x="26567" y="59811"/>
                    <a:pt x="25898" y="60389"/>
                    <a:pt x="25290" y="60997"/>
                  </a:cubicBezTo>
                  <a:cubicBezTo>
                    <a:pt x="25260" y="61027"/>
                    <a:pt x="25229" y="61057"/>
                    <a:pt x="25199" y="61057"/>
                  </a:cubicBezTo>
                  <a:cubicBezTo>
                    <a:pt x="23446" y="62667"/>
                    <a:pt x="21150" y="63651"/>
                    <a:pt x="18798" y="63651"/>
                  </a:cubicBezTo>
                  <a:cubicBezTo>
                    <a:pt x="18662" y="63651"/>
                    <a:pt x="18526" y="63648"/>
                    <a:pt x="18390" y="63641"/>
                  </a:cubicBezTo>
                  <a:cubicBezTo>
                    <a:pt x="18238" y="63611"/>
                    <a:pt x="18086" y="63611"/>
                    <a:pt x="17904" y="63580"/>
                  </a:cubicBezTo>
                  <a:cubicBezTo>
                    <a:pt x="17144" y="63580"/>
                    <a:pt x="16384" y="63489"/>
                    <a:pt x="15624" y="63307"/>
                  </a:cubicBezTo>
                  <a:cubicBezTo>
                    <a:pt x="15604" y="63309"/>
                    <a:pt x="15581" y="63311"/>
                    <a:pt x="15558" y="63311"/>
                  </a:cubicBezTo>
                  <a:cubicBezTo>
                    <a:pt x="15303" y="63311"/>
                    <a:pt x="14879" y="63162"/>
                    <a:pt x="14378" y="62912"/>
                  </a:cubicBezTo>
                  <a:cubicBezTo>
                    <a:pt x="12767" y="62304"/>
                    <a:pt x="11369" y="61422"/>
                    <a:pt x="10214" y="60389"/>
                  </a:cubicBezTo>
                  <a:cubicBezTo>
                    <a:pt x="10183" y="60358"/>
                    <a:pt x="10153" y="60358"/>
                    <a:pt x="10153" y="60358"/>
                  </a:cubicBezTo>
                  <a:cubicBezTo>
                    <a:pt x="9758" y="60115"/>
                    <a:pt x="9484" y="59750"/>
                    <a:pt x="9180" y="59386"/>
                  </a:cubicBezTo>
                  <a:cubicBezTo>
                    <a:pt x="8967" y="59142"/>
                    <a:pt x="8755" y="58899"/>
                    <a:pt x="8542" y="58626"/>
                  </a:cubicBezTo>
                  <a:cubicBezTo>
                    <a:pt x="8360" y="58443"/>
                    <a:pt x="8177" y="58261"/>
                    <a:pt x="8025" y="58048"/>
                  </a:cubicBezTo>
                  <a:cubicBezTo>
                    <a:pt x="7995" y="58018"/>
                    <a:pt x="7995" y="57957"/>
                    <a:pt x="7995" y="57927"/>
                  </a:cubicBezTo>
                  <a:cubicBezTo>
                    <a:pt x="7752" y="57592"/>
                    <a:pt x="7539" y="57258"/>
                    <a:pt x="7326" y="56924"/>
                  </a:cubicBezTo>
                  <a:cubicBezTo>
                    <a:pt x="7174" y="56711"/>
                    <a:pt x="7022" y="56498"/>
                    <a:pt x="6870" y="56255"/>
                  </a:cubicBezTo>
                  <a:cubicBezTo>
                    <a:pt x="6840" y="56194"/>
                    <a:pt x="6779" y="56133"/>
                    <a:pt x="6749" y="56073"/>
                  </a:cubicBezTo>
                  <a:cubicBezTo>
                    <a:pt x="6627" y="55829"/>
                    <a:pt x="6505" y="55586"/>
                    <a:pt x="6384" y="55313"/>
                  </a:cubicBezTo>
                  <a:cubicBezTo>
                    <a:pt x="6384" y="55313"/>
                    <a:pt x="6384" y="55282"/>
                    <a:pt x="6384" y="55282"/>
                  </a:cubicBezTo>
                  <a:cubicBezTo>
                    <a:pt x="5958" y="54431"/>
                    <a:pt x="5563" y="53550"/>
                    <a:pt x="5229" y="52638"/>
                  </a:cubicBezTo>
                  <a:cubicBezTo>
                    <a:pt x="5198" y="52577"/>
                    <a:pt x="5168" y="52516"/>
                    <a:pt x="5138" y="52486"/>
                  </a:cubicBezTo>
                  <a:cubicBezTo>
                    <a:pt x="5016" y="51969"/>
                    <a:pt x="4742" y="51300"/>
                    <a:pt x="4712" y="51088"/>
                  </a:cubicBezTo>
                  <a:cubicBezTo>
                    <a:pt x="3922" y="48747"/>
                    <a:pt x="3739" y="46255"/>
                    <a:pt x="3375" y="43823"/>
                  </a:cubicBezTo>
                  <a:cubicBezTo>
                    <a:pt x="2858" y="41118"/>
                    <a:pt x="2645" y="38322"/>
                    <a:pt x="2584" y="35556"/>
                  </a:cubicBezTo>
                  <a:cubicBezTo>
                    <a:pt x="2402" y="35069"/>
                    <a:pt x="2463" y="34461"/>
                    <a:pt x="2432" y="33945"/>
                  </a:cubicBezTo>
                  <a:cubicBezTo>
                    <a:pt x="2463" y="33610"/>
                    <a:pt x="2463" y="33276"/>
                    <a:pt x="2463" y="32911"/>
                  </a:cubicBezTo>
                  <a:cubicBezTo>
                    <a:pt x="2432" y="30875"/>
                    <a:pt x="2584" y="28838"/>
                    <a:pt x="2797" y="26802"/>
                  </a:cubicBezTo>
                  <a:cubicBezTo>
                    <a:pt x="2919" y="25525"/>
                    <a:pt x="3071" y="24248"/>
                    <a:pt x="3314" y="23002"/>
                  </a:cubicBezTo>
                  <a:cubicBezTo>
                    <a:pt x="3557" y="20054"/>
                    <a:pt x="4530" y="17288"/>
                    <a:pt x="5320" y="14461"/>
                  </a:cubicBezTo>
                  <a:cubicBezTo>
                    <a:pt x="5350" y="14370"/>
                    <a:pt x="5320" y="14309"/>
                    <a:pt x="5259" y="14248"/>
                  </a:cubicBezTo>
                  <a:cubicBezTo>
                    <a:pt x="5259" y="14248"/>
                    <a:pt x="5259" y="14218"/>
                    <a:pt x="5290" y="14218"/>
                  </a:cubicBezTo>
                  <a:cubicBezTo>
                    <a:pt x="5685" y="12941"/>
                    <a:pt x="6171" y="11665"/>
                    <a:pt x="6718" y="10449"/>
                  </a:cubicBezTo>
                  <a:cubicBezTo>
                    <a:pt x="6718" y="10449"/>
                    <a:pt x="6688" y="10449"/>
                    <a:pt x="6688" y="10418"/>
                  </a:cubicBezTo>
                  <a:cubicBezTo>
                    <a:pt x="6566" y="10358"/>
                    <a:pt x="6536" y="10206"/>
                    <a:pt x="6597" y="10114"/>
                  </a:cubicBezTo>
                  <a:cubicBezTo>
                    <a:pt x="6961" y="9476"/>
                    <a:pt x="7387" y="8868"/>
                    <a:pt x="7873" y="8291"/>
                  </a:cubicBezTo>
                  <a:cubicBezTo>
                    <a:pt x="8177" y="7804"/>
                    <a:pt x="8481" y="7318"/>
                    <a:pt x="8846" y="6862"/>
                  </a:cubicBezTo>
                  <a:cubicBezTo>
                    <a:pt x="11076" y="4003"/>
                    <a:pt x="15162" y="1574"/>
                    <a:pt x="18928" y="1574"/>
                  </a:cubicBezTo>
                  <a:close/>
                  <a:moveTo>
                    <a:pt x="18105" y="0"/>
                  </a:moveTo>
                  <a:cubicBezTo>
                    <a:pt x="17859" y="0"/>
                    <a:pt x="17609" y="8"/>
                    <a:pt x="17357" y="23"/>
                  </a:cubicBezTo>
                  <a:cubicBezTo>
                    <a:pt x="16445" y="23"/>
                    <a:pt x="15533" y="205"/>
                    <a:pt x="14651" y="449"/>
                  </a:cubicBezTo>
                  <a:cubicBezTo>
                    <a:pt x="14439" y="509"/>
                    <a:pt x="14226" y="570"/>
                    <a:pt x="14044" y="631"/>
                  </a:cubicBezTo>
                  <a:cubicBezTo>
                    <a:pt x="14044" y="631"/>
                    <a:pt x="14013" y="661"/>
                    <a:pt x="14013" y="661"/>
                  </a:cubicBezTo>
                  <a:lnTo>
                    <a:pt x="13983" y="661"/>
                  </a:lnTo>
                  <a:cubicBezTo>
                    <a:pt x="13132" y="965"/>
                    <a:pt x="12311" y="1360"/>
                    <a:pt x="11521" y="1816"/>
                  </a:cubicBezTo>
                  <a:cubicBezTo>
                    <a:pt x="7417" y="4157"/>
                    <a:pt x="4894" y="8473"/>
                    <a:pt x="3435" y="12850"/>
                  </a:cubicBezTo>
                  <a:cubicBezTo>
                    <a:pt x="2037" y="16984"/>
                    <a:pt x="1429" y="21361"/>
                    <a:pt x="943" y="25707"/>
                  </a:cubicBezTo>
                  <a:cubicBezTo>
                    <a:pt x="1" y="32911"/>
                    <a:pt x="791" y="40206"/>
                    <a:pt x="1733" y="47410"/>
                  </a:cubicBezTo>
                  <a:cubicBezTo>
                    <a:pt x="3405" y="57015"/>
                    <a:pt x="5624" y="63854"/>
                    <a:pt x="15654" y="64948"/>
                  </a:cubicBezTo>
                  <a:cubicBezTo>
                    <a:pt x="15685" y="64978"/>
                    <a:pt x="15746" y="65009"/>
                    <a:pt x="15806" y="65009"/>
                  </a:cubicBezTo>
                  <a:cubicBezTo>
                    <a:pt x="16354" y="65039"/>
                    <a:pt x="16901" y="65039"/>
                    <a:pt x="17448" y="65070"/>
                  </a:cubicBezTo>
                  <a:cubicBezTo>
                    <a:pt x="17810" y="65109"/>
                    <a:pt x="18174" y="65129"/>
                    <a:pt x="18537" y="65129"/>
                  </a:cubicBezTo>
                  <a:cubicBezTo>
                    <a:pt x="20944" y="65129"/>
                    <a:pt x="23327" y="64273"/>
                    <a:pt x="25229" y="62820"/>
                  </a:cubicBezTo>
                  <a:cubicBezTo>
                    <a:pt x="25867" y="62668"/>
                    <a:pt x="27357" y="60905"/>
                    <a:pt x="27691" y="60571"/>
                  </a:cubicBezTo>
                  <a:cubicBezTo>
                    <a:pt x="31278" y="56133"/>
                    <a:pt x="32220" y="50176"/>
                    <a:pt x="32433" y="44613"/>
                  </a:cubicBezTo>
                  <a:cubicBezTo>
                    <a:pt x="32433" y="44249"/>
                    <a:pt x="32524" y="43884"/>
                    <a:pt x="32463" y="43550"/>
                  </a:cubicBezTo>
                  <a:cubicBezTo>
                    <a:pt x="32585" y="41543"/>
                    <a:pt x="32706" y="39568"/>
                    <a:pt x="32767" y="37531"/>
                  </a:cubicBezTo>
                  <a:cubicBezTo>
                    <a:pt x="33071" y="34005"/>
                    <a:pt x="33193" y="30449"/>
                    <a:pt x="32858" y="26893"/>
                  </a:cubicBezTo>
                  <a:cubicBezTo>
                    <a:pt x="32767" y="24826"/>
                    <a:pt x="32706" y="22759"/>
                    <a:pt x="32463" y="20722"/>
                  </a:cubicBezTo>
                  <a:cubicBezTo>
                    <a:pt x="32494" y="20692"/>
                    <a:pt x="32494" y="20662"/>
                    <a:pt x="32494" y="20631"/>
                  </a:cubicBezTo>
                  <a:cubicBezTo>
                    <a:pt x="32311" y="19355"/>
                    <a:pt x="32159" y="18078"/>
                    <a:pt x="31977" y="16801"/>
                  </a:cubicBezTo>
                  <a:cubicBezTo>
                    <a:pt x="31120" y="9177"/>
                    <a:pt x="26729" y="0"/>
                    <a:pt x="18105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2"/>
            <p:cNvSpPr/>
            <p:nvPr/>
          </p:nvSpPr>
          <p:spPr>
            <a:xfrm>
              <a:off x="1091875" y="1752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122"/>
                    <a:pt x="31" y="244"/>
                  </a:cubicBezTo>
                  <a:cubicBezTo>
                    <a:pt x="31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2"/>
            <p:cNvSpPr/>
            <p:nvPr/>
          </p:nvSpPr>
          <p:spPr>
            <a:xfrm>
              <a:off x="1090350" y="1734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122"/>
                    <a:pt x="1" y="244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2"/>
            <p:cNvSpPr/>
            <p:nvPr/>
          </p:nvSpPr>
          <p:spPr>
            <a:xfrm>
              <a:off x="1079725" y="146817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1"/>
                  </a:moveTo>
                  <a:cubicBezTo>
                    <a:pt x="91" y="1"/>
                    <a:pt x="0" y="123"/>
                    <a:pt x="0" y="24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2"/>
            <p:cNvSpPr/>
            <p:nvPr/>
          </p:nvSpPr>
          <p:spPr>
            <a:xfrm>
              <a:off x="1112400" y="1150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44"/>
                  </a:cubicBezTo>
                  <a:cubicBezTo>
                    <a:pt x="0" y="365"/>
                    <a:pt x="91" y="457"/>
                    <a:pt x="213" y="457"/>
                  </a:cubicBezTo>
                  <a:cubicBezTo>
                    <a:pt x="334" y="457"/>
                    <a:pt x="456" y="335"/>
                    <a:pt x="426" y="213"/>
                  </a:cubicBezTo>
                  <a:cubicBezTo>
                    <a:pt x="42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2"/>
            <p:cNvSpPr/>
            <p:nvPr/>
          </p:nvSpPr>
          <p:spPr>
            <a:xfrm>
              <a:off x="1114675" y="11346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3"/>
                  </a:cubicBezTo>
                  <a:cubicBezTo>
                    <a:pt x="0" y="365"/>
                    <a:pt x="122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2"/>
            <p:cNvSpPr/>
            <p:nvPr/>
          </p:nvSpPr>
          <p:spPr>
            <a:xfrm>
              <a:off x="1233975" y="8169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2"/>
            <p:cNvSpPr/>
            <p:nvPr/>
          </p:nvSpPr>
          <p:spPr>
            <a:xfrm>
              <a:off x="1507525" y="6338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44"/>
                  </a:cubicBezTo>
                  <a:cubicBezTo>
                    <a:pt x="1" y="36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1525775" y="6323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2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1813775" y="7926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0" y="33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1827450" y="80785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8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1829725" y="788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4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1932300" y="1164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122"/>
                    <a:pt x="1" y="244"/>
                  </a:cubicBezTo>
                  <a:cubicBezTo>
                    <a:pt x="1" y="365"/>
                    <a:pt x="123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2"/>
            <p:cNvSpPr/>
            <p:nvPr/>
          </p:nvSpPr>
          <p:spPr>
            <a:xfrm>
              <a:off x="1518175" y="2306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0" y="91"/>
                    <a:pt x="0" y="243"/>
                  </a:cubicBezTo>
                  <a:cubicBezTo>
                    <a:pt x="0" y="365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2"/>
            <p:cNvSpPr/>
            <p:nvPr/>
          </p:nvSpPr>
          <p:spPr>
            <a:xfrm>
              <a:off x="1464225" y="1188150"/>
              <a:ext cx="103300" cy="35575"/>
            </a:xfrm>
            <a:custGeom>
              <a:avLst/>
              <a:gdLst/>
              <a:ahLst/>
              <a:cxnLst/>
              <a:rect l="l" t="t" r="r" b="b"/>
              <a:pathLst>
                <a:path w="4132" h="1423" extrusionOk="0">
                  <a:moveTo>
                    <a:pt x="2516" y="1"/>
                  </a:moveTo>
                  <a:cubicBezTo>
                    <a:pt x="2044" y="1"/>
                    <a:pt x="1579" y="97"/>
                    <a:pt x="1246" y="351"/>
                  </a:cubicBezTo>
                  <a:cubicBezTo>
                    <a:pt x="1155" y="351"/>
                    <a:pt x="1003" y="351"/>
                    <a:pt x="882" y="381"/>
                  </a:cubicBezTo>
                  <a:cubicBezTo>
                    <a:pt x="821" y="442"/>
                    <a:pt x="730" y="533"/>
                    <a:pt x="639" y="624"/>
                  </a:cubicBezTo>
                  <a:cubicBezTo>
                    <a:pt x="639" y="624"/>
                    <a:pt x="639" y="655"/>
                    <a:pt x="669" y="655"/>
                  </a:cubicBezTo>
                  <a:cubicBezTo>
                    <a:pt x="0" y="1232"/>
                    <a:pt x="1763" y="1415"/>
                    <a:pt x="2098" y="1415"/>
                  </a:cubicBezTo>
                  <a:cubicBezTo>
                    <a:pt x="2159" y="1420"/>
                    <a:pt x="2221" y="1423"/>
                    <a:pt x="2283" y="1423"/>
                  </a:cubicBezTo>
                  <a:cubicBezTo>
                    <a:pt x="2888" y="1423"/>
                    <a:pt x="3477" y="1157"/>
                    <a:pt x="3891" y="715"/>
                  </a:cubicBezTo>
                  <a:cubicBezTo>
                    <a:pt x="4111" y="550"/>
                    <a:pt x="4132" y="186"/>
                    <a:pt x="3841" y="186"/>
                  </a:cubicBezTo>
                  <a:cubicBezTo>
                    <a:pt x="3810" y="186"/>
                    <a:pt x="3776" y="190"/>
                    <a:pt x="3739" y="199"/>
                  </a:cubicBezTo>
                  <a:cubicBezTo>
                    <a:pt x="3390" y="82"/>
                    <a:pt x="2950" y="1"/>
                    <a:pt x="2516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2"/>
            <p:cNvSpPr/>
            <p:nvPr/>
          </p:nvSpPr>
          <p:spPr>
            <a:xfrm>
              <a:off x="962313" y="536325"/>
              <a:ext cx="1123900" cy="1877300"/>
            </a:xfrm>
            <a:custGeom>
              <a:avLst/>
              <a:gdLst/>
              <a:ahLst/>
              <a:cxnLst/>
              <a:rect l="l" t="t" r="r" b="b"/>
              <a:pathLst>
                <a:path w="44956" h="75092" extrusionOk="0">
                  <a:moveTo>
                    <a:pt x="24895" y="3054"/>
                  </a:moveTo>
                  <a:cubicBezTo>
                    <a:pt x="24925" y="3084"/>
                    <a:pt x="24956" y="3084"/>
                    <a:pt x="25016" y="3115"/>
                  </a:cubicBezTo>
                  <a:cubicBezTo>
                    <a:pt x="25320" y="3145"/>
                    <a:pt x="25655" y="3206"/>
                    <a:pt x="25989" y="3267"/>
                  </a:cubicBezTo>
                  <a:cubicBezTo>
                    <a:pt x="34257" y="4908"/>
                    <a:pt x="37570" y="11869"/>
                    <a:pt x="39302" y="19224"/>
                  </a:cubicBezTo>
                  <a:cubicBezTo>
                    <a:pt x="39272" y="19346"/>
                    <a:pt x="39302" y="19498"/>
                    <a:pt x="39333" y="19619"/>
                  </a:cubicBezTo>
                  <a:cubicBezTo>
                    <a:pt x="39758" y="21778"/>
                    <a:pt x="39971" y="23936"/>
                    <a:pt x="40093" y="26155"/>
                  </a:cubicBezTo>
                  <a:cubicBezTo>
                    <a:pt x="40366" y="29924"/>
                    <a:pt x="40488" y="33753"/>
                    <a:pt x="40245" y="37522"/>
                  </a:cubicBezTo>
                  <a:cubicBezTo>
                    <a:pt x="40275" y="39285"/>
                    <a:pt x="40062" y="40988"/>
                    <a:pt x="40001" y="42720"/>
                  </a:cubicBezTo>
                  <a:cubicBezTo>
                    <a:pt x="40001" y="42872"/>
                    <a:pt x="40001" y="43054"/>
                    <a:pt x="40001" y="43206"/>
                  </a:cubicBezTo>
                  <a:cubicBezTo>
                    <a:pt x="39819" y="45091"/>
                    <a:pt x="39880" y="47006"/>
                    <a:pt x="39697" y="48890"/>
                  </a:cubicBezTo>
                  <a:cubicBezTo>
                    <a:pt x="39272" y="54088"/>
                    <a:pt x="38634" y="59620"/>
                    <a:pt x="35716" y="64088"/>
                  </a:cubicBezTo>
                  <a:cubicBezTo>
                    <a:pt x="35685" y="64119"/>
                    <a:pt x="35685" y="64179"/>
                    <a:pt x="35655" y="64210"/>
                  </a:cubicBezTo>
                  <a:cubicBezTo>
                    <a:pt x="35533" y="64423"/>
                    <a:pt x="35442" y="64635"/>
                    <a:pt x="35320" y="64818"/>
                  </a:cubicBezTo>
                  <a:cubicBezTo>
                    <a:pt x="35168" y="65091"/>
                    <a:pt x="34986" y="65334"/>
                    <a:pt x="34834" y="65578"/>
                  </a:cubicBezTo>
                  <a:cubicBezTo>
                    <a:pt x="34743" y="65699"/>
                    <a:pt x="34652" y="65821"/>
                    <a:pt x="34561" y="65912"/>
                  </a:cubicBezTo>
                  <a:cubicBezTo>
                    <a:pt x="34500" y="66034"/>
                    <a:pt x="34409" y="66155"/>
                    <a:pt x="34317" y="66246"/>
                  </a:cubicBezTo>
                  <a:cubicBezTo>
                    <a:pt x="34226" y="66398"/>
                    <a:pt x="34135" y="66520"/>
                    <a:pt x="34013" y="66641"/>
                  </a:cubicBezTo>
                  <a:cubicBezTo>
                    <a:pt x="33861" y="66793"/>
                    <a:pt x="33709" y="66945"/>
                    <a:pt x="33558" y="67097"/>
                  </a:cubicBezTo>
                  <a:lnTo>
                    <a:pt x="33527" y="67128"/>
                  </a:lnTo>
                  <a:lnTo>
                    <a:pt x="33558" y="67128"/>
                  </a:lnTo>
                  <a:cubicBezTo>
                    <a:pt x="33527" y="67128"/>
                    <a:pt x="33497" y="67158"/>
                    <a:pt x="33497" y="67189"/>
                  </a:cubicBezTo>
                  <a:cubicBezTo>
                    <a:pt x="33497" y="67189"/>
                    <a:pt x="33497" y="67189"/>
                    <a:pt x="33497" y="67158"/>
                  </a:cubicBezTo>
                  <a:cubicBezTo>
                    <a:pt x="33345" y="67341"/>
                    <a:pt x="33132" y="67523"/>
                    <a:pt x="32950" y="67675"/>
                  </a:cubicBezTo>
                  <a:cubicBezTo>
                    <a:pt x="32858" y="67766"/>
                    <a:pt x="32767" y="67827"/>
                    <a:pt x="32676" y="67918"/>
                  </a:cubicBezTo>
                  <a:lnTo>
                    <a:pt x="32251" y="68283"/>
                  </a:lnTo>
                  <a:cubicBezTo>
                    <a:pt x="32129" y="68374"/>
                    <a:pt x="32007" y="68496"/>
                    <a:pt x="31855" y="68587"/>
                  </a:cubicBezTo>
                  <a:cubicBezTo>
                    <a:pt x="30275" y="69924"/>
                    <a:pt x="28390" y="70897"/>
                    <a:pt x="26354" y="71414"/>
                  </a:cubicBezTo>
                  <a:cubicBezTo>
                    <a:pt x="25563" y="71687"/>
                    <a:pt x="24743" y="71839"/>
                    <a:pt x="23892" y="71930"/>
                  </a:cubicBezTo>
                  <a:cubicBezTo>
                    <a:pt x="23861" y="71930"/>
                    <a:pt x="23831" y="71961"/>
                    <a:pt x="23800" y="71961"/>
                  </a:cubicBezTo>
                  <a:cubicBezTo>
                    <a:pt x="23481" y="71991"/>
                    <a:pt x="23162" y="72006"/>
                    <a:pt x="22843" y="72006"/>
                  </a:cubicBezTo>
                  <a:cubicBezTo>
                    <a:pt x="22524" y="72006"/>
                    <a:pt x="22205" y="71991"/>
                    <a:pt x="21886" y="71961"/>
                  </a:cubicBezTo>
                  <a:cubicBezTo>
                    <a:pt x="16658" y="71748"/>
                    <a:pt x="11642" y="69347"/>
                    <a:pt x="8937" y="64727"/>
                  </a:cubicBezTo>
                  <a:cubicBezTo>
                    <a:pt x="6566" y="60988"/>
                    <a:pt x="5198" y="56641"/>
                    <a:pt x="4438" y="52264"/>
                  </a:cubicBezTo>
                  <a:cubicBezTo>
                    <a:pt x="3861" y="47979"/>
                    <a:pt x="3891" y="43632"/>
                    <a:pt x="3831" y="39285"/>
                  </a:cubicBezTo>
                  <a:cubicBezTo>
                    <a:pt x="3922" y="36337"/>
                    <a:pt x="4408" y="33449"/>
                    <a:pt x="4590" y="30501"/>
                  </a:cubicBezTo>
                  <a:cubicBezTo>
                    <a:pt x="4651" y="28100"/>
                    <a:pt x="5168" y="25759"/>
                    <a:pt x="5350" y="23358"/>
                  </a:cubicBezTo>
                  <a:cubicBezTo>
                    <a:pt x="5350" y="23328"/>
                    <a:pt x="5350" y="23267"/>
                    <a:pt x="5381" y="23237"/>
                  </a:cubicBezTo>
                  <a:cubicBezTo>
                    <a:pt x="5593" y="22477"/>
                    <a:pt x="5745" y="21686"/>
                    <a:pt x="5837" y="20896"/>
                  </a:cubicBezTo>
                  <a:cubicBezTo>
                    <a:pt x="6080" y="18799"/>
                    <a:pt x="6900" y="16823"/>
                    <a:pt x="7660" y="14878"/>
                  </a:cubicBezTo>
                  <a:cubicBezTo>
                    <a:pt x="10214" y="8282"/>
                    <a:pt x="16627" y="3115"/>
                    <a:pt x="23831" y="3054"/>
                  </a:cubicBezTo>
                  <a:close/>
                  <a:moveTo>
                    <a:pt x="22493" y="0"/>
                  </a:moveTo>
                  <a:cubicBezTo>
                    <a:pt x="21754" y="0"/>
                    <a:pt x="21452" y="1029"/>
                    <a:pt x="21338" y="1656"/>
                  </a:cubicBezTo>
                  <a:cubicBezTo>
                    <a:pt x="20840" y="850"/>
                    <a:pt x="20384" y="404"/>
                    <a:pt x="20035" y="404"/>
                  </a:cubicBezTo>
                  <a:cubicBezTo>
                    <a:pt x="19661" y="404"/>
                    <a:pt x="19410" y="918"/>
                    <a:pt x="19363" y="2051"/>
                  </a:cubicBezTo>
                  <a:cubicBezTo>
                    <a:pt x="17509" y="2507"/>
                    <a:pt x="15746" y="3327"/>
                    <a:pt x="14135" y="4391"/>
                  </a:cubicBezTo>
                  <a:lnTo>
                    <a:pt x="14135" y="4422"/>
                  </a:lnTo>
                  <a:cubicBezTo>
                    <a:pt x="14110" y="4414"/>
                    <a:pt x="14088" y="4410"/>
                    <a:pt x="14067" y="4410"/>
                  </a:cubicBezTo>
                  <a:cubicBezTo>
                    <a:pt x="14011" y="4410"/>
                    <a:pt x="13966" y="4438"/>
                    <a:pt x="13922" y="4482"/>
                  </a:cubicBezTo>
                  <a:cubicBezTo>
                    <a:pt x="10366" y="7279"/>
                    <a:pt x="7296" y="11169"/>
                    <a:pt x="6141" y="15577"/>
                  </a:cubicBezTo>
                  <a:cubicBezTo>
                    <a:pt x="6080" y="15607"/>
                    <a:pt x="6049" y="15638"/>
                    <a:pt x="6049" y="15698"/>
                  </a:cubicBezTo>
                  <a:cubicBezTo>
                    <a:pt x="5320" y="16762"/>
                    <a:pt x="5077" y="18069"/>
                    <a:pt x="4864" y="19346"/>
                  </a:cubicBezTo>
                  <a:cubicBezTo>
                    <a:pt x="4621" y="20683"/>
                    <a:pt x="4317" y="22021"/>
                    <a:pt x="4165" y="23389"/>
                  </a:cubicBezTo>
                  <a:cubicBezTo>
                    <a:pt x="3952" y="24999"/>
                    <a:pt x="3800" y="26641"/>
                    <a:pt x="3587" y="28252"/>
                  </a:cubicBezTo>
                  <a:cubicBezTo>
                    <a:pt x="3496" y="29103"/>
                    <a:pt x="3131" y="30136"/>
                    <a:pt x="3405" y="30987"/>
                  </a:cubicBezTo>
                  <a:cubicBezTo>
                    <a:pt x="3314" y="31018"/>
                    <a:pt x="3283" y="31079"/>
                    <a:pt x="3283" y="31200"/>
                  </a:cubicBezTo>
                  <a:cubicBezTo>
                    <a:pt x="3192" y="32112"/>
                    <a:pt x="3253" y="33024"/>
                    <a:pt x="3010" y="33936"/>
                  </a:cubicBezTo>
                  <a:cubicBezTo>
                    <a:pt x="2645" y="34057"/>
                    <a:pt x="2341" y="34209"/>
                    <a:pt x="2007" y="34392"/>
                  </a:cubicBezTo>
                  <a:cubicBezTo>
                    <a:pt x="1672" y="34483"/>
                    <a:pt x="1308" y="34544"/>
                    <a:pt x="1034" y="34756"/>
                  </a:cubicBezTo>
                  <a:cubicBezTo>
                    <a:pt x="761" y="34908"/>
                    <a:pt x="791" y="35212"/>
                    <a:pt x="882" y="35456"/>
                  </a:cubicBezTo>
                  <a:cubicBezTo>
                    <a:pt x="1095" y="35851"/>
                    <a:pt x="1642" y="35942"/>
                    <a:pt x="2007" y="36185"/>
                  </a:cubicBezTo>
                  <a:cubicBezTo>
                    <a:pt x="1581" y="36367"/>
                    <a:pt x="973" y="36367"/>
                    <a:pt x="730" y="36823"/>
                  </a:cubicBezTo>
                  <a:cubicBezTo>
                    <a:pt x="578" y="37462"/>
                    <a:pt x="1490" y="37735"/>
                    <a:pt x="1946" y="37918"/>
                  </a:cubicBezTo>
                  <a:cubicBezTo>
                    <a:pt x="1" y="38252"/>
                    <a:pt x="943" y="39164"/>
                    <a:pt x="2220" y="39559"/>
                  </a:cubicBezTo>
                  <a:cubicBezTo>
                    <a:pt x="1946" y="42021"/>
                    <a:pt x="2189" y="44483"/>
                    <a:pt x="2311" y="46975"/>
                  </a:cubicBezTo>
                  <a:cubicBezTo>
                    <a:pt x="2493" y="49407"/>
                    <a:pt x="2797" y="51900"/>
                    <a:pt x="3344" y="54240"/>
                  </a:cubicBezTo>
                  <a:cubicBezTo>
                    <a:pt x="3375" y="54362"/>
                    <a:pt x="3405" y="54483"/>
                    <a:pt x="3405" y="54574"/>
                  </a:cubicBezTo>
                  <a:cubicBezTo>
                    <a:pt x="4104" y="58313"/>
                    <a:pt x="5381" y="61869"/>
                    <a:pt x="7508" y="65030"/>
                  </a:cubicBezTo>
                  <a:cubicBezTo>
                    <a:pt x="9241" y="67644"/>
                    <a:pt x="11612" y="69863"/>
                    <a:pt x="14347" y="71444"/>
                  </a:cubicBezTo>
                  <a:cubicBezTo>
                    <a:pt x="14347" y="71535"/>
                    <a:pt x="14378" y="71657"/>
                    <a:pt x="14499" y="71687"/>
                  </a:cubicBezTo>
                  <a:cubicBezTo>
                    <a:pt x="16141" y="72295"/>
                    <a:pt x="17843" y="72660"/>
                    <a:pt x="19575" y="72964"/>
                  </a:cubicBezTo>
                  <a:cubicBezTo>
                    <a:pt x="19838" y="73575"/>
                    <a:pt x="20241" y="74706"/>
                    <a:pt x="20786" y="74706"/>
                  </a:cubicBezTo>
                  <a:cubicBezTo>
                    <a:pt x="20999" y="74706"/>
                    <a:pt x="21234" y="74533"/>
                    <a:pt x="21490" y="74088"/>
                  </a:cubicBezTo>
                  <a:cubicBezTo>
                    <a:pt x="21642" y="74423"/>
                    <a:pt x="21673" y="74939"/>
                    <a:pt x="22038" y="75091"/>
                  </a:cubicBezTo>
                  <a:lnTo>
                    <a:pt x="22068" y="75091"/>
                  </a:lnTo>
                  <a:cubicBezTo>
                    <a:pt x="22645" y="75091"/>
                    <a:pt x="23010" y="74666"/>
                    <a:pt x="23223" y="74180"/>
                  </a:cubicBezTo>
                  <a:cubicBezTo>
                    <a:pt x="23268" y="74517"/>
                    <a:pt x="23562" y="74821"/>
                    <a:pt x="23885" y="74821"/>
                  </a:cubicBezTo>
                  <a:cubicBezTo>
                    <a:pt x="23998" y="74821"/>
                    <a:pt x="24115" y="74783"/>
                    <a:pt x="24226" y="74696"/>
                  </a:cubicBezTo>
                  <a:cubicBezTo>
                    <a:pt x="24652" y="74210"/>
                    <a:pt x="24682" y="73541"/>
                    <a:pt x="24986" y="72964"/>
                  </a:cubicBezTo>
                  <a:cubicBezTo>
                    <a:pt x="26384" y="72721"/>
                    <a:pt x="27752" y="72295"/>
                    <a:pt x="29029" y="71748"/>
                  </a:cubicBezTo>
                  <a:cubicBezTo>
                    <a:pt x="32737" y="70289"/>
                    <a:pt x="35168" y="67401"/>
                    <a:pt x="37205" y="64058"/>
                  </a:cubicBezTo>
                  <a:cubicBezTo>
                    <a:pt x="37205" y="64058"/>
                    <a:pt x="37235" y="64058"/>
                    <a:pt x="37235" y="64027"/>
                  </a:cubicBezTo>
                  <a:cubicBezTo>
                    <a:pt x="37935" y="63541"/>
                    <a:pt x="38664" y="61170"/>
                    <a:pt x="38907" y="60593"/>
                  </a:cubicBezTo>
                  <a:cubicBezTo>
                    <a:pt x="40792" y="56033"/>
                    <a:pt x="41126" y="51079"/>
                    <a:pt x="41217" y="46185"/>
                  </a:cubicBezTo>
                  <a:cubicBezTo>
                    <a:pt x="41308" y="46124"/>
                    <a:pt x="41369" y="46064"/>
                    <a:pt x="41339" y="45942"/>
                  </a:cubicBezTo>
                  <a:cubicBezTo>
                    <a:pt x="41308" y="45091"/>
                    <a:pt x="41248" y="44240"/>
                    <a:pt x="41187" y="43389"/>
                  </a:cubicBezTo>
                  <a:cubicBezTo>
                    <a:pt x="42950" y="42811"/>
                    <a:pt x="44956" y="42143"/>
                    <a:pt x="41947" y="41170"/>
                  </a:cubicBezTo>
                  <a:cubicBezTo>
                    <a:pt x="42220" y="41048"/>
                    <a:pt x="42524" y="41079"/>
                    <a:pt x="42798" y="40988"/>
                  </a:cubicBezTo>
                  <a:cubicBezTo>
                    <a:pt x="43102" y="40836"/>
                    <a:pt x="43467" y="40744"/>
                    <a:pt x="43740" y="40532"/>
                  </a:cubicBezTo>
                  <a:cubicBezTo>
                    <a:pt x="44257" y="39924"/>
                    <a:pt x="42646" y="39285"/>
                    <a:pt x="42220" y="39103"/>
                  </a:cubicBezTo>
                  <a:cubicBezTo>
                    <a:pt x="44591" y="38738"/>
                    <a:pt x="43193" y="37826"/>
                    <a:pt x="41856" y="37310"/>
                  </a:cubicBezTo>
                  <a:cubicBezTo>
                    <a:pt x="41704" y="36033"/>
                    <a:pt x="41916" y="34696"/>
                    <a:pt x="41643" y="33419"/>
                  </a:cubicBezTo>
                  <a:cubicBezTo>
                    <a:pt x="41582" y="33267"/>
                    <a:pt x="41643" y="33054"/>
                    <a:pt x="41552" y="32902"/>
                  </a:cubicBezTo>
                  <a:cubicBezTo>
                    <a:pt x="41552" y="31413"/>
                    <a:pt x="41582" y="29924"/>
                    <a:pt x="41400" y="28434"/>
                  </a:cubicBezTo>
                  <a:cubicBezTo>
                    <a:pt x="41187" y="25851"/>
                    <a:pt x="41248" y="23206"/>
                    <a:pt x="40792" y="20623"/>
                  </a:cubicBezTo>
                  <a:cubicBezTo>
                    <a:pt x="40245" y="17583"/>
                    <a:pt x="39515" y="14513"/>
                    <a:pt x="38178" y="11717"/>
                  </a:cubicBezTo>
                  <a:cubicBezTo>
                    <a:pt x="38147" y="11686"/>
                    <a:pt x="38147" y="11656"/>
                    <a:pt x="38147" y="11625"/>
                  </a:cubicBezTo>
                  <a:cubicBezTo>
                    <a:pt x="38178" y="11443"/>
                    <a:pt x="37995" y="11261"/>
                    <a:pt x="37904" y="11109"/>
                  </a:cubicBezTo>
                  <a:cubicBezTo>
                    <a:pt x="35837" y="7188"/>
                    <a:pt x="32251" y="4027"/>
                    <a:pt x="28086" y="2507"/>
                  </a:cubicBezTo>
                  <a:cubicBezTo>
                    <a:pt x="28086" y="2446"/>
                    <a:pt x="28026" y="2385"/>
                    <a:pt x="27934" y="2355"/>
                  </a:cubicBezTo>
                  <a:cubicBezTo>
                    <a:pt x="27174" y="2264"/>
                    <a:pt x="26415" y="2051"/>
                    <a:pt x="25655" y="1899"/>
                  </a:cubicBezTo>
                  <a:cubicBezTo>
                    <a:pt x="25442" y="1382"/>
                    <a:pt x="25442" y="622"/>
                    <a:pt x="24864" y="349"/>
                  </a:cubicBezTo>
                  <a:cubicBezTo>
                    <a:pt x="24732" y="270"/>
                    <a:pt x="24615" y="236"/>
                    <a:pt x="24510" y="236"/>
                  </a:cubicBezTo>
                  <a:cubicBezTo>
                    <a:pt x="23965" y="236"/>
                    <a:pt x="23761" y="1161"/>
                    <a:pt x="23557" y="1595"/>
                  </a:cubicBezTo>
                  <a:cubicBezTo>
                    <a:pt x="23284" y="1078"/>
                    <a:pt x="23162" y="379"/>
                    <a:pt x="22645" y="14"/>
                  </a:cubicBezTo>
                  <a:cubicBezTo>
                    <a:pt x="22593" y="5"/>
                    <a:pt x="22542" y="0"/>
                    <a:pt x="22493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2"/>
            <p:cNvSpPr/>
            <p:nvPr/>
          </p:nvSpPr>
          <p:spPr>
            <a:xfrm>
              <a:off x="1265125" y="2039625"/>
              <a:ext cx="550200" cy="204425"/>
            </a:xfrm>
            <a:custGeom>
              <a:avLst/>
              <a:gdLst/>
              <a:ahLst/>
              <a:cxnLst/>
              <a:rect l="l" t="t" r="r" b="b"/>
              <a:pathLst>
                <a:path w="22008" h="8177" extrusionOk="0">
                  <a:moveTo>
                    <a:pt x="153" y="0"/>
                  </a:moveTo>
                  <a:cubicBezTo>
                    <a:pt x="122" y="31"/>
                    <a:pt x="61" y="61"/>
                    <a:pt x="1" y="61"/>
                  </a:cubicBezTo>
                  <a:cubicBezTo>
                    <a:pt x="2159" y="4560"/>
                    <a:pt x="5776" y="7903"/>
                    <a:pt x="12007" y="8177"/>
                  </a:cubicBezTo>
                  <a:cubicBezTo>
                    <a:pt x="17357" y="7751"/>
                    <a:pt x="20335" y="4712"/>
                    <a:pt x="22007" y="608"/>
                  </a:cubicBezTo>
                  <a:cubicBezTo>
                    <a:pt x="20275" y="548"/>
                    <a:pt x="18572" y="487"/>
                    <a:pt x="16840" y="456"/>
                  </a:cubicBezTo>
                  <a:cubicBezTo>
                    <a:pt x="14864" y="396"/>
                    <a:pt x="12888" y="335"/>
                    <a:pt x="10913" y="304"/>
                  </a:cubicBezTo>
                  <a:cubicBezTo>
                    <a:pt x="8937" y="244"/>
                    <a:pt x="6992" y="183"/>
                    <a:pt x="5046" y="122"/>
                  </a:cubicBezTo>
                  <a:cubicBezTo>
                    <a:pt x="3405" y="92"/>
                    <a:pt x="1794" y="61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2"/>
            <p:cNvSpPr/>
            <p:nvPr/>
          </p:nvSpPr>
          <p:spPr>
            <a:xfrm>
              <a:off x="1259800" y="2033550"/>
              <a:ext cx="560825" cy="216825"/>
            </a:xfrm>
            <a:custGeom>
              <a:avLst/>
              <a:gdLst/>
              <a:ahLst/>
              <a:cxnLst/>
              <a:rect l="l" t="t" r="r" b="b"/>
              <a:pathLst>
                <a:path w="22433" h="8673" extrusionOk="0">
                  <a:moveTo>
                    <a:pt x="1277" y="0"/>
                  </a:moveTo>
                  <a:cubicBezTo>
                    <a:pt x="1247" y="31"/>
                    <a:pt x="1217" y="31"/>
                    <a:pt x="1186" y="31"/>
                  </a:cubicBezTo>
                  <a:cubicBezTo>
                    <a:pt x="1157" y="26"/>
                    <a:pt x="1126" y="25"/>
                    <a:pt x="1095" y="25"/>
                  </a:cubicBezTo>
                  <a:cubicBezTo>
                    <a:pt x="906" y="25"/>
                    <a:pt x="701" y="96"/>
                    <a:pt x="518" y="122"/>
                  </a:cubicBezTo>
                  <a:lnTo>
                    <a:pt x="396" y="122"/>
                  </a:lnTo>
                  <a:cubicBezTo>
                    <a:pt x="369" y="131"/>
                    <a:pt x="340" y="134"/>
                    <a:pt x="310" y="134"/>
                  </a:cubicBezTo>
                  <a:cubicBezTo>
                    <a:pt x="236" y="134"/>
                    <a:pt x="156" y="113"/>
                    <a:pt x="92" y="91"/>
                  </a:cubicBezTo>
                  <a:cubicBezTo>
                    <a:pt x="62" y="91"/>
                    <a:pt x="62" y="91"/>
                    <a:pt x="62" y="122"/>
                  </a:cubicBezTo>
                  <a:cubicBezTo>
                    <a:pt x="31" y="152"/>
                    <a:pt x="1" y="243"/>
                    <a:pt x="1" y="304"/>
                  </a:cubicBezTo>
                  <a:cubicBezTo>
                    <a:pt x="1" y="304"/>
                    <a:pt x="31" y="335"/>
                    <a:pt x="31" y="335"/>
                  </a:cubicBezTo>
                  <a:cubicBezTo>
                    <a:pt x="122" y="608"/>
                    <a:pt x="244" y="851"/>
                    <a:pt x="366" y="1095"/>
                  </a:cubicBezTo>
                  <a:cubicBezTo>
                    <a:pt x="426" y="1155"/>
                    <a:pt x="457" y="1216"/>
                    <a:pt x="487" y="1277"/>
                  </a:cubicBezTo>
                  <a:cubicBezTo>
                    <a:pt x="639" y="1520"/>
                    <a:pt x="791" y="1733"/>
                    <a:pt x="943" y="1946"/>
                  </a:cubicBezTo>
                  <a:cubicBezTo>
                    <a:pt x="1186" y="2250"/>
                    <a:pt x="1429" y="2523"/>
                    <a:pt x="1673" y="2797"/>
                  </a:cubicBezTo>
                  <a:cubicBezTo>
                    <a:pt x="1642" y="2827"/>
                    <a:pt x="1612" y="2888"/>
                    <a:pt x="1612" y="2949"/>
                  </a:cubicBezTo>
                  <a:cubicBezTo>
                    <a:pt x="1612" y="3009"/>
                    <a:pt x="1612" y="3040"/>
                    <a:pt x="1642" y="3101"/>
                  </a:cubicBezTo>
                  <a:cubicBezTo>
                    <a:pt x="1794" y="3283"/>
                    <a:pt x="1977" y="3465"/>
                    <a:pt x="2159" y="3648"/>
                  </a:cubicBezTo>
                  <a:cubicBezTo>
                    <a:pt x="2220" y="3709"/>
                    <a:pt x="2280" y="3769"/>
                    <a:pt x="2341" y="3830"/>
                  </a:cubicBezTo>
                  <a:cubicBezTo>
                    <a:pt x="2524" y="4012"/>
                    <a:pt x="2676" y="4225"/>
                    <a:pt x="2828" y="4408"/>
                  </a:cubicBezTo>
                  <a:cubicBezTo>
                    <a:pt x="3101" y="4772"/>
                    <a:pt x="3375" y="5137"/>
                    <a:pt x="3770" y="5380"/>
                  </a:cubicBezTo>
                  <a:cubicBezTo>
                    <a:pt x="3770" y="5380"/>
                    <a:pt x="3800" y="5380"/>
                    <a:pt x="3831" y="5411"/>
                  </a:cubicBezTo>
                  <a:cubicBezTo>
                    <a:pt x="4317" y="5715"/>
                    <a:pt x="6505" y="7204"/>
                    <a:pt x="7995" y="7934"/>
                  </a:cubicBezTo>
                  <a:cubicBezTo>
                    <a:pt x="8542" y="8207"/>
                    <a:pt x="8998" y="8359"/>
                    <a:pt x="9241" y="8359"/>
                  </a:cubicBezTo>
                  <a:cubicBezTo>
                    <a:pt x="9363" y="8329"/>
                    <a:pt x="9454" y="8268"/>
                    <a:pt x="9423" y="8146"/>
                  </a:cubicBezTo>
                  <a:lnTo>
                    <a:pt x="9423" y="8146"/>
                  </a:lnTo>
                  <a:cubicBezTo>
                    <a:pt x="10092" y="8389"/>
                    <a:pt x="10822" y="8541"/>
                    <a:pt x="11521" y="8633"/>
                  </a:cubicBezTo>
                  <a:cubicBezTo>
                    <a:pt x="11703" y="8633"/>
                    <a:pt x="11855" y="8663"/>
                    <a:pt x="12007" y="8663"/>
                  </a:cubicBezTo>
                  <a:cubicBezTo>
                    <a:pt x="12145" y="8670"/>
                    <a:pt x="12283" y="8673"/>
                    <a:pt x="12420" y="8673"/>
                  </a:cubicBezTo>
                  <a:cubicBezTo>
                    <a:pt x="14797" y="8673"/>
                    <a:pt x="17092" y="7690"/>
                    <a:pt x="18816" y="6110"/>
                  </a:cubicBezTo>
                  <a:cubicBezTo>
                    <a:pt x="19515" y="5441"/>
                    <a:pt x="20153" y="4712"/>
                    <a:pt x="20639" y="3861"/>
                  </a:cubicBezTo>
                  <a:cubicBezTo>
                    <a:pt x="21095" y="3222"/>
                    <a:pt x="21551" y="2554"/>
                    <a:pt x="21946" y="1854"/>
                  </a:cubicBezTo>
                  <a:cubicBezTo>
                    <a:pt x="22007" y="1763"/>
                    <a:pt x="22068" y="1672"/>
                    <a:pt x="22098" y="1581"/>
                  </a:cubicBezTo>
                  <a:cubicBezTo>
                    <a:pt x="22220" y="1398"/>
                    <a:pt x="22311" y="1246"/>
                    <a:pt x="22402" y="1064"/>
                  </a:cubicBezTo>
                  <a:cubicBezTo>
                    <a:pt x="22433" y="547"/>
                    <a:pt x="21673" y="730"/>
                    <a:pt x="21247" y="608"/>
                  </a:cubicBezTo>
                  <a:lnTo>
                    <a:pt x="21217" y="608"/>
                  </a:lnTo>
                  <a:cubicBezTo>
                    <a:pt x="21176" y="636"/>
                    <a:pt x="21123" y="651"/>
                    <a:pt x="21071" y="651"/>
                  </a:cubicBezTo>
                  <a:cubicBezTo>
                    <a:pt x="21008" y="651"/>
                    <a:pt x="20947" y="628"/>
                    <a:pt x="20913" y="578"/>
                  </a:cubicBezTo>
                  <a:cubicBezTo>
                    <a:pt x="20869" y="622"/>
                    <a:pt x="20808" y="651"/>
                    <a:pt x="20755" y="651"/>
                  </a:cubicBezTo>
                  <a:cubicBezTo>
                    <a:pt x="20735" y="651"/>
                    <a:pt x="20717" y="647"/>
                    <a:pt x="20700" y="639"/>
                  </a:cubicBezTo>
                  <a:cubicBezTo>
                    <a:pt x="20670" y="639"/>
                    <a:pt x="20639" y="639"/>
                    <a:pt x="20609" y="608"/>
                  </a:cubicBezTo>
                  <a:cubicBezTo>
                    <a:pt x="20579" y="669"/>
                    <a:pt x="20548" y="760"/>
                    <a:pt x="20518" y="851"/>
                  </a:cubicBezTo>
                  <a:cubicBezTo>
                    <a:pt x="20518" y="882"/>
                    <a:pt x="20488" y="882"/>
                    <a:pt x="20488" y="912"/>
                  </a:cubicBezTo>
                  <a:cubicBezTo>
                    <a:pt x="20396" y="1064"/>
                    <a:pt x="20336" y="1216"/>
                    <a:pt x="20244" y="1368"/>
                  </a:cubicBezTo>
                  <a:cubicBezTo>
                    <a:pt x="20214" y="1398"/>
                    <a:pt x="20214" y="1429"/>
                    <a:pt x="20184" y="1459"/>
                  </a:cubicBezTo>
                  <a:cubicBezTo>
                    <a:pt x="20123" y="1550"/>
                    <a:pt x="20062" y="1672"/>
                    <a:pt x="19971" y="1794"/>
                  </a:cubicBezTo>
                  <a:cubicBezTo>
                    <a:pt x="18250" y="4602"/>
                    <a:pt x="15418" y="6900"/>
                    <a:pt x="12043" y="6900"/>
                  </a:cubicBezTo>
                  <a:cubicBezTo>
                    <a:pt x="12021" y="6900"/>
                    <a:pt x="11999" y="6900"/>
                    <a:pt x="11977" y="6900"/>
                  </a:cubicBezTo>
                  <a:cubicBezTo>
                    <a:pt x="9727" y="6687"/>
                    <a:pt x="7387" y="6079"/>
                    <a:pt x="5594" y="4681"/>
                  </a:cubicBezTo>
                  <a:cubicBezTo>
                    <a:pt x="4651" y="3952"/>
                    <a:pt x="3739" y="3161"/>
                    <a:pt x="3071" y="2189"/>
                  </a:cubicBezTo>
                  <a:cubicBezTo>
                    <a:pt x="2888" y="1946"/>
                    <a:pt x="2736" y="1672"/>
                    <a:pt x="2584" y="1368"/>
                  </a:cubicBezTo>
                  <a:cubicBezTo>
                    <a:pt x="2524" y="1246"/>
                    <a:pt x="2463" y="1125"/>
                    <a:pt x="2402" y="973"/>
                  </a:cubicBezTo>
                  <a:cubicBezTo>
                    <a:pt x="2372" y="943"/>
                    <a:pt x="2372" y="943"/>
                    <a:pt x="2372" y="912"/>
                  </a:cubicBezTo>
                  <a:cubicBezTo>
                    <a:pt x="2250" y="639"/>
                    <a:pt x="2128" y="365"/>
                    <a:pt x="1977" y="122"/>
                  </a:cubicBezTo>
                  <a:cubicBezTo>
                    <a:pt x="1946" y="91"/>
                    <a:pt x="1885" y="61"/>
                    <a:pt x="1825" y="61"/>
                  </a:cubicBezTo>
                  <a:cubicBezTo>
                    <a:pt x="1794" y="61"/>
                    <a:pt x="1764" y="31"/>
                    <a:pt x="1733" y="31"/>
                  </a:cubicBezTo>
                  <a:lnTo>
                    <a:pt x="1733" y="61"/>
                  </a:lnTo>
                  <a:cubicBezTo>
                    <a:pt x="1733" y="175"/>
                    <a:pt x="1627" y="265"/>
                    <a:pt x="1517" y="265"/>
                  </a:cubicBezTo>
                  <a:cubicBezTo>
                    <a:pt x="1451" y="265"/>
                    <a:pt x="1384" y="232"/>
                    <a:pt x="1338" y="152"/>
                  </a:cubicBezTo>
                  <a:lnTo>
                    <a:pt x="1308" y="61"/>
                  </a:lnTo>
                  <a:cubicBezTo>
                    <a:pt x="1308" y="61"/>
                    <a:pt x="1308" y="31"/>
                    <a:pt x="127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2"/>
            <p:cNvSpPr/>
            <p:nvPr/>
          </p:nvSpPr>
          <p:spPr>
            <a:xfrm>
              <a:off x="1645825" y="21437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2"/>
            <p:cNvSpPr/>
            <p:nvPr/>
          </p:nvSpPr>
          <p:spPr>
            <a:xfrm>
              <a:off x="1629125" y="21520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3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44"/>
                  </a:cubicBezTo>
                  <a:cubicBezTo>
                    <a:pt x="42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2"/>
            <p:cNvSpPr/>
            <p:nvPr/>
          </p:nvSpPr>
          <p:spPr>
            <a:xfrm>
              <a:off x="1632150" y="2136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122"/>
                    <a:pt x="1" y="213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3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2"/>
            <p:cNvSpPr/>
            <p:nvPr/>
          </p:nvSpPr>
          <p:spPr>
            <a:xfrm>
              <a:off x="1401900" y="210802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2"/>
            <p:cNvSpPr/>
            <p:nvPr/>
          </p:nvSpPr>
          <p:spPr>
            <a:xfrm>
              <a:off x="1260575" y="2035075"/>
              <a:ext cx="556600" cy="44850"/>
            </a:xfrm>
            <a:custGeom>
              <a:avLst/>
              <a:gdLst/>
              <a:ahLst/>
              <a:cxnLst/>
              <a:rect l="l" t="t" r="r" b="b"/>
              <a:pathLst>
                <a:path w="22264" h="1794" extrusionOk="0">
                  <a:moveTo>
                    <a:pt x="1277" y="0"/>
                  </a:moveTo>
                  <a:cubicBezTo>
                    <a:pt x="1003" y="0"/>
                    <a:pt x="730" y="30"/>
                    <a:pt x="487" y="61"/>
                  </a:cubicBezTo>
                  <a:lnTo>
                    <a:pt x="365" y="61"/>
                  </a:lnTo>
                  <a:cubicBezTo>
                    <a:pt x="91" y="91"/>
                    <a:pt x="0" y="395"/>
                    <a:pt x="122" y="608"/>
                  </a:cubicBezTo>
                  <a:cubicBezTo>
                    <a:pt x="183" y="760"/>
                    <a:pt x="304" y="821"/>
                    <a:pt x="426" y="851"/>
                  </a:cubicBezTo>
                  <a:cubicBezTo>
                    <a:pt x="365" y="882"/>
                    <a:pt x="335" y="973"/>
                    <a:pt x="335" y="1034"/>
                  </a:cubicBezTo>
                  <a:cubicBezTo>
                    <a:pt x="335" y="1155"/>
                    <a:pt x="456" y="1246"/>
                    <a:pt x="578" y="1246"/>
                  </a:cubicBezTo>
                  <a:cubicBezTo>
                    <a:pt x="1976" y="1307"/>
                    <a:pt x="3344" y="1337"/>
                    <a:pt x="4742" y="1368"/>
                  </a:cubicBezTo>
                  <a:cubicBezTo>
                    <a:pt x="6687" y="1398"/>
                    <a:pt x="8633" y="1459"/>
                    <a:pt x="10578" y="1489"/>
                  </a:cubicBezTo>
                  <a:cubicBezTo>
                    <a:pt x="12554" y="1550"/>
                    <a:pt x="14499" y="1611"/>
                    <a:pt x="16475" y="1641"/>
                  </a:cubicBezTo>
                  <a:cubicBezTo>
                    <a:pt x="18268" y="1702"/>
                    <a:pt x="20061" y="1733"/>
                    <a:pt x="21855" y="1793"/>
                  </a:cubicBezTo>
                  <a:cubicBezTo>
                    <a:pt x="21976" y="1793"/>
                    <a:pt x="22098" y="1672"/>
                    <a:pt x="22098" y="1550"/>
                  </a:cubicBezTo>
                  <a:cubicBezTo>
                    <a:pt x="22098" y="1520"/>
                    <a:pt x="22067" y="1489"/>
                    <a:pt x="22067" y="1459"/>
                  </a:cubicBezTo>
                  <a:cubicBezTo>
                    <a:pt x="22128" y="1307"/>
                    <a:pt x="22189" y="1094"/>
                    <a:pt x="22250" y="973"/>
                  </a:cubicBezTo>
                  <a:cubicBezTo>
                    <a:pt x="22264" y="735"/>
                    <a:pt x="22117" y="671"/>
                    <a:pt x="21923" y="671"/>
                  </a:cubicBezTo>
                  <a:cubicBezTo>
                    <a:pt x="21693" y="671"/>
                    <a:pt x="21397" y="760"/>
                    <a:pt x="21216" y="760"/>
                  </a:cubicBezTo>
                  <a:cubicBezTo>
                    <a:pt x="20973" y="760"/>
                    <a:pt x="20730" y="790"/>
                    <a:pt x="20487" y="790"/>
                  </a:cubicBezTo>
                  <a:cubicBezTo>
                    <a:pt x="20092" y="790"/>
                    <a:pt x="19697" y="790"/>
                    <a:pt x="19301" y="760"/>
                  </a:cubicBezTo>
                  <a:cubicBezTo>
                    <a:pt x="17934" y="608"/>
                    <a:pt x="16505" y="608"/>
                    <a:pt x="15076" y="517"/>
                  </a:cubicBezTo>
                  <a:cubicBezTo>
                    <a:pt x="13891" y="395"/>
                    <a:pt x="12645" y="395"/>
                    <a:pt x="11429" y="365"/>
                  </a:cubicBezTo>
                  <a:cubicBezTo>
                    <a:pt x="11358" y="251"/>
                    <a:pt x="11247" y="224"/>
                    <a:pt x="11124" y="224"/>
                  </a:cubicBezTo>
                  <a:cubicBezTo>
                    <a:pt x="11010" y="224"/>
                    <a:pt x="10886" y="247"/>
                    <a:pt x="10774" y="247"/>
                  </a:cubicBezTo>
                  <a:cubicBezTo>
                    <a:pt x="10748" y="247"/>
                    <a:pt x="10724" y="246"/>
                    <a:pt x="10699" y="243"/>
                  </a:cubicBezTo>
                  <a:cubicBezTo>
                    <a:pt x="10076" y="258"/>
                    <a:pt x="9461" y="266"/>
                    <a:pt x="8845" y="266"/>
                  </a:cubicBezTo>
                  <a:cubicBezTo>
                    <a:pt x="8230" y="266"/>
                    <a:pt x="7614" y="258"/>
                    <a:pt x="6991" y="243"/>
                  </a:cubicBezTo>
                  <a:cubicBezTo>
                    <a:pt x="6892" y="115"/>
                    <a:pt x="6739" y="87"/>
                    <a:pt x="6574" y="87"/>
                  </a:cubicBezTo>
                  <a:cubicBezTo>
                    <a:pt x="6443" y="87"/>
                    <a:pt x="6305" y="105"/>
                    <a:pt x="6178" y="105"/>
                  </a:cubicBezTo>
                  <a:cubicBezTo>
                    <a:pt x="6122" y="105"/>
                    <a:pt x="6068" y="101"/>
                    <a:pt x="6019" y="91"/>
                  </a:cubicBezTo>
                  <a:cubicBezTo>
                    <a:pt x="5870" y="95"/>
                    <a:pt x="5722" y="97"/>
                    <a:pt x="5575" y="97"/>
                  </a:cubicBezTo>
                  <a:cubicBezTo>
                    <a:pt x="4666" y="97"/>
                    <a:pt x="3773" y="26"/>
                    <a:pt x="2857" y="0"/>
                  </a:cubicBezTo>
                  <a:lnTo>
                    <a:pt x="1702" y="0"/>
                  </a:lnTo>
                  <a:cubicBezTo>
                    <a:pt x="1684" y="113"/>
                    <a:pt x="1584" y="191"/>
                    <a:pt x="1481" y="191"/>
                  </a:cubicBezTo>
                  <a:cubicBezTo>
                    <a:pt x="1418" y="191"/>
                    <a:pt x="1354" y="161"/>
                    <a:pt x="1307" y="91"/>
                  </a:cubicBezTo>
                  <a:lnTo>
                    <a:pt x="1277" y="0"/>
                  </a:ln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2"/>
            <p:cNvSpPr/>
            <p:nvPr/>
          </p:nvSpPr>
          <p:spPr>
            <a:xfrm>
              <a:off x="1284125" y="1216425"/>
              <a:ext cx="177075" cy="94675"/>
            </a:xfrm>
            <a:custGeom>
              <a:avLst/>
              <a:gdLst/>
              <a:ahLst/>
              <a:cxnLst/>
              <a:rect l="l" t="t" r="r" b="b"/>
              <a:pathLst>
                <a:path w="7083" h="3787" extrusionOk="0">
                  <a:moveTo>
                    <a:pt x="2596" y="0"/>
                  </a:moveTo>
                  <a:cubicBezTo>
                    <a:pt x="2144" y="0"/>
                    <a:pt x="1700" y="71"/>
                    <a:pt x="1277" y="253"/>
                  </a:cubicBezTo>
                  <a:cubicBezTo>
                    <a:pt x="0" y="831"/>
                    <a:pt x="31" y="2654"/>
                    <a:pt x="1216" y="3323"/>
                  </a:cubicBezTo>
                  <a:cubicBezTo>
                    <a:pt x="1834" y="3659"/>
                    <a:pt x="2533" y="3786"/>
                    <a:pt x="3256" y="3786"/>
                  </a:cubicBezTo>
                  <a:cubicBezTo>
                    <a:pt x="4562" y="3786"/>
                    <a:pt x="5948" y="3371"/>
                    <a:pt x="7083" y="3019"/>
                  </a:cubicBezTo>
                  <a:cubicBezTo>
                    <a:pt x="6839" y="2533"/>
                    <a:pt x="6748" y="1986"/>
                    <a:pt x="6809" y="1439"/>
                  </a:cubicBezTo>
                  <a:cubicBezTo>
                    <a:pt x="6809" y="1287"/>
                    <a:pt x="6839" y="1104"/>
                    <a:pt x="6870" y="952"/>
                  </a:cubicBezTo>
                  <a:cubicBezTo>
                    <a:pt x="6414" y="800"/>
                    <a:pt x="5988" y="679"/>
                    <a:pt x="5502" y="557"/>
                  </a:cubicBezTo>
                  <a:cubicBezTo>
                    <a:pt x="4588" y="329"/>
                    <a:pt x="3574" y="0"/>
                    <a:pt x="2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2"/>
            <p:cNvSpPr/>
            <p:nvPr/>
          </p:nvSpPr>
          <p:spPr>
            <a:xfrm>
              <a:off x="1331225" y="1073025"/>
              <a:ext cx="164175" cy="155825"/>
            </a:xfrm>
            <a:custGeom>
              <a:avLst/>
              <a:gdLst/>
              <a:ahLst/>
              <a:cxnLst/>
              <a:rect l="l" t="t" r="r" b="b"/>
              <a:pathLst>
                <a:path w="6567" h="6233" extrusionOk="0">
                  <a:moveTo>
                    <a:pt x="1732" y="0"/>
                  </a:moveTo>
                  <a:cubicBezTo>
                    <a:pt x="1702" y="0"/>
                    <a:pt x="1672" y="1"/>
                    <a:pt x="1642" y="1"/>
                  </a:cubicBezTo>
                  <a:cubicBezTo>
                    <a:pt x="579" y="214"/>
                    <a:pt x="1" y="852"/>
                    <a:pt x="31" y="1977"/>
                  </a:cubicBezTo>
                  <a:cubicBezTo>
                    <a:pt x="275" y="3345"/>
                    <a:pt x="1521" y="4317"/>
                    <a:pt x="2645" y="5017"/>
                  </a:cubicBezTo>
                  <a:cubicBezTo>
                    <a:pt x="3436" y="5503"/>
                    <a:pt x="4256" y="5898"/>
                    <a:pt x="5138" y="6232"/>
                  </a:cubicBezTo>
                  <a:cubicBezTo>
                    <a:pt x="5381" y="5533"/>
                    <a:pt x="5898" y="4895"/>
                    <a:pt x="6566" y="4530"/>
                  </a:cubicBezTo>
                  <a:cubicBezTo>
                    <a:pt x="6536" y="4500"/>
                    <a:pt x="6506" y="4439"/>
                    <a:pt x="6506" y="4378"/>
                  </a:cubicBezTo>
                  <a:cubicBezTo>
                    <a:pt x="5515" y="2486"/>
                    <a:pt x="4197" y="0"/>
                    <a:pt x="17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2"/>
            <p:cNvSpPr/>
            <p:nvPr/>
          </p:nvSpPr>
          <p:spPr>
            <a:xfrm>
              <a:off x="1456625" y="995925"/>
              <a:ext cx="118550" cy="185800"/>
            </a:xfrm>
            <a:custGeom>
              <a:avLst/>
              <a:gdLst/>
              <a:ahLst/>
              <a:cxnLst/>
              <a:rect l="l" t="t" r="r" b="b"/>
              <a:pathLst>
                <a:path w="4742" h="7432" extrusionOk="0">
                  <a:moveTo>
                    <a:pt x="2743" y="0"/>
                  </a:moveTo>
                  <a:cubicBezTo>
                    <a:pt x="2342" y="0"/>
                    <a:pt x="1927" y="175"/>
                    <a:pt x="1611" y="441"/>
                  </a:cubicBezTo>
                  <a:cubicBezTo>
                    <a:pt x="0" y="2265"/>
                    <a:pt x="1095" y="5365"/>
                    <a:pt x="1976" y="7341"/>
                  </a:cubicBezTo>
                  <a:cubicBezTo>
                    <a:pt x="2006" y="7341"/>
                    <a:pt x="2037" y="7371"/>
                    <a:pt x="2037" y="7401"/>
                  </a:cubicBezTo>
                  <a:cubicBezTo>
                    <a:pt x="2276" y="7333"/>
                    <a:pt x="2524" y="7294"/>
                    <a:pt x="2782" y="7294"/>
                  </a:cubicBezTo>
                  <a:cubicBezTo>
                    <a:pt x="2984" y="7294"/>
                    <a:pt x="3191" y="7318"/>
                    <a:pt x="3405" y="7371"/>
                  </a:cubicBezTo>
                  <a:cubicBezTo>
                    <a:pt x="3496" y="7401"/>
                    <a:pt x="3587" y="7401"/>
                    <a:pt x="3678" y="7432"/>
                  </a:cubicBezTo>
                  <a:cubicBezTo>
                    <a:pt x="3709" y="7037"/>
                    <a:pt x="3891" y="6550"/>
                    <a:pt x="3891" y="6338"/>
                  </a:cubicBezTo>
                  <a:cubicBezTo>
                    <a:pt x="4164" y="4423"/>
                    <a:pt x="4742" y="2113"/>
                    <a:pt x="3648" y="410"/>
                  </a:cubicBezTo>
                  <a:cubicBezTo>
                    <a:pt x="3400" y="121"/>
                    <a:pt x="3076" y="0"/>
                    <a:pt x="27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2"/>
            <p:cNvSpPr/>
            <p:nvPr/>
          </p:nvSpPr>
          <p:spPr>
            <a:xfrm>
              <a:off x="1560725" y="1040225"/>
              <a:ext cx="120075" cy="169625"/>
            </a:xfrm>
            <a:custGeom>
              <a:avLst/>
              <a:gdLst/>
              <a:ahLst/>
              <a:cxnLst/>
              <a:rect l="l" t="t" r="r" b="b"/>
              <a:pathLst>
                <a:path w="4803" h="6785" extrusionOk="0">
                  <a:moveTo>
                    <a:pt x="3203" y="1"/>
                  </a:moveTo>
                  <a:cubicBezTo>
                    <a:pt x="2894" y="1"/>
                    <a:pt x="2588" y="99"/>
                    <a:pt x="2341" y="310"/>
                  </a:cubicBezTo>
                  <a:cubicBezTo>
                    <a:pt x="852" y="1587"/>
                    <a:pt x="456" y="3654"/>
                    <a:pt x="61" y="5477"/>
                  </a:cubicBezTo>
                  <a:cubicBezTo>
                    <a:pt x="31" y="5569"/>
                    <a:pt x="31" y="5660"/>
                    <a:pt x="0" y="5781"/>
                  </a:cubicBezTo>
                  <a:cubicBezTo>
                    <a:pt x="608" y="5964"/>
                    <a:pt x="1064" y="6329"/>
                    <a:pt x="1399" y="6784"/>
                  </a:cubicBezTo>
                  <a:cubicBezTo>
                    <a:pt x="2615" y="5569"/>
                    <a:pt x="4013" y="4353"/>
                    <a:pt x="4560" y="2681"/>
                  </a:cubicBezTo>
                  <a:cubicBezTo>
                    <a:pt x="4742" y="2043"/>
                    <a:pt x="4803" y="1283"/>
                    <a:pt x="4469" y="675"/>
                  </a:cubicBezTo>
                  <a:cubicBezTo>
                    <a:pt x="4189" y="246"/>
                    <a:pt x="3693" y="1"/>
                    <a:pt x="3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2"/>
            <p:cNvSpPr/>
            <p:nvPr/>
          </p:nvSpPr>
          <p:spPr>
            <a:xfrm>
              <a:off x="1602525" y="1186250"/>
              <a:ext cx="167200" cy="99825"/>
            </a:xfrm>
            <a:custGeom>
              <a:avLst/>
              <a:gdLst/>
              <a:ahLst/>
              <a:cxnLst/>
              <a:rect l="l" t="t" r="r" b="b"/>
              <a:pathLst>
                <a:path w="6688" h="3993" extrusionOk="0">
                  <a:moveTo>
                    <a:pt x="4027" y="0"/>
                  </a:moveTo>
                  <a:cubicBezTo>
                    <a:pt x="3301" y="0"/>
                    <a:pt x="2556" y="162"/>
                    <a:pt x="1915" y="366"/>
                  </a:cubicBezTo>
                  <a:cubicBezTo>
                    <a:pt x="1216" y="640"/>
                    <a:pt x="608" y="1035"/>
                    <a:pt x="0" y="1399"/>
                  </a:cubicBezTo>
                  <a:cubicBezTo>
                    <a:pt x="213" y="1886"/>
                    <a:pt x="335" y="2463"/>
                    <a:pt x="335" y="3102"/>
                  </a:cubicBezTo>
                  <a:cubicBezTo>
                    <a:pt x="304" y="3284"/>
                    <a:pt x="274" y="3466"/>
                    <a:pt x="213" y="3649"/>
                  </a:cubicBezTo>
                  <a:cubicBezTo>
                    <a:pt x="365" y="3649"/>
                    <a:pt x="517" y="3679"/>
                    <a:pt x="608" y="3679"/>
                  </a:cubicBezTo>
                  <a:cubicBezTo>
                    <a:pt x="1410" y="3822"/>
                    <a:pt x="2321" y="3993"/>
                    <a:pt x="3202" y="3993"/>
                  </a:cubicBezTo>
                  <a:cubicBezTo>
                    <a:pt x="4191" y="3993"/>
                    <a:pt x="5143" y="3778"/>
                    <a:pt x="5867" y="3071"/>
                  </a:cubicBezTo>
                  <a:cubicBezTo>
                    <a:pt x="6444" y="2494"/>
                    <a:pt x="6687" y="1582"/>
                    <a:pt x="6262" y="852"/>
                  </a:cubicBezTo>
                  <a:cubicBezTo>
                    <a:pt x="6231" y="791"/>
                    <a:pt x="6201" y="761"/>
                    <a:pt x="6171" y="731"/>
                  </a:cubicBezTo>
                  <a:cubicBezTo>
                    <a:pt x="5584" y="192"/>
                    <a:pt x="4817" y="0"/>
                    <a:pt x="40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2"/>
            <p:cNvSpPr/>
            <p:nvPr/>
          </p:nvSpPr>
          <p:spPr>
            <a:xfrm>
              <a:off x="1582000" y="1289625"/>
              <a:ext cx="147450" cy="134350"/>
            </a:xfrm>
            <a:custGeom>
              <a:avLst/>
              <a:gdLst/>
              <a:ahLst/>
              <a:cxnLst/>
              <a:rect l="l" t="t" r="r" b="b"/>
              <a:pathLst>
                <a:path w="5898" h="5374" extrusionOk="0">
                  <a:moveTo>
                    <a:pt x="852" y="0"/>
                  </a:moveTo>
                  <a:cubicBezTo>
                    <a:pt x="639" y="426"/>
                    <a:pt x="335" y="821"/>
                    <a:pt x="1" y="1125"/>
                  </a:cubicBezTo>
                  <a:cubicBezTo>
                    <a:pt x="1" y="1155"/>
                    <a:pt x="1" y="1155"/>
                    <a:pt x="1" y="1185"/>
                  </a:cubicBezTo>
                  <a:cubicBezTo>
                    <a:pt x="122" y="1337"/>
                    <a:pt x="213" y="1520"/>
                    <a:pt x="335" y="1672"/>
                  </a:cubicBezTo>
                  <a:cubicBezTo>
                    <a:pt x="365" y="1763"/>
                    <a:pt x="396" y="1854"/>
                    <a:pt x="426" y="1945"/>
                  </a:cubicBezTo>
                  <a:cubicBezTo>
                    <a:pt x="1247" y="3374"/>
                    <a:pt x="2189" y="4863"/>
                    <a:pt x="3861" y="5319"/>
                  </a:cubicBezTo>
                  <a:cubicBezTo>
                    <a:pt x="3999" y="5355"/>
                    <a:pt x="4145" y="5373"/>
                    <a:pt x="4292" y="5373"/>
                  </a:cubicBezTo>
                  <a:cubicBezTo>
                    <a:pt x="4892" y="5373"/>
                    <a:pt x="5508" y="5072"/>
                    <a:pt x="5654" y="4438"/>
                  </a:cubicBezTo>
                  <a:cubicBezTo>
                    <a:pt x="5897" y="2280"/>
                    <a:pt x="3648" y="790"/>
                    <a:pt x="1824" y="243"/>
                  </a:cubicBezTo>
                  <a:cubicBezTo>
                    <a:pt x="1520" y="182"/>
                    <a:pt x="1216" y="61"/>
                    <a:pt x="882" y="30"/>
                  </a:cubicBezTo>
                  <a:cubicBezTo>
                    <a:pt x="882" y="30"/>
                    <a:pt x="852" y="30"/>
                    <a:pt x="8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2"/>
            <p:cNvSpPr/>
            <p:nvPr/>
          </p:nvSpPr>
          <p:spPr>
            <a:xfrm>
              <a:off x="1504125" y="1324575"/>
              <a:ext cx="109050" cy="172150"/>
            </a:xfrm>
            <a:custGeom>
              <a:avLst/>
              <a:gdLst/>
              <a:ahLst/>
              <a:cxnLst/>
              <a:rect l="l" t="t" r="r" b="b"/>
              <a:pathLst>
                <a:path w="4362" h="6886" extrusionOk="0">
                  <a:moveTo>
                    <a:pt x="2751" y="0"/>
                  </a:moveTo>
                  <a:cubicBezTo>
                    <a:pt x="2234" y="335"/>
                    <a:pt x="1687" y="547"/>
                    <a:pt x="1079" y="547"/>
                  </a:cubicBezTo>
                  <a:cubicBezTo>
                    <a:pt x="927" y="547"/>
                    <a:pt x="775" y="517"/>
                    <a:pt x="654" y="517"/>
                  </a:cubicBezTo>
                  <a:cubicBezTo>
                    <a:pt x="593" y="487"/>
                    <a:pt x="532" y="487"/>
                    <a:pt x="502" y="487"/>
                  </a:cubicBezTo>
                  <a:cubicBezTo>
                    <a:pt x="471" y="639"/>
                    <a:pt x="410" y="851"/>
                    <a:pt x="380" y="973"/>
                  </a:cubicBezTo>
                  <a:cubicBezTo>
                    <a:pt x="289" y="1459"/>
                    <a:pt x="167" y="1915"/>
                    <a:pt x="167" y="2401"/>
                  </a:cubicBezTo>
                  <a:cubicBezTo>
                    <a:pt x="0" y="4097"/>
                    <a:pt x="672" y="6885"/>
                    <a:pt x="2625" y="6885"/>
                  </a:cubicBezTo>
                  <a:cubicBezTo>
                    <a:pt x="2807" y="6885"/>
                    <a:pt x="3001" y="6861"/>
                    <a:pt x="3207" y="6809"/>
                  </a:cubicBezTo>
                  <a:cubicBezTo>
                    <a:pt x="3875" y="6566"/>
                    <a:pt x="4210" y="5715"/>
                    <a:pt x="4331" y="5046"/>
                  </a:cubicBezTo>
                  <a:cubicBezTo>
                    <a:pt x="4362" y="3465"/>
                    <a:pt x="3784" y="1915"/>
                    <a:pt x="3024" y="547"/>
                  </a:cubicBezTo>
                  <a:cubicBezTo>
                    <a:pt x="2964" y="395"/>
                    <a:pt x="2872" y="274"/>
                    <a:pt x="2812" y="152"/>
                  </a:cubicBezTo>
                  <a:cubicBezTo>
                    <a:pt x="2781" y="91"/>
                    <a:pt x="2751" y="61"/>
                    <a:pt x="27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2"/>
            <p:cNvSpPr/>
            <p:nvPr/>
          </p:nvSpPr>
          <p:spPr>
            <a:xfrm>
              <a:off x="1349475" y="1302525"/>
              <a:ext cx="154275" cy="162550"/>
            </a:xfrm>
            <a:custGeom>
              <a:avLst/>
              <a:gdLst/>
              <a:ahLst/>
              <a:cxnLst/>
              <a:rect l="l" t="t" r="r" b="b"/>
              <a:pathLst>
                <a:path w="6171" h="6502" extrusionOk="0">
                  <a:moveTo>
                    <a:pt x="4712" y="1"/>
                  </a:moveTo>
                  <a:cubicBezTo>
                    <a:pt x="4712" y="31"/>
                    <a:pt x="4681" y="31"/>
                    <a:pt x="4651" y="31"/>
                  </a:cubicBezTo>
                  <a:cubicBezTo>
                    <a:pt x="3253" y="821"/>
                    <a:pt x="1976" y="1794"/>
                    <a:pt x="1125" y="3162"/>
                  </a:cubicBezTo>
                  <a:cubicBezTo>
                    <a:pt x="578" y="4074"/>
                    <a:pt x="0" y="5472"/>
                    <a:pt x="1034" y="6232"/>
                  </a:cubicBezTo>
                  <a:cubicBezTo>
                    <a:pt x="1301" y="6425"/>
                    <a:pt x="1612" y="6502"/>
                    <a:pt x="1927" y="6502"/>
                  </a:cubicBezTo>
                  <a:cubicBezTo>
                    <a:pt x="2257" y="6502"/>
                    <a:pt x="2592" y="6417"/>
                    <a:pt x="2888" y="6293"/>
                  </a:cubicBezTo>
                  <a:cubicBezTo>
                    <a:pt x="3587" y="5958"/>
                    <a:pt x="4043" y="5259"/>
                    <a:pt x="4499" y="4712"/>
                  </a:cubicBezTo>
                  <a:cubicBezTo>
                    <a:pt x="5259" y="3648"/>
                    <a:pt x="5745" y="2493"/>
                    <a:pt x="6140" y="1308"/>
                  </a:cubicBezTo>
                  <a:cubicBezTo>
                    <a:pt x="6140" y="1247"/>
                    <a:pt x="6171" y="1217"/>
                    <a:pt x="6171" y="1186"/>
                  </a:cubicBezTo>
                  <a:cubicBezTo>
                    <a:pt x="5593" y="973"/>
                    <a:pt x="5077" y="548"/>
                    <a:pt x="47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2"/>
            <p:cNvSpPr/>
            <p:nvPr/>
          </p:nvSpPr>
          <p:spPr>
            <a:xfrm>
              <a:off x="1448250" y="11460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122"/>
                    <a:pt x="1" y="243"/>
                  </a:cubicBezTo>
                  <a:cubicBezTo>
                    <a:pt x="1" y="365"/>
                    <a:pt x="123" y="456"/>
                    <a:pt x="244" y="456"/>
                  </a:cubicBezTo>
                  <a:cubicBezTo>
                    <a:pt x="366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2"/>
            <p:cNvSpPr/>
            <p:nvPr/>
          </p:nvSpPr>
          <p:spPr>
            <a:xfrm>
              <a:off x="1377600" y="1158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8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2"/>
            <p:cNvSpPr/>
            <p:nvPr/>
          </p:nvSpPr>
          <p:spPr>
            <a:xfrm>
              <a:off x="1390500" y="1166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2"/>
            <p:cNvSpPr/>
            <p:nvPr/>
          </p:nvSpPr>
          <p:spPr>
            <a:xfrm>
              <a:off x="1395825" y="1271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31" y="122"/>
                    <a:pt x="31" y="244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7" y="365"/>
                    <a:pt x="457" y="244"/>
                  </a:cubicBezTo>
                  <a:cubicBezTo>
                    <a:pt x="45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2"/>
            <p:cNvSpPr/>
            <p:nvPr/>
          </p:nvSpPr>
          <p:spPr>
            <a:xfrm>
              <a:off x="1395825" y="1255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7" y="335"/>
                    <a:pt x="457" y="21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2"/>
            <p:cNvSpPr/>
            <p:nvPr/>
          </p:nvSpPr>
          <p:spPr>
            <a:xfrm>
              <a:off x="1381400" y="12630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91" y="0"/>
                    <a:pt x="0" y="91"/>
                    <a:pt x="0" y="243"/>
                  </a:cubicBezTo>
                  <a:cubicBezTo>
                    <a:pt x="0" y="365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2"/>
            <p:cNvSpPr/>
            <p:nvPr/>
          </p:nvSpPr>
          <p:spPr>
            <a:xfrm>
              <a:off x="1418625" y="13557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2"/>
            <p:cNvSpPr/>
            <p:nvPr/>
          </p:nvSpPr>
          <p:spPr>
            <a:xfrm>
              <a:off x="1430025" y="1342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65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2"/>
            <p:cNvSpPr/>
            <p:nvPr/>
          </p:nvSpPr>
          <p:spPr>
            <a:xfrm>
              <a:off x="1433825" y="14028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31" y="123"/>
                    <a:pt x="0" y="24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2"/>
            <p:cNvSpPr/>
            <p:nvPr/>
          </p:nvSpPr>
          <p:spPr>
            <a:xfrm>
              <a:off x="1538700" y="13853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2"/>
            <p:cNvSpPr/>
            <p:nvPr/>
          </p:nvSpPr>
          <p:spPr>
            <a:xfrm>
              <a:off x="1554650" y="1381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2"/>
            <p:cNvSpPr/>
            <p:nvPr/>
          </p:nvSpPr>
          <p:spPr>
            <a:xfrm>
              <a:off x="1548575" y="1398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5"/>
                    <a:pt x="456" y="244"/>
                  </a:cubicBezTo>
                  <a:cubicBezTo>
                    <a:pt x="456" y="122"/>
                    <a:pt x="33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2"/>
            <p:cNvSpPr/>
            <p:nvPr/>
          </p:nvSpPr>
          <p:spPr>
            <a:xfrm>
              <a:off x="1638225" y="132380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1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6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1651900" y="13298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31" y="92"/>
                    <a:pt x="1" y="214"/>
                  </a:cubicBezTo>
                  <a:cubicBezTo>
                    <a:pt x="1" y="335"/>
                    <a:pt x="123" y="457"/>
                    <a:pt x="244" y="457"/>
                  </a:cubicBezTo>
                  <a:cubicBezTo>
                    <a:pt x="366" y="457"/>
                    <a:pt x="457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1646600" y="1211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31" y="91"/>
                    <a:pt x="0" y="243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1692175" y="1252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3"/>
                  </a:cubicBezTo>
                  <a:cubicBezTo>
                    <a:pt x="1" y="335"/>
                    <a:pt x="123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1588075" y="1139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44"/>
                  </a:cubicBezTo>
                  <a:cubicBezTo>
                    <a:pt x="1" y="36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1603275" y="114752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2"/>
            <p:cNvSpPr/>
            <p:nvPr/>
          </p:nvSpPr>
          <p:spPr>
            <a:xfrm>
              <a:off x="1601750" y="11323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2"/>
            <p:cNvSpPr/>
            <p:nvPr/>
          </p:nvSpPr>
          <p:spPr>
            <a:xfrm>
              <a:off x="1531100" y="1112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30" y="92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1533375" y="10950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1406475" y="1148275"/>
              <a:ext cx="250125" cy="218875"/>
            </a:xfrm>
            <a:custGeom>
              <a:avLst/>
              <a:gdLst/>
              <a:ahLst/>
              <a:cxnLst/>
              <a:rect l="l" t="t" r="r" b="b"/>
              <a:pathLst>
                <a:path w="10005" h="8755" extrusionOk="0">
                  <a:moveTo>
                    <a:pt x="4825" y="1489"/>
                  </a:moveTo>
                  <a:cubicBezTo>
                    <a:pt x="5616" y="1489"/>
                    <a:pt x="6413" y="1636"/>
                    <a:pt x="7113" y="2007"/>
                  </a:cubicBezTo>
                  <a:cubicBezTo>
                    <a:pt x="7690" y="2523"/>
                    <a:pt x="7873" y="3283"/>
                    <a:pt x="7873" y="4043"/>
                  </a:cubicBezTo>
                  <a:cubicBezTo>
                    <a:pt x="7903" y="4347"/>
                    <a:pt x="7873" y="4651"/>
                    <a:pt x="7842" y="4925"/>
                  </a:cubicBezTo>
                  <a:cubicBezTo>
                    <a:pt x="7842" y="4985"/>
                    <a:pt x="7842" y="5046"/>
                    <a:pt x="7842" y="5107"/>
                  </a:cubicBezTo>
                  <a:cubicBezTo>
                    <a:pt x="7569" y="6475"/>
                    <a:pt x="6505" y="7326"/>
                    <a:pt x="5107" y="7326"/>
                  </a:cubicBezTo>
                  <a:cubicBezTo>
                    <a:pt x="5040" y="7330"/>
                    <a:pt x="4974" y="7332"/>
                    <a:pt x="4909" y="7332"/>
                  </a:cubicBezTo>
                  <a:cubicBezTo>
                    <a:pt x="3617" y="7332"/>
                    <a:pt x="2717" y="6482"/>
                    <a:pt x="2341" y="5411"/>
                  </a:cubicBezTo>
                  <a:cubicBezTo>
                    <a:pt x="2249" y="5198"/>
                    <a:pt x="2189" y="4985"/>
                    <a:pt x="2158" y="4742"/>
                  </a:cubicBezTo>
                  <a:cubicBezTo>
                    <a:pt x="2097" y="4347"/>
                    <a:pt x="2097" y="3891"/>
                    <a:pt x="2158" y="3466"/>
                  </a:cubicBezTo>
                  <a:cubicBezTo>
                    <a:pt x="2341" y="3010"/>
                    <a:pt x="2614" y="2584"/>
                    <a:pt x="2949" y="2219"/>
                  </a:cubicBezTo>
                  <a:cubicBezTo>
                    <a:pt x="3040" y="2128"/>
                    <a:pt x="3131" y="2037"/>
                    <a:pt x="3222" y="1976"/>
                  </a:cubicBezTo>
                  <a:cubicBezTo>
                    <a:pt x="3374" y="1824"/>
                    <a:pt x="3526" y="1703"/>
                    <a:pt x="3708" y="1581"/>
                  </a:cubicBezTo>
                  <a:cubicBezTo>
                    <a:pt x="4072" y="1522"/>
                    <a:pt x="4447" y="1489"/>
                    <a:pt x="4825" y="1489"/>
                  </a:cubicBezTo>
                  <a:close/>
                  <a:moveTo>
                    <a:pt x="5503" y="61"/>
                  </a:moveTo>
                  <a:cubicBezTo>
                    <a:pt x="5482" y="61"/>
                    <a:pt x="5462" y="61"/>
                    <a:pt x="5441" y="61"/>
                  </a:cubicBezTo>
                  <a:cubicBezTo>
                    <a:pt x="4681" y="92"/>
                    <a:pt x="3860" y="0"/>
                    <a:pt x="3192" y="396"/>
                  </a:cubicBezTo>
                  <a:cubicBezTo>
                    <a:pt x="2462" y="517"/>
                    <a:pt x="1976" y="1216"/>
                    <a:pt x="1550" y="1763"/>
                  </a:cubicBezTo>
                  <a:cubicBezTo>
                    <a:pt x="0" y="4286"/>
                    <a:pt x="1125" y="8450"/>
                    <a:pt x="4408" y="8694"/>
                  </a:cubicBezTo>
                  <a:cubicBezTo>
                    <a:pt x="4663" y="8735"/>
                    <a:pt x="4911" y="8754"/>
                    <a:pt x="5150" y="8754"/>
                  </a:cubicBezTo>
                  <a:cubicBezTo>
                    <a:pt x="8276" y="8754"/>
                    <a:pt x="10005" y="5403"/>
                    <a:pt x="8876" y="2523"/>
                  </a:cubicBezTo>
                  <a:cubicBezTo>
                    <a:pt x="8336" y="1144"/>
                    <a:pt x="6998" y="61"/>
                    <a:pt x="5503" y="6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1700550" y="1176650"/>
              <a:ext cx="74500" cy="106600"/>
            </a:xfrm>
            <a:custGeom>
              <a:avLst/>
              <a:gdLst/>
              <a:ahLst/>
              <a:cxnLst/>
              <a:rect l="l" t="t" r="r" b="b"/>
              <a:pathLst>
                <a:path w="2980" h="4264" extrusionOk="0">
                  <a:moveTo>
                    <a:pt x="425" y="1"/>
                  </a:moveTo>
                  <a:cubicBezTo>
                    <a:pt x="397" y="1"/>
                    <a:pt x="367" y="7"/>
                    <a:pt x="335" y="20"/>
                  </a:cubicBezTo>
                  <a:cubicBezTo>
                    <a:pt x="0" y="294"/>
                    <a:pt x="578" y="780"/>
                    <a:pt x="669" y="1115"/>
                  </a:cubicBezTo>
                  <a:cubicBezTo>
                    <a:pt x="1064" y="2057"/>
                    <a:pt x="1095" y="3090"/>
                    <a:pt x="1186" y="4124"/>
                  </a:cubicBezTo>
                  <a:cubicBezTo>
                    <a:pt x="1247" y="4224"/>
                    <a:pt x="1320" y="4264"/>
                    <a:pt x="1399" y="4264"/>
                  </a:cubicBezTo>
                  <a:cubicBezTo>
                    <a:pt x="1631" y="4264"/>
                    <a:pt x="1908" y="3918"/>
                    <a:pt x="2067" y="3759"/>
                  </a:cubicBezTo>
                  <a:cubicBezTo>
                    <a:pt x="2979" y="2969"/>
                    <a:pt x="2858" y="1419"/>
                    <a:pt x="1946" y="689"/>
                  </a:cubicBezTo>
                  <a:cubicBezTo>
                    <a:pt x="1672" y="476"/>
                    <a:pt x="1277" y="476"/>
                    <a:pt x="973" y="324"/>
                  </a:cubicBezTo>
                  <a:cubicBezTo>
                    <a:pt x="927" y="309"/>
                    <a:pt x="889" y="302"/>
                    <a:pt x="855" y="302"/>
                  </a:cubicBezTo>
                  <a:cubicBezTo>
                    <a:pt x="821" y="302"/>
                    <a:pt x="791" y="309"/>
                    <a:pt x="760" y="324"/>
                  </a:cubicBezTo>
                  <a:cubicBezTo>
                    <a:pt x="683" y="195"/>
                    <a:pt x="583" y="1"/>
                    <a:pt x="4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1650475" y="1343650"/>
              <a:ext cx="81250" cy="81300"/>
            </a:xfrm>
            <a:custGeom>
              <a:avLst/>
              <a:gdLst/>
              <a:ahLst/>
              <a:cxnLst/>
              <a:rect l="l" t="t" r="r" b="b"/>
              <a:pathLst>
                <a:path w="3250" h="3252" extrusionOk="0">
                  <a:moveTo>
                    <a:pt x="2548" y="0"/>
                  </a:moveTo>
                  <a:cubicBezTo>
                    <a:pt x="2493" y="0"/>
                    <a:pt x="2440" y="17"/>
                    <a:pt x="2398" y="58"/>
                  </a:cubicBezTo>
                  <a:cubicBezTo>
                    <a:pt x="2155" y="635"/>
                    <a:pt x="1851" y="1213"/>
                    <a:pt x="1365" y="1699"/>
                  </a:cubicBezTo>
                  <a:cubicBezTo>
                    <a:pt x="1031" y="2003"/>
                    <a:pt x="696" y="2368"/>
                    <a:pt x="240" y="2581"/>
                  </a:cubicBezTo>
                  <a:cubicBezTo>
                    <a:pt x="180" y="2642"/>
                    <a:pt x="88" y="2702"/>
                    <a:pt x="58" y="2793"/>
                  </a:cubicBezTo>
                  <a:cubicBezTo>
                    <a:pt x="1" y="3155"/>
                    <a:pt x="504" y="3243"/>
                    <a:pt x="977" y="3243"/>
                  </a:cubicBezTo>
                  <a:cubicBezTo>
                    <a:pt x="1260" y="3243"/>
                    <a:pt x="1533" y="3211"/>
                    <a:pt x="1669" y="3189"/>
                  </a:cubicBezTo>
                  <a:cubicBezTo>
                    <a:pt x="1731" y="3233"/>
                    <a:pt x="1804" y="3252"/>
                    <a:pt x="1881" y="3252"/>
                  </a:cubicBezTo>
                  <a:cubicBezTo>
                    <a:pt x="2067" y="3252"/>
                    <a:pt x="2278" y="3144"/>
                    <a:pt x="2429" y="3037"/>
                  </a:cubicBezTo>
                  <a:cubicBezTo>
                    <a:pt x="2642" y="2824"/>
                    <a:pt x="2946" y="2642"/>
                    <a:pt x="3067" y="2338"/>
                  </a:cubicBezTo>
                  <a:cubicBezTo>
                    <a:pt x="3250" y="1882"/>
                    <a:pt x="3098" y="1456"/>
                    <a:pt x="2976" y="1000"/>
                  </a:cubicBezTo>
                  <a:cubicBezTo>
                    <a:pt x="2915" y="848"/>
                    <a:pt x="2885" y="575"/>
                    <a:pt x="2702" y="483"/>
                  </a:cubicBezTo>
                  <a:cubicBezTo>
                    <a:pt x="2733" y="362"/>
                    <a:pt x="2824" y="210"/>
                    <a:pt x="2733" y="58"/>
                  </a:cubicBezTo>
                  <a:cubicBezTo>
                    <a:pt x="2683" y="25"/>
                    <a:pt x="2614" y="0"/>
                    <a:pt x="25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1509250" y="1437650"/>
              <a:ext cx="111525" cy="63675"/>
            </a:xfrm>
            <a:custGeom>
              <a:avLst/>
              <a:gdLst/>
              <a:ahLst/>
              <a:cxnLst/>
              <a:rect l="l" t="t" r="r" b="b"/>
              <a:pathLst>
                <a:path w="4461" h="2547" extrusionOk="0">
                  <a:moveTo>
                    <a:pt x="4190" y="0"/>
                  </a:moveTo>
                  <a:cubicBezTo>
                    <a:pt x="4072" y="0"/>
                    <a:pt x="3997" y="79"/>
                    <a:pt x="3944" y="158"/>
                  </a:cubicBezTo>
                  <a:cubicBezTo>
                    <a:pt x="3914" y="158"/>
                    <a:pt x="3883" y="189"/>
                    <a:pt x="3853" y="189"/>
                  </a:cubicBezTo>
                  <a:cubicBezTo>
                    <a:pt x="3123" y="492"/>
                    <a:pt x="2303" y="523"/>
                    <a:pt x="1512" y="553"/>
                  </a:cubicBezTo>
                  <a:cubicBezTo>
                    <a:pt x="1117" y="553"/>
                    <a:pt x="752" y="523"/>
                    <a:pt x="357" y="462"/>
                  </a:cubicBezTo>
                  <a:cubicBezTo>
                    <a:pt x="333" y="454"/>
                    <a:pt x="308" y="450"/>
                    <a:pt x="285" y="450"/>
                  </a:cubicBezTo>
                  <a:cubicBezTo>
                    <a:pt x="130" y="450"/>
                    <a:pt x="1" y="608"/>
                    <a:pt x="53" y="766"/>
                  </a:cubicBezTo>
                  <a:cubicBezTo>
                    <a:pt x="540" y="1617"/>
                    <a:pt x="1421" y="2377"/>
                    <a:pt x="2424" y="2529"/>
                  </a:cubicBezTo>
                  <a:cubicBezTo>
                    <a:pt x="2496" y="2541"/>
                    <a:pt x="2566" y="2546"/>
                    <a:pt x="2634" y="2546"/>
                  </a:cubicBezTo>
                  <a:cubicBezTo>
                    <a:pt x="3639" y="2546"/>
                    <a:pt x="4286" y="1342"/>
                    <a:pt x="4400" y="432"/>
                  </a:cubicBezTo>
                  <a:cubicBezTo>
                    <a:pt x="4461" y="280"/>
                    <a:pt x="4430" y="189"/>
                    <a:pt x="4370" y="128"/>
                  </a:cubicBezTo>
                  <a:cubicBezTo>
                    <a:pt x="4339" y="97"/>
                    <a:pt x="4309" y="37"/>
                    <a:pt x="4248" y="6"/>
                  </a:cubicBezTo>
                  <a:cubicBezTo>
                    <a:pt x="4228" y="2"/>
                    <a:pt x="4208" y="0"/>
                    <a:pt x="41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1355550" y="1390650"/>
              <a:ext cx="87300" cy="78250"/>
            </a:xfrm>
            <a:custGeom>
              <a:avLst/>
              <a:gdLst/>
              <a:ahLst/>
              <a:cxnLst/>
              <a:rect l="l" t="t" r="r" b="b"/>
              <a:pathLst>
                <a:path w="3492" h="3130" extrusionOk="0">
                  <a:moveTo>
                    <a:pt x="464" y="0"/>
                  </a:moveTo>
                  <a:cubicBezTo>
                    <a:pt x="203" y="0"/>
                    <a:pt x="173" y="531"/>
                    <a:pt x="122" y="762"/>
                  </a:cubicBezTo>
                  <a:cubicBezTo>
                    <a:pt x="1" y="1582"/>
                    <a:pt x="305" y="2676"/>
                    <a:pt x="1156" y="2980"/>
                  </a:cubicBezTo>
                  <a:cubicBezTo>
                    <a:pt x="1388" y="3086"/>
                    <a:pt x="1628" y="3129"/>
                    <a:pt x="1868" y="3129"/>
                  </a:cubicBezTo>
                  <a:cubicBezTo>
                    <a:pt x="2320" y="3129"/>
                    <a:pt x="2776" y="2977"/>
                    <a:pt x="3192" y="2798"/>
                  </a:cubicBezTo>
                  <a:cubicBezTo>
                    <a:pt x="3204" y="2800"/>
                    <a:pt x="3215" y="2801"/>
                    <a:pt x="3226" y="2801"/>
                  </a:cubicBezTo>
                  <a:cubicBezTo>
                    <a:pt x="3366" y="2801"/>
                    <a:pt x="3492" y="2635"/>
                    <a:pt x="3435" y="2494"/>
                  </a:cubicBezTo>
                  <a:cubicBezTo>
                    <a:pt x="3223" y="2190"/>
                    <a:pt x="2827" y="2099"/>
                    <a:pt x="2524" y="1856"/>
                  </a:cubicBezTo>
                  <a:cubicBezTo>
                    <a:pt x="1764" y="1400"/>
                    <a:pt x="1156" y="762"/>
                    <a:pt x="639" y="62"/>
                  </a:cubicBezTo>
                  <a:cubicBezTo>
                    <a:pt x="571" y="19"/>
                    <a:pt x="514" y="0"/>
                    <a:pt x="4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1283875" y="1212225"/>
              <a:ext cx="65350" cy="104200"/>
            </a:xfrm>
            <a:custGeom>
              <a:avLst/>
              <a:gdLst/>
              <a:ahLst/>
              <a:cxnLst/>
              <a:rect l="l" t="t" r="r" b="b"/>
              <a:pathLst>
                <a:path w="2614" h="4168" extrusionOk="0">
                  <a:moveTo>
                    <a:pt x="1856" y="0"/>
                  </a:moveTo>
                  <a:cubicBezTo>
                    <a:pt x="1568" y="0"/>
                    <a:pt x="1100" y="479"/>
                    <a:pt x="922" y="634"/>
                  </a:cubicBezTo>
                  <a:cubicBezTo>
                    <a:pt x="862" y="566"/>
                    <a:pt x="801" y="536"/>
                    <a:pt x="742" y="536"/>
                  </a:cubicBezTo>
                  <a:cubicBezTo>
                    <a:pt x="349" y="536"/>
                    <a:pt x="0" y="1833"/>
                    <a:pt x="132" y="2123"/>
                  </a:cubicBezTo>
                  <a:cubicBezTo>
                    <a:pt x="193" y="2731"/>
                    <a:pt x="649" y="3187"/>
                    <a:pt x="1135" y="3552"/>
                  </a:cubicBezTo>
                  <a:cubicBezTo>
                    <a:pt x="1277" y="3633"/>
                    <a:pt x="1500" y="3809"/>
                    <a:pt x="1678" y="3809"/>
                  </a:cubicBezTo>
                  <a:cubicBezTo>
                    <a:pt x="1767" y="3809"/>
                    <a:pt x="1844" y="3765"/>
                    <a:pt x="1895" y="3643"/>
                  </a:cubicBezTo>
                  <a:cubicBezTo>
                    <a:pt x="1956" y="3826"/>
                    <a:pt x="2017" y="3977"/>
                    <a:pt x="2138" y="4099"/>
                  </a:cubicBezTo>
                  <a:cubicBezTo>
                    <a:pt x="2187" y="4147"/>
                    <a:pt x="2240" y="4168"/>
                    <a:pt x="2291" y="4168"/>
                  </a:cubicBezTo>
                  <a:cubicBezTo>
                    <a:pt x="2464" y="4168"/>
                    <a:pt x="2613" y="3936"/>
                    <a:pt x="2473" y="3795"/>
                  </a:cubicBezTo>
                  <a:cubicBezTo>
                    <a:pt x="2108" y="3157"/>
                    <a:pt x="2077" y="2367"/>
                    <a:pt x="1986" y="1667"/>
                  </a:cubicBezTo>
                  <a:cubicBezTo>
                    <a:pt x="1956" y="1181"/>
                    <a:pt x="1986" y="695"/>
                    <a:pt x="2077" y="239"/>
                  </a:cubicBezTo>
                  <a:cubicBezTo>
                    <a:pt x="2044" y="66"/>
                    <a:pt x="1963" y="0"/>
                    <a:pt x="18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1323125" y="1067350"/>
              <a:ext cx="88675" cy="94925"/>
            </a:xfrm>
            <a:custGeom>
              <a:avLst/>
              <a:gdLst/>
              <a:ahLst/>
              <a:cxnLst/>
              <a:rect l="l" t="t" r="r" b="b"/>
              <a:pathLst>
                <a:path w="3547" h="3797" extrusionOk="0">
                  <a:moveTo>
                    <a:pt x="2148" y="1"/>
                  </a:moveTo>
                  <a:cubicBezTo>
                    <a:pt x="976" y="1"/>
                    <a:pt x="0" y="1009"/>
                    <a:pt x="143" y="2204"/>
                  </a:cubicBezTo>
                  <a:cubicBezTo>
                    <a:pt x="203" y="2599"/>
                    <a:pt x="264" y="2994"/>
                    <a:pt x="416" y="3359"/>
                  </a:cubicBezTo>
                  <a:cubicBezTo>
                    <a:pt x="477" y="3450"/>
                    <a:pt x="538" y="3481"/>
                    <a:pt x="629" y="3481"/>
                  </a:cubicBezTo>
                  <a:cubicBezTo>
                    <a:pt x="568" y="3572"/>
                    <a:pt x="599" y="3693"/>
                    <a:pt x="690" y="3754"/>
                  </a:cubicBezTo>
                  <a:cubicBezTo>
                    <a:pt x="744" y="3783"/>
                    <a:pt x="792" y="3796"/>
                    <a:pt x="835" y="3796"/>
                  </a:cubicBezTo>
                  <a:cubicBezTo>
                    <a:pt x="1149" y="3796"/>
                    <a:pt x="1171" y="3087"/>
                    <a:pt x="1358" y="2873"/>
                  </a:cubicBezTo>
                  <a:cubicBezTo>
                    <a:pt x="1784" y="1900"/>
                    <a:pt x="2574" y="1140"/>
                    <a:pt x="3395" y="471"/>
                  </a:cubicBezTo>
                  <a:cubicBezTo>
                    <a:pt x="3517" y="380"/>
                    <a:pt x="3547" y="228"/>
                    <a:pt x="3425" y="107"/>
                  </a:cubicBezTo>
                  <a:cubicBezTo>
                    <a:pt x="3273" y="46"/>
                    <a:pt x="3099" y="38"/>
                    <a:pt x="2920" y="38"/>
                  </a:cubicBezTo>
                  <a:cubicBezTo>
                    <a:pt x="2861" y="38"/>
                    <a:pt x="2801" y="39"/>
                    <a:pt x="2741" y="39"/>
                  </a:cubicBezTo>
                  <a:cubicBezTo>
                    <a:pt x="2622" y="39"/>
                    <a:pt x="2503" y="36"/>
                    <a:pt x="2392" y="16"/>
                  </a:cubicBezTo>
                  <a:cubicBezTo>
                    <a:pt x="2310" y="6"/>
                    <a:pt x="2229" y="1"/>
                    <a:pt x="2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1468025" y="991525"/>
              <a:ext cx="105650" cy="64250"/>
            </a:xfrm>
            <a:custGeom>
              <a:avLst/>
              <a:gdLst/>
              <a:ahLst/>
              <a:cxnLst/>
              <a:rect l="l" t="t" r="r" b="b"/>
              <a:pathLst>
                <a:path w="4226" h="2570" extrusionOk="0">
                  <a:moveTo>
                    <a:pt x="2283" y="0"/>
                  </a:moveTo>
                  <a:cubicBezTo>
                    <a:pt x="1445" y="0"/>
                    <a:pt x="569" y="750"/>
                    <a:pt x="335" y="1559"/>
                  </a:cubicBezTo>
                  <a:cubicBezTo>
                    <a:pt x="243" y="1650"/>
                    <a:pt x="274" y="1802"/>
                    <a:pt x="365" y="1863"/>
                  </a:cubicBezTo>
                  <a:cubicBezTo>
                    <a:pt x="274" y="1924"/>
                    <a:pt x="213" y="1954"/>
                    <a:pt x="122" y="2015"/>
                  </a:cubicBezTo>
                  <a:cubicBezTo>
                    <a:pt x="31" y="2106"/>
                    <a:pt x="0" y="2228"/>
                    <a:pt x="91" y="2349"/>
                  </a:cubicBezTo>
                  <a:cubicBezTo>
                    <a:pt x="91" y="2349"/>
                    <a:pt x="122" y="2349"/>
                    <a:pt x="122" y="2380"/>
                  </a:cubicBezTo>
                  <a:lnTo>
                    <a:pt x="122" y="2410"/>
                  </a:lnTo>
                  <a:cubicBezTo>
                    <a:pt x="147" y="2511"/>
                    <a:pt x="235" y="2570"/>
                    <a:pt x="333" y="2570"/>
                  </a:cubicBezTo>
                  <a:cubicBezTo>
                    <a:pt x="354" y="2570"/>
                    <a:pt x="375" y="2567"/>
                    <a:pt x="395" y="2562"/>
                  </a:cubicBezTo>
                  <a:cubicBezTo>
                    <a:pt x="971" y="2463"/>
                    <a:pt x="1574" y="2409"/>
                    <a:pt x="2170" y="2409"/>
                  </a:cubicBezTo>
                  <a:cubicBezTo>
                    <a:pt x="2674" y="2409"/>
                    <a:pt x="3174" y="2448"/>
                    <a:pt x="3648" y="2532"/>
                  </a:cubicBezTo>
                  <a:cubicBezTo>
                    <a:pt x="3693" y="2557"/>
                    <a:pt x="3737" y="2568"/>
                    <a:pt x="3777" y="2568"/>
                  </a:cubicBezTo>
                  <a:cubicBezTo>
                    <a:pt x="3980" y="2568"/>
                    <a:pt x="4099" y="2289"/>
                    <a:pt x="3921" y="2137"/>
                  </a:cubicBezTo>
                  <a:cubicBezTo>
                    <a:pt x="4225" y="1833"/>
                    <a:pt x="3496" y="678"/>
                    <a:pt x="3283" y="465"/>
                  </a:cubicBezTo>
                  <a:cubicBezTo>
                    <a:pt x="2992" y="137"/>
                    <a:pt x="2641" y="0"/>
                    <a:pt x="2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1591175" y="1038025"/>
              <a:ext cx="100300" cy="77300"/>
            </a:xfrm>
            <a:custGeom>
              <a:avLst/>
              <a:gdLst/>
              <a:ahLst/>
              <a:cxnLst/>
              <a:rect l="l" t="t" r="r" b="b"/>
              <a:pathLst>
                <a:path w="4012" h="3092" extrusionOk="0">
                  <a:moveTo>
                    <a:pt x="1941" y="1"/>
                  </a:moveTo>
                  <a:cubicBezTo>
                    <a:pt x="1377" y="1"/>
                    <a:pt x="809" y="323"/>
                    <a:pt x="393" y="915"/>
                  </a:cubicBezTo>
                  <a:cubicBezTo>
                    <a:pt x="362" y="908"/>
                    <a:pt x="332" y="904"/>
                    <a:pt x="305" y="904"/>
                  </a:cubicBezTo>
                  <a:cubicBezTo>
                    <a:pt x="1" y="904"/>
                    <a:pt x="28" y="1343"/>
                    <a:pt x="363" y="1371"/>
                  </a:cubicBezTo>
                  <a:cubicBezTo>
                    <a:pt x="1457" y="1705"/>
                    <a:pt x="2430" y="2374"/>
                    <a:pt x="3372" y="3073"/>
                  </a:cubicBezTo>
                  <a:cubicBezTo>
                    <a:pt x="3409" y="3086"/>
                    <a:pt x="3442" y="3092"/>
                    <a:pt x="3472" y="3092"/>
                  </a:cubicBezTo>
                  <a:cubicBezTo>
                    <a:pt x="4012" y="3092"/>
                    <a:pt x="3486" y="1112"/>
                    <a:pt x="3342" y="824"/>
                  </a:cubicBezTo>
                  <a:cubicBezTo>
                    <a:pt x="2953" y="262"/>
                    <a:pt x="2448" y="1"/>
                    <a:pt x="19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1313750" y="1642950"/>
              <a:ext cx="209000" cy="297925"/>
            </a:xfrm>
            <a:custGeom>
              <a:avLst/>
              <a:gdLst/>
              <a:ahLst/>
              <a:cxnLst/>
              <a:rect l="l" t="t" r="r" b="b"/>
              <a:pathLst>
                <a:path w="8360" h="11917" extrusionOk="0">
                  <a:moveTo>
                    <a:pt x="974" y="1"/>
                  </a:moveTo>
                  <a:cubicBezTo>
                    <a:pt x="1" y="4895"/>
                    <a:pt x="3010" y="10427"/>
                    <a:pt x="7873" y="11825"/>
                  </a:cubicBezTo>
                  <a:cubicBezTo>
                    <a:pt x="7995" y="11886"/>
                    <a:pt x="8177" y="11886"/>
                    <a:pt x="8360" y="11916"/>
                  </a:cubicBezTo>
                  <a:cubicBezTo>
                    <a:pt x="8299" y="9880"/>
                    <a:pt x="7995" y="7752"/>
                    <a:pt x="6870" y="5958"/>
                  </a:cubicBezTo>
                  <a:cubicBezTo>
                    <a:pt x="5472" y="3496"/>
                    <a:pt x="3618" y="1186"/>
                    <a:pt x="9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1538700" y="1683225"/>
              <a:ext cx="228750" cy="259925"/>
            </a:xfrm>
            <a:custGeom>
              <a:avLst/>
              <a:gdLst/>
              <a:ahLst/>
              <a:cxnLst/>
              <a:rect l="l" t="t" r="r" b="b"/>
              <a:pathLst>
                <a:path w="9150" h="10397" extrusionOk="0">
                  <a:moveTo>
                    <a:pt x="9149" y="1"/>
                  </a:moveTo>
                  <a:lnTo>
                    <a:pt x="9149" y="1"/>
                  </a:lnTo>
                  <a:cubicBezTo>
                    <a:pt x="8936" y="31"/>
                    <a:pt x="8724" y="62"/>
                    <a:pt x="8511" y="92"/>
                  </a:cubicBezTo>
                  <a:cubicBezTo>
                    <a:pt x="5015" y="943"/>
                    <a:pt x="2067" y="3709"/>
                    <a:pt x="790" y="7022"/>
                  </a:cubicBezTo>
                  <a:cubicBezTo>
                    <a:pt x="456" y="7934"/>
                    <a:pt x="213" y="8907"/>
                    <a:pt x="91" y="9849"/>
                  </a:cubicBezTo>
                  <a:cubicBezTo>
                    <a:pt x="61" y="10001"/>
                    <a:pt x="61" y="10214"/>
                    <a:pt x="0" y="10396"/>
                  </a:cubicBezTo>
                  <a:lnTo>
                    <a:pt x="30" y="10396"/>
                  </a:lnTo>
                  <a:cubicBezTo>
                    <a:pt x="2888" y="10123"/>
                    <a:pt x="5319" y="7965"/>
                    <a:pt x="6869" y="5654"/>
                  </a:cubicBezTo>
                  <a:cubicBezTo>
                    <a:pt x="7417" y="4834"/>
                    <a:pt x="7751" y="3892"/>
                    <a:pt x="8116" y="2949"/>
                  </a:cubicBezTo>
                  <a:cubicBezTo>
                    <a:pt x="8480" y="1977"/>
                    <a:pt x="8906" y="1034"/>
                    <a:pt x="91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1404950" y="1848900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13" y="0"/>
                  </a:moveTo>
                  <a:cubicBezTo>
                    <a:pt x="92" y="0"/>
                    <a:pt x="0" y="91"/>
                    <a:pt x="0" y="213"/>
                  </a:cubicBezTo>
                  <a:cubicBezTo>
                    <a:pt x="0" y="365"/>
                    <a:pt x="122" y="426"/>
                    <a:pt x="244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6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1395825" y="183445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13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65"/>
                    <a:pt x="122" y="426"/>
                    <a:pt x="244" y="426"/>
                  </a:cubicBezTo>
                  <a:cubicBezTo>
                    <a:pt x="365" y="426"/>
                    <a:pt x="457" y="335"/>
                    <a:pt x="457" y="213"/>
                  </a:cubicBezTo>
                  <a:cubicBezTo>
                    <a:pt x="457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1419375" y="1740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31" y="366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1615425" y="1797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122"/>
                    <a:pt x="1" y="244"/>
                  </a:cubicBezTo>
                  <a:cubicBezTo>
                    <a:pt x="31" y="365"/>
                    <a:pt x="123" y="457"/>
                    <a:pt x="244" y="457"/>
                  </a:cubicBezTo>
                  <a:cubicBezTo>
                    <a:pt x="366" y="457"/>
                    <a:pt x="457" y="335"/>
                    <a:pt x="457" y="24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1629875" y="180635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13" y="456"/>
                  </a:cubicBezTo>
                  <a:cubicBezTo>
                    <a:pt x="33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1629125" y="1793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122"/>
                    <a:pt x="31" y="213"/>
                  </a:cubicBezTo>
                  <a:cubicBezTo>
                    <a:pt x="31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6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1688375" y="18040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122"/>
                    <a:pt x="31" y="244"/>
                  </a:cubicBezTo>
                  <a:cubicBezTo>
                    <a:pt x="31" y="366"/>
                    <a:pt x="123" y="457"/>
                    <a:pt x="244" y="457"/>
                  </a:cubicBezTo>
                  <a:cubicBezTo>
                    <a:pt x="366" y="457"/>
                    <a:pt x="457" y="335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1696750" y="179037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3" y="1"/>
                  </a:moveTo>
                  <a:cubicBezTo>
                    <a:pt x="92" y="1"/>
                    <a:pt x="0" y="92"/>
                    <a:pt x="0" y="213"/>
                  </a:cubicBezTo>
                  <a:cubicBezTo>
                    <a:pt x="31" y="365"/>
                    <a:pt x="122" y="426"/>
                    <a:pt x="243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1409800" y="1822925"/>
              <a:ext cx="118225" cy="124075"/>
            </a:xfrm>
            <a:custGeom>
              <a:avLst/>
              <a:gdLst/>
              <a:ahLst/>
              <a:cxnLst/>
              <a:rect l="l" t="t" r="r" b="b"/>
              <a:pathLst>
                <a:path w="4729" h="4963" extrusionOk="0">
                  <a:moveTo>
                    <a:pt x="3687" y="1"/>
                  </a:moveTo>
                  <a:cubicBezTo>
                    <a:pt x="2733" y="1"/>
                    <a:pt x="1746" y="501"/>
                    <a:pt x="1113" y="1191"/>
                  </a:cubicBezTo>
                  <a:cubicBezTo>
                    <a:pt x="855" y="1421"/>
                    <a:pt x="1" y="3032"/>
                    <a:pt x="648" y="3032"/>
                  </a:cubicBezTo>
                  <a:cubicBezTo>
                    <a:pt x="686" y="3032"/>
                    <a:pt x="730" y="3027"/>
                    <a:pt x="779" y="3015"/>
                  </a:cubicBezTo>
                  <a:cubicBezTo>
                    <a:pt x="1843" y="3896"/>
                    <a:pt x="3150" y="4504"/>
                    <a:pt x="4457" y="4960"/>
                  </a:cubicBezTo>
                  <a:cubicBezTo>
                    <a:pt x="4469" y="4962"/>
                    <a:pt x="4481" y="4963"/>
                    <a:pt x="4492" y="4963"/>
                  </a:cubicBezTo>
                  <a:cubicBezTo>
                    <a:pt x="4676" y="4963"/>
                    <a:pt x="4729" y="4737"/>
                    <a:pt x="4700" y="4565"/>
                  </a:cubicBezTo>
                  <a:cubicBezTo>
                    <a:pt x="4639" y="3167"/>
                    <a:pt x="4457" y="1799"/>
                    <a:pt x="4062" y="462"/>
                  </a:cubicBezTo>
                  <a:cubicBezTo>
                    <a:pt x="4001" y="310"/>
                    <a:pt x="4001" y="97"/>
                    <a:pt x="3849" y="6"/>
                  </a:cubicBezTo>
                  <a:cubicBezTo>
                    <a:pt x="3795" y="2"/>
                    <a:pt x="3741" y="1"/>
                    <a:pt x="3687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1532600" y="1811500"/>
              <a:ext cx="123125" cy="135450"/>
            </a:xfrm>
            <a:custGeom>
              <a:avLst/>
              <a:gdLst/>
              <a:ahLst/>
              <a:cxnLst/>
              <a:rect l="l" t="t" r="r" b="b"/>
              <a:pathLst>
                <a:path w="4925" h="5418" extrusionOk="0">
                  <a:moveTo>
                    <a:pt x="1968" y="0"/>
                  </a:moveTo>
                  <a:cubicBezTo>
                    <a:pt x="1679" y="0"/>
                    <a:pt x="1285" y="93"/>
                    <a:pt x="1521" y="432"/>
                  </a:cubicBezTo>
                  <a:cubicBezTo>
                    <a:pt x="670" y="1587"/>
                    <a:pt x="457" y="3107"/>
                    <a:pt x="214" y="4505"/>
                  </a:cubicBezTo>
                  <a:cubicBezTo>
                    <a:pt x="214" y="4779"/>
                    <a:pt x="1" y="5296"/>
                    <a:pt x="366" y="5417"/>
                  </a:cubicBezTo>
                  <a:cubicBezTo>
                    <a:pt x="1916" y="5387"/>
                    <a:pt x="3162" y="4232"/>
                    <a:pt x="4591" y="3745"/>
                  </a:cubicBezTo>
                  <a:cubicBezTo>
                    <a:pt x="4682" y="3715"/>
                    <a:pt x="4743" y="3685"/>
                    <a:pt x="4803" y="3593"/>
                  </a:cubicBezTo>
                  <a:cubicBezTo>
                    <a:pt x="4925" y="2013"/>
                    <a:pt x="3679" y="280"/>
                    <a:pt x="2098" y="7"/>
                  </a:cubicBezTo>
                  <a:cubicBezTo>
                    <a:pt x="2060" y="3"/>
                    <a:pt x="2015" y="0"/>
                    <a:pt x="19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1328950" y="1638750"/>
              <a:ext cx="101850" cy="129525"/>
            </a:xfrm>
            <a:custGeom>
              <a:avLst/>
              <a:gdLst/>
              <a:ahLst/>
              <a:cxnLst/>
              <a:rect l="l" t="t" r="r" b="b"/>
              <a:pathLst>
                <a:path w="4074" h="5181" extrusionOk="0">
                  <a:moveTo>
                    <a:pt x="392" y="1"/>
                  </a:moveTo>
                  <a:cubicBezTo>
                    <a:pt x="305" y="1"/>
                    <a:pt x="225" y="41"/>
                    <a:pt x="183" y="139"/>
                  </a:cubicBezTo>
                  <a:cubicBezTo>
                    <a:pt x="92" y="199"/>
                    <a:pt x="62" y="321"/>
                    <a:pt x="31" y="443"/>
                  </a:cubicBezTo>
                  <a:cubicBezTo>
                    <a:pt x="1" y="959"/>
                    <a:pt x="1" y="1506"/>
                    <a:pt x="1" y="2023"/>
                  </a:cubicBezTo>
                  <a:cubicBezTo>
                    <a:pt x="31" y="2753"/>
                    <a:pt x="92" y="3482"/>
                    <a:pt x="214" y="4212"/>
                  </a:cubicBezTo>
                  <a:cubicBezTo>
                    <a:pt x="214" y="4303"/>
                    <a:pt x="305" y="4394"/>
                    <a:pt x="396" y="4394"/>
                  </a:cubicBezTo>
                  <a:cubicBezTo>
                    <a:pt x="305" y="4576"/>
                    <a:pt x="214" y="4759"/>
                    <a:pt x="183" y="4971"/>
                  </a:cubicBezTo>
                  <a:cubicBezTo>
                    <a:pt x="199" y="5112"/>
                    <a:pt x="311" y="5181"/>
                    <a:pt x="421" y="5181"/>
                  </a:cubicBezTo>
                  <a:cubicBezTo>
                    <a:pt x="524" y="5181"/>
                    <a:pt x="624" y="5120"/>
                    <a:pt x="639" y="5002"/>
                  </a:cubicBezTo>
                  <a:cubicBezTo>
                    <a:pt x="1004" y="4060"/>
                    <a:pt x="1764" y="3269"/>
                    <a:pt x="2676" y="2813"/>
                  </a:cubicBezTo>
                  <a:cubicBezTo>
                    <a:pt x="2949" y="2631"/>
                    <a:pt x="4074" y="2509"/>
                    <a:pt x="3648" y="2053"/>
                  </a:cubicBezTo>
                  <a:cubicBezTo>
                    <a:pt x="2676" y="1446"/>
                    <a:pt x="1460" y="959"/>
                    <a:pt x="670" y="139"/>
                  </a:cubicBezTo>
                  <a:cubicBezTo>
                    <a:pt x="604" y="56"/>
                    <a:pt x="494" y="1"/>
                    <a:pt x="392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1668800" y="1678450"/>
              <a:ext cx="102450" cy="97275"/>
            </a:xfrm>
            <a:custGeom>
              <a:avLst/>
              <a:gdLst/>
              <a:ahLst/>
              <a:cxnLst/>
              <a:rect l="l" t="t" r="r" b="b"/>
              <a:pathLst>
                <a:path w="4098" h="3891" extrusionOk="0">
                  <a:moveTo>
                    <a:pt x="3867" y="0"/>
                  </a:moveTo>
                  <a:cubicBezTo>
                    <a:pt x="3725" y="0"/>
                    <a:pt x="3555" y="83"/>
                    <a:pt x="3428" y="101"/>
                  </a:cubicBezTo>
                  <a:cubicBezTo>
                    <a:pt x="2669" y="314"/>
                    <a:pt x="1969" y="648"/>
                    <a:pt x="1240" y="861"/>
                  </a:cubicBezTo>
                  <a:cubicBezTo>
                    <a:pt x="1027" y="921"/>
                    <a:pt x="602" y="982"/>
                    <a:pt x="510" y="1195"/>
                  </a:cubicBezTo>
                  <a:cubicBezTo>
                    <a:pt x="448" y="1153"/>
                    <a:pt x="390" y="1136"/>
                    <a:pt x="338" y="1136"/>
                  </a:cubicBezTo>
                  <a:cubicBezTo>
                    <a:pt x="91" y="1136"/>
                    <a:pt x="1" y="1545"/>
                    <a:pt x="328" y="1621"/>
                  </a:cubicBezTo>
                  <a:cubicBezTo>
                    <a:pt x="1270" y="2046"/>
                    <a:pt x="2152" y="2776"/>
                    <a:pt x="2577" y="3748"/>
                  </a:cubicBezTo>
                  <a:cubicBezTo>
                    <a:pt x="2618" y="3844"/>
                    <a:pt x="2715" y="3890"/>
                    <a:pt x="2809" y="3890"/>
                  </a:cubicBezTo>
                  <a:cubicBezTo>
                    <a:pt x="2923" y="3890"/>
                    <a:pt x="3033" y="3821"/>
                    <a:pt x="3033" y="3687"/>
                  </a:cubicBezTo>
                  <a:cubicBezTo>
                    <a:pt x="3003" y="3140"/>
                    <a:pt x="3307" y="2624"/>
                    <a:pt x="3489" y="2107"/>
                  </a:cubicBezTo>
                  <a:cubicBezTo>
                    <a:pt x="3672" y="1438"/>
                    <a:pt x="4067" y="830"/>
                    <a:pt x="4097" y="162"/>
                  </a:cubicBezTo>
                  <a:cubicBezTo>
                    <a:pt x="4048" y="38"/>
                    <a:pt x="3964" y="0"/>
                    <a:pt x="3867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1165575" y="707525"/>
              <a:ext cx="717375" cy="1335925"/>
            </a:xfrm>
            <a:custGeom>
              <a:avLst/>
              <a:gdLst/>
              <a:ahLst/>
              <a:cxnLst/>
              <a:rect l="l" t="t" r="r" b="b"/>
              <a:pathLst>
                <a:path w="28695" h="53437" extrusionOk="0">
                  <a:moveTo>
                    <a:pt x="15594" y="1"/>
                  </a:moveTo>
                  <a:cubicBezTo>
                    <a:pt x="15442" y="1"/>
                    <a:pt x="15259" y="62"/>
                    <a:pt x="15107" y="62"/>
                  </a:cubicBezTo>
                  <a:lnTo>
                    <a:pt x="14743" y="62"/>
                  </a:lnTo>
                  <a:cubicBezTo>
                    <a:pt x="14682" y="92"/>
                    <a:pt x="14591" y="92"/>
                    <a:pt x="14499" y="123"/>
                  </a:cubicBezTo>
                  <a:cubicBezTo>
                    <a:pt x="14408" y="123"/>
                    <a:pt x="14348" y="153"/>
                    <a:pt x="14256" y="153"/>
                  </a:cubicBezTo>
                  <a:cubicBezTo>
                    <a:pt x="14165" y="153"/>
                    <a:pt x="14074" y="183"/>
                    <a:pt x="13952" y="214"/>
                  </a:cubicBezTo>
                  <a:lnTo>
                    <a:pt x="13922" y="214"/>
                  </a:lnTo>
                  <a:cubicBezTo>
                    <a:pt x="10578" y="761"/>
                    <a:pt x="7904" y="3193"/>
                    <a:pt x="5867" y="5807"/>
                  </a:cubicBezTo>
                  <a:cubicBezTo>
                    <a:pt x="4469" y="7721"/>
                    <a:pt x="3709" y="10032"/>
                    <a:pt x="3010" y="12281"/>
                  </a:cubicBezTo>
                  <a:cubicBezTo>
                    <a:pt x="1764" y="16384"/>
                    <a:pt x="730" y="20518"/>
                    <a:pt x="487" y="24804"/>
                  </a:cubicBezTo>
                  <a:cubicBezTo>
                    <a:pt x="183" y="29424"/>
                    <a:pt x="1" y="34044"/>
                    <a:pt x="548" y="38634"/>
                  </a:cubicBezTo>
                  <a:cubicBezTo>
                    <a:pt x="1065" y="43315"/>
                    <a:pt x="1794" y="48543"/>
                    <a:pt x="3739" y="52798"/>
                  </a:cubicBezTo>
                  <a:cubicBezTo>
                    <a:pt x="3800" y="52798"/>
                    <a:pt x="3891" y="52829"/>
                    <a:pt x="3952" y="52829"/>
                  </a:cubicBezTo>
                  <a:lnTo>
                    <a:pt x="4074" y="52829"/>
                  </a:lnTo>
                  <a:cubicBezTo>
                    <a:pt x="6080" y="52889"/>
                    <a:pt x="8086" y="52950"/>
                    <a:pt x="10062" y="52980"/>
                  </a:cubicBezTo>
                  <a:cubicBezTo>
                    <a:pt x="11490" y="53041"/>
                    <a:pt x="12889" y="53072"/>
                    <a:pt x="14317" y="53102"/>
                  </a:cubicBezTo>
                  <a:cubicBezTo>
                    <a:pt x="14317" y="52008"/>
                    <a:pt x="14317" y="50914"/>
                    <a:pt x="14408" y="49819"/>
                  </a:cubicBezTo>
                  <a:lnTo>
                    <a:pt x="14378" y="49819"/>
                  </a:lnTo>
                  <a:cubicBezTo>
                    <a:pt x="9028" y="48847"/>
                    <a:pt x="5502" y="42859"/>
                    <a:pt x="6414" y="37600"/>
                  </a:cubicBezTo>
                  <a:cubicBezTo>
                    <a:pt x="6445" y="37479"/>
                    <a:pt x="6475" y="37388"/>
                    <a:pt x="6505" y="37266"/>
                  </a:cubicBezTo>
                  <a:cubicBezTo>
                    <a:pt x="6536" y="37144"/>
                    <a:pt x="6566" y="36992"/>
                    <a:pt x="6597" y="36871"/>
                  </a:cubicBezTo>
                  <a:cubicBezTo>
                    <a:pt x="6597" y="36871"/>
                    <a:pt x="6597" y="36871"/>
                    <a:pt x="6597" y="36840"/>
                  </a:cubicBezTo>
                  <a:cubicBezTo>
                    <a:pt x="6627" y="36871"/>
                    <a:pt x="6657" y="36871"/>
                    <a:pt x="6657" y="36871"/>
                  </a:cubicBezTo>
                  <a:cubicBezTo>
                    <a:pt x="6749" y="36901"/>
                    <a:pt x="6840" y="36932"/>
                    <a:pt x="6931" y="36962"/>
                  </a:cubicBezTo>
                  <a:cubicBezTo>
                    <a:pt x="6961" y="36962"/>
                    <a:pt x="6992" y="36992"/>
                    <a:pt x="7022" y="36992"/>
                  </a:cubicBezTo>
                  <a:cubicBezTo>
                    <a:pt x="7053" y="37023"/>
                    <a:pt x="7083" y="37023"/>
                    <a:pt x="7113" y="37023"/>
                  </a:cubicBezTo>
                  <a:cubicBezTo>
                    <a:pt x="9332" y="38056"/>
                    <a:pt x="11217" y="39819"/>
                    <a:pt x="12402" y="41947"/>
                  </a:cubicBezTo>
                  <a:cubicBezTo>
                    <a:pt x="13496" y="43467"/>
                    <a:pt x="14317" y="45199"/>
                    <a:pt x="14591" y="47053"/>
                  </a:cubicBezTo>
                  <a:cubicBezTo>
                    <a:pt x="14864" y="42038"/>
                    <a:pt x="15199" y="37053"/>
                    <a:pt x="15442" y="32068"/>
                  </a:cubicBezTo>
                  <a:cubicBezTo>
                    <a:pt x="15442" y="32008"/>
                    <a:pt x="15472" y="31977"/>
                    <a:pt x="15472" y="31947"/>
                  </a:cubicBezTo>
                  <a:cubicBezTo>
                    <a:pt x="14682" y="31673"/>
                    <a:pt x="14104" y="30944"/>
                    <a:pt x="13740" y="30184"/>
                  </a:cubicBezTo>
                  <a:cubicBezTo>
                    <a:pt x="13284" y="29181"/>
                    <a:pt x="13192" y="28056"/>
                    <a:pt x="13284" y="26962"/>
                  </a:cubicBezTo>
                  <a:lnTo>
                    <a:pt x="13284" y="26962"/>
                  </a:lnTo>
                  <a:cubicBezTo>
                    <a:pt x="12493" y="28573"/>
                    <a:pt x="11247" y="30761"/>
                    <a:pt x="9332" y="30761"/>
                  </a:cubicBezTo>
                  <a:cubicBezTo>
                    <a:pt x="9089" y="30761"/>
                    <a:pt x="8815" y="30731"/>
                    <a:pt x="8542" y="30640"/>
                  </a:cubicBezTo>
                  <a:cubicBezTo>
                    <a:pt x="5928" y="29272"/>
                    <a:pt x="8329" y="26020"/>
                    <a:pt x="9849" y="24743"/>
                  </a:cubicBezTo>
                  <a:cubicBezTo>
                    <a:pt x="10062" y="24561"/>
                    <a:pt x="10274" y="24409"/>
                    <a:pt x="10518" y="24257"/>
                  </a:cubicBezTo>
                  <a:lnTo>
                    <a:pt x="10518" y="24257"/>
                  </a:lnTo>
                  <a:cubicBezTo>
                    <a:pt x="9606" y="24469"/>
                    <a:pt x="8694" y="24591"/>
                    <a:pt x="7782" y="24591"/>
                  </a:cubicBezTo>
                  <a:lnTo>
                    <a:pt x="7660" y="24591"/>
                  </a:lnTo>
                  <a:cubicBezTo>
                    <a:pt x="3558" y="24378"/>
                    <a:pt x="3658" y="19892"/>
                    <a:pt x="7491" y="19892"/>
                  </a:cubicBezTo>
                  <a:cubicBezTo>
                    <a:pt x="8031" y="19892"/>
                    <a:pt x="8645" y="19981"/>
                    <a:pt x="9332" y="20184"/>
                  </a:cubicBezTo>
                  <a:cubicBezTo>
                    <a:pt x="7964" y="19393"/>
                    <a:pt x="6384" y="18238"/>
                    <a:pt x="6201" y="16536"/>
                  </a:cubicBezTo>
                  <a:cubicBezTo>
                    <a:pt x="6171" y="15229"/>
                    <a:pt x="7113" y="14287"/>
                    <a:pt x="8390" y="14165"/>
                  </a:cubicBezTo>
                  <a:cubicBezTo>
                    <a:pt x="9575" y="14165"/>
                    <a:pt x="10730" y="14834"/>
                    <a:pt x="11551" y="15685"/>
                  </a:cubicBezTo>
                  <a:cubicBezTo>
                    <a:pt x="11855" y="15989"/>
                    <a:pt x="12098" y="16354"/>
                    <a:pt x="12341" y="16719"/>
                  </a:cubicBezTo>
                  <a:cubicBezTo>
                    <a:pt x="12098" y="15746"/>
                    <a:pt x="11977" y="14773"/>
                    <a:pt x="12037" y="13801"/>
                  </a:cubicBezTo>
                  <a:cubicBezTo>
                    <a:pt x="12088" y="12519"/>
                    <a:pt x="13093" y="11072"/>
                    <a:pt x="14367" y="11072"/>
                  </a:cubicBezTo>
                  <a:cubicBezTo>
                    <a:pt x="14635" y="11072"/>
                    <a:pt x="14914" y="11135"/>
                    <a:pt x="15199" y="11278"/>
                  </a:cubicBezTo>
                  <a:cubicBezTo>
                    <a:pt x="16506" y="12159"/>
                    <a:pt x="16354" y="14013"/>
                    <a:pt x="16354" y="15412"/>
                  </a:cubicBezTo>
                  <a:cubicBezTo>
                    <a:pt x="16810" y="14378"/>
                    <a:pt x="17539" y="13223"/>
                    <a:pt x="18664" y="12889"/>
                  </a:cubicBezTo>
                  <a:cubicBezTo>
                    <a:pt x="18776" y="12869"/>
                    <a:pt x="18890" y="12860"/>
                    <a:pt x="19003" y="12860"/>
                  </a:cubicBezTo>
                  <a:cubicBezTo>
                    <a:pt x="19776" y="12860"/>
                    <a:pt x="20530" y="13301"/>
                    <a:pt x="20822" y="14044"/>
                  </a:cubicBezTo>
                  <a:cubicBezTo>
                    <a:pt x="21339" y="15503"/>
                    <a:pt x="20548" y="17114"/>
                    <a:pt x="19606" y="18238"/>
                  </a:cubicBezTo>
                  <a:cubicBezTo>
                    <a:pt x="19241" y="18633"/>
                    <a:pt x="18876" y="19029"/>
                    <a:pt x="18512" y="19424"/>
                  </a:cubicBezTo>
                  <a:cubicBezTo>
                    <a:pt x="18724" y="19333"/>
                    <a:pt x="18968" y="19211"/>
                    <a:pt x="19180" y="19120"/>
                  </a:cubicBezTo>
                  <a:cubicBezTo>
                    <a:pt x="20102" y="18835"/>
                    <a:pt x="20898" y="18711"/>
                    <a:pt x="21573" y="18711"/>
                  </a:cubicBezTo>
                  <a:cubicBezTo>
                    <a:pt x="23702" y="18711"/>
                    <a:pt x="24616" y="19940"/>
                    <a:pt x="24408" y="21187"/>
                  </a:cubicBezTo>
                  <a:cubicBezTo>
                    <a:pt x="24196" y="22403"/>
                    <a:pt x="22889" y="23649"/>
                    <a:pt x="20548" y="23649"/>
                  </a:cubicBezTo>
                  <a:cubicBezTo>
                    <a:pt x="20366" y="23649"/>
                    <a:pt x="20153" y="23618"/>
                    <a:pt x="19910" y="23618"/>
                  </a:cubicBezTo>
                  <a:cubicBezTo>
                    <a:pt x="20335" y="23831"/>
                    <a:pt x="20731" y="24074"/>
                    <a:pt x="21095" y="24348"/>
                  </a:cubicBezTo>
                  <a:cubicBezTo>
                    <a:pt x="22919" y="25624"/>
                    <a:pt x="23801" y="29090"/>
                    <a:pt x="20883" y="29090"/>
                  </a:cubicBezTo>
                  <a:lnTo>
                    <a:pt x="20579" y="29090"/>
                  </a:lnTo>
                  <a:cubicBezTo>
                    <a:pt x="19484" y="28846"/>
                    <a:pt x="18664" y="28208"/>
                    <a:pt x="17995" y="27418"/>
                  </a:cubicBezTo>
                  <a:lnTo>
                    <a:pt x="17995" y="27418"/>
                  </a:lnTo>
                  <a:cubicBezTo>
                    <a:pt x="18360" y="28603"/>
                    <a:pt x="18512" y="29789"/>
                    <a:pt x="17965" y="30913"/>
                  </a:cubicBezTo>
                  <a:cubicBezTo>
                    <a:pt x="17661" y="31612"/>
                    <a:pt x="16992" y="32038"/>
                    <a:pt x="16232" y="32038"/>
                  </a:cubicBezTo>
                  <a:lnTo>
                    <a:pt x="15898" y="32038"/>
                  </a:lnTo>
                  <a:lnTo>
                    <a:pt x="15898" y="32068"/>
                  </a:lnTo>
                  <a:cubicBezTo>
                    <a:pt x="15837" y="32555"/>
                    <a:pt x="15806" y="33041"/>
                    <a:pt x="15776" y="33497"/>
                  </a:cubicBezTo>
                  <a:cubicBezTo>
                    <a:pt x="15685" y="35442"/>
                    <a:pt x="15685" y="37418"/>
                    <a:pt x="15503" y="39333"/>
                  </a:cubicBezTo>
                  <a:cubicBezTo>
                    <a:pt x="15320" y="41795"/>
                    <a:pt x="15168" y="44287"/>
                    <a:pt x="15016" y="46749"/>
                  </a:cubicBezTo>
                  <a:cubicBezTo>
                    <a:pt x="15381" y="45473"/>
                    <a:pt x="15928" y="44257"/>
                    <a:pt x="16749" y="43193"/>
                  </a:cubicBezTo>
                  <a:cubicBezTo>
                    <a:pt x="18603" y="40913"/>
                    <a:pt x="21187" y="38816"/>
                    <a:pt x="24196" y="38573"/>
                  </a:cubicBezTo>
                  <a:cubicBezTo>
                    <a:pt x="24196" y="38573"/>
                    <a:pt x="24196" y="38543"/>
                    <a:pt x="24226" y="38543"/>
                  </a:cubicBezTo>
                  <a:lnTo>
                    <a:pt x="24652" y="38543"/>
                  </a:lnTo>
                  <a:lnTo>
                    <a:pt x="24621" y="38664"/>
                  </a:lnTo>
                  <a:cubicBezTo>
                    <a:pt x="24621" y="38695"/>
                    <a:pt x="24621" y="38695"/>
                    <a:pt x="24621" y="38725"/>
                  </a:cubicBezTo>
                  <a:cubicBezTo>
                    <a:pt x="24621" y="38755"/>
                    <a:pt x="24621" y="38755"/>
                    <a:pt x="24621" y="38786"/>
                  </a:cubicBezTo>
                  <a:cubicBezTo>
                    <a:pt x="24591" y="38847"/>
                    <a:pt x="24591" y="38907"/>
                    <a:pt x="24591" y="38968"/>
                  </a:cubicBezTo>
                  <a:cubicBezTo>
                    <a:pt x="24591" y="38968"/>
                    <a:pt x="24591" y="38968"/>
                    <a:pt x="24591" y="38999"/>
                  </a:cubicBezTo>
                  <a:cubicBezTo>
                    <a:pt x="24317" y="40002"/>
                    <a:pt x="23953" y="40974"/>
                    <a:pt x="23557" y="41916"/>
                  </a:cubicBezTo>
                  <a:cubicBezTo>
                    <a:pt x="23071" y="43224"/>
                    <a:pt x="22554" y="44561"/>
                    <a:pt x="21673" y="45655"/>
                  </a:cubicBezTo>
                  <a:cubicBezTo>
                    <a:pt x="20032" y="47752"/>
                    <a:pt x="17630" y="49759"/>
                    <a:pt x="14864" y="49880"/>
                  </a:cubicBezTo>
                  <a:cubicBezTo>
                    <a:pt x="14834" y="50610"/>
                    <a:pt x="14803" y="51339"/>
                    <a:pt x="14773" y="52069"/>
                  </a:cubicBezTo>
                  <a:cubicBezTo>
                    <a:pt x="14773" y="52433"/>
                    <a:pt x="14773" y="52768"/>
                    <a:pt x="14773" y="53132"/>
                  </a:cubicBezTo>
                  <a:cubicBezTo>
                    <a:pt x="15138" y="53132"/>
                    <a:pt x="15503" y="53132"/>
                    <a:pt x="15867" y="53163"/>
                  </a:cubicBezTo>
                  <a:cubicBezTo>
                    <a:pt x="17843" y="53224"/>
                    <a:pt x="19819" y="53254"/>
                    <a:pt x="21794" y="53315"/>
                  </a:cubicBezTo>
                  <a:cubicBezTo>
                    <a:pt x="23253" y="53345"/>
                    <a:pt x="24712" y="53406"/>
                    <a:pt x="26171" y="53436"/>
                  </a:cubicBezTo>
                  <a:cubicBezTo>
                    <a:pt x="28360" y="47661"/>
                    <a:pt x="28178" y="40002"/>
                    <a:pt x="28482" y="34530"/>
                  </a:cubicBezTo>
                  <a:cubicBezTo>
                    <a:pt x="28694" y="28087"/>
                    <a:pt x="28421" y="21582"/>
                    <a:pt x="27478" y="15168"/>
                  </a:cubicBezTo>
                  <a:cubicBezTo>
                    <a:pt x="26658" y="9120"/>
                    <a:pt x="24804" y="2554"/>
                    <a:pt x="18481" y="366"/>
                  </a:cubicBezTo>
                  <a:cubicBezTo>
                    <a:pt x="18481" y="366"/>
                    <a:pt x="18451" y="335"/>
                    <a:pt x="18421" y="335"/>
                  </a:cubicBezTo>
                  <a:cubicBezTo>
                    <a:pt x="18329" y="305"/>
                    <a:pt x="18238" y="275"/>
                    <a:pt x="18147" y="244"/>
                  </a:cubicBezTo>
                  <a:cubicBezTo>
                    <a:pt x="18086" y="214"/>
                    <a:pt x="17995" y="183"/>
                    <a:pt x="17904" y="183"/>
                  </a:cubicBezTo>
                  <a:cubicBezTo>
                    <a:pt x="17782" y="153"/>
                    <a:pt x="17661" y="123"/>
                    <a:pt x="17539" y="92"/>
                  </a:cubicBezTo>
                  <a:cubicBezTo>
                    <a:pt x="17296" y="62"/>
                    <a:pt x="17053" y="31"/>
                    <a:pt x="16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1160250" y="706700"/>
              <a:ext cx="722700" cy="1343125"/>
            </a:xfrm>
            <a:custGeom>
              <a:avLst/>
              <a:gdLst/>
              <a:ahLst/>
              <a:cxnLst/>
              <a:rect l="l" t="t" r="r" b="b"/>
              <a:pathLst>
                <a:path w="28908" h="53725" extrusionOk="0">
                  <a:moveTo>
                    <a:pt x="16039" y="0"/>
                  </a:moveTo>
                  <a:cubicBezTo>
                    <a:pt x="14523" y="0"/>
                    <a:pt x="13000" y="343"/>
                    <a:pt x="11551" y="976"/>
                  </a:cubicBezTo>
                  <a:cubicBezTo>
                    <a:pt x="9849" y="1645"/>
                    <a:pt x="8603" y="2952"/>
                    <a:pt x="7387" y="4259"/>
                  </a:cubicBezTo>
                  <a:cubicBezTo>
                    <a:pt x="6749" y="4958"/>
                    <a:pt x="6080" y="5657"/>
                    <a:pt x="5472" y="6387"/>
                  </a:cubicBezTo>
                  <a:cubicBezTo>
                    <a:pt x="4986" y="6964"/>
                    <a:pt x="4560" y="7572"/>
                    <a:pt x="4196" y="8210"/>
                  </a:cubicBezTo>
                  <a:cubicBezTo>
                    <a:pt x="4135" y="8332"/>
                    <a:pt x="4165" y="8454"/>
                    <a:pt x="4287" y="8514"/>
                  </a:cubicBezTo>
                  <a:cubicBezTo>
                    <a:pt x="4287" y="8545"/>
                    <a:pt x="4317" y="8545"/>
                    <a:pt x="4317" y="8545"/>
                  </a:cubicBezTo>
                  <a:cubicBezTo>
                    <a:pt x="4340" y="8552"/>
                    <a:pt x="4365" y="8556"/>
                    <a:pt x="4390" y="8556"/>
                  </a:cubicBezTo>
                  <a:cubicBezTo>
                    <a:pt x="4465" y="8556"/>
                    <a:pt x="4545" y="8522"/>
                    <a:pt x="4591" y="8454"/>
                  </a:cubicBezTo>
                  <a:cubicBezTo>
                    <a:pt x="4621" y="8423"/>
                    <a:pt x="4621" y="8393"/>
                    <a:pt x="4652" y="8362"/>
                  </a:cubicBezTo>
                  <a:lnTo>
                    <a:pt x="4652" y="8362"/>
                  </a:lnTo>
                  <a:cubicBezTo>
                    <a:pt x="2706" y="12283"/>
                    <a:pt x="1764" y="16660"/>
                    <a:pt x="913" y="20946"/>
                  </a:cubicBezTo>
                  <a:cubicBezTo>
                    <a:pt x="913" y="21007"/>
                    <a:pt x="913" y="21037"/>
                    <a:pt x="882" y="21098"/>
                  </a:cubicBezTo>
                  <a:cubicBezTo>
                    <a:pt x="670" y="22344"/>
                    <a:pt x="518" y="23621"/>
                    <a:pt x="396" y="24898"/>
                  </a:cubicBezTo>
                  <a:cubicBezTo>
                    <a:pt x="275" y="26357"/>
                    <a:pt x="183" y="27816"/>
                    <a:pt x="92" y="29305"/>
                  </a:cubicBezTo>
                  <a:cubicBezTo>
                    <a:pt x="62" y="29852"/>
                    <a:pt x="62" y="30430"/>
                    <a:pt x="62" y="31007"/>
                  </a:cubicBezTo>
                  <a:lnTo>
                    <a:pt x="62" y="31037"/>
                  </a:lnTo>
                  <a:cubicBezTo>
                    <a:pt x="62" y="31372"/>
                    <a:pt x="62" y="31706"/>
                    <a:pt x="31" y="32041"/>
                  </a:cubicBezTo>
                  <a:cubicBezTo>
                    <a:pt x="62" y="32588"/>
                    <a:pt x="1" y="33165"/>
                    <a:pt x="183" y="33652"/>
                  </a:cubicBezTo>
                  <a:cubicBezTo>
                    <a:pt x="183" y="33682"/>
                    <a:pt x="183" y="33682"/>
                    <a:pt x="214" y="33712"/>
                  </a:cubicBezTo>
                  <a:cubicBezTo>
                    <a:pt x="244" y="33773"/>
                    <a:pt x="305" y="33803"/>
                    <a:pt x="366" y="33803"/>
                  </a:cubicBezTo>
                  <a:cubicBezTo>
                    <a:pt x="396" y="33986"/>
                    <a:pt x="427" y="34199"/>
                    <a:pt x="427" y="34411"/>
                  </a:cubicBezTo>
                  <a:cubicBezTo>
                    <a:pt x="335" y="34442"/>
                    <a:pt x="275" y="34503"/>
                    <a:pt x="275" y="34594"/>
                  </a:cubicBezTo>
                  <a:cubicBezTo>
                    <a:pt x="244" y="35202"/>
                    <a:pt x="305" y="35779"/>
                    <a:pt x="366" y="36387"/>
                  </a:cubicBezTo>
                  <a:cubicBezTo>
                    <a:pt x="487" y="39366"/>
                    <a:pt x="943" y="42284"/>
                    <a:pt x="1612" y="45202"/>
                  </a:cubicBezTo>
                  <a:cubicBezTo>
                    <a:pt x="2250" y="47846"/>
                    <a:pt x="2645" y="50612"/>
                    <a:pt x="3892" y="53074"/>
                  </a:cubicBezTo>
                  <a:cubicBezTo>
                    <a:pt x="3952" y="53105"/>
                    <a:pt x="4013" y="53135"/>
                    <a:pt x="4044" y="53165"/>
                  </a:cubicBezTo>
                  <a:cubicBezTo>
                    <a:pt x="4130" y="53187"/>
                    <a:pt x="4200" y="53208"/>
                    <a:pt x="4277" y="53208"/>
                  </a:cubicBezTo>
                  <a:cubicBezTo>
                    <a:pt x="4309" y="53208"/>
                    <a:pt x="4342" y="53205"/>
                    <a:pt x="4378" y="53196"/>
                  </a:cubicBezTo>
                  <a:lnTo>
                    <a:pt x="4500" y="53196"/>
                  </a:lnTo>
                  <a:cubicBezTo>
                    <a:pt x="4683" y="53170"/>
                    <a:pt x="4888" y="53099"/>
                    <a:pt x="5077" y="53099"/>
                  </a:cubicBezTo>
                  <a:cubicBezTo>
                    <a:pt x="5108" y="53099"/>
                    <a:pt x="5139" y="53100"/>
                    <a:pt x="5168" y="53105"/>
                  </a:cubicBezTo>
                  <a:lnTo>
                    <a:pt x="5259" y="53105"/>
                  </a:lnTo>
                  <a:cubicBezTo>
                    <a:pt x="5259" y="53105"/>
                    <a:pt x="5259" y="53135"/>
                    <a:pt x="5290" y="53135"/>
                  </a:cubicBezTo>
                  <a:lnTo>
                    <a:pt x="5320" y="53257"/>
                  </a:lnTo>
                  <a:cubicBezTo>
                    <a:pt x="5363" y="53320"/>
                    <a:pt x="5420" y="53347"/>
                    <a:pt x="5478" y="53347"/>
                  </a:cubicBezTo>
                  <a:cubicBezTo>
                    <a:pt x="5585" y="53347"/>
                    <a:pt x="5696" y="53254"/>
                    <a:pt x="5715" y="53135"/>
                  </a:cubicBezTo>
                  <a:cubicBezTo>
                    <a:pt x="5715" y="53135"/>
                    <a:pt x="5715" y="53135"/>
                    <a:pt x="5715" y="53105"/>
                  </a:cubicBezTo>
                  <a:cubicBezTo>
                    <a:pt x="5715" y="53105"/>
                    <a:pt x="5715" y="53074"/>
                    <a:pt x="5715" y="53044"/>
                  </a:cubicBezTo>
                  <a:cubicBezTo>
                    <a:pt x="5472" y="52041"/>
                    <a:pt x="5047" y="51099"/>
                    <a:pt x="4834" y="50096"/>
                  </a:cubicBezTo>
                  <a:cubicBezTo>
                    <a:pt x="3557" y="45323"/>
                    <a:pt x="2767" y="40369"/>
                    <a:pt x="2493" y="35414"/>
                  </a:cubicBezTo>
                  <a:cubicBezTo>
                    <a:pt x="2220" y="30977"/>
                    <a:pt x="2615" y="26569"/>
                    <a:pt x="3162" y="22162"/>
                  </a:cubicBezTo>
                  <a:cubicBezTo>
                    <a:pt x="3831" y="15900"/>
                    <a:pt x="5594" y="9457"/>
                    <a:pt x="9940" y="4715"/>
                  </a:cubicBezTo>
                  <a:cubicBezTo>
                    <a:pt x="11065" y="3499"/>
                    <a:pt x="12433" y="2496"/>
                    <a:pt x="14044" y="2010"/>
                  </a:cubicBezTo>
                  <a:cubicBezTo>
                    <a:pt x="14584" y="1870"/>
                    <a:pt x="15124" y="1782"/>
                    <a:pt x="15665" y="1782"/>
                  </a:cubicBezTo>
                  <a:cubicBezTo>
                    <a:pt x="15945" y="1782"/>
                    <a:pt x="16225" y="1806"/>
                    <a:pt x="16506" y="1858"/>
                  </a:cubicBezTo>
                  <a:cubicBezTo>
                    <a:pt x="21825" y="2770"/>
                    <a:pt x="24743" y="8271"/>
                    <a:pt x="25564" y="13195"/>
                  </a:cubicBezTo>
                  <a:cubicBezTo>
                    <a:pt x="26354" y="17056"/>
                    <a:pt x="26810" y="20977"/>
                    <a:pt x="26932" y="24928"/>
                  </a:cubicBezTo>
                  <a:cubicBezTo>
                    <a:pt x="27144" y="30278"/>
                    <a:pt x="26719" y="35627"/>
                    <a:pt x="26536" y="40977"/>
                  </a:cubicBezTo>
                  <a:cubicBezTo>
                    <a:pt x="26384" y="42314"/>
                    <a:pt x="26232" y="43652"/>
                    <a:pt x="26050" y="44959"/>
                  </a:cubicBezTo>
                  <a:cubicBezTo>
                    <a:pt x="26050" y="45019"/>
                    <a:pt x="26050" y="45050"/>
                    <a:pt x="26080" y="45080"/>
                  </a:cubicBezTo>
                  <a:lnTo>
                    <a:pt x="26050" y="45263"/>
                  </a:lnTo>
                  <a:cubicBezTo>
                    <a:pt x="25928" y="47269"/>
                    <a:pt x="25685" y="49275"/>
                    <a:pt x="25169" y="51220"/>
                  </a:cubicBezTo>
                  <a:cubicBezTo>
                    <a:pt x="24986" y="51919"/>
                    <a:pt x="24804" y="52588"/>
                    <a:pt x="24561" y="53257"/>
                  </a:cubicBezTo>
                  <a:cubicBezTo>
                    <a:pt x="24500" y="53409"/>
                    <a:pt x="24439" y="53591"/>
                    <a:pt x="24561" y="53682"/>
                  </a:cubicBezTo>
                  <a:cubicBezTo>
                    <a:pt x="24591" y="53713"/>
                    <a:pt x="24621" y="53713"/>
                    <a:pt x="24652" y="53713"/>
                  </a:cubicBezTo>
                  <a:cubicBezTo>
                    <a:pt x="24676" y="53721"/>
                    <a:pt x="24699" y="53725"/>
                    <a:pt x="24719" y="53725"/>
                  </a:cubicBezTo>
                  <a:cubicBezTo>
                    <a:pt x="24776" y="53725"/>
                    <a:pt x="24820" y="53696"/>
                    <a:pt x="24865" y="53652"/>
                  </a:cubicBezTo>
                  <a:cubicBezTo>
                    <a:pt x="24915" y="53702"/>
                    <a:pt x="24974" y="53725"/>
                    <a:pt x="25038" y="53725"/>
                  </a:cubicBezTo>
                  <a:cubicBezTo>
                    <a:pt x="25090" y="53725"/>
                    <a:pt x="25144" y="53710"/>
                    <a:pt x="25199" y="53682"/>
                  </a:cubicBezTo>
                  <a:cubicBezTo>
                    <a:pt x="25533" y="53682"/>
                    <a:pt x="25837" y="53682"/>
                    <a:pt x="26172" y="53621"/>
                  </a:cubicBezTo>
                  <a:cubicBezTo>
                    <a:pt x="26201" y="53625"/>
                    <a:pt x="26231" y="53627"/>
                    <a:pt x="26261" y="53627"/>
                  </a:cubicBezTo>
                  <a:cubicBezTo>
                    <a:pt x="26477" y="53627"/>
                    <a:pt x="26688" y="53527"/>
                    <a:pt x="26688" y="53287"/>
                  </a:cubicBezTo>
                  <a:cubicBezTo>
                    <a:pt x="26810" y="52770"/>
                    <a:pt x="27904" y="49913"/>
                    <a:pt x="27570" y="49366"/>
                  </a:cubicBezTo>
                  <a:cubicBezTo>
                    <a:pt x="27904" y="47664"/>
                    <a:pt x="28208" y="45962"/>
                    <a:pt x="28299" y="44229"/>
                  </a:cubicBezTo>
                  <a:cubicBezTo>
                    <a:pt x="28512" y="41889"/>
                    <a:pt x="28603" y="39518"/>
                    <a:pt x="28725" y="37147"/>
                  </a:cubicBezTo>
                  <a:cubicBezTo>
                    <a:pt x="28634" y="35323"/>
                    <a:pt x="28664" y="33530"/>
                    <a:pt x="28816" y="31706"/>
                  </a:cubicBezTo>
                  <a:cubicBezTo>
                    <a:pt x="28816" y="30278"/>
                    <a:pt x="28877" y="28849"/>
                    <a:pt x="28907" y="27420"/>
                  </a:cubicBezTo>
                  <a:cubicBezTo>
                    <a:pt x="28816" y="25779"/>
                    <a:pt x="28543" y="24138"/>
                    <a:pt x="28603" y="22496"/>
                  </a:cubicBezTo>
                  <a:cubicBezTo>
                    <a:pt x="28634" y="20308"/>
                    <a:pt x="28269" y="18180"/>
                    <a:pt x="28178" y="15992"/>
                  </a:cubicBezTo>
                  <a:cubicBezTo>
                    <a:pt x="28087" y="15445"/>
                    <a:pt x="27995" y="14897"/>
                    <a:pt x="27874" y="14350"/>
                  </a:cubicBezTo>
                  <a:cubicBezTo>
                    <a:pt x="27874" y="14350"/>
                    <a:pt x="27874" y="14320"/>
                    <a:pt x="27874" y="14320"/>
                  </a:cubicBezTo>
                  <a:cubicBezTo>
                    <a:pt x="27691" y="13378"/>
                    <a:pt x="27509" y="12466"/>
                    <a:pt x="27266" y="11554"/>
                  </a:cubicBezTo>
                  <a:cubicBezTo>
                    <a:pt x="27023" y="10551"/>
                    <a:pt x="26749" y="9578"/>
                    <a:pt x="26476" y="8606"/>
                  </a:cubicBezTo>
                  <a:cubicBezTo>
                    <a:pt x="26354" y="8180"/>
                    <a:pt x="26232" y="7785"/>
                    <a:pt x="26111" y="7390"/>
                  </a:cubicBezTo>
                  <a:cubicBezTo>
                    <a:pt x="25989" y="7116"/>
                    <a:pt x="25868" y="6812"/>
                    <a:pt x="25777" y="6539"/>
                  </a:cubicBezTo>
                  <a:cubicBezTo>
                    <a:pt x="25746" y="6447"/>
                    <a:pt x="25685" y="6387"/>
                    <a:pt x="25594" y="6387"/>
                  </a:cubicBezTo>
                  <a:cubicBezTo>
                    <a:pt x="25579" y="6371"/>
                    <a:pt x="25564" y="6364"/>
                    <a:pt x="25545" y="6364"/>
                  </a:cubicBezTo>
                  <a:cubicBezTo>
                    <a:pt x="25526" y="6364"/>
                    <a:pt x="25503" y="6371"/>
                    <a:pt x="25473" y="6387"/>
                  </a:cubicBezTo>
                  <a:cubicBezTo>
                    <a:pt x="25169" y="5779"/>
                    <a:pt x="24865" y="5201"/>
                    <a:pt x="24470" y="4654"/>
                  </a:cubicBezTo>
                  <a:cubicBezTo>
                    <a:pt x="24105" y="4107"/>
                    <a:pt x="23679" y="3621"/>
                    <a:pt x="23223" y="3134"/>
                  </a:cubicBezTo>
                  <a:lnTo>
                    <a:pt x="23162" y="3104"/>
                  </a:lnTo>
                  <a:cubicBezTo>
                    <a:pt x="22524" y="2466"/>
                    <a:pt x="21825" y="1919"/>
                    <a:pt x="21035" y="1463"/>
                  </a:cubicBezTo>
                  <a:cubicBezTo>
                    <a:pt x="20792" y="1311"/>
                    <a:pt x="20579" y="1189"/>
                    <a:pt x="20366" y="1037"/>
                  </a:cubicBezTo>
                  <a:cubicBezTo>
                    <a:pt x="20336" y="1007"/>
                    <a:pt x="20336" y="1007"/>
                    <a:pt x="20275" y="976"/>
                  </a:cubicBezTo>
                  <a:lnTo>
                    <a:pt x="20245" y="946"/>
                  </a:lnTo>
                  <a:cubicBezTo>
                    <a:pt x="20123" y="885"/>
                    <a:pt x="20032" y="824"/>
                    <a:pt x="19910" y="763"/>
                  </a:cubicBezTo>
                  <a:cubicBezTo>
                    <a:pt x="19895" y="748"/>
                    <a:pt x="19872" y="741"/>
                    <a:pt x="19849" y="741"/>
                  </a:cubicBezTo>
                  <a:cubicBezTo>
                    <a:pt x="19827" y="741"/>
                    <a:pt x="19804" y="748"/>
                    <a:pt x="19789" y="763"/>
                  </a:cubicBezTo>
                  <a:cubicBezTo>
                    <a:pt x="19606" y="672"/>
                    <a:pt x="19424" y="612"/>
                    <a:pt x="19272" y="551"/>
                  </a:cubicBezTo>
                  <a:lnTo>
                    <a:pt x="19241" y="551"/>
                  </a:lnTo>
                  <a:cubicBezTo>
                    <a:pt x="19211" y="520"/>
                    <a:pt x="19150" y="520"/>
                    <a:pt x="19089" y="490"/>
                  </a:cubicBezTo>
                  <a:cubicBezTo>
                    <a:pt x="18094" y="158"/>
                    <a:pt x="17068" y="0"/>
                    <a:pt x="1603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1332750" y="19438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05"/>
                    <a:pt x="457" y="213"/>
                  </a:cubicBezTo>
                  <a:cubicBezTo>
                    <a:pt x="457" y="61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1347950" y="19438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13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57"/>
                    <a:pt x="487" y="335"/>
                    <a:pt x="457" y="213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1339600" y="19302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122"/>
                    <a:pt x="0" y="244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1480925" y="16262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122"/>
                    <a:pt x="1" y="213"/>
                  </a:cubicBezTo>
                  <a:cubicBezTo>
                    <a:pt x="1" y="365"/>
                    <a:pt x="92" y="456"/>
                    <a:pt x="214" y="456"/>
                  </a:cubicBezTo>
                  <a:cubicBezTo>
                    <a:pt x="335" y="456"/>
                    <a:pt x="457" y="335"/>
                    <a:pt x="457" y="21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1482450" y="1609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2"/>
                    <a:pt x="1" y="244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5" y="456"/>
                    <a:pt x="457" y="335"/>
                    <a:pt x="457" y="213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1265125" y="15168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5" y="456"/>
                    <a:pt x="457" y="335"/>
                    <a:pt x="457" y="21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1277275" y="1163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2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1278800" y="11460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1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5" y="456"/>
                    <a:pt x="487" y="335"/>
                    <a:pt x="457" y="21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1291725" y="11558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122"/>
                    <a:pt x="0" y="244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1396600" y="89447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0"/>
                  </a:moveTo>
                  <a:cubicBezTo>
                    <a:pt x="122" y="0"/>
                    <a:pt x="0" y="122"/>
                    <a:pt x="30" y="243"/>
                  </a:cubicBezTo>
                  <a:cubicBezTo>
                    <a:pt x="3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1407225" y="881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3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1624550" y="9537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35"/>
                    <a:pt x="426" y="213"/>
                  </a:cubicBezTo>
                  <a:cubicBezTo>
                    <a:pt x="42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1619225" y="797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3" y="456"/>
                    <a:pt x="244" y="456"/>
                  </a:cubicBezTo>
                  <a:cubicBezTo>
                    <a:pt x="366" y="456"/>
                    <a:pt x="457" y="334"/>
                    <a:pt x="457" y="24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1632925" y="8040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3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43"/>
                  </a:cubicBezTo>
                  <a:cubicBezTo>
                    <a:pt x="456" y="91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1619225" y="8116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1765900" y="11323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1763625" y="1116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2"/>
            <p:cNvSpPr/>
            <p:nvPr/>
          </p:nvSpPr>
          <p:spPr>
            <a:xfrm>
              <a:off x="1793250" y="142412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2"/>
            <p:cNvSpPr/>
            <p:nvPr/>
          </p:nvSpPr>
          <p:spPr>
            <a:xfrm>
              <a:off x="1657225" y="155862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2"/>
            <p:cNvSpPr/>
            <p:nvPr/>
          </p:nvSpPr>
          <p:spPr>
            <a:xfrm>
              <a:off x="1668625" y="1549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2"/>
            <p:cNvSpPr/>
            <p:nvPr/>
          </p:nvSpPr>
          <p:spPr>
            <a:xfrm>
              <a:off x="1671675" y="1563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2"/>
            <p:cNvSpPr/>
            <p:nvPr/>
          </p:nvSpPr>
          <p:spPr>
            <a:xfrm>
              <a:off x="1626825" y="20001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44"/>
                  </a:cubicBezTo>
                  <a:cubicBezTo>
                    <a:pt x="1" y="366"/>
                    <a:pt x="92" y="457"/>
                    <a:pt x="24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2"/>
            <p:cNvSpPr/>
            <p:nvPr/>
          </p:nvSpPr>
          <p:spPr>
            <a:xfrm>
              <a:off x="1645825" y="20008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13"/>
                  </a:cubicBezTo>
                  <a:cubicBezTo>
                    <a:pt x="457" y="122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2"/>
            <p:cNvSpPr/>
            <p:nvPr/>
          </p:nvSpPr>
          <p:spPr>
            <a:xfrm>
              <a:off x="1771225" y="18200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2"/>
            <p:cNvSpPr/>
            <p:nvPr/>
          </p:nvSpPr>
          <p:spPr>
            <a:xfrm>
              <a:off x="1149625" y="695250"/>
              <a:ext cx="744725" cy="1559450"/>
            </a:xfrm>
            <a:custGeom>
              <a:avLst/>
              <a:gdLst/>
              <a:ahLst/>
              <a:cxnLst/>
              <a:rect l="l" t="t" r="r" b="b"/>
              <a:pathLst>
                <a:path w="29789" h="62378" extrusionOk="0">
                  <a:moveTo>
                    <a:pt x="15019" y="12032"/>
                  </a:moveTo>
                  <a:cubicBezTo>
                    <a:pt x="15361" y="12032"/>
                    <a:pt x="15689" y="12159"/>
                    <a:pt x="15928" y="12468"/>
                  </a:cubicBezTo>
                  <a:cubicBezTo>
                    <a:pt x="17022" y="14140"/>
                    <a:pt x="16444" y="16450"/>
                    <a:pt x="16171" y="18365"/>
                  </a:cubicBezTo>
                  <a:cubicBezTo>
                    <a:pt x="16171" y="18577"/>
                    <a:pt x="15989" y="19094"/>
                    <a:pt x="15958" y="19459"/>
                  </a:cubicBezTo>
                  <a:cubicBezTo>
                    <a:pt x="15867" y="19459"/>
                    <a:pt x="15776" y="19428"/>
                    <a:pt x="15685" y="19398"/>
                  </a:cubicBezTo>
                  <a:cubicBezTo>
                    <a:pt x="15471" y="19345"/>
                    <a:pt x="15264" y="19321"/>
                    <a:pt x="15062" y="19321"/>
                  </a:cubicBezTo>
                  <a:cubicBezTo>
                    <a:pt x="14804" y="19321"/>
                    <a:pt x="14556" y="19360"/>
                    <a:pt x="14317" y="19428"/>
                  </a:cubicBezTo>
                  <a:cubicBezTo>
                    <a:pt x="14317" y="19398"/>
                    <a:pt x="14286" y="19398"/>
                    <a:pt x="14256" y="19368"/>
                  </a:cubicBezTo>
                  <a:cubicBezTo>
                    <a:pt x="13375" y="17392"/>
                    <a:pt x="12280" y="14292"/>
                    <a:pt x="13891" y="12468"/>
                  </a:cubicBezTo>
                  <a:cubicBezTo>
                    <a:pt x="14202" y="12206"/>
                    <a:pt x="14619" y="12032"/>
                    <a:pt x="15019" y="12032"/>
                  </a:cubicBezTo>
                  <a:close/>
                  <a:moveTo>
                    <a:pt x="19647" y="13800"/>
                  </a:moveTo>
                  <a:cubicBezTo>
                    <a:pt x="20137" y="13800"/>
                    <a:pt x="20633" y="14045"/>
                    <a:pt x="20913" y="14474"/>
                  </a:cubicBezTo>
                  <a:cubicBezTo>
                    <a:pt x="21247" y="15082"/>
                    <a:pt x="21186" y="15842"/>
                    <a:pt x="21004" y="16480"/>
                  </a:cubicBezTo>
                  <a:cubicBezTo>
                    <a:pt x="20457" y="18152"/>
                    <a:pt x="19028" y="19368"/>
                    <a:pt x="17843" y="20583"/>
                  </a:cubicBezTo>
                  <a:cubicBezTo>
                    <a:pt x="17508" y="20128"/>
                    <a:pt x="17052" y="19793"/>
                    <a:pt x="16444" y="19580"/>
                  </a:cubicBezTo>
                  <a:cubicBezTo>
                    <a:pt x="16475" y="19489"/>
                    <a:pt x="16475" y="19368"/>
                    <a:pt x="16505" y="19276"/>
                  </a:cubicBezTo>
                  <a:cubicBezTo>
                    <a:pt x="16900" y="17453"/>
                    <a:pt x="17296" y="15386"/>
                    <a:pt x="18785" y="14109"/>
                  </a:cubicBezTo>
                  <a:cubicBezTo>
                    <a:pt x="19032" y="13898"/>
                    <a:pt x="19338" y="13800"/>
                    <a:pt x="19647" y="13800"/>
                  </a:cubicBezTo>
                  <a:close/>
                  <a:moveTo>
                    <a:pt x="8996" y="15111"/>
                  </a:moveTo>
                  <a:cubicBezTo>
                    <a:pt x="11461" y="15111"/>
                    <a:pt x="12779" y="17597"/>
                    <a:pt x="13770" y="19520"/>
                  </a:cubicBezTo>
                  <a:cubicBezTo>
                    <a:pt x="13770" y="19550"/>
                    <a:pt x="13800" y="19611"/>
                    <a:pt x="13830" y="19641"/>
                  </a:cubicBezTo>
                  <a:cubicBezTo>
                    <a:pt x="13162" y="20006"/>
                    <a:pt x="12645" y="20644"/>
                    <a:pt x="12402" y="21374"/>
                  </a:cubicBezTo>
                  <a:cubicBezTo>
                    <a:pt x="11520" y="21009"/>
                    <a:pt x="10700" y="20614"/>
                    <a:pt x="9909" y="20128"/>
                  </a:cubicBezTo>
                  <a:cubicBezTo>
                    <a:pt x="8785" y="19428"/>
                    <a:pt x="7539" y="18456"/>
                    <a:pt x="7295" y="17088"/>
                  </a:cubicBezTo>
                  <a:cubicBezTo>
                    <a:pt x="7235" y="15963"/>
                    <a:pt x="7843" y="15325"/>
                    <a:pt x="8906" y="15112"/>
                  </a:cubicBezTo>
                  <a:cubicBezTo>
                    <a:pt x="8936" y="15112"/>
                    <a:pt x="8966" y="15111"/>
                    <a:pt x="8996" y="15111"/>
                  </a:cubicBezTo>
                  <a:close/>
                  <a:moveTo>
                    <a:pt x="22172" y="19660"/>
                  </a:moveTo>
                  <a:cubicBezTo>
                    <a:pt x="22957" y="19660"/>
                    <a:pt x="23722" y="19853"/>
                    <a:pt x="24317" y="20401"/>
                  </a:cubicBezTo>
                  <a:cubicBezTo>
                    <a:pt x="24317" y="20401"/>
                    <a:pt x="24347" y="20462"/>
                    <a:pt x="24378" y="20492"/>
                  </a:cubicBezTo>
                  <a:cubicBezTo>
                    <a:pt x="24803" y="21222"/>
                    <a:pt x="24560" y="22134"/>
                    <a:pt x="24013" y="22711"/>
                  </a:cubicBezTo>
                  <a:cubicBezTo>
                    <a:pt x="23284" y="23424"/>
                    <a:pt x="22322" y="23645"/>
                    <a:pt x="21324" y="23645"/>
                  </a:cubicBezTo>
                  <a:cubicBezTo>
                    <a:pt x="20451" y="23645"/>
                    <a:pt x="19550" y="23475"/>
                    <a:pt x="18755" y="23319"/>
                  </a:cubicBezTo>
                  <a:cubicBezTo>
                    <a:pt x="18633" y="23319"/>
                    <a:pt x="18481" y="23289"/>
                    <a:pt x="18329" y="23289"/>
                  </a:cubicBezTo>
                  <a:cubicBezTo>
                    <a:pt x="18390" y="23106"/>
                    <a:pt x="18420" y="22924"/>
                    <a:pt x="18451" y="22742"/>
                  </a:cubicBezTo>
                  <a:cubicBezTo>
                    <a:pt x="18451" y="22103"/>
                    <a:pt x="18329" y="21526"/>
                    <a:pt x="18116" y="21070"/>
                  </a:cubicBezTo>
                  <a:cubicBezTo>
                    <a:pt x="18724" y="20675"/>
                    <a:pt x="19332" y="20280"/>
                    <a:pt x="20031" y="20036"/>
                  </a:cubicBezTo>
                  <a:cubicBezTo>
                    <a:pt x="20679" y="19830"/>
                    <a:pt x="21434" y="19660"/>
                    <a:pt x="22172" y="19660"/>
                  </a:cubicBezTo>
                  <a:close/>
                  <a:moveTo>
                    <a:pt x="7995" y="20846"/>
                  </a:moveTo>
                  <a:cubicBezTo>
                    <a:pt x="8960" y="20846"/>
                    <a:pt x="9971" y="21167"/>
                    <a:pt x="10882" y="21374"/>
                  </a:cubicBezTo>
                  <a:cubicBezTo>
                    <a:pt x="11368" y="21526"/>
                    <a:pt x="11794" y="21647"/>
                    <a:pt x="12250" y="21799"/>
                  </a:cubicBezTo>
                  <a:cubicBezTo>
                    <a:pt x="12219" y="21982"/>
                    <a:pt x="12189" y="22134"/>
                    <a:pt x="12189" y="22286"/>
                  </a:cubicBezTo>
                  <a:cubicBezTo>
                    <a:pt x="12128" y="22833"/>
                    <a:pt x="12219" y="23380"/>
                    <a:pt x="12463" y="23866"/>
                  </a:cubicBezTo>
                  <a:cubicBezTo>
                    <a:pt x="11328" y="24218"/>
                    <a:pt x="9942" y="24633"/>
                    <a:pt x="8636" y="24633"/>
                  </a:cubicBezTo>
                  <a:cubicBezTo>
                    <a:pt x="7913" y="24633"/>
                    <a:pt x="7214" y="24506"/>
                    <a:pt x="6596" y="24170"/>
                  </a:cubicBezTo>
                  <a:cubicBezTo>
                    <a:pt x="5441" y="23501"/>
                    <a:pt x="5380" y="21678"/>
                    <a:pt x="6687" y="21100"/>
                  </a:cubicBezTo>
                  <a:cubicBezTo>
                    <a:pt x="7104" y="20916"/>
                    <a:pt x="7544" y="20846"/>
                    <a:pt x="7995" y="20846"/>
                  </a:cubicBezTo>
                  <a:close/>
                  <a:moveTo>
                    <a:pt x="15137" y="19793"/>
                  </a:moveTo>
                  <a:cubicBezTo>
                    <a:pt x="16019" y="19915"/>
                    <a:pt x="17113" y="20067"/>
                    <a:pt x="17539" y="20918"/>
                  </a:cubicBezTo>
                  <a:cubicBezTo>
                    <a:pt x="18694" y="22802"/>
                    <a:pt x="17387" y="25204"/>
                    <a:pt x="15198" y="25295"/>
                  </a:cubicBezTo>
                  <a:cubicBezTo>
                    <a:pt x="13952" y="25173"/>
                    <a:pt x="12767" y="24140"/>
                    <a:pt x="12645" y="22863"/>
                  </a:cubicBezTo>
                  <a:cubicBezTo>
                    <a:pt x="12493" y="21465"/>
                    <a:pt x="13466" y="19793"/>
                    <a:pt x="15016" y="19793"/>
                  </a:cubicBezTo>
                  <a:close/>
                  <a:moveTo>
                    <a:pt x="18147" y="23775"/>
                  </a:moveTo>
                  <a:cubicBezTo>
                    <a:pt x="18147" y="23775"/>
                    <a:pt x="18177" y="23805"/>
                    <a:pt x="18177" y="23805"/>
                  </a:cubicBezTo>
                  <a:cubicBezTo>
                    <a:pt x="18511" y="23836"/>
                    <a:pt x="18815" y="23957"/>
                    <a:pt x="19119" y="24018"/>
                  </a:cubicBezTo>
                  <a:cubicBezTo>
                    <a:pt x="20943" y="24535"/>
                    <a:pt x="23192" y="26055"/>
                    <a:pt x="22919" y="28213"/>
                  </a:cubicBezTo>
                  <a:cubicBezTo>
                    <a:pt x="22797" y="28847"/>
                    <a:pt x="22185" y="29148"/>
                    <a:pt x="21572" y="29148"/>
                  </a:cubicBezTo>
                  <a:cubicBezTo>
                    <a:pt x="21421" y="29148"/>
                    <a:pt x="21269" y="29130"/>
                    <a:pt x="21125" y="29094"/>
                  </a:cubicBezTo>
                  <a:cubicBezTo>
                    <a:pt x="19454" y="28638"/>
                    <a:pt x="18542" y="27149"/>
                    <a:pt x="17721" y="25720"/>
                  </a:cubicBezTo>
                  <a:cubicBezTo>
                    <a:pt x="17691" y="25629"/>
                    <a:pt x="17660" y="25538"/>
                    <a:pt x="17630" y="25447"/>
                  </a:cubicBezTo>
                  <a:cubicBezTo>
                    <a:pt x="17508" y="25325"/>
                    <a:pt x="17417" y="25173"/>
                    <a:pt x="17326" y="25021"/>
                  </a:cubicBezTo>
                  <a:cubicBezTo>
                    <a:pt x="17326" y="24991"/>
                    <a:pt x="17326" y="24991"/>
                    <a:pt x="17296" y="24960"/>
                  </a:cubicBezTo>
                  <a:cubicBezTo>
                    <a:pt x="17296" y="24930"/>
                    <a:pt x="17296" y="24930"/>
                    <a:pt x="17296" y="24900"/>
                  </a:cubicBezTo>
                  <a:cubicBezTo>
                    <a:pt x="17630" y="24596"/>
                    <a:pt x="17934" y="24201"/>
                    <a:pt x="18147" y="23775"/>
                  </a:cubicBezTo>
                  <a:close/>
                  <a:moveTo>
                    <a:pt x="12706" y="24292"/>
                  </a:moveTo>
                  <a:cubicBezTo>
                    <a:pt x="13071" y="24839"/>
                    <a:pt x="13587" y="25264"/>
                    <a:pt x="14195" y="25508"/>
                  </a:cubicBezTo>
                  <a:cubicBezTo>
                    <a:pt x="14165" y="25538"/>
                    <a:pt x="14134" y="25568"/>
                    <a:pt x="14134" y="25599"/>
                  </a:cubicBezTo>
                  <a:cubicBezTo>
                    <a:pt x="13739" y="26784"/>
                    <a:pt x="13253" y="27939"/>
                    <a:pt x="12493" y="29003"/>
                  </a:cubicBezTo>
                  <a:cubicBezTo>
                    <a:pt x="12037" y="29550"/>
                    <a:pt x="11581" y="30249"/>
                    <a:pt x="10912" y="30584"/>
                  </a:cubicBezTo>
                  <a:cubicBezTo>
                    <a:pt x="10617" y="30708"/>
                    <a:pt x="10274" y="30793"/>
                    <a:pt x="9935" y="30793"/>
                  </a:cubicBezTo>
                  <a:cubicBezTo>
                    <a:pt x="9613" y="30793"/>
                    <a:pt x="9295" y="30716"/>
                    <a:pt x="9028" y="30523"/>
                  </a:cubicBezTo>
                  <a:cubicBezTo>
                    <a:pt x="7994" y="29763"/>
                    <a:pt x="8572" y="28365"/>
                    <a:pt x="9119" y="27453"/>
                  </a:cubicBezTo>
                  <a:cubicBezTo>
                    <a:pt x="9970" y="26085"/>
                    <a:pt x="11247" y="25112"/>
                    <a:pt x="12645" y="24322"/>
                  </a:cubicBezTo>
                  <a:cubicBezTo>
                    <a:pt x="12675" y="24322"/>
                    <a:pt x="12675" y="24322"/>
                    <a:pt x="12706" y="24292"/>
                  </a:cubicBezTo>
                  <a:close/>
                  <a:moveTo>
                    <a:pt x="16900" y="25204"/>
                  </a:moveTo>
                  <a:cubicBezTo>
                    <a:pt x="16931" y="25234"/>
                    <a:pt x="16961" y="25264"/>
                    <a:pt x="16992" y="25325"/>
                  </a:cubicBezTo>
                  <a:cubicBezTo>
                    <a:pt x="17812" y="26784"/>
                    <a:pt x="18542" y="28486"/>
                    <a:pt x="18481" y="30219"/>
                  </a:cubicBezTo>
                  <a:cubicBezTo>
                    <a:pt x="18359" y="30888"/>
                    <a:pt x="18055" y="31739"/>
                    <a:pt x="17356" y="31982"/>
                  </a:cubicBezTo>
                  <a:cubicBezTo>
                    <a:pt x="17153" y="32034"/>
                    <a:pt x="16962" y="32058"/>
                    <a:pt x="16781" y="32058"/>
                  </a:cubicBezTo>
                  <a:cubicBezTo>
                    <a:pt x="14852" y="32058"/>
                    <a:pt x="14180" y="29270"/>
                    <a:pt x="14347" y="27574"/>
                  </a:cubicBezTo>
                  <a:cubicBezTo>
                    <a:pt x="14347" y="27088"/>
                    <a:pt x="14438" y="26632"/>
                    <a:pt x="14560" y="26146"/>
                  </a:cubicBezTo>
                  <a:cubicBezTo>
                    <a:pt x="14590" y="26024"/>
                    <a:pt x="14651" y="25812"/>
                    <a:pt x="14651" y="25660"/>
                  </a:cubicBezTo>
                  <a:cubicBezTo>
                    <a:pt x="14712" y="25660"/>
                    <a:pt x="14773" y="25660"/>
                    <a:pt x="14803" y="25690"/>
                  </a:cubicBezTo>
                  <a:cubicBezTo>
                    <a:pt x="14955" y="25720"/>
                    <a:pt x="15107" y="25720"/>
                    <a:pt x="15259" y="25720"/>
                  </a:cubicBezTo>
                  <a:cubicBezTo>
                    <a:pt x="15837" y="25720"/>
                    <a:pt x="16414" y="25508"/>
                    <a:pt x="16900" y="25204"/>
                  </a:cubicBezTo>
                  <a:close/>
                  <a:moveTo>
                    <a:pt x="7569" y="37939"/>
                  </a:moveTo>
                  <a:lnTo>
                    <a:pt x="7569" y="37939"/>
                  </a:lnTo>
                  <a:cubicBezTo>
                    <a:pt x="10183" y="39094"/>
                    <a:pt x="12037" y="41404"/>
                    <a:pt x="13435" y="43897"/>
                  </a:cubicBezTo>
                  <a:cubicBezTo>
                    <a:pt x="14560" y="45660"/>
                    <a:pt x="14864" y="47788"/>
                    <a:pt x="14925" y="49824"/>
                  </a:cubicBezTo>
                  <a:cubicBezTo>
                    <a:pt x="14742" y="49794"/>
                    <a:pt x="14560" y="49794"/>
                    <a:pt x="14438" y="49733"/>
                  </a:cubicBezTo>
                  <a:cubicBezTo>
                    <a:pt x="9575" y="48335"/>
                    <a:pt x="6566" y="42803"/>
                    <a:pt x="7569" y="37939"/>
                  </a:cubicBezTo>
                  <a:close/>
                  <a:moveTo>
                    <a:pt x="24712" y="39550"/>
                  </a:moveTo>
                  <a:cubicBezTo>
                    <a:pt x="24469" y="40553"/>
                    <a:pt x="24043" y="41496"/>
                    <a:pt x="23679" y="42468"/>
                  </a:cubicBezTo>
                  <a:cubicBezTo>
                    <a:pt x="23344" y="43411"/>
                    <a:pt x="22980" y="44353"/>
                    <a:pt x="22432" y="45173"/>
                  </a:cubicBezTo>
                  <a:cubicBezTo>
                    <a:pt x="20882" y="47514"/>
                    <a:pt x="18451" y="49642"/>
                    <a:pt x="15593" y="49915"/>
                  </a:cubicBezTo>
                  <a:lnTo>
                    <a:pt x="15563" y="49915"/>
                  </a:lnTo>
                  <a:cubicBezTo>
                    <a:pt x="15624" y="49733"/>
                    <a:pt x="15654" y="49520"/>
                    <a:pt x="15654" y="49368"/>
                  </a:cubicBezTo>
                  <a:cubicBezTo>
                    <a:pt x="15776" y="48426"/>
                    <a:pt x="16019" y="47453"/>
                    <a:pt x="16353" y="46541"/>
                  </a:cubicBezTo>
                  <a:cubicBezTo>
                    <a:pt x="17630" y="43259"/>
                    <a:pt x="20578" y="40462"/>
                    <a:pt x="24074" y="39611"/>
                  </a:cubicBezTo>
                  <a:cubicBezTo>
                    <a:pt x="24287" y="39581"/>
                    <a:pt x="24499" y="39550"/>
                    <a:pt x="24712" y="39550"/>
                  </a:cubicBezTo>
                  <a:close/>
                  <a:moveTo>
                    <a:pt x="16992" y="492"/>
                  </a:moveTo>
                  <a:cubicBezTo>
                    <a:pt x="17144" y="492"/>
                    <a:pt x="17296" y="492"/>
                    <a:pt x="17448" y="522"/>
                  </a:cubicBezTo>
                  <a:cubicBezTo>
                    <a:pt x="17691" y="522"/>
                    <a:pt x="17934" y="553"/>
                    <a:pt x="18177" y="583"/>
                  </a:cubicBezTo>
                  <a:cubicBezTo>
                    <a:pt x="18299" y="614"/>
                    <a:pt x="18420" y="644"/>
                    <a:pt x="18542" y="674"/>
                  </a:cubicBezTo>
                  <a:cubicBezTo>
                    <a:pt x="18633" y="705"/>
                    <a:pt x="18724" y="705"/>
                    <a:pt x="18785" y="735"/>
                  </a:cubicBezTo>
                  <a:cubicBezTo>
                    <a:pt x="18876" y="766"/>
                    <a:pt x="18967" y="796"/>
                    <a:pt x="19059" y="826"/>
                  </a:cubicBezTo>
                  <a:cubicBezTo>
                    <a:pt x="19089" y="857"/>
                    <a:pt x="19119" y="857"/>
                    <a:pt x="19119" y="887"/>
                  </a:cubicBezTo>
                  <a:cubicBezTo>
                    <a:pt x="25442" y="3045"/>
                    <a:pt x="27296" y="9641"/>
                    <a:pt x="28116" y="15659"/>
                  </a:cubicBezTo>
                  <a:cubicBezTo>
                    <a:pt x="29059" y="22073"/>
                    <a:pt x="29332" y="28578"/>
                    <a:pt x="29120" y="35021"/>
                  </a:cubicBezTo>
                  <a:cubicBezTo>
                    <a:pt x="28816" y="40493"/>
                    <a:pt x="28998" y="48152"/>
                    <a:pt x="26809" y="53927"/>
                  </a:cubicBezTo>
                  <a:cubicBezTo>
                    <a:pt x="25350" y="53897"/>
                    <a:pt x="23891" y="53836"/>
                    <a:pt x="22402" y="53806"/>
                  </a:cubicBezTo>
                  <a:cubicBezTo>
                    <a:pt x="20457" y="53745"/>
                    <a:pt x="18481" y="53715"/>
                    <a:pt x="16505" y="53654"/>
                  </a:cubicBezTo>
                  <a:cubicBezTo>
                    <a:pt x="16141" y="53623"/>
                    <a:pt x="15776" y="53623"/>
                    <a:pt x="15411" y="53623"/>
                  </a:cubicBezTo>
                  <a:cubicBezTo>
                    <a:pt x="15411" y="53259"/>
                    <a:pt x="15411" y="52924"/>
                    <a:pt x="15411" y="52560"/>
                  </a:cubicBezTo>
                  <a:cubicBezTo>
                    <a:pt x="15441" y="51830"/>
                    <a:pt x="15472" y="51101"/>
                    <a:pt x="15502" y="50371"/>
                  </a:cubicBezTo>
                  <a:cubicBezTo>
                    <a:pt x="18268" y="50250"/>
                    <a:pt x="20670" y="48243"/>
                    <a:pt x="22311" y="46146"/>
                  </a:cubicBezTo>
                  <a:cubicBezTo>
                    <a:pt x="23192" y="45052"/>
                    <a:pt x="23709" y="43715"/>
                    <a:pt x="24195" y="42407"/>
                  </a:cubicBezTo>
                  <a:cubicBezTo>
                    <a:pt x="24591" y="41465"/>
                    <a:pt x="24955" y="40493"/>
                    <a:pt x="25229" y="39490"/>
                  </a:cubicBezTo>
                  <a:cubicBezTo>
                    <a:pt x="25229" y="39459"/>
                    <a:pt x="25229" y="39459"/>
                    <a:pt x="25229" y="39459"/>
                  </a:cubicBezTo>
                  <a:cubicBezTo>
                    <a:pt x="25229" y="39398"/>
                    <a:pt x="25229" y="39338"/>
                    <a:pt x="25259" y="39277"/>
                  </a:cubicBezTo>
                  <a:cubicBezTo>
                    <a:pt x="25259" y="39246"/>
                    <a:pt x="25259" y="39216"/>
                    <a:pt x="25259" y="39186"/>
                  </a:cubicBezTo>
                  <a:cubicBezTo>
                    <a:pt x="25259" y="39155"/>
                    <a:pt x="25290" y="39094"/>
                    <a:pt x="25290" y="39034"/>
                  </a:cubicBezTo>
                  <a:lnTo>
                    <a:pt x="24834" y="39034"/>
                  </a:lnTo>
                  <a:cubicBezTo>
                    <a:pt x="24834" y="39034"/>
                    <a:pt x="24834" y="39064"/>
                    <a:pt x="24834" y="39064"/>
                  </a:cubicBezTo>
                  <a:cubicBezTo>
                    <a:pt x="21794" y="39307"/>
                    <a:pt x="19241" y="41404"/>
                    <a:pt x="17387" y="43684"/>
                  </a:cubicBezTo>
                  <a:cubicBezTo>
                    <a:pt x="16566" y="44748"/>
                    <a:pt x="16049" y="45964"/>
                    <a:pt x="15654" y="47240"/>
                  </a:cubicBezTo>
                  <a:cubicBezTo>
                    <a:pt x="15806" y="44778"/>
                    <a:pt x="15958" y="42286"/>
                    <a:pt x="16141" y="39824"/>
                  </a:cubicBezTo>
                  <a:cubicBezTo>
                    <a:pt x="16323" y="37879"/>
                    <a:pt x="16323" y="35933"/>
                    <a:pt x="16414" y="33988"/>
                  </a:cubicBezTo>
                  <a:cubicBezTo>
                    <a:pt x="16444" y="33532"/>
                    <a:pt x="16475" y="33046"/>
                    <a:pt x="16536" y="32559"/>
                  </a:cubicBezTo>
                  <a:cubicBezTo>
                    <a:pt x="16536" y="32559"/>
                    <a:pt x="16505" y="32529"/>
                    <a:pt x="16505" y="32499"/>
                  </a:cubicBezTo>
                  <a:lnTo>
                    <a:pt x="16505" y="32499"/>
                  </a:lnTo>
                  <a:cubicBezTo>
                    <a:pt x="16596" y="32529"/>
                    <a:pt x="16657" y="32529"/>
                    <a:pt x="16748" y="32529"/>
                  </a:cubicBezTo>
                  <a:lnTo>
                    <a:pt x="16870" y="32529"/>
                  </a:lnTo>
                  <a:cubicBezTo>
                    <a:pt x="17630" y="32529"/>
                    <a:pt x="18299" y="32103"/>
                    <a:pt x="18603" y="31404"/>
                  </a:cubicBezTo>
                  <a:cubicBezTo>
                    <a:pt x="19150" y="30280"/>
                    <a:pt x="18998" y="29064"/>
                    <a:pt x="18633" y="27909"/>
                  </a:cubicBezTo>
                  <a:lnTo>
                    <a:pt x="18633" y="27909"/>
                  </a:lnTo>
                  <a:cubicBezTo>
                    <a:pt x="19302" y="28699"/>
                    <a:pt x="20122" y="29337"/>
                    <a:pt x="21186" y="29581"/>
                  </a:cubicBezTo>
                  <a:lnTo>
                    <a:pt x="21521" y="29581"/>
                  </a:lnTo>
                  <a:cubicBezTo>
                    <a:pt x="24439" y="29581"/>
                    <a:pt x="23557" y="26115"/>
                    <a:pt x="21733" y="24839"/>
                  </a:cubicBezTo>
                  <a:cubicBezTo>
                    <a:pt x="21369" y="24565"/>
                    <a:pt x="20943" y="24292"/>
                    <a:pt x="20548" y="24079"/>
                  </a:cubicBezTo>
                  <a:lnTo>
                    <a:pt x="20548" y="24079"/>
                  </a:lnTo>
                  <a:cubicBezTo>
                    <a:pt x="20761" y="24109"/>
                    <a:pt x="20973" y="24140"/>
                    <a:pt x="21186" y="24140"/>
                  </a:cubicBezTo>
                  <a:cubicBezTo>
                    <a:pt x="23496" y="24140"/>
                    <a:pt x="24834" y="22894"/>
                    <a:pt x="25046" y="21678"/>
                  </a:cubicBezTo>
                  <a:cubicBezTo>
                    <a:pt x="25253" y="20438"/>
                    <a:pt x="24350" y="19215"/>
                    <a:pt x="22245" y="19215"/>
                  </a:cubicBezTo>
                  <a:cubicBezTo>
                    <a:pt x="21563" y="19215"/>
                    <a:pt x="20755" y="19344"/>
                    <a:pt x="19818" y="19641"/>
                  </a:cubicBezTo>
                  <a:cubicBezTo>
                    <a:pt x="19575" y="19702"/>
                    <a:pt x="19332" y="19824"/>
                    <a:pt x="19119" y="19945"/>
                  </a:cubicBezTo>
                  <a:cubicBezTo>
                    <a:pt x="19514" y="19550"/>
                    <a:pt x="19879" y="19124"/>
                    <a:pt x="20244" y="18729"/>
                  </a:cubicBezTo>
                  <a:cubicBezTo>
                    <a:pt x="21186" y="17605"/>
                    <a:pt x="21977" y="15994"/>
                    <a:pt x="21429" y="14535"/>
                  </a:cubicBezTo>
                  <a:cubicBezTo>
                    <a:pt x="21164" y="13792"/>
                    <a:pt x="20391" y="13351"/>
                    <a:pt x="19632" y="13351"/>
                  </a:cubicBezTo>
                  <a:cubicBezTo>
                    <a:pt x="19521" y="13351"/>
                    <a:pt x="19411" y="13360"/>
                    <a:pt x="19302" y="13380"/>
                  </a:cubicBezTo>
                  <a:cubicBezTo>
                    <a:pt x="18177" y="13714"/>
                    <a:pt x="17417" y="14869"/>
                    <a:pt x="16961" y="15903"/>
                  </a:cubicBezTo>
                  <a:cubicBezTo>
                    <a:pt x="16992" y="14504"/>
                    <a:pt x="17144" y="12650"/>
                    <a:pt x="15806" y="11799"/>
                  </a:cubicBezTo>
                  <a:cubicBezTo>
                    <a:pt x="15514" y="11647"/>
                    <a:pt x="15228" y="11580"/>
                    <a:pt x="14955" y="11580"/>
                  </a:cubicBezTo>
                  <a:cubicBezTo>
                    <a:pt x="13699" y="11580"/>
                    <a:pt x="12725" y="13018"/>
                    <a:pt x="12675" y="14292"/>
                  </a:cubicBezTo>
                  <a:cubicBezTo>
                    <a:pt x="12584" y="15264"/>
                    <a:pt x="12736" y="16267"/>
                    <a:pt x="12979" y="17210"/>
                  </a:cubicBezTo>
                  <a:cubicBezTo>
                    <a:pt x="12736" y="16845"/>
                    <a:pt x="12463" y="16480"/>
                    <a:pt x="12189" y="16176"/>
                  </a:cubicBezTo>
                  <a:cubicBezTo>
                    <a:pt x="11368" y="15325"/>
                    <a:pt x="10213" y="14656"/>
                    <a:pt x="8998" y="14656"/>
                  </a:cubicBezTo>
                  <a:cubicBezTo>
                    <a:pt x="7751" y="14808"/>
                    <a:pt x="6779" y="15720"/>
                    <a:pt x="6839" y="17027"/>
                  </a:cubicBezTo>
                  <a:cubicBezTo>
                    <a:pt x="7022" y="18729"/>
                    <a:pt x="8602" y="19884"/>
                    <a:pt x="9940" y="20705"/>
                  </a:cubicBezTo>
                  <a:cubicBezTo>
                    <a:pt x="9245" y="20495"/>
                    <a:pt x="8626" y="20403"/>
                    <a:pt x="8082" y="20403"/>
                  </a:cubicBezTo>
                  <a:cubicBezTo>
                    <a:pt x="4296" y="20403"/>
                    <a:pt x="4205" y="24869"/>
                    <a:pt x="8298" y="25082"/>
                  </a:cubicBezTo>
                  <a:lnTo>
                    <a:pt x="8390" y="25082"/>
                  </a:lnTo>
                  <a:cubicBezTo>
                    <a:pt x="9332" y="25082"/>
                    <a:pt x="10244" y="24960"/>
                    <a:pt x="11156" y="24748"/>
                  </a:cubicBezTo>
                  <a:lnTo>
                    <a:pt x="11156" y="24748"/>
                  </a:lnTo>
                  <a:cubicBezTo>
                    <a:pt x="10912" y="24900"/>
                    <a:pt x="10669" y="25052"/>
                    <a:pt x="10487" y="25234"/>
                  </a:cubicBezTo>
                  <a:cubicBezTo>
                    <a:pt x="8937" y="26511"/>
                    <a:pt x="6535" y="29763"/>
                    <a:pt x="9180" y="31131"/>
                  </a:cubicBezTo>
                  <a:cubicBezTo>
                    <a:pt x="9453" y="31222"/>
                    <a:pt x="9727" y="31252"/>
                    <a:pt x="9970" y="31252"/>
                  </a:cubicBezTo>
                  <a:cubicBezTo>
                    <a:pt x="11885" y="31252"/>
                    <a:pt x="13131" y="29064"/>
                    <a:pt x="13922" y="27453"/>
                  </a:cubicBezTo>
                  <a:lnTo>
                    <a:pt x="13922" y="27453"/>
                  </a:lnTo>
                  <a:cubicBezTo>
                    <a:pt x="13830" y="28547"/>
                    <a:pt x="13922" y="29672"/>
                    <a:pt x="14378" y="30705"/>
                  </a:cubicBezTo>
                  <a:cubicBezTo>
                    <a:pt x="14742" y="31435"/>
                    <a:pt x="15320" y="32164"/>
                    <a:pt x="16110" y="32438"/>
                  </a:cubicBezTo>
                  <a:cubicBezTo>
                    <a:pt x="16110" y="32468"/>
                    <a:pt x="16080" y="32499"/>
                    <a:pt x="16080" y="32559"/>
                  </a:cubicBezTo>
                  <a:cubicBezTo>
                    <a:pt x="15806" y="37575"/>
                    <a:pt x="15502" y="42559"/>
                    <a:pt x="15229" y="47575"/>
                  </a:cubicBezTo>
                  <a:cubicBezTo>
                    <a:pt x="14955" y="45721"/>
                    <a:pt x="14134" y="43958"/>
                    <a:pt x="13040" y="42438"/>
                  </a:cubicBezTo>
                  <a:cubicBezTo>
                    <a:pt x="11855" y="40310"/>
                    <a:pt x="9970" y="38547"/>
                    <a:pt x="7721" y="37514"/>
                  </a:cubicBezTo>
                  <a:cubicBezTo>
                    <a:pt x="7721" y="37514"/>
                    <a:pt x="7691" y="37514"/>
                    <a:pt x="7660" y="37483"/>
                  </a:cubicBezTo>
                  <a:cubicBezTo>
                    <a:pt x="7630" y="37483"/>
                    <a:pt x="7599" y="37483"/>
                    <a:pt x="7539" y="37453"/>
                  </a:cubicBezTo>
                  <a:cubicBezTo>
                    <a:pt x="7478" y="37423"/>
                    <a:pt x="7387" y="37392"/>
                    <a:pt x="7295" y="37362"/>
                  </a:cubicBezTo>
                  <a:lnTo>
                    <a:pt x="7235" y="37362"/>
                  </a:lnTo>
                  <a:cubicBezTo>
                    <a:pt x="7235" y="37423"/>
                    <a:pt x="7204" y="37483"/>
                    <a:pt x="7204" y="37544"/>
                  </a:cubicBezTo>
                  <a:cubicBezTo>
                    <a:pt x="7143" y="37727"/>
                    <a:pt x="7113" y="37909"/>
                    <a:pt x="7052" y="38122"/>
                  </a:cubicBezTo>
                  <a:cubicBezTo>
                    <a:pt x="6140" y="43350"/>
                    <a:pt x="9666" y="49338"/>
                    <a:pt x="15016" y="50310"/>
                  </a:cubicBezTo>
                  <a:lnTo>
                    <a:pt x="15046" y="50310"/>
                  </a:lnTo>
                  <a:cubicBezTo>
                    <a:pt x="14955" y="51405"/>
                    <a:pt x="14955" y="52499"/>
                    <a:pt x="14955" y="53623"/>
                  </a:cubicBezTo>
                  <a:cubicBezTo>
                    <a:pt x="13527" y="53563"/>
                    <a:pt x="12128" y="53532"/>
                    <a:pt x="10700" y="53502"/>
                  </a:cubicBezTo>
                  <a:cubicBezTo>
                    <a:pt x="8724" y="53441"/>
                    <a:pt x="6718" y="53380"/>
                    <a:pt x="4712" y="53320"/>
                  </a:cubicBezTo>
                  <a:cubicBezTo>
                    <a:pt x="4681" y="53320"/>
                    <a:pt x="4651" y="53320"/>
                    <a:pt x="4621" y="53350"/>
                  </a:cubicBezTo>
                  <a:cubicBezTo>
                    <a:pt x="4621" y="53350"/>
                    <a:pt x="4590" y="53320"/>
                    <a:pt x="4590" y="53320"/>
                  </a:cubicBezTo>
                  <a:lnTo>
                    <a:pt x="4377" y="53320"/>
                  </a:lnTo>
                  <a:cubicBezTo>
                    <a:pt x="2432" y="49034"/>
                    <a:pt x="1703" y="43806"/>
                    <a:pt x="1186" y="39155"/>
                  </a:cubicBezTo>
                  <a:cubicBezTo>
                    <a:pt x="639" y="34565"/>
                    <a:pt x="821" y="29915"/>
                    <a:pt x="1125" y="25325"/>
                  </a:cubicBezTo>
                  <a:cubicBezTo>
                    <a:pt x="1368" y="21009"/>
                    <a:pt x="2402" y="16875"/>
                    <a:pt x="3648" y="12772"/>
                  </a:cubicBezTo>
                  <a:cubicBezTo>
                    <a:pt x="4347" y="10523"/>
                    <a:pt x="5107" y="8212"/>
                    <a:pt x="6505" y="6298"/>
                  </a:cubicBezTo>
                  <a:cubicBezTo>
                    <a:pt x="8542" y="3684"/>
                    <a:pt x="11216" y="1252"/>
                    <a:pt x="14560" y="735"/>
                  </a:cubicBezTo>
                  <a:cubicBezTo>
                    <a:pt x="14590" y="735"/>
                    <a:pt x="14590" y="705"/>
                    <a:pt x="14590" y="705"/>
                  </a:cubicBezTo>
                  <a:cubicBezTo>
                    <a:pt x="14712" y="674"/>
                    <a:pt x="14803" y="644"/>
                    <a:pt x="14894" y="644"/>
                  </a:cubicBezTo>
                  <a:cubicBezTo>
                    <a:pt x="14986" y="644"/>
                    <a:pt x="15046" y="644"/>
                    <a:pt x="15137" y="614"/>
                  </a:cubicBezTo>
                  <a:cubicBezTo>
                    <a:pt x="15229" y="614"/>
                    <a:pt x="15320" y="583"/>
                    <a:pt x="15381" y="583"/>
                  </a:cubicBezTo>
                  <a:cubicBezTo>
                    <a:pt x="15502" y="553"/>
                    <a:pt x="15624" y="553"/>
                    <a:pt x="15745" y="553"/>
                  </a:cubicBezTo>
                  <a:cubicBezTo>
                    <a:pt x="15897" y="553"/>
                    <a:pt x="16080" y="522"/>
                    <a:pt x="16232" y="492"/>
                  </a:cubicBezTo>
                  <a:lnTo>
                    <a:pt x="16384" y="492"/>
                  </a:lnTo>
                  <a:cubicBezTo>
                    <a:pt x="16475" y="492"/>
                    <a:pt x="16566" y="492"/>
                    <a:pt x="16657" y="522"/>
                  </a:cubicBezTo>
                  <a:cubicBezTo>
                    <a:pt x="16779" y="492"/>
                    <a:pt x="16900" y="492"/>
                    <a:pt x="16992" y="492"/>
                  </a:cubicBezTo>
                  <a:close/>
                  <a:moveTo>
                    <a:pt x="4773" y="53775"/>
                  </a:moveTo>
                  <a:cubicBezTo>
                    <a:pt x="6414" y="53836"/>
                    <a:pt x="8025" y="53867"/>
                    <a:pt x="9666" y="53897"/>
                  </a:cubicBezTo>
                  <a:cubicBezTo>
                    <a:pt x="11612" y="53958"/>
                    <a:pt x="13557" y="54019"/>
                    <a:pt x="15533" y="54079"/>
                  </a:cubicBezTo>
                  <a:cubicBezTo>
                    <a:pt x="17508" y="54110"/>
                    <a:pt x="19484" y="54171"/>
                    <a:pt x="21460" y="54231"/>
                  </a:cubicBezTo>
                  <a:cubicBezTo>
                    <a:pt x="23192" y="54262"/>
                    <a:pt x="24895" y="54323"/>
                    <a:pt x="26627" y="54353"/>
                  </a:cubicBezTo>
                  <a:cubicBezTo>
                    <a:pt x="24955" y="58487"/>
                    <a:pt x="21977" y="61526"/>
                    <a:pt x="16627" y="61952"/>
                  </a:cubicBezTo>
                  <a:cubicBezTo>
                    <a:pt x="10396" y="61678"/>
                    <a:pt x="6779" y="58335"/>
                    <a:pt x="4621" y="53836"/>
                  </a:cubicBezTo>
                  <a:cubicBezTo>
                    <a:pt x="4681" y="53836"/>
                    <a:pt x="4712" y="53806"/>
                    <a:pt x="4773" y="53775"/>
                  </a:cubicBezTo>
                  <a:close/>
                  <a:moveTo>
                    <a:pt x="16877" y="1"/>
                  </a:moveTo>
                  <a:cubicBezTo>
                    <a:pt x="16380" y="1"/>
                    <a:pt x="15879" y="60"/>
                    <a:pt x="15381" y="188"/>
                  </a:cubicBezTo>
                  <a:cubicBezTo>
                    <a:pt x="11672" y="370"/>
                    <a:pt x="8602" y="2924"/>
                    <a:pt x="6384" y="5720"/>
                  </a:cubicBezTo>
                  <a:cubicBezTo>
                    <a:pt x="4408" y="8212"/>
                    <a:pt x="3557" y="11343"/>
                    <a:pt x="2736" y="14352"/>
                  </a:cubicBezTo>
                  <a:cubicBezTo>
                    <a:pt x="2189" y="16267"/>
                    <a:pt x="1611" y="18182"/>
                    <a:pt x="1247" y="20158"/>
                  </a:cubicBezTo>
                  <a:cubicBezTo>
                    <a:pt x="0" y="28699"/>
                    <a:pt x="31" y="37423"/>
                    <a:pt x="1733" y="45903"/>
                  </a:cubicBezTo>
                  <a:cubicBezTo>
                    <a:pt x="3010" y="54110"/>
                    <a:pt x="7083" y="61952"/>
                    <a:pt x="16353" y="62377"/>
                  </a:cubicBezTo>
                  <a:cubicBezTo>
                    <a:pt x="26627" y="62134"/>
                    <a:pt x="28816" y="51283"/>
                    <a:pt x="29211" y="42985"/>
                  </a:cubicBezTo>
                  <a:cubicBezTo>
                    <a:pt x="29606" y="36480"/>
                    <a:pt x="29788" y="29945"/>
                    <a:pt x="29423" y="23441"/>
                  </a:cubicBezTo>
                  <a:cubicBezTo>
                    <a:pt x="28724" y="16966"/>
                    <a:pt x="28481" y="7665"/>
                    <a:pt x="23466" y="3015"/>
                  </a:cubicBezTo>
                  <a:cubicBezTo>
                    <a:pt x="21698" y="1424"/>
                    <a:pt x="19322" y="1"/>
                    <a:pt x="168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2"/>
            <p:cNvSpPr/>
            <p:nvPr/>
          </p:nvSpPr>
          <p:spPr>
            <a:xfrm>
              <a:off x="955850" y="539500"/>
              <a:ext cx="1120100" cy="1894525"/>
            </a:xfrm>
            <a:custGeom>
              <a:avLst/>
              <a:gdLst/>
              <a:ahLst/>
              <a:cxnLst/>
              <a:rect l="l" t="t" r="r" b="b"/>
              <a:pathLst>
                <a:path w="44804" h="75781" extrusionOk="0">
                  <a:moveTo>
                    <a:pt x="22969" y="450"/>
                  </a:moveTo>
                  <a:cubicBezTo>
                    <a:pt x="23012" y="450"/>
                    <a:pt x="23056" y="454"/>
                    <a:pt x="23101" y="461"/>
                  </a:cubicBezTo>
                  <a:cubicBezTo>
                    <a:pt x="23162" y="461"/>
                    <a:pt x="23253" y="521"/>
                    <a:pt x="23284" y="612"/>
                  </a:cubicBezTo>
                  <a:cubicBezTo>
                    <a:pt x="23436" y="886"/>
                    <a:pt x="23527" y="1190"/>
                    <a:pt x="23618" y="1494"/>
                  </a:cubicBezTo>
                  <a:cubicBezTo>
                    <a:pt x="23618" y="1524"/>
                    <a:pt x="23648" y="1555"/>
                    <a:pt x="23648" y="1585"/>
                  </a:cubicBezTo>
                  <a:cubicBezTo>
                    <a:pt x="23709" y="1676"/>
                    <a:pt x="23740" y="1798"/>
                    <a:pt x="23770" y="1889"/>
                  </a:cubicBezTo>
                  <a:cubicBezTo>
                    <a:pt x="23800" y="1980"/>
                    <a:pt x="23831" y="2071"/>
                    <a:pt x="23861" y="2163"/>
                  </a:cubicBezTo>
                  <a:cubicBezTo>
                    <a:pt x="23861" y="2193"/>
                    <a:pt x="23861" y="2193"/>
                    <a:pt x="23861" y="2193"/>
                  </a:cubicBezTo>
                  <a:cubicBezTo>
                    <a:pt x="23892" y="2284"/>
                    <a:pt x="23922" y="2375"/>
                    <a:pt x="23952" y="2467"/>
                  </a:cubicBezTo>
                  <a:cubicBezTo>
                    <a:pt x="23952" y="2436"/>
                    <a:pt x="23952" y="2436"/>
                    <a:pt x="23952" y="2406"/>
                  </a:cubicBezTo>
                  <a:cubicBezTo>
                    <a:pt x="23983" y="2284"/>
                    <a:pt x="23983" y="2163"/>
                    <a:pt x="24013" y="2041"/>
                  </a:cubicBezTo>
                  <a:cubicBezTo>
                    <a:pt x="24044" y="1889"/>
                    <a:pt x="24074" y="1768"/>
                    <a:pt x="24104" y="1646"/>
                  </a:cubicBezTo>
                  <a:cubicBezTo>
                    <a:pt x="24135" y="1555"/>
                    <a:pt x="24165" y="1433"/>
                    <a:pt x="24195" y="1342"/>
                  </a:cubicBezTo>
                  <a:cubicBezTo>
                    <a:pt x="24226" y="1251"/>
                    <a:pt x="24256" y="1190"/>
                    <a:pt x="24287" y="1099"/>
                  </a:cubicBezTo>
                  <a:cubicBezTo>
                    <a:pt x="24287" y="1099"/>
                    <a:pt x="24287" y="1099"/>
                    <a:pt x="24317" y="1068"/>
                  </a:cubicBezTo>
                  <a:cubicBezTo>
                    <a:pt x="24347" y="1008"/>
                    <a:pt x="24378" y="947"/>
                    <a:pt x="24439" y="856"/>
                  </a:cubicBezTo>
                  <a:cubicBezTo>
                    <a:pt x="24541" y="770"/>
                    <a:pt x="24683" y="733"/>
                    <a:pt x="24830" y="733"/>
                  </a:cubicBezTo>
                  <a:cubicBezTo>
                    <a:pt x="24944" y="733"/>
                    <a:pt x="25062" y="755"/>
                    <a:pt x="25168" y="795"/>
                  </a:cubicBezTo>
                  <a:cubicBezTo>
                    <a:pt x="25503" y="1038"/>
                    <a:pt x="25624" y="1433"/>
                    <a:pt x="25715" y="1828"/>
                  </a:cubicBezTo>
                  <a:cubicBezTo>
                    <a:pt x="25715" y="1889"/>
                    <a:pt x="25715" y="1919"/>
                    <a:pt x="25746" y="1950"/>
                  </a:cubicBezTo>
                  <a:cubicBezTo>
                    <a:pt x="25746" y="2041"/>
                    <a:pt x="25776" y="2132"/>
                    <a:pt x="25776" y="2193"/>
                  </a:cubicBezTo>
                  <a:cubicBezTo>
                    <a:pt x="25806" y="2284"/>
                    <a:pt x="25806" y="2345"/>
                    <a:pt x="25837" y="2406"/>
                  </a:cubicBezTo>
                  <a:lnTo>
                    <a:pt x="25837" y="2527"/>
                  </a:lnTo>
                  <a:cubicBezTo>
                    <a:pt x="25837" y="2527"/>
                    <a:pt x="25837" y="2558"/>
                    <a:pt x="25837" y="2558"/>
                  </a:cubicBezTo>
                  <a:lnTo>
                    <a:pt x="26019" y="2558"/>
                  </a:lnTo>
                  <a:cubicBezTo>
                    <a:pt x="26110" y="2558"/>
                    <a:pt x="26171" y="2588"/>
                    <a:pt x="26262" y="2588"/>
                  </a:cubicBezTo>
                  <a:lnTo>
                    <a:pt x="26293" y="2588"/>
                  </a:lnTo>
                  <a:cubicBezTo>
                    <a:pt x="26384" y="2588"/>
                    <a:pt x="26475" y="2588"/>
                    <a:pt x="26536" y="2619"/>
                  </a:cubicBezTo>
                  <a:cubicBezTo>
                    <a:pt x="27995" y="2831"/>
                    <a:pt x="29424" y="3318"/>
                    <a:pt x="30731" y="4078"/>
                  </a:cubicBezTo>
                  <a:cubicBezTo>
                    <a:pt x="42068" y="9974"/>
                    <a:pt x="41703" y="25780"/>
                    <a:pt x="41947" y="37118"/>
                  </a:cubicBezTo>
                  <a:cubicBezTo>
                    <a:pt x="41977" y="37148"/>
                    <a:pt x="41977" y="37209"/>
                    <a:pt x="41977" y="37239"/>
                  </a:cubicBezTo>
                  <a:lnTo>
                    <a:pt x="41977" y="37330"/>
                  </a:lnTo>
                  <a:cubicBezTo>
                    <a:pt x="41947" y="37452"/>
                    <a:pt x="41947" y="37543"/>
                    <a:pt x="41947" y="37634"/>
                  </a:cubicBezTo>
                  <a:lnTo>
                    <a:pt x="41947" y="37695"/>
                  </a:lnTo>
                  <a:lnTo>
                    <a:pt x="41977" y="37695"/>
                  </a:lnTo>
                  <a:cubicBezTo>
                    <a:pt x="42038" y="37725"/>
                    <a:pt x="42129" y="37756"/>
                    <a:pt x="42190" y="37786"/>
                  </a:cubicBezTo>
                  <a:lnTo>
                    <a:pt x="42220" y="37786"/>
                  </a:lnTo>
                  <a:cubicBezTo>
                    <a:pt x="42372" y="37847"/>
                    <a:pt x="42524" y="37908"/>
                    <a:pt x="42676" y="37938"/>
                  </a:cubicBezTo>
                  <a:cubicBezTo>
                    <a:pt x="42706" y="37969"/>
                    <a:pt x="42767" y="37999"/>
                    <a:pt x="42798" y="37999"/>
                  </a:cubicBezTo>
                  <a:lnTo>
                    <a:pt x="42828" y="37999"/>
                  </a:lnTo>
                  <a:cubicBezTo>
                    <a:pt x="43162" y="38121"/>
                    <a:pt x="43436" y="38303"/>
                    <a:pt x="43679" y="38546"/>
                  </a:cubicBezTo>
                  <a:cubicBezTo>
                    <a:pt x="44044" y="39124"/>
                    <a:pt x="43406" y="39245"/>
                    <a:pt x="42858" y="39306"/>
                  </a:cubicBezTo>
                  <a:lnTo>
                    <a:pt x="42828" y="39306"/>
                  </a:lnTo>
                  <a:cubicBezTo>
                    <a:pt x="42767" y="39336"/>
                    <a:pt x="42737" y="39336"/>
                    <a:pt x="42676" y="39336"/>
                  </a:cubicBezTo>
                  <a:cubicBezTo>
                    <a:pt x="42555" y="39367"/>
                    <a:pt x="42433" y="39397"/>
                    <a:pt x="42342" y="39428"/>
                  </a:cubicBezTo>
                  <a:cubicBezTo>
                    <a:pt x="42220" y="39458"/>
                    <a:pt x="42129" y="39488"/>
                    <a:pt x="42007" y="39488"/>
                  </a:cubicBezTo>
                  <a:lnTo>
                    <a:pt x="41977" y="39488"/>
                  </a:lnTo>
                  <a:cubicBezTo>
                    <a:pt x="42007" y="39519"/>
                    <a:pt x="42068" y="39519"/>
                    <a:pt x="42099" y="39549"/>
                  </a:cubicBezTo>
                  <a:cubicBezTo>
                    <a:pt x="42281" y="39580"/>
                    <a:pt x="42433" y="39640"/>
                    <a:pt x="42615" y="39701"/>
                  </a:cubicBezTo>
                  <a:cubicBezTo>
                    <a:pt x="42646" y="39701"/>
                    <a:pt x="42676" y="39701"/>
                    <a:pt x="42676" y="39732"/>
                  </a:cubicBezTo>
                  <a:lnTo>
                    <a:pt x="42706" y="39732"/>
                  </a:lnTo>
                  <a:cubicBezTo>
                    <a:pt x="42828" y="39762"/>
                    <a:pt x="42919" y="39792"/>
                    <a:pt x="43041" y="39853"/>
                  </a:cubicBezTo>
                  <a:cubicBezTo>
                    <a:pt x="43132" y="39884"/>
                    <a:pt x="43193" y="39914"/>
                    <a:pt x="43284" y="39944"/>
                  </a:cubicBezTo>
                  <a:cubicBezTo>
                    <a:pt x="43618" y="40036"/>
                    <a:pt x="43922" y="40218"/>
                    <a:pt x="44044" y="40583"/>
                  </a:cubicBezTo>
                  <a:cubicBezTo>
                    <a:pt x="43983" y="40978"/>
                    <a:pt x="43649" y="41130"/>
                    <a:pt x="43254" y="41221"/>
                  </a:cubicBezTo>
                  <a:cubicBezTo>
                    <a:pt x="43223" y="41251"/>
                    <a:pt x="43162" y="41251"/>
                    <a:pt x="43102" y="41282"/>
                  </a:cubicBezTo>
                  <a:cubicBezTo>
                    <a:pt x="43010" y="41312"/>
                    <a:pt x="42919" y="41343"/>
                    <a:pt x="42828" y="41373"/>
                  </a:cubicBezTo>
                  <a:cubicBezTo>
                    <a:pt x="42706" y="41403"/>
                    <a:pt x="42615" y="41434"/>
                    <a:pt x="42524" y="41434"/>
                  </a:cubicBezTo>
                  <a:cubicBezTo>
                    <a:pt x="42311" y="41495"/>
                    <a:pt x="42129" y="41525"/>
                    <a:pt x="41916" y="41586"/>
                  </a:cubicBezTo>
                  <a:cubicBezTo>
                    <a:pt x="42038" y="41586"/>
                    <a:pt x="42159" y="41616"/>
                    <a:pt x="42281" y="41677"/>
                  </a:cubicBezTo>
                  <a:cubicBezTo>
                    <a:pt x="42463" y="41707"/>
                    <a:pt x="42646" y="41768"/>
                    <a:pt x="42798" y="41829"/>
                  </a:cubicBezTo>
                  <a:cubicBezTo>
                    <a:pt x="42828" y="41829"/>
                    <a:pt x="42889" y="41829"/>
                    <a:pt x="42919" y="41859"/>
                  </a:cubicBezTo>
                  <a:cubicBezTo>
                    <a:pt x="43497" y="41981"/>
                    <a:pt x="44105" y="42254"/>
                    <a:pt x="43588" y="42893"/>
                  </a:cubicBezTo>
                  <a:cubicBezTo>
                    <a:pt x="43132" y="43379"/>
                    <a:pt x="42403" y="43470"/>
                    <a:pt x="41764" y="43531"/>
                  </a:cubicBezTo>
                  <a:lnTo>
                    <a:pt x="41703" y="43531"/>
                  </a:lnTo>
                  <a:cubicBezTo>
                    <a:pt x="41673" y="43531"/>
                    <a:pt x="41612" y="43561"/>
                    <a:pt x="41582" y="43561"/>
                  </a:cubicBezTo>
                  <a:lnTo>
                    <a:pt x="41491" y="43561"/>
                  </a:lnTo>
                  <a:cubicBezTo>
                    <a:pt x="41491" y="43683"/>
                    <a:pt x="41491" y="43774"/>
                    <a:pt x="41491" y="43896"/>
                  </a:cubicBezTo>
                  <a:cubicBezTo>
                    <a:pt x="41491" y="43957"/>
                    <a:pt x="41491" y="44017"/>
                    <a:pt x="41491" y="44109"/>
                  </a:cubicBezTo>
                  <a:cubicBezTo>
                    <a:pt x="41491" y="44169"/>
                    <a:pt x="41491" y="44261"/>
                    <a:pt x="41491" y="44321"/>
                  </a:cubicBezTo>
                  <a:cubicBezTo>
                    <a:pt x="41491" y="44321"/>
                    <a:pt x="41460" y="44352"/>
                    <a:pt x="41460" y="44352"/>
                  </a:cubicBezTo>
                  <a:cubicBezTo>
                    <a:pt x="41521" y="46844"/>
                    <a:pt x="41521" y="49367"/>
                    <a:pt x="41308" y="51859"/>
                  </a:cubicBezTo>
                  <a:cubicBezTo>
                    <a:pt x="40883" y="55416"/>
                    <a:pt x="40153" y="59002"/>
                    <a:pt x="38694" y="62285"/>
                  </a:cubicBezTo>
                  <a:cubicBezTo>
                    <a:pt x="36901" y="65811"/>
                    <a:pt x="34317" y="69063"/>
                    <a:pt x="30974" y="71221"/>
                  </a:cubicBezTo>
                  <a:cubicBezTo>
                    <a:pt x="29363" y="72194"/>
                    <a:pt x="27539" y="72650"/>
                    <a:pt x="25685" y="73015"/>
                  </a:cubicBezTo>
                  <a:cubicBezTo>
                    <a:pt x="25654" y="73015"/>
                    <a:pt x="25594" y="73045"/>
                    <a:pt x="25533" y="73045"/>
                  </a:cubicBezTo>
                  <a:lnTo>
                    <a:pt x="25290" y="73076"/>
                  </a:lnTo>
                  <a:cubicBezTo>
                    <a:pt x="25290" y="73076"/>
                    <a:pt x="25290" y="73106"/>
                    <a:pt x="25290" y="73106"/>
                  </a:cubicBezTo>
                  <a:lnTo>
                    <a:pt x="25259" y="73106"/>
                  </a:lnTo>
                  <a:cubicBezTo>
                    <a:pt x="25259" y="73106"/>
                    <a:pt x="25259" y="73106"/>
                    <a:pt x="25229" y="73136"/>
                  </a:cubicBezTo>
                  <a:cubicBezTo>
                    <a:pt x="25229" y="73197"/>
                    <a:pt x="25229" y="73258"/>
                    <a:pt x="25199" y="73319"/>
                  </a:cubicBezTo>
                  <a:cubicBezTo>
                    <a:pt x="25199" y="73288"/>
                    <a:pt x="25199" y="73288"/>
                    <a:pt x="25199" y="73288"/>
                  </a:cubicBezTo>
                  <a:cubicBezTo>
                    <a:pt x="25199" y="73349"/>
                    <a:pt x="25199" y="73379"/>
                    <a:pt x="25168" y="73410"/>
                  </a:cubicBezTo>
                  <a:cubicBezTo>
                    <a:pt x="25168" y="73562"/>
                    <a:pt x="25138" y="73683"/>
                    <a:pt x="25107" y="73805"/>
                  </a:cubicBezTo>
                  <a:lnTo>
                    <a:pt x="25107" y="73835"/>
                  </a:lnTo>
                  <a:lnTo>
                    <a:pt x="25077" y="73835"/>
                  </a:lnTo>
                  <a:cubicBezTo>
                    <a:pt x="25077" y="73866"/>
                    <a:pt x="25077" y="73896"/>
                    <a:pt x="25077" y="73927"/>
                  </a:cubicBezTo>
                  <a:cubicBezTo>
                    <a:pt x="24986" y="74383"/>
                    <a:pt x="24864" y="75112"/>
                    <a:pt x="24347" y="75203"/>
                  </a:cubicBezTo>
                  <a:cubicBezTo>
                    <a:pt x="23770" y="75142"/>
                    <a:pt x="23800" y="74383"/>
                    <a:pt x="23770" y="73957"/>
                  </a:cubicBezTo>
                  <a:lnTo>
                    <a:pt x="23770" y="73927"/>
                  </a:lnTo>
                  <a:cubicBezTo>
                    <a:pt x="23740" y="73987"/>
                    <a:pt x="23709" y="74018"/>
                    <a:pt x="23709" y="74079"/>
                  </a:cubicBezTo>
                  <a:lnTo>
                    <a:pt x="23679" y="74079"/>
                  </a:lnTo>
                  <a:cubicBezTo>
                    <a:pt x="23679" y="74079"/>
                    <a:pt x="23679" y="74109"/>
                    <a:pt x="23679" y="74109"/>
                  </a:cubicBezTo>
                  <a:cubicBezTo>
                    <a:pt x="23679" y="74109"/>
                    <a:pt x="23648" y="74139"/>
                    <a:pt x="23648" y="74170"/>
                  </a:cubicBezTo>
                  <a:lnTo>
                    <a:pt x="23648" y="74200"/>
                  </a:lnTo>
                  <a:cubicBezTo>
                    <a:pt x="23648" y="74200"/>
                    <a:pt x="23648" y="74200"/>
                    <a:pt x="23618" y="74231"/>
                  </a:cubicBezTo>
                  <a:cubicBezTo>
                    <a:pt x="23618" y="74242"/>
                    <a:pt x="23618" y="74254"/>
                    <a:pt x="23616" y="74263"/>
                  </a:cubicBezTo>
                  <a:lnTo>
                    <a:pt x="23616" y="74263"/>
                  </a:lnTo>
                  <a:cubicBezTo>
                    <a:pt x="23611" y="74272"/>
                    <a:pt x="23606" y="74280"/>
                    <a:pt x="23600" y="74289"/>
                  </a:cubicBezTo>
                  <a:lnTo>
                    <a:pt x="23600" y="74289"/>
                  </a:lnTo>
                  <a:cubicBezTo>
                    <a:pt x="23602" y="74288"/>
                    <a:pt x="23603" y="74287"/>
                    <a:pt x="23604" y="74287"/>
                  </a:cubicBezTo>
                  <a:lnTo>
                    <a:pt x="23604" y="74287"/>
                  </a:lnTo>
                  <a:cubicBezTo>
                    <a:pt x="23603" y="74288"/>
                    <a:pt x="23602" y="74288"/>
                    <a:pt x="23600" y="74289"/>
                  </a:cubicBezTo>
                  <a:lnTo>
                    <a:pt x="23600" y="74289"/>
                  </a:lnTo>
                  <a:cubicBezTo>
                    <a:pt x="23600" y="74289"/>
                    <a:pt x="23600" y="74289"/>
                    <a:pt x="23600" y="74289"/>
                  </a:cubicBezTo>
                  <a:lnTo>
                    <a:pt x="23600" y="74289"/>
                  </a:lnTo>
                  <a:cubicBezTo>
                    <a:pt x="23594" y="74291"/>
                    <a:pt x="23588" y="74291"/>
                    <a:pt x="23588" y="74291"/>
                  </a:cubicBezTo>
                  <a:cubicBezTo>
                    <a:pt x="23593" y="74291"/>
                    <a:pt x="23597" y="74291"/>
                    <a:pt x="23600" y="74289"/>
                  </a:cubicBezTo>
                  <a:lnTo>
                    <a:pt x="23600" y="74289"/>
                  </a:lnTo>
                  <a:cubicBezTo>
                    <a:pt x="23551" y="74371"/>
                    <a:pt x="23524" y="74453"/>
                    <a:pt x="23496" y="74535"/>
                  </a:cubicBezTo>
                  <a:lnTo>
                    <a:pt x="23375" y="74747"/>
                  </a:lnTo>
                  <a:cubicBezTo>
                    <a:pt x="23344" y="74808"/>
                    <a:pt x="23284" y="74899"/>
                    <a:pt x="23223" y="74960"/>
                  </a:cubicBezTo>
                  <a:cubicBezTo>
                    <a:pt x="23192" y="75051"/>
                    <a:pt x="23132" y="75112"/>
                    <a:pt x="23071" y="75173"/>
                  </a:cubicBezTo>
                  <a:cubicBezTo>
                    <a:pt x="23010" y="75234"/>
                    <a:pt x="22919" y="75294"/>
                    <a:pt x="22828" y="75325"/>
                  </a:cubicBezTo>
                  <a:lnTo>
                    <a:pt x="22737" y="75325"/>
                  </a:lnTo>
                  <a:cubicBezTo>
                    <a:pt x="22737" y="75355"/>
                    <a:pt x="22706" y="75355"/>
                    <a:pt x="22676" y="75355"/>
                  </a:cubicBezTo>
                  <a:cubicBezTo>
                    <a:pt x="22585" y="75355"/>
                    <a:pt x="22493" y="75294"/>
                    <a:pt x="22463" y="75203"/>
                  </a:cubicBezTo>
                  <a:cubicBezTo>
                    <a:pt x="22433" y="75142"/>
                    <a:pt x="22402" y="75082"/>
                    <a:pt x="22402" y="75051"/>
                  </a:cubicBezTo>
                  <a:cubicBezTo>
                    <a:pt x="22341" y="74960"/>
                    <a:pt x="22311" y="74869"/>
                    <a:pt x="22281" y="74747"/>
                  </a:cubicBezTo>
                  <a:cubicBezTo>
                    <a:pt x="22220" y="74595"/>
                    <a:pt x="22189" y="74443"/>
                    <a:pt x="22129" y="74261"/>
                  </a:cubicBezTo>
                  <a:cubicBezTo>
                    <a:pt x="22129" y="74291"/>
                    <a:pt x="22129" y="74291"/>
                    <a:pt x="22129" y="74291"/>
                  </a:cubicBezTo>
                  <a:cubicBezTo>
                    <a:pt x="22098" y="74231"/>
                    <a:pt x="22098" y="74170"/>
                    <a:pt x="22068" y="74109"/>
                  </a:cubicBezTo>
                  <a:cubicBezTo>
                    <a:pt x="22068" y="74109"/>
                    <a:pt x="22068" y="74109"/>
                    <a:pt x="22068" y="74139"/>
                  </a:cubicBezTo>
                  <a:lnTo>
                    <a:pt x="22037" y="74139"/>
                  </a:lnTo>
                  <a:cubicBezTo>
                    <a:pt x="21977" y="74261"/>
                    <a:pt x="21916" y="74383"/>
                    <a:pt x="21855" y="74504"/>
                  </a:cubicBezTo>
                  <a:cubicBezTo>
                    <a:pt x="21825" y="74595"/>
                    <a:pt x="21794" y="74656"/>
                    <a:pt x="21733" y="74747"/>
                  </a:cubicBezTo>
                  <a:cubicBezTo>
                    <a:pt x="21733" y="74747"/>
                    <a:pt x="21703" y="74778"/>
                    <a:pt x="21673" y="74808"/>
                  </a:cubicBezTo>
                  <a:cubicBezTo>
                    <a:pt x="21673" y="74838"/>
                    <a:pt x="21642" y="74838"/>
                    <a:pt x="21581" y="74869"/>
                  </a:cubicBezTo>
                  <a:cubicBezTo>
                    <a:pt x="21581" y="74899"/>
                    <a:pt x="21551" y="74930"/>
                    <a:pt x="21521" y="74960"/>
                  </a:cubicBezTo>
                  <a:cubicBezTo>
                    <a:pt x="21475" y="74983"/>
                    <a:pt x="21428" y="74992"/>
                    <a:pt x="21380" y="74992"/>
                  </a:cubicBezTo>
                  <a:cubicBezTo>
                    <a:pt x="21236" y="74992"/>
                    <a:pt x="21088" y="74907"/>
                    <a:pt x="20974" y="74838"/>
                  </a:cubicBezTo>
                  <a:cubicBezTo>
                    <a:pt x="20639" y="74504"/>
                    <a:pt x="20518" y="74079"/>
                    <a:pt x="20457" y="73623"/>
                  </a:cubicBezTo>
                  <a:cubicBezTo>
                    <a:pt x="20457" y="73592"/>
                    <a:pt x="20426" y="73562"/>
                    <a:pt x="20426" y="73531"/>
                  </a:cubicBezTo>
                  <a:cubicBezTo>
                    <a:pt x="20426" y="73501"/>
                    <a:pt x="20396" y="73471"/>
                    <a:pt x="20396" y="73440"/>
                  </a:cubicBezTo>
                  <a:cubicBezTo>
                    <a:pt x="20366" y="73349"/>
                    <a:pt x="20335" y="73258"/>
                    <a:pt x="20335" y="73167"/>
                  </a:cubicBezTo>
                  <a:cubicBezTo>
                    <a:pt x="20244" y="73167"/>
                    <a:pt x="20183" y="73136"/>
                    <a:pt x="20122" y="73136"/>
                  </a:cubicBezTo>
                  <a:lnTo>
                    <a:pt x="19940" y="73136"/>
                  </a:lnTo>
                  <a:cubicBezTo>
                    <a:pt x="19910" y="73136"/>
                    <a:pt x="19910" y="73136"/>
                    <a:pt x="19910" y="73106"/>
                  </a:cubicBezTo>
                  <a:cubicBezTo>
                    <a:pt x="19849" y="73106"/>
                    <a:pt x="19788" y="73106"/>
                    <a:pt x="19727" y="73076"/>
                  </a:cubicBezTo>
                  <a:lnTo>
                    <a:pt x="19667" y="73076"/>
                  </a:lnTo>
                  <a:cubicBezTo>
                    <a:pt x="19393" y="73045"/>
                    <a:pt x="19119" y="72984"/>
                    <a:pt x="18876" y="72924"/>
                  </a:cubicBezTo>
                  <a:cubicBezTo>
                    <a:pt x="7599" y="70674"/>
                    <a:pt x="3800" y="58242"/>
                    <a:pt x="3040" y="48151"/>
                  </a:cubicBezTo>
                  <a:cubicBezTo>
                    <a:pt x="2706" y="45841"/>
                    <a:pt x="2615" y="43531"/>
                    <a:pt x="2706" y="41221"/>
                  </a:cubicBezTo>
                  <a:cubicBezTo>
                    <a:pt x="2706" y="40856"/>
                    <a:pt x="2706" y="40491"/>
                    <a:pt x="2706" y="40127"/>
                  </a:cubicBezTo>
                  <a:lnTo>
                    <a:pt x="2736" y="40127"/>
                  </a:lnTo>
                  <a:lnTo>
                    <a:pt x="2736" y="40096"/>
                  </a:lnTo>
                  <a:cubicBezTo>
                    <a:pt x="2706" y="39975"/>
                    <a:pt x="2706" y="39884"/>
                    <a:pt x="2706" y="39762"/>
                  </a:cubicBezTo>
                  <a:cubicBezTo>
                    <a:pt x="2675" y="39762"/>
                    <a:pt x="2645" y="39762"/>
                    <a:pt x="2615" y="39732"/>
                  </a:cubicBezTo>
                  <a:lnTo>
                    <a:pt x="2645" y="39732"/>
                  </a:lnTo>
                  <a:cubicBezTo>
                    <a:pt x="2584" y="39732"/>
                    <a:pt x="2523" y="39701"/>
                    <a:pt x="2493" y="39701"/>
                  </a:cubicBezTo>
                  <a:lnTo>
                    <a:pt x="2523" y="39701"/>
                  </a:lnTo>
                  <a:cubicBezTo>
                    <a:pt x="2432" y="39671"/>
                    <a:pt x="2341" y="39671"/>
                    <a:pt x="2280" y="39640"/>
                  </a:cubicBezTo>
                  <a:cubicBezTo>
                    <a:pt x="2219" y="39610"/>
                    <a:pt x="2189" y="39610"/>
                    <a:pt x="2128" y="39580"/>
                  </a:cubicBezTo>
                  <a:cubicBezTo>
                    <a:pt x="1733" y="39458"/>
                    <a:pt x="1308" y="39276"/>
                    <a:pt x="1247" y="38881"/>
                  </a:cubicBezTo>
                  <a:cubicBezTo>
                    <a:pt x="1338" y="38607"/>
                    <a:pt x="1551" y="38516"/>
                    <a:pt x="1824" y="38425"/>
                  </a:cubicBezTo>
                  <a:cubicBezTo>
                    <a:pt x="1855" y="38425"/>
                    <a:pt x="1915" y="38394"/>
                    <a:pt x="1976" y="38394"/>
                  </a:cubicBezTo>
                  <a:cubicBezTo>
                    <a:pt x="2067" y="38364"/>
                    <a:pt x="2159" y="38303"/>
                    <a:pt x="2280" y="38273"/>
                  </a:cubicBezTo>
                  <a:lnTo>
                    <a:pt x="2280" y="38273"/>
                  </a:lnTo>
                  <a:cubicBezTo>
                    <a:pt x="2280" y="38273"/>
                    <a:pt x="2250" y="38303"/>
                    <a:pt x="2250" y="38303"/>
                  </a:cubicBezTo>
                  <a:cubicBezTo>
                    <a:pt x="2311" y="38273"/>
                    <a:pt x="2402" y="38242"/>
                    <a:pt x="2493" y="38212"/>
                  </a:cubicBezTo>
                  <a:cubicBezTo>
                    <a:pt x="2554" y="38181"/>
                    <a:pt x="2645" y="38151"/>
                    <a:pt x="2736" y="38151"/>
                  </a:cubicBezTo>
                  <a:lnTo>
                    <a:pt x="2767" y="38151"/>
                  </a:lnTo>
                  <a:cubicBezTo>
                    <a:pt x="2767" y="38151"/>
                    <a:pt x="2767" y="38121"/>
                    <a:pt x="2767" y="38121"/>
                  </a:cubicBezTo>
                  <a:cubicBezTo>
                    <a:pt x="2615" y="38090"/>
                    <a:pt x="2463" y="38029"/>
                    <a:pt x="2341" y="37969"/>
                  </a:cubicBezTo>
                  <a:cubicBezTo>
                    <a:pt x="2280" y="37938"/>
                    <a:pt x="2219" y="37938"/>
                    <a:pt x="2189" y="37908"/>
                  </a:cubicBezTo>
                  <a:lnTo>
                    <a:pt x="2159" y="37908"/>
                  </a:lnTo>
                  <a:cubicBezTo>
                    <a:pt x="2098" y="37877"/>
                    <a:pt x="2007" y="37847"/>
                    <a:pt x="1915" y="37847"/>
                  </a:cubicBezTo>
                  <a:cubicBezTo>
                    <a:pt x="1824" y="37817"/>
                    <a:pt x="1733" y="37786"/>
                    <a:pt x="1642" y="37725"/>
                  </a:cubicBezTo>
                  <a:cubicBezTo>
                    <a:pt x="1551" y="37695"/>
                    <a:pt x="1429" y="37634"/>
                    <a:pt x="1338" y="37543"/>
                  </a:cubicBezTo>
                  <a:cubicBezTo>
                    <a:pt x="1247" y="37482"/>
                    <a:pt x="1156" y="37361"/>
                    <a:pt x="1156" y="37239"/>
                  </a:cubicBezTo>
                  <a:cubicBezTo>
                    <a:pt x="1156" y="37209"/>
                    <a:pt x="1156" y="37178"/>
                    <a:pt x="1156" y="37178"/>
                  </a:cubicBezTo>
                  <a:cubicBezTo>
                    <a:pt x="1247" y="37026"/>
                    <a:pt x="1368" y="36935"/>
                    <a:pt x="1490" y="36874"/>
                  </a:cubicBezTo>
                  <a:cubicBezTo>
                    <a:pt x="1551" y="36814"/>
                    <a:pt x="1642" y="36783"/>
                    <a:pt x="1733" y="36753"/>
                  </a:cubicBezTo>
                  <a:cubicBezTo>
                    <a:pt x="1763" y="36722"/>
                    <a:pt x="1824" y="36692"/>
                    <a:pt x="1855" y="36692"/>
                  </a:cubicBezTo>
                  <a:cubicBezTo>
                    <a:pt x="1946" y="36662"/>
                    <a:pt x="2037" y="36631"/>
                    <a:pt x="2128" y="36601"/>
                  </a:cubicBezTo>
                  <a:cubicBezTo>
                    <a:pt x="2219" y="36570"/>
                    <a:pt x="2311" y="36510"/>
                    <a:pt x="2402" y="36479"/>
                  </a:cubicBezTo>
                  <a:cubicBezTo>
                    <a:pt x="2523" y="36449"/>
                    <a:pt x="2675" y="36388"/>
                    <a:pt x="2767" y="36358"/>
                  </a:cubicBezTo>
                  <a:cubicBezTo>
                    <a:pt x="2706" y="36327"/>
                    <a:pt x="2645" y="36297"/>
                    <a:pt x="2584" y="36266"/>
                  </a:cubicBezTo>
                  <a:cubicBezTo>
                    <a:pt x="2493" y="36236"/>
                    <a:pt x="2432" y="36206"/>
                    <a:pt x="2371" y="36175"/>
                  </a:cubicBezTo>
                  <a:cubicBezTo>
                    <a:pt x="2250" y="36145"/>
                    <a:pt x="2159" y="36115"/>
                    <a:pt x="2067" y="36054"/>
                  </a:cubicBezTo>
                  <a:cubicBezTo>
                    <a:pt x="1976" y="36023"/>
                    <a:pt x="1855" y="35993"/>
                    <a:pt x="1763" y="35932"/>
                  </a:cubicBezTo>
                  <a:cubicBezTo>
                    <a:pt x="1703" y="35902"/>
                    <a:pt x="1642" y="35871"/>
                    <a:pt x="1581" y="35841"/>
                  </a:cubicBezTo>
                  <a:cubicBezTo>
                    <a:pt x="1551" y="35811"/>
                    <a:pt x="1520" y="35780"/>
                    <a:pt x="1520" y="35780"/>
                  </a:cubicBezTo>
                  <a:cubicBezTo>
                    <a:pt x="1399" y="35659"/>
                    <a:pt x="1338" y="35537"/>
                    <a:pt x="1308" y="35385"/>
                  </a:cubicBezTo>
                  <a:cubicBezTo>
                    <a:pt x="1551" y="34808"/>
                    <a:pt x="2402" y="34716"/>
                    <a:pt x="2949" y="34595"/>
                  </a:cubicBezTo>
                  <a:cubicBezTo>
                    <a:pt x="3070" y="34564"/>
                    <a:pt x="3222" y="34564"/>
                    <a:pt x="3344" y="34534"/>
                  </a:cubicBezTo>
                  <a:cubicBezTo>
                    <a:pt x="3466" y="34504"/>
                    <a:pt x="3618" y="34473"/>
                    <a:pt x="3709" y="34443"/>
                  </a:cubicBezTo>
                  <a:lnTo>
                    <a:pt x="3770" y="34443"/>
                  </a:lnTo>
                  <a:cubicBezTo>
                    <a:pt x="3800" y="33774"/>
                    <a:pt x="3739" y="33136"/>
                    <a:pt x="3770" y="32497"/>
                  </a:cubicBezTo>
                  <a:cubicBezTo>
                    <a:pt x="3861" y="30522"/>
                    <a:pt x="4104" y="28546"/>
                    <a:pt x="4347" y="26601"/>
                  </a:cubicBezTo>
                  <a:cubicBezTo>
                    <a:pt x="4864" y="23440"/>
                    <a:pt x="5229" y="20248"/>
                    <a:pt x="6201" y="17178"/>
                  </a:cubicBezTo>
                  <a:cubicBezTo>
                    <a:pt x="8055" y="11221"/>
                    <a:pt x="11855" y="5263"/>
                    <a:pt x="17995" y="3166"/>
                  </a:cubicBezTo>
                  <a:cubicBezTo>
                    <a:pt x="18481" y="3014"/>
                    <a:pt x="18937" y="2892"/>
                    <a:pt x="19423" y="2740"/>
                  </a:cubicBezTo>
                  <a:lnTo>
                    <a:pt x="19454" y="2740"/>
                  </a:lnTo>
                  <a:cubicBezTo>
                    <a:pt x="19484" y="2740"/>
                    <a:pt x="19515" y="2710"/>
                    <a:pt x="19545" y="2710"/>
                  </a:cubicBezTo>
                  <a:cubicBezTo>
                    <a:pt x="19636" y="2679"/>
                    <a:pt x="19727" y="2679"/>
                    <a:pt x="19819" y="2649"/>
                  </a:cubicBezTo>
                  <a:cubicBezTo>
                    <a:pt x="19819" y="2588"/>
                    <a:pt x="19819" y="2527"/>
                    <a:pt x="19819" y="2467"/>
                  </a:cubicBezTo>
                  <a:cubicBezTo>
                    <a:pt x="19849" y="2375"/>
                    <a:pt x="19849" y="2254"/>
                    <a:pt x="19849" y="2132"/>
                  </a:cubicBezTo>
                  <a:cubicBezTo>
                    <a:pt x="19849" y="2132"/>
                    <a:pt x="19879" y="2102"/>
                    <a:pt x="19879" y="2071"/>
                  </a:cubicBezTo>
                  <a:cubicBezTo>
                    <a:pt x="19910" y="1555"/>
                    <a:pt x="20062" y="1068"/>
                    <a:pt x="20609" y="886"/>
                  </a:cubicBezTo>
                  <a:cubicBezTo>
                    <a:pt x="20791" y="947"/>
                    <a:pt x="20974" y="1099"/>
                    <a:pt x="21095" y="1251"/>
                  </a:cubicBezTo>
                  <a:cubicBezTo>
                    <a:pt x="21156" y="1372"/>
                    <a:pt x="21186" y="1494"/>
                    <a:pt x="21247" y="1585"/>
                  </a:cubicBezTo>
                  <a:cubicBezTo>
                    <a:pt x="21247" y="1616"/>
                    <a:pt x="21278" y="1616"/>
                    <a:pt x="21278" y="1646"/>
                  </a:cubicBezTo>
                  <a:cubicBezTo>
                    <a:pt x="21338" y="1798"/>
                    <a:pt x="21429" y="1980"/>
                    <a:pt x="21490" y="2132"/>
                  </a:cubicBezTo>
                  <a:lnTo>
                    <a:pt x="21521" y="2163"/>
                  </a:lnTo>
                  <a:cubicBezTo>
                    <a:pt x="21551" y="2223"/>
                    <a:pt x="21612" y="2284"/>
                    <a:pt x="21642" y="2375"/>
                  </a:cubicBezTo>
                  <a:cubicBezTo>
                    <a:pt x="21673" y="2436"/>
                    <a:pt x="21733" y="2527"/>
                    <a:pt x="21764" y="2619"/>
                  </a:cubicBezTo>
                  <a:cubicBezTo>
                    <a:pt x="21794" y="2649"/>
                    <a:pt x="21794" y="2710"/>
                    <a:pt x="21825" y="2740"/>
                  </a:cubicBezTo>
                  <a:cubicBezTo>
                    <a:pt x="21825" y="2710"/>
                    <a:pt x="21825" y="2679"/>
                    <a:pt x="21825" y="2649"/>
                  </a:cubicBezTo>
                  <a:cubicBezTo>
                    <a:pt x="21885" y="2254"/>
                    <a:pt x="21916" y="1889"/>
                    <a:pt x="22007" y="1494"/>
                  </a:cubicBezTo>
                  <a:cubicBezTo>
                    <a:pt x="22007" y="1494"/>
                    <a:pt x="22007" y="1464"/>
                    <a:pt x="22007" y="1464"/>
                  </a:cubicBezTo>
                  <a:cubicBezTo>
                    <a:pt x="22035" y="957"/>
                    <a:pt x="22428" y="450"/>
                    <a:pt x="22969" y="450"/>
                  </a:cubicBezTo>
                  <a:close/>
                  <a:moveTo>
                    <a:pt x="22945" y="0"/>
                  </a:moveTo>
                  <a:cubicBezTo>
                    <a:pt x="22334" y="0"/>
                    <a:pt x="21653" y="530"/>
                    <a:pt x="21581" y="1281"/>
                  </a:cubicBezTo>
                  <a:cubicBezTo>
                    <a:pt x="21360" y="749"/>
                    <a:pt x="20973" y="490"/>
                    <a:pt x="20585" y="490"/>
                  </a:cubicBezTo>
                  <a:cubicBezTo>
                    <a:pt x="20175" y="490"/>
                    <a:pt x="19764" y="780"/>
                    <a:pt x="19545" y="1342"/>
                  </a:cubicBezTo>
                  <a:cubicBezTo>
                    <a:pt x="19484" y="1494"/>
                    <a:pt x="19393" y="1919"/>
                    <a:pt x="19393" y="2315"/>
                  </a:cubicBezTo>
                  <a:cubicBezTo>
                    <a:pt x="18572" y="2497"/>
                    <a:pt x="17782" y="2740"/>
                    <a:pt x="17022" y="3075"/>
                  </a:cubicBezTo>
                  <a:cubicBezTo>
                    <a:pt x="9180" y="6357"/>
                    <a:pt x="5563" y="15142"/>
                    <a:pt x="4438" y="23075"/>
                  </a:cubicBezTo>
                  <a:cubicBezTo>
                    <a:pt x="3830" y="26722"/>
                    <a:pt x="3283" y="30400"/>
                    <a:pt x="3314" y="34078"/>
                  </a:cubicBezTo>
                  <a:lnTo>
                    <a:pt x="3283" y="34078"/>
                  </a:lnTo>
                  <a:cubicBezTo>
                    <a:pt x="3040" y="34169"/>
                    <a:pt x="2767" y="34169"/>
                    <a:pt x="2523" y="34230"/>
                  </a:cubicBezTo>
                  <a:cubicBezTo>
                    <a:pt x="1247" y="34412"/>
                    <a:pt x="1" y="35507"/>
                    <a:pt x="1611" y="36358"/>
                  </a:cubicBezTo>
                  <a:cubicBezTo>
                    <a:pt x="548" y="36601"/>
                    <a:pt x="335" y="37725"/>
                    <a:pt x="1429" y="38121"/>
                  </a:cubicBezTo>
                  <a:cubicBezTo>
                    <a:pt x="1" y="38850"/>
                    <a:pt x="1186" y="39884"/>
                    <a:pt x="2250" y="40127"/>
                  </a:cubicBezTo>
                  <a:cubicBezTo>
                    <a:pt x="2250" y="40188"/>
                    <a:pt x="2250" y="40218"/>
                    <a:pt x="2250" y="40248"/>
                  </a:cubicBezTo>
                  <a:cubicBezTo>
                    <a:pt x="2189" y="42771"/>
                    <a:pt x="2128" y="45294"/>
                    <a:pt x="2523" y="47786"/>
                  </a:cubicBezTo>
                  <a:cubicBezTo>
                    <a:pt x="3314" y="58820"/>
                    <a:pt x="7508" y="71951"/>
                    <a:pt x="20001" y="73562"/>
                  </a:cubicBezTo>
                  <a:cubicBezTo>
                    <a:pt x="20001" y="73896"/>
                    <a:pt x="20031" y="74200"/>
                    <a:pt x="20183" y="74504"/>
                  </a:cubicBezTo>
                  <a:cubicBezTo>
                    <a:pt x="20329" y="74983"/>
                    <a:pt x="20873" y="75476"/>
                    <a:pt x="21368" y="75476"/>
                  </a:cubicBezTo>
                  <a:cubicBezTo>
                    <a:pt x="21596" y="75476"/>
                    <a:pt x="21814" y="75371"/>
                    <a:pt x="21977" y="75112"/>
                  </a:cubicBezTo>
                  <a:cubicBezTo>
                    <a:pt x="22068" y="75386"/>
                    <a:pt x="22250" y="75629"/>
                    <a:pt x="22524" y="75781"/>
                  </a:cubicBezTo>
                  <a:lnTo>
                    <a:pt x="22645" y="75781"/>
                  </a:lnTo>
                  <a:cubicBezTo>
                    <a:pt x="23040" y="75781"/>
                    <a:pt x="23375" y="75446"/>
                    <a:pt x="23557" y="75142"/>
                  </a:cubicBezTo>
                  <a:cubicBezTo>
                    <a:pt x="23811" y="75519"/>
                    <a:pt x="24078" y="75671"/>
                    <a:pt x="24330" y="75671"/>
                  </a:cubicBezTo>
                  <a:cubicBezTo>
                    <a:pt x="24954" y="75671"/>
                    <a:pt x="25490" y="74745"/>
                    <a:pt x="25533" y="73987"/>
                  </a:cubicBezTo>
                  <a:cubicBezTo>
                    <a:pt x="25533" y="73835"/>
                    <a:pt x="25533" y="73653"/>
                    <a:pt x="25563" y="73501"/>
                  </a:cubicBezTo>
                  <a:cubicBezTo>
                    <a:pt x="26110" y="73379"/>
                    <a:pt x="26688" y="73258"/>
                    <a:pt x="27235" y="73106"/>
                  </a:cubicBezTo>
                  <a:cubicBezTo>
                    <a:pt x="30913" y="72468"/>
                    <a:pt x="33831" y="69945"/>
                    <a:pt x="36111" y="67118"/>
                  </a:cubicBezTo>
                  <a:cubicBezTo>
                    <a:pt x="39940" y="62680"/>
                    <a:pt x="41308" y="56753"/>
                    <a:pt x="41825" y="51039"/>
                  </a:cubicBezTo>
                  <a:cubicBezTo>
                    <a:pt x="42007" y="48698"/>
                    <a:pt x="41977" y="46327"/>
                    <a:pt x="41916" y="43987"/>
                  </a:cubicBezTo>
                  <a:cubicBezTo>
                    <a:pt x="42676" y="43926"/>
                    <a:pt x="43436" y="43713"/>
                    <a:pt x="43953" y="43166"/>
                  </a:cubicBezTo>
                  <a:cubicBezTo>
                    <a:pt x="44409" y="42680"/>
                    <a:pt x="44287" y="41859"/>
                    <a:pt x="43618" y="41616"/>
                  </a:cubicBezTo>
                  <a:cubicBezTo>
                    <a:pt x="44804" y="41221"/>
                    <a:pt x="44773" y="40036"/>
                    <a:pt x="43618" y="39640"/>
                  </a:cubicBezTo>
                  <a:cubicBezTo>
                    <a:pt x="44165" y="39488"/>
                    <a:pt x="44409" y="38850"/>
                    <a:pt x="44074" y="38364"/>
                  </a:cubicBezTo>
                  <a:cubicBezTo>
                    <a:pt x="43801" y="37908"/>
                    <a:pt x="43254" y="37725"/>
                    <a:pt x="42767" y="37543"/>
                  </a:cubicBezTo>
                  <a:cubicBezTo>
                    <a:pt x="42646" y="37482"/>
                    <a:pt x="42524" y="37452"/>
                    <a:pt x="42403" y="37422"/>
                  </a:cubicBezTo>
                  <a:cubicBezTo>
                    <a:pt x="42403" y="36722"/>
                    <a:pt x="42433" y="36054"/>
                    <a:pt x="42403" y="35355"/>
                  </a:cubicBezTo>
                  <a:cubicBezTo>
                    <a:pt x="42372" y="33075"/>
                    <a:pt x="42311" y="30795"/>
                    <a:pt x="42159" y="28516"/>
                  </a:cubicBezTo>
                  <a:cubicBezTo>
                    <a:pt x="41734" y="19093"/>
                    <a:pt x="39758" y="7695"/>
                    <a:pt x="30275" y="3318"/>
                  </a:cubicBezTo>
                  <a:cubicBezTo>
                    <a:pt x="28998" y="2679"/>
                    <a:pt x="27630" y="2315"/>
                    <a:pt x="26232" y="2132"/>
                  </a:cubicBezTo>
                  <a:cubicBezTo>
                    <a:pt x="26110" y="1464"/>
                    <a:pt x="25928" y="764"/>
                    <a:pt x="25351" y="400"/>
                  </a:cubicBezTo>
                  <a:cubicBezTo>
                    <a:pt x="25202" y="338"/>
                    <a:pt x="25035" y="307"/>
                    <a:pt x="24868" y="307"/>
                  </a:cubicBezTo>
                  <a:cubicBezTo>
                    <a:pt x="24456" y="307"/>
                    <a:pt x="24043" y="497"/>
                    <a:pt x="23892" y="886"/>
                  </a:cubicBezTo>
                  <a:cubicBezTo>
                    <a:pt x="23766" y="260"/>
                    <a:pt x="23373" y="0"/>
                    <a:pt x="229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2"/>
            <p:cNvSpPr/>
            <p:nvPr/>
          </p:nvSpPr>
          <p:spPr>
            <a:xfrm>
              <a:off x="1527300" y="231470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2"/>
            <p:cNvSpPr/>
            <p:nvPr/>
          </p:nvSpPr>
          <p:spPr>
            <a:xfrm>
              <a:off x="1534900" y="23063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1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2"/>
            <p:cNvSpPr/>
            <p:nvPr/>
          </p:nvSpPr>
          <p:spPr>
            <a:xfrm>
              <a:off x="1794775" y="22007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2"/>
            <p:cNvSpPr/>
            <p:nvPr/>
          </p:nvSpPr>
          <p:spPr>
            <a:xfrm>
              <a:off x="1806175" y="2186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2"/>
            <p:cNvSpPr/>
            <p:nvPr/>
          </p:nvSpPr>
          <p:spPr>
            <a:xfrm>
              <a:off x="1912550" y="19256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3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2"/>
            <p:cNvSpPr/>
            <p:nvPr/>
          </p:nvSpPr>
          <p:spPr>
            <a:xfrm>
              <a:off x="1933075" y="1620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122" y="456"/>
                    <a:pt x="244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2"/>
            <p:cNvSpPr/>
            <p:nvPr/>
          </p:nvSpPr>
          <p:spPr>
            <a:xfrm>
              <a:off x="1933075" y="1601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0" y="92"/>
                    <a:pt x="0" y="244"/>
                  </a:cubicBezTo>
                  <a:cubicBezTo>
                    <a:pt x="0" y="365"/>
                    <a:pt x="92" y="457"/>
                    <a:pt x="213" y="457"/>
                  </a:cubicBezTo>
                  <a:cubicBezTo>
                    <a:pt x="335" y="457"/>
                    <a:pt x="456" y="365"/>
                    <a:pt x="456" y="24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2"/>
            <p:cNvSpPr/>
            <p:nvPr/>
          </p:nvSpPr>
          <p:spPr>
            <a:xfrm>
              <a:off x="1173950" y="20844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14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" name="Google Shape;154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7" name="Google Shape;1547;p33"/>
          <p:cNvGrpSpPr/>
          <p:nvPr/>
        </p:nvGrpSpPr>
        <p:grpSpPr>
          <a:xfrm>
            <a:off x="175463" y="289225"/>
            <a:ext cx="8769563" cy="4787713"/>
            <a:chOff x="175463" y="289225"/>
            <a:chExt cx="8769563" cy="4787713"/>
          </a:xfrm>
        </p:grpSpPr>
        <p:sp>
          <p:nvSpPr>
            <p:cNvPr id="1548" name="Google Shape;1548;p33"/>
            <p:cNvSpPr/>
            <p:nvPr/>
          </p:nvSpPr>
          <p:spPr>
            <a:xfrm>
              <a:off x="8565050" y="4685563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3"/>
            <p:cNvSpPr/>
            <p:nvPr/>
          </p:nvSpPr>
          <p:spPr>
            <a:xfrm flipH="1">
              <a:off x="175463" y="289225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0" name="Google Shape;1550;p33"/>
          <p:cNvGrpSpPr/>
          <p:nvPr/>
        </p:nvGrpSpPr>
        <p:grpSpPr>
          <a:xfrm>
            <a:off x="374450" y="149400"/>
            <a:ext cx="8471063" cy="4927538"/>
            <a:chOff x="374450" y="149400"/>
            <a:chExt cx="8471063" cy="4927538"/>
          </a:xfrm>
        </p:grpSpPr>
        <p:grpSp>
          <p:nvGrpSpPr>
            <p:cNvPr id="1551" name="Google Shape;1551;p33"/>
            <p:cNvGrpSpPr/>
            <p:nvPr/>
          </p:nvGrpSpPr>
          <p:grpSpPr>
            <a:xfrm>
              <a:off x="8664538" y="3410750"/>
              <a:ext cx="180975" cy="237700"/>
              <a:chOff x="4147313" y="4459888"/>
              <a:chExt cx="180975" cy="237700"/>
            </a:xfrm>
          </p:grpSpPr>
          <p:sp>
            <p:nvSpPr>
              <p:cNvPr id="1552" name="Google Shape;1552;p3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5" name="Google Shape;1555;p33"/>
            <p:cNvGrpSpPr/>
            <p:nvPr/>
          </p:nvGrpSpPr>
          <p:grpSpPr>
            <a:xfrm>
              <a:off x="7659138" y="4839238"/>
              <a:ext cx="180975" cy="237700"/>
              <a:chOff x="4147313" y="4459888"/>
              <a:chExt cx="180975" cy="237700"/>
            </a:xfrm>
          </p:grpSpPr>
          <p:sp>
            <p:nvSpPr>
              <p:cNvPr id="1556" name="Google Shape;1556;p3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9" name="Google Shape;1559;p33"/>
            <p:cNvGrpSpPr/>
            <p:nvPr/>
          </p:nvGrpSpPr>
          <p:grpSpPr>
            <a:xfrm flipH="1">
              <a:off x="1495175" y="149400"/>
              <a:ext cx="180975" cy="237700"/>
              <a:chOff x="4147313" y="4459888"/>
              <a:chExt cx="180975" cy="237700"/>
            </a:xfrm>
          </p:grpSpPr>
          <p:sp>
            <p:nvSpPr>
              <p:cNvPr id="1560" name="Google Shape;1560;p3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3"/>
            <p:cNvGrpSpPr/>
            <p:nvPr/>
          </p:nvGrpSpPr>
          <p:grpSpPr>
            <a:xfrm flipH="1">
              <a:off x="374450" y="1657250"/>
              <a:ext cx="180975" cy="237700"/>
              <a:chOff x="4147313" y="4459888"/>
              <a:chExt cx="180975" cy="237700"/>
            </a:xfrm>
          </p:grpSpPr>
          <p:sp>
            <p:nvSpPr>
              <p:cNvPr id="1564" name="Google Shape;1564;p3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7" name="Google Shape;1567;p33"/>
          <p:cNvGrpSpPr/>
          <p:nvPr/>
        </p:nvGrpSpPr>
        <p:grpSpPr>
          <a:xfrm>
            <a:off x="8430787" y="41722"/>
            <a:ext cx="1252814" cy="839473"/>
            <a:chOff x="12612200" y="903800"/>
            <a:chExt cx="2461325" cy="1514475"/>
          </a:xfrm>
        </p:grpSpPr>
        <p:sp>
          <p:nvSpPr>
            <p:cNvPr id="1568" name="Google Shape;1568;p33"/>
            <p:cNvSpPr/>
            <p:nvPr/>
          </p:nvSpPr>
          <p:spPr>
            <a:xfrm>
              <a:off x="12620550" y="969150"/>
              <a:ext cx="2452975" cy="1449125"/>
            </a:xfrm>
            <a:custGeom>
              <a:avLst/>
              <a:gdLst/>
              <a:ahLst/>
              <a:cxnLst/>
              <a:rect l="l" t="t" r="r" b="b"/>
              <a:pathLst>
                <a:path w="98119" h="57965" extrusionOk="0">
                  <a:moveTo>
                    <a:pt x="91374" y="1250"/>
                  </a:moveTo>
                  <a:lnTo>
                    <a:pt x="91374" y="1250"/>
                  </a:lnTo>
                  <a:cubicBezTo>
                    <a:pt x="91415" y="1259"/>
                    <a:pt x="91444" y="1283"/>
                    <a:pt x="91492" y="1308"/>
                  </a:cubicBezTo>
                  <a:cubicBezTo>
                    <a:pt x="91434" y="1278"/>
                    <a:pt x="91403" y="1277"/>
                    <a:pt x="91374" y="1250"/>
                  </a:cubicBezTo>
                  <a:close/>
                  <a:moveTo>
                    <a:pt x="5898" y="4438"/>
                  </a:moveTo>
                  <a:lnTo>
                    <a:pt x="6111" y="4560"/>
                  </a:lnTo>
                  <a:cubicBezTo>
                    <a:pt x="6050" y="4529"/>
                    <a:pt x="5989" y="4499"/>
                    <a:pt x="5898" y="4438"/>
                  </a:cubicBezTo>
                  <a:close/>
                  <a:moveTo>
                    <a:pt x="92981" y="5897"/>
                  </a:moveTo>
                  <a:lnTo>
                    <a:pt x="92981" y="5897"/>
                  </a:lnTo>
                  <a:cubicBezTo>
                    <a:pt x="92921" y="5988"/>
                    <a:pt x="92860" y="6049"/>
                    <a:pt x="92799" y="6110"/>
                  </a:cubicBezTo>
                  <a:cubicBezTo>
                    <a:pt x="92860" y="6049"/>
                    <a:pt x="92921" y="5958"/>
                    <a:pt x="92981" y="5897"/>
                  </a:cubicBezTo>
                  <a:close/>
                  <a:moveTo>
                    <a:pt x="96538" y="6049"/>
                  </a:moveTo>
                  <a:cubicBezTo>
                    <a:pt x="96690" y="6080"/>
                    <a:pt x="96811" y="6110"/>
                    <a:pt x="96903" y="6201"/>
                  </a:cubicBezTo>
                  <a:cubicBezTo>
                    <a:pt x="96811" y="6140"/>
                    <a:pt x="96690" y="6080"/>
                    <a:pt x="96538" y="6049"/>
                  </a:cubicBezTo>
                  <a:close/>
                  <a:moveTo>
                    <a:pt x="7083" y="5593"/>
                  </a:moveTo>
                  <a:cubicBezTo>
                    <a:pt x="7266" y="5806"/>
                    <a:pt x="7478" y="6019"/>
                    <a:pt x="7691" y="6232"/>
                  </a:cubicBezTo>
                  <a:cubicBezTo>
                    <a:pt x="7478" y="6049"/>
                    <a:pt x="7296" y="5836"/>
                    <a:pt x="7083" y="5624"/>
                  </a:cubicBezTo>
                  <a:cubicBezTo>
                    <a:pt x="7083" y="5624"/>
                    <a:pt x="7083" y="5624"/>
                    <a:pt x="7083" y="5593"/>
                  </a:cubicBezTo>
                  <a:close/>
                  <a:moveTo>
                    <a:pt x="74866" y="18663"/>
                  </a:moveTo>
                  <a:cubicBezTo>
                    <a:pt x="74866" y="18663"/>
                    <a:pt x="74896" y="18694"/>
                    <a:pt x="74866" y="18694"/>
                  </a:cubicBezTo>
                  <a:cubicBezTo>
                    <a:pt x="74866" y="18694"/>
                    <a:pt x="74866" y="18663"/>
                    <a:pt x="74866" y="18663"/>
                  </a:cubicBezTo>
                  <a:close/>
                  <a:moveTo>
                    <a:pt x="30207" y="14576"/>
                  </a:moveTo>
                  <a:cubicBezTo>
                    <a:pt x="32733" y="14576"/>
                    <a:pt x="35379" y="16319"/>
                    <a:pt x="36324" y="18907"/>
                  </a:cubicBezTo>
                  <a:cubicBezTo>
                    <a:pt x="35380" y="16320"/>
                    <a:pt x="32735" y="14589"/>
                    <a:pt x="30211" y="14589"/>
                  </a:cubicBezTo>
                  <a:cubicBezTo>
                    <a:pt x="28672" y="14589"/>
                    <a:pt x="27178" y="15233"/>
                    <a:pt x="26141" y="16718"/>
                  </a:cubicBezTo>
                  <a:cubicBezTo>
                    <a:pt x="27177" y="15222"/>
                    <a:pt x="28670" y="14576"/>
                    <a:pt x="30207" y="14576"/>
                  </a:cubicBezTo>
                  <a:close/>
                  <a:moveTo>
                    <a:pt x="41096" y="20913"/>
                  </a:moveTo>
                  <a:cubicBezTo>
                    <a:pt x="41126" y="20943"/>
                    <a:pt x="41126" y="20973"/>
                    <a:pt x="41126" y="21004"/>
                  </a:cubicBezTo>
                  <a:lnTo>
                    <a:pt x="41126" y="21004"/>
                  </a:lnTo>
                  <a:cubicBezTo>
                    <a:pt x="41126" y="20973"/>
                    <a:pt x="41126" y="20973"/>
                    <a:pt x="41096" y="20943"/>
                  </a:cubicBezTo>
                  <a:cubicBezTo>
                    <a:pt x="41096" y="20943"/>
                    <a:pt x="41096" y="20913"/>
                    <a:pt x="41096" y="20913"/>
                  </a:cubicBezTo>
                  <a:close/>
                  <a:moveTo>
                    <a:pt x="47965" y="21156"/>
                  </a:moveTo>
                  <a:cubicBezTo>
                    <a:pt x="47844" y="21369"/>
                    <a:pt x="47753" y="21581"/>
                    <a:pt x="47661" y="21794"/>
                  </a:cubicBezTo>
                  <a:cubicBezTo>
                    <a:pt x="47722" y="21581"/>
                    <a:pt x="47844" y="21338"/>
                    <a:pt x="47965" y="21156"/>
                  </a:cubicBezTo>
                  <a:close/>
                  <a:moveTo>
                    <a:pt x="47661" y="21794"/>
                  </a:moveTo>
                  <a:cubicBezTo>
                    <a:pt x="47661" y="21825"/>
                    <a:pt x="47631" y="21855"/>
                    <a:pt x="47631" y="21885"/>
                  </a:cubicBezTo>
                  <a:cubicBezTo>
                    <a:pt x="47631" y="21855"/>
                    <a:pt x="47631" y="21825"/>
                    <a:pt x="47661" y="21794"/>
                  </a:cubicBezTo>
                  <a:close/>
                  <a:moveTo>
                    <a:pt x="16758" y="30701"/>
                  </a:moveTo>
                  <a:cubicBezTo>
                    <a:pt x="18019" y="30701"/>
                    <a:pt x="19266" y="30895"/>
                    <a:pt x="20518" y="31308"/>
                  </a:cubicBezTo>
                  <a:cubicBezTo>
                    <a:pt x="19259" y="30906"/>
                    <a:pt x="18005" y="30714"/>
                    <a:pt x="16738" y="30714"/>
                  </a:cubicBezTo>
                  <a:cubicBezTo>
                    <a:pt x="15038" y="30714"/>
                    <a:pt x="13315" y="31059"/>
                    <a:pt x="11521" y="31703"/>
                  </a:cubicBezTo>
                  <a:cubicBezTo>
                    <a:pt x="13322" y="31056"/>
                    <a:pt x="15052" y="30701"/>
                    <a:pt x="16758" y="30701"/>
                  </a:cubicBezTo>
                  <a:close/>
                  <a:moveTo>
                    <a:pt x="81688" y="30346"/>
                  </a:moveTo>
                  <a:cubicBezTo>
                    <a:pt x="81689" y="30346"/>
                    <a:pt x="81691" y="30346"/>
                    <a:pt x="81693" y="30346"/>
                  </a:cubicBezTo>
                  <a:lnTo>
                    <a:pt x="81693" y="30346"/>
                  </a:lnTo>
                  <a:cubicBezTo>
                    <a:pt x="79653" y="30347"/>
                    <a:pt x="77513" y="30779"/>
                    <a:pt x="74805" y="31733"/>
                  </a:cubicBezTo>
                  <a:cubicBezTo>
                    <a:pt x="77516" y="30778"/>
                    <a:pt x="79649" y="30346"/>
                    <a:pt x="81688" y="30346"/>
                  </a:cubicBezTo>
                  <a:close/>
                  <a:moveTo>
                    <a:pt x="61188" y="32220"/>
                  </a:moveTo>
                  <a:lnTo>
                    <a:pt x="61188" y="32220"/>
                  </a:lnTo>
                  <a:cubicBezTo>
                    <a:pt x="63194" y="32858"/>
                    <a:pt x="65109" y="33648"/>
                    <a:pt x="66993" y="34530"/>
                  </a:cubicBezTo>
                  <a:cubicBezTo>
                    <a:pt x="65109" y="33648"/>
                    <a:pt x="63163" y="32858"/>
                    <a:pt x="61188" y="32220"/>
                  </a:cubicBezTo>
                  <a:close/>
                  <a:moveTo>
                    <a:pt x="93377" y="51460"/>
                  </a:moveTo>
                  <a:lnTo>
                    <a:pt x="93407" y="51491"/>
                  </a:lnTo>
                  <a:cubicBezTo>
                    <a:pt x="93400" y="51485"/>
                    <a:pt x="93393" y="51479"/>
                    <a:pt x="93387" y="51474"/>
                  </a:cubicBezTo>
                  <a:lnTo>
                    <a:pt x="93387" y="51474"/>
                  </a:lnTo>
                  <a:cubicBezTo>
                    <a:pt x="93383" y="51469"/>
                    <a:pt x="93380" y="51465"/>
                    <a:pt x="93377" y="51460"/>
                  </a:cubicBezTo>
                  <a:close/>
                  <a:moveTo>
                    <a:pt x="93897" y="51980"/>
                  </a:moveTo>
                  <a:lnTo>
                    <a:pt x="93897" y="51980"/>
                  </a:lnTo>
                  <a:cubicBezTo>
                    <a:pt x="94017" y="52100"/>
                    <a:pt x="94138" y="52191"/>
                    <a:pt x="94258" y="52311"/>
                  </a:cubicBezTo>
                  <a:lnTo>
                    <a:pt x="94258" y="52342"/>
                  </a:lnTo>
                  <a:cubicBezTo>
                    <a:pt x="94168" y="52221"/>
                    <a:pt x="94018" y="52101"/>
                    <a:pt x="93897" y="51980"/>
                  </a:cubicBezTo>
                  <a:close/>
                  <a:moveTo>
                    <a:pt x="7296" y="0"/>
                  </a:moveTo>
                  <a:cubicBezTo>
                    <a:pt x="6658" y="31"/>
                    <a:pt x="6445" y="730"/>
                    <a:pt x="6171" y="1156"/>
                  </a:cubicBezTo>
                  <a:cubicBezTo>
                    <a:pt x="6080" y="1277"/>
                    <a:pt x="5959" y="1277"/>
                    <a:pt x="5807" y="1277"/>
                  </a:cubicBezTo>
                  <a:cubicBezTo>
                    <a:pt x="5107" y="1216"/>
                    <a:pt x="4500" y="700"/>
                    <a:pt x="3861" y="426"/>
                  </a:cubicBezTo>
                  <a:cubicBezTo>
                    <a:pt x="3653" y="315"/>
                    <a:pt x="3420" y="261"/>
                    <a:pt x="3188" y="261"/>
                  </a:cubicBezTo>
                  <a:cubicBezTo>
                    <a:pt x="2910" y="261"/>
                    <a:pt x="2634" y="338"/>
                    <a:pt x="2402" y="487"/>
                  </a:cubicBezTo>
                  <a:cubicBezTo>
                    <a:pt x="1460" y="1308"/>
                    <a:pt x="3284" y="2706"/>
                    <a:pt x="2615" y="3587"/>
                  </a:cubicBezTo>
                  <a:cubicBezTo>
                    <a:pt x="2129" y="4256"/>
                    <a:pt x="518" y="3922"/>
                    <a:pt x="730" y="5077"/>
                  </a:cubicBezTo>
                  <a:cubicBezTo>
                    <a:pt x="1308" y="6171"/>
                    <a:pt x="3101" y="6292"/>
                    <a:pt x="3284" y="7721"/>
                  </a:cubicBezTo>
                  <a:cubicBezTo>
                    <a:pt x="3375" y="7843"/>
                    <a:pt x="3345" y="8025"/>
                    <a:pt x="3405" y="8147"/>
                  </a:cubicBezTo>
                  <a:cubicBezTo>
                    <a:pt x="3405" y="8359"/>
                    <a:pt x="3375" y="8542"/>
                    <a:pt x="3375" y="8724"/>
                  </a:cubicBezTo>
                  <a:cubicBezTo>
                    <a:pt x="3314" y="10700"/>
                    <a:pt x="3253" y="12675"/>
                    <a:pt x="3162" y="14651"/>
                  </a:cubicBezTo>
                  <a:cubicBezTo>
                    <a:pt x="3101" y="16627"/>
                    <a:pt x="3010" y="18572"/>
                    <a:pt x="2949" y="20518"/>
                  </a:cubicBezTo>
                  <a:cubicBezTo>
                    <a:pt x="2889" y="22463"/>
                    <a:pt x="2797" y="24408"/>
                    <a:pt x="2737" y="26353"/>
                  </a:cubicBezTo>
                  <a:cubicBezTo>
                    <a:pt x="2676" y="28360"/>
                    <a:pt x="2585" y="30335"/>
                    <a:pt x="2524" y="32341"/>
                  </a:cubicBezTo>
                  <a:cubicBezTo>
                    <a:pt x="2463" y="34287"/>
                    <a:pt x="2372" y="36262"/>
                    <a:pt x="2311" y="38238"/>
                  </a:cubicBezTo>
                  <a:cubicBezTo>
                    <a:pt x="2250" y="40214"/>
                    <a:pt x="2159" y="42190"/>
                    <a:pt x="2098" y="44165"/>
                  </a:cubicBezTo>
                  <a:cubicBezTo>
                    <a:pt x="2038" y="46019"/>
                    <a:pt x="1946" y="47874"/>
                    <a:pt x="1886" y="49728"/>
                  </a:cubicBezTo>
                  <a:cubicBezTo>
                    <a:pt x="1794" y="49940"/>
                    <a:pt x="1794" y="50275"/>
                    <a:pt x="1612" y="50518"/>
                  </a:cubicBezTo>
                  <a:cubicBezTo>
                    <a:pt x="1156" y="51187"/>
                    <a:pt x="153" y="51521"/>
                    <a:pt x="62" y="52372"/>
                  </a:cubicBezTo>
                  <a:cubicBezTo>
                    <a:pt x="1" y="52737"/>
                    <a:pt x="366" y="53010"/>
                    <a:pt x="670" y="53102"/>
                  </a:cubicBezTo>
                  <a:cubicBezTo>
                    <a:pt x="974" y="53223"/>
                    <a:pt x="1399" y="53162"/>
                    <a:pt x="1642" y="53406"/>
                  </a:cubicBezTo>
                  <a:cubicBezTo>
                    <a:pt x="1794" y="54348"/>
                    <a:pt x="761" y="55746"/>
                    <a:pt x="1855" y="56415"/>
                  </a:cubicBezTo>
                  <a:cubicBezTo>
                    <a:pt x="2013" y="56488"/>
                    <a:pt x="2175" y="56518"/>
                    <a:pt x="2338" y="56518"/>
                  </a:cubicBezTo>
                  <a:cubicBezTo>
                    <a:pt x="2645" y="56518"/>
                    <a:pt x="2956" y="56412"/>
                    <a:pt x="3253" y="56293"/>
                  </a:cubicBezTo>
                  <a:cubicBezTo>
                    <a:pt x="3550" y="56219"/>
                    <a:pt x="3846" y="56125"/>
                    <a:pt x="4143" y="56125"/>
                  </a:cubicBezTo>
                  <a:cubicBezTo>
                    <a:pt x="4211" y="56125"/>
                    <a:pt x="4279" y="56130"/>
                    <a:pt x="4348" y="56141"/>
                  </a:cubicBezTo>
                  <a:cubicBezTo>
                    <a:pt x="4895" y="56597"/>
                    <a:pt x="4652" y="57813"/>
                    <a:pt x="5503" y="57965"/>
                  </a:cubicBezTo>
                  <a:cubicBezTo>
                    <a:pt x="6445" y="57904"/>
                    <a:pt x="6566" y="56779"/>
                    <a:pt x="6992" y="56141"/>
                  </a:cubicBezTo>
                  <a:cubicBezTo>
                    <a:pt x="7235" y="55746"/>
                    <a:pt x="7721" y="55746"/>
                    <a:pt x="8117" y="55685"/>
                  </a:cubicBezTo>
                  <a:lnTo>
                    <a:pt x="8360" y="55685"/>
                  </a:lnTo>
                  <a:cubicBezTo>
                    <a:pt x="8481" y="55655"/>
                    <a:pt x="8603" y="55655"/>
                    <a:pt x="8725" y="55655"/>
                  </a:cubicBezTo>
                  <a:cubicBezTo>
                    <a:pt x="8785" y="55624"/>
                    <a:pt x="8877" y="55624"/>
                    <a:pt x="8968" y="55624"/>
                  </a:cubicBezTo>
                  <a:lnTo>
                    <a:pt x="9211" y="55624"/>
                  </a:lnTo>
                  <a:cubicBezTo>
                    <a:pt x="9272" y="55624"/>
                    <a:pt x="9332" y="55624"/>
                    <a:pt x="9424" y="55594"/>
                  </a:cubicBezTo>
                  <a:lnTo>
                    <a:pt x="9819" y="55594"/>
                  </a:lnTo>
                  <a:lnTo>
                    <a:pt x="15533" y="55533"/>
                  </a:lnTo>
                  <a:cubicBezTo>
                    <a:pt x="19272" y="55503"/>
                    <a:pt x="22980" y="55472"/>
                    <a:pt x="26688" y="55442"/>
                  </a:cubicBezTo>
                  <a:cubicBezTo>
                    <a:pt x="30123" y="55412"/>
                    <a:pt x="33558" y="55381"/>
                    <a:pt x="37023" y="55381"/>
                  </a:cubicBezTo>
                  <a:cubicBezTo>
                    <a:pt x="40853" y="55351"/>
                    <a:pt x="44683" y="55320"/>
                    <a:pt x="48513" y="55290"/>
                  </a:cubicBezTo>
                  <a:cubicBezTo>
                    <a:pt x="52342" y="55260"/>
                    <a:pt x="56203" y="55229"/>
                    <a:pt x="60033" y="55199"/>
                  </a:cubicBezTo>
                  <a:cubicBezTo>
                    <a:pt x="63498" y="55168"/>
                    <a:pt x="66963" y="55138"/>
                    <a:pt x="70428" y="55108"/>
                  </a:cubicBezTo>
                  <a:cubicBezTo>
                    <a:pt x="74288" y="55077"/>
                    <a:pt x="78118" y="55047"/>
                    <a:pt x="81948" y="55016"/>
                  </a:cubicBezTo>
                  <a:cubicBezTo>
                    <a:pt x="85291" y="54986"/>
                    <a:pt x="88665" y="54956"/>
                    <a:pt x="92009" y="54925"/>
                  </a:cubicBezTo>
                  <a:cubicBezTo>
                    <a:pt x="92343" y="54956"/>
                    <a:pt x="92708" y="54956"/>
                    <a:pt x="92981" y="55168"/>
                  </a:cubicBezTo>
                  <a:cubicBezTo>
                    <a:pt x="93498" y="55533"/>
                    <a:pt x="93711" y="56324"/>
                    <a:pt x="94349" y="56506"/>
                  </a:cubicBezTo>
                  <a:cubicBezTo>
                    <a:pt x="94440" y="56506"/>
                    <a:pt x="94501" y="56536"/>
                    <a:pt x="94562" y="56536"/>
                  </a:cubicBezTo>
                  <a:cubicBezTo>
                    <a:pt x="95231" y="56536"/>
                    <a:pt x="95352" y="55837"/>
                    <a:pt x="95292" y="55229"/>
                  </a:cubicBezTo>
                  <a:cubicBezTo>
                    <a:pt x="95329" y="55116"/>
                    <a:pt x="95414" y="55085"/>
                    <a:pt x="95502" y="55085"/>
                  </a:cubicBezTo>
                  <a:cubicBezTo>
                    <a:pt x="95556" y="55085"/>
                    <a:pt x="95610" y="55096"/>
                    <a:pt x="95656" y="55108"/>
                  </a:cubicBezTo>
                  <a:cubicBezTo>
                    <a:pt x="95944" y="55280"/>
                    <a:pt x="96313" y="55405"/>
                    <a:pt x="96655" y="55405"/>
                  </a:cubicBezTo>
                  <a:cubicBezTo>
                    <a:pt x="97035" y="55405"/>
                    <a:pt x="97381" y="55250"/>
                    <a:pt x="97541" y="54834"/>
                  </a:cubicBezTo>
                  <a:cubicBezTo>
                    <a:pt x="97693" y="54439"/>
                    <a:pt x="97662" y="53983"/>
                    <a:pt x="97419" y="53649"/>
                  </a:cubicBezTo>
                  <a:cubicBezTo>
                    <a:pt x="97267" y="53406"/>
                    <a:pt x="96933" y="53162"/>
                    <a:pt x="97206" y="52858"/>
                  </a:cubicBezTo>
                  <a:cubicBezTo>
                    <a:pt x="97389" y="52615"/>
                    <a:pt x="97754" y="52554"/>
                    <a:pt x="97936" y="52281"/>
                  </a:cubicBezTo>
                  <a:cubicBezTo>
                    <a:pt x="98118" y="52038"/>
                    <a:pt x="98058" y="51703"/>
                    <a:pt x="97997" y="51430"/>
                  </a:cubicBezTo>
                  <a:cubicBezTo>
                    <a:pt x="97814" y="51095"/>
                    <a:pt x="97358" y="50943"/>
                    <a:pt x="97024" y="50822"/>
                  </a:cubicBezTo>
                  <a:cubicBezTo>
                    <a:pt x="96690" y="50670"/>
                    <a:pt x="96143" y="50792"/>
                    <a:pt x="96143" y="50305"/>
                  </a:cubicBezTo>
                  <a:cubicBezTo>
                    <a:pt x="96143" y="50275"/>
                    <a:pt x="96143" y="50244"/>
                    <a:pt x="96143" y="50184"/>
                  </a:cubicBezTo>
                  <a:cubicBezTo>
                    <a:pt x="96143" y="50133"/>
                    <a:pt x="96143" y="50082"/>
                    <a:pt x="96143" y="50032"/>
                  </a:cubicBezTo>
                  <a:cubicBezTo>
                    <a:pt x="96143" y="50001"/>
                    <a:pt x="96143" y="49971"/>
                    <a:pt x="96143" y="49940"/>
                  </a:cubicBezTo>
                  <a:lnTo>
                    <a:pt x="96143" y="49880"/>
                  </a:lnTo>
                  <a:cubicBezTo>
                    <a:pt x="96143" y="49819"/>
                    <a:pt x="96143" y="49758"/>
                    <a:pt x="96143" y="49697"/>
                  </a:cubicBezTo>
                  <a:cubicBezTo>
                    <a:pt x="96143" y="49667"/>
                    <a:pt x="96143" y="49636"/>
                    <a:pt x="96143" y="49606"/>
                  </a:cubicBezTo>
                  <a:lnTo>
                    <a:pt x="96143" y="49515"/>
                  </a:lnTo>
                  <a:cubicBezTo>
                    <a:pt x="96143" y="49484"/>
                    <a:pt x="96143" y="49454"/>
                    <a:pt x="96143" y="49393"/>
                  </a:cubicBezTo>
                  <a:cubicBezTo>
                    <a:pt x="96143" y="48451"/>
                    <a:pt x="96143" y="47509"/>
                    <a:pt x="96143" y="46567"/>
                  </a:cubicBezTo>
                  <a:cubicBezTo>
                    <a:pt x="96143" y="45624"/>
                    <a:pt x="96143" y="44652"/>
                    <a:pt x="96112" y="43709"/>
                  </a:cubicBezTo>
                  <a:cubicBezTo>
                    <a:pt x="96112" y="41764"/>
                    <a:pt x="96112" y="39819"/>
                    <a:pt x="96082" y="37873"/>
                  </a:cubicBezTo>
                  <a:lnTo>
                    <a:pt x="96051" y="31916"/>
                  </a:lnTo>
                  <a:cubicBezTo>
                    <a:pt x="96051" y="29940"/>
                    <a:pt x="96021" y="27995"/>
                    <a:pt x="96021" y="26019"/>
                  </a:cubicBezTo>
                  <a:lnTo>
                    <a:pt x="95991" y="20062"/>
                  </a:lnTo>
                  <a:cubicBezTo>
                    <a:pt x="95960" y="18025"/>
                    <a:pt x="95960" y="15989"/>
                    <a:pt x="95960" y="13952"/>
                  </a:cubicBezTo>
                  <a:lnTo>
                    <a:pt x="95930" y="8086"/>
                  </a:lnTo>
                  <a:cubicBezTo>
                    <a:pt x="95930" y="8055"/>
                    <a:pt x="95899" y="8055"/>
                    <a:pt x="95899" y="8025"/>
                  </a:cubicBezTo>
                  <a:cubicBezTo>
                    <a:pt x="95899" y="7964"/>
                    <a:pt x="95899" y="7934"/>
                    <a:pt x="95899" y="7873"/>
                  </a:cubicBezTo>
                  <a:cubicBezTo>
                    <a:pt x="95899" y="7873"/>
                    <a:pt x="95899" y="7843"/>
                    <a:pt x="95899" y="7812"/>
                  </a:cubicBezTo>
                  <a:lnTo>
                    <a:pt x="95899" y="7782"/>
                  </a:lnTo>
                  <a:cubicBezTo>
                    <a:pt x="95899" y="7751"/>
                    <a:pt x="95899" y="7691"/>
                    <a:pt x="95930" y="7660"/>
                  </a:cubicBezTo>
                  <a:cubicBezTo>
                    <a:pt x="95930" y="7599"/>
                    <a:pt x="95960" y="7569"/>
                    <a:pt x="95991" y="7539"/>
                  </a:cubicBezTo>
                  <a:cubicBezTo>
                    <a:pt x="96325" y="7204"/>
                    <a:pt x="96872" y="7174"/>
                    <a:pt x="97176" y="6840"/>
                  </a:cubicBezTo>
                  <a:cubicBezTo>
                    <a:pt x="97450" y="6566"/>
                    <a:pt x="97480" y="6049"/>
                    <a:pt x="97115" y="5806"/>
                  </a:cubicBezTo>
                  <a:cubicBezTo>
                    <a:pt x="96781" y="5563"/>
                    <a:pt x="96325" y="5593"/>
                    <a:pt x="95930" y="5441"/>
                  </a:cubicBezTo>
                  <a:cubicBezTo>
                    <a:pt x="95079" y="4560"/>
                    <a:pt x="97146" y="3374"/>
                    <a:pt x="96507" y="2341"/>
                  </a:cubicBezTo>
                  <a:cubicBezTo>
                    <a:pt x="96273" y="2081"/>
                    <a:pt x="96000" y="1982"/>
                    <a:pt x="95709" y="1982"/>
                  </a:cubicBezTo>
                  <a:cubicBezTo>
                    <a:pt x="94981" y="1982"/>
                    <a:pt x="94146" y="2606"/>
                    <a:pt x="93559" y="2888"/>
                  </a:cubicBezTo>
                  <a:cubicBezTo>
                    <a:pt x="93339" y="2980"/>
                    <a:pt x="93063" y="3083"/>
                    <a:pt x="92805" y="3083"/>
                  </a:cubicBezTo>
                  <a:cubicBezTo>
                    <a:pt x="92636" y="3083"/>
                    <a:pt x="92475" y="3039"/>
                    <a:pt x="92343" y="2918"/>
                  </a:cubicBezTo>
                  <a:cubicBezTo>
                    <a:pt x="92039" y="2432"/>
                    <a:pt x="92252" y="1794"/>
                    <a:pt x="92039" y="1308"/>
                  </a:cubicBezTo>
                  <a:cubicBezTo>
                    <a:pt x="91892" y="970"/>
                    <a:pt x="91611" y="817"/>
                    <a:pt x="91325" y="817"/>
                  </a:cubicBezTo>
                  <a:cubicBezTo>
                    <a:pt x="91019" y="817"/>
                    <a:pt x="90707" y="993"/>
                    <a:pt x="90550" y="1308"/>
                  </a:cubicBezTo>
                  <a:cubicBezTo>
                    <a:pt x="90063" y="1855"/>
                    <a:pt x="89516" y="2432"/>
                    <a:pt x="88817" y="2706"/>
                  </a:cubicBezTo>
                  <a:cubicBezTo>
                    <a:pt x="88756" y="2736"/>
                    <a:pt x="88665" y="2766"/>
                    <a:pt x="88604" y="2797"/>
                  </a:cubicBezTo>
                  <a:cubicBezTo>
                    <a:pt x="86690" y="2797"/>
                    <a:pt x="84775" y="2797"/>
                    <a:pt x="82860" y="2766"/>
                  </a:cubicBezTo>
                  <a:lnTo>
                    <a:pt x="72525" y="2736"/>
                  </a:lnTo>
                  <a:lnTo>
                    <a:pt x="62343" y="2675"/>
                  </a:lnTo>
                  <a:cubicBezTo>
                    <a:pt x="58513" y="2645"/>
                    <a:pt x="54683" y="2615"/>
                    <a:pt x="50853" y="2615"/>
                  </a:cubicBezTo>
                  <a:cubicBezTo>
                    <a:pt x="47479" y="2584"/>
                    <a:pt x="44075" y="2554"/>
                    <a:pt x="40701" y="2554"/>
                  </a:cubicBezTo>
                  <a:cubicBezTo>
                    <a:pt x="37388" y="2523"/>
                    <a:pt x="34105" y="2523"/>
                    <a:pt x="30792" y="2493"/>
                  </a:cubicBezTo>
                  <a:cubicBezTo>
                    <a:pt x="27175" y="2463"/>
                    <a:pt x="23558" y="2463"/>
                    <a:pt x="19941" y="2432"/>
                  </a:cubicBezTo>
                  <a:cubicBezTo>
                    <a:pt x="16627" y="2402"/>
                    <a:pt x="13284" y="2402"/>
                    <a:pt x="9971" y="2371"/>
                  </a:cubicBezTo>
                  <a:lnTo>
                    <a:pt x="9819" y="2371"/>
                  </a:lnTo>
                  <a:cubicBezTo>
                    <a:pt x="9788" y="2371"/>
                    <a:pt x="9758" y="2371"/>
                    <a:pt x="9728" y="2341"/>
                  </a:cubicBezTo>
                  <a:cubicBezTo>
                    <a:pt x="9667" y="2341"/>
                    <a:pt x="9576" y="2341"/>
                    <a:pt x="9515" y="2311"/>
                  </a:cubicBezTo>
                  <a:cubicBezTo>
                    <a:pt x="9454" y="2311"/>
                    <a:pt x="9393" y="2280"/>
                    <a:pt x="9332" y="2280"/>
                  </a:cubicBezTo>
                  <a:cubicBezTo>
                    <a:pt x="8907" y="2189"/>
                    <a:pt x="8603" y="1855"/>
                    <a:pt x="8421" y="1490"/>
                  </a:cubicBezTo>
                  <a:cubicBezTo>
                    <a:pt x="8086" y="973"/>
                    <a:pt x="7995" y="92"/>
                    <a:pt x="7296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3"/>
            <p:cNvSpPr/>
            <p:nvPr/>
          </p:nvSpPr>
          <p:spPr>
            <a:xfrm>
              <a:off x="12734550" y="229820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3"/>
            <p:cNvSpPr/>
            <p:nvPr/>
          </p:nvSpPr>
          <p:spPr>
            <a:xfrm>
              <a:off x="14308275" y="1300450"/>
              <a:ext cx="186200" cy="146700"/>
            </a:xfrm>
            <a:custGeom>
              <a:avLst/>
              <a:gdLst/>
              <a:ahLst/>
              <a:cxnLst/>
              <a:rect l="l" t="t" r="r" b="b"/>
              <a:pathLst>
                <a:path w="7448" h="5868" extrusionOk="0">
                  <a:moveTo>
                    <a:pt x="3831" y="1"/>
                  </a:moveTo>
                  <a:cubicBezTo>
                    <a:pt x="366" y="244"/>
                    <a:pt x="1" y="5746"/>
                    <a:pt x="3709" y="5867"/>
                  </a:cubicBezTo>
                  <a:cubicBezTo>
                    <a:pt x="5654" y="5776"/>
                    <a:pt x="7448" y="3770"/>
                    <a:pt x="6779" y="1825"/>
                  </a:cubicBezTo>
                  <a:cubicBezTo>
                    <a:pt x="6202" y="791"/>
                    <a:pt x="5107" y="1"/>
                    <a:pt x="3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3"/>
            <p:cNvSpPr/>
            <p:nvPr/>
          </p:nvSpPr>
          <p:spPr>
            <a:xfrm>
              <a:off x="14321950" y="1384900"/>
              <a:ext cx="161125" cy="64300"/>
            </a:xfrm>
            <a:custGeom>
              <a:avLst/>
              <a:gdLst/>
              <a:ahLst/>
              <a:cxnLst/>
              <a:rect l="l" t="t" r="r" b="b"/>
              <a:pathLst>
                <a:path w="6445" h="2572" extrusionOk="0">
                  <a:moveTo>
                    <a:pt x="363" y="0"/>
                  </a:moveTo>
                  <a:cubicBezTo>
                    <a:pt x="283" y="0"/>
                    <a:pt x="201" y="38"/>
                    <a:pt x="153" y="118"/>
                  </a:cubicBezTo>
                  <a:cubicBezTo>
                    <a:pt x="1" y="392"/>
                    <a:pt x="487" y="666"/>
                    <a:pt x="670" y="848"/>
                  </a:cubicBezTo>
                  <a:cubicBezTo>
                    <a:pt x="518" y="1000"/>
                    <a:pt x="639" y="1213"/>
                    <a:pt x="761" y="1334"/>
                  </a:cubicBezTo>
                  <a:cubicBezTo>
                    <a:pt x="1217" y="2003"/>
                    <a:pt x="1946" y="2459"/>
                    <a:pt x="2767" y="2550"/>
                  </a:cubicBezTo>
                  <a:cubicBezTo>
                    <a:pt x="2879" y="2564"/>
                    <a:pt x="2992" y="2572"/>
                    <a:pt x="3106" y="2572"/>
                  </a:cubicBezTo>
                  <a:cubicBezTo>
                    <a:pt x="3488" y="2572"/>
                    <a:pt x="3875" y="2487"/>
                    <a:pt x="4226" y="2277"/>
                  </a:cubicBezTo>
                  <a:cubicBezTo>
                    <a:pt x="4591" y="2185"/>
                    <a:pt x="4955" y="2064"/>
                    <a:pt x="5259" y="1851"/>
                  </a:cubicBezTo>
                  <a:cubicBezTo>
                    <a:pt x="5381" y="1790"/>
                    <a:pt x="5533" y="1669"/>
                    <a:pt x="5472" y="1486"/>
                  </a:cubicBezTo>
                  <a:cubicBezTo>
                    <a:pt x="5776" y="1273"/>
                    <a:pt x="6414" y="1061"/>
                    <a:pt x="6445" y="666"/>
                  </a:cubicBezTo>
                  <a:cubicBezTo>
                    <a:pt x="6418" y="560"/>
                    <a:pt x="6300" y="477"/>
                    <a:pt x="6190" y="477"/>
                  </a:cubicBezTo>
                  <a:cubicBezTo>
                    <a:pt x="6173" y="477"/>
                    <a:pt x="6157" y="479"/>
                    <a:pt x="6141" y="483"/>
                  </a:cubicBezTo>
                  <a:cubicBezTo>
                    <a:pt x="5715" y="696"/>
                    <a:pt x="5320" y="909"/>
                    <a:pt x="4864" y="1061"/>
                  </a:cubicBezTo>
                  <a:cubicBezTo>
                    <a:pt x="4395" y="1188"/>
                    <a:pt x="3891" y="1261"/>
                    <a:pt x="3389" y="1261"/>
                  </a:cubicBezTo>
                  <a:cubicBezTo>
                    <a:pt x="2327" y="1261"/>
                    <a:pt x="1270" y="934"/>
                    <a:pt x="548" y="88"/>
                  </a:cubicBezTo>
                  <a:cubicBezTo>
                    <a:pt x="505" y="31"/>
                    <a:pt x="435" y="0"/>
                    <a:pt x="36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3"/>
            <p:cNvSpPr/>
            <p:nvPr/>
          </p:nvSpPr>
          <p:spPr>
            <a:xfrm>
              <a:off x="14426825" y="13871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3"/>
            <p:cNvSpPr/>
            <p:nvPr/>
          </p:nvSpPr>
          <p:spPr>
            <a:xfrm>
              <a:off x="14442775" y="138480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92" y="1"/>
                    <a:pt x="1" y="62"/>
                    <a:pt x="1" y="214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3"/>
            <p:cNvSpPr/>
            <p:nvPr/>
          </p:nvSpPr>
          <p:spPr>
            <a:xfrm>
              <a:off x="14432150" y="1371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3"/>
            <p:cNvSpPr/>
            <p:nvPr/>
          </p:nvSpPr>
          <p:spPr>
            <a:xfrm>
              <a:off x="14339900" y="1295475"/>
              <a:ext cx="133175" cy="41875"/>
            </a:xfrm>
            <a:custGeom>
              <a:avLst/>
              <a:gdLst/>
              <a:ahLst/>
              <a:cxnLst/>
              <a:rect l="l" t="t" r="r" b="b"/>
              <a:pathLst>
                <a:path w="5327" h="1675" extrusionOk="0">
                  <a:moveTo>
                    <a:pt x="4177" y="838"/>
                  </a:moveTo>
                  <a:cubicBezTo>
                    <a:pt x="4207" y="869"/>
                    <a:pt x="4237" y="899"/>
                    <a:pt x="4268" y="899"/>
                  </a:cubicBezTo>
                  <a:cubicBezTo>
                    <a:pt x="4237" y="929"/>
                    <a:pt x="4237" y="929"/>
                    <a:pt x="4207" y="960"/>
                  </a:cubicBezTo>
                  <a:cubicBezTo>
                    <a:pt x="4207" y="929"/>
                    <a:pt x="4207" y="929"/>
                    <a:pt x="4177" y="899"/>
                  </a:cubicBezTo>
                  <a:cubicBezTo>
                    <a:pt x="4177" y="869"/>
                    <a:pt x="4177" y="869"/>
                    <a:pt x="4177" y="838"/>
                  </a:cubicBezTo>
                  <a:close/>
                  <a:moveTo>
                    <a:pt x="2611" y="0"/>
                  </a:moveTo>
                  <a:cubicBezTo>
                    <a:pt x="2495" y="0"/>
                    <a:pt x="2379" y="6"/>
                    <a:pt x="2262" y="18"/>
                  </a:cubicBezTo>
                  <a:cubicBezTo>
                    <a:pt x="1745" y="48"/>
                    <a:pt x="1076" y="139"/>
                    <a:pt x="742" y="595"/>
                  </a:cubicBezTo>
                  <a:cubicBezTo>
                    <a:pt x="0" y="1070"/>
                    <a:pt x="2009" y="1660"/>
                    <a:pt x="2417" y="1660"/>
                  </a:cubicBezTo>
                  <a:cubicBezTo>
                    <a:pt x="2427" y="1660"/>
                    <a:pt x="2436" y="1660"/>
                    <a:pt x="2444" y="1659"/>
                  </a:cubicBezTo>
                  <a:cubicBezTo>
                    <a:pt x="2496" y="1669"/>
                    <a:pt x="2575" y="1675"/>
                    <a:pt x="2673" y="1675"/>
                  </a:cubicBezTo>
                  <a:cubicBezTo>
                    <a:pt x="3430" y="1675"/>
                    <a:pt x="5326" y="1359"/>
                    <a:pt x="4815" y="686"/>
                  </a:cubicBezTo>
                  <a:cubicBezTo>
                    <a:pt x="4153" y="262"/>
                    <a:pt x="3398" y="0"/>
                    <a:pt x="261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3"/>
            <p:cNvSpPr/>
            <p:nvPr/>
          </p:nvSpPr>
          <p:spPr>
            <a:xfrm>
              <a:off x="12837125" y="1675825"/>
              <a:ext cx="2036550" cy="452175"/>
            </a:xfrm>
            <a:custGeom>
              <a:avLst/>
              <a:gdLst/>
              <a:ahLst/>
              <a:cxnLst/>
              <a:rect l="l" t="t" r="r" b="b"/>
              <a:pathLst>
                <a:path w="81462" h="18087" extrusionOk="0">
                  <a:moveTo>
                    <a:pt x="43846" y="0"/>
                  </a:moveTo>
                  <a:cubicBezTo>
                    <a:pt x="40977" y="0"/>
                    <a:pt x="38108" y="556"/>
                    <a:pt x="35321" y="1248"/>
                  </a:cubicBezTo>
                  <a:cubicBezTo>
                    <a:pt x="29150" y="2403"/>
                    <a:pt x="23497" y="5108"/>
                    <a:pt x="17509" y="6840"/>
                  </a:cubicBezTo>
                  <a:cubicBezTo>
                    <a:pt x="13436" y="8208"/>
                    <a:pt x="9271" y="9090"/>
                    <a:pt x="5107" y="9880"/>
                  </a:cubicBezTo>
                  <a:cubicBezTo>
                    <a:pt x="3527" y="10184"/>
                    <a:pt x="1976" y="10670"/>
                    <a:pt x="396" y="10974"/>
                  </a:cubicBezTo>
                  <a:cubicBezTo>
                    <a:pt x="335" y="10974"/>
                    <a:pt x="274" y="10944"/>
                    <a:pt x="214" y="10913"/>
                  </a:cubicBezTo>
                  <a:cubicBezTo>
                    <a:pt x="214" y="11400"/>
                    <a:pt x="183" y="11916"/>
                    <a:pt x="183" y="12403"/>
                  </a:cubicBezTo>
                  <a:lnTo>
                    <a:pt x="1" y="17904"/>
                  </a:lnTo>
                  <a:lnTo>
                    <a:pt x="9423" y="17904"/>
                  </a:lnTo>
                  <a:cubicBezTo>
                    <a:pt x="13193" y="17935"/>
                    <a:pt x="16962" y="17935"/>
                    <a:pt x="20731" y="17935"/>
                  </a:cubicBezTo>
                  <a:cubicBezTo>
                    <a:pt x="24439" y="17965"/>
                    <a:pt x="28147" y="17965"/>
                    <a:pt x="31855" y="17965"/>
                  </a:cubicBezTo>
                  <a:cubicBezTo>
                    <a:pt x="35685" y="17996"/>
                    <a:pt x="39485" y="17996"/>
                    <a:pt x="43315" y="17996"/>
                  </a:cubicBezTo>
                  <a:cubicBezTo>
                    <a:pt x="46871" y="17996"/>
                    <a:pt x="50458" y="18026"/>
                    <a:pt x="54014" y="18026"/>
                  </a:cubicBezTo>
                  <a:cubicBezTo>
                    <a:pt x="57661" y="18026"/>
                    <a:pt x="61309" y="18026"/>
                    <a:pt x="64956" y="18056"/>
                  </a:cubicBezTo>
                  <a:cubicBezTo>
                    <a:pt x="68847" y="18056"/>
                    <a:pt x="72738" y="18056"/>
                    <a:pt x="76628" y="18087"/>
                  </a:cubicBezTo>
                  <a:lnTo>
                    <a:pt x="81431" y="18087"/>
                  </a:lnTo>
                  <a:cubicBezTo>
                    <a:pt x="81461" y="16993"/>
                    <a:pt x="81461" y="15929"/>
                    <a:pt x="81461" y="14834"/>
                  </a:cubicBezTo>
                  <a:lnTo>
                    <a:pt x="81431" y="14834"/>
                  </a:lnTo>
                  <a:cubicBezTo>
                    <a:pt x="81400" y="14834"/>
                    <a:pt x="81340" y="14834"/>
                    <a:pt x="81309" y="14804"/>
                  </a:cubicBezTo>
                  <a:cubicBezTo>
                    <a:pt x="77844" y="13102"/>
                    <a:pt x="74197" y="11764"/>
                    <a:pt x="70732" y="10093"/>
                  </a:cubicBezTo>
                  <a:cubicBezTo>
                    <a:pt x="69151" y="9424"/>
                    <a:pt x="67479" y="8877"/>
                    <a:pt x="65959" y="8056"/>
                  </a:cubicBezTo>
                  <a:cubicBezTo>
                    <a:pt x="60245" y="5017"/>
                    <a:pt x="54409" y="1947"/>
                    <a:pt x="48087" y="457"/>
                  </a:cubicBezTo>
                  <a:cubicBezTo>
                    <a:pt x="46680" y="136"/>
                    <a:pt x="45263" y="0"/>
                    <a:pt x="43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3"/>
            <p:cNvSpPr/>
            <p:nvPr/>
          </p:nvSpPr>
          <p:spPr>
            <a:xfrm>
              <a:off x="12831050" y="1980575"/>
              <a:ext cx="2053250" cy="153425"/>
            </a:xfrm>
            <a:custGeom>
              <a:avLst/>
              <a:gdLst/>
              <a:ahLst/>
              <a:cxnLst/>
              <a:rect l="l" t="t" r="r" b="b"/>
              <a:pathLst>
                <a:path w="82130" h="6137" extrusionOk="0">
                  <a:moveTo>
                    <a:pt x="2949" y="0"/>
                  </a:moveTo>
                  <a:cubicBezTo>
                    <a:pt x="2402" y="122"/>
                    <a:pt x="1824" y="243"/>
                    <a:pt x="1338" y="274"/>
                  </a:cubicBezTo>
                  <a:cubicBezTo>
                    <a:pt x="1034" y="334"/>
                    <a:pt x="700" y="426"/>
                    <a:pt x="396" y="517"/>
                  </a:cubicBezTo>
                  <a:cubicBezTo>
                    <a:pt x="365" y="517"/>
                    <a:pt x="305" y="547"/>
                    <a:pt x="274" y="547"/>
                  </a:cubicBezTo>
                  <a:cubicBezTo>
                    <a:pt x="274" y="1520"/>
                    <a:pt x="305" y="2523"/>
                    <a:pt x="305" y="3526"/>
                  </a:cubicBezTo>
                  <a:cubicBezTo>
                    <a:pt x="122" y="3891"/>
                    <a:pt x="213" y="4377"/>
                    <a:pt x="122" y="4803"/>
                  </a:cubicBezTo>
                  <a:cubicBezTo>
                    <a:pt x="92" y="5076"/>
                    <a:pt x="1" y="5410"/>
                    <a:pt x="92" y="5714"/>
                  </a:cubicBezTo>
                  <a:cubicBezTo>
                    <a:pt x="3466" y="5714"/>
                    <a:pt x="6840" y="5745"/>
                    <a:pt x="10244" y="5775"/>
                  </a:cubicBezTo>
                  <a:cubicBezTo>
                    <a:pt x="13587" y="5775"/>
                    <a:pt x="16961" y="5806"/>
                    <a:pt x="20335" y="5836"/>
                  </a:cubicBezTo>
                  <a:lnTo>
                    <a:pt x="29211" y="5836"/>
                  </a:lnTo>
                  <a:lnTo>
                    <a:pt x="39941" y="5866"/>
                  </a:lnTo>
                  <a:cubicBezTo>
                    <a:pt x="43406" y="5866"/>
                    <a:pt x="46871" y="5897"/>
                    <a:pt x="50336" y="5897"/>
                  </a:cubicBezTo>
                  <a:lnTo>
                    <a:pt x="61157" y="5927"/>
                  </a:lnTo>
                  <a:lnTo>
                    <a:pt x="71552" y="5927"/>
                  </a:lnTo>
                  <a:cubicBezTo>
                    <a:pt x="74774" y="5927"/>
                    <a:pt x="78026" y="5958"/>
                    <a:pt x="81279" y="5958"/>
                  </a:cubicBezTo>
                  <a:cubicBezTo>
                    <a:pt x="81340" y="5958"/>
                    <a:pt x="81431" y="5897"/>
                    <a:pt x="81461" y="5836"/>
                  </a:cubicBezTo>
                  <a:lnTo>
                    <a:pt x="81461" y="5927"/>
                  </a:lnTo>
                  <a:cubicBezTo>
                    <a:pt x="81474" y="6072"/>
                    <a:pt x="81567" y="6137"/>
                    <a:pt x="81666" y="6137"/>
                  </a:cubicBezTo>
                  <a:cubicBezTo>
                    <a:pt x="81795" y="6137"/>
                    <a:pt x="81934" y="6026"/>
                    <a:pt x="81917" y="5836"/>
                  </a:cubicBezTo>
                  <a:cubicBezTo>
                    <a:pt x="81856" y="4803"/>
                    <a:pt x="82130" y="3556"/>
                    <a:pt x="81917" y="2523"/>
                  </a:cubicBezTo>
                  <a:cubicBezTo>
                    <a:pt x="81856" y="2492"/>
                    <a:pt x="81795" y="2462"/>
                    <a:pt x="81735" y="2432"/>
                  </a:cubicBezTo>
                  <a:cubicBezTo>
                    <a:pt x="81704" y="2462"/>
                    <a:pt x="81674" y="2462"/>
                    <a:pt x="81643" y="2462"/>
                  </a:cubicBezTo>
                  <a:cubicBezTo>
                    <a:pt x="81552" y="2432"/>
                    <a:pt x="81491" y="2401"/>
                    <a:pt x="81461" y="2310"/>
                  </a:cubicBezTo>
                  <a:cubicBezTo>
                    <a:pt x="81066" y="2128"/>
                    <a:pt x="80671" y="1976"/>
                    <a:pt x="80306" y="1763"/>
                  </a:cubicBezTo>
                  <a:cubicBezTo>
                    <a:pt x="80184" y="1733"/>
                    <a:pt x="80093" y="1702"/>
                    <a:pt x="80002" y="1672"/>
                  </a:cubicBezTo>
                  <a:cubicBezTo>
                    <a:pt x="79911" y="1672"/>
                    <a:pt x="79850" y="1733"/>
                    <a:pt x="79820" y="1824"/>
                  </a:cubicBezTo>
                  <a:cubicBezTo>
                    <a:pt x="80549" y="2067"/>
                    <a:pt x="81279" y="2340"/>
                    <a:pt x="81826" y="2827"/>
                  </a:cubicBezTo>
                  <a:cubicBezTo>
                    <a:pt x="82008" y="3252"/>
                    <a:pt x="81887" y="3739"/>
                    <a:pt x="81887" y="4195"/>
                  </a:cubicBezTo>
                  <a:cubicBezTo>
                    <a:pt x="81887" y="4195"/>
                    <a:pt x="81887" y="4195"/>
                    <a:pt x="81887" y="4225"/>
                  </a:cubicBezTo>
                  <a:cubicBezTo>
                    <a:pt x="81947" y="4286"/>
                    <a:pt x="81947" y="4377"/>
                    <a:pt x="81917" y="4468"/>
                  </a:cubicBezTo>
                  <a:cubicBezTo>
                    <a:pt x="81877" y="4549"/>
                    <a:pt x="81795" y="4590"/>
                    <a:pt x="81710" y="4590"/>
                  </a:cubicBezTo>
                  <a:cubicBezTo>
                    <a:pt x="81667" y="4590"/>
                    <a:pt x="81623" y="4580"/>
                    <a:pt x="81583" y="4559"/>
                  </a:cubicBezTo>
                  <a:cubicBezTo>
                    <a:pt x="80640" y="4255"/>
                    <a:pt x="79759" y="3891"/>
                    <a:pt x="78847" y="3465"/>
                  </a:cubicBezTo>
                  <a:lnTo>
                    <a:pt x="74500" y="3465"/>
                  </a:lnTo>
                  <a:cubicBezTo>
                    <a:pt x="71127" y="3465"/>
                    <a:pt x="67753" y="3465"/>
                    <a:pt x="64379" y="3435"/>
                  </a:cubicBezTo>
                  <a:lnTo>
                    <a:pt x="53497" y="3435"/>
                  </a:lnTo>
                  <a:cubicBezTo>
                    <a:pt x="50093" y="3435"/>
                    <a:pt x="46658" y="3404"/>
                    <a:pt x="43254" y="3404"/>
                  </a:cubicBezTo>
                  <a:lnTo>
                    <a:pt x="33223" y="3404"/>
                  </a:lnTo>
                  <a:cubicBezTo>
                    <a:pt x="29849" y="3374"/>
                    <a:pt x="26445" y="3374"/>
                    <a:pt x="23071" y="3374"/>
                  </a:cubicBezTo>
                  <a:cubicBezTo>
                    <a:pt x="19545" y="3374"/>
                    <a:pt x="16019" y="3374"/>
                    <a:pt x="12493" y="3344"/>
                  </a:cubicBezTo>
                  <a:lnTo>
                    <a:pt x="2949" y="3344"/>
                  </a:lnTo>
                  <a:cubicBezTo>
                    <a:pt x="2949" y="2584"/>
                    <a:pt x="2949" y="1854"/>
                    <a:pt x="2949" y="1094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3"/>
            <p:cNvSpPr/>
            <p:nvPr/>
          </p:nvSpPr>
          <p:spPr>
            <a:xfrm>
              <a:off x="12965550" y="200945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7" y="365"/>
                    <a:pt x="457" y="24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3"/>
            <p:cNvSpPr/>
            <p:nvPr/>
          </p:nvSpPr>
          <p:spPr>
            <a:xfrm>
              <a:off x="13254325" y="20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0" y="122"/>
                    <a:pt x="30" y="244"/>
                  </a:cubicBezTo>
                  <a:cubicBezTo>
                    <a:pt x="30" y="366"/>
                    <a:pt x="122" y="457"/>
                    <a:pt x="243" y="457"/>
                  </a:cubicBezTo>
                  <a:cubicBezTo>
                    <a:pt x="365" y="457"/>
                    <a:pt x="48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3"/>
            <p:cNvSpPr/>
            <p:nvPr/>
          </p:nvSpPr>
          <p:spPr>
            <a:xfrm>
              <a:off x="13273300" y="2004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3"/>
            <p:cNvSpPr/>
            <p:nvPr/>
          </p:nvSpPr>
          <p:spPr>
            <a:xfrm>
              <a:off x="13267225" y="1989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3"/>
            <p:cNvSpPr/>
            <p:nvPr/>
          </p:nvSpPr>
          <p:spPr>
            <a:xfrm>
              <a:off x="13488350" y="1870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3"/>
            <p:cNvSpPr/>
            <p:nvPr/>
          </p:nvSpPr>
          <p:spPr>
            <a:xfrm>
              <a:off x="13507350" y="1862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3"/>
            <p:cNvSpPr/>
            <p:nvPr/>
          </p:nvSpPr>
          <p:spPr>
            <a:xfrm>
              <a:off x="13769525" y="2007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1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3"/>
            <p:cNvSpPr/>
            <p:nvPr/>
          </p:nvSpPr>
          <p:spPr>
            <a:xfrm>
              <a:off x="13891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6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3"/>
            <p:cNvSpPr/>
            <p:nvPr/>
          </p:nvSpPr>
          <p:spPr>
            <a:xfrm>
              <a:off x="13910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3"/>
            <p:cNvSpPr/>
            <p:nvPr/>
          </p:nvSpPr>
          <p:spPr>
            <a:xfrm>
              <a:off x="13900975" y="18460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3"/>
            <p:cNvSpPr/>
            <p:nvPr/>
          </p:nvSpPr>
          <p:spPr>
            <a:xfrm>
              <a:off x="14095525" y="200260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91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3"/>
            <p:cNvSpPr/>
            <p:nvPr/>
          </p:nvSpPr>
          <p:spPr>
            <a:xfrm>
              <a:off x="14312850" y="1915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44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3"/>
            <p:cNvSpPr/>
            <p:nvPr/>
          </p:nvSpPr>
          <p:spPr>
            <a:xfrm>
              <a:off x="14328050" y="1920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3"/>
            <p:cNvSpPr/>
            <p:nvPr/>
          </p:nvSpPr>
          <p:spPr>
            <a:xfrm>
              <a:off x="14592475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3"/>
            <p:cNvSpPr/>
            <p:nvPr/>
          </p:nvSpPr>
          <p:spPr>
            <a:xfrm>
              <a:off x="14608450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44"/>
                  </a:cubicBezTo>
                  <a:cubicBezTo>
                    <a:pt x="0" y="36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3"/>
            <p:cNvSpPr/>
            <p:nvPr/>
          </p:nvSpPr>
          <p:spPr>
            <a:xfrm>
              <a:off x="12836375" y="1674600"/>
              <a:ext cx="2044900" cy="420725"/>
            </a:xfrm>
            <a:custGeom>
              <a:avLst/>
              <a:gdLst/>
              <a:ahLst/>
              <a:cxnLst/>
              <a:rect l="l" t="t" r="r" b="b"/>
              <a:pathLst>
                <a:path w="81796" h="16829" extrusionOk="0">
                  <a:moveTo>
                    <a:pt x="43140" y="0"/>
                  </a:moveTo>
                  <a:cubicBezTo>
                    <a:pt x="41725" y="0"/>
                    <a:pt x="40305" y="111"/>
                    <a:pt x="38876" y="354"/>
                  </a:cubicBezTo>
                  <a:cubicBezTo>
                    <a:pt x="35746" y="901"/>
                    <a:pt x="32737" y="1935"/>
                    <a:pt x="29636" y="2664"/>
                  </a:cubicBezTo>
                  <a:cubicBezTo>
                    <a:pt x="28147" y="3151"/>
                    <a:pt x="26718" y="3819"/>
                    <a:pt x="25198" y="4215"/>
                  </a:cubicBezTo>
                  <a:cubicBezTo>
                    <a:pt x="25155" y="4193"/>
                    <a:pt x="25116" y="4183"/>
                    <a:pt x="25081" y="4183"/>
                  </a:cubicBezTo>
                  <a:cubicBezTo>
                    <a:pt x="25016" y="4183"/>
                    <a:pt x="24964" y="4216"/>
                    <a:pt x="24925" y="4275"/>
                  </a:cubicBezTo>
                  <a:cubicBezTo>
                    <a:pt x="24894" y="4306"/>
                    <a:pt x="24894" y="4336"/>
                    <a:pt x="24864" y="4367"/>
                  </a:cubicBezTo>
                  <a:cubicBezTo>
                    <a:pt x="24742" y="4397"/>
                    <a:pt x="24621" y="4427"/>
                    <a:pt x="24499" y="4458"/>
                  </a:cubicBezTo>
                  <a:cubicBezTo>
                    <a:pt x="22432" y="5278"/>
                    <a:pt x="20274" y="5978"/>
                    <a:pt x="18147" y="6585"/>
                  </a:cubicBezTo>
                  <a:cubicBezTo>
                    <a:pt x="16536" y="7072"/>
                    <a:pt x="14955" y="7680"/>
                    <a:pt x="13314" y="8014"/>
                  </a:cubicBezTo>
                  <a:cubicBezTo>
                    <a:pt x="13283" y="8014"/>
                    <a:pt x="13283" y="8014"/>
                    <a:pt x="13283" y="8044"/>
                  </a:cubicBezTo>
                  <a:cubicBezTo>
                    <a:pt x="12645" y="8196"/>
                    <a:pt x="11976" y="8348"/>
                    <a:pt x="11338" y="8500"/>
                  </a:cubicBezTo>
                  <a:cubicBezTo>
                    <a:pt x="9697" y="8926"/>
                    <a:pt x="7994" y="9169"/>
                    <a:pt x="6323" y="9503"/>
                  </a:cubicBezTo>
                  <a:cubicBezTo>
                    <a:pt x="5168" y="9716"/>
                    <a:pt x="4013" y="10172"/>
                    <a:pt x="2858" y="10233"/>
                  </a:cubicBezTo>
                  <a:cubicBezTo>
                    <a:pt x="2797" y="10263"/>
                    <a:pt x="2736" y="10263"/>
                    <a:pt x="2675" y="10294"/>
                  </a:cubicBezTo>
                  <a:cubicBezTo>
                    <a:pt x="2645" y="10324"/>
                    <a:pt x="2584" y="10354"/>
                    <a:pt x="2523" y="10354"/>
                  </a:cubicBezTo>
                  <a:cubicBezTo>
                    <a:pt x="2493" y="10354"/>
                    <a:pt x="2462" y="10354"/>
                    <a:pt x="2432" y="10324"/>
                  </a:cubicBezTo>
                  <a:cubicBezTo>
                    <a:pt x="1943" y="10596"/>
                    <a:pt x="1309" y="10916"/>
                    <a:pt x="745" y="10916"/>
                  </a:cubicBezTo>
                  <a:cubicBezTo>
                    <a:pt x="678" y="10916"/>
                    <a:pt x="612" y="10911"/>
                    <a:pt x="547" y="10902"/>
                  </a:cubicBezTo>
                  <a:cubicBezTo>
                    <a:pt x="547" y="10902"/>
                    <a:pt x="547" y="10871"/>
                    <a:pt x="547" y="10871"/>
                  </a:cubicBezTo>
                  <a:cubicBezTo>
                    <a:pt x="517" y="10871"/>
                    <a:pt x="517" y="10871"/>
                    <a:pt x="517" y="10902"/>
                  </a:cubicBezTo>
                  <a:cubicBezTo>
                    <a:pt x="517" y="10871"/>
                    <a:pt x="487" y="10871"/>
                    <a:pt x="456" y="10871"/>
                  </a:cubicBezTo>
                  <a:cubicBezTo>
                    <a:pt x="396" y="10871"/>
                    <a:pt x="304" y="10902"/>
                    <a:pt x="244" y="10993"/>
                  </a:cubicBezTo>
                  <a:cubicBezTo>
                    <a:pt x="213" y="11054"/>
                    <a:pt x="183" y="11114"/>
                    <a:pt x="183" y="11236"/>
                  </a:cubicBezTo>
                  <a:cubicBezTo>
                    <a:pt x="152" y="11266"/>
                    <a:pt x="122" y="11297"/>
                    <a:pt x="92" y="11327"/>
                  </a:cubicBezTo>
                  <a:cubicBezTo>
                    <a:pt x="31" y="11449"/>
                    <a:pt x="61" y="11601"/>
                    <a:pt x="61" y="11722"/>
                  </a:cubicBezTo>
                  <a:cubicBezTo>
                    <a:pt x="31" y="11844"/>
                    <a:pt x="0" y="11996"/>
                    <a:pt x="61" y="12087"/>
                  </a:cubicBezTo>
                  <a:cubicBezTo>
                    <a:pt x="31" y="12117"/>
                    <a:pt x="31" y="12148"/>
                    <a:pt x="31" y="12178"/>
                  </a:cubicBezTo>
                  <a:cubicBezTo>
                    <a:pt x="31" y="12239"/>
                    <a:pt x="61" y="12269"/>
                    <a:pt x="92" y="12300"/>
                  </a:cubicBezTo>
                  <a:cubicBezTo>
                    <a:pt x="61" y="12300"/>
                    <a:pt x="31" y="12330"/>
                    <a:pt x="0" y="12330"/>
                  </a:cubicBezTo>
                  <a:cubicBezTo>
                    <a:pt x="0" y="12482"/>
                    <a:pt x="0" y="12634"/>
                    <a:pt x="0" y="12756"/>
                  </a:cubicBezTo>
                  <a:cubicBezTo>
                    <a:pt x="31" y="12786"/>
                    <a:pt x="61" y="12786"/>
                    <a:pt x="92" y="12786"/>
                  </a:cubicBezTo>
                  <a:cubicBezTo>
                    <a:pt x="122" y="12786"/>
                    <a:pt x="152" y="12786"/>
                    <a:pt x="183" y="12756"/>
                  </a:cubicBezTo>
                  <a:cubicBezTo>
                    <a:pt x="517" y="12665"/>
                    <a:pt x="821" y="12573"/>
                    <a:pt x="1155" y="12513"/>
                  </a:cubicBezTo>
                  <a:cubicBezTo>
                    <a:pt x="1642" y="12482"/>
                    <a:pt x="2219" y="12361"/>
                    <a:pt x="2766" y="12239"/>
                  </a:cubicBezTo>
                  <a:cubicBezTo>
                    <a:pt x="3405" y="12117"/>
                    <a:pt x="4013" y="11965"/>
                    <a:pt x="4347" y="11905"/>
                  </a:cubicBezTo>
                  <a:cubicBezTo>
                    <a:pt x="6718" y="11510"/>
                    <a:pt x="9058" y="10932"/>
                    <a:pt x="11368" y="10263"/>
                  </a:cubicBezTo>
                  <a:cubicBezTo>
                    <a:pt x="12736" y="10020"/>
                    <a:pt x="14104" y="9716"/>
                    <a:pt x="15411" y="9260"/>
                  </a:cubicBezTo>
                  <a:cubicBezTo>
                    <a:pt x="18663" y="8075"/>
                    <a:pt x="22159" y="7649"/>
                    <a:pt x="25381" y="6342"/>
                  </a:cubicBezTo>
                  <a:cubicBezTo>
                    <a:pt x="27904" y="5491"/>
                    <a:pt x="30396" y="4458"/>
                    <a:pt x="32949" y="3698"/>
                  </a:cubicBezTo>
                  <a:cubicBezTo>
                    <a:pt x="36080" y="2999"/>
                    <a:pt x="39241" y="2421"/>
                    <a:pt x="42402" y="2087"/>
                  </a:cubicBezTo>
                  <a:cubicBezTo>
                    <a:pt x="44682" y="2087"/>
                    <a:pt x="47023" y="2117"/>
                    <a:pt x="49181" y="3060"/>
                  </a:cubicBezTo>
                  <a:cubicBezTo>
                    <a:pt x="52859" y="4215"/>
                    <a:pt x="56354" y="5917"/>
                    <a:pt x="59880" y="7497"/>
                  </a:cubicBezTo>
                  <a:cubicBezTo>
                    <a:pt x="62889" y="8804"/>
                    <a:pt x="65837" y="10203"/>
                    <a:pt x="68907" y="11388"/>
                  </a:cubicBezTo>
                  <a:cubicBezTo>
                    <a:pt x="70731" y="12148"/>
                    <a:pt x="72494" y="13120"/>
                    <a:pt x="74379" y="13759"/>
                  </a:cubicBezTo>
                  <a:cubicBezTo>
                    <a:pt x="75807" y="14367"/>
                    <a:pt x="77236" y="15096"/>
                    <a:pt x="78664" y="15735"/>
                  </a:cubicBezTo>
                  <a:cubicBezTo>
                    <a:pt x="79546" y="16130"/>
                    <a:pt x="80458" y="16494"/>
                    <a:pt x="81400" y="16798"/>
                  </a:cubicBezTo>
                  <a:cubicBezTo>
                    <a:pt x="81430" y="16819"/>
                    <a:pt x="81468" y="16829"/>
                    <a:pt x="81506" y="16829"/>
                  </a:cubicBezTo>
                  <a:cubicBezTo>
                    <a:pt x="81582" y="16829"/>
                    <a:pt x="81664" y="16788"/>
                    <a:pt x="81704" y="16707"/>
                  </a:cubicBezTo>
                  <a:cubicBezTo>
                    <a:pt x="81765" y="16616"/>
                    <a:pt x="81734" y="16525"/>
                    <a:pt x="81674" y="16464"/>
                  </a:cubicBezTo>
                  <a:cubicBezTo>
                    <a:pt x="81674" y="16434"/>
                    <a:pt x="81674" y="16434"/>
                    <a:pt x="81674" y="16434"/>
                  </a:cubicBezTo>
                  <a:cubicBezTo>
                    <a:pt x="81674" y="15978"/>
                    <a:pt x="81795" y="15461"/>
                    <a:pt x="81613" y="15035"/>
                  </a:cubicBezTo>
                  <a:cubicBezTo>
                    <a:pt x="81066" y="14579"/>
                    <a:pt x="80336" y="14306"/>
                    <a:pt x="79607" y="14063"/>
                  </a:cubicBezTo>
                  <a:cubicBezTo>
                    <a:pt x="79607" y="14063"/>
                    <a:pt x="79607" y="14063"/>
                    <a:pt x="79607" y="14032"/>
                  </a:cubicBezTo>
                  <a:cubicBezTo>
                    <a:pt x="79455" y="14002"/>
                    <a:pt x="79303" y="13941"/>
                    <a:pt x="79151" y="13880"/>
                  </a:cubicBezTo>
                  <a:cubicBezTo>
                    <a:pt x="78847" y="13789"/>
                    <a:pt x="78543" y="13668"/>
                    <a:pt x="78269" y="13546"/>
                  </a:cubicBezTo>
                  <a:cubicBezTo>
                    <a:pt x="75898" y="12421"/>
                    <a:pt x="73588" y="11175"/>
                    <a:pt x="71126" y="10263"/>
                  </a:cubicBezTo>
                  <a:cubicBezTo>
                    <a:pt x="70944" y="10203"/>
                    <a:pt x="70792" y="10142"/>
                    <a:pt x="70610" y="10111"/>
                  </a:cubicBezTo>
                  <a:cubicBezTo>
                    <a:pt x="70579" y="10111"/>
                    <a:pt x="70579" y="10081"/>
                    <a:pt x="70549" y="10051"/>
                  </a:cubicBezTo>
                  <a:cubicBezTo>
                    <a:pt x="69485" y="9655"/>
                    <a:pt x="68452" y="9291"/>
                    <a:pt x="67448" y="8744"/>
                  </a:cubicBezTo>
                  <a:cubicBezTo>
                    <a:pt x="65017" y="7771"/>
                    <a:pt x="62859" y="6281"/>
                    <a:pt x="60488" y="5187"/>
                  </a:cubicBezTo>
                  <a:cubicBezTo>
                    <a:pt x="58755" y="4336"/>
                    <a:pt x="56932" y="3637"/>
                    <a:pt x="55138" y="2877"/>
                  </a:cubicBezTo>
                  <a:cubicBezTo>
                    <a:pt x="53862" y="2360"/>
                    <a:pt x="52555" y="1722"/>
                    <a:pt x="51217" y="1266"/>
                  </a:cubicBezTo>
                  <a:cubicBezTo>
                    <a:pt x="51217" y="1175"/>
                    <a:pt x="51156" y="1053"/>
                    <a:pt x="51035" y="1023"/>
                  </a:cubicBezTo>
                  <a:cubicBezTo>
                    <a:pt x="48419" y="389"/>
                    <a:pt x="45790" y="0"/>
                    <a:pt x="43140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3"/>
            <p:cNvSpPr/>
            <p:nvPr/>
          </p:nvSpPr>
          <p:spPr>
            <a:xfrm>
              <a:off x="13137300" y="1268600"/>
              <a:ext cx="496975" cy="148900"/>
            </a:xfrm>
            <a:custGeom>
              <a:avLst/>
              <a:gdLst/>
              <a:ahLst/>
              <a:cxnLst/>
              <a:rect l="l" t="t" r="r" b="b"/>
              <a:pathLst>
                <a:path w="19879" h="5956" extrusionOk="0">
                  <a:moveTo>
                    <a:pt x="9534" y="0"/>
                  </a:moveTo>
                  <a:cubicBezTo>
                    <a:pt x="7863" y="0"/>
                    <a:pt x="6243" y="755"/>
                    <a:pt x="5198" y="2521"/>
                  </a:cubicBezTo>
                  <a:cubicBezTo>
                    <a:pt x="5137" y="2643"/>
                    <a:pt x="5076" y="2795"/>
                    <a:pt x="5015" y="2916"/>
                  </a:cubicBezTo>
                  <a:lnTo>
                    <a:pt x="5046" y="2916"/>
                  </a:lnTo>
                  <a:cubicBezTo>
                    <a:pt x="5015" y="2947"/>
                    <a:pt x="5015" y="2977"/>
                    <a:pt x="4985" y="3038"/>
                  </a:cubicBezTo>
                  <a:cubicBezTo>
                    <a:pt x="4985" y="3068"/>
                    <a:pt x="4955" y="3099"/>
                    <a:pt x="4955" y="3129"/>
                  </a:cubicBezTo>
                  <a:lnTo>
                    <a:pt x="4863" y="3281"/>
                  </a:lnTo>
                  <a:cubicBezTo>
                    <a:pt x="4863" y="3281"/>
                    <a:pt x="4833" y="3281"/>
                    <a:pt x="4803" y="3251"/>
                  </a:cubicBezTo>
                  <a:cubicBezTo>
                    <a:pt x="4711" y="3251"/>
                    <a:pt x="4620" y="3220"/>
                    <a:pt x="4529" y="3190"/>
                  </a:cubicBezTo>
                  <a:lnTo>
                    <a:pt x="4468" y="3190"/>
                  </a:lnTo>
                  <a:cubicBezTo>
                    <a:pt x="4377" y="3159"/>
                    <a:pt x="4316" y="3129"/>
                    <a:pt x="4255" y="3129"/>
                  </a:cubicBezTo>
                  <a:lnTo>
                    <a:pt x="4225" y="3129"/>
                  </a:lnTo>
                  <a:cubicBezTo>
                    <a:pt x="4044" y="3100"/>
                    <a:pt x="3861" y="3085"/>
                    <a:pt x="3678" y="3085"/>
                  </a:cubicBezTo>
                  <a:cubicBezTo>
                    <a:pt x="2350" y="3085"/>
                    <a:pt x="998" y="3835"/>
                    <a:pt x="304" y="4983"/>
                  </a:cubicBezTo>
                  <a:cubicBezTo>
                    <a:pt x="182" y="5196"/>
                    <a:pt x="91" y="5409"/>
                    <a:pt x="0" y="5622"/>
                  </a:cubicBezTo>
                  <a:cubicBezTo>
                    <a:pt x="1854" y="5652"/>
                    <a:pt x="3678" y="5682"/>
                    <a:pt x="5502" y="5713"/>
                  </a:cubicBezTo>
                  <a:cubicBezTo>
                    <a:pt x="7477" y="5743"/>
                    <a:pt x="9453" y="5774"/>
                    <a:pt x="11429" y="5804"/>
                  </a:cubicBezTo>
                  <a:cubicBezTo>
                    <a:pt x="13374" y="5834"/>
                    <a:pt x="15350" y="5865"/>
                    <a:pt x="17295" y="5925"/>
                  </a:cubicBezTo>
                  <a:cubicBezTo>
                    <a:pt x="18177" y="5925"/>
                    <a:pt x="19028" y="5956"/>
                    <a:pt x="19879" y="5956"/>
                  </a:cubicBezTo>
                  <a:cubicBezTo>
                    <a:pt x="19788" y="5743"/>
                    <a:pt x="19696" y="5530"/>
                    <a:pt x="19545" y="5348"/>
                  </a:cubicBezTo>
                  <a:cubicBezTo>
                    <a:pt x="19035" y="4655"/>
                    <a:pt x="18197" y="4263"/>
                    <a:pt x="17362" y="4263"/>
                  </a:cubicBezTo>
                  <a:cubicBezTo>
                    <a:pt x="16951" y="4263"/>
                    <a:pt x="16541" y="4357"/>
                    <a:pt x="16171" y="4558"/>
                  </a:cubicBezTo>
                  <a:cubicBezTo>
                    <a:pt x="16140" y="4588"/>
                    <a:pt x="16110" y="4588"/>
                    <a:pt x="16110" y="4618"/>
                  </a:cubicBezTo>
                  <a:lnTo>
                    <a:pt x="16079" y="4618"/>
                  </a:lnTo>
                  <a:cubicBezTo>
                    <a:pt x="16049" y="4649"/>
                    <a:pt x="16049" y="4649"/>
                    <a:pt x="16019" y="4649"/>
                  </a:cubicBezTo>
                  <a:cubicBezTo>
                    <a:pt x="16019" y="4649"/>
                    <a:pt x="16019" y="4649"/>
                    <a:pt x="15988" y="4679"/>
                  </a:cubicBezTo>
                  <a:cubicBezTo>
                    <a:pt x="15958" y="4679"/>
                    <a:pt x="15927" y="4710"/>
                    <a:pt x="15897" y="4710"/>
                  </a:cubicBezTo>
                  <a:cubicBezTo>
                    <a:pt x="15867" y="4710"/>
                    <a:pt x="15867" y="4710"/>
                    <a:pt x="15867" y="4740"/>
                  </a:cubicBezTo>
                  <a:cubicBezTo>
                    <a:pt x="15867" y="4710"/>
                    <a:pt x="15836" y="4710"/>
                    <a:pt x="15836" y="4679"/>
                  </a:cubicBezTo>
                  <a:cubicBezTo>
                    <a:pt x="15806" y="4649"/>
                    <a:pt x="15806" y="4588"/>
                    <a:pt x="15775" y="4527"/>
                  </a:cubicBezTo>
                  <a:cubicBezTo>
                    <a:pt x="15745" y="4467"/>
                    <a:pt x="15715" y="4436"/>
                    <a:pt x="15684" y="4375"/>
                  </a:cubicBezTo>
                  <a:cubicBezTo>
                    <a:pt x="14765" y="1765"/>
                    <a:pt x="12090" y="0"/>
                    <a:pt x="9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3"/>
            <p:cNvSpPr/>
            <p:nvPr/>
          </p:nvSpPr>
          <p:spPr>
            <a:xfrm>
              <a:off x="13741400" y="1399275"/>
              <a:ext cx="263700" cy="95750"/>
            </a:xfrm>
            <a:custGeom>
              <a:avLst/>
              <a:gdLst/>
              <a:ahLst/>
              <a:cxnLst/>
              <a:rect l="l" t="t" r="r" b="b"/>
              <a:pathLst>
                <a:path w="10548" h="3830" extrusionOk="0">
                  <a:moveTo>
                    <a:pt x="6689" y="0"/>
                  </a:moveTo>
                  <a:cubicBezTo>
                    <a:pt x="5364" y="0"/>
                    <a:pt x="4010" y="608"/>
                    <a:pt x="3405" y="1793"/>
                  </a:cubicBezTo>
                  <a:cubicBezTo>
                    <a:pt x="3314" y="1945"/>
                    <a:pt x="3223" y="2127"/>
                    <a:pt x="3131" y="2309"/>
                  </a:cubicBezTo>
                  <a:cubicBezTo>
                    <a:pt x="3131" y="2340"/>
                    <a:pt x="3101" y="2370"/>
                    <a:pt x="3101" y="2370"/>
                  </a:cubicBezTo>
                  <a:cubicBezTo>
                    <a:pt x="3071" y="2431"/>
                    <a:pt x="3040" y="2492"/>
                    <a:pt x="3010" y="2522"/>
                  </a:cubicBezTo>
                  <a:cubicBezTo>
                    <a:pt x="2979" y="2613"/>
                    <a:pt x="2949" y="2674"/>
                    <a:pt x="2919" y="2765"/>
                  </a:cubicBezTo>
                  <a:cubicBezTo>
                    <a:pt x="2888" y="2735"/>
                    <a:pt x="2858" y="2705"/>
                    <a:pt x="2858" y="2674"/>
                  </a:cubicBezTo>
                  <a:cubicBezTo>
                    <a:pt x="2550" y="2342"/>
                    <a:pt x="2129" y="2189"/>
                    <a:pt x="1703" y="2189"/>
                  </a:cubicBezTo>
                  <a:cubicBezTo>
                    <a:pt x="1077" y="2189"/>
                    <a:pt x="442" y="2521"/>
                    <a:pt x="153" y="3100"/>
                  </a:cubicBezTo>
                  <a:cubicBezTo>
                    <a:pt x="61" y="3221"/>
                    <a:pt x="61" y="3404"/>
                    <a:pt x="1" y="3586"/>
                  </a:cubicBezTo>
                  <a:cubicBezTo>
                    <a:pt x="1672" y="3616"/>
                    <a:pt x="3314" y="3677"/>
                    <a:pt x="4986" y="3708"/>
                  </a:cubicBezTo>
                  <a:cubicBezTo>
                    <a:pt x="6840" y="3738"/>
                    <a:pt x="8694" y="3768"/>
                    <a:pt x="10548" y="3829"/>
                  </a:cubicBezTo>
                  <a:cubicBezTo>
                    <a:pt x="10487" y="3556"/>
                    <a:pt x="10487" y="3252"/>
                    <a:pt x="10366" y="3009"/>
                  </a:cubicBezTo>
                  <a:cubicBezTo>
                    <a:pt x="10001" y="1671"/>
                    <a:pt x="9028" y="486"/>
                    <a:pt x="7691" y="121"/>
                  </a:cubicBezTo>
                  <a:cubicBezTo>
                    <a:pt x="7368" y="40"/>
                    <a:pt x="7029" y="0"/>
                    <a:pt x="66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3"/>
            <p:cNvSpPr/>
            <p:nvPr/>
          </p:nvSpPr>
          <p:spPr>
            <a:xfrm>
              <a:off x="13129700" y="1362775"/>
              <a:ext cx="511875" cy="58000"/>
            </a:xfrm>
            <a:custGeom>
              <a:avLst/>
              <a:gdLst/>
              <a:ahLst/>
              <a:cxnLst/>
              <a:rect l="l" t="t" r="r" b="b"/>
              <a:pathLst>
                <a:path w="20475" h="2320" extrusionOk="0">
                  <a:moveTo>
                    <a:pt x="6687" y="0"/>
                  </a:moveTo>
                  <a:cubicBezTo>
                    <a:pt x="6596" y="122"/>
                    <a:pt x="6474" y="213"/>
                    <a:pt x="6353" y="304"/>
                  </a:cubicBezTo>
                  <a:cubicBezTo>
                    <a:pt x="6140" y="396"/>
                    <a:pt x="5958" y="700"/>
                    <a:pt x="5745" y="791"/>
                  </a:cubicBezTo>
                  <a:cubicBezTo>
                    <a:pt x="5065" y="1280"/>
                    <a:pt x="4236" y="1560"/>
                    <a:pt x="3394" y="1560"/>
                  </a:cubicBezTo>
                  <a:cubicBezTo>
                    <a:pt x="3032" y="1560"/>
                    <a:pt x="2667" y="1508"/>
                    <a:pt x="2310" y="1399"/>
                  </a:cubicBezTo>
                  <a:cubicBezTo>
                    <a:pt x="2280" y="1368"/>
                    <a:pt x="2219" y="1368"/>
                    <a:pt x="2158" y="1338"/>
                  </a:cubicBezTo>
                  <a:cubicBezTo>
                    <a:pt x="2067" y="1307"/>
                    <a:pt x="2006" y="1307"/>
                    <a:pt x="1915" y="1277"/>
                  </a:cubicBezTo>
                  <a:cubicBezTo>
                    <a:pt x="1854" y="1247"/>
                    <a:pt x="1763" y="1216"/>
                    <a:pt x="1702" y="1186"/>
                  </a:cubicBezTo>
                  <a:lnTo>
                    <a:pt x="1672" y="1186"/>
                  </a:lnTo>
                  <a:cubicBezTo>
                    <a:pt x="1520" y="1125"/>
                    <a:pt x="1368" y="1095"/>
                    <a:pt x="1216" y="1003"/>
                  </a:cubicBezTo>
                  <a:cubicBezTo>
                    <a:pt x="1094" y="943"/>
                    <a:pt x="942" y="851"/>
                    <a:pt x="821" y="791"/>
                  </a:cubicBezTo>
                  <a:cubicBezTo>
                    <a:pt x="798" y="783"/>
                    <a:pt x="775" y="779"/>
                    <a:pt x="753" y="779"/>
                  </a:cubicBezTo>
                  <a:cubicBezTo>
                    <a:pt x="686" y="779"/>
                    <a:pt x="623" y="813"/>
                    <a:pt x="578" y="882"/>
                  </a:cubicBezTo>
                  <a:cubicBezTo>
                    <a:pt x="547" y="943"/>
                    <a:pt x="547" y="1003"/>
                    <a:pt x="547" y="1064"/>
                  </a:cubicBezTo>
                  <a:cubicBezTo>
                    <a:pt x="334" y="1186"/>
                    <a:pt x="61" y="1672"/>
                    <a:pt x="0" y="1885"/>
                  </a:cubicBezTo>
                  <a:cubicBezTo>
                    <a:pt x="0" y="2112"/>
                    <a:pt x="129" y="2174"/>
                    <a:pt x="300" y="2174"/>
                  </a:cubicBezTo>
                  <a:cubicBezTo>
                    <a:pt x="404" y="2174"/>
                    <a:pt x="524" y="2151"/>
                    <a:pt x="638" y="2128"/>
                  </a:cubicBezTo>
                  <a:cubicBezTo>
                    <a:pt x="760" y="2098"/>
                    <a:pt x="882" y="2098"/>
                    <a:pt x="973" y="2098"/>
                  </a:cubicBezTo>
                  <a:cubicBezTo>
                    <a:pt x="1119" y="2081"/>
                    <a:pt x="1266" y="2074"/>
                    <a:pt x="1413" y="2074"/>
                  </a:cubicBezTo>
                  <a:cubicBezTo>
                    <a:pt x="1813" y="2074"/>
                    <a:pt x="2214" y="2130"/>
                    <a:pt x="2614" y="2219"/>
                  </a:cubicBezTo>
                  <a:cubicBezTo>
                    <a:pt x="2630" y="2223"/>
                    <a:pt x="2646" y="2225"/>
                    <a:pt x="2662" y="2225"/>
                  </a:cubicBezTo>
                  <a:cubicBezTo>
                    <a:pt x="2766" y="2225"/>
                    <a:pt x="2861" y="2143"/>
                    <a:pt x="2888" y="2037"/>
                  </a:cubicBezTo>
                  <a:cubicBezTo>
                    <a:pt x="2918" y="2007"/>
                    <a:pt x="2918" y="2007"/>
                    <a:pt x="2918" y="1976"/>
                  </a:cubicBezTo>
                  <a:cubicBezTo>
                    <a:pt x="3040" y="2007"/>
                    <a:pt x="3161" y="2007"/>
                    <a:pt x="3222" y="2007"/>
                  </a:cubicBezTo>
                  <a:cubicBezTo>
                    <a:pt x="3300" y="2012"/>
                    <a:pt x="3378" y="2014"/>
                    <a:pt x="3454" y="2014"/>
                  </a:cubicBezTo>
                  <a:cubicBezTo>
                    <a:pt x="3824" y="2014"/>
                    <a:pt x="4177" y="1955"/>
                    <a:pt x="4529" y="1855"/>
                  </a:cubicBezTo>
                  <a:cubicBezTo>
                    <a:pt x="4559" y="1915"/>
                    <a:pt x="4620" y="1946"/>
                    <a:pt x="4651" y="1946"/>
                  </a:cubicBezTo>
                  <a:cubicBezTo>
                    <a:pt x="6201" y="2128"/>
                    <a:pt x="7721" y="2067"/>
                    <a:pt x="9271" y="2280"/>
                  </a:cubicBezTo>
                  <a:cubicBezTo>
                    <a:pt x="11370" y="2244"/>
                    <a:pt x="13491" y="2197"/>
                    <a:pt x="15608" y="2197"/>
                  </a:cubicBezTo>
                  <a:cubicBezTo>
                    <a:pt x="17046" y="2197"/>
                    <a:pt x="18483" y="2219"/>
                    <a:pt x="19909" y="2280"/>
                  </a:cubicBezTo>
                  <a:cubicBezTo>
                    <a:pt x="19970" y="2280"/>
                    <a:pt x="20031" y="2280"/>
                    <a:pt x="20061" y="2250"/>
                  </a:cubicBezTo>
                  <a:cubicBezTo>
                    <a:pt x="20092" y="2280"/>
                    <a:pt x="20122" y="2280"/>
                    <a:pt x="20122" y="2310"/>
                  </a:cubicBezTo>
                  <a:cubicBezTo>
                    <a:pt x="20146" y="2316"/>
                    <a:pt x="20168" y="2319"/>
                    <a:pt x="20189" y="2319"/>
                  </a:cubicBezTo>
                  <a:cubicBezTo>
                    <a:pt x="20387" y="2319"/>
                    <a:pt x="20475" y="2080"/>
                    <a:pt x="20365" y="1915"/>
                  </a:cubicBezTo>
                  <a:cubicBezTo>
                    <a:pt x="20061" y="1581"/>
                    <a:pt x="19788" y="1247"/>
                    <a:pt x="19514" y="882"/>
                  </a:cubicBezTo>
                  <a:cubicBezTo>
                    <a:pt x="19474" y="801"/>
                    <a:pt x="19379" y="747"/>
                    <a:pt x="19285" y="747"/>
                  </a:cubicBezTo>
                  <a:cubicBezTo>
                    <a:pt x="19237" y="747"/>
                    <a:pt x="19190" y="760"/>
                    <a:pt x="19149" y="791"/>
                  </a:cubicBezTo>
                  <a:cubicBezTo>
                    <a:pt x="18997" y="882"/>
                    <a:pt x="18815" y="973"/>
                    <a:pt x="18663" y="1034"/>
                  </a:cubicBezTo>
                  <a:cubicBezTo>
                    <a:pt x="18602" y="1095"/>
                    <a:pt x="18542" y="1125"/>
                    <a:pt x="18481" y="1155"/>
                  </a:cubicBezTo>
                  <a:cubicBezTo>
                    <a:pt x="18298" y="1277"/>
                    <a:pt x="18086" y="1307"/>
                    <a:pt x="17873" y="1368"/>
                  </a:cubicBezTo>
                  <a:cubicBezTo>
                    <a:pt x="17721" y="1399"/>
                    <a:pt x="17569" y="1429"/>
                    <a:pt x="17386" y="1459"/>
                  </a:cubicBezTo>
                  <a:cubicBezTo>
                    <a:pt x="17279" y="1481"/>
                    <a:pt x="17172" y="1502"/>
                    <a:pt x="17053" y="1502"/>
                  </a:cubicBezTo>
                  <a:cubicBezTo>
                    <a:pt x="17004" y="1502"/>
                    <a:pt x="16954" y="1499"/>
                    <a:pt x="16900" y="1490"/>
                  </a:cubicBezTo>
                  <a:lnTo>
                    <a:pt x="16809" y="1490"/>
                  </a:lnTo>
                  <a:cubicBezTo>
                    <a:pt x="16444" y="1490"/>
                    <a:pt x="16079" y="1429"/>
                    <a:pt x="15745" y="1307"/>
                  </a:cubicBezTo>
                  <a:cubicBezTo>
                    <a:pt x="15563" y="1247"/>
                    <a:pt x="15380" y="1186"/>
                    <a:pt x="15228" y="1095"/>
                  </a:cubicBezTo>
                  <a:cubicBezTo>
                    <a:pt x="15016" y="1034"/>
                    <a:pt x="14833" y="943"/>
                    <a:pt x="14651" y="851"/>
                  </a:cubicBezTo>
                  <a:lnTo>
                    <a:pt x="14651" y="851"/>
                  </a:lnTo>
                  <a:cubicBezTo>
                    <a:pt x="14651" y="851"/>
                    <a:pt x="14651" y="852"/>
                    <a:pt x="14681" y="882"/>
                  </a:cubicBezTo>
                  <a:cubicBezTo>
                    <a:pt x="14529" y="821"/>
                    <a:pt x="14408" y="760"/>
                    <a:pt x="14286" y="700"/>
                  </a:cubicBezTo>
                  <a:lnTo>
                    <a:pt x="14134" y="639"/>
                  </a:lnTo>
                  <a:cubicBezTo>
                    <a:pt x="14073" y="669"/>
                    <a:pt x="14013" y="700"/>
                    <a:pt x="13952" y="730"/>
                  </a:cubicBezTo>
                  <a:cubicBezTo>
                    <a:pt x="13739" y="851"/>
                    <a:pt x="13526" y="943"/>
                    <a:pt x="13313" y="1064"/>
                  </a:cubicBezTo>
                  <a:cubicBezTo>
                    <a:pt x="12979" y="1216"/>
                    <a:pt x="12614" y="1338"/>
                    <a:pt x="12219" y="1429"/>
                  </a:cubicBezTo>
                  <a:cubicBezTo>
                    <a:pt x="12037" y="1459"/>
                    <a:pt x="11854" y="1459"/>
                    <a:pt x="11672" y="1490"/>
                  </a:cubicBezTo>
                  <a:cubicBezTo>
                    <a:pt x="11357" y="1544"/>
                    <a:pt x="11039" y="1571"/>
                    <a:pt x="10720" y="1571"/>
                  </a:cubicBezTo>
                  <a:cubicBezTo>
                    <a:pt x="10147" y="1571"/>
                    <a:pt x="9575" y="1483"/>
                    <a:pt x="9028" y="1307"/>
                  </a:cubicBezTo>
                  <a:cubicBezTo>
                    <a:pt x="8207" y="1003"/>
                    <a:pt x="7295" y="760"/>
                    <a:pt x="6748" y="61"/>
                  </a:cubicBezTo>
                  <a:cubicBezTo>
                    <a:pt x="6718" y="31"/>
                    <a:pt x="6718" y="31"/>
                    <a:pt x="668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3"/>
            <p:cNvSpPr/>
            <p:nvPr/>
          </p:nvSpPr>
          <p:spPr>
            <a:xfrm>
              <a:off x="13195050" y="1366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3"/>
            <p:cNvSpPr/>
            <p:nvPr/>
          </p:nvSpPr>
          <p:spPr>
            <a:xfrm>
              <a:off x="13211000" y="1363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2" y="426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3"/>
            <p:cNvSpPr/>
            <p:nvPr/>
          </p:nvSpPr>
          <p:spPr>
            <a:xfrm>
              <a:off x="13434400" y="1357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3"/>
            <p:cNvSpPr/>
            <p:nvPr/>
          </p:nvSpPr>
          <p:spPr>
            <a:xfrm>
              <a:off x="13448850" y="1347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3"/>
            <p:cNvSpPr/>
            <p:nvPr/>
          </p:nvSpPr>
          <p:spPr>
            <a:xfrm>
              <a:off x="13432900" y="1343025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43" y="0"/>
                  </a:moveTo>
                  <a:cubicBezTo>
                    <a:pt x="122" y="0"/>
                    <a:pt x="30" y="61"/>
                    <a:pt x="0" y="213"/>
                  </a:cubicBezTo>
                  <a:cubicBezTo>
                    <a:pt x="0" y="334"/>
                    <a:pt x="91" y="426"/>
                    <a:pt x="213" y="426"/>
                  </a:cubicBezTo>
                  <a:cubicBezTo>
                    <a:pt x="365" y="426"/>
                    <a:pt x="456" y="365"/>
                    <a:pt x="456" y="213"/>
                  </a:cubicBezTo>
                  <a:cubicBezTo>
                    <a:pt x="48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3"/>
            <p:cNvSpPr/>
            <p:nvPr/>
          </p:nvSpPr>
          <p:spPr>
            <a:xfrm>
              <a:off x="13333350" y="1294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2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3"/>
            <p:cNvSpPr/>
            <p:nvPr/>
          </p:nvSpPr>
          <p:spPr>
            <a:xfrm>
              <a:off x="13731425" y="1435875"/>
              <a:ext cx="281275" cy="62475"/>
            </a:xfrm>
            <a:custGeom>
              <a:avLst/>
              <a:gdLst/>
              <a:ahLst/>
              <a:cxnLst/>
              <a:rect l="l" t="t" r="r" b="b"/>
              <a:pathLst>
                <a:path w="11251" h="2499" extrusionOk="0">
                  <a:moveTo>
                    <a:pt x="10185" y="1"/>
                  </a:moveTo>
                  <a:cubicBezTo>
                    <a:pt x="10097" y="1"/>
                    <a:pt x="10008" y="46"/>
                    <a:pt x="9974" y="146"/>
                  </a:cubicBezTo>
                  <a:cubicBezTo>
                    <a:pt x="9184" y="1100"/>
                    <a:pt x="7905" y="1468"/>
                    <a:pt x="6663" y="1468"/>
                  </a:cubicBezTo>
                  <a:cubicBezTo>
                    <a:pt x="6520" y="1468"/>
                    <a:pt x="6377" y="1463"/>
                    <a:pt x="6236" y="1453"/>
                  </a:cubicBezTo>
                  <a:cubicBezTo>
                    <a:pt x="5840" y="1423"/>
                    <a:pt x="5445" y="1362"/>
                    <a:pt x="5111" y="1180"/>
                  </a:cubicBezTo>
                  <a:cubicBezTo>
                    <a:pt x="5081" y="1210"/>
                    <a:pt x="5050" y="1210"/>
                    <a:pt x="5020" y="1210"/>
                  </a:cubicBezTo>
                  <a:lnTo>
                    <a:pt x="5020" y="1241"/>
                  </a:lnTo>
                  <a:lnTo>
                    <a:pt x="4989" y="1241"/>
                  </a:lnTo>
                  <a:cubicBezTo>
                    <a:pt x="4929" y="1301"/>
                    <a:pt x="4868" y="1362"/>
                    <a:pt x="4777" y="1393"/>
                  </a:cubicBezTo>
                  <a:cubicBezTo>
                    <a:pt x="4746" y="1423"/>
                    <a:pt x="4716" y="1453"/>
                    <a:pt x="4685" y="1453"/>
                  </a:cubicBezTo>
                  <a:cubicBezTo>
                    <a:pt x="4564" y="1545"/>
                    <a:pt x="4412" y="1605"/>
                    <a:pt x="4290" y="1666"/>
                  </a:cubicBezTo>
                  <a:cubicBezTo>
                    <a:pt x="4230" y="1697"/>
                    <a:pt x="4138" y="1697"/>
                    <a:pt x="4078" y="1727"/>
                  </a:cubicBezTo>
                  <a:cubicBezTo>
                    <a:pt x="3895" y="1818"/>
                    <a:pt x="3682" y="1909"/>
                    <a:pt x="3470" y="1909"/>
                  </a:cubicBezTo>
                  <a:lnTo>
                    <a:pt x="3439" y="1909"/>
                  </a:lnTo>
                  <a:cubicBezTo>
                    <a:pt x="3348" y="1940"/>
                    <a:pt x="3287" y="1940"/>
                    <a:pt x="3196" y="1970"/>
                  </a:cubicBezTo>
                  <a:lnTo>
                    <a:pt x="2953" y="1970"/>
                  </a:lnTo>
                  <a:cubicBezTo>
                    <a:pt x="2862" y="1970"/>
                    <a:pt x="2740" y="1970"/>
                    <a:pt x="2649" y="1940"/>
                  </a:cubicBezTo>
                  <a:cubicBezTo>
                    <a:pt x="2558" y="1940"/>
                    <a:pt x="2467" y="1940"/>
                    <a:pt x="2375" y="1909"/>
                  </a:cubicBezTo>
                  <a:cubicBezTo>
                    <a:pt x="2284" y="1909"/>
                    <a:pt x="2193" y="1879"/>
                    <a:pt x="2102" y="1849"/>
                  </a:cubicBezTo>
                  <a:cubicBezTo>
                    <a:pt x="2071" y="1849"/>
                    <a:pt x="2041" y="1818"/>
                    <a:pt x="2011" y="1818"/>
                  </a:cubicBezTo>
                  <a:cubicBezTo>
                    <a:pt x="1494" y="1666"/>
                    <a:pt x="1008" y="1423"/>
                    <a:pt x="612" y="1089"/>
                  </a:cubicBezTo>
                  <a:cubicBezTo>
                    <a:pt x="308" y="1241"/>
                    <a:pt x="339" y="1393"/>
                    <a:pt x="521" y="1575"/>
                  </a:cubicBezTo>
                  <a:cubicBezTo>
                    <a:pt x="460" y="1545"/>
                    <a:pt x="400" y="1545"/>
                    <a:pt x="369" y="1514"/>
                  </a:cubicBezTo>
                  <a:cubicBezTo>
                    <a:pt x="343" y="1506"/>
                    <a:pt x="319" y="1503"/>
                    <a:pt x="296" y="1503"/>
                  </a:cubicBezTo>
                  <a:cubicBezTo>
                    <a:pt x="53" y="1503"/>
                    <a:pt x="0" y="1914"/>
                    <a:pt x="278" y="1970"/>
                  </a:cubicBezTo>
                  <a:cubicBezTo>
                    <a:pt x="278" y="2000"/>
                    <a:pt x="278" y="2031"/>
                    <a:pt x="278" y="2061"/>
                  </a:cubicBezTo>
                  <a:cubicBezTo>
                    <a:pt x="278" y="2183"/>
                    <a:pt x="400" y="2244"/>
                    <a:pt x="491" y="2244"/>
                  </a:cubicBezTo>
                  <a:cubicBezTo>
                    <a:pt x="523" y="2241"/>
                    <a:pt x="557" y="2239"/>
                    <a:pt x="590" y="2239"/>
                  </a:cubicBezTo>
                  <a:cubicBezTo>
                    <a:pt x="753" y="2239"/>
                    <a:pt x="925" y="2268"/>
                    <a:pt x="1087" y="2268"/>
                  </a:cubicBezTo>
                  <a:cubicBezTo>
                    <a:pt x="1236" y="2268"/>
                    <a:pt x="1376" y="2244"/>
                    <a:pt x="1494" y="2152"/>
                  </a:cubicBezTo>
                  <a:cubicBezTo>
                    <a:pt x="1494" y="2122"/>
                    <a:pt x="1494" y="2122"/>
                    <a:pt x="1494" y="2092"/>
                  </a:cubicBezTo>
                  <a:cubicBezTo>
                    <a:pt x="1958" y="2283"/>
                    <a:pt x="2422" y="2400"/>
                    <a:pt x="2644" y="2400"/>
                  </a:cubicBezTo>
                  <a:cubicBezTo>
                    <a:pt x="2669" y="2400"/>
                    <a:pt x="2691" y="2399"/>
                    <a:pt x="2710" y="2396"/>
                  </a:cubicBezTo>
                  <a:lnTo>
                    <a:pt x="2983" y="2396"/>
                  </a:lnTo>
                  <a:cubicBezTo>
                    <a:pt x="3039" y="2401"/>
                    <a:pt x="3093" y="2404"/>
                    <a:pt x="3145" y="2404"/>
                  </a:cubicBezTo>
                  <a:cubicBezTo>
                    <a:pt x="3378" y="2404"/>
                    <a:pt x="3581" y="2354"/>
                    <a:pt x="3804" y="2304"/>
                  </a:cubicBezTo>
                  <a:cubicBezTo>
                    <a:pt x="3854" y="2379"/>
                    <a:pt x="3945" y="2434"/>
                    <a:pt x="4044" y="2434"/>
                  </a:cubicBezTo>
                  <a:cubicBezTo>
                    <a:pt x="4065" y="2434"/>
                    <a:pt x="4086" y="2431"/>
                    <a:pt x="4108" y="2426"/>
                  </a:cubicBezTo>
                  <a:cubicBezTo>
                    <a:pt x="4898" y="2426"/>
                    <a:pt x="5689" y="2426"/>
                    <a:pt x="6479" y="2487"/>
                  </a:cubicBezTo>
                  <a:cubicBezTo>
                    <a:pt x="7370" y="2487"/>
                    <a:pt x="8262" y="2446"/>
                    <a:pt x="9163" y="2446"/>
                  </a:cubicBezTo>
                  <a:cubicBezTo>
                    <a:pt x="9613" y="2446"/>
                    <a:pt x="10065" y="2456"/>
                    <a:pt x="10521" y="2487"/>
                  </a:cubicBezTo>
                  <a:cubicBezTo>
                    <a:pt x="10602" y="2487"/>
                    <a:pt x="10696" y="2499"/>
                    <a:pt x="10787" y="2499"/>
                  </a:cubicBezTo>
                  <a:cubicBezTo>
                    <a:pt x="10902" y="2499"/>
                    <a:pt x="11015" y="2480"/>
                    <a:pt x="11099" y="2396"/>
                  </a:cubicBezTo>
                  <a:cubicBezTo>
                    <a:pt x="11251" y="2274"/>
                    <a:pt x="11190" y="2092"/>
                    <a:pt x="11099" y="1909"/>
                  </a:cubicBezTo>
                  <a:cubicBezTo>
                    <a:pt x="10795" y="1332"/>
                    <a:pt x="10673" y="693"/>
                    <a:pt x="10369" y="86"/>
                  </a:cubicBezTo>
                  <a:cubicBezTo>
                    <a:pt x="10328" y="31"/>
                    <a:pt x="10257" y="1"/>
                    <a:pt x="1018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3"/>
            <p:cNvSpPr/>
            <p:nvPr/>
          </p:nvSpPr>
          <p:spPr>
            <a:xfrm>
              <a:off x="13939725" y="1431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3"/>
            <p:cNvSpPr/>
            <p:nvPr/>
          </p:nvSpPr>
          <p:spPr>
            <a:xfrm>
              <a:off x="1392530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3"/>
            <p:cNvSpPr/>
            <p:nvPr/>
          </p:nvSpPr>
          <p:spPr>
            <a:xfrm>
              <a:off x="13926825" y="14235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122" y="456"/>
                    <a:pt x="24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3"/>
            <p:cNvSpPr/>
            <p:nvPr/>
          </p:nvSpPr>
          <p:spPr>
            <a:xfrm>
              <a:off x="1385235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3"/>
            <p:cNvSpPr/>
            <p:nvPr/>
          </p:nvSpPr>
          <p:spPr>
            <a:xfrm>
              <a:off x="14311325" y="1673325"/>
              <a:ext cx="565375" cy="361225"/>
            </a:xfrm>
            <a:custGeom>
              <a:avLst/>
              <a:gdLst/>
              <a:ahLst/>
              <a:cxnLst/>
              <a:rect l="l" t="t" r="r" b="b"/>
              <a:pathLst>
                <a:path w="22615" h="14449" extrusionOk="0">
                  <a:moveTo>
                    <a:pt x="14078" y="0"/>
                  </a:moveTo>
                  <a:cubicBezTo>
                    <a:pt x="12052" y="0"/>
                    <a:pt x="9927" y="442"/>
                    <a:pt x="7174" y="1408"/>
                  </a:cubicBezTo>
                  <a:cubicBezTo>
                    <a:pt x="4955" y="2138"/>
                    <a:pt x="2827" y="3019"/>
                    <a:pt x="639" y="3840"/>
                  </a:cubicBezTo>
                  <a:cubicBezTo>
                    <a:pt x="426" y="3901"/>
                    <a:pt x="213" y="3992"/>
                    <a:pt x="0" y="4053"/>
                  </a:cubicBezTo>
                  <a:cubicBezTo>
                    <a:pt x="487" y="4296"/>
                    <a:pt x="1004" y="4570"/>
                    <a:pt x="1520" y="4813"/>
                  </a:cubicBezTo>
                  <a:cubicBezTo>
                    <a:pt x="3891" y="5937"/>
                    <a:pt x="6171" y="7305"/>
                    <a:pt x="8511" y="8399"/>
                  </a:cubicBezTo>
                  <a:cubicBezTo>
                    <a:pt x="12554" y="10041"/>
                    <a:pt x="16536" y="11804"/>
                    <a:pt x="20548" y="13567"/>
                  </a:cubicBezTo>
                  <a:cubicBezTo>
                    <a:pt x="21186" y="13901"/>
                    <a:pt x="21885" y="14053"/>
                    <a:pt x="22493" y="14448"/>
                  </a:cubicBezTo>
                  <a:cubicBezTo>
                    <a:pt x="22493" y="14144"/>
                    <a:pt x="22493" y="13810"/>
                    <a:pt x="22524" y="13506"/>
                  </a:cubicBezTo>
                  <a:cubicBezTo>
                    <a:pt x="22524" y="11561"/>
                    <a:pt x="22554" y="9646"/>
                    <a:pt x="22554" y="7700"/>
                  </a:cubicBezTo>
                  <a:cubicBezTo>
                    <a:pt x="22584" y="5816"/>
                    <a:pt x="22584" y="3931"/>
                    <a:pt x="22615" y="2047"/>
                  </a:cubicBezTo>
                  <a:cubicBezTo>
                    <a:pt x="19166" y="743"/>
                    <a:pt x="16705" y="0"/>
                    <a:pt x="14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3"/>
            <p:cNvSpPr/>
            <p:nvPr/>
          </p:nvSpPr>
          <p:spPr>
            <a:xfrm>
              <a:off x="12843200" y="1682100"/>
              <a:ext cx="494725" cy="257450"/>
            </a:xfrm>
            <a:custGeom>
              <a:avLst/>
              <a:gdLst/>
              <a:ahLst/>
              <a:cxnLst/>
              <a:rect l="l" t="t" r="r" b="b"/>
              <a:pathLst>
                <a:path w="19789" h="10298" extrusionOk="0">
                  <a:moveTo>
                    <a:pt x="7826" y="1"/>
                  </a:moveTo>
                  <a:cubicBezTo>
                    <a:pt x="5841" y="1"/>
                    <a:pt x="3640" y="521"/>
                    <a:pt x="974" y="1726"/>
                  </a:cubicBezTo>
                  <a:cubicBezTo>
                    <a:pt x="761" y="1756"/>
                    <a:pt x="487" y="1969"/>
                    <a:pt x="244" y="2000"/>
                  </a:cubicBezTo>
                  <a:cubicBezTo>
                    <a:pt x="214" y="3337"/>
                    <a:pt x="153" y="4674"/>
                    <a:pt x="123" y="6012"/>
                  </a:cubicBezTo>
                  <a:cubicBezTo>
                    <a:pt x="92" y="7440"/>
                    <a:pt x="31" y="8869"/>
                    <a:pt x="1" y="10298"/>
                  </a:cubicBezTo>
                  <a:cubicBezTo>
                    <a:pt x="31" y="10298"/>
                    <a:pt x="62" y="10267"/>
                    <a:pt x="92" y="10267"/>
                  </a:cubicBezTo>
                  <a:cubicBezTo>
                    <a:pt x="548" y="10206"/>
                    <a:pt x="943" y="10115"/>
                    <a:pt x="1369" y="9994"/>
                  </a:cubicBezTo>
                  <a:cubicBezTo>
                    <a:pt x="6019" y="8747"/>
                    <a:pt x="10852" y="8200"/>
                    <a:pt x="15442" y="6681"/>
                  </a:cubicBezTo>
                  <a:cubicBezTo>
                    <a:pt x="16901" y="6285"/>
                    <a:pt x="18360" y="5830"/>
                    <a:pt x="19789" y="5343"/>
                  </a:cubicBezTo>
                  <a:cubicBezTo>
                    <a:pt x="15217" y="2295"/>
                    <a:pt x="11998" y="1"/>
                    <a:pt x="7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3"/>
            <p:cNvSpPr/>
            <p:nvPr/>
          </p:nvSpPr>
          <p:spPr>
            <a:xfrm>
              <a:off x="12929850" y="1841500"/>
              <a:ext cx="11400" cy="10675"/>
            </a:xfrm>
            <a:custGeom>
              <a:avLst/>
              <a:gdLst/>
              <a:ahLst/>
              <a:cxnLst/>
              <a:rect l="l" t="t" r="r" b="b"/>
              <a:pathLst>
                <a:path w="456" h="427" extrusionOk="0">
                  <a:moveTo>
                    <a:pt x="21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122" y="426"/>
                    <a:pt x="243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3"/>
            <p:cNvSpPr/>
            <p:nvPr/>
          </p:nvSpPr>
          <p:spPr>
            <a:xfrm>
              <a:off x="12944275" y="18384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3"/>
            <p:cNvSpPr/>
            <p:nvPr/>
          </p:nvSpPr>
          <p:spPr>
            <a:xfrm>
              <a:off x="13109925" y="17906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4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3"/>
            <p:cNvSpPr/>
            <p:nvPr/>
          </p:nvSpPr>
          <p:spPr>
            <a:xfrm>
              <a:off x="14549175" y="17982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3"/>
            <p:cNvSpPr/>
            <p:nvPr/>
          </p:nvSpPr>
          <p:spPr>
            <a:xfrm>
              <a:off x="14566650" y="1804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3"/>
            <p:cNvSpPr/>
            <p:nvPr/>
          </p:nvSpPr>
          <p:spPr>
            <a:xfrm>
              <a:off x="14565125" y="1786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3"/>
            <p:cNvSpPr/>
            <p:nvPr/>
          </p:nvSpPr>
          <p:spPr>
            <a:xfrm>
              <a:off x="14780175" y="18947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3"/>
            <p:cNvSpPr/>
            <p:nvPr/>
          </p:nvSpPr>
          <p:spPr>
            <a:xfrm>
              <a:off x="14347050" y="1745750"/>
              <a:ext cx="534225" cy="295625"/>
            </a:xfrm>
            <a:custGeom>
              <a:avLst/>
              <a:gdLst/>
              <a:ahLst/>
              <a:cxnLst/>
              <a:rect l="l" t="t" r="r" b="b"/>
              <a:pathLst>
                <a:path w="21369" h="11825" extrusionOk="0">
                  <a:moveTo>
                    <a:pt x="18845" y="1"/>
                  </a:moveTo>
                  <a:cubicBezTo>
                    <a:pt x="18845" y="92"/>
                    <a:pt x="18845" y="214"/>
                    <a:pt x="18845" y="305"/>
                  </a:cubicBezTo>
                  <a:cubicBezTo>
                    <a:pt x="18876" y="3040"/>
                    <a:pt x="18785" y="5746"/>
                    <a:pt x="18785" y="8481"/>
                  </a:cubicBezTo>
                  <a:cubicBezTo>
                    <a:pt x="17994" y="8147"/>
                    <a:pt x="17234" y="7752"/>
                    <a:pt x="16475" y="7387"/>
                  </a:cubicBezTo>
                  <a:cubicBezTo>
                    <a:pt x="12006" y="5168"/>
                    <a:pt x="7508" y="3101"/>
                    <a:pt x="3009" y="913"/>
                  </a:cubicBezTo>
                  <a:lnTo>
                    <a:pt x="2371" y="1156"/>
                  </a:lnTo>
                  <a:cubicBezTo>
                    <a:pt x="1611" y="1521"/>
                    <a:pt x="821" y="1794"/>
                    <a:pt x="0" y="2007"/>
                  </a:cubicBezTo>
                  <a:cubicBezTo>
                    <a:pt x="1398" y="2706"/>
                    <a:pt x="2766" y="3466"/>
                    <a:pt x="4195" y="4104"/>
                  </a:cubicBezTo>
                  <a:cubicBezTo>
                    <a:pt x="8967" y="6384"/>
                    <a:pt x="13769" y="8907"/>
                    <a:pt x="18754" y="10822"/>
                  </a:cubicBezTo>
                  <a:cubicBezTo>
                    <a:pt x="18906" y="10882"/>
                    <a:pt x="19028" y="10943"/>
                    <a:pt x="19180" y="10974"/>
                  </a:cubicBezTo>
                  <a:cubicBezTo>
                    <a:pt x="19241" y="11004"/>
                    <a:pt x="19301" y="11034"/>
                    <a:pt x="19362" y="11065"/>
                  </a:cubicBezTo>
                  <a:cubicBezTo>
                    <a:pt x="19453" y="11095"/>
                    <a:pt x="19544" y="11126"/>
                    <a:pt x="19636" y="11156"/>
                  </a:cubicBezTo>
                  <a:cubicBezTo>
                    <a:pt x="20031" y="11308"/>
                    <a:pt x="20396" y="11430"/>
                    <a:pt x="20760" y="11551"/>
                  </a:cubicBezTo>
                  <a:lnTo>
                    <a:pt x="20791" y="11551"/>
                  </a:lnTo>
                  <a:lnTo>
                    <a:pt x="20791" y="11612"/>
                  </a:lnTo>
                  <a:cubicBezTo>
                    <a:pt x="20791" y="11642"/>
                    <a:pt x="20791" y="11673"/>
                    <a:pt x="20821" y="11703"/>
                  </a:cubicBezTo>
                  <a:cubicBezTo>
                    <a:pt x="20851" y="11764"/>
                    <a:pt x="20912" y="11825"/>
                    <a:pt x="21003" y="11825"/>
                  </a:cubicBezTo>
                  <a:lnTo>
                    <a:pt x="21064" y="11825"/>
                  </a:lnTo>
                  <a:cubicBezTo>
                    <a:pt x="21155" y="11794"/>
                    <a:pt x="21247" y="11733"/>
                    <a:pt x="21247" y="11612"/>
                  </a:cubicBezTo>
                  <a:cubicBezTo>
                    <a:pt x="21368" y="9393"/>
                    <a:pt x="21125" y="7144"/>
                    <a:pt x="21247" y="4894"/>
                  </a:cubicBezTo>
                  <a:cubicBezTo>
                    <a:pt x="21307" y="3557"/>
                    <a:pt x="21307" y="2220"/>
                    <a:pt x="21368" y="882"/>
                  </a:cubicBezTo>
                  <a:cubicBezTo>
                    <a:pt x="21277" y="882"/>
                    <a:pt x="21216" y="852"/>
                    <a:pt x="21125" y="821"/>
                  </a:cubicBezTo>
                  <a:cubicBezTo>
                    <a:pt x="20365" y="548"/>
                    <a:pt x="19605" y="274"/>
                    <a:pt x="1884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3"/>
            <p:cNvSpPr/>
            <p:nvPr/>
          </p:nvSpPr>
          <p:spPr>
            <a:xfrm>
              <a:off x="14818925" y="1699400"/>
              <a:ext cx="65375" cy="46375"/>
            </a:xfrm>
            <a:custGeom>
              <a:avLst/>
              <a:gdLst/>
              <a:ahLst/>
              <a:cxnLst/>
              <a:rect l="l" t="t" r="r" b="b"/>
              <a:pathLst>
                <a:path w="2615" h="1855" extrusionOk="0">
                  <a:moveTo>
                    <a:pt x="1" y="1"/>
                  </a:moveTo>
                  <a:cubicBezTo>
                    <a:pt x="1" y="31"/>
                    <a:pt x="1" y="61"/>
                    <a:pt x="1" y="92"/>
                  </a:cubicBezTo>
                  <a:cubicBezTo>
                    <a:pt x="366" y="244"/>
                    <a:pt x="730" y="365"/>
                    <a:pt x="1095" y="517"/>
                  </a:cubicBezTo>
                  <a:cubicBezTo>
                    <a:pt x="1642" y="730"/>
                    <a:pt x="2220" y="578"/>
                    <a:pt x="2372" y="1186"/>
                  </a:cubicBezTo>
                  <a:cubicBezTo>
                    <a:pt x="2402" y="1399"/>
                    <a:pt x="2463" y="1642"/>
                    <a:pt x="2493" y="1855"/>
                  </a:cubicBezTo>
                  <a:lnTo>
                    <a:pt x="2524" y="1338"/>
                  </a:lnTo>
                  <a:cubicBezTo>
                    <a:pt x="2615" y="852"/>
                    <a:pt x="2159" y="669"/>
                    <a:pt x="1794" y="548"/>
                  </a:cubicBezTo>
                  <a:cubicBezTo>
                    <a:pt x="1429" y="396"/>
                    <a:pt x="1034" y="335"/>
                    <a:pt x="700" y="183"/>
                  </a:cubicBezTo>
                  <a:cubicBezTo>
                    <a:pt x="517" y="153"/>
                    <a:pt x="366" y="92"/>
                    <a:pt x="214" y="31"/>
                  </a:cubicBezTo>
                  <a:cubicBezTo>
                    <a:pt x="183" y="31"/>
                    <a:pt x="183" y="31"/>
                    <a:pt x="153" y="1"/>
                  </a:cubicBezTo>
                  <a:cubicBezTo>
                    <a:pt x="153" y="31"/>
                    <a:pt x="122" y="31"/>
                    <a:pt x="92" y="31"/>
                  </a:cubicBezTo>
                  <a:cubicBezTo>
                    <a:pt x="62" y="31"/>
                    <a:pt x="31" y="1"/>
                    <a:pt x="1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3"/>
            <p:cNvSpPr/>
            <p:nvPr/>
          </p:nvSpPr>
          <p:spPr>
            <a:xfrm>
              <a:off x="12839400" y="1741200"/>
              <a:ext cx="461300" cy="206300"/>
            </a:xfrm>
            <a:custGeom>
              <a:avLst/>
              <a:gdLst/>
              <a:ahLst/>
              <a:cxnLst/>
              <a:rect l="l" t="t" r="r" b="b"/>
              <a:pathLst>
                <a:path w="18452" h="8252" extrusionOk="0">
                  <a:moveTo>
                    <a:pt x="2645" y="0"/>
                  </a:moveTo>
                  <a:cubicBezTo>
                    <a:pt x="2311" y="152"/>
                    <a:pt x="1946" y="274"/>
                    <a:pt x="1551" y="456"/>
                  </a:cubicBezTo>
                  <a:cubicBezTo>
                    <a:pt x="1325" y="485"/>
                    <a:pt x="706" y="827"/>
                    <a:pt x="327" y="827"/>
                  </a:cubicBezTo>
                  <a:cubicBezTo>
                    <a:pt x="298" y="827"/>
                    <a:pt x="270" y="825"/>
                    <a:pt x="244" y="821"/>
                  </a:cubicBezTo>
                  <a:cubicBezTo>
                    <a:pt x="153" y="2037"/>
                    <a:pt x="123" y="3253"/>
                    <a:pt x="92" y="4438"/>
                  </a:cubicBezTo>
                  <a:cubicBezTo>
                    <a:pt x="92" y="5411"/>
                    <a:pt x="31" y="6353"/>
                    <a:pt x="31" y="7326"/>
                  </a:cubicBezTo>
                  <a:cubicBezTo>
                    <a:pt x="31" y="7660"/>
                    <a:pt x="1" y="8116"/>
                    <a:pt x="396" y="8207"/>
                  </a:cubicBezTo>
                  <a:cubicBezTo>
                    <a:pt x="396" y="8207"/>
                    <a:pt x="426" y="8207"/>
                    <a:pt x="426" y="8238"/>
                  </a:cubicBezTo>
                  <a:cubicBezTo>
                    <a:pt x="491" y="8247"/>
                    <a:pt x="558" y="8252"/>
                    <a:pt x="625" y="8252"/>
                  </a:cubicBezTo>
                  <a:cubicBezTo>
                    <a:pt x="1188" y="8252"/>
                    <a:pt x="1819" y="7935"/>
                    <a:pt x="2281" y="7690"/>
                  </a:cubicBezTo>
                  <a:lnTo>
                    <a:pt x="2372" y="7690"/>
                  </a:lnTo>
                  <a:cubicBezTo>
                    <a:pt x="2463" y="7690"/>
                    <a:pt x="2493" y="7660"/>
                    <a:pt x="2554" y="7630"/>
                  </a:cubicBezTo>
                  <a:cubicBezTo>
                    <a:pt x="2554" y="7599"/>
                    <a:pt x="2554" y="7599"/>
                    <a:pt x="2585" y="7599"/>
                  </a:cubicBezTo>
                  <a:cubicBezTo>
                    <a:pt x="2615" y="7599"/>
                    <a:pt x="2676" y="7569"/>
                    <a:pt x="2706" y="7569"/>
                  </a:cubicBezTo>
                  <a:cubicBezTo>
                    <a:pt x="3892" y="7539"/>
                    <a:pt x="5047" y="7052"/>
                    <a:pt x="6202" y="6839"/>
                  </a:cubicBezTo>
                  <a:cubicBezTo>
                    <a:pt x="7873" y="6505"/>
                    <a:pt x="9576" y="6262"/>
                    <a:pt x="11217" y="5836"/>
                  </a:cubicBezTo>
                  <a:cubicBezTo>
                    <a:pt x="11855" y="5684"/>
                    <a:pt x="12524" y="5532"/>
                    <a:pt x="13162" y="5380"/>
                  </a:cubicBezTo>
                  <a:cubicBezTo>
                    <a:pt x="13922" y="5168"/>
                    <a:pt x="14652" y="4955"/>
                    <a:pt x="15381" y="4712"/>
                  </a:cubicBezTo>
                  <a:cubicBezTo>
                    <a:pt x="15624" y="4590"/>
                    <a:pt x="16141" y="4590"/>
                    <a:pt x="16111" y="4256"/>
                  </a:cubicBezTo>
                  <a:cubicBezTo>
                    <a:pt x="16871" y="4013"/>
                    <a:pt x="17661" y="3739"/>
                    <a:pt x="18451" y="3526"/>
                  </a:cubicBezTo>
                  <a:cubicBezTo>
                    <a:pt x="17813" y="3131"/>
                    <a:pt x="17235" y="2797"/>
                    <a:pt x="16658" y="2432"/>
                  </a:cubicBezTo>
                  <a:cubicBezTo>
                    <a:pt x="12068" y="3648"/>
                    <a:pt x="7418" y="4712"/>
                    <a:pt x="2737" y="5624"/>
                  </a:cubicBezTo>
                  <a:lnTo>
                    <a:pt x="2615" y="5624"/>
                  </a:lnTo>
                  <a:cubicBezTo>
                    <a:pt x="2615" y="5198"/>
                    <a:pt x="2615" y="4773"/>
                    <a:pt x="2615" y="4347"/>
                  </a:cubicBezTo>
                  <a:cubicBezTo>
                    <a:pt x="2645" y="3374"/>
                    <a:pt x="2645" y="2432"/>
                    <a:pt x="2645" y="1459"/>
                  </a:cubicBezTo>
                  <a:cubicBezTo>
                    <a:pt x="2645" y="973"/>
                    <a:pt x="2645" y="487"/>
                    <a:pt x="2645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3"/>
            <p:cNvSpPr/>
            <p:nvPr/>
          </p:nvSpPr>
          <p:spPr>
            <a:xfrm>
              <a:off x="13304475" y="1788350"/>
              <a:ext cx="41800" cy="31150"/>
            </a:xfrm>
            <a:custGeom>
              <a:avLst/>
              <a:gdLst/>
              <a:ahLst/>
              <a:cxnLst/>
              <a:rect l="l" t="t" r="r" b="b"/>
              <a:pathLst>
                <a:path w="1672" h="1246" extrusionOk="0">
                  <a:moveTo>
                    <a:pt x="193" y="1"/>
                  </a:moveTo>
                  <a:cubicBezTo>
                    <a:pt x="129" y="1"/>
                    <a:pt x="65" y="11"/>
                    <a:pt x="0" y="29"/>
                  </a:cubicBezTo>
                  <a:lnTo>
                    <a:pt x="274" y="181"/>
                  </a:lnTo>
                  <a:cubicBezTo>
                    <a:pt x="547" y="424"/>
                    <a:pt x="1550" y="820"/>
                    <a:pt x="1368" y="1245"/>
                  </a:cubicBezTo>
                  <a:cubicBezTo>
                    <a:pt x="1581" y="1124"/>
                    <a:pt x="1672" y="972"/>
                    <a:pt x="1550" y="728"/>
                  </a:cubicBezTo>
                  <a:cubicBezTo>
                    <a:pt x="1277" y="485"/>
                    <a:pt x="912" y="394"/>
                    <a:pt x="608" y="181"/>
                  </a:cubicBezTo>
                  <a:cubicBezTo>
                    <a:pt x="481" y="54"/>
                    <a:pt x="339" y="1"/>
                    <a:pt x="193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3"/>
            <p:cNvSpPr/>
            <p:nvPr/>
          </p:nvSpPr>
          <p:spPr>
            <a:xfrm>
              <a:off x="14309050" y="1672675"/>
              <a:ext cx="573725" cy="124975"/>
            </a:xfrm>
            <a:custGeom>
              <a:avLst/>
              <a:gdLst/>
              <a:ahLst/>
              <a:cxnLst/>
              <a:rect l="l" t="t" r="r" b="b"/>
              <a:pathLst>
                <a:path w="22949" h="4999" extrusionOk="0">
                  <a:moveTo>
                    <a:pt x="13714" y="1"/>
                  </a:moveTo>
                  <a:cubicBezTo>
                    <a:pt x="12271" y="1"/>
                    <a:pt x="10828" y="161"/>
                    <a:pt x="9423" y="492"/>
                  </a:cubicBezTo>
                  <a:cubicBezTo>
                    <a:pt x="7478" y="918"/>
                    <a:pt x="5684" y="1830"/>
                    <a:pt x="3800" y="2468"/>
                  </a:cubicBezTo>
                  <a:cubicBezTo>
                    <a:pt x="2645" y="2711"/>
                    <a:pt x="1429" y="3076"/>
                    <a:pt x="426" y="3744"/>
                  </a:cubicBezTo>
                  <a:cubicBezTo>
                    <a:pt x="274" y="3805"/>
                    <a:pt x="152" y="3896"/>
                    <a:pt x="31" y="3988"/>
                  </a:cubicBezTo>
                  <a:cubicBezTo>
                    <a:pt x="31" y="4048"/>
                    <a:pt x="0" y="4109"/>
                    <a:pt x="31" y="4140"/>
                  </a:cubicBezTo>
                  <a:cubicBezTo>
                    <a:pt x="61" y="4535"/>
                    <a:pt x="791" y="4748"/>
                    <a:pt x="1125" y="4839"/>
                  </a:cubicBezTo>
                  <a:cubicBezTo>
                    <a:pt x="1150" y="4939"/>
                    <a:pt x="1238" y="4998"/>
                    <a:pt x="1319" y="4998"/>
                  </a:cubicBezTo>
                  <a:cubicBezTo>
                    <a:pt x="1336" y="4998"/>
                    <a:pt x="1352" y="4996"/>
                    <a:pt x="1368" y="4991"/>
                  </a:cubicBezTo>
                  <a:cubicBezTo>
                    <a:pt x="1429" y="4960"/>
                    <a:pt x="1490" y="4960"/>
                    <a:pt x="1550" y="4930"/>
                  </a:cubicBezTo>
                  <a:cubicBezTo>
                    <a:pt x="2341" y="4717"/>
                    <a:pt x="3131" y="4444"/>
                    <a:pt x="3891" y="4079"/>
                  </a:cubicBezTo>
                  <a:cubicBezTo>
                    <a:pt x="4104" y="4018"/>
                    <a:pt x="4316" y="3927"/>
                    <a:pt x="4529" y="3836"/>
                  </a:cubicBezTo>
                  <a:cubicBezTo>
                    <a:pt x="7418" y="2743"/>
                    <a:pt x="10351" y="1405"/>
                    <a:pt x="13443" y="1405"/>
                  </a:cubicBezTo>
                  <a:cubicBezTo>
                    <a:pt x="13962" y="1405"/>
                    <a:pt x="14487" y="1442"/>
                    <a:pt x="15016" y="1526"/>
                  </a:cubicBezTo>
                  <a:cubicBezTo>
                    <a:pt x="16839" y="1769"/>
                    <a:pt x="18633" y="2316"/>
                    <a:pt x="20365" y="2924"/>
                  </a:cubicBezTo>
                  <a:cubicBezTo>
                    <a:pt x="21125" y="3197"/>
                    <a:pt x="21885" y="3471"/>
                    <a:pt x="22645" y="3744"/>
                  </a:cubicBezTo>
                  <a:cubicBezTo>
                    <a:pt x="22736" y="3775"/>
                    <a:pt x="22797" y="3775"/>
                    <a:pt x="22888" y="3805"/>
                  </a:cubicBezTo>
                  <a:cubicBezTo>
                    <a:pt x="22888" y="3805"/>
                    <a:pt x="22919" y="3805"/>
                    <a:pt x="22949" y="3775"/>
                  </a:cubicBezTo>
                  <a:cubicBezTo>
                    <a:pt x="22949" y="3562"/>
                    <a:pt x="22949" y="3319"/>
                    <a:pt x="22949" y="3076"/>
                  </a:cubicBezTo>
                  <a:cubicBezTo>
                    <a:pt x="22949" y="3045"/>
                    <a:pt x="22919" y="2985"/>
                    <a:pt x="22888" y="2924"/>
                  </a:cubicBezTo>
                  <a:cubicBezTo>
                    <a:pt x="22858" y="2711"/>
                    <a:pt x="22797" y="2468"/>
                    <a:pt x="22767" y="2255"/>
                  </a:cubicBezTo>
                  <a:cubicBezTo>
                    <a:pt x="22615" y="1647"/>
                    <a:pt x="22037" y="1769"/>
                    <a:pt x="21490" y="1586"/>
                  </a:cubicBezTo>
                  <a:cubicBezTo>
                    <a:pt x="21125" y="1434"/>
                    <a:pt x="20761" y="1282"/>
                    <a:pt x="20396" y="1161"/>
                  </a:cubicBezTo>
                  <a:cubicBezTo>
                    <a:pt x="18259" y="399"/>
                    <a:pt x="15985" y="1"/>
                    <a:pt x="13714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3"/>
            <p:cNvSpPr/>
            <p:nvPr/>
          </p:nvSpPr>
          <p:spPr>
            <a:xfrm>
              <a:off x="12843975" y="1677625"/>
              <a:ext cx="499275" cy="155075"/>
            </a:xfrm>
            <a:custGeom>
              <a:avLst/>
              <a:gdLst/>
              <a:ahLst/>
              <a:cxnLst/>
              <a:rect l="l" t="t" r="r" b="b"/>
              <a:pathLst>
                <a:path w="19971" h="6203" extrusionOk="0">
                  <a:moveTo>
                    <a:pt x="7666" y="1"/>
                  </a:moveTo>
                  <a:cubicBezTo>
                    <a:pt x="6176" y="1"/>
                    <a:pt x="4687" y="273"/>
                    <a:pt x="3283" y="780"/>
                  </a:cubicBezTo>
                  <a:cubicBezTo>
                    <a:pt x="3040" y="872"/>
                    <a:pt x="2827" y="932"/>
                    <a:pt x="2584" y="1024"/>
                  </a:cubicBezTo>
                  <a:lnTo>
                    <a:pt x="2584" y="1054"/>
                  </a:lnTo>
                  <a:cubicBezTo>
                    <a:pt x="2584" y="1206"/>
                    <a:pt x="2493" y="1297"/>
                    <a:pt x="2371" y="1297"/>
                  </a:cubicBezTo>
                  <a:cubicBezTo>
                    <a:pt x="2280" y="1297"/>
                    <a:pt x="2189" y="1236"/>
                    <a:pt x="2158" y="1176"/>
                  </a:cubicBezTo>
                  <a:cubicBezTo>
                    <a:pt x="2128" y="1176"/>
                    <a:pt x="2067" y="1206"/>
                    <a:pt x="2037" y="1206"/>
                  </a:cubicBezTo>
                  <a:cubicBezTo>
                    <a:pt x="1733" y="1328"/>
                    <a:pt x="1399" y="1419"/>
                    <a:pt x="1095" y="1540"/>
                  </a:cubicBezTo>
                  <a:cubicBezTo>
                    <a:pt x="973" y="1601"/>
                    <a:pt x="821" y="1662"/>
                    <a:pt x="669" y="1723"/>
                  </a:cubicBezTo>
                  <a:cubicBezTo>
                    <a:pt x="517" y="1784"/>
                    <a:pt x="426" y="1935"/>
                    <a:pt x="395" y="2087"/>
                  </a:cubicBezTo>
                  <a:lnTo>
                    <a:pt x="183" y="2087"/>
                  </a:lnTo>
                  <a:cubicBezTo>
                    <a:pt x="122" y="2118"/>
                    <a:pt x="61" y="2179"/>
                    <a:pt x="31" y="2270"/>
                  </a:cubicBezTo>
                  <a:cubicBezTo>
                    <a:pt x="31" y="2422"/>
                    <a:pt x="31" y="2574"/>
                    <a:pt x="31" y="2756"/>
                  </a:cubicBezTo>
                  <a:cubicBezTo>
                    <a:pt x="31" y="2787"/>
                    <a:pt x="92" y="2817"/>
                    <a:pt x="122" y="2817"/>
                  </a:cubicBezTo>
                  <a:cubicBezTo>
                    <a:pt x="122" y="2847"/>
                    <a:pt x="152" y="2878"/>
                    <a:pt x="152" y="2908"/>
                  </a:cubicBezTo>
                  <a:lnTo>
                    <a:pt x="122" y="2908"/>
                  </a:lnTo>
                  <a:cubicBezTo>
                    <a:pt x="61" y="2908"/>
                    <a:pt x="31" y="2939"/>
                    <a:pt x="0" y="2939"/>
                  </a:cubicBezTo>
                  <a:cubicBezTo>
                    <a:pt x="0" y="3060"/>
                    <a:pt x="0" y="3212"/>
                    <a:pt x="0" y="3334"/>
                  </a:cubicBezTo>
                  <a:cubicBezTo>
                    <a:pt x="31" y="3334"/>
                    <a:pt x="31" y="3364"/>
                    <a:pt x="61" y="3364"/>
                  </a:cubicBezTo>
                  <a:cubicBezTo>
                    <a:pt x="87" y="3368"/>
                    <a:pt x="115" y="3370"/>
                    <a:pt x="144" y="3370"/>
                  </a:cubicBezTo>
                  <a:cubicBezTo>
                    <a:pt x="523" y="3370"/>
                    <a:pt x="1144" y="3028"/>
                    <a:pt x="1399" y="2999"/>
                  </a:cubicBezTo>
                  <a:cubicBezTo>
                    <a:pt x="1763" y="2817"/>
                    <a:pt x="2128" y="2665"/>
                    <a:pt x="2462" y="2543"/>
                  </a:cubicBezTo>
                  <a:cubicBezTo>
                    <a:pt x="4383" y="1829"/>
                    <a:pt x="6006" y="1517"/>
                    <a:pt x="7482" y="1517"/>
                  </a:cubicBezTo>
                  <a:cubicBezTo>
                    <a:pt x="10657" y="1517"/>
                    <a:pt x="13155" y="2963"/>
                    <a:pt x="16475" y="4975"/>
                  </a:cubicBezTo>
                  <a:cubicBezTo>
                    <a:pt x="17052" y="5309"/>
                    <a:pt x="17630" y="5674"/>
                    <a:pt x="18268" y="6069"/>
                  </a:cubicBezTo>
                  <a:cubicBezTo>
                    <a:pt x="18329" y="6100"/>
                    <a:pt x="18390" y="6130"/>
                    <a:pt x="18451" y="6191"/>
                  </a:cubicBezTo>
                  <a:cubicBezTo>
                    <a:pt x="18483" y="6199"/>
                    <a:pt x="18516" y="6203"/>
                    <a:pt x="18548" y="6203"/>
                  </a:cubicBezTo>
                  <a:cubicBezTo>
                    <a:pt x="18635" y="6203"/>
                    <a:pt x="18718" y="6175"/>
                    <a:pt x="18785" y="6130"/>
                  </a:cubicBezTo>
                  <a:cubicBezTo>
                    <a:pt x="19089" y="5917"/>
                    <a:pt x="19484" y="5917"/>
                    <a:pt x="19788" y="5705"/>
                  </a:cubicBezTo>
                  <a:cubicBezTo>
                    <a:pt x="19788" y="5674"/>
                    <a:pt x="19788" y="5674"/>
                    <a:pt x="19788" y="5674"/>
                  </a:cubicBezTo>
                  <a:cubicBezTo>
                    <a:pt x="19970" y="5249"/>
                    <a:pt x="18967" y="4853"/>
                    <a:pt x="18694" y="4610"/>
                  </a:cubicBezTo>
                  <a:lnTo>
                    <a:pt x="18420" y="4458"/>
                  </a:lnTo>
                  <a:cubicBezTo>
                    <a:pt x="16019" y="3091"/>
                    <a:pt x="13770" y="1449"/>
                    <a:pt x="11186" y="537"/>
                  </a:cubicBezTo>
                  <a:cubicBezTo>
                    <a:pt x="10040" y="173"/>
                    <a:pt x="8853" y="1"/>
                    <a:pt x="7666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3"/>
            <p:cNvSpPr/>
            <p:nvPr/>
          </p:nvSpPr>
          <p:spPr>
            <a:xfrm>
              <a:off x="12850050" y="1108200"/>
              <a:ext cx="2031975" cy="702175"/>
            </a:xfrm>
            <a:custGeom>
              <a:avLst/>
              <a:gdLst/>
              <a:ahLst/>
              <a:cxnLst/>
              <a:rect l="l" t="t" r="r" b="b"/>
              <a:pathLst>
                <a:path w="81279" h="28087" extrusionOk="0">
                  <a:moveTo>
                    <a:pt x="21165" y="5930"/>
                  </a:moveTo>
                  <a:cubicBezTo>
                    <a:pt x="21487" y="5930"/>
                    <a:pt x="21810" y="5959"/>
                    <a:pt x="22129" y="6019"/>
                  </a:cubicBezTo>
                  <a:cubicBezTo>
                    <a:pt x="23983" y="6323"/>
                    <a:pt x="25533" y="7539"/>
                    <a:pt x="26688" y="8937"/>
                  </a:cubicBezTo>
                  <a:cubicBezTo>
                    <a:pt x="26870" y="9150"/>
                    <a:pt x="27357" y="9940"/>
                    <a:pt x="27569" y="10518"/>
                  </a:cubicBezTo>
                  <a:cubicBezTo>
                    <a:pt x="27961" y="10322"/>
                    <a:pt x="28393" y="10230"/>
                    <a:pt x="28829" y="10230"/>
                  </a:cubicBezTo>
                  <a:cubicBezTo>
                    <a:pt x="29747" y="10230"/>
                    <a:pt x="30680" y="10638"/>
                    <a:pt x="31278" y="11338"/>
                  </a:cubicBezTo>
                  <a:cubicBezTo>
                    <a:pt x="31551" y="11612"/>
                    <a:pt x="31703" y="11946"/>
                    <a:pt x="31825" y="12281"/>
                  </a:cubicBezTo>
                  <a:lnTo>
                    <a:pt x="31825" y="12311"/>
                  </a:lnTo>
                  <a:cubicBezTo>
                    <a:pt x="31825" y="12341"/>
                    <a:pt x="31825" y="12341"/>
                    <a:pt x="31825" y="12372"/>
                  </a:cubicBezTo>
                  <a:cubicBezTo>
                    <a:pt x="31825" y="12402"/>
                    <a:pt x="31825" y="12433"/>
                    <a:pt x="31855" y="12433"/>
                  </a:cubicBezTo>
                  <a:cubicBezTo>
                    <a:pt x="31855" y="12463"/>
                    <a:pt x="31855" y="12463"/>
                    <a:pt x="31855" y="12493"/>
                  </a:cubicBezTo>
                  <a:cubicBezTo>
                    <a:pt x="31855" y="12493"/>
                    <a:pt x="31855" y="12493"/>
                    <a:pt x="31886" y="12524"/>
                  </a:cubicBezTo>
                  <a:cubicBezTo>
                    <a:pt x="31886" y="12554"/>
                    <a:pt x="31886" y="12585"/>
                    <a:pt x="31916" y="12645"/>
                  </a:cubicBezTo>
                  <a:cubicBezTo>
                    <a:pt x="31916" y="12676"/>
                    <a:pt x="31916" y="12706"/>
                    <a:pt x="31916" y="12706"/>
                  </a:cubicBezTo>
                  <a:cubicBezTo>
                    <a:pt x="31916" y="12737"/>
                    <a:pt x="31946" y="12767"/>
                    <a:pt x="31946" y="12797"/>
                  </a:cubicBezTo>
                  <a:lnTo>
                    <a:pt x="31734" y="12797"/>
                  </a:lnTo>
                  <a:cubicBezTo>
                    <a:pt x="31673" y="12797"/>
                    <a:pt x="31582" y="12797"/>
                    <a:pt x="31521" y="12828"/>
                  </a:cubicBezTo>
                  <a:lnTo>
                    <a:pt x="31430" y="12828"/>
                  </a:lnTo>
                  <a:cubicBezTo>
                    <a:pt x="31389" y="12828"/>
                    <a:pt x="31362" y="12814"/>
                    <a:pt x="31331" y="12814"/>
                  </a:cubicBezTo>
                  <a:cubicBezTo>
                    <a:pt x="31315" y="12814"/>
                    <a:pt x="31298" y="12818"/>
                    <a:pt x="31278" y="12828"/>
                  </a:cubicBezTo>
                  <a:cubicBezTo>
                    <a:pt x="29788" y="12797"/>
                    <a:pt x="28299" y="12767"/>
                    <a:pt x="26810" y="12737"/>
                  </a:cubicBezTo>
                  <a:cubicBezTo>
                    <a:pt x="24803" y="12706"/>
                    <a:pt x="22828" y="12676"/>
                    <a:pt x="20852" y="12645"/>
                  </a:cubicBezTo>
                  <a:cubicBezTo>
                    <a:pt x="18907" y="12615"/>
                    <a:pt x="16961" y="12585"/>
                    <a:pt x="15016" y="12554"/>
                  </a:cubicBezTo>
                  <a:cubicBezTo>
                    <a:pt x="13800" y="12524"/>
                    <a:pt x="12584" y="12493"/>
                    <a:pt x="11399" y="12493"/>
                  </a:cubicBezTo>
                  <a:cubicBezTo>
                    <a:pt x="11368" y="12493"/>
                    <a:pt x="11368" y="12493"/>
                    <a:pt x="11338" y="12463"/>
                  </a:cubicBezTo>
                  <a:lnTo>
                    <a:pt x="10913" y="12463"/>
                  </a:lnTo>
                  <a:cubicBezTo>
                    <a:pt x="10943" y="12433"/>
                    <a:pt x="10943" y="12402"/>
                    <a:pt x="10943" y="12402"/>
                  </a:cubicBezTo>
                  <a:cubicBezTo>
                    <a:pt x="10943" y="12372"/>
                    <a:pt x="10943" y="12372"/>
                    <a:pt x="10973" y="12341"/>
                  </a:cubicBezTo>
                  <a:cubicBezTo>
                    <a:pt x="11004" y="12250"/>
                    <a:pt x="11004" y="12159"/>
                    <a:pt x="11034" y="12038"/>
                  </a:cubicBezTo>
                  <a:lnTo>
                    <a:pt x="11065" y="12038"/>
                  </a:lnTo>
                  <a:cubicBezTo>
                    <a:pt x="11095" y="11886"/>
                    <a:pt x="11125" y="11734"/>
                    <a:pt x="11186" y="11582"/>
                  </a:cubicBezTo>
                  <a:cubicBezTo>
                    <a:pt x="11217" y="11551"/>
                    <a:pt x="11217" y="11521"/>
                    <a:pt x="11217" y="11490"/>
                  </a:cubicBezTo>
                  <a:cubicBezTo>
                    <a:pt x="11945" y="10058"/>
                    <a:pt x="13526" y="9041"/>
                    <a:pt x="15100" y="9041"/>
                  </a:cubicBezTo>
                  <a:cubicBezTo>
                    <a:pt x="15429" y="9041"/>
                    <a:pt x="15759" y="9086"/>
                    <a:pt x="16080" y="9180"/>
                  </a:cubicBezTo>
                  <a:cubicBezTo>
                    <a:pt x="16925" y="7200"/>
                    <a:pt x="19032" y="5930"/>
                    <a:pt x="21165" y="5930"/>
                  </a:cubicBezTo>
                  <a:close/>
                  <a:moveTo>
                    <a:pt x="62344" y="7235"/>
                  </a:moveTo>
                  <a:cubicBezTo>
                    <a:pt x="62353" y="7235"/>
                    <a:pt x="62363" y="7235"/>
                    <a:pt x="62372" y="7235"/>
                  </a:cubicBezTo>
                  <a:cubicBezTo>
                    <a:pt x="63771" y="7326"/>
                    <a:pt x="65230" y="8329"/>
                    <a:pt x="65625" y="9727"/>
                  </a:cubicBezTo>
                  <a:cubicBezTo>
                    <a:pt x="66138" y="11871"/>
                    <a:pt x="64103" y="14014"/>
                    <a:pt x="61962" y="14014"/>
                  </a:cubicBezTo>
                  <a:cubicBezTo>
                    <a:pt x="61947" y="14014"/>
                    <a:pt x="61932" y="14013"/>
                    <a:pt x="61917" y="14013"/>
                  </a:cubicBezTo>
                  <a:cubicBezTo>
                    <a:pt x="57580" y="13680"/>
                    <a:pt x="58266" y="7235"/>
                    <a:pt x="62344" y="7235"/>
                  </a:cubicBezTo>
                  <a:close/>
                  <a:moveTo>
                    <a:pt x="42453" y="11173"/>
                  </a:moveTo>
                  <a:cubicBezTo>
                    <a:pt x="42681" y="11173"/>
                    <a:pt x="42909" y="11188"/>
                    <a:pt x="43132" y="11217"/>
                  </a:cubicBezTo>
                  <a:cubicBezTo>
                    <a:pt x="44925" y="11551"/>
                    <a:pt x="46202" y="13132"/>
                    <a:pt x="46567" y="14864"/>
                  </a:cubicBezTo>
                  <a:cubicBezTo>
                    <a:pt x="46567" y="14895"/>
                    <a:pt x="46567" y="14895"/>
                    <a:pt x="46567" y="14925"/>
                  </a:cubicBezTo>
                  <a:cubicBezTo>
                    <a:pt x="46567" y="14986"/>
                    <a:pt x="46567" y="15047"/>
                    <a:pt x="46597" y="15138"/>
                  </a:cubicBezTo>
                  <a:cubicBezTo>
                    <a:pt x="46597" y="15199"/>
                    <a:pt x="46628" y="15290"/>
                    <a:pt x="46628" y="15381"/>
                  </a:cubicBezTo>
                  <a:lnTo>
                    <a:pt x="46658" y="15442"/>
                  </a:lnTo>
                  <a:cubicBezTo>
                    <a:pt x="46658" y="15442"/>
                    <a:pt x="46658" y="15442"/>
                    <a:pt x="46658" y="15472"/>
                  </a:cubicBezTo>
                  <a:cubicBezTo>
                    <a:pt x="46658" y="15503"/>
                    <a:pt x="46658" y="15533"/>
                    <a:pt x="46688" y="15594"/>
                  </a:cubicBezTo>
                  <a:cubicBezTo>
                    <a:pt x="46688" y="15594"/>
                    <a:pt x="46688" y="15624"/>
                    <a:pt x="46688" y="15624"/>
                  </a:cubicBezTo>
                  <a:cubicBezTo>
                    <a:pt x="46688" y="15746"/>
                    <a:pt x="46719" y="15837"/>
                    <a:pt x="46749" y="15928"/>
                  </a:cubicBezTo>
                  <a:cubicBezTo>
                    <a:pt x="45351" y="15898"/>
                    <a:pt x="43953" y="15867"/>
                    <a:pt x="42554" y="15837"/>
                  </a:cubicBezTo>
                  <a:cubicBezTo>
                    <a:pt x="40579" y="15776"/>
                    <a:pt x="38603" y="15746"/>
                    <a:pt x="36627" y="15685"/>
                  </a:cubicBezTo>
                  <a:cubicBezTo>
                    <a:pt x="36141" y="15685"/>
                    <a:pt x="35624" y="15685"/>
                    <a:pt x="35108" y="15655"/>
                  </a:cubicBezTo>
                  <a:cubicBezTo>
                    <a:pt x="35138" y="15503"/>
                    <a:pt x="35138" y="15351"/>
                    <a:pt x="35168" y="15199"/>
                  </a:cubicBezTo>
                  <a:lnTo>
                    <a:pt x="35199" y="15199"/>
                  </a:lnTo>
                  <a:cubicBezTo>
                    <a:pt x="35288" y="14089"/>
                    <a:pt x="36333" y="13368"/>
                    <a:pt x="37364" y="13368"/>
                  </a:cubicBezTo>
                  <a:cubicBezTo>
                    <a:pt x="37745" y="13368"/>
                    <a:pt x="38123" y="13466"/>
                    <a:pt x="38451" y="13679"/>
                  </a:cubicBezTo>
                  <a:cubicBezTo>
                    <a:pt x="38451" y="13649"/>
                    <a:pt x="38481" y="13649"/>
                    <a:pt x="38481" y="13618"/>
                  </a:cubicBezTo>
                  <a:cubicBezTo>
                    <a:pt x="39043" y="11960"/>
                    <a:pt x="40780" y="11173"/>
                    <a:pt x="42453" y="11173"/>
                  </a:cubicBezTo>
                  <a:close/>
                  <a:moveTo>
                    <a:pt x="760" y="1"/>
                  </a:moveTo>
                  <a:cubicBezTo>
                    <a:pt x="700" y="1764"/>
                    <a:pt x="639" y="3557"/>
                    <a:pt x="578" y="5351"/>
                  </a:cubicBezTo>
                  <a:cubicBezTo>
                    <a:pt x="517" y="7296"/>
                    <a:pt x="456" y="9211"/>
                    <a:pt x="396" y="11156"/>
                  </a:cubicBezTo>
                  <a:cubicBezTo>
                    <a:pt x="335" y="13162"/>
                    <a:pt x="274" y="15168"/>
                    <a:pt x="213" y="17174"/>
                  </a:cubicBezTo>
                  <a:cubicBezTo>
                    <a:pt x="152" y="19120"/>
                    <a:pt x="92" y="21095"/>
                    <a:pt x="31" y="23041"/>
                  </a:cubicBezTo>
                  <a:lnTo>
                    <a:pt x="0" y="24439"/>
                  </a:lnTo>
                  <a:cubicBezTo>
                    <a:pt x="152" y="24378"/>
                    <a:pt x="365" y="24348"/>
                    <a:pt x="487" y="24287"/>
                  </a:cubicBezTo>
                  <a:cubicBezTo>
                    <a:pt x="2983" y="23164"/>
                    <a:pt x="5321" y="22530"/>
                    <a:pt x="7620" y="22530"/>
                  </a:cubicBezTo>
                  <a:cubicBezTo>
                    <a:pt x="10052" y="22530"/>
                    <a:pt x="12440" y="23240"/>
                    <a:pt x="14925" y="24834"/>
                  </a:cubicBezTo>
                  <a:cubicBezTo>
                    <a:pt x="16657" y="25837"/>
                    <a:pt x="18329" y="26992"/>
                    <a:pt x="20001" y="28086"/>
                  </a:cubicBezTo>
                  <a:lnTo>
                    <a:pt x="20062" y="28086"/>
                  </a:lnTo>
                  <a:cubicBezTo>
                    <a:pt x="24044" y="26719"/>
                    <a:pt x="27934" y="25168"/>
                    <a:pt x="32038" y="24105"/>
                  </a:cubicBezTo>
                  <a:cubicBezTo>
                    <a:pt x="35607" y="23333"/>
                    <a:pt x="39177" y="22267"/>
                    <a:pt x="42848" y="22267"/>
                  </a:cubicBezTo>
                  <a:cubicBezTo>
                    <a:pt x="43084" y="22267"/>
                    <a:pt x="43321" y="22272"/>
                    <a:pt x="43558" y="22281"/>
                  </a:cubicBezTo>
                  <a:cubicBezTo>
                    <a:pt x="43613" y="22280"/>
                    <a:pt x="43669" y="22280"/>
                    <a:pt x="43725" y="22280"/>
                  </a:cubicBezTo>
                  <a:cubicBezTo>
                    <a:pt x="46556" y="22280"/>
                    <a:pt x="49355" y="23030"/>
                    <a:pt x="52008" y="24013"/>
                  </a:cubicBezTo>
                  <a:cubicBezTo>
                    <a:pt x="53983" y="24682"/>
                    <a:pt x="55929" y="25472"/>
                    <a:pt x="57813" y="26354"/>
                  </a:cubicBezTo>
                  <a:cubicBezTo>
                    <a:pt x="57844" y="26354"/>
                    <a:pt x="57874" y="26323"/>
                    <a:pt x="57904" y="26323"/>
                  </a:cubicBezTo>
                  <a:cubicBezTo>
                    <a:pt x="60518" y="25564"/>
                    <a:pt x="63011" y="24348"/>
                    <a:pt x="65625" y="23527"/>
                  </a:cubicBezTo>
                  <a:cubicBezTo>
                    <a:pt x="68346" y="22589"/>
                    <a:pt x="70487" y="22157"/>
                    <a:pt x="72529" y="22157"/>
                  </a:cubicBezTo>
                  <a:cubicBezTo>
                    <a:pt x="75188" y="22157"/>
                    <a:pt x="77680" y="22889"/>
                    <a:pt x="81066" y="24196"/>
                  </a:cubicBezTo>
                  <a:cubicBezTo>
                    <a:pt x="81066" y="22190"/>
                    <a:pt x="81096" y="20184"/>
                    <a:pt x="81127" y="18177"/>
                  </a:cubicBezTo>
                  <a:cubicBezTo>
                    <a:pt x="81127" y="16232"/>
                    <a:pt x="81157" y="14256"/>
                    <a:pt x="81157" y="12311"/>
                  </a:cubicBezTo>
                  <a:cubicBezTo>
                    <a:pt x="81187" y="10305"/>
                    <a:pt x="81187" y="8299"/>
                    <a:pt x="81218" y="6293"/>
                  </a:cubicBezTo>
                  <a:cubicBezTo>
                    <a:pt x="81248" y="4317"/>
                    <a:pt x="81248" y="2341"/>
                    <a:pt x="81279" y="396"/>
                  </a:cubicBezTo>
                  <a:cubicBezTo>
                    <a:pt x="81279" y="366"/>
                    <a:pt x="81279" y="335"/>
                    <a:pt x="81279" y="305"/>
                  </a:cubicBezTo>
                  <a:cubicBezTo>
                    <a:pt x="78300" y="305"/>
                    <a:pt x="75351" y="305"/>
                    <a:pt x="72373" y="274"/>
                  </a:cubicBezTo>
                  <a:cubicBezTo>
                    <a:pt x="68847" y="274"/>
                    <a:pt x="65290" y="244"/>
                    <a:pt x="61734" y="244"/>
                  </a:cubicBezTo>
                  <a:cubicBezTo>
                    <a:pt x="57874" y="214"/>
                    <a:pt x="54044" y="214"/>
                    <a:pt x="50184" y="183"/>
                  </a:cubicBezTo>
                  <a:cubicBezTo>
                    <a:pt x="46688" y="183"/>
                    <a:pt x="43193" y="153"/>
                    <a:pt x="39728" y="153"/>
                  </a:cubicBezTo>
                  <a:cubicBezTo>
                    <a:pt x="35989" y="122"/>
                    <a:pt x="32281" y="122"/>
                    <a:pt x="28572" y="92"/>
                  </a:cubicBezTo>
                  <a:cubicBezTo>
                    <a:pt x="24925" y="92"/>
                    <a:pt x="21277" y="62"/>
                    <a:pt x="17630" y="62"/>
                  </a:cubicBezTo>
                  <a:cubicBezTo>
                    <a:pt x="13891" y="31"/>
                    <a:pt x="10122" y="31"/>
                    <a:pt x="6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3"/>
            <p:cNvSpPr/>
            <p:nvPr/>
          </p:nvSpPr>
          <p:spPr>
            <a:xfrm>
              <a:off x="12847775" y="1105925"/>
              <a:ext cx="2038050" cy="613475"/>
            </a:xfrm>
            <a:custGeom>
              <a:avLst/>
              <a:gdLst/>
              <a:ahLst/>
              <a:cxnLst/>
              <a:rect l="l" t="t" r="r" b="b"/>
              <a:pathLst>
                <a:path w="81522" h="24539" extrusionOk="0">
                  <a:moveTo>
                    <a:pt x="821" y="1"/>
                  </a:moveTo>
                  <a:cubicBezTo>
                    <a:pt x="821" y="31"/>
                    <a:pt x="791" y="61"/>
                    <a:pt x="791" y="92"/>
                  </a:cubicBezTo>
                  <a:cubicBezTo>
                    <a:pt x="791" y="122"/>
                    <a:pt x="791" y="153"/>
                    <a:pt x="821" y="153"/>
                  </a:cubicBezTo>
                  <a:cubicBezTo>
                    <a:pt x="791" y="183"/>
                    <a:pt x="760" y="183"/>
                    <a:pt x="730" y="213"/>
                  </a:cubicBezTo>
                  <a:lnTo>
                    <a:pt x="547" y="5198"/>
                  </a:lnTo>
                  <a:cubicBezTo>
                    <a:pt x="487" y="7022"/>
                    <a:pt x="426" y="8846"/>
                    <a:pt x="365" y="10670"/>
                  </a:cubicBezTo>
                  <a:cubicBezTo>
                    <a:pt x="335" y="11673"/>
                    <a:pt x="304" y="12645"/>
                    <a:pt x="304" y="13648"/>
                  </a:cubicBezTo>
                  <a:cubicBezTo>
                    <a:pt x="243" y="15563"/>
                    <a:pt x="183" y="17509"/>
                    <a:pt x="122" y="19423"/>
                  </a:cubicBezTo>
                  <a:cubicBezTo>
                    <a:pt x="91" y="21034"/>
                    <a:pt x="31" y="22645"/>
                    <a:pt x="0" y="24256"/>
                  </a:cubicBezTo>
                  <a:cubicBezTo>
                    <a:pt x="0" y="24348"/>
                    <a:pt x="61" y="24408"/>
                    <a:pt x="122" y="24469"/>
                  </a:cubicBezTo>
                  <a:cubicBezTo>
                    <a:pt x="170" y="24518"/>
                    <a:pt x="242" y="24538"/>
                    <a:pt x="330" y="24538"/>
                  </a:cubicBezTo>
                  <a:cubicBezTo>
                    <a:pt x="792" y="24538"/>
                    <a:pt x="1695" y="23968"/>
                    <a:pt x="1976" y="23892"/>
                  </a:cubicBezTo>
                  <a:lnTo>
                    <a:pt x="1976" y="23952"/>
                  </a:lnTo>
                  <a:cubicBezTo>
                    <a:pt x="1976" y="23983"/>
                    <a:pt x="1976" y="24013"/>
                    <a:pt x="2006" y="24044"/>
                  </a:cubicBezTo>
                  <a:cubicBezTo>
                    <a:pt x="2037" y="24104"/>
                    <a:pt x="2128" y="24165"/>
                    <a:pt x="2219" y="24165"/>
                  </a:cubicBezTo>
                  <a:cubicBezTo>
                    <a:pt x="2341" y="24165"/>
                    <a:pt x="2432" y="24074"/>
                    <a:pt x="2432" y="23922"/>
                  </a:cubicBezTo>
                  <a:lnTo>
                    <a:pt x="2432" y="23892"/>
                  </a:lnTo>
                  <a:lnTo>
                    <a:pt x="2523" y="20305"/>
                  </a:lnTo>
                  <a:cubicBezTo>
                    <a:pt x="2584" y="18299"/>
                    <a:pt x="2614" y="16323"/>
                    <a:pt x="2675" y="14347"/>
                  </a:cubicBezTo>
                  <a:cubicBezTo>
                    <a:pt x="2736" y="12372"/>
                    <a:pt x="2766" y="10426"/>
                    <a:pt x="2827" y="8451"/>
                  </a:cubicBezTo>
                  <a:cubicBezTo>
                    <a:pt x="2858" y="6597"/>
                    <a:pt x="2918" y="4742"/>
                    <a:pt x="2979" y="2858"/>
                  </a:cubicBezTo>
                  <a:cubicBezTo>
                    <a:pt x="5289" y="2888"/>
                    <a:pt x="7630" y="2888"/>
                    <a:pt x="9970" y="2888"/>
                  </a:cubicBezTo>
                  <a:cubicBezTo>
                    <a:pt x="13374" y="2888"/>
                    <a:pt x="16748" y="2888"/>
                    <a:pt x="20153" y="2919"/>
                  </a:cubicBezTo>
                  <a:lnTo>
                    <a:pt x="30700" y="2919"/>
                  </a:lnTo>
                  <a:lnTo>
                    <a:pt x="40548" y="2949"/>
                  </a:lnTo>
                  <a:lnTo>
                    <a:pt x="50792" y="2979"/>
                  </a:lnTo>
                  <a:cubicBezTo>
                    <a:pt x="54257" y="2979"/>
                    <a:pt x="57752" y="2979"/>
                    <a:pt x="61248" y="3010"/>
                  </a:cubicBezTo>
                  <a:lnTo>
                    <a:pt x="71521" y="3010"/>
                  </a:lnTo>
                  <a:cubicBezTo>
                    <a:pt x="73862" y="3040"/>
                    <a:pt x="76202" y="3040"/>
                    <a:pt x="78543" y="3040"/>
                  </a:cubicBezTo>
                  <a:cubicBezTo>
                    <a:pt x="78543" y="4195"/>
                    <a:pt x="78543" y="5381"/>
                    <a:pt x="78573" y="6536"/>
                  </a:cubicBezTo>
                  <a:cubicBezTo>
                    <a:pt x="78573" y="8542"/>
                    <a:pt x="78604" y="10518"/>
                    <a:pt x="78604" y="12524"/>
                  </a:cubicBezTo>
                  <a:cubicBezTo>
                    <a:pt x="78634" y="14469"/>
                    <a:pt x="78664" y="16414"/>
                    <a:pt x="78664" y="18360"/>
                  </a:cubicBezTo>
                  <a:cubicBezTo>
                    <a:pt x="78695" y="20092"/>
                    <a:pt x="78695" y="21794"/>
                    <a:pt x="78725" y="23527"/>
                  </a:cubicBezTo>
                  <a:cubicBezTo>
                    <a:pt x="78725" y="23618"/>
                    <a:pt x="78756" y="23709"/>
                    <a:pt x="78847" y="23740"/>
                  </a:cubicBezTo>
                  <a:cubicBezTo>
                    <a:pt x="78877" y="23740"/>
                    <a:pt x="78908" y="23770"/>
                    <a:pt x="78938" y="23770"/>
                  </a:cubicBezTo>
                  <a:cubicBezTo>
                    <a:pt x="78968" y="23770"/>
                    <a:pt x="78999" y="23740"/>
                    <a:pt x="78999" y="23740"/>
                  </a:cubicBezTo>
                  <a:cubicBezTo>
                    <a:pt x="79029" y="23740"/>
                    <a:pt x="79029" y="23770"/>
                    <a:pt x="79029" y="23770"/>
                  </a:cubicBezTo>
                  <a:cubicBezTo>
                    <a:pt x="79212" y="23831"/>
                    <a:pt x="79363" y="23861"/>
                    <a:pt x="79546" y="23922"/>
                  </a:cubicBezTo>
                  <a:cubicBezTo>
                    <a:pt x="80032" y="24013"/>
                    <a:pt x="80519" y="24013"/>
                    <a:pt x="80883" y="24378"/>
                  </a:cubicBezTo>
                  <a:cubicBezTo>
                    <a:pt x="80940" y="24402"/>
                    <a:pt x="80988" y="24413"/>
                    <a:pt x="81031" y="24413"/>
                  </a:cubicBezTo>
                  <a:cubicBezTo>
                    <a:pt x="81308" y="24413"/>
                    <a:pt x="81305" y="23947"/>
                    <a:pt x="81278" y="23709"/>
                  </a:cubicBezTo>
                  <a:cubicBezTo>
                    <a:pt x="81218" y="23071"/>
                    <a:pt x="81187" y="22433"/>
                    <a:pt x="81157" y="21764"/>
                  </a:cubicBezTo>
                  <a:cubicBezTo>
                    <a:pt x="81430" y="21095"/>
                    <a:pt x="81218" y="20275"/>
                    <a:pt x="81278" y="19545"/>
                  </a:cubicBezTo>
                  <a:cubicBezTo>
                    <a:pt x="81187" y="17721"/>
                    <a:pt x="81157" y="15898"/>
                    <a:pt x="81278" y="14074"/>
                  </a:cubicBezTo>
                  <a:cubicBezTo>
                    <a:pt x="81278" y="13162"/>
                    <a:pt x="81400" y="12220"/>
                    <a:pt x="81491" y="11308"/>
                  </a:cubicBezTo>
                  <a:cubicBezTo>
                    <a:pt x="81491" y="9545"/>
                    <a:pt x="81491" y="7782"/>
                    <a:pt x="81522" y="6019"/>
                  </a:cubicBezTo>
                  <a:cubicBezTo>
                    <a:pt x="81522" y="5867"/>
                    <a:pt x="81522" y="5715"/>
                    <a:pt x="81522" y="5563"/>
                  </a:cubicBezTo>
                  <a:cubicBezTo>
                    <a:pt x="81491" y="3861"/>
                    <a:pt x="81522" y="2128"/>
                    <a:pt x="81400" y="426"/>
                  </a:cubicBezTo>
                  <a:cubicBezTo>
                    <a:pt x="81400" y="286"/>
                    <a:pt x="81295" y="212"/>
                    <a:pt x="81189" y="212"/>
                  </a:cubicBezTo>
                  <a:cubicBezTo>
                    <a:pt x="81133" y="212"/>
                    <a:pt x="81077" y="233"/>
                    <a:pt x="81035" y="274"/>
                  </a:cubicBezTo>
                  <a:cubicBezTo>
                    <a:pt x="81005" y="244"/>
                    <a:pt x="80974" y="213"/>
                    <a:pt x="80944" y="213"/>
                  </a:cubicBezTo>
                  <a:lnTo>
                    <a:pt x="71643" y="183"/>
                  </a:lnTo>
                  <a:cubicBezTo>
                    <a:pt x="67996" y="183"/>
                    <a:pt x="64348" y="153"/>
                    <a:pt x="60701" y="153"/>
                  </a:cubicBezTo>
                  <a:cubicBezTo>
                    <a:pt x="57357" y="153"/>
                    <a:pt x="53983" y="153"/>
                    <a:pt x="50640" y="122"/>
                  </a:cubicBezTo>
                  <a:lnTo>
                    <a:pt x="39454" y="122"/>
                  </a:lnTo>
                  <a:cubicBezTo>
                    <a:pt x="35837" y="92"/>
                    <a:pt x="32220" y="92"/>
                    <a:pt x="28603" y="92"/>
                  </a:cubicBezTo>
                  <a:cubicBezTo>
                    <a:pt x="25229" y="61"/>
                    <a:pt x="21855" y="61"/>
                    <a:pt x="18511" y="61"/>
                  </a:cubicBezTo>
                  <a:cubicBezTo>
                    <a:pt x="14864" y="61"/>
                    <a:pt x="11216" y="31"/>
                    <a:pt x="7569" y="31"/>
                  </a:cubicBezTo>
                  <a:cubicBezTo>
                    <a:pt x="5320" y="31"/>
                    <a:pt x="3070" y="31"/>
                    <a:pt x="82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3"/>
            <p:cNvSpPr/>
            <p:nvPr/>
          </p:nvSpPr>
          <p:spPr>
            <a:xfrm>
              <a:off x="13358425" y="173967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92"/>
                    <a:pt x="31" y="213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3"/>
            <p:cNvSpPr/>
            <p:nvPr/>
          </p:nvSpPr>
          <p:spPr>
            <a:xfrm>
              <a:off x="12980000" y="1563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3"/>
            <p:cNvSpPr/>
            <p:nvPr/>
          </p:nvSpPr>
          <p:spPr>
            <a:xfrm>
              <a:off x="12983025" y="1546675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31" y="61"/>
                    <a:pt x="1" y="183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35" y="42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3"/>
            <p:cNvSpPr/>
            <p:nvPr/>
          </p:nvSpPr>
          <p:spPr>
            <a:xfrm>
              <a:off x="12995950" y="155577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31" y="62"/>
                    <a:pt x="0" y="183"/>
                  </a:cubicBezTo>
                  <a:cubicBezTo>
                    <a:pt x="0" y="305"/>
                    <a:pt x="92" y="426"/>
                    <a:pt x="213" y="426"/>
                  </a:cubicBezTo>
                  <a:cubicBezTo>
                    <a:pt x="335" y="426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3"/>
            <p:cNvSpPr/>
            <p:nvPr/>
          </p:nvSpPr>
          <p:spPr>
            <a:xfrm>
              <a:off x="13081050" y="1221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6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3"/>
            <p:cNvSpPr/>
            <p:nvPr/>
          </p:nvSpPr>
          <p:spPr>
            <a:xfrm>
              <a:off x="13098525" y="1218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6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3"/>
            <p:cNvSpPr/>
            <p:nvPr/>
          </p:nvSpPr>
          <p:spPr>
            <a:xfrm>
              <a:off x="13498250" y="15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96"/>
                    <a:pt x="456" y="244"/>
                  </a:cubicBezTo>
                  <a:cubicBezTo>
                    <a:pt x="456" y="153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3"/>
            <p:cNvSpPr/>
            <p:nvPr/>
          </p:nvSpPr>
          <p:spPr>
            <a:xfrm>
              <a:off x="13516475" y="1533000"/>
              <a:ext cx="12200" cy="10650"/>
            </a:xfrm>
            <a:custGeom>
              <a:avLst/>
              <a:gdLst/>
              <a:ahLst/>
              <a:cxnLst/>
              <a:rect l="l" t="t" r="r" b="b"/>
              <a:pathLst>
                <a:path w="488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66" y="42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3"/>
            <p:cNvSpPr/>
            <p:nvPr/>
          </p:nvSpPr>
          <p:spPr>
            <a:xfrm>
              <a:off x="13812825" y="162112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1" y="62"/>
                    <a:pt x="1" y="183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3"/>
            <p:cNvSpPr/>
            <p:nvPr/>
          </p:nvSpPr>
          <p:spPr>
            <a:xfrm>
              <a:off x="13831825" y="161962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22" y="0"/>
                    <a:pt x="31" y="61"/>
                    <a:pt x="31" y="213"/>
                  </a:cubicBezTo>
                  <a:cubicBezTo>
                    <a:pt x="1" y="304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3"/>
            <p:cNvSpPr/>
            <p:nvPr/>
          </p:nvSpPr>
          <p:spPr>
            <a:xfrm>
              <a:off x="13822725" y="16059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62"/>
                    <a:pt x="0" y="214"/>
                  </a:cubicBezTo>
                  <a:cubicBezTo>
                    <a:pt x="0" y="30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3"/>
            <p:cNvSpPr/>
            <p:nvPr/>
          </p:nvSpPr>
          <p:spPr>
            <a:xfrm>
              <a:off x="13711775" y="1310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9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3"/>
            <p:cNvSpPr/>
            <p:nvPr/>
          </p:nvSpPr>
          <p:spPr>
            <a:xfrm>
              <a:off x="14030175" y="1230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3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3"/>
            <p:cNvSpPr/>
            <p:nvPr/>
          </p:nvSpPr>
          <p:spPr>
            <a:xfrm>
              <a:off x="14047650" y="12298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0"/>
                  </a:moveTo>
                  <a:cubicBezTo>
                    <a:pt x="122" y="0"/>
                    <a:pt x="31" y="6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8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3"/>
            <p:cNvSpPr/>
            <p:nvPr/>
          </p:nvSpPr>
          <p:spPr>
            <a:xfrm>
              <a:off x="14040800" y="12450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3"/>
            <p:cNvSpPr/>
            <p:nvPr/>
          </p:nvSpPr>
          <p:spPr>
            <a:xfrm>
              <a:off x="14218625" y="1527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95"/>
                    <a:pt x="456" y="243"/>
                  </a:cubicBezTo>
                  <a:cubicBezTo>
                    <a:pt x="456" y="15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3"/>
            <p:cNvSpPr/>
            <p:nvPr/>
          </p:nvSpPr>
          <p:spPr>
            <a:xfrm>
              <a:off x="14497500" y="16409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3"/>
                  </a:cubicBezTo>
                  <a:cubicBezTo>
                    <a:pt x="0" y="304"/>
                    <a:pt x="92" y="426"/>
                    <a:pt x="213" y="426"/>
                  </a:cubicBezTo>
                  <a:cubicBezTo>
                    <a:pt x="365" y="426"/>
                    <a:pt x="456" y="365"/>
                    <a:pt x="456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3"/>
            <p:cNvSpPr/>
            <p:nvPr/>
          </p:nvSpPr>
          <p:spPr>
            <a:xfrm>
              <a:off x="14515725" y="1635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3"/>
            <p:cNvSpPr/>
            <p:nvPr/>
          </p:nvSpPr>
          <p:spPr>
            <a:xfrm>
              <a:off x="14624400" y="12412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61"/>
                    <a:pt x="0" y="213"/>
                  </a:cubicBezTo>
                  <a:cubicBezTo>
                    <a:pt x="0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3"/>
            <p:cNvSpPr/>
            <p:nvPr/>
          </p:nvSpPr>
          <p:spPr>
            <a:xfrm>
              <a:off x="14641125" y="12412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0" y="304"/>
                    <a:pt x="91" y="426"/>
                    <a:pt x="213" y="426"/>
                  </a:cubicBezTo>
                  <a:cubicBezTo>
                    <a:pt x="335" y="426"/>
                    <a:pt x="456" y="365"/>
                    <a:pt x="456" y="243"/>
                  </a:cubicBezTo>
                  <a:cubicBezTo>
                    <a:pt x="487" y="12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3"/>
            <p:cNvSpPr/>
            <p:nvPr/>
          </p:nvSpPr>
          <p:spPr>
            <a:xfrm>
              <a:off x="14752825" y="15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61"/>
                    <a:pt x="31" y="213"/>
                  </a:cubicBezTo>
                  <a:cubicBezTo>
                    <a:pt x="0" y="335"/>
                    <a:pt x="122" y="457"/>
                    <a:pt x="21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3"/>
            <p:cNvSpPr/>
            <p:nvPr/>
          </p:nvSpPr>
          <p:spPr>
            <a:xfrm>
              <a:off x="14753575" y="14896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53" y="0"/>
                    <a:pt x="31" y="6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7" y="365"/>
                    <a:pt x="487" y="244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3"/>
            <p:cNvSpPr/>
            <p:nvPr/>
          </p:nvSpPr>
          <p:spPr>
            <a:xfrm>
              <a:off x="14739900" y="14957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1" y="213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96"/>
                    <a:pt x="457" y="244"/>
                  </a:cubicBezTo>
                  <a:cubicBezTo>
                    <a:pt x="48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3"/>
            <p:cNvSpPr/>
            <p:nvPr/>
          </p:nvSpPr>
          <p:spPr>
            <a:xfrm>
              <a:off x="12612200" y="915525"/>
              <a:ext cx="2449150" cy="1426000"/>
            </a:xfrm>
            <a:custGeom>
              <a:avLst/>
              <a:gdLst/>
              <a:ahLst/>
              <a:cxnLst/>
              <a:rect l="l" t="t" r="r" b="b"/>
              <a:pathLst>
                <a:path w="97966" h="57040" extrusionOk="0">
                  <a:moveTo>
                    <a:pt x="6232" y="3969"/>
                  </a:moveTo>
                  <a:lnTo>
                    <a:pt x="6445" y="4091"/>
                  </a:lnTo>
                  <a:cubicBezTo>
                    <a:pt x="6445" y="4121"/>
                    <a:pt x="6445" y="4121"/>
                    <a:pt x="6445" y="4121"/>
                  </a:cubicBezTo>
                  <a:cubicBezTo>
                    <a:pt x="6657" y="4243"/>
                    <a:pt x="6840" y="4364"/>
                    <a:pt x="7022" y="4516"/>
                  </a:cubicBezTo>
                  <a:cubicBezTo>
                    <a:pt x="7174" y="4608"/>
                    <a:pt x="7296" y="4729"/>
                    <a:pt x="7448" y="4820"/>
                  </a:cubicBezTo>
                  <a:cubicBezTo>
                    <a:pt x="7600" y="4942"/>
                    <a:pt x="7752" y="5033"/>
                    <a:pt x="7873" y="5124"/>
                  </a:cubicBezTo>
                  <a:cubicBezTo>
                    <a:pt x="8694" y="5823"/>
                    <a:pt x="9484" y="6522"/>
                    <a:pt x="10244" y="7252"/>
                  </a:cubicBezTo>
                  <a:lnTo>
                    <a:pt x="10274" y="7252"/>
                  </a:lnTo>
                  <a:cubicBezTo>
                    <a:pt x="13284" y="7252"/>
                    <a:pt x="16262" y="7282"/>
                    <a:pt x="19272" y="7282"/>
                  </a:cubicBezTo>
                  <a:cubicBezTo>
                    <a:pt x="23041" y="7313"/>
                    <a:pt x="26840" y="7313"/>
                    <a:pt x="30609" y="7343"/>
                  </a:cubicBezTo>
                  <a:cubicBezTo>
                    <a:pt x="34317" y="7343"/>
                    <a:pt x="38026" y="7374"/>
                    <a:pt x="41734" y="7374"/>
                  </a:cubicBezTo>
                  <a:cubicBezTo>
                    <a:pt x="45260" y="7404"/>
                    <a:pt x="48786" y="7404"/>
                    <a:pt x="52312" y="7434"/>
                  </a:cubicBezTo>
                  <a:cubicBezTo>
                    <a:pt x="55929" y="7434"/>
                    <a:pt x="59546" y="7465"/>
                    <a:pt x="63163" y="7465"/>
                  </a:cubicBezTo>
                  <a:lnTo>
                    <a:pt x="74683" y="7526"/>
                  </a:lnTo>
                  <a:cubicBezTo>
                    <a:pt x="78178" y="7526"/>
                    <a:pt x="81674" y="7556"/>
                    <a:pt x="85169" y="7556"/>
                  </a:cubicBezTo>
                  <a:cubicBezTo>
                    <a:pt x="87024" y="7556"/>
                    <a:pt x="88908" y="7586"/>
                    <a:pt x="90762" y="7586"/>
                  </a:cubicBezTo>
                  <a:cubicBezTo>
                    <a:pt x="90762" y="7556"/>
                    <a:pt x="90793" y="7556"/>
                    <a:pt x="90793" y="7526"/>
                  </a:cubicBezTo>
                  <a:cubicBezTo>
                    <a:pt x="91036" y="7282"/>
                    <a:pt x="91279" y="7009"/>
                    <a:pt x="91553" y="6735"/>
                  </a:cubicBezTo>
                  <a:cubicBezTo>
                    <a:pt x="91735" y="6583"/>
                    <a:pt x="91887" y="6462"/>
                    <a:pt x="92039" y="6310"/>
                  </a:cubicBezTo>
                  <a:cubicBezTo>
                    <a:pt x="92191" y="6158"/>
                    <a:pt x="92373" y="5975"/>
                    <a:pt x="92525" y="5823"/>
                  </a:cubicBezTo>
                  <a:cubicBezTo>
                    <a:pt x="92677" y="5702"/>
                    <a:pt x="92829" y="5580"/>
                    <a:pt x="92951" y="5459"/>
                  </a:cubicBezTo>
                  <a:cubicBezTo>
                    <a:pt x="93133" y="5337"/>
                    <a:pt x="93315" y="5215"/>
                    <a:pt x="93467" y="5063"/>
                  </a:cubicBezTo>
                  <a:cubicBezTo>
                    <a:pt x="93589" y="4972"/>
                    <a:pt x="93711" y="4911"/>
                    <a:pt x="93802" y="4820"/>
                  </a:cubicBezTo>
                  <a:lnTo>
                    <a:pt x="93832" y="4820"/>
                  </a:lnTo>
                  <a:cubicBezTo>
                    <a:pt x="93711" y="4942"/>
                    <a:pt x="93619" y="5063"/>
                    <a:pt x="93498" y="5185"/>
                  </a:cubicBezTo>
                  <a:lnTo>
                    <a:pt x="93498" y="5215"/>
                  </a:lnTo>
                  <a:cubicBezTo>
                    <a:pt x="93467" y="5246"/>
                    <a:pt x="93407" y="5307"/>
                    <a:pt x="93376" y="5337"/>
                  </a:cubicBezTo>
                  <a:cubicBezTo>
                    <a:pt x="93346" y="5367"/>
                    <a:pt x="93315" y="5398"/>
                    <a:pt x="93285" y="5428"/>
                  </a:cubicBezTo>
                  <a:cubicBezTo>
                    <a:pt x="93224" y="5550"/>
                    <a:pt x="93133" y="5641"/>
                    <a:pt x="93042" y="5732"/>
                  </a:cubicBezTo>
                  <a:cubicBezTo>
                    <a:pt x="92951" y="5823"/>
                    <a:pt x="92890" y="5945"/>
                    <a:pt x="92799" y="6036"/>
                  </a:cubicBezTo>
                  <a:cubicBezTo>
                    <a:pt x="92647" y="6188"/>
                    <a:pt x="92525" y="6340"/>
                    <a:pt x="92404" y="6492"/>
                  </a:cubicBezTo>
                  <a:cubicBezTo>
                    <a:pt x="92343" y="6553"/>
                    <a:pt x="92282" y="6614"/>
                    <a:pt x="92221" y="6674"/>
                  </a:cubicBezTo>
                  <a:cubicBezTo>
                    <a:pt x="91978" y="6948"/>
                    <a:pt x="91704" y="7222"/>
                    <a:pt x="91431" y="7495"/>
                  </a:cubicBezTo>
                  <a:cubicBezTo>
                    <a:pt x="91370" y="7556"/>
                    <a:pt x="91279" y="7677"/>
                    <a:pt x="91188" y="7769"/>
                  </a:cubicBezTo>
                  <a:cubicBezTo>
                    <a:pt x="91188" y="7799"/>
                    <a:pt x="91218" y="7829"/>
                    <a:pt x="91218" y="7860"/>
                  </a:cubicBezTo>
                  <a:cubicBezTo>
                    <a:pt x="91218" y="7921"/>
                    <a:pt x="91218" y="7951"/>
                    <a:pt x="91218" y="8012"/>
                  </a:cubicBezTo>
                  <a:cubicBezTo>
                    <a:pt x="91218" y="9957"/>
                    <a:pt x="91188" y="11872"/>
                    <a:pt x="91157" y="13817"/>
                  </a:cubicBezTo>
                  <a:cubicBezTo>
                    <a:pt x="91157" y="15793"/>
                    <a:pt x="91127" y="17769"/>
                    <a:pt x="91127" y="19775"/>
                  </a:cubicBezTo>
                  <a:cubicBezTo>
                    <a:pt x="91097" y="21751"/>
                    <a:pt x="91097" y="23726"/>
                    <a:pt x="91066" y="25702"/>
                  </a:cubicBezTo>
                  <a:cubicBezTo>
                    <a:pt x="91066" y="27769"/>
                    <a:pt x="91036" y="29836"/>
                    <a:pt x="91005" y="31903"/>
                  </a:cubicBezTo>
                  <a:cubicBezTo>
                    <a:pt x="91005" y="33878"/>
                    <a:pt x="90975" y="35824"/>
                    <a:pt x="90975" y="37800"/>
                  </a:cubicBezTo>
                  <a:cubicBezTo>
                    <a:pt x="90945" y="39775"/>
                    <a:pt x="90945" y="41781"/>
                    <a:pt x="90914" y="43757"/>
                  </a:cubicBezTo>
                  <a:cubicBezTo>
                    <a:pt x="90914" y="45246"/>
                    <a:pt x="90884" y="46736"/>
                    <a:pt x="90884" y="48225"/>
                  </a:cubicBezTo>
                  <a:lnTo>
                    <a:pt x="90884" y="48256"/>
                  </a:lnTo>
                  <a:cubicBezTo>
                    <a:pt x="90884" y="48347"/>
                    <a:pt x="90853" y="48468"/>
                    <a:pt x="90853" y="48560"/>
                  </a:cubicBezTo>
                  <a:lnTo>
                    <a:pt x="90884" y="48560"/>
                  </a:lnTo>
                  <a:cubicBezTo>
                    <a:pt x="91431" y="49015"/>
                    <a:pt x="91948" y="49441"/>
                    <a:pt x="92495" y="49897"/>
                  </a:cubicBezTo>
                  <a:cubicBezTo>
                    <a:pt x="92556" y="49927"/>
                    <a:pt x="92586" y="49958"/>
                    <a:pt x="92647" y="50019"/>
                  </a:cubicBezTo>
                  <a:cubicBezTo>
                    <a:pt x="92860" y="50201"/>
                    <a:pt x="93042" y="50383"/>
                    <a:pt x="93255" y="50566"/>
                  </a:cubicBezTo>
                  <a:cubicBezTo>
                    <a:pt x="93407" y="50718"/>
                    <a:pt x="93559" y="50870"/>
                    <a:pt x="93711" y="50991"/>
                  </a:cubicBezTo>
                  <a:cubicBezTo>
                    <a:pt x="93802" y="51082"/>
                    <a:pt x="93893" y="51174"/>
                    <a:pt x="93984" y="51265"/>
                  </a:cubicBezTo>
                  <a:cubicBezTo>
                    <a:pt x="94075" y="51356"/>
                    <a:pt x="94167" y="51417"/>
                    <a:pt x="94227" y="51508"/>
                  </a:cubicBezTo>
                  <a:cubicBezTo>
                    <a:pt x="94349" y="51629"/>
                    <a:pt x="94470" y="51721"/>
                    <a:pt x="94592" y="51842"/>
                  </a:cubicBezTo>
                  <a:cubicBezTo>
                    <a:pt x="94714" y="51964"/>
                    <a:pt x="94866" y="52116"/>
                    <a:pt x="94987" y="52237"/>
                  </a:cubicBezTo>
                  <a:cubicBezTo>
                    <a:pt x="94896" y="52177"/>
                    <a:pt x="94805" y="52116"/>
                    <a:pt x="94714" y="52055"/>
                  </a:cubicBezTo>
                  <a:cubicBezTo>
                    <a:pt x="94653" y="52025"/>
                    <a:pt x="94592" y="51994"/>
                    <a:pt x="94531" y="51964"/>
                  </a:cubicBezTo>
                  <a:cubicBezTo>
                    <a:pt x="94440" y="51903"/>
                    <a:pt x="94349" y="51842"/>
                    <a:pt x="94227" y="51781"/>
                  </a:cubicBezTo>
                  <a:cubicBezTo>
                    <a:pt x="94167" y="51721"/>
                    <a:pt x="94075" y="51690"/>
                    <a:pt x="93984" y="51629"/>
                  </a:cubicBezTo>
                  <a:cubicBezTo>
                    <a:pt x="93893" y="51569"/>
                    <a:pt x="93802" y="51508"/>
                    <a:pt x="93741" y="51417"/>
                  </a:cubicBezTo>
                  <a:cubicBezTo>
                    <a:pt x="93589" y="51326"/>
                    <a:pt x="93467" y="51234"/>
                    <a:pt x="93315" y="51174"/>
                  </a:cubicBezTo>
                  <a:cubicBezTo>
                    <a:pt x="92708" y="50657"/>
                    <a:pt x="92069" y="50140"/>
                    <a:pt x="91461" y="49623"/>
                  </a:cubicBezTo>
                  <a:lnTo>
                    <a:pt x="90580" y="48924"/>
                  </a:lnTo>
                  <a:cubicBezTo>
                    <a:pt x="90458" y="48924"/>
                    <a:pt x="90337" y="48924"/>
                    <a:pt x="90185" y="48955"/>
                  </a:cubicBezTo>
                  <a:lnTo>
                    <a:pt x="90002" y="48955"/>
                  </a:lnTo>
                  <a:cubicBezTo>
                    <a:pt x="86963" y="48955"/>
                    <a:pt x="83923" y="48924"/>
                    <a:pt x="80884" y="48924"/>
                  </a:cubicBezTo>
                  <a:cubicBezTo>
                    <a:pt x="77175" y="48924"/>
                    <a:pt x="73437" y="48924"/>
                    <a:pt x="69728" y="48894"/>
                  </a:cubicBezTo>
                  <a:cubicBezTo>
                    <a:pt x="66081" y="48894"/>
                    <a:pt x="62433" y="48894"/>
                    <a:pt x="58786" y="48863"/>
                  </a:cubicBezTo>
                  <a:lnTo>
                    <a:pt x="48056" y="48863"/>
                  </a:lnTo>
                  <a:cubicBezTo>
                    <a:pt x="44318" y="48833"/>
                    <a:pt x="40579" y="48833"/>
                    <a:pt x="36840" y="48833"/>
                  </a:cubicBezTo>
                  <a:cubicBezTo>
                    <a:pt x="33132" y="48833"/>
                    <a:pt x="29393" y="48803"/>
                    <a:pt x="25655" y="48803"/>
                  </a:cubicBezTo>
                  <a:cubicBezTo>
                    <a:pt x="21916" y="48803"/>
                    <a:pt x="18177" y="48772"/>
                    <a:pt x="14439" y="48772"/>
                  </a:cubicBezTo>
                  <a:lnTo>
                    <a:pt x="9241" y="48772"/>
                  </a:lnTo>
                  <a:cubicBezTo>
                    <a:pt x="9180" y="48742"/>
                    <a:pt x="9150" y="48742"/>
                    <a:pt x="9089" y="48742"/>
                  </a:cubicBezTo>
                  <a:lnTo>
                    <a:pt x="8937" y="48742"/>
                  </a:lnTo>
                  <a:cubicBezTo>
                    <a:pt x="8907" y="48772"/>
                    <a:pt x="8907" y="48772"/>
                    <a:pt x="8907" y="48803"/>
                  </a:cubicBezTo>
                  <a:cubicBezTo>
                    <a:pt x="8268" y="49441"/>
                    <a:pt x="7660" y="50079"/>
                    <a:pt x="7022" y="50718"/>
                  </a:cubicBezTo>
                  <a:cubicBezTo>
                    <a:pt x="6597" y="51143"/>
                    <a:pt x="6171" y="51569"/>
                    <a:pt x="5745" y="51964"/>
                  </a:cubicBezTo>
                  <a:cubicBezTo>
                    <a:pt x="5563" y="52116"/>
                    <a:pt x="5411" y="52237"/>
                    <a:pt x="5229" y="52389"/>
                  </a:cubicBezTo>
                  <a:cubicBezTo>
                    <a:pt x="5138" y="52511"/>
                    <a:pt x="5016" y="52602"/>
                    <a:pt x="4894" y="52693"/>
                  </a:cubicBezTo>
                  <a:cubicBezTo>
                    <a:pt x="4894" y="52724"/>
                    <a:pt x="4894" y="52724"/>
                    <a:pt x="4894" y="52724"/>
                  </a:cubicBezTo>
                  <a:cubicBezTo>
                    <a:pt x="4864" y="52754"/>
                    <a:pt x="4803" y="52785"/>
                    <a:pt x="4773" y="52815"/>
                  </a:cubicBezTo>
                  <a:cubicBezTo>
                    <a:pt x="4894" y="52663"/>
                    <a:pt x="4986" y="52541"/>
                    <a:pt x="5107" y="52389"/>
                  </a:cubicBezTo>
                  <a:cubicBezTo>
                    <a:pt x="5259" y="52207"/>
                    <a:pt x="5441" y="51994"/>
                    <a:pt x="5593" y="51812"/>
                  </a:cubicBezTo>
                  <a:cubicBezTo>
                    <a:pt x="5745" y="51599"/>
                    <a:pt x="5928" y="51417"/>
                    <a:pt x="6080" y="51204"/>
                  </a:cubicBezTo>
                  <a:cubicBezTo>
                    <a:pt x="6171" y="51082"/>
                    <a:pt x="6262" y="50991"/>
                    <a:pt x="6384" y="50870"/>
                  </a:cubicBezTo>
                  <a:cubicBezTo>
                    <a:pt x="6445" y="50778"/>
                    <a:pt x="6536" y="50687"/>
                    <a:pt x="6597" y="50596"/>
                  </a:cubicBezTo>
                  <a:cubicBezTo>
                    <a:pt x="6688" y="50474"/>
                    <a:pt x="6779" y="50383"/>
                    <a:pt x="6870" y="50262"/>
                  </a:cubicBezTo>
                  <a:cubicBezTo>
                    <a:pt x="6870" y="50262"/>
                    <a:pt x="6900" y="50231"/>
                    <a:pt x="6900" y="50201"/>
                  </a:cubicBezTo>
                  <a:cubicBezTo>
                    <a:pt x="7174" y="49958"/>
                    <a:pt x="7417" y="49684"/>
                    <a:pt x="7691" y="49411"/>
                  </a:cubicBezTo>
                  <a:cubicBezTo>
                    <a:pt x="7964" y="49137"/>
                    <a:pt x="8238" y="48833"/>
                    <a:pt x="8542" y="48529"/>
                  </a:cubicBezTo>
                  <a:cubicBezTo>
                    <a:pt x="8542" y="48468"/>
                    <a:pt x="8542" y="48377"/>
                    <a:pt x="8542" y="48316"/>
                  </a:cubicBezTo>
                  <a:cubicBezTo>
                    <a:pt x="8603" y="46949"/>
                    <a:pt x="8633" y="45550"/>
                    <a:pt x="8694" y="44183"/>
                  </a:cubicBezTo>
                  <a:cubicBezTo>
                    <a:pt x="8755" y="42207"/>
                    <a:pt x="8815" y="40262"/>
                    <a:pt x="8876" y="38316"/>
                  </a:cubicBezTo>
                  <a:cubicBezTo>
                    <a:pt x="8937" y="36341"/>
                    <a:pt x="8998" y="34365"/>
                    <a:pt x="9059" y="32389"/>
                  </a:cubicBezTo>
                  <a:cubicBezTo>
                    <a:pt x="9119" y="30413"/>
                    <a:pt x="9180" y="28438"/>
                    <a:pt x="9241" y="26432"/>
                  </a:cubicBezTo>
                  <a:cubicBezTo>
                    <a:pt x="9302" y="24456"/>
                    <a:pt x="9363" y="22450"/>
                    <a:pt x="9423" y="20444"/>
                  </a:cubicBezTo>
                  <a:cubicBezTo>
                    <a:pt x="9484" y="18438"/>
                    <a:pt x="9545" y="16462"/>
                    <a:pt x="9606" y="14456"/>
                  </a:cubicBezTo>
                  <a:cubicBezTo>
                    <a:pt x="9666" y="12480"/>
                    <a:pt x="9727" y="10504"/>
                    <a:pt x="9788" y="8498"/>
                  </a:cubicBezTo>
                  <a:cubicBezTo>
                    <a:pt x="9788" y="8346"/>
                    <a:pt x="9788" y="8194"/>
                    <a:pt x="9788" y="8042"/>
                  </a:cubicBezTo>
                  <a:cubicBezTo>
                    <a:pt x="9818" y="8042"/>
                    <a:pt x="9818" y="8012"/>
                    <a:pt x="9818" y="8012"/>
                  </a:cubicBezTo>
                  <a:cubicBezTo>
                    <a:pt x="9818" y="7981"/>
                    <a:pt x="9818" y="7951"/>
                    <a:pt x="9818" y="7921"/>
                  </a:cubicBezTo>
                  <a:cubicBezTo>
                    <a:pt x="9818" y="7829"/>
                    <a:pt x="9818" y="7769"/>
                    <a:pt x="9818" y="7677"/>
                  </a:cubicBezTo>
                  <a:cubicBezTo>
                    <a:pt x="9849" y="7617"/>
                    <a:pt x="9849" y="7556"/>
                    <a:pt x="9849" y="7495"/>
                  </a:cubicBezTo>
                  <a:cubicBezTo>
                    <a:pt x="9363" y="7039"/>
                    <a:pt x="8846" y="6583"/>
                    <a:pt x="8359" y="6127"/>
                  </a:cubicBezTo>
                  <a:cubicBezTo>
                    <a:pt x="8238" y="6036"/>
                    <a:pt x="8147" y="5915"/>
                    <a:pt x="8055" y="5793"/>
                  </a:cubicBezTo>
                  <a:cubicBezTo>
                    <a:pt x="8025" y="5793"/>
                    <a:pt x="8025" y="5793"/>
                    <a:pt x="8025" y="5763"/>
                  </a:cubicBezTo>
                  <a:cubicBezTo>
                    <a:pt x="7812" y="5580"/>
                    <a:pt x="7630" y="5367"/>
                    <a:pt x="7417" y="5155"/>
                  </a:cubicBezTo>
                  <a:cubicBezTo>
                    <a:pt x="7296" y="5033"/>
                    <a:pt x="7144" y="4911"/>
                    <a:pt x="6992" y="4790"/>
                  </a:cubicBezTo>
                  <a:cubicBezTo>
                    <a:pt x="6870" y="4668"/>
                    <a:pt x="6779" y="4547"/>
                    <a:pt x="6657" y="4425"/>
                  </a:cubicBezTo>
                  <a:cubicBezTo>
                    <a:pt x="6657" y="4395"/>
                    <a:pt x="6627" y="4395"/>
                    <a:pt x="6627" y="4395"/>
                  </a:cubicBezTo>
                  <a:cubicBezTo>
                    <a:pt x="6505" y="4243"/>
                    <a:pt x="6384" y="4121"/>
                    <a:pt x="6232" y="3969"/>
                  </a:cubicBezTo>
                  <a:close/>
                  <a:moveTo>
                    <a:pt x="7623" y="0"/>
                  </a:moveTo>
                  <a:cubicBezTo>
                    <a:pt x="7580" y="0"/>
                    <a:pt x="7533" y="24"/>
                    <a:pt x="7478" y="79"/>
                  </a:cubicBezTo>
                  <a:cubicBezTo>
                    <a:pt x="6970" y="560"/>
                    <a:pt x="6956" y="1276"/>
                    <a:pt x="6236" y="1276"/>
                  </a:cubicBezTo>
                  <a:cubicBezTo>
                    <a:pt x="6137" y="1276"/>
                    <a:pt x="6025" y="1263"/>
                    <a:pt x="5897" y="1234"/>
                  </a:cubicBezTo>
                  <a:cubicBezTo>
                    <a:pt x="5078" y="1134"/>
                    <a:pt x="4319" y="264"/>
                    <a:pt x="3505" y="264"/>
                  </a:cubicBezTo>
                  <a:cubicBezTo>
                    <a:pt x="3323" y="264"/>
                    <a:pt x="3138" y="307"/>
                    <a:pt x="2949" y="413"/>
                  </a:cubicBezTo>
                  <a:cubicBezTo>
                    <a:pt x="2888" y="1142"/>
                    <a:pt x="3466" y="1781"/>
                    <a:pt x="3557" y="2480"/>
                  </a:cubicBezTo>
                  <a:cubicBezTo>
                    <a:pt x="3770" y="3574"/>
                    <a:pt x="2554" y="3969"/>
                    <a:pt x="1703" y="4182"/>
                  </a:cubicBezTo>
                  <a:cubicBezTo>
                    <a:pt x="1551" y="4243"/>
                    <a:pt x="1460" y="4395"/>
                    <a:pt x="1551" y="4547"/>
                  </a:cubicBezTo>
                  <a:cubicBezTo>
                    <a:pt x="2098" y="5124"/>
                    <a:pt x="2888" y="5367"/>
                    <a:pt x="3405" y="5915"/>
                  </a:cubicBezTo>
                  <a:cubicBezTo>
                    <a:pt x="3618" y="6036"/>
                    <a:pt x="4043" y="6796"/>
                    <a:pt x="4165" y="7313"/>
                  </a:cubicBezTo>
                  <a:lnTo>
                    <a:pt x="4165" y="7343"/>
                  </a:lnTo>
                  <a:cubicBezTo>
                    <a:pt x="4165" y="7374"/>
                    <a:pt x="4165" y="7434"/>
                    <a:pt x="4165" y="7465"/>
                  </a:cubicBezTo>
                  <a:lnTo>
                    <a:pt x="4165" y="7526"/>
                  </a:lnTo>
                  <a:cubicBezTo>
                    <a:pt x="4165" y="7586"/>
                    <a:pt x="4195" y="7617"/>
                    <a:pt x="4195" y="7647"/>
                  </a:cubicBezTo>
                  <a:lnTo>
                    <a:pt x="4195" y="7738"/>
                  </a:lnTo>
                  <a:cubicBezTo>
                    <a:pt x="4134" y="9623"/>
                    <a:pt x="4074" y="11507"/>
                    <a:pt x="4013" y="13422"/>
                  </a:cubicBezTo>
                  <a:cubicBezTo>
                    <a:pt x="3922" y="15398"/>
                    <a:pt x="3861" y="17374"/>
                    <a:pt x="3770" y="19319"/>
                  </a:cubicBezTo>
                  <a:cubicBezTo>
                    <a:pt x="3709" y="21264"/>
                    <a:pt x="3648" y="23210"/>
                    <a:pt x="3557" y="25125"/>
                  </a:cubicBezTo>
                  <a:cubicBezTo>
                    <a:pt x="3496" y="27161"/>
                    <a:pt x="3435" y="29167"/>
                    <a:pt x="3344" y="31173"/>
                  </a:cubicBezTo>
                  <a:cubicBezTo>
                    <a:pt x="3283" y="33179"/>
                    <a:pt x="3192" y="35155"/>
                    <a:pt x="3131" y="37131"/>
                  </a:cubicBezTo>
                  <a:cubicBezTo>
                    <a:pt x="3071" y="39076"/>
                    <a:pt x="2979" y="41052"/>
                    <a:pt x="2919" y="43028"/>
                  </a:cubicBezTo>
                  <a:lnTo>
                    <a:pt x="2706" y="48924"/>
                  </a:lnTo>
                  <a:cubicBezTo>
                    <a:pt x="2706" y="49076"/>
                    <a:pt x="2706" y="49228"/>
                    <a:pt x="2675" y="49411"/>
                  </a:cubicBezTo>
                  <a:cubicBezTo>
                    <a:pt x="2675" y="49441"/>
                    <a:pt x="2675" y="49471"/>
                    <a:pt x="2675" y="49502"/>
                  </a:cubicBezTo>
                  <a:cubicBezTo>
                    <a:pt x="2584" y="49867"/>
                    <a:pt x="2341" y="50383"/>
                    <a:pt x="2189" y="50474"/>
                  </a:cubicBezTo>
                  <a:cubicBezTo>
                    <a:pt x="1885" y="50961"/>
                    <a:pt x="1" y="51964"/>
                    <a:pt x="1368" y="52268"/>
                  </a:cubicBezTo>
                  <a:cubicBezTo>
                    <a:pt x="1733" y="52298"/>
                    <a:pt x="2250" y="52359"/>
                    <a:pt x="2402" y="52754"/>
                  </a:cubicBezTo>
                  <a:cubicBezTo>
                    <a:pt x="2736" y="53636"/>
                    <a:pt x="1764" y="54669"/>
                    <a:pt x="2341" y="55459"/>
                  </a:cubicBezTo>
                  <a:cubicBezTo>
                    <a:pt x="2462" y="55546"/>
                    <a:pt x="2598" y="55578"/>
                    <a:pt x="2740" y="55578"/>
                  </a:cubicBezTo>
                  <a:cubicBezTo>
                    <a:pt x="3100" y="55578"/>
                    <a:pt x="3504" y="55373"/>
                    <a:pt x="3830" y="55307"/>
                  </a:cubicBezTo>
                  <a:cubicBezTo>
                    <a:pt x="4115" y="55217"/>
                    <a:pt x="4342" y="55178"/>
                    <a:pt x="4526" y="55178"/>
                  </a:cubicBezTo>
                  <a:cubicBezTo>
                    <a:pt x="5524" y="55178"/>
                    <a:pt x="5256" y="56347"/>
                    <a:pt x="5897" y="57040"/>
                  </a:cubicBezTo>
                  <a:cubicBezTo>
                    <a:pt x="5958" y="57010"/>
                    <a:pt x="6049" y="56979"/>
                    <a:pt x="6110" y="56918"/>
                  </a:cubicBezTo>
                  <a:cubicBezTo>
                    <a:pt x="6475" y="56645"/>
                    <a:pt x="6566" y="56158"/>
                    <a:pt x="6779" y="55763"/>
                  </a:cubicBezTo>
                  <a:cubicBezTo>
                    <a:pt x="7113" y="54973"/>
                    <a:pt x="7843" y="54821"/>
                    <a:pt x="8603" y="54760"/>
                  </a:cubicBezTo>
                  <a:lnTo>
                    <a:pt x="8876" y="54760"/>
                  </a:lnTo>
                  <a:lnTo>
                    <a:pt x="8998" y="54730"/>
                  </a:lnTo>
                  <a:lnTo>
                    <a:pt x="9271" y="54730"/>
                  </a:lnTo>
                  <a:cubicBezTo>
                    <a:pt x="9423" y="54730"/>
                    <a:pt x="9606" y="54699"/>
                    <a:pt x="9788" y="54669"/>
                  </a:cubicBezTo>
                  <a:lnTo>
                    <a:pt x="10122" y="54669"/>
                  </a:lnTo>
                  <a:cubicBezTo>
                    <a:pt x="13253" y="54639"/>
                    <a:pt x="16414" y="54608"/>
                    <a:pt x="19575" y="54578"/>
                  </a:cubicBezTo>
                  <a:cubicBezTo>
                    <a:pt x="23405" y="54547"/>
                    <a:pt x="27235" y="54547"/>
                    <a:pt x="31065" y="54487"/>
                  </a:cubicBezTo>
                  <a:cubicBezTo>
                    <a:pt x="34530" y="54487"/>
                    <a:pt x="37995" y="54456"/>
                    <a:pt x="41430" y="54426"/>
                  </a:cubicBezTo>
                  <a:cubicBezTo>
                    <a:pt x="45108" y="54395"/>
                    <a:pt x="48755" y="54365"/>
                    <a:pt x="52433" y="54335"/>
                  </a:cubicBezTo>
                  <a:cubicBezTo>
                    <a:pt x="56354" y="54304"/>
                    <a:pt x="60306" y="54274"/>
                    <a:pt x="64227" y="54244"/>
                  </a:cubicBezTo>
                  <a:cubicBezTo>
                    <a:pt x="67783" y="54213"/>
                    <a:pt x="71370" y="54183"/>
                    <a:pt x="74926" y="54152"/>
                  </a:cubicBezTo>
                  <a:cubicBezTo>
                    <a:pt x="78574" y="54122"/>
                    <a:pt x="82221" y="54092"/>
                    <a:pt x="85869" y="54061"/>
                  </a:cubicBezTo>
                  <a:cubicBezTo>
                    <a:pt x="88057" y="54061"/>
                    <a:pt x="90215" y="54031"/>
                    <a:pt x="92373" y="54031"/>
                  </a:cubicBezTo>
                  <a:lnTo>
                    <a:pt x="92434" y="54031"/>
                  </a:lnTo>
                  <a:cubicBezTo>
                    <a:pt x="92468" y="54027"/>
                    <a:pt x="92502" y="54025"/>
                    <a:pt x="92537" y="54025"/>
                  </a:cubicBezTo>
                  <a:cubicBezTo>
                    <a:pt x="92752" y="54025"/>
                    <a:pt x="92980" y="54096"/>
                    <a:pt x="93163" y="54122"/>
                  </a:cubicBezTo>
                  <a:cubicBezTo>
                    <a:pt x="93863" y="54304"/>
                    <a:pt x="94136" y="55034"/>
                    <a:pt x="94622" y="55490"/>
                  </a:cubicBezTo>
                  <a:cubicBezTo>
                    <a:pt x="94759" y="55575"/>
                    <a:pt x="94863" y="55612"/>
                    <a:pt x="94942" y="55612"/>
                  </a:cubicBezTo>
                  <a:cubicBezTo>
                    <a:pt x="95283" y="55612"/>
                    <a:pt x="95156" y="54929"/>
                    <a:pt x="95230" y="54608"/>
                  </a:cubicBezTo>
                  <a:cubicBezTo>
                    <a:pt x="95323" y="54284"/>
                    <a:pt x="95558" y="54171"/>
                    <a:pt x="95821" y="54171"/>
                  </a:cubicBezTo>
                  <a:cubicBezTo>
                    <a:pt x="96076" y="54171"/>
                    <a:pt x="96359" y="54276"/>
                    <a:pt x="96568" y="54395"/>
                  </a:cubicBezTo>
                  <a:cubicBezTo>
                    <a:pt x="96704" y="54447"/>
                    <a:pt x="96850" y="54488"/>
                    <a:pt x="96994" y="54488"/>
                  </a:cubicBezTo>
                  <a:cubicBezTo>
                    <a:pt x="97108" y="54488"/>
                    <a:pt x="97221" y="54462"/>
                    <a:pt x="97328" y="54395"/>
                  </a:cubicBezTo>
                  <a:cubicBezTo>
                    <a:pt x="97571" y="54213"/>
                    <a:pt x="97571" y="53879"/>
                    <a:pt x="97480" y="53605"/>
                  </a:cubicBezTo>
                  <a:cubicBezTo>
                    <a:pt x="97297" y="53210"/>
                    <a:pt x="96811" y="52845"/>
                    <a:pt x="97054" y="52389"/>
                  </a:cubicBezTo>
                  <a:cubicBezTo>
                    <a:pt x="97145" y="51933"/>
                    <a:pt x="97662" y="51842"/>
                    <a:pt x="97905" y="51508"/>
                  </a:cubicBezTo>
                  <a:cubicBezTo>
                    <a:pt x="97966" y="51386"/>
                    <a:pt x="97936" y="51265"/>
                    <a:pt x="97905" y="51143"/>
                  </a:cubicBezTo>
                  <a:cubicBezTo>
                    <a:pt x="97723" y="50961"/>
                    <a:pt x="97480" y="50870"/>
                    <a:pt x="97267" y="50809"/>
                  </a:cubicBezTo>
                  <a:cubicBezTo>
                    <a:pt x="96446" y="50596"/>
                    <a:pt x="95929" y="50566"/>
                    <a:pt x="96051" y="49532"/>
                  </a:cubicBezTo>
                  <a:cubicBezTo>
                    <a:pt x="96051" y="49502"/>
                    <a:pt x="96051" y="49502"/>
                    <a:pt x="96051" y="49471"/>
                  </a:cubicBezTo>
                  <a:cubicBezTo>
                    <a:pt x="96051" y="49441"/>
                    <a:pt x="96021" y="49411"/>
                    <a:pt x="96021" y="49380"/>
                  </a:cubicBezTo>
                  <a:cubicBezTo>
                    <a:pt x="96021" y="47556"/>
                    <a:pt x="96021" y="45733"/>
                    <a:pt x="95990" y="43909"/>
                  </a:cubicBezTo>
                  <a:cubicBezTo>
                    <a:pt x="95990" y="41994"/>
                    <a:pt x="95990" y="40049"/>
                    <a:pt x="95960" y="38134"/>
                  </a:cubicBezTo>
                  <a:cubicBezTo>
                    <a:pt x="95960" y="36097"/>
                    <a:pt x="95929" y="34061"/>
                    <a:pt x="95929" y="32055"/>
                  </a:cubicBezTo>
                  <a:lnTo>
                    <a:pt x="95899" y="26067"/>
                  </a:lnTo>
                  <a:cubicBezTo>
                    <a:pt x="95899" y="24091"/>
                    <a:pt x="95869" y="22115"/>
                    <a:pt x="95869" y="20140"/>
                  </a:cubicBezTo>
                  <a:cubicBezTo>
                    <a:pt x="95869" y="18164"/>
                    <a:pt x="95838" y="16158"/>
                    <a:pt x="95838" y="14182"/>
                  </a:cubicBezTo>
                  <a:cubicBezTo>
                    <a:pt x="95808" y="12267"/>
                    <a:pt x="95808" y="10352"/>
                    <a:pt x="95808" y="8437"/>
                  </a:cubicBezTo>
                  <a:cubicBezTo>
                    <a:pt x="95808" y="8073"/>
                    <a:pt x="95808" y="7677"/>
                    <a:pt x="95808" y="7313"/>
                  </a:cubicBezTo>
                  <a:cubicBezTo>
                    <a:pt x="95808" y="7282"/>
                    <a:pt x="95808" y="7252"/>
                    <a:pt x="95808" y="7222"/>
                  </a:cubicBezTo>
                  <a:cubicBezTo>
                    <a:pt x="95808" y="7070"/>
                    <a:pt x="95838" y="6918"/>
                    <a:pt x="95960" y="6796"/>
                  </a:cubicBezTo>
                  <a:cubicBezTo>
                    <a:pt x="96203" y="6340"/>
                    <a:pt x="97449" y="6340"/>
                    <a:pt x="97237" y="5732"/>
                  </a:cubicBezTo>
                  <a:cubicBezTo>
                    <a:pt x="96902" y="5489"/>
                    <a:pt x="96446" y="5580"/>
                    <a:pt x="96112" y="5398"/>
                  </a:cubicBezTo>
                  <a:cubicBezTo>
                    <a:pt x="95778" y="5246"/>
                    <a:pt x="95595" y="4911"/>
                    <a:pt x="95595" y="4547"/>
                  </a:cubicBezTo>
                  <a:cubicBezTo>
                    <a:pt x="95626" y="3848"/>
                    <a:pt x="96112" y="3270"/>
                    <a:pt x="96416" y="2693"/>
                  </a:cubicBezTo>
                  <a:cubicBezTo>
                    <a:pt x="96477" y="2510"/>
                    <a:pt x="96568" y="2237"/>
                    <a:pt x="96416" y="2085"/>
                  </a:cubicBezTo>
                  <a:cubicBezTo>
                    <a:pt x="96277" y="2038"/>
                    <a:pt x="96140" y="2018"/>
                    <a:pt x="96006" y="2018"/>
                  </a:cubicBezTo>
                  <a:cubicBezTo>
                    <a:pt x="95525" y="2018"/>
                    <a:pt x="95074" y="2279"/>
                    <a:pt x="94622" y="2541"/>
                  </a:cubicBezTo>
                  <a:cubicBezTo>
                    <a:pt x="94169" y="2807"/>
                    <a:pt x="93716" y="3074"/>
                    <a:pt x="93201" y="3074"/>
                  </a:cubicBezTo>
                  <a:cubicBezTo>
                    <a:pt x="93129" y="3074"/>
                    <a:pt x="93056" y="3069"/>
                    <a:pt x="92981" y="3057"/>
                  </a:cubicBezTo>
                  <a:cubicBezTo>
                    <a:pt x="91887" y="2966"/>
                    <a:pt x="92160" y="1690"/>
                    <a:pt x="91948" y="990"/>
                  </a:cubicBezTo>
                  <a:cubicBezTo>
                    <a:pt x="91874" y="855"/>
                    <a:pt x="91770" y="799"/>
                    <a:pt x="91662" y="799"/>
                  </a:cubicBezTo>
                  <a:cubicBezTo>
                    <a:pt x="91505" y="799"/>
                    <a:pt x="91339" y="919"/>
                    <a:pt x="91249" y="1082"/>
                  </a:cubicBezTo>
                  <a:cubicBezTo>
                    <a:pt x="90914" y="1507"/>
                    <a:pt x="90519" y="1902"/>
                    <a:pt x="90094" y="2237"/>
                  </a:cubicBezTo>
                  <a:cubicBezTo>
                    <a:pt x="89820" y="2449"/>
                    <a:pt x="89516" y="2601"/>
                    <a:pt x="89182" y="2723"/>
                  </a:cubicBezTo>
                  <a:cubicBezTo>
                    <a:pt x="89121" y="2753"/>
                    <a:pt x="89030" y="2753"/>
                    <a:pt x="88969" y="2753"/>
                  </a:cubicBezTo>
                  <a:cubicBezTo>
                    <a:pt x="88908" y="2784"/>
                    <a:pt x="88847" y="2784"/>
                    <a:pt x="88786" y="2784"/>
                  </a:cubicBezTo>
                  <a:cubicBezTo>
                    <a:pt x="85838" y="2784"/>
                    <a:pt x="82890" y="2753"/>
                    <a:pt x="79941" y="2753"/>
                  </a:cubicBezTo>
                  <a:cubicBezTo>
                    <a:pt x="76355" y="2723"/>
                    <a:pt x="72798" y="2723"/>
                    <a:pt x="69242" y="2693"/>
                  </a:cubicBezTo>
                  <a:cubicBezTo>
                    <a:pt x="65747" y="2662"/>
                    <a:pt x="62281" y="2662"/>
                    <a:pt x="58816" y="2632"/>
                  </a:cubicBezTo>
                  <a:cubicBezTo>
                    <a:pt x="55473" y="2601"/>
                    <a:pt x="52129" y="2601"/>
                    <a:pt x="48786" y="2571"/>
                  </a:cubicBezTo>
                  <a:cubicBezTo>
                    <a:pt x="45169" y="2571"/>
                    <a:pt x="41521" y="2541"/>
                    <a:pt x="37904" y="2510"/>
                  </a:cubicBezTo>
                  <a:lnTo>
                    <a:pt x="27509" y="2449"/>
                  </a:lnTo>
                  <a:cubicBezTo>
                    <a:pt x="24165" y="2449"/>
                    <a:pt x="20822" y="2419"/>
                    <a:pt x="17509" y="2389"/>
                  </a:cubicBezTo>
                  <a:cubicBezTo>
                    <a:pt x="15198" y="2389"/>
                    <a:pt x="12888" y="2389"/>
                    <a:pt x="10578" y="2358"/>
                  </a:cubicBezTo>
                  <a:lnTo>
                    <a:pt x="10457" y="2358"/>
                  </a:lnTo>
                  <a:cubicBezTo>
                    <a:pt x="10335" y="2328"/>
                    <a:pt x="10214" y="2297"/>
                    <a:pt x="10092" y="2297"/>
                  </a:cubicBezTo>
                  <a:lnTo>
                    <a:pt x="9910" y="2297"/>
                  </a:lnTo>
                  <a:lnTo>
                    <a:pt x="9879" y="2267"/>
                  </a:lnTo>
                  <a:lnTo>
                    <a:pt x="9849" y="2267"/>
                  </a:lnTo>
                  <a:cubicBezTo>
                    <a:pt x="8694" y="2267"/>
                    <a:pt x="8299" y="1021"/>
                    <a:pt x="7843" y="170"/>
                  </a:cubicBezTo>
                  <a:cubicBezTo>
                    <a:pt x="7765" y="73"/>
                    <a:pt x="7700" y="0"/>
                    <a:pt x="76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3"/>
            <p:cNvSpPr/>
            <p:nvPr/>
          </p:nvSpPr>
          <p:spPr>
            <a:xfrm>
              <a:off x="12783950" y="1051975"/>
              <a:ext cx="2153550" cy="1127700"/>
            </a:xfrm>
            <a:custGeom>
              <a:avLst/>
              <a:gdLst/>
              <a:ahLst/>
              <a:cxnLst/>
              <a:rect l="l" t="t" r="r" b="b"/>
              <a:pathLst>
                <a:path w="86142" h="45108" extrusionOk="0">
                  <a:moveTo>
                    <a:pt x="3374" y="2159"/>
                  </a:moveTo>
                  <a:cubicBezTo>
                    <a:pt x="5623" y="2189"/>
                    <a:pt x="7873" y="2189"/>
                    <a:pt x="10122" y="2189"/>
                  </a:cubicBezTo>
                  <a:cubicBezTo>
                    <a:pt x="13769" y="2189"/>
                    <a:pt x="17417" y="2219"/>
                    <a:pt x="21034" y="2219"/>
                  </a:cubicBezTo>
                  <a:cubicBezTo>
                    <a:pt x="24408" y="2219"/>
                    <a:pt x="27782" y="2219"/>
                    <a:pt x="31156" y="2250"/>
                  </a:cubicBezTo>
                  <a:cubicBezTo>
                    <a:pt x="34773" y="2250"/>
                    <a:pt x="38390" y="2250"/>
                    <a:pt x="42007" y="2280"/>
                  </a:cubicBezTo>
                  <a:lnTo>
                    <a:pt x="53193" y="2280"/>
                  </a:lnTo>
                  <a:cubicBezTo>
                    <a:pt x="56536" y="2311"/>
                    <a:pt x="59910" y="2311"/>
                    <a:pt x="63254" y="2311"/>
                  </a:cubicBezTo>
                  <a:cubicBezTo>
                    <a:pt x="66901" y="2341"/>
                    <a:pt x="70549" y="2341"/>
                    <a:pt x="74196" y="2341"/>
                  </a:cubicBezTo>
                  <a:cubicBezTo>
                    <a:pt x="77296" y="2371"/>
                    <a:pt x="80397" y="2371"/>
                    <a:pt x="83497" y="2371"/>
                  </a:cubicBezTo>
                  <a:lnTo>
                    <a:pt x="84014" y="2371"/>
                  </a:lnTo>
                  <a:cubicBezTo>
                    <a:pt x="84044" y="2371"/>
                    <a:pt x="84075" y="2371"/>
                    <a:pt x="84105" y="2341"/>
                  </a:cubicBezTo>
                  <a:lnTo>
                    <a:pt x="84105" y="2341"/>
                  </a:lnTo>
                  <a:cubicBezTo>
                    <a:pt x="84105" y="4134"/>
                    <a:pt x="84105" y="5928"/>
                    <a:pt x="84075" y="7721"/>
                  </a:cubicBezTo>
                  <a:cubicBezTo>
                    <a:pt x="84075" y="7873"/>
                    <a:pt x="84075" y="8025"/>
                    <a:pt x="84075" y="8177"/>
                  </a:cubicBezTo>
                  <a:cubicBezTo>
                    <a:pt x="84075" y="9940"/>
                    <a:pt x="84044" y="11703"/>
                    <a:pt x="84044" y="13466"/>
                  </a:cubicBezTo>
                  <a:cubicBezTo>
                    <a:pt x="84044" y="13679"/>
                    <a:pt x="84044" y="13891"/>
                    <a:pt x="84044" y="14104"/>
                  </a:cubicBezTo>
                  <a:cubicBezTo>
                    <a:pt x="84044" y="16049"/>
                    <a:pt x="84014" y="18025"/>
                    <a:pt x="84014" y="19971"/>
                  </a:cubicBezTo>
                  <a:cubicBezTo>
                    <a:pt x="83983" y="21916"/>
                    <a:pt x="83983" y="23861"/>
                    <a:pt x="83983" y="25776"/>
                  </a:cubicBezTo>
                  <a:cubicBezTo>
                    <a:pt x="83953" y="26506"/>
                    <a:pt x="83953" y="27205"/>
                    <a:pt x="83953" y="27934"/>
                  </a:cubicBezTo>
                  <a:cubicBezTo>
                    <a:pt x="83953" y="28147"/>
                    <a:pt x="83953" y="28390"/>
                    <a:pt x="83953" y="28633"/>
                  </a:cubicBezTo>
                  <a:cubicBezTo>
                    <a:pt x="83953" y="29697"/>
                    <a:pt x="83923" y="30791"/>
                    <a:pt x="83923" y="31886"/>
                  </a:cubicBezTo>
                  <a:cubicBezTo>
                    <a:pt x="83923" y="33831"/>
                    <a:pt x="83923" y="35776"/>
                    <a:pt x="83892" y="37722"/>
                  </a:cubicBezTo>
                  <a:cubicBezTo>
                    <a:pt x="83892" y="39606"/>
                    <a:pt x="83892" y="41460"/>
                    <a:pt x="83862" y="43345"/>
                  </a:cubicBezTo>
                  <a:cubicBezTo>
                    <a:pt x="81521" y="43314"/>
                    <a:pt x="79211" y="43314"/>
                    <a:pt x="76871" y="43314"/>
                  </a:cubicBezTo>
                  <a:cubicBezTo>
                    <a:pt x="73345" y="43284"/>
                    <a:pt x="69819" y="43254"/>
                    <a:pt x="66293" y="43223"/>
                  </a:cubicBezTo>
                  <a:cubicBezTo>
                    <a:pt x="62737" y="43223"/>
                    <a:pt x="59181" y="43193"/>
                    <a:pt x="55655" y="43162"/>
                  </a:cubicBezTo>
                  <a:cubicBezTo>
                    <a:pt x="52038" y="43162"/>
                    <a:pt x="48390" y="43132"/>
                    <a:pt x="44773" y="43102"/>
                  </a:cubicBezTo>
                  <a:cubicBezTo>
                    <a:pt x="41034" y="43071"/>
                    <a:pt x="37296" y="43071"/>
                    <a:pt x="33557" y="43041"/>
                  </a:cubicBezTo>
                  <a:cubicBezTo>
                    <a:pt x="29909" y="43010"/>
                    <a:pt x="26262" y="43010"/>
                    <a:pt x="22645" y="42980"/>
                  </a:cubicBezTo>
                  <a:lnTo>
                    <a:pt x="22219" y="42980"/>
                  </a:lnTo>
                  <a:cubicBezTo>
                    <a:pt x="18845" y="42950"/>
                    <a:pt x="15471" y="42919"/>
                    <a:pt x="12128" y="42919"/>
                  </a:cubicBezTo>
                  <a:cubicBezTo>
                    <a:pt x="8724" y="42889"/>
                    <a:pt x="5350" y="42858"/>
                    <a:pt x="1976" y="42858"/>
                  </a:cubicBezTo>
                  <a:lnTo>
                    <a:pt x="1885" y="42858"/>
                  </a:lnTo>
                  <a:cubicBezTo>
                    <a:pt x="1885" y="42828"/>
                    <a:pt x="1915" y="42798"/>
                    <a:pt x="1915" y="42767"/>
                  </a:cubicBezTo>
                  <a:cubicBezTo>
                    <a:pt x="1945" y="41065"/>
                    <a:pt x="2006" y="39363"/>
                    <a:pt x="2067" y="37661"/>
                  </a:cubicBezTo>
                  <a:cubicBezTo>
                    <a:pt x="2067" y="37539"/>
                    <a:pt x="2097" y="37387"/>
                    <a:pt x="2097" y="37235"/>
                  </a:cubicBezTo>
                  <a:lnTo>
                    <a:pt x="2097" y="36840"/>
                  </a:lnTo>
                  <a:cubicBezTo>
                    <a:pt x="2158" y="34925"/>
                    <a:pt x="2249" y="32980"/>
                    <a:pt x="2310" y="31035"/>
                  </a:cubicBezTo>
                  <a:cubicBezTo>
                    <a:pt x="2341" y="30123"/>
                    <a:pt x="2371" y="29241"/>
                    <a:pt x="2401" y="28360"/>
                  </a:cubicBezTo>
                  <a:cubicBezTo>
                    <a:pt x="2401" y="28238"/>
                    <a:pt x="2401" y="28117"/>
                    <a:pt x="2401" y="27965"/>
                  </a:cubicBezTo>
                  <a:cubicBezTo>
                    <a:pt x="2401" y="27904"/>
                    <a:pt x="2401" y="27843"/>
                    <a:pt x="2401" y="27782"/>
                  </a:cubicBezTo>
                  <a:cubicBezTo>
                    <a:pt x="2432" y="27600"/>
                    <a:pt x="2432" y="27448"/>
                    <a:pt x="2432" y="27296"/>
                  </a:cubicBezTo>
                  <a:cubicBezTo>
                    <a:pt x="2462" y="26566"/>
                    <a:pt x="2493" y="25837"/>
                    <a:pt x="2493" y="25138"/>
                  </a:cubicBezTo>
                  <a:cubicBezTo>
                    <a:pt x="2584" y="23162"/>
                    <a:pt x="2644" y="21186"/>
                    <a:pt x="2705" y="19211"/>
                  </a:cubicBezTo>
                  <a:cubicBezTo>
                    <a:pt x="2766" y="17265"/>
                    <a:pt x="2827" y="15320"/>
                    <a:pt x="2918" y="13344"/>
                  </a:cubicBezTo>
                  <a:cubicBezTo>
                    <a:pt x="2918" y="13162"/>
                    <a:pt x="2918" y="13010"/>
                    <a:pt x="2918" y="12828"/>
                  </a:cubicBezTo>
                  <a:cubicBezTo>
                    <a:pt x="2979" y="11004"/>
                    <a:pt x="3040" y="9180"/>
                    <a:pt x="3100" y="7356"/>
                  </a:cubicBezTo>
                  <a:lnTo>
                    <a:pt x="3283" y="2371"/>
                  </a:lnTo>
                  <a:cubicBezTo>
                    <a:pt x="3283" y="2311"/>
                    <a:pt x="3283" y="2250"/>
                    <a:pt x="3283" y="2159"/>
                  </a:cubicBezTo>
                  <a:close/>
                  <a:moveTo>
                    <a:pt x="1216" y="1"/>
                  </a:moveTo>
                  <a:cubicBezTo>
                    <a:pt x="1216" y="1"/>
                    <a:pt x="1216" y="31"/>
                    <a:pt x="1216" y="31"/>
                  </a:cubicBezTo>
                  <a:lnTo>
                    <a:pt x="1185" y="31"/>
                  </a:lnTo>
                  <a:cubicBezTo>
                    <a:pt x="1185" y="61"/>
                    <a:pt x="1185" y="92"/>
                    <a:pt x="1185" y="92"/>
                  </a:cubicBezTo>
                  <a:cubicBezTo>
                    <a:pt x="1185" y="183"/>
                    <a:pt x="1185" y="274"/>
                    <a:pt x="1185" y="365"/>
                  </a:cubicBezTo>
                  <a:lnTo>
                    <a:pt x="1185" y="487"/>
                  </a:lnTo>
                  <a:lnTo>
                    <a:pt x="1216" y="487"/>
                  </a:lnTo>
                  <a:cubicBezTo>
                    <a:pt x="1185" y="943"/>
                    <a:pt x="1185" y="1429"/>
                    <a:pt x="1185" y="1885"/>
                  </a:cubicBezTo>
                  <a:cubicBezTo>
                    <a:pt x="1155" y="2584"/>
                    <a:pt x="1125" y="3283"/>
                    <a:pt x="1125" y="3952"/>
                  </a:cubicBezTo>
                  <a:cubicBezTo>
                    <a:pt x="1064" y="5958"/>
                    <a:pt x="1003" y="7964"/>
                    <a:pt x="942" y="9970"/>
                  </a:cubicBezTo>
                  <a:cubicBezTo>
                    <a:pt x="912" y="12037"/>
                    <a:pt x="851" y="14104"/>
                    <a:pt x="790" y="16171"/>
                  </a:cubicBezTo>
                  <a:cubicBezTo>
                    <a:pt x="730" y="18177"/>
                    <a:pt x="669" y="20183"/>
                    <a:pt x="608" y="22189"/>
                  </a:cubicBezTo>
                  <a:cubicBezTo>
                    <a:pt x="578" y="24165"/>
                    <a:pt x="517" y="26110"/>
                    <a:pt x="456" y="28056"/>
                  </a:cubicBezTo>
                  <a:cubicBezTo>
                    <a:pt x="395" y="30062"/>
                    <a:pt x="334" y="32068"/>
                    <a:pt x="304" y="34074"/>
                  </a:cubicBezTo>
                  <a:cubicBezTo>
                    <a:pt x="243" y="36111"/>
                    <a:pt x="182" y="38177"/>
                    <a:pt x="122" y="40214"/>
                  </a:cubicBezTo>
                  <a:cubicBezTo>
                    <a:pt x="91" y="41612"/>
                    <a:pt x="61" y="43041"/>
                    <a:pt x="0" y="44439"/>
                  </a:cubicBezTo>
                  <a:cubicBezTo>
                    <a:pt x="0" y="44500"/>
                    <a:pt x="0" y="44591"/>
                    <a:pt x="30" y="44652"/>
                  </a:cubicBezTo>
                  <a:cubicBezTo>
                    <a:pt x="30" y="44743"/>
                    <a:pt x="30" y="44834"/>
                    <a:pt x="0" y="44895"/>
                  </a:cubicBezTo>
                  <a:cubicBezTo>
                    <a:pt x="0" y="44986"/>
                    <a:pt x="0" y="45047"/>
                    <a:pt x="0" y="45108"/>
                  </a:cubicBezTo>
                  <a:cubicBezTo>
                    <a:pt x="30" y="45108"/>
                    <a:pt x="61" y="45077"/>
                    <a:pt x="91" y="45077"/>
                  </a:cubicBezTo>
                  <a:lnTo>
                    <a:pt x="122" y="45077"/>
                  </a:lnTo>
                  <a:cubicBezTo>
                    <a:pt x="182" y="45047"/>
                    <a:pt x="213" y="44986"/>
                    <a:pt x="304" y="44986"/>
                  </a:cubicBezTo>
                  <a:lnTo>
                    <a:pt x="456" y="44986"/>
                  </a:lnTo>
                  <a:cubicBezTo>
                    <a:pt x="456" y="44956"/>
                    <a:pt x="456" y="44925"/>
                    <a:pt x="456" y="44895"/>
                  </a:cubicBezTo>
                  <a:lnTo>
                    <a:pt x="8268" y="44895"/>
                  </a:lnTo>
                  <a:cubicBezTo>
                    <a:pt x="12067" y="44925"/>
                    <a:pt x="15867" y="44925"/>
                    <a:pt x="19666" y="44925"/>
                  </a:cubicBezTo>
                  <a:cubicBezTo>
                    <a:pt x="23496" y="44956"/>
                    <a:pt x="27326" y="44956"/>
                    <a:pt x="31186" y="44956"/>
                  </a:cubicBezTo>
                  <a:cubicBezTo>
                    <a:pt x="35016" y="44956"/>
                    <a:pt x="38846" y="44986"/>
                    <a:pt x="42706" y="44986"/>
                  </a:cubicBezTo>
                  <a:cubicBezTo>
                    <a:pt x="46657" y="44986"/>
                    <a:pt x="50609" y="45016"/>
                    <a:pt x="54560" y="45016"/>
                  </a:cubicBezTo>
                  <a:cubicBezTo>
                    <a:pt x="58390" y="45016"/>
                    <a:pt x="62220" y="45047"/>
                    <a:pt x="66050" y="45047"/>
                  </a:cubicBezTo>
                  <a:cubicBezTo>
                    <a:pt x="69880" y="45047"/>
                    <a:pt x="73710" y="45047"/>
                    <a:pt x="77570" y="45077"/>
                  </a:cubicBezTo>
                  <a:lnTo>
                    <a:pt x="85169" y="45077"/>
                  </a:lnTo>
                  <a:lnTo>
                    <a:pt x="85169" y="45108"/>
                  </a:lnTo>
                  <a:lnTo>
                    <a:pt x="85625" y="45108"/>
                  </a:lnTo>
                  <a:lnTo>
                    <a:pt x="85625" y="45077"/>
                  </a:lnTo>
                  <a:lnTo>
                    <a:pt x="86142" y="45077"/>
                  </a:lnTo>
                  <a:cubicBezTo>
                    <a:pt x="86050" y="45016"/>
                    <a:pt x="85959" y="44956"/>
                    <a:pt x="85868" y="44864"/>
                  </a:cubicBezTo>
                  <a:cubicBezTo>
                    <a:pt x="85838" y="44834"/>
                    <a:pt x="85777" y="44743"/>
                    <a:pt x="85807" y="44652"/>
                  </a:cubicBezTo>
                  <a:lnTo>
                    <a:pt x="85625" y="44652"/>
                  </a:lnTo>
                  <a:cubicBezTo>
                    <a:pt x="85625" y="43497"/>
                    <a:pt x="85625" y="42342"/>
                    <a:pt x="85625" y="41187"/>
                  </a:cubicBezTo>
                  <a:cubicBezTo>
                    <a:pt x="85655" y="39181"/>
                    <a:pt x="85686" y="37174"/>
                    <a:pt x="85686" y="35168"/>
                  </a:cubicBezTo>
                  <a:cubicBezTo>
                    <a:pt x="85686" y="33162"/>
                    <a:pt x="85716" y="31156"/>
                    <a:pt x="85716" y="29180"/>
                  </a:cubicBezTo>
                  <a:cubicBezTo>
                    <a:pt x="85746" y="27083"/>
                    <a:pt x="85746" y="25016"/>
                    <a:pt x="85777" y="22949"/>
                  </a:cubicBezTo>
                  <a:cubicBezTo>
                    <a:pt x="85807" y="21004"/>
                    <a:pt x="85807" y="19059"/>
                    <a:pt x="85838" y="17113"/>
                  </a:cubicBezTo>
                  <a:cubicBezTo>
                    <a:pt x="85838" y="15046"/>
                    <a:pt x="85868" y="12980"/>
                    <a:pt x="85868" y="10913"/>
                  </a:cubicBezTo>
                  <a:lnTo>
                    <a:pt x="85929" y="4803"/>
                  </a:lnTo>
                  <a:cubicBezTo>
                    <a:pt x="85929" y="3557"/>
                    <a:pt x="85929" y="2280"/>
                    <a:pt x="85959" y="1034"/>
                  </a:cubicBezTo>
                  <a:lnTo>
                    <a:pt x="85990" y="1034"/>
                  </a:lnTo>
                  <a:cubicBezTo>
                    <a:pt x="85990" y="1004"/>
                    <a:pt x="85990" y="943"/>
                    <a:pt x="85990" y="912"/>
                  </a:cubicBezTo>
                  <a:lnTo>
                    <a:pt x="85990" y="852"/>
                  </a:lnTo>
                  <a:cubicBezTo>
                    <a:pt x="85990" y="761"/>
                    <a:pt x="85990" y="669"/>
                    <a:pt x="85990" y="578"/>
                  </a:cubicBezTo>
                  <a:lnTo>
                    <a:pt x="85959" y="578"/>
                  </a:lnTo>
                  <a:lnTo>
                    <a:pt x="85959" y="487"/>
                  </a:lnTo>
                  <a:cubicBezTo>
                    <a:pt x="85868" y="517"/>
                    <a:pt x="85777" y="517"/>
                    <a:pt x="85686" y="517"/>
                  </a:cubicBezTo>
                  <a:lnTo>
                    <a:pt x="85503" y="517"/>
                  </a:lnTo>
                  <a:lnTo>
                    <a:pt x="85503" y="578"/>
                  </a:lnTo>
                  <a:cubicBezTo>
                    <a:pt x="83011" y="578"/>
                    <a:pt x="80488" y="548"/>
                    <a:pt x="77995" y="517"/>
                  </a:cubicBezTo>
                  <a:lnTo>
                    <a:pt x="67083" y="457"/>
                  </a:lnTo>
                  <a:cubicBezTo>
                    <a:pt x="63314" y="426"/>
                    <a:pt x="59545" y="426"/>
                    <a:pt x="55776" y="396"/>
                  </a:cubicBezTo>
                  <a:cubicBezTo>
                    <a:pt x="51916" y="365"/>
                    <a:pt x="48025" y="335"/>
                    <a:pt x="44165" y="305"/>
                  </a:cubicBezTo>
                  <a:cubicBezTo>
                    <a:pt x="40396" y="305"/>
                    <a:pt x="36657" y="274"/>
                    <a:pt x="32888" y="244"/>
                  </a:cubicBezTo>
                  <a:cubicBezTo>
                    <a:pt x="29119" y="213"/>
                    <a:pt x="25350" y="183"/>
                    <a:pt x="21581" y="183"/>
                  </a:cubicBezTo>
                  <a:cubicBezTo>
                    <a:pt x="17903" y="153"/>
                    <a:pt x="14225" y="122"/>
                    <a:pt x="10547" y="92"/>
                  </a:cubicBezTo>
                  <a:cubicBezTo>
                    <a:pt x="7599" y="92"/>
                    <a:pt x="4651" y="61"/>
                    <a:pt x="1672" y="31"/>
                  </a:cubicBezTo>
                  <a:lnTo>
                    <a:pt x="1581" y="31"/>
                  </a:lnTo>
                  <a:cubicBezTo>
                    <a:pt x="1550" y="31"/>
                    <a:pt x="1489" y="1"/>
                    <a:pt x="1429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3"/>
            <p:cNvSpPr/>
            <p:nvPr/>
          </p:nvSpPr>
          <p:spPr>
            <a:xfrm>
              <a:off x="12742150" y="2072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3"/>
            <p:cNvSpPr/>
            <p:nvPr/>
          </p:nvSpPr>
          <p:spPr>
            <a:xfrm>
              <a:off x="12742150" y="2053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3"/>
            <p:cNvSpPr/>
            <p:nvPr/>
          </p:nvSpPr>
          <p:spPr>
            <a:xfrm>
              <a:off x="12751275" y="17252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65"/>
                    <a:pt x="91" y="456"/>
                    <a:pt x="213" y="456"/>
                  </a:cubicBezTo>
                  <a:cubicBezTo>
                    <a:pt x="334" y="456"/>
                    <a:pt x="426" y="334"/>
                    <a:pt x="426" y="213"/>
                  </a:cubicBezTo>
                  <a:cubicBezTo>
                    <a:pt x="456" y="91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3"/>
            <p:cNvSpPr/>
            <p:nvPr/>
          </p:nvSpPr>
          <p:spPr>
            <a:xfrm>
              <a:off x="12767225" y="1384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4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3"/>
            <p:cNvSpPr/>
            <p:nvPr/>
          </p:nvSpPr>
          <p:spPr>
            <a:xfrm>
              <a:off x="12765700" y="1365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3"/>
            <p:cNvSpPr/>
            <p:nvPr/>
          </p:nvSpPr>
          <p:spPr>
            <a:xfrm>
              <a:off x="12752775" y="1376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35" y="456"/>
                    <a:pt x="457" y="335"/>
                    <a:pt x="457" y="213"/>
                  </a:cubicBezTo>
                  <a:cubicBezTo>
                    <a:pt x="457" y="92"/>
                    <a:pt x="366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3"/>
            <p:cNvSpPr/>
            <p:nvPr/>
          </p:nvSpPr>
          <p:spPr>
            <a:xfrm>
              <a:off x="12780900" y="1075525"/>
              <a:ext cx="11425" cy="10800"/>
            </a:xfrm>
            <a:custGeom>
              <a:avLst/>
              <a:gdLst/>
              <a:ahLst/>
              <a:cxnLst/>
              <a:rect l="l" t="t" r="r" b="b"/>
              <a:pathLst>
                <a:path w="457" h="432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256" y="430"/>
                    <a:pt x="269" y="431"/>
                    <a:pt x="281" y="431"/>
                  </a:cubicBezTo>
                  <a:cubicBezTo>
                    <a:pt x="383" y="431"/>
                    <a:pt x="456" y="322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3"/>
            <p:cNvSpPr/>
            <p:nvPr/>
          </p:nvSpPr>
          <p:spPr>
            <a:xfrm>
              <a:off x="13116025" y="1023100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65"/>
                    <a:pt x="91" y="457"/>
                    <a:pt x="213" y="457"/>
                  </a:cubicBezTo>
                  <a:cubicBezTo>
                    <a:pt x="334" y="457"/>
                    <a:pt x="426" y="365"/>
                    <a:pt x="426" y="244"/>
                  </a:cubicBezTo>
                  <a:cubicBezTo>
                    <a:pt x="426" y="12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3"/>
            <p:cNvSpPr/>
            <p:nvPr/>
          </p:nvSpPr>
          <p:spPr>
            <a:xfrm>
              <a:off x="131365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3"/>
            <p:cNvSpPr/>
            <p:nvPr/>
          </p:nvSpPr>
          <p:spPr>
            <a:xfrm>
              <a:off x="13126650" y="1009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3"/>
            <p:cNvSpPr/>
            <p:nvPr/>
          </p:nvSpPr>
          <p:spPr>
            <a:xfrm>
              <a:off x="134967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3"/>
            <p:cNvSpPr/>
            <p:nvPr/>
          </p:nvSpPr>
          <p:spPr>
            <a:xfrm>
              <a:off x="13517225" y="1025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31" y="122"/>
                    <a:pt x="31" y="244"/>
                  </a:cubicBezTo>
                  <a:cubicBezTo>
                    <a:pt x="1" y="366"/>
                    <a:pt x="123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3"/>
            <p:cNvSpPr/>
            <p:nvPr/>
          </p:nvSpPr>
          <p:spPr>
            <a:xfrm>
              <a:off x="13922250" y="1029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3"/>
            <p:cNvSpPr/>
            <p:nvPr/>
          </p:nvSpPr>
          <p:spPr>
            <a:xfrm>
              <a:off x="14391875" y="1028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2"/>
                    <a:pt x="0" y="244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3"/>
            <p:cNvSpPr/>
            <p:nvPr/>
          </p:nvSpPr>
          <p:spPr>
            <a:xfrm>
              <a:off x="14409350" y="10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6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3"/>
            <p:cNvSpPr/>
            <p:nvPr/>
          </p:nvSpPr>
          <p:spPr>
            <a:xfrm>
              <a:off x="14403275" y="1017775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66"/>
                    <a:pt x="42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3"/>
            <p:cNvSpPr/>
            <p:nvPr/>
          </p:nvSpPr>
          <p:spPr>
            <a:xfrm>
              <a:off x="14951925" y="11036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3"/>
            <p:cNvSpPr/>
            <p:nvPr/>
          </p:nvSpPr>
          <p:spPr>
            <a:xfrm>
              <a:off x="14948875" y="1537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3"/>
            <p:cNvSpPr/>
            <p:nvPr/>
          </p:nvSpPr>
          <p:spPr>
            <a:xfrm>
              <a:off x="14947350" y="152082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3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5" y="457"/>
                    <a:pt x="457" y="365"/>
                    <a:pt x="487" y="244"/>
                  </a:cubicBezTo>
                  <a:cubicBezTo>
                    <a:pt x="48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3"/>
            <p:cNvSpPr/>
            <p:nvPr/>
          </p:nvSpPr>
          <p:spPr>
            <a:xfrm>
              <a:off x="14950400" y="1966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3"/>
            <p:cNvSpPr/>
            <p:nvPr/>
          </p:nvSpPr>
          <p:spPr>
            <a:xfrm>
              <a:off x="14948125" y="1948650"/>
              <a:ext cx="11400" cy="10650"/>
            </a:xfrm>
            <a:custGeom>
              <a:avLst/>
              <a:gdLst/>
              <a:ahLst/>
              <a:cxnLst/>
              <a:rect l="l" t="t" r="r" b="b"/>
              <a:pathLst>
                <a:path w="456" h="426" extrusionOk="0">
                  <a:moveTo>
                    <a:pt x="24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35"/>
                    <a:pt x="91" y="426"/>
                    <a:pt x="213" y="426"/>
                  </a:cubicBezTo>
                  <a:cubicBezTo>
                    <a:pt x="334" y="426"/>
                    <a:pt x="456" y="335"/>
                    <a:pt x="456" y="213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3"/>
            <p:cNvSpPr/>
            <p:nvPr/>
          </p:nvSpPr>
          <p:spPr>
            <a:xfrm>
              <a:off x="14963300" y="1957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6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3"/>
            <p:cNvSpPr/>
            <p:nvPr/>
          </p:nvSpPr>
          <p:spPr>
            <a:xfrm>
              <a:off x="14785500" y="220700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274" y="1"/>
                  </a:moveTo>
                  <a:cubicBezTo>
                    <a:pt x="122" y="1"/>
                    <a:pt x="31" y="62"/>
                    <a:pt x="31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365" y="426"/>
                    <a:pt x="456" y="366"/>
                    <a:pt x="487" y="214"/>
                  </a:cubicBezTo>
                  <a:cubicBezTo>
                    <a:pt x="487" y="9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3"/>
            <p:cNvSpPr/>
            <p:nvPr/>
          </p:nvSpPr>
          <p:spPr>
            <a:xfrm>
              <a:off x="14391100" y="2199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3"/>
            <p:cNvSpPr/>
            <p:nvPr/>
          </p:nvSpPr>
          <p:spPr>
            <a:xfrm>
              <a:off x="14409350" y="2197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0"/>
                  </a:moveTo>
                  <a:cubicBezTo>
                    <a:pt x="152" y="0"/>
                    <a:pt x="31" y="91"/>
                    <a:pt x="31" y="213"/>
                  </a:cubicBezTo>
                  <a:cubicBezTo>
                    <a:pt x="0" y="334"/>
                    <a:pt x="122" y="456"/>
                    <a:pt x="244" y="456"/>
                  </a:cubicBezTo>
                  <a:cubicBezTo>
                    <a:pt x="365" y="456"/>
                    <a:pt x="456" y="365"/>
                    <a:pt x="48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3"/>
            <p:cNvSpPr/>
            <p:nvPr/>
          </p:nvSpPr>
          <p:spPr>
            <a:xfrm>
              <a:off x="1394352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3"/>
            <p:cNvSpPr/>
            <p:nvPr/>
          </p:nvSpPr>
          <p:spPr>
            <a:xfrm>
              <a:off x="1395797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3"/>
            <p:cNvSpPr/>
            <p:nvPr/>
          </p:nvSpPr>
          <p:spPr>
            <a:xfrm>
              <a:off x="13950375" y="2216900"/>
              <a:ext cx="12175" cy="11400"/>
            </a:xfrm>
            <a:custGeom>
              <a:avLst/>
              <a:gdLst/>
              <a:ahLst/>
              <a:cxnLst/>
              <a:rect l="l" t="t" r="r" b="b"/>
              <a:pathLst>
                <a:path w="487" h="456" extrusionOk="0">
                  <a:moveTo>
                    <a:pt x="244" y="0"/>
                  </a:moveTo>
                  <a:cubicBezTo>
                    <a:pt x="122" y="0"/>
                    <a:pt x="31" y="91"/>
                    <a:pt x="0" y="243"/>
                  </a:cubicBezTo>
                  <a:cubicBezTo>
                    <a:pt x="0" y="365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3"/>
            <p:cNvSpPr/>
            <p:nvPr/>
          </p:nvSpPr>
          <p:spPr>
            <a:xfrm>
              <a:off x="13483050" y="22070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8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3"/>
            <p:cNvSpPr/>
            <p:nvPr/>
          </p:nvSpPr>
          <p:spPr>
            <a:xfrm>
              <a:off x="13499750" y="22077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13"/>
                  </a:cubicBezTo>
                  <a:cubicBezTo>
                    <a:pt x="48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3"/>
            <p:cNvSpPr/>
            <p:nvPr/>
          </p:nvSpPr>
          <p:spPr>
            <a:xfrm>
              <a:off x="12970125" y="22047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3"/>
            <p:cNvSpPr/>
            <p:nvPr/>
          </p:nvSpPr>
          <p:spPr>
            <a:xfrm>
              <a:off x="12622850" y="909850"/>
              <a:ext cx="2446875" cy="1434125"/>
            </a:xfrm>
            <a:custGeom>
              <a:avLst/>
              <a:gdLst/>
              <a:ahLst/>
              <a:cxnLst/>
              <a:rect l="l" t="t" r="r" b="b"/>
              <a:pathLst>
                <a:path w="97875" h="57365" extrusionOk="0">
                  <a:moveTo>
                    <a:pt x="4742" y="3588"/>
                  </a:moveTo>
                  <a:lnTo>
                    <a:pt x="11885" y="3619"/>
                  </a:lnTo>
                  <a:cubicBezTo>
                    <a:pt x="15745" y="3649"/>
                    <a:pt x="19605" y="3680"/>
                    <a:pt x="23466" y="3710"/>
                  </a:cubicBezTo>
                  <a:cubicBezTo>
                    <a:pt x="27569" y="3740"/>
                    <a:pt x="31673" y="3771"/>
                    <a:pt x="35746" y="3801"/>
                  </a:cubicBezTo>
                  <a:cubicBezTo>
                    <a:pt x="39545" y="3831"/>
                    <a:pt x="43344" y="3831"/>
                    <a:pt x="47144" y="3862"/>
                  </a:cubicBezTo>
                  <a:cubicBezTo>
                    <a:pt x="51187" y="3892"/>
                    <a:pt x="55199" y="3923"/>
                    <a:pt x="59241" y="3953"/>
                  </a:cubicBezTo>
                  <a:lnTo>
                    <a:pt x="71126" y="4044"/>
                  </a:lnTo>
                  <a:cubicBezTo>
                    <a:pt x="75199" y="4044"/>
                    <a:pt x="79303" y="4075"/>
                    <a:pt x="83376" y="4105"/>
                  </a:cubicBezTo>
                  <a:cubicBezTo>
                    <a:pt x="87023" y="4135"/>
                    <a:pt x="90640" y="4166"/>
                    <a:pt x="94288" y="4196"/>
                  </a:cubicBezTo>
                  <a:cubicBezTo>
                    <a:pt x="94288" y="5290"/>
                    <a:pt x="94288" y="6385"/>
                    <a:pt x="94288" y="7509"/>
                  </a:cubicBezTo>
                  <a:cubicBezTo>
                    <a:pt x="94318" y="9728"/>
                    <a:pt x="94318" y="11917"/>
                    <a:pt x="94348" y="14136"/>
                  </a:cubicBezTo>
                  <a:cubicBezTo>
                    <a:pt x="94348" y="16294"/>
                    <a:pt x="94348" y="18452"/>
                    <a:pt x="94379" y="20610"/>
                  </a:cubicBezTo>
                  <a:cubicBezTo>
                    <a:pt x="94379" y="22890"/>
                    <a:pt x="94379" y="25169"/>
                    <a:pt x="94409" y="27449"/>
                  </a:cubicBezTo>
                  <a:cubicBezTo>
                    <a:pt x="94409" y="29668"/>
                    <a:pt x="94409" y="31887"/>
                    <a:pt x="94440" y="34075"/>
                  </a:cubicBezTo>
                  <a:cubicBezTo>
                    <a:pt x="94440" y="36324"/>
                    <a:pt x="94470" y="38574"/>
                    <a:pt x="94470" y="40823"/>
                  </a:cubicBezTo>
                  <a:cubicBezTo>
                    <a:pt x="94470" y="41917"/>
                    <a:pt x="94470" y="43011"/>
                    <a:pt x="94470" y="44106"/>
                  </a:cubicBezTo>
                  <a:cubicBezTo>
                    <a:pt x="94500" y="45169"/>
                    <a:pt x="94500" y="46203"/>
                    <a:pt x="94500" y="47236"/>
                  </a:cubicBezTo>
                  <a:cubicBezTo>
                    <a:pt x="94500" y="48361"/>
                    <a:pt x="94500" y="49516"/>
                    <a:pt x="94500" y="50641"/>
                  </a:cubicBezTo>
                  <a:cubicBezTo>
                    <a:pt x="94531" y="51461"/>
                    <a:pt x="94531" y="52282"/>
                    <a:pt x="94531" y="53133"/>
                  </a:cubicBezTo>
                  <a:cubicBezTo>
                    <a:pt x="92008" y="53133"/>
                    <a:pt x="89516" y="53164"/>
                    <a:pt x="86993" y="53194"/>
                  </a:cubicBezTo>
                  <a:cubicBezTo>
                    <a:pt x="83011" y="53224"/>
                    <a:pt x="79029" y="53255"/>
                    <a:pt x="75047" y="53285"/>
                  </a:cubicBezTo>
                  <a:cubicBezTo>
                    <a:pt x="70974" y="53315"/>
                    <a:pt x="66871" y="53346"/>
                    <a:pt x="62798" y="53376"/>
                  </a:cubicBezTo>
                  <a:cubicBezTo>
                    <a:pt x="58846" y="53407"/>
                    <a:pt x="54864" y="53437"/>
                    <a:pt x="50913" y="53467"/>
                  </a:cubicBezTo>
                  <a:cubicBezTo>
                    <a:pt x="46749" y="53498"/>
                    <a:pt x="42615" y="53528"/>
                    <a:pt x="38481" y="53559"/>
                  </a:cubicBezTo>
                  <a:cubicBezTo>
                    <a:pt x="34469" y="53589"/>
                    <a:pt x="30487" y="53619"/>
                    <a:pt x="26505" y="53650"/>
                  </a:cubicBezTo>
                  <a:cubicBezTo>
                    <a:pt x="22432" y="53680"/>
                    <a:pt x="18390" y="53711"/>
                    <a:pt x="14317" y="53741"/>
                  </a:cubicBezTo>
                  <a:cubicBezTo>
                    <a:pt x="12402" y="53771"/>
                    <a:pt x="10456" y="53771"/>
                    <a:pt x="8511" y="53802"/>
                  </a:cubicBezTo>
                  <a:lnTo>
                    <a:pt x="5593" y="53802"/>
                  </a:lnTo>
                  <a:cubicBezTo>
                    <a:pt x="4772" y="53832"/>
                    <a:pt x="3952" y="53832"/>
                    <a:pt x="3101" y="53832"/>
                  </a:cubicBezTo>
                  <a:cubicBezTo>
                    <a:pt x="3101" y="53832"/>
                    <a:pt x="3101" y="53802"/>
                    <a:pt x="3101" y="53802"/>
                  </a:cubicBezTo>
                  <a:cubicBezTo>
                    <a:pt x="3161" y="52312"/>
                    <a:pt x="3222" y="50853"/>
                    <a:pt x="3253" y="49364"/>
                  </a:cubicBezTo>
                  <a:cubicBezTo>
                    <a:pt x="3313" y="47206"/>
                    <a:pt x="3404" y="45017"/>
                    <a:pt x="3465" y="42859"/>
                  </a:cubicBezTo>
                  <a:cubicBezTo>
                    <a:pt x="3526" y="40732"/>
                    <a:pt x="3587" y="38604"/>
                    <a:pt x="3648" y="36507"/>
                  </a:cubicBezTo>
                  <a:cubicBezTo>
                    <a:pt x="3739" y="34257"/>
                    <a:pt x="3800" y="32008"/>
                    <a:pt x="3891" y="29759"/>
                  </a:cubicBezTo>
                  <a:cubicBezTo>
                    <a:pt x="3952" y="27601"/>
                    <a:pt x="4012" y="25443"/>
                    <a:pt x="4073" y="23254"/>
                  </a:cubicBezTo>
                  <a:cubicBezTo>
                    <a:pt x="4164" y="21096"/>
                    <a:pt x="4225" y="18908"/>
                    <a:pt x="4286" y="16719"/>
                  </a:cubicBezTo>
                  <a:cubicBezTo>
                    <a:pt x="4377" y="14561"/>
                    <a:pt x="4438" y="12373"/>
                    <a:pt x="4499" y="10184"/>
                  </a:cubicBezTo>
                  <a:cubicBezTo>
                    <a:pt x="4560" y="8148"/>
                    <a:pt x="4651" y="6111"/>
                    <a:pt x="4712" y="4075"/>
                  </a:cubicBezTo>
                  <a:cubicBezTo>
                    <a:pt x="4742" y="3983"/>
                    <a:pt x="4712" y="3831"/>
                    <a:pt x="4712" y="3740"/>
                  </a:cubicBezTo>
                  <a:cubicBezTo>
                    <a:pt x="4742" y="3680"/>
                    <a:pt x="4742" y="3649"/>
                    <a:pt x="4742" y="3588"/>
                  </a:cubicBezTo>
                  <a:close/>
                  <a:moveTo>
                    <a:pt x="10335" y="54866"/>
                  </a:moveTo>
                  <a:cubicBezTo>
                    <a:pt x="10213" y="54896"/>
                    <a:pt x="10122" y="54896"/>
                    <a:pt x="10000" y="54896"/>
                  </a:cubicBezTo>
                  <a:cubicBezTo>
                    <a:pt x="9940" y="54896"/>
                    <a:pt x="9909" y="54866"/>
                    <a:pt x="9848" y="54866"/>
                  </a:cubicBezTo>
                  <a:close/>
                  <a:moveTo>
                    <a:pt x="7121" y="0"/>
                  </a:moveTo>
                  <a:cubicBezTo>
                    <a:pt x="7047" y="0"/>
                    <a:pt x="6970" y="34"/>
                    <a:pt x="6930" y="93"/>
                  </a:cubicBezTo>
                  <a:cubicBezTo>
                    <a:pt x="6620" y="573"/>
                    <a:pt x="6152" y="1105"/>
                    <a:pt x="5551" y="1105"/>
                  </a:cubicBezTo>
                  <a:cubicBezTo>
                    <a:pt x="5505" y="1105"/>
                    <a:pt x="5458" y="1102"/>
                    <a:pt x="5411" y="1096"/>
                  </a:cubicBezTo>
                  <a:cubicBezTo>
                    <a:pt x="5401" y="1097"/>
                    <a:pt x="5390" y="1098"/>
                    <a:pt x="5378" y="1098"/>
                  </a:cubicBezTo>
                  <a:cubicBezTo>
                    <a:pt x="4979" y="1098"/>
                    <a:pt x="3415" y="386"/>
                    <a:pt x="2744" y="386"/>
                  </a:cubicBezTo>
                  <a:cubicBezTo>
                    <a:pt x="2502" y="386"/>
                    <a:pt x="2375" y="479"/>
                    <a:pt x="2462" y="731"/>
                  </a:cubicBezTo>
                  <a:cubicBezTo>
                    <a:pt x="1976" y="1552"/>
                    <a:pt x="3313" y="2372"/>
                    <a:pt x="2857" y="3193"/>
                  </a:cubicBezTo>
                  <a:cubicBezTo>
                    <a:pt x="2493" y="3862"/>
                    <a:pt x="1702" y="3983"/>
                    <a:pt x="1125" y="4409"/>
                  </a:cubicBezTo>
                  <a:cubicBezTo>
                    <a:pt x="699" y="5017"/>
                    <a:pt x="2189" y="5716"/>
                    <a:pt x="2523" y="6142"/>
                  </a:cubicBezTo>
                  <a:cubicBezTo>
                    <a:pt x="2888" y="6446"/>
                    <a:pt x="3101" y="6841"/>
                    <a:pt x="3374" y="7205"/>
                  </a:cubicBezTo>
                  <a:cubicBezTo>
                    <a:pt x="3313" y="7297"/>
                    <a:pt x="3344" y="7388"/>
                    <a:pt x="3404" y="7479"/>
                  </a:cubicBezTo>
                  <a:cubicBezTo>
                    <a:pt x="3496" y="7753"/>
                    <a:pt x="3435" y="8026"/>
                    <a:pt x="3404" y="8300"/>
                  </a:cubicBezTo>
                  <a:cubicBezTo>
                    <a:pt x="3283" y="10944"/>
                    <a:pt x="3222" y="13558"/>
                    <a:pt x="3253" y="16202"/>
                  </a:cubicBezTo>
                  <a:cubicBezTo>
                    <a:pt x="3192" y="18209"/>
                    <a:pt x="2979" y="20245"/>
                    <a:pt x="3040" y="22282"/>
                  </a:cubicBezTo>
                  <a:cubicBezTo>
                    <a:pt x="3070" y="24014"/>
                    <a:pt x="2857" y="25716"/>
                    <a:pt x="2797" y="27418"/>
                  </a:cubicBezTo>
                  <a:cubicBezTo>
                    <a:pt x="2827" y="28817"/>
                    <a:pt x="2766" y="30184"/>
                    <a:pt x="2766" y="31552"/>
                  </a:cubicBezTo>
                  <a:cubicBezTo>
                    <a:pt x="2584" y="31552"/>
                    <a:pt x="2432" y="31704"/>
                    <a:pt x="2614" y="31947"/>
                  </a:cubicBezTo>
                  <a:cubicBezTo>
                    <a:pt x="2645" y="32798"/>
                    <a:pt x="2462" y="33680"/>
                    <a:pt x="2493" y="34531"/>
                  </a:cubicBezTo>
                  <a:cubicBezTo>
                    <a:pt x="2493" y="35534"/>
                    <a:pt x="2645" y="36537"/>
                    <a:pt x="2523" y="37510"/>
                  </a:cubicBezTo>
                  <a:cubicBezTo>
                    <a:pt x="2128" y="40397"/>
                    <a:pt x="2310" y="43285"/>
                    <a:pt x="2189" y="46173"/>
                  </a:cubicBezTo>
                  <a:cubicBezTo>
                    <a:pt x="1976" y="47601"/>
                    <a:pt x="1915" y="49030"/>
                    <a:pt x="1763" y="50428"/>
                  </a:cubicBezTo>
                  <a:cubicBezTo>
                    <a:pt x="1642" y="50458"/>
                    <a:pt x="1581" y="50549"/>
                    <a:pt x="1581" y="50671"/>
                  </a:cubicBezTo>
                  <a:cubicBezTo>
                    <a:pt x="1398" y="50914"/>
                    <a:pt x="1125" y="51066"/>
                    <a:pt x="912" y="51249"/>
                  </a:cubicBezTo>
                  <a:cubicBezTo>
                    <a:pt x="578" y="51461"/>
                    <a:pt x="0" y="51887"/>
                    <a:pt x="365" y="52160"/>
                  </a:cubicBezTo>
                  <a:cubicBezTo>
                    <a:pt x="152" y="52312"/>
                    <a:pt x="365" y="52677"/>
                    <a:pt x="669" y="52677"/>
                  </a:cubicBezTo>
                  <a:cubicBezTo>
                    <a:pt x="687" y="52686"/>
                    <a:pt x="704" y="52690"/>
                    <a:pt x="722" y="52690"/>
                  </a:cubicBezTo>
                  <a:cubicBezTo>
                    <a:pt x="765" y="52690"/>
                    <a:pt x="808" y="52668"/>
                    <a:pt x="851" y="52647"/>
                  </a:cubicBezTo>
                  <a:cubicBezTo>
                    <a:pt x="868" y="52652"/>
                    <a:pt x="885" y="52655"/>
                    <a:pt x="901" y="52655"/>
                  </a:cubicBezTo>
                  <a:cubicBezTo>
                    <a:pt x="975" y="52655"/>
                    <a:pt x="1045" y="52605"/>
                    <a:pt x="1094" y="52556"/>
                  </a:cubicBezTo>
                  <a:cubicBezTo>
                    <a:pt x="1368" y="52677"/>
                    <a:pt x="1611" y="52799"/>
                    <a:pt x="1854" y="52951"/>
                  </a:cubicBezTo>
                  <a:cubicBezTo>
                    <a:pt x="1763" y="53589"/>
                    <a:pt x="1642" y="54227"/>
                    <a:pt x="1611" y="54866"/>
                  </a:cubicBezTo>
                  <a:cubicBezTo>
                    <a:pt x="1581" y="55443"/>
                    <a:pt x="1581" y="55869"/>
                    <a:pt x="2310" y="55899"/>
                  </a:cubicBezTo>
                  <a:cubicBezTo>
                    <a:pt x="2365" y="55904"/>
                    <a:pt x="2418" y="55906"/>
                    <a:pt x="2472" y="55906"/>
                  </a:cubicBezTo>
                  <a:cubicBezTo>
                    <a:pt x="3031" y="55906"/>
                    <a:pt x="3557" y="55672"/>
                    <a:pt x="4114" y="55672"/>
                  </a:cubicBezTo>
                  <a:cubicBezTo>
                    <a:pt x="4191" y="55672"/>
                    <a:pt x="4268" y="55676"/>
                    <a:pt x="4347" y="55686"/>
                  </a:cubicBezTo>
                  <a:cubicBezTo>
                    <a:pt x="4833" y="56112"/>
                    <a:pt x="4863" y="57054"/>
                    <a:pt x="5502" y="57358"/>
                  </a:cubicBezTo>
                  <a:cubicBezTo>
                    <a:pt x="5525" y="57362"/>
                    <a:pt x="5548" y="57364"/>
                    <a:pt x="5569" y="57364"/>
                  </a:cubicBezTo>
                  <a:cubicBezTo>
                    <a:pt x="5853" y="57364"/>
                    <a:pt x="5964" y="57007"/>
                    <a:pt x="6049" y="56781"/>
                  </a:cubicBezTo>
                  <a:cubicBezTo>
                    <a:pt x="6292" y="56325"/>
                    <a:pt x="6353" y="55686"/>
                    <a:pt x="6870" y="55443"/>
                  </a:cubicBezTo>
                  <a:cubicBezTo>
                    <a:pt x="7022" y="55443"/>
                    <a:pt x="7143" y="55352"/>
                    <a:pt x="7265" y="55291"/>
                  </a:cubicBezTo>
                  <a:cubicBezTo>
                    <a:pt x="7538" y="55109"/>
                    <a:pt x="7842" y="55048"/>
                    <a:pt x="8146" y="55048"/>
                  </a:cubicBezTo>
                  <a:cubicBezTo>
                    <a:pt x="8855" y="55137"/>
                    <a:pt x="9548" y="55322"/>
                    <a:pt x="10248" y="55322"/>
                  </a:cubicBezTo>
                  <a:cubicBezTo>
                    <a:pt x="10508" y="55322"/>
                    <a:pt x="10770" y="55296"/>
                    <a:pt x="11034" y="55230"/>
                  </a:cubicBezTo>
                  <a:cubicBezTo>
                    <a:pt x="11138" y="55192"/>
                    <a:pt x="11254" y="55184"/>
                    <a:pt x="11373" y="55184"/>
                  </a:cubicBezTo>
                  <a:cubicBezTo>
                    <a:pt x="11466" y="55184"/>
                    <a:pt x="11562" y="55189"/>
                    <a:pt x="11654" y="55189"/>
                  </a:cubicBezTo>
                  <a:cubicBezTo>
                    <a:pt x="11820" y="55189"/>
                    <a:pt x="11977" y="55173"/>
                    <a:pt x="12098" y="55078"/>
                  </a:cubicBezTo>
                  <a:lnTo>
                    <a:pt x="12098" y="55048"/>
                  </a:lnTo>
                  <a:cubicBezTo>
                    <a:pt x="14469" y="55018"/>
                    <a:pt x="16839" y="54987"/>
                    <a:pt x="19241" y="54987"/>
                  </a:cubicBezTo>
                  <a:cubicBezTo>
                    <a:pt x="22341" y="54957"/>
                    <a:pt x="25472" y="54926"/>
                    <a:pt x="28572" y="54896"/>
                  </a:cubicBezTo>
                  <a:cubicBezTo>
                    <a:pt x="31733" y="54866"/>
                    <a:pt x="34894" y="54835"/>
                    <a:pt x="38056" y="54805"/>
                  </a:cubicBezTo>
                  <a:cubicBezTo>
                    <a:pt x="41338" y="54744"/>
                    <a:pt x="44591" y="54714"/>
                    <a:pt x="47873" y="54683"/>
                  </a:cubicBezTo>
                  <a:lnTo>
                    <a:pt x="57114" y="54592"/>
                  </a:lnTo>
                  <a:cubicBezTo>
                    <a:pt x="60275" y="54562"/>
                    <a:pt x="63406" y="54531"/>
                    <a:pt x="66536" y="54501"/>
                  </a:cubicBezTo>
                  <a:cubicBezTo>
                    <a:pt x="69728" y="54471"/>
                    <a:pt x="72919" y="54440"/>
                    <a:pt x="76111" y="54410"/>
                  </a:cubicBezTo>
                  <a:cubicBezTo>
                    <a:pt x="78634" y="54379"/>
                    <a:pt x="81187" y="54379"/>
                    <a:pt x="83740" y="54349"/>
                  </a:cubicBezTo>
                  <a:cubicBezTo>
                    <a:pt x="83740" y="54410"/>
                    <a:pt x="83771" y="54471"/>
                    <a:pt x="83832" y="54531"/>
                  </a:cubicBezTo>
                  <a:cubicBezTo>
                    <a:pt x="84338" y="54658"/>
                    <a:pt x="84861" y="54695"/>
                    <a:pt x="85390" y="54695"/>
                  </a:cubicBezTo>
                  <a:cubicBezTo>
                    <a:pt x="86131" y="54695"/>
                    <a:pt x="86886" y="54622"/>
                    <a:pt x="87631" y="54622"/>
                  </a:cubicBezTo>
                  <a:cubicBezTo>
                    <a:pt x="88656" y="54588"/>
                    <a:pt x="89710" y="54525"/>
                    <a:pt x="90761" y="54525"/>
                  </a:cubicBezTo>
                  <a:cubicBezTo>
                    <a:pt x="91579" y="54525"/>
                    <a:pt x="92395" y="54564"/>
                    <a:pt x="93193" y="54683"/>
                  </a:cubicBezTo>
                  <a:cubicBezTo>
                    <a:pt x="93406" y="54835"/>
                    <a:pt x="93497" y="55109"/>
                    <a:pt x="93649" y="55322"/>
                  </a:cubicBezTo>
                  <a:cubicBezTo>
                    <a:pt x="93862" y="55626"/>
                    <a:pt x="94166" y="55838"/>
                    <a:pt x="94500" y="55960"/>
                  </a:cubicBezTo>
                  <a:cubicBezTo>
                    <a:pt x="94542" y="55970"/>
                    <a:pt x="94580" y="55975"/>
                    <a:pt x="94616" y="55975"/>
                  </a:cubicBezTo>
                  <a:cubicBezTo>
                    <a:pt x="95108" y="55975"/>
                    <a:pt x="95108" y="55052"/>
                    <a:pt x="95108" y="54683"/>
                  </a:cubicBezTo>
                  <a:cubicBezTo>
                    <a:pt x="95170" y="54657"/>
                    <a:pt x="95231" y="54646"/>
                    <a:pt x="95292" y="54646"/>
                  </a:cubicBezTo>
                  <a:cubicBezTo>
                    <a:pt x="95634" y="54646"/>
                    <a:pt x="95976" y="54992"/>
                    <a:pt x="96317" y="54992"/>
                  </a:cubicBezTo>
                  <a:cubicBezTo>
                    <a:pt x="96340" y="54992"/>
                    <a:pt x="96362" y="54990"/>
                    <a:pt x="96385" y="54987"/>
                  </a:cubicBezTo>
                  <a:cubicBezTo>
                    <a:pt x="97084" y="54926"/>
                    <a:pt x="97145" y="54045"/>
                    <a:pt x="96993" y="53498"/>
                  </a:cubicBezTo>
                  <a:cubicBezTo>
                    <a:pt x="96902" y="53194"/>
                    <a:pt x="96628" y="52920"/>
                    <a:pt x="96719" y="52586"/>
                  </a:cubicBezTo>
                  <a:cubicBezTo>
                    <a:pt x="96962" y="52191"/>
                    <a:pt x="97874" y="51644"/>
                    <a:pt x="97297" y="51157"/>
                  </a:cubicBezTo>
                  <a:cubicBezTo>
                    <a:pt x="97388" y="50823"/>
                    <a:pt x="97084" y="50884"/>
                    <a:pt x="96902" y="50762"/>
                  </a:cubicBezTo>
                  <a:cubicBezTo>
                    <a:pt x="96689" y="50701"/>
                    <a:pt x="96263" y="50367"/>
                    <a:pt x="95990" y="50367"/>
                  </a:cubicBezTo>
                  <a:cubicBezTo>
                    <a:pt x="95929" y="50337"/>
                    <a:pt x="95899" y="50276"/>
                    <a:pt x="95868" y="50185"/>
                  </a:cubicBezTo>
                  <a:cubicBezTo>
                    <a:pt x="95686" y="49759"/>
                    <a:pt x="95868" y="49273"/>
                    <a:pt x="95838" y="48847"/>
                  </a:cubicBezTo>
                  <a:cubicBezTo>
                    <a:pt x="95868" y="48756"/>
                    <a:pt x="95807" y="48695"/>
                    <a:pt x="95747" y="48665"/>
                  </a:cubicBezTo>
                  <a:cubicBezTo>
                    <a:pt x="95747" y="48361"/>
                    <a:pt x="95747" y="48057"/>
                    <a:pt x="95747" y="47783"/>
                  </a:cubicBezTo>
                  <a:cubicBezTo>
                    <a:pt x="95747" y="45838"/>
                    <a:pt x="95716" y="43893"/>
                    <a:pt x="95716" y="41917"/>
                  </a:cubicBezTo>
                  <a:cubicBezTo>
                    <a:pt x="95716" y="39850"/>
                    <a:pt x="95716" y="37783"/>
                    <a:pt x="95686" y="35716"/>
                  </a:cubicBezTo>
                  <a:cubicBezTo>
                    <a:pt x="95686" y="33741"/>
                    <a:pt x="95686" y="31735"/>
                    <a:pt x="95655" y="29759"/>
                  </a:cubicBezTo>
                  <a:cubicBezTo>
                    <a:pt x="95655" y="27753"/>
                    <a:pt x="95655" y="25747"/>
                    <a:pt x="95625" y="23741"/>
                  </a:cubicBezTo>
                  <a:cubicBezTo>
                    <a:pt x="95625" y="21856"/>
                    <a:pt x="95625" y="19972"/>
                    <a:pt x="95595" y="18087"/>
                  </a:cubicBezTo>
                  <a:cubicBezTo>
                    <a:pt x="95595" y="16020"/>
                    <a:pt x="95595" y="13923"/>
                    <a:pt x="95564" y="11856"/>
                  </a:cubicBezTo>
                  <a:cubicBezTo>
                    <a:pt x="95564" y="10245"/>
                    <a:pt x="95564" y="8634"/>
                    <a:pt x="95564" y="7023"/>
                  </a:cubicBezTo>
                  <a:cubicBezTo>
                    <a:pt x="95929" y="6901"/>
                    <a:pt x="96294" y="6719"/>
                    <a:pt x="96628" y="6537"/>
                  </a:cubicBezTo>
                  <a:cubicBezTo>
                    <a:pt x="96993" y="6324"/>
                    <a:pt x="96780" y="5898"/>
                    <a:pt x="96446" y="5777"/>
                  </a:cubicBezTo>
                  <a:cubicBezTo>
                    <a:pt x="95990" y="5564"/>
                    <a:pt x="95291" y="5351"/>
                    <a:pt x="95412" y="4683"/>
                  </a:cubicBezTo>
                  <a:cubicBezTo>
                    <a:pt x="95564" y="4196"/>
                    <a:pt x="95838" y="3771"/>
                    <a:pt x="95899" y="3254"/>
                  </a:cubicBezTo>
                  <a:cubicBezTo>
                    <a:pt x="95959" y="3102"/>
                    <a:pt x="95990" y="2950"/>
                    <a:pt x="95990" y="2798"/>
                  </a:cubicBezTo>
                  <a:cubicBezTo>
                    <a:pt x="96233" y="2707"/>
                    <a:pt x="96294" y="2190"/>
                    <a:pt x="95959" y="2160"/>
                  </a:cubicBezTo>
                  <a:cubicBezTo>
                    <a:pt x="95927" y="2152"/>
                    <a:pt x="95896" y="2148"/>
                    <a:pt x="95868" y="2148"/>
                  </a:cubicBezTo>
                  <a:cubicBezTo>
                    <a:pt x="95789" y="2148"/>
                    <a:pt x="95722" y="2176"/>
                    <a:pt x="95655" y="2221"/>
                  </a:cubicBezTo>
                  <a:cubicBezTo>
                    <a:pt x="95625" y="2221"/>
                    <a:pt x="95595" y="2221"/>
                    <a:pt x="95564" y="2190"/>
                  </a:cubicBezTo>
                  <a:cubicBezTo>
                    <a:pt x="95480" y="2175"/>
                    <a:pt x="95396" y="2168"/>
                    <a:pt x="95314" y="2168"/>
                  </a:cubicBezTo>
                  <a:cubicBezTo>
                    <a:pt x="94364" y="2168"/>
                    <a:pt x="93538" y="3093"/>
                    <a:pt x="92618" y="3093"/>
                  </a:cubicBezTo>
                  <a:cubicBezTo>
                    <a:pt x="92498" y="3093"/>
                    <a:pt x="92376" y="3077"/>
                    <a:pt x="92251" y="3041"/>
                  </a:cubicBezTo>
                  <a:cubicBezTo>
                    <a:pt x="91978" y="2889"/>
                    <a:pt x="91947" y="2524"/>
                    <a:pt x="91947" y="2221"/>
                  </a:cubicBezTo>
                  <a:cubicBezTo>
                    <a:pt x="91891" y="1772"/>
                    <a:pt x="91706" y="987"/>
                    <a:pt x="91153" y="987"/>
                  </a:cubicBezTo>
                  <a:cubicBezTo>
                    <a:pt x="91106" y="987"/>
                    <a:pt x="91057" y="993"/>
                    <a:pt x="91005" y="1005"/>
                  </a:cubicBezTo>
                  <a:cubicBezTo>
                    <a:pt x="90275" y="1430"/>
                    <a:pt x="89789" y="2251"/>
                    <a:pt x="88999" y="2646"/>
                  </a:cubicBezTo>
                  <a:cubicBezTo>
                    <a:pt x="88877" y="2737"/>
                    <a:pt x="88604" y="2768"/>
                    <a:pt x="88391" y="2828"/>
                  </a:cubicBezTo>
                  <a:cubicBezTo>
                    <a:pt x="88360" y="2798"/>
                    <a:pt x="88330" y="2798"/>
                    <a:pt x="88269" y="2798"/>
                  </a:cubicBezTo>
                  <a:cubicBezTo>
                    <a:pt x="85838" y="2768"/>
                    <a:pt x="83376" y="2768"/>
                    <a:pt x="80944" y="2768"/>
                  </a:cubicBezTo>
                  <a:cubicBezTo>
                    <a:pt x="77357" y="2737"/>
                    <a:pt x="73801" y="2707"/>
                    <a:pt x="70214" y="2707"/>
                  </a:cubicBezTo>
                  <a:cubicBezTo>
                    <a:pt x="66597" y="2676"/>
                    <a:pt x="62980" y="2646"/>
                    <a:pt x="59363" y="2646"/>
                  </a:cubicBezTo>
                  <a:cubicBezTo>
                    <a:pt x="55837" y="2616"/>
                    <a:pt x="52281" y="2616"/>
                    <a:pt x="48755" y="2585"/>
                  </a:cubicBezTo>
                  <a:cubicBezTo>
                    <a:pt x="45351" y="2555"/>
                    <a:pt x="41977" y="2555"/>
                    <a:pt x="38603" y="2524"/>
                  </a:cubicBezTo>
                  <a:cubicBezTo>
                    <a:pt x="34986" y="2524"/>
                    <a:pt x="31369" y="2494"/>
                    <a:pt x="27751" y="2464"/>
                  </a:cubicBezTo>
                  <a:cubicBezTo>
                    <a:pt x="24317" y="2464"/>
                    <a:pt x="20852" y="2433"/>
                    <a:pt x="17417" y="2433"/>
                  </a:cubicBezTo>
                  <a:lnTo>
                    <a:pt x="9058" y="2372"/>
                  </a:lnTo>
                  <a:cubicBezTo>
                    <a:pt x="9119" y="2251"/>
                    <a:pt x="9058" y="2099"/>
                    <a:pt x="8815" y="2099"/>
                  </a:cubicBezTo>
                  <a:cubicBezTo>
                    <a:pt x="8572" y="2038"/>
                    <a:pt x="8389" y="1856"/>
                    <a:pt x="8237" y="1673"/>
                  </a:cubicBezTo>
                  <a:cubicBezTo>
                    <a:pt x="7964" y="1278"/>
                    <a:pt x="7812" y="822"/>
                    <a:pt x="7629" y="397"/>
                  </a:cubicBezTo>
                  <a:cubicBezTo>
                    <a:pt x="7602" y="261"/>
                    <a:pt x="7478" y="149"/>
                    <a:pt x="7364" y="149"/>
                  </a:cubicBezTo>
                  <a:cubicBezTo>
                    <a:pt x="7351" y="149"/>
                    <a:pt x="7338" y="150"/>
                    <a:pt x="7326" y="154"/>
                  </a:cubicBezTo>
                  <a:cubicBezTo>
                    <a:pt x="7295" y="123"/>
                    <a:pt x="7295" y="93"/>
                    <a:pt x="7234" y="32"/>
                  </a:cubicBezTo>
                  <a:cubicBezTo>
                    <a:pt x="7202" y="11"/>
                    <a:pt x="7162" y="0"/>
                    <a:pt x="7121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3"/>
            <p:cNvSpPr/>
            <p:nvPr/>
          </p:nvSpPr>
          <p:spPr>
            <a:xfrm>
              <a:off x="12612200" y="903800"/>
              <a:ext cx="2461325" cy="1449125"/>
            </a:xfrm>
            <a:custGeom>
              <a:avLst/>
              <a:gdLst/>
              <a:ahLst/>
              <a:cxnLst/>
              <a:rect l="l" t="t" r="r" b="b"/>
              <a:pathLst>
                <a:path w="98453" h="57965" extrusionOk="0">
                  <a:moveTo>
                    <a:pt x="7633" y="461"/>
                  </a:moveTo>
                  <a:cubicBezTo>
                    <a:pt x="7706" y="461"/>
                    <a:pt x="7769" y="527"/>
                    <a:pt x="7843" y="639"/>
                  </a:cubicBezTo>
                  <a:cubicBezTo>
                    <a:pt x="8299" y="1490"/>
                    <a:pt x="8694" y="2736"/>
                    <a:pt x="9849" y="2736"/>
                  </a:cubicBezTo>
                  <a:lnTo>
                    <a:pt x="9879" y="2736"/>
                  </a:lnTo>
                  <a:cubicBezTo>
                    <a:pt x="9910" y="2736"/>
                    <a:pt x="9940" y="2766"/>
                    <a:pt x="9940" y="2766"/>
                  </a:cubicBezTo>
                  <a:cubicBezTo>
                    <a:pt x="10122" y="2766"/>
                    <a:pt x="10274" y="2766"/>
                    <a:pt x="10457" y="2797"/>
                  </a:cubicBezTo>
                  <a:cubicBezTo>
                    <a:pt x="10487" y="2827"/>
                    <a:pt x="10548" y="2827"/>
                    <a:pt x="10578" y="2827"/>
                  </a:cubicBezTo>
                  <a:cubicBezTo>
                    <a:pt x="12888" y="2858"/>
                    <a:pt x="15198" y="2858"/>
                    <a:pt x="17509" y="2858"/>
                  </a:cubicBezTo>
                  <a:cubicBezTo>
                    <a:pt x="20822" y="2888"/>
                    <a:pt x="24165" y="2888"/>
                    <a:pt x="27509" y="2918"/>
                  </a:cubicBezTo>
                  <a:lnTo>
                    <a:pt x="37904" y="2979"/>
                  </a:lnTo>
                  <a:cubicBezTo>
                    <a:pt x="41521" y="3010"/>
                    <a:pt x="45169" y="3010"/>
                    <a:pt x="48786" y="3040"/>
                  </a:cubicBezTo>
                  <a:cubicBezTo>
                    <a:pt x="52129" y="3070"/>
                    <a:pt x="55473" y="3070"/>
                    <a:pt x="58816" y="3101"/>
                  </a:cubicBezTo>
                  <a:cubicBezTo>
                    <a:pt x="62281" y="3131"/>
                    <a:pt x="65747" y="3131"/>
                    <a:pt x="69212" y="3162"/>
                  </a:cubicBezTo>
                  <a:cubicBezTo>
                    <a:pt x="72798" y="3162"/>
                    <a:pt x="76355" y="3192"/>
                    <a:pt x="79941" y="3222"/>
                  </a:cubicBezTo>
                  <a:cubicBezTo>
                    <a:pt x="82890" y="3222"/>
                    <a:pt x="85838" y="3253"/>
                    <a:pt x="88786" y="3253"/>
                  </a:cubicBezTo>
                  <a:cubicBezTo>
                    <a:pt x="88847" y="3253"/>
                    <a:pt x="88908" y="3253"/>
                    <a:pt x="88969" y="3222"/>
                  </a:cubicBezTo>
                  <a:lnTo>
                    <a:pt x="89090" y="3222"/>
                  </a:lnTo>
                  <a:cubicBezTo>
                    <a:pt x="89121" y="3222"/>
                    <a:pt x="89151" y="3192"/>
                    <a:pt x="89182" y="3192"/>
                  </a:cubicBezTo>
                  <a:cubicBezTo>
                    <a:pt x="89486" y="3070"/>
                    <a:pt x="89820" y="2918"/>
                    <a:pt x="90094" y="2706"/>
                  </a:cubicBezTo>
                  <a:cubicBezTo>
                    <a:pt x="90519" y="2371"/>
                    <a:pt x="90914" y="1976"/>
                    <a:pt x="91249" y="1551"/>
                  </a:cubicBezTo>
                  <a:cubicBezTo>
                    <a:pt x="91339" y="1388"/>
                    <a:pt x="91505" y="1268"/>
                    <a:pt x="91662" y="1268"/>
                  </a:cubicBezTo>
                  <a:cubicBezTo>
                    <a:pt x="91770" y="1268"/>
                    <a:pt x="91874" y="1324"/>
                    <a:pt x="91948" y="1459"/>
                  </a:cubicBezTo>
                  <a:cubicBezTo>
                    <a:pt x="92160" y="2159"/>
                    <a:pt x="91887" y="3435"/>
                    <a:pt x="92981" y="3526"/>
                  </a:cubicBezTo>
                  <a:cubicBezTo>
                    <a:pt x="93052" y="3538"/>
                    <a:pt x="93123" y="3543"/>
                    <a:pt x="93193" y="3543"/>
                  </a:cubicBezTo>
                  <a:cubicBezTo>
                    <a:pt x="93693" y="3543"/>
                    <a:pt x="94169" y="3276"/>
                    <a:pt x="94622" y="3010"/>
                  </a:cubicBezTo>
                  <a:cubicBezTo>
                    <a:pt x="95074" y="2748"/>
                    <a:pt x="95525" y="2487"/>
                    <a:pt x="96006" y="2487"/>
                  </a:cubicBezTo>
                  <a:cubicBezTo>
                    <a:pt x="96140" y="2487"/>
                    <a:pt x="96277" y="2507"/>
                    <a:pt x="96416" y="2554"/>
                  </a:cubicBezTo>
                  <a:cubicBezTo>
                    <a:pt x="96568" y="2706"/>
                    <a:pt x="96477" y="2979"/>
                    <a:pt x="96385" y="3162"/>
                  </a:cubicBezTo>
                  <a:cubicBezTo>
                    <a:pt x="96112" y="3739"/>
                    <a:pt x="95626" y="4317"/>
                    <a:pt x="95595" y="5016"/>
                  </a:cubicBezTo>
                  <a:cubicBezTo>
                    <a:pt x="95595" y="5380"/>
                    <a:pt x="95778" y="5715"/>
                    <a:pt x="96112" y="5867"/>
                  </a:cubicBezTo>
                  <a:cubicBezTo>
                    <a:pt x="96446" y="6049"/>
                    <a:pt x="96902" y="5958"/>
                    <a:pt x="97237" y="6201"/>
                  </a:cubicBezTo>
                  <a:cubicBezTo>
                    <a:pt x="97449" y="6809"/>
                    <a:pt x="96203" y="6809"/>
                    <a:pt x="95960" y="7265"/>
                  </a:cubicBezTo>
                  <a:cubicBezTo>
                    <a:pt x="95869" y="7387"/>
                    <a:pt x="95808" y="7539"/>
                    <a:pt x="95808" y="7691"/>
                  </a:cubicBezTo>
                  <a:cubicBezTo>
                    <a:pt x="95808" y="7721"/>
                    <a:pt x="95808" y="7751"/>
                    <a:pt x="95808" y="7782"/>
                  </a:cubicBezTo>
                  <a:cubicBezTo>
                    <a:pt x="95808" y="8146"/>
                    <a:pt x="95808" y="8542"/>
                    <a:pt x="95808" y="8906"/>
                  </a:cubicBezTo>
                  <a:cubicBezTo>
                    <a:pt x="95808" y="10821"/>
                    <a:pt x="95808" y="12736"/>
                    <a:pt x="95838" y="14651"/>
                  </a:cubicBezTo>
                  <a:cubicBezTo>
                    <a:pt x="95838" y="16627"/>
                    <a:pt x="95838" y="18633"/>
                    <a:pt x="95869" y="20609"/>
                  </a:cubicBezTo>
                  <a:cubicBezTo>
                    <a:pt x="95869" y="22584"/>
                    <a:pt x="95899" y="24560"/>
                    <a:pt x="95899" y="26536"/>
                  </a:cubicBezTo>
                  <a:lnTo>
                    <a:pt x="95929" y="32524"/>
                  </a:lnTo>
                  <a:cubicBezTo>
                    <a:pt x="95929" y="34530"/>
                    <a:pt x="95960" y="36566"/>
                    <a:pt x="95960" y="38603"/>
                  </a:cubicBezTo>
                  <a:cubicBezTo>
                    <a:pt x="95990" y="40518"/>
                    <a:pt x="95990" y="42463"/>
                    <a:pt x="95990" y="44378"/>
                  </a:cubicBezTo>
                  <a:cubicBezTo>
                    <a:pt x="96021" y="46202"/>
                    <a:pt x="96021" y="48025"/>
                    <a:pt x="96021" y="49849"/>
                  </a:cubicBezTo>
                  <a:cubicBezTo>
                    <a:pt x="96021" y="49880"/>
                    <a:pt x="96051" y="49910"/>
                    <a:pt x="96051" y="49940"/>
                  </a:cubicBezTo>
                  <a:cubicBezTo>
                    <a:pt x="96051" y="49971"/>
                    <a:pt x="96051" y="49971"/>
                    <a:pt x="96051" y="50001"/>
                  </a:cubicBezTo>
                  <a:cubicBezTo>
                    <a:pt x="95929" y="51035"/>
                    <a:pt x="96446" y="51065"/>
                    <a:pt x="97267" y="51278"/>
                  </a:cubicBezTo>
                  <a:cubicBezTo>
                    <a:pt x="97480" y="51369"/>
                    <a:pt x="97692" y="51430"/>
                    <a:pt x="97905" y="51612"/>
                  </a:cubicBezTo>
                  <a:cubicBezTo>
                    <a:pt x="97936" y="51734"/>
                    <a:pt x="97966" y="51855"/>
                    <a:pt x="97905" y="51977"/>
                  </a:cubicBezTo>
                  <a:cubicBezTo>
                    <a:pt x="97662" y="52311"/>
                    <a:pt x="97145" y="52402"/>
                    <a:pt x="97054" y="52858"/>
                  </a:cubicBezTo>
                  <a:cubicBezTo>
                    <a:pt x="96811" y="53314"/>
                    <a:pt x="97297" y="53679"/>
                    <a:pt x="97480" y="54074"/>
                  </a:cubicBezTo>
                  <a:cubicBezTo>
                    <a:pt x="97571" y="54348"/>
                    <a:pt x="97571" y="54682"/>
                    <a:pt x="97328" y="54864"/>
                  </a:cubicBezTo>
                  <a:cubicBezTo>
                    <a:pt x="97221" y="54931"/>
                    <a:pt x="97108" y="54957"/>
                    <a:pt x="96994" y="54957"/>
                  </a:cubicBezTo>
                  <a:cubicBezTo>
                    <a:pt x="96850" y="54957"/>
                    <a:pt x="96704" y="54916"/>
                    <a:pt x="96568" y="54864"/>
                  </a:cubicBezTo>
                  <a:cubicBezTo>
                    <a:pt x="96359" y="54745"/>
                    <a:pt x="96076" y="54640"/>
                    <a:pt x="95821" y="54640"/>
                  </a:cubicBezTo>
                  <a:cubicBezTo>
                    <a:pt x="95558" y="54640"/>
                    <a:pt x="95323" y="54753"/>
                    <a:pt x="95230" y="55077"/>
                  </a:cubicBezTo>
                  <a:cubicBezTo>
                    <a:pt x="95156" y="55398"/>
                    <a:pt x="95283" y="56081"/>
                    <a:pt x="94942" y="56081"/>
                  </a:cubicBezTo>
                  <a:cubicBezTo>
                    <a:pt x="94863" y="56081"/>
                    <a:pt x="94759" y="56044"/>
                    <a:pt x="94622" y="55959"/>
                  </a:cubicBezTo>
                  <a:cubicBezTo>
                    <a:pt x="94136" y="55503"/>
                    <a:pt x="93863" y="54773"/>
                    <a:pt x="93163" y="54591"/>
                  </a:cubicBezTo>
                  <a:cubicBezTo>
                    <a:pt x="92980" y="54565"/>
                    <a:pt x="92752" y="54494"/>
                    <a:pt x="92537" y="54494"/>
                  </a:cubicBezTo>
                  <a:cubicBezTo>
                    <a:pt x="92502" y="54494"/>
                    <a:pt x="92468" y="54496"/>
                    <a:pt x="92434" y="54500"/>
                  </a:cubicBezTo>
                  <a:lnTo>
                    <a:pt x="92404" y="54500"/>
                  </a:lnTo>
                  <a:cubicBezTo>
                    <a:pt x="90215" y="54500"/>
                    <a:pt x="88057" y="54530"/>
                    <a:pt x="85869" y="54530"/>
                  </a:cubicBezTo>
                  <a:cubicBezTo>
                    <a:pt x="82221" y="54561"/>
                    <a:pt x="78574" y="54591"/>
                    <a:pt x="74926" y="54621"/>
                  </a:cubicBezTo>
                  <a:cubicBezTo>
                    <a:pt x="71370" y="54652"/>
                    <a:pt x="67783" y="54682"/>
                    <a:pt x="64227" y="54713"/>
                  </a:cubicBezTo>
                  <a:cubicBezTo>
                    <a:pt x="60306" y="54743"/>
                    <a:pt x="56354" y="54773"/>
                    <a:pt x="52433" y="54804"/>
                  </a:cubicBezTo>
                  <a:cubicBezTo>
                    <a:pt x="48755" y="54834"/>
                    <a:pt x="45108" y="54864"/>
                    <a:pt x="41430" y="54895"/>
                  </a:cubicBezTo>
                  <a:cubicBezTo>
                    <a:pt x="37995" y="54925"/>
                    <a:pt x="34530" y="54956"/>
                    <a:pt x="31065" y="54956"/>
                  </a:cubicBezTo>
                  <a:cubicBezTo>
                    <a:pt x="27235" y="55016"/>
                    <a:pt x="23405" y="55016"/>
                    <a:pt x="19575" y="55047"/>
                  </a:cubicBezTo>
                  <a:cubicBezTo>
                    <a:pt x="16414" y="55077"/>
                    <a:pt x="13253" y="55108"/>
                    <a:pt x="10122" y="55138"/>
                  </a:cubicBezTo>
                  <a:lnTo>
                    <a:pt x="9788" y="55138"/>
                  </a:lnTo>
                  <a:cubicBezTo>
                    <a:pt x="9606" y="55168"/>
                    <a:pt x="9423" y="55199"/>
                    <a:pt x="9271" y="55199"/>
                  </a:cubicBezTo>
                  <a:lnTo>
                    <a:pt x="9028" y="55199"/>
                  </a:lnTo>
                  <a:cubicBezTo>
                    <a:pt x="8937" y="55199"/>
                    <a:pt x="8846" y="55229"/>
                    <a:pt x="8755" y="55229"/>
                  </a:cubicBezTo>
                  <a:lnTo>
                    <a:pt x="8603" y="55229"/>
                  </a:lnTo>
                  <a:cubicBezTo>
                    <a:pt x="7843" y="55290"/>
                    <a:pt x="7083" y="55442"/>
                    <a:pt x="6779" y="56232"/>
                  </a:cubicBezTo>
                  <a:cubicBezTo>
                    <a:pt x="6566" y="56627"/>
                    <a:pt x="6475" y="57114"/>
                    <a:pt x="6110" y="57387"/>
                  </a:cubicBezTo>
                  <a:cubicBezTo>
                    <a:pt x="6049" y="57448"/>
                    <a:pt x="5958" y="57479"/>
                    <a:pt x="5867" y="57509"/>
                  </a:cubicBezTo>
                  <a:cubicBezTo>
                    <a:pt x="5251" y="56816"/>
                    <a:pt x="5524" y="55647"/>
                    <a:pt x="4526" y="55647"/>
                  </a:cubicBezTo>
                  <a:cubicBezTo>
                    <a:pt x="4342" y="55647"/>
                    <a:pt x="4115" y="55686"/>
                    <a:pt x="3830" y="55776"/>
                  </a:cubicBezTo>
                  <a:cubicBezTo>
                    <a:pt x="3504" y="55842"/>
                    <a:pt x="3100" y="56047"/>
                    <a:pt x="2740" y="56047"/>
                  </a:cubicBezTo>
                  <a:cubicBezTo>
                    <a:pt x="2598" y="56047"/>
                    <a:pt x="2462" y="56015"/>
                    <a:pt x="2341" y="55928"/>
                  </a:cubicBezTo>
                  <a:cubicBezTo>
                    <a:pt x="1764" y="55138"/>
                    <a:pt x="2736" y="54105"/>
                    <a:pt x="2402" y="53223"/>
                  </a:cubicBezTo>
                  <a:cubicBezTo>
                    <a:pt x="2250" y="52828"/>
                    <a:pt x="1733" y="52767"/>
                    <a:pt x="1368" y="52737"/>
                  </a:cubicBezTo>
                  <a:cubicBezTo>
                    <a:pt x="1" y="52433"/>
                    <a:pt x="1855" y="51430"/>
                    <a:pt x="2189" y="50943"/>
                  </a:cubicBezTo>
                  <a:cubicBezTo>
                    <a:pt x="2341" y="50852"/>
                    <a:pt x="2584" y="50336"/>
                    <a:pt x="2645" y="49971"/>
                  </a:cubicBezTo>
                  <a:cubicBezTo>
                    <a:pt x="2675" y="49940"/>
                    <a:pt x="2675" y="49910"/>
                    <a:pt x="2675" y="49880"/>
                  </a:cubicBezTo>
                  <a:cubicBezTo>
                    <a:pt x="2675" y="49697"/>
                    <a:pt x="2706" y="49545"/>
                    <a:pt x="2706" y="49393"/>
                  </a:cubicBezTo>
                  <a:lnTo>
                    <a:pt x="2919" y="43497"/>
                  </a:lnTo>
                  <a:cubicBezTo>
                    <a:pt x="2979" y="41521"/>
                    <a:pt x="3071" y="39545"/>
                    <a:pt x="3131" y="37600"/>
                  </a:cubicBezTo>
                  <a:cubicBezTo>
                    <a:pt x="3192" y="35624"/>
                    <a:pt x="3283" y="33648"/>
                    <a:pt x="3344" y="31642"/>
                  </a:cubicBezTo>
                  <a:cubicBezTo>
                    <a:pt x="3405" y="29636"/>
                    <a:pt x="3496" y="27630"/>
                    <a:pt x="3557" y="25594"/>
                  </a:cubicBezTo>
                  <a:cubicBezTo>
                    <a:pt x="3648" y="23679"/>
                    <a:pt x="3709" y="21733"/>
                    <a:pt x="3770" y="19788"/>
                  </a:cubicBezTo>
                  <a:cubicBezTo>
                    <a:pt x="3861" y="17843"/>
                    <a:pt x="3922" y="15867"/>
                    <a:pt x="3982" y="13891"/>
                  </a:cubicBezTo>
                  <a:cubicBezTo>
                    <a:pt x="4074" y="11976"/>
                    <a:pt x="4134" y="10092"/>
                    <a:pt x="4195" y="8207"/>
                  </a:cubicBezTo>
                  <a:lnTo>
                    <a:pt x="4195" y="8116"/>
                  </a:lnTo>
                  <a:cubicBezTo>
                    <a:pt x="4165" y="8055"/>
                    <a:pt x="4165" y="8025"/>
                    <a:pt x="4165" y="7964"/>
                  </a:cubicBezTo>
                  <a:cubicBezTo>
                    <a:pt x="4165" y="7903"/>
                    <a:pt x="4165" y="7843"/>
                    <a:pt x="4165" y="7812"/>
                  </a:cubicBezTo>
                  <a:lnTo>
                    <a:pt x="4165" y="7782"/>
                  </a:lnTo>
                  <a:cubicBezTo>
                    <a:pt x="4043" y="7265"/>
                    <a:pt x="3618" y="6505"/>
                    <a:pt x="3405" y="6384"/>
                  </a:cubicBezTo>
                  <a:cubicBezTo>
                    <a:pt x="2888" y="5836"/>
                    <a:pt x="2098" y="5563"/>
                    <a:pt x="1551" y="5016"/>
                  </a:cubicBezTo>
                  <a:cubicBezTo>
                    <a:pt x="1460" y="4864"/>
                    <a:pt x="1551" y="4712"/>
                    <a:pt x="1703" y="4651"/>
                  </a:cubicBezTo>
                  <a:cubicBezTo>
                    <a:pt x="2554" y="4438"/>
                    <a:pt x="3770" y="4043"/>
                    <a:pt x="3557" y="2918"/>
                  </a:cubicBezTo>
                  <a:cubicBezTo>
                    <a:pt x="3466" y="2250"/>
                    <a:pt x="2888" y="1581"/>
                    <a:pt x="2949" y="882"/>
                  </a:cubicBezTo>
                  <a:cubicBezTo>
                    <a:pt x="3138" y="776"/>
                    <a:pt x="3323" y="733"/>
                    <a:pt x="3505" y="733"/>
                  </a:cubicBezTo>
                  <a:cubicBezTo>
                    <a:pt x="4319" y="733"/>
                    <a:pt x="5078" y="1603"/>
                    <a:pt x="5897" y="1703"/>
                  </a:cubicBezTo>
                  <a:cubicBezTo>
                    <a:pt x="6015" y="1726"/>
                    <a:pt x="6119" y="1737"/>
                    <a:pt x="6212" y="1737"/>
                  </a:cubicBezTo>
                  <a:cubicBezTo>
                    <a:pt x="6956" y="1737"/>
                    <a:pt x="6964" y="1034"/>
                    <a:pt x="7478" y="548"/>
                  </a:cubicBezTo>
                  <a:cubicBezTo>
                    <a:pt x="7537" y="488"/>
                    <a:pt x="7587" y="461"/>
                    <a:pt x="7633" y="461"/>
                  </a:cubicBezTo>
                  <a:close/>
                  <a:moveTo>
                    <a:pt x="7630" y="0"/>
                  </a:moveTo>
                  <a:cubicBezTo>
                    <a:pt x="6992" y="31"/>
                    <a:pt x="6779" y="730"/>
                    <a:pt x="6505" y="1156"/>
                  </a:cubicBezTo>
                  <a:cubicBezTo>
                    <a:pt x="6414" y="1247"/>
                    <a:pt x="6293" y="1277"/>
                    <a:pt x="6141" y="1277"/>
                  </a:cubicBezTo>
                  <a:cubicBezTo>
                    <a:pt x="5441" y="1186"/>
                    <a:pt x="4834" y="700"/>
                    <a:pt x="4195" y="426"/>
                  </a:cubicBezTo>
                  <a:cubicBezTo>
                    <a:pt x="3987" y="315"/>
                    <a:pt x="3754" y="261"/>
                    <a:pt x="3522" y="261"/>
                  </a:cubicBezTo>
                  <a:cubicBezTo>
                    <a:pt x="3244" y="261"/>
                    <a:pt x="2968" y="338"/>
                    <a:pt x="2736" y="487"/>
                  </a:cubicBezTo>
                  <a:cubicBezTo>
                    <a:pt x="1794" y="1307"/>
                    <a:pt x="3618" y="2706"/>
                    <a:pt x="2949" y="3587"/>
                  </a:cubicBezTo>
                  <a:cubicBezTo>
                    <a:pt x="2463" y="4256"/>
                    <a:pt x="852" y="3922"/>
                    <a:pt x="1064" y="5046"/>
                  </a:cubicBezTo>
                  <a:cubicBezTo>
                    <a:pt x="1642" y="6171"/>
                    <a:pt x="3435" y="6292"/>
                    <a:pt x="3618" y="7691"/>
                  </a:cubicBezTo>
                  <a:cubicBezTo>
                    <a:pt x="3709" y="7843"/>
                    <a:pt x="3679" y="8025"/>
                    <a:pt x="3739" y="8146"/>
                  </a:cubicBezTo>
                  <a:cubicBezTo>
                    <a:pt x="3739" y="8329"/>
                    <a:pt x="3709" y="8542"/>
                    <a:pt x="3709" y="8724"/>
                  </a:cubicBezTo>
                  <a:cubicBezTo>
                    <a:pt x="3648" y="10700"/>
                    <a:pt x="3587" y="12675"/>
                    <a:pt x="3496" y="14651"/>
                  </a:cubicBezTo>
                  <a:cubicBezTo>
                    <a:pt x="3435" y="16596"/>
                    <a:pt x="3344" y="18572"/>
                    <a:pt x="3283" y="20517"/>
                  </a:cubicBezTo>
                  <a:cubicBezTo>
                    <a:pt x="3223" y="22463"/>
                    <a:pt x="3131" y="24408"/>
                    <a:pt x="3071" y="26353"/>
                  </a:cubicBezTo>
                  <a:cubicBezTo>
                    <a:pt x="3010" y="28360"/>
                    <a:pt x="2919" y="30335"/>
                    <a:pt x="2858" y="32311"/>
                  </a:cubicBezTo>
                  <a:cubicBezTo>
                    <a:pt x="2797" y="34287"/>
                    <a:pt x="2706" y="36262"/>
                    <a:pt x="2645" y="38208"/>
                  </a:cubicBezTo>
                  <a:cubicBezTo>
                    <a:pt x="2584" y="40183"/>
                    <a:pt x="2493" y="42159"/>
                    <a:pt x="2432" y="44135"/>
                  </a:cubicBezTo>
                  <a:cubicBezTo>
                    <a:pt x="2372" y="46019"/>
                    <a:pt x="2280" y="47874"/>
                    <a:pt x="2220" y="49728"/>
                  </a:cubicBezTo>
                  <a:cubicBezTo>
                    <a:pt x="2128" y="49940"/>
                    <a:pt x="2128" y="50275"/>
                    <a:pt x="1946" y="50518"/>
                  </a:cubicBezTo>
                  <a:cubicBezTo>
                    <a:pt x="1490" y="51156"/>
                    <a:pt x="487" y="51521"/>
                    <a:pt x="396" y="52372"/>
                  </a:cubicBezTo>
                  <a:cubicBezTo>
                    <a:pt x="335" y="52737"/>
                    <a:pt x="700" y="52980"/>
                    <a:pt x="1004" y="53102"/>
                  </a:cubicBezTo>
                  <a:cubicBezTo>
                    <a:pt x="1308" y="53223"/>
                    <a:pt x="1733" y="53162"/>
                    <a:pt x="1976" y="53406"/>
                  </a:cubicBezTo>
                  <a:cubicBezTo>
                    <a:pt x="2128" y="54348"/>
                    <a:pt x="1095" y="55746"/>
                    <a:pt x="2189" y="56415"/>
                  </a:cubicBezTo>
                  <a:cubicBezTo>
                    <a:pt x="2338" y="56474"/>
                    <a:pt x="2489" y="56498"/>
                    <a:pt x="2642" y="56498"/>
                  </a:cubicBezTo>
                  <a:cubicBezTo>
                    <a:pt x="2959" y="56498"/>
                    <a:pt x="3280" y="56396"/>
                    <a:pt x="3587" y="56293"/>
                  </a:cubicBezTo>
                  <a:cubicBezTo>
                    <a:pt x="3885" y="56194"/>
                    <a:pt x="4183" y="56095"/>
                    <a:pt x="4481" y="56095"/>
                  </a:cubicBezTo>
                  <a:cubicBezTo>
                    <a:pt x="4548" y="56095"/>
                    <a:pt x="4615" y="56100"/>
                    <a:pt x="4682" y="56111"/>
                  </a:cubicBezTo>
                  <a:cubicBezTo>
                    <a:pt x="5229" y="56597"/>
                    <a:pt x="4986" y="57813"/>
                    <a:pt x="5837" y="57965"/>
                  </a:cubicBezTo>
                  <a:cubicBezTo>
                    <a:pt x="6779" y="57874"/>
                    <a:pt x="6900" y="56779"/>
                    <a:pt x="7326" y="56141"/>
                  </a:cubicBezTo>
                  <a:cubicBezTo>
                    <a:pt x="7569" y="55746"/>
                    <a:pt x="8055" y="55746"/>
                    <a:pt x="8451" y="55685"/>
                  </a:cubicBezTo>
                  <a:lnTo>
                    <a:pt x="8572" y="55685"/>
                  </a:lnTo>
                  <a:cubicBezTo>
                    <a:pt x="8603" y="55685"/>
                    <a:pt x="8663" y="55655"/>
                    <a:pt x="8694" y="55655"/>
                  </a:cubicBezTo>
                  <a:cubicBezTo>
                    <a:pt x="8815" y="55655"/>
                    <a:pt x="8937" y="55655"/>
                    <a:pt x="9059" y="55624"/>
                  </a:cubicBezTo>
                  <a:lnTo>
                    <a:pt x="9545" y="55624"/>
                  </a:lnTo>
                  <a:cubicBezTo>
                    <a:pt x="9606" y="55594"/>
                    <a:pt x="9666" y="55594"/>
                    <a:pt x="9758" y="55594"/>
                  </a:cubicBezTo>
                  <a:lnTo>
                    <a:pt x="10122" y="55594"/>
                  </a:lnTo>
                  <a:cubicBezTo>
                    <a:pt x="10153" y="55564"/>
                    <a:pt x="10153" y="55564"/>
                    <a:pt x="10153" y="55564"/>
                  </a:cubicBezTo>
                  <a:lnTo>
                    <a:pt x="15867" y="55533"/>
                  </a:lnTo>
                  <a:cubicBezTo>
                    <a:pt x="19606" y="55503"/>
                    <a:pt x="23314" y="55472"/>
                    <a:pt x="27022" y="55442"/>
                  </a:cubicBezTo>
                  <a:cubicBezTo>
                    <a:pt x="30457" y="55412"/>
                    <a:pt x="33892" y="55381"/>
                    <a:pt x="37357" y="55351"/>
                  </a:cubicBezTo>
                  <a:cubicBezTo>
                    <a:pt x="41187" y="55320"/>
                    <a:pt x="45017" y="55290"/>
                    <a:pt x="48847" y="55260"/>
                  </a:cubicBezTo>
                  <a:cubicBezTo>
                    <a:pt x="52676" y="55229"/>
                    <a:pt x="56537" y="55199"/>
                    <a:pt x="60367" y="55168"/>
                  </a:cubicBezTo>
                  <a:cubicBezTo>
                    <a:pt x="63832" y="55168"/>
                    <a:pt x="67297" y="55138"/>
                    <a:pt x="70762" y="55108"/>
                  </a:cubicBezTo>
                  <a:cubicBezTo>
                    <a:pt x="74622" y="55077"/>
                    <a:pt x="78452" y="55047"/>
                    <a:pt x="82282" y="55016"/>
                  </a:cubicBezTo>
                  <a:cubicBezTo>
                    <a:pt x="85625" y="54986"/>
                    <a:pt x="88999" y="54956"/>
                    <a:pt x="92343" y="54925"/>
                  </a:cubicBezTo>
                  <a:cubicBezTo>
                    <a:pt x="92677" y="54956"/>
                    <a:pt x="93042" y="54956"/>
                    <a:pt x="93315" y="55168"/>
                  </a:cubicBezTo>
                  <a:cubicBezTo>
                    <a:pt x="93832" y="55533"/>
                    <a:pt x="94045" y="56293"/>
                    <a:pt x="94683" y="56475"/>
                  </a:cubicBezTo>
                  <a:cubicBezTo>
                    <a:pt x="94774" y="56506"/>
                    <a:pt x="94835" y="56506"/>
                    <a:pt x="94896" y="56506"/>
                  </a:cubicBezTo>
                  <a:cubicBezTo>
                    <a:pt x="95565" y="56506"/>
                    <a:pt x="95686" y="55807"/>
                    <a:pt x="95626" y="55229"/>
                  </a:cubicBezTo>
                  <a:cubicBezTo>
                    <a:pt x="95663" y="55116"/>
                    <a:pt x="95748" y="55085"/>
                    <a:pt x="95836" y="55085"/>
                  </a:cubicBezTo>
                  <a:cubicBezTo>
                    <a:pt x="95890" y="55085"/>
                    <a:pt x="95944" y="55096"/>
                    <a:pt x="95990" y="55108"/>
                  </a:cubicBezTo>
                  <a:cubicBezTo>
                    <a:pt x="96273" y="55277"/>
                    <a:pt x="96635" y="55395"/>
                    <a:pt x="96972" y="55395"/>
                  </a:cubicBezTo>
                  <a:cubicBezTo>
                    <a:pt x="97359" y="55395"/>
                    <a:pt x="97712" y="55240"/>
                    <a:pt x="97875" y="54834"/>
                  </a:cubicBezTo>
                  <a:cubicBezTo>
                    <a:pt x="98027" y="54439"/>
                    <a:pt x="97996" y="53983"/>
                    <a:pt x="97753" y="53649"/>
                  </a:cubicBezTo>
                  <a:cubicBezTo>
                    <a:pt x="97601" y="53406"/>
                    <a:pt x="97267" y="53132"/>
                    <a:pt x="97540" y="52858"/>
                  </a:cubicBezTo>
                  <a:cubicBezTo>
                    <a:pt x="97723" y="52615"/>
                    <a:pt x="98088" y="52554"/>
                    <a:pt x="98270" y="52250"/>
                  </a:cubicBezTo>
                  <a:cubicBezTo>
                    <a:pt x="98452" y="52038"/>
                    <a:pt x="98392" y="51703"/>
                    <a:pt x="98331" y="51430"/>
                  </a:cubicBezTo>
                  <a:cubicBezTo>
                    <a:pt x="98148" y="51065"/>
                    <a:pt x="97692" y="50943"/>
                    <a:pt x="97358" y="50791"/>
                  </a:cubicBezTo>
                  <a:cubicBezTo>
                    <a:pt x="97024" y="50670"/>
                    <a:pt x="96477" y="50761"/>
                    <a:pt x="96477" y="50305"/>
                  </a:cubicBezTo>
                  <a:cubicBezTo>
                    <a:pt x="96477" y="50275"/>
                    <a:pt x="96477" y="50214"/>
                    <a:pt x="96477" y="50184"/>
                  </a:cubicBezTo>
                  <a:cubicBezTo>
                    <a:pt x="96477" y="50123"/>
                    <a:pt x="96477" y="50062"/>
                    <a:pt x="96477" y="50001"/>
                  </a:cubicBezTo>
                  <a:cubicBezTo>
                    <a:pt x="96477" y="49971"/>
                    <a:pt x="96477" y="49971"/>
                    <a:pt x="96477" y="49940"/>
                  </a:cubicBezTo>
                  <a:lnTo>
                    <a:pt x="96477" y="49849"/>
                  </a:lnTo>
                  <a:cubicBezTo>
                    <a:pt x="96477" y="49819"/>
                    <a:pt x="96477" y="49758"/>
                    <a:pt x="96477" y="49697"/>
                  </a:cubicBezTo>
                  <a:cubicBezTo>
                    <a:pt x="96477" y="49667"/>
                    <a:pt x="96477" y="49636"/>
                    <a:pt x="96477" y="49606"/>
                  </a:cubicBezTo>
                  <a:lnTo>
                    <a:pt x="96477" y="49484"/>
                  </a:lnTo>
                  <a:cubicBezTo>
                    <a:pt x="96477" y="49454"/>
                    <a:pt x="96477" y="49424"/>
                    <a:pt x="96477" y="49393"/>
                  </a:cubicBezTo>
                  <a:cubicBezTo>
                    <a:pt x="96477" y="48451"/>
                    <a:pt x="96477" y="47509"/>
                    <a:pt x="96477" y="46567"/>
                  </a:cubicBezTo>
                  <a:cubicBezTo>
                    <a:pt x="96477" y="45624"/>
                    <a:pt x="96477" y="44652"/>
                    <a:pt x="96446" y="43679"/>
                  </a:cubicBezTo>
                  <a:cubicBezTo>
                    <a:pt x="96446" y="41764"/>
                    <a:pt x="96446" y="39819"/>
                    <a:pt x="96416" y="37873"/>
                  </a:cubicBezTo>
                  <a:lnTo>
                    <a:pt x="96385" y="31885"/>
                  </a:lnTo>
                  <a:cubicBezTo>
                    <a:pt x="96385" y="29940"/>
                    <a:pt x="96355" y="27964"/>
                    <a:pt x="96355" y="26019"/>
                  </a:cubicBezTo>
                  <a:lnTo>
                    <a:pt x="96325" y="20031"/>
                  </a:lnTo>
                  <a:cubicBezTo>
                    <a:pt x="96294" y="18025"/>
                    <a:pt x="96294" y="15989"/>
                    <a:pt x="96294" y="13952"/>
                  </a:cubicBezTo>
                  <a:lnTo>
                    <a:pt x="96264" y="8086"/>
                  </a:lnTo>
                  <a:cubicBezTo>
                    <a:pt x="96264" y="8055"/>
                    <a:pt x="96233" y="8025"/>
                    <a:pt x="96233" y="8025"/>
                  </a:cubicBezTo>
                  <a:cubicBezTo>
                    <a:pt x="96233" y="7964"/>
                    <a:pt x="96233" y="7903"/>
                    <a:pt x="96233" y="7873"/>
                  </a:cubicBezTo>
                  <a:cubicBezTo>
                    <a:pt x="96233" y="7843"/>
                    <a:pt x="96233" y="7812"/>
                    <a:pt x="96233" y="7812"/>
                  </a:cubicBezTo>
                  <a:lnTo>
                    <a:pt x="96233" y="7782"/>
                  </a:lnTo>
                  <a:cubicBezTo>
                    <a:pt x="96233" y="7721"/>
                    <a:pt x="96233" y="7691"/>
                    <a:pt x="96264" y="7660"/>
                  </a:cubicBezTo>
                  <a:cubicBezTo>
                    <a:pt x="96264" y="7599"/>
                    <a:pt x="96294" y="7569"/>
                    <a:pt x="96325" y="7508"/>
                  </a:cubicBezTo>
                  <a:cubicBezTo>
                    <a:pt x="96659" y="7204"/>
                    <a:pt x="97206" y="7174"/>
                    <a:pt x="97510" y="6839"/>
                  </a:cubicBezTo>
                  <a:cubicBezTo>
                    <a:pt x="97784" y="6536"/>
                    <a:pt x="97814" y="6019"/>
                    <a:pt x="97449" y="5806"/>
                  </a:cubicBezTo>
                  <a:cubicBezTo>
                    <a:pt x="97115" y="5563"/>
                    <a:pt x="96659" y="5593"/>
                    <a:pt x="96264" y="5441"/>
                  </a:cubicBezTo>
                  <a:cubicBezTo>
                    <a:pt x="95413" y="4560"/>
                    <a:pt x="97480" y="3344"/>
                    <a:pt x="96841" y="2341"/>
                  </a:cubicBezTo>
                  <a:cubicBezTo>
                    <a:pt x="96607" y="2081"/>
                    <a:pt x="96334" y="1982"/>
                    <a:pt x="96043" y="1982"/>
                  </a:cubicBezTo>
                  <a:cubicBezTo>
                    <a:pt x="95315" y="1982"/>
                    <a:pt x="94480" y="2606"/>
                    <a:pt x="93893" y="2888"/>
                  </a:cubicBezTo>
                  <a:cubicBezTo>
                    <a:pt x="93682" y="2976"/>
                    <a:pt x="93421" y="3064"/>
                    <a:pt x="93174" y="3064"/>
                  </a:cubicBezTo>
                  <a:cubicBezTo>
                    <a:pt x="92992" y="3064"/>
                    <a:pt x="92818" y="3017"/>
                    <a:pt x="92677" y="2888"/>
                  </a:cubicBezTo>
                  <a:cubicBezTo>
                    <a:pt x="92373" y="2432"/>
                    <a:pt x="92586" y="1794"/>
                    <a:pt x="92373" y="1277"/>
                  </a:cubicBezTo>
                  <a:cubicBezTo>
                    <a:pt x="92225" y="951"/>
                    <a:pt x="91939" y="798"/>
                    <a:pt x="91650" y="798"/>
                  </a:cubicBezTo>
                  <a:cubicBezTo>
                    <a:pt x="91346" y="798"/>
                    <a:pt x="91039" y="966"/>
                    <a:pt x="90884" y="1277"/>
                  </a:cubicBezTo>
                  <a:cubicBezTo>
                    <a:pt x="90397" y="1855"/>
                    <a:pt x="89850" y="2402"/>
                    <a:pt x="89151" y="2706"/>
                  </a:cubicBezTo>
                  <a:cubicBezTo>
                    <a:pt x="89090" y="2736"/>
                    <a:pt x="88999" y="2766"/>
                    <a:pt x="88938" y="2797"/>
                  </a:cubicBezTo>
                  <a:cubicBezTo>
                    <a:pt x="87024" y="2797"/>
                    <a:pt x="85109" y="2766"/>
                    <a:pt x="83194" y="2766"/>
                  </a:cubicBezTo>
                  <a:lnTo>
                    <a:pt x="72859" y="2706"/>
                  </a:lnTo>
                  <a:lnTo>
                    <a:pt x="62677" y="2645"/>
                  </a:lnTo>
                  <a:cubicBezTo>
                    <a:pt x="58847" y="2645"/>
                    <a:pt x="55017" y="2614"/>
                    <a:pt x="51187" y="2584"/>
                  </a:cubicBezTo>
                  <a:cubicBezTo>
                    <a:pt x="47813" y="2584"/>
                    <a:pt x="44409" y="2554"/>
                    <a:pt x="41035" y="2523"/>
                  </a:cubicBezTo>
                  <a:cubicBezTo>
                    <a:pt x="37722" y="2523"/>
                    <a:pt x="34439" y="2493"/>
                    <a:pt x="31126" y="2493"/>
                  </a:cubicBezTo>
                  <a:cubicBezTo>
                    <a:pt x="27509" y="2463"/>
                    <a:pt x="23892" y="2432"/>
                    <a:pt x="20275" y="2432"/>
                  </a:cubicBezTo>
                  <a:cubicBezTo>
                    <a:pt x="16961" y="2402"/>
                    <a:pt x="13618" y="2402"/>
                    <a:pt x="10305" y="2371"/>
                  </a:cubicBezTo>
                  <a:lnTo>
                    <a:pt x="10153" y="2371"/>
                  </a:lnTo>
                  <a:cubicBezTo>
                    <a:pt x="10122" y="2371"/>
                    <a:pt x="10092" y="2341"/>
                    <a:pt x="10062" y="2341"/>
                  </a:cubicBezTo>
                  <a:cubicBezTo>
                    <a:pt x="10001" y="2341"/>
                    <a:pt x="9910" y="2311"/>
                    <a:pt x="9849" y="2311"/>
                  </a:cubicBezTo>
                  <a:cubicBezTo>
                    <a:pt x="9788" y="2280"/>
                    <a:pt x="9727" y="2280"/>
                    <a:pt x="9666" y="2250"/>
                  </a:cubicBezTo>
                  <a:cubicBezTo>
                    <a:pt x="9241" y="2189"/>
                    <a:pt x="8937" y="1855"/>
                    <a:pt x="8755" y="1459"/>
                  </a:cubicBezTo>
                  <a:cubicBezTo>
                    <a:pt x="8420" y="973"/>
                    <a:pt x="8329" y="92"/>
                    <a:pt x="7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3"/>
            <p:cNvSpPr/>
            <p:nvPr/>
          </p:nvSpPr>
          <p:spPr>
            <a:xfrm>
              <a:off x="12732275" y="1014750"/>
              <a:ext cx="2254625" cy="1220400"/>
            </a:xfrm>
            <a:custGeom>
              <a:avLst/>
              <a:gdLst/>
              <a:ahLst/>
              <a:cxnLst/>
              <a:rect l="l" t="t" r="r" b="b"/>
              <a:pathLst>
                <a:path w="90185" h="48816" extrusionOk="0">
                  <a:moveTo>
                    <a:pt x="11095" y="3739"/>
                  </a:moveTo>
                  <a:cubicBezTo>
                    <a:pt x="14833" y="3769"/>
                    <a:pt x="18602" y="3769"/>
                    <a:pt x="22341" y="3800"/>
                  </a:cubicBezTo>
                  <a:cubicBezTo>
                    <a:pt x="25988" y="3800"/>
                    <a:pt x="29636" y="3830"/>
                    <a:pt x="33283" y="3830"/>
                  </a:cubicBezTo>
                  <a:cubicBezTo>
                    <a:pt x="36992" y="3860"/>
                    <a:pt x="40730" y="3860"/>
                    <a:pt x="44439" y="3891"/>
                  </a:cubicBezTo>
                  <a:cubicBezTo>
                    <a:pt x="47904" y="3891"/>
                    <a:pt x="51399" y="3921"/>
                    <a:pt x="54895" y="3921"/>
                  </a:cubicBezTo>
                  <a:cubicBezTo>
                    <a:pt x="58755" y="3952"/>
                    <a:pt x="62585" y="3952"/>
                    <a:pt x="66445" y="3982"/>
                  </a:cubicBezTo>
                  <a:cubicBezTo>
                    <a:pt x="70001" y="3982"/>
                    <a:pt x="73558" y="4012"/>
                    <a:pt x="77084" y="4012"/>
                  </a:cubicBezTo>
                  <a:cubicBezTo>
                    <a:pt x="80062" y="4043"/>
                    <a:pt x="83011" y="4043"/>
                    <a:pt x="85990" y="4043"/>
                  </a:cubicBezTo>
                  <a:lnTo>
                    <a:pt x="85990" y="4134"/>
                  </a:lnTo>
                  <a:cubicBezTo>
                    <a:pt x="85959" y="6079"/>
                    <a:pt x="85929" y="8055"/>
                    <a:pt x="85929" y="10031"/>
                  </a:cubicBezTo>
                  <a:cubicBezTo>
                    <a:pt x="85898" y="12037"/>
                    <a:pt x="85898" y="14043"/>
                    <a:pt x="85868" y="16049"/>
                  </a:cubicBezTo>
                  <a:cubicBezTo>
                    <a:pt x="85868" y="17994"/>
                    <a:pt x="85838" y="19970"/>
                    <a:pt x="85807" y="21915"/>
                  </a:cubicBezTo>
                  <a:cubicBezTo>
                    <a:pt x="85807" y="23922"/>
                    <a:pt x="85777" y="25928"/>
                    <a:pt x="85777" y="27934"/>
                  </a:cubicBezTo>
                  <a:cubicBezTo>
                    <a:pt x="82391" y="26645"/>
                    <a:pt x="79900" y="25910"/>
                    <a:pt x="77242" y="25910"/>
                  </a:cubicBezTo>
                  <a:cubicBezTo>
                    <a:pt x="75199" y="25910"/>
                    <a:pt x="73057" y="26344"/>
                    <a:pt x="70336" y="27295"/>
                  </a:cubicBezTo>
                  <a:cubicBezTo>
                    <a:pt x="67722" y="28086"/>
                    <a:pt x="65229" y="29302"/>
                    <a:pt x="62615" y="30061"/>
                  </a:cubicBezTo>
                  <a:cubicBezTo>
                    <a:pt x="62585" y="30061"/>
                    <a:pt x="62555" y="30092"/>
                    <a:pt x="62524" y="30092"/>
                  </a:cubicBezTo>
                  <a:cubicBezTo>
                    <a:pt x="60640" y="29210"/>
                    <a:pt x="58694" y="28420"/>
                    <a:pt x="56719" y="27782"/>
                  </a:cubicBezTo>
                  <a:cubicBezTo>
                    <a:pt x="54066" y="26768"/>
                    <a:pt x="51267" y="26018"/>
                    <a:pt x="48436" y="26018"/>
                  </a:cubicBezTo>
                  <a:cubicBezTo>
                    <a:pt x="48380" y="26018"/>
                    <a:pt x="48324" y="26018"/>
                    <a:pt x="48269" y="26019"/>
                  </a:cubicBezTo>
                  <a:cubicBezTo>
                    <a:pt x="48032" y="26010"/>
                    <a:pt x="47795" y="26005"/>
                    <a:pt x="47559" y="26005"/>
                  </a:cubicBezTo>
                  <a:cubicBezTo>
                    <a:pt x="43888" y="26005"/>
                    <a:pt x="40318" y="27071"/>
                    <a:pt x="36749" y="27843"/>
                  </a:cubicBezTo>
                  <a:cubicBezTo>
                    <a:pt x="32645" y="28906"/>
                    <a:pt x="28724" y="30457"/>
                    <a:pt x="24742" y="31855"/>
                  </a:cubicBezTo>
                  <a:cubicBezTo>
                    <a:pt x="24742" y="31824"/>
                    <a:pt x="24742" y="31824"/>
                    <a:pt x="24712" y="31824"/>
                  </a:cubicBezTo>
                  <a:cubicBezTo>
                    <a:pt x="23040" y="30730"/>
                    <a:pt x="21368" y="29575"/>
                    <a:pt x="19636" y="28572"/>
                  </a:cubicBezTo>
                  <a:cubicBezTo>
                    <a:pt x="17136" y="26978"/>
                    <a:pt x="14740" y="26268"/>
                    <a:pt x="12308" y="26268"/>
                  </a:cubicBezTo>
                  <a:cubicBezTo>
                    <a:pt x="10010" y="26268"/>
                    <a:pt x="7679" y="26902"/>
                    <a:pt x="5198" y="28025"/>
                  </a:cubicBezTo>
                  <a:cubicBezTo>
                    <a:pt x="5076" y="28086"/>
                    <a:pt x="4863" y="28116"/>
                    <a:pt x="4711" y="28207"/>
                  </a:cubicBezTo>
                  <a:cubicBezTo>
                    <a:pt x="4711" y="27721"/>
                    <a:pt x="4742" y="27265"/>
                    <a:pt x="4742" y="26779"/>
                  </a:cubicBezTo>
                  <a:cubicBezTo>
                    <a:pt x="4803" y="24803"/>
                    <a:pt x="4863" y="22858"/>
                    <a:pt x="4924" y="20912"/>
                  </a:cubicBezTo>
                  <a:cubicBezTo>
                    <a:pt x="4985" y="18906"/>
                    <a:pt x="5046" y="16900"/>
                    <a:pt x="5107" y="14894"/>
                  </a:cubicBezTo>
                  <a:cubicBezTo>
                    <a:pt x="5167" y="12949"/>
                    <a:pt x="5228" y="11003"/>
                    <a:pt x="5289" y="9089"/>
                  </a:cubicBezTo>
                  <a:cubicBezTo>
                    <a:pt x="5350" y="7295"/>
                    <a:pt x="5411" y="5502"/>
                    <a:pt x="5471" y="3739"/>
                  </a:cubicBezTo>
                  <a:close/>
                  <a:moveTo>
                    <a:pt x="12269" y="26694"/>
                  </a:moveTo>
                  <a:cubicBezTo>
                    <a:pt x="16438" y="26694"/>
                    <a:pt x="19656" y="28981"/>
                    <a:pt x="24226" y="32007"/>
                  </a:cubicBezTo>
                  <a:cubicBezTo>
                    <a:pt x="22797" y="32493"/>
                    <a:pt x="21338" y="32979"/>
                    <a:pt x="19879" y="33375"/>
                  </a:cubicBezTo>
                  <a:cubicBezTo>
                    <a:pt x="15320" y="34894"/>
                    <a:pt x="10487" y="35441"/>
                    <a:pt x="5806" y="36688"/>
                  </a:cubicBezTo>
                  <a:cubicBezTo>
                    <a:pt x="5411" y="36779"/>
                    <a:pt x="4985" y="36900"/>
                    <a:pt x="4560" y="36961"/>
                  </a:cubicBezTo>
                  <a:cubicBezTo>
                    <a:pt x="4499" y="36961"/>
                    <a:pt x="4468" y="36992"/>
                    <a:pt x="4438" y="36992"/>
                  </a:cubicBezTo>
                  <a:cubicBezTo>
                    <a:pt x="4468" y="35563"/>
                    <a:pt x="4529" y="34134"/>
                    <a:pt x="4560" y="32706"/>
                  </a:cubicBezTo>
                  <a:cubicBezTo>
                    <a:pt x="4620" y="31368"/>
                    <a:pt x="4651" y="30031"/>
                    <a:pt x="4681" y="28694"/>
                  </a:cubicBezTo>
                  <a:cubicBezTo>
                    <a:pt x="4924" y="28663"/>
                    <a:pt x="5198" y="28450"/>
                    <a:pt x="5411" y="28420"/>
                  </a:cubicBezTo>
                  <a:cubicBezTo>
                    <a:pt x="8079" y="27213"/>
                    <a:pt x="10282" y="26694"/>
                    <a:pt x="12269" y="26694"/>
                  </a:cubicBezTo>
                  <a:close/>
                  <a:moveTo>
                    <a:pt x="77223" y="26346"/>
                  </a:moveTo>
                  <a:cubicBezTo>
                    <a:pt x="79856" y="26346"/>
                    <a:pt x="82320" y="27096"/>
                    <a:pt x="85777" y="28420"/>
                  </a:cubicBezTo>
                  <a:cubicBezTo>
                    <a:pt x="85746" y="30305"/>
                    <a:pt x="85746" y="32159"/>
                    <a:pt x="85716" y="34043"/>
                  </a:cubicBezTo>
                  <a:cubicBezTo>
                    <a:pt x="85716" y="35989"/>
                    <a:pt x="85686" y="37904"/>
                    <a:pt x="85686" y="39849"/>
                  </a:cubicBezTo>
                  <a:cubicBezTo>
                    <a:pt x="85655" y="40153"/>
                    <a:pt x="85655" y="40487"/>
                    <a:pt x="85655" y="40791"/>
                  </a:cubicBezTo>
                  <a:cubicBezTo>
                    <a:pt x="85047" y="40426"/>
                    <a:pt x="84348" y="40244"/>
                    <a:pt x="83710" y="39910"/>
                  </a:cubicBezTo>
                  <a:cubicBezTo>
                    <a:pt x="79698" y="38147"/>
                    <a:pt x="75716" y="36384"/>
                    <a:pt x="71673" y="34742"/>
                  </a:cubicBezTo>
                  <a:cubicBezTo>
                    <a:pt x="69333" y="33648"/>
                    <a:pt x="67053" y="32280"/>
                    <a:pt x="64682" y="31186"/>
                  </a:cubicBezTo>
                  <a:cubicBezTo>
                    <a:pt x="64166" y="30913"/>
                    <a:pt x="63649" y="30639"/>
                    <a:pt x="63132" y="30396"/>
                  </a:cubicBezTo>
                  <a:cubicBezTo>
                    <a:pt x="63375" y="30335"/>
                    <a:pt x="63588" y="30244"/>
                    <a:pt x="63801" y="30183"/>
                  </a:cubicBezTo>
                  <a:cubicBezTo>
                    <a:pt x="65989" y="29362"/>
                    <a:pt x="68117" y="28481"/>
                    <a:pt x="70336" y="27751"/>
                  </a:cubicBezTo>
                  <a:cubicBezTo>
                    <a:pt x="73081" y="26788"/>
                    <a:pt x="75202" y="26346"/>
                    <a:pt x="77223" y="26346"/>
                  </a:cubicBezTo>
                  <a:close/>
                  <a:moveTo>
                    <a:pt x="48022" y="26442"/>
                  </a:moveTo>
                  <a:cubicBezTo>
                    <a:pt x="49446" y="26442"/>
                    <a:pt x="50868" y="26577"/>
                    <a:pt x="52281" y="26900"/>
                  </a:cubicBezTo>
                  <a:cubicBezTo>
                    <a:pt x="58603" y="28390"/>
                    <a:pt x="64439" y="31460"/>
                    <a:pt x="70153" y="34499"/>
                  </a:cubicBezTo>
                  <a:cubicBezTo>
                    <a:pt x="71673" y="35320"/>
                    <a:pt x="73345" y="35867"/>
                    <a:pt x="74926" y="36536"/>
                  </a:cubicBezTo>
                  <a:cubicBezTo>
                    <a:pt x="78391" y="38207"/>
                    <a:pt x="82038" y="39545"/>
                    <a:pt x="85503" y="41247"/>
                  </a:cubicBezTo>
                  <a:cubicBezTo>
                    <a:pt x="85534" y="41247"/>
                    <a:pt x="85564" y="41277"/>
                    <a:pt x="85625" y="41277"/>
                  </a:cubicBezTo>
                  <a:cubicBezTo>
                    <a:pt x="85625" y="41277"/>
                    <a:pt x="85625" y="41247"/>
                    <a:pt x="85655" y="41247"/>
                  </a:cubicBezTo>
                  <a:lnTo>
                    <a:pt x="85655" y="41247"/>
                  </a:lnTo>
                  <a:cubicBezTo>
                    <a:pt x="85625" y="42341"/>
                    <a:pt x="85625" y="43436"/>
                    <a:pt x="85625" y="44530"/>
                  </a:cubicBezTo>
                  <a:cubicBezTo>
                    <a:pt x="84014" y="44530"/>
                    <a:pt x="82433" y="44530"/>
                    <a:pt x="80822" y="44499"/>
                  </a:cubicBezTo>
                  <a:lnTo>
                    <a:pt x="69120" y="44499"/>
                  </a:lnTo>
                  <a:cubicBezTo>
                    <a:pt x="65473" y="44469"/>
                    <a:pt x="61825" y="44469"/>
                    <a:pt x="58208" y="44469"/>
                  </a:cubicBezTo>
                  <a:cubicBezTo>
                    <a:pt x="54621" y="44439"/>
                    <a:pt x="51065" y="44439"/>
                    <a:pt x="47509" y="44439"/>
                  </a:cubicBezTo>
                  <a:cubicBezTo>
                    <a:pt x="43679" y="44439"/>
                    <a:pt x="39879" y="44439"/>
                    <a:pt x="36049" y="44408"/>
                  </a:cubicBezTo>
                  <a:cubicBezTo>
                    <a:pt x="32341" y="44408"/>
                    <a:pt x="28633" y="44378"/>
                    <a:pt x="24925" y="44378"/>
                  </a:cubicBezTo>
                  <a:cubicBezTo>
                    <a:pt x="21156" y="44378"/>
                    <a:pt x="17387" y="44378"/>
                    <a:pt x="13617" y="44347"/>
                  </a:cubicBezTo>
                  <a:lnTo>
                    <a:pt x="4195" y="44347"/>
                  </a:lnTo>
                  <a:cubicBezTo>
                    <a:pt x="4256" y="42493"/>
                    <a:pt x="4316" y="40670"/>
                    <a:pt x="4377" y="38846"/>
                  </a:cubicBezTo>
                  <a:lnTo>
                    <a:pt x="4408" y="37356"/>
                  </a:lnTo>
                  <a:cubicBezTo>
                    <a:pt x="4468" y="37387"/>
                    <a:pt x="4529" y="37417"/>
                    <a:pt x="4590" y="37417"/>
                  </a:cubicBezTo>
                  <a:cubicBezTo>
                    <a:pt x="6170" y="37113"/>
                    <a:pt x="7721" y="36627"/>
                    <a:pt x="9301" y="36323"/>
                  </a:cubicBezTo>
                  <a:cubicBezTo>
                    <a:pt x="13465" y="35502"/>
                    <a:pt x="17630" y="34651"/>
                    <a:pt x="21672" y="33283"/>
                  </a:cubicBezTo>
                  <a:cubicBezTo>
                    <a:pt x="27660" y="31551"/>
                    <a:pt x="33344" y="28846"/>
                    <a:pt x="39484" y="27660"/>
                  </a:cubicBezTo>
                  <a:cubicBezTo>
                    <a:pt x="42286" y="26990"/>
                    <a:pt x="45156" y="26442"/>
                    <a:pt x="48022" y="26442"/>
                  </a:cubicBezTo>
                  <a:close/>
                  <a:moveTo>
                    <a:pt x="1429" y="0"/>
                  </a:moveTo>
                  <a:lnTo>
                    <a:pt x="1429" y="0"/>
                  </a:lnTo>
                  <a:cubicBezTo>
                    <a:pt x="1581" y="152"/>
                    <a:pt x="1702" y="274"/>
                    <a:pt x="1824" y="395"/>
                  </a:cubicBezTo>
                  <a:lnTo>
                    <a:pt x="1824" y="426"/>
                  </a:lnTo>
                  <a:lnTo>
                    <a:pt x="1854" y="426"/>
                  </a:lnTo>
                  <a:cubicBezTo>
                    <a:pt x="1976" y="547"/>
                    <a:pt x="2067" y="669"/>
                    <a:pt x="2189" y="791"/>
                  </a:cubicBezTo>
                  <a:cubicBezTo>
                    <a:pt x="2341" y="912"/>
                    <a:pt x="2493" y="1064"/>
                    <a:pt x="2614" y="1186"/>
                  </a:cubicBezTo>
                  <a:cubicBezTo>
                    <a:pt x="2614" y="1186"/>
                    <a:pt x="2614" y="1186"/>
                    <a:pt x="2614" y="1155"/>
                  </a:cubicBezTo>
                  <a:cubicBezTo>
                    <a:pt x="2827" y="1368"/>
                    <a:pt x="3009" y="1611"/>
                    <a:pt x="3222" y="1824"/>
                  </a:cubicBezTo>
                  <a:lnTo>
                    <a:pt x="3252" y="1824"/>
                  </a:lnTo>
                  <a:cubicBezTo>
                    <a:pt x="3344" y="1946"/>
                    <a:pt x="3465" y="2037"/>
                    <a:pt x="3556" y="2158"/>
                  </a:cubicBezTo>
                  <a:cubicBezTo>
                    <a:pt x="4043" y="2584"/>
                    <a:pt x="4560" y="3040"/>
                    <a:pt x="5046" y="3526"/>
                  </a:cubicBezTo>
                  <a:cubicBezTo>
                    <a:pt x="5046" y="3587"/>
                    <a:pt x="5046" y="3648"/>
                    <a:pt x="5046" y="3708"/>
                  </a:cubicBezTo>
                  <a:cubicBezTo>
                    <a:pt x="5015" y="3769"/>
                    <a:pt x="5015" y="3860"/>
                    <a:pt x="5015" y="3952"/>
                  </a:cubicBezTo>
                  <a:cubicBezTo>
                    <a:pt x="5015" y="3972"/>
                    <a:pt x="5015" y="3992"/>
                    <a:pt x="5015" y="4012"/>
                  </a:cubicBezTo>
                  <a:cubicBezTo>
                    <a:pt x="5015" y="4043"/>
                    <a:pt x="5015" y="4043"/>
                    <a:pt x="4985" y="4073"/>
                  </a:cubicBezTo>
                  <a:cubicBezTo>
                    <a:pt x="4985" y="4225"/>
                    <a:pt x="4985" y="4377"/>
                    <a:pt x="4985" y="4529"/>
                  </a:cubicBezTo>
                  <a:cubicBezTo>
                    <a:pt x="4924" y="6505"/>
                    <a:pt x="4863" y="8511"/>
                    <a:pt x="4803" y="10487"/>
                  </a:cubicBezTo>
                  <a:cubicBezTo>
                    <a:pt x="4742" y="12462"/>
                    <a:pt x="4681" y="14469"/>
                    <a:pt x="4620" y="16475"/>
                  </a:cubicBezTo>
                  <a:cubicBezTo>
                    <a:pt x="4560" y="18450"/>
                    <a:pt x="4499" y="20456"/>
                    <a:pt x="4438" y="22463"/>
                  </a:cubicBezTo>
                  <a:cubicBezTo>
                    <a:pt x="4377" y="24438"/>
                    <a:pt x="4316" y="26414"/>
                    <a:pt x="4256" y="28390"/>
                  </a:cubicBezTo>
                  <a:cubicBezTo>
                    <a:pt x="4195" y="30365"/>
                    <a:pt x="4134" y="32341"/>
                    <a:pt x="4073" y="34317"/>
                  </a:cubicBezTo>
                  <a:cubicBezTo>
                    <a:pt x="4012" y="36293"/>
                    <a:pt x="3952" y="38238"/>
                    <a:pt x="3891" y="40183"/>
                  </a:cubicBezTo>
                  <a:cubicBezTo>
                    <a:pt x="3830" y="41581"/>
                    <a:pt x="3800" y="42949"/>
                    <a:pt x="3739" y="44317"/>
                  </a:cubicBezTo>
                  <a:cubicBezTo>
                    <a:pt x="3739" y="44408"/>
                    <a:pt x="3739" y="44469"/>
                    <a:pt x="3739" y="44560"/>
                  </a:cubicBezTo>
                  <a:cubicBezTo>
                    <a:pt x="3435" y="44834"/>
                    <a:pt x="3161" y="45138"/>
                    <a:pt x="2888" y="45442"/>
                  </a:cubicBezTo>
                  <a:cubicBezTo>
                    <a:pt x="2614" y="45685"/>
                    <a:pt x="2371" y="45958"/>
                    <a:pt x="2128" y="46232"/>
                  </a:cubicBezTo>
                  <a:cubicBezTo>
                    <a:pt x="2097" y="46262"/>
                    <a:pt x="2097" y="46262"/>
                    <a:pt x="2067" y="46293"/>
                  </a:cubicBezTo>
                  <a:cubicBezTo>
                    <a:pt x="1976" y="46384"/>
                    <a:pt x="1885" y="46505"/>
                    <a:pt x="1824" y="46597"/>
                  </a:cubicBezTo>
                  <a:cubicBezTo>
                    <a:pt x="1733" y="46688"/>
                    <a:pt x="1642" y="46779"/>
                    <a:pt x="1581" y="46870"/>
                  </a:cubicBezTo>
                  <a:cubicBezTo>
                    <a:pt x="1490" y="46992"/>
                    <a:pt x="1368" y="47113"/>
                    <a:pt x="1277" y="47235"/>
                  </a:cubicBezTo>
                  <a:cubicBezTo>
                    <a:pt x="1125" y="47417"/>
                    <a:pt x="973" y="47630"/>
                    <a:pt x="790" y="47812"/>
                  </a:cubicBezTo>
                  <a:cubicBezTo>
                    <a:pt x="638" y="48025"/>
                    <a:pt x="456" y="48208"/>
                    <a:pt x="304" y="48420"/>
                  </a:cubicBezTo>
                  <a:cubicBezTo>
                    <a:pt x="183" y="48542"/>
                    <a:pt x="91" y="48694"/>
                    <a:pt x="0" y="48816"/>
                  </a:cubicBezTo>
                  <a:cubicBezTo>
                    <a:pt x="31" y="48785"/>
                    <a:pt x="61" y="48755"/>
                    <a:pt x="91" y="48724"/>
                  </a:cubicBezTo>
                  <a:cubicBezTo>
                    <a:pt x="213" y="48603"/>
                    <a:pt x="335" y="48512"/>
                    <a:pt x="456" y="48390"/>
                  </a:cubicBezTo>
                  <a:lnTo>
                    <a:pt x="456" y="48420"/>
                  </a:lnTo>
                  <a:cubicBezTo>
                    <a:pt x="608" y="48268"/>
                    <a:pt x="760" y="48116"/>
                    <a:pt x="942" y="47964"/>
                  </a:cubicBezTo>
                  <a:lnTo>
                    <a:pt x="942" y="47964"/>
                  </a:lnTo>
                  <a:lnTo>
                    <a:pt x="912" y="47995"/>
                  </a:lnTo>
                  <a:cubicBezTo>
                    <a:pt x="1368" y="47600"/>
                    <a:pt x="1794" y="47174"/>
                    <a:pt x="2219" y="46749"/>
                  </a:cubicBezTo>
                  <a:cubicBezTo>
                    <a:pt x="2857" y="46110"/>
                    <a:pt x="3465" y="45472"/>
                    <a:pt x="4104" y="44834"/>
                  </a:cubicBezTo>
                  <a:cubicBezTo>
                    <a:pt x="4104" y="44803"/>
                    <a:pt x="4104" y="44803"/>
                    <a:pt x="4134" y="44773"/>
                  </a:cubicBezTo>
                  <a:lnTo>
                    <a:pt x="4286" y="44773"/>
                  </a:lnTo>
                  <a:cubicBezTo>
                    <a:pt x="4347" y="44773"/>
                    <a:pt x="4377" y="44773"/>
                    <a:pt x="4438" y="44803"/>
                  </a:cubicBezTo>
                  <a:lnTo>
                    <a:pt x="9636" y="44803"/>
                  </a:lnTo>
                  <a:cubicBezTo>
                    <a:pt x="13374" y="44803"/>
                    <a:pt x="17113" y="44834"/>
                    <a:pt x="20852" y="44834"/>
                  </a:cubicBezTo>
                  <a:cubicBezTo>
                    <a:pt x="24590" y="44834"/>
                    <a:pt x="28329" y="44834"/>
                    <a:pt x="32037" y="44864"/>
                  </a:cubicBezTo>
                  <a:lnTo>
                    <a:pt x="43253" y="44864"/>
                  </a:lnTo>
                  <a:cubicBezTo>
                    <a:pt x="46810" y="44894"/>
                    <a:pt x="50396" y="44894"/>
                    <a:pt x="53983" y="44894"/>
                  </a:cubicBezTo>
                  <a:cubicBezTo>
                    <a:pt x="57630" y="44894"/>
                    <a:pt x="61278" y="44925"/>
                    <a:pt x="64925" y="44925"/>
                  </a:cubicBezTo>
                  <a:cubicBezTo>
                    <a:pt x="68634" y="44925"/>
                    <a:pt x="72372" y="44925"/>
                    <a:pt x="76081" y="44955"/>
                  </a:cubicBezTo>
                  <a:cubicBezTo>
                    <a:pt x="79120" y="44955"/>
                    <a:pt x="82160" y="44955"/>
                    <a:pt x="85199" y="44986"/>
                  </a:cubicBezTo>
                  <a:cubicBezTo>
                    <a:pt x="85260" y="44986"/>
                    <a:pt x="85321" y="44986"/>
                    <a:pt x="85382" y="44955"/>
                  </a:cubicBezTo>
                  <a:lnTo>
                    <a:pt x="85777" y="44955"/>
                  </a:lnTo>
                  <a:cubicBezTo>
                    <a:pt x="86081" y="45198"/>
                    <a:pt x="86354" y="45411"/>
                    <a:pt x="86658" y="45654"/>
                  </a:cubicBezTo>
                  <a:cubicBezTo>
                    <a:pt x="87266" y="46171"/>
                    <a:pt x="87905" y="46688"/>
                    <a:pt x="88512" y="47174"/>
                  </a:cubicBezTo>
                  <a:cubicBezTo>
                    <a:pt x="88664" y="47265"/>
                    <a:pt x="88786" y="47357"/>
                    <a:pt x="88938" y="47448"/>
                  </a:cubicBezTo>
                  <a:cubicBezTo>
                    <a:pt x="88999" y="47509"/>
                    <a:pt x="89090" y="47600"/>
                    <a:pt x="89181" y="47660"/>
                  </a:cubicBezTo>
                  <a:cubicBezTo>
                    <a:pt x="89272" y="47691"/>
                    <a:pt x="89364" y="47752"/>
                    <a:pt x="89424" y="47812"/>
                  </a:cubicBezTo>
                  <a:cubicBezTo>
                    <a:pt x="89546" y="47873"/>
                    <a:pt x="89637" y="47934"/>
                    <a:pt x="89728" y="47995"/>
                  </a:cubicBezTo>
                  <a:cubicBezTo>
                    <a:pt x="89789" y="48025"/>
                    <a:pt x="89850" y="48056"/>
                    <a:pt x="89911" y="48086"/>
                  </a:cubicBezTo>
                  <a:cubicBezTo>
                    <a:pt x="90002" y="48147"/>
                    <a:pt x="90093" y="48208"/>
                    <a:pt x="90184" y="48268"/>
                  </a:cubicBezTo>
                  <a:cubicBezTo>
                    <a:pt x="90063" y="48147"/>
                    <a:pt x="89911" y="47995"/>
                    <a:pt x="89759" y="47873"/>
                  </a:cubicBezTo>
                  <a:lnTo>
                    <a:pt x="89789" y="47873"/>
                  </a:lnTo>
                  <a:cubicBezTo>
                    <a:pt x="89698" y="47782"/>
                    <a:pt x="89576" y="47660"/>
                    <a:pt x="89455" y="47539"/>
                  </a:cubicBezTo>
                  <a:cubicBezTo>
                    <a:pt x="89364" y="47478"/>
                    <a:pt x="89272" y="47387"/>
                    <a:pt x="89181" y="47296"/>
                  </a:cubicBezTo>
                  <a:cubicBezTo>
                    <a:pt x="89100" y="47215"/>
                    <a:pt x="89019" y="47134"/>
                    <a:pt x="88938" y="47053"/>
                  </a:cubicBezTo>
                  <a:lnTo>
                    <a:pt x="88938" y="47053"/>
                  </a:lnTo>
                  <a:cubicBezTo>
                    <a:pt x="88756" y="46901"/>
                    <a:pt x="88604" y="46749"/>
                    <a:pt x="88452" y="46597"/>
                  </a:cubicBezTo>
                  <a:cubicBezTo>
                    <a:pt x="88269" y="46414"/>
                    <a:pt x="88057" y="46232"/>
                    <a:pt x="87844" y="46050"/>
                  </a:cubicBezTo>
                  <a:cubicBezTo>
                    <a:pt x="87783" y="45989"/>
                    <a:pt x="87753" y="45958"/>
                    <a:pt x="87692" y="45928"/>
                  </a:cubicBezTo>
                  <a:cubicBezTo>
                    <a:pt x="87175" y="45472"/>
                    <a:pt x="86628" y="45046"/>
                    <a:pt x="86081" y="44621"/>
                  </a:cubicBezTo>
                  <a:cubicBezTo>
                    <a:pt x="86081" y="44591"/>
                    <a:pt x="86081" y="44591"/>
                    <a:pt x="86081" y="44591"/>
                  </a:cubicBezTo>
                  <a:cubicBezTo>
                    <a:pt x="86081" y="44499"/>
                    <a:pt x="86081" y="44408"/>
                    <a:pt x="86081" y="44287"/>
                  </a:cubicBezTo>
                  <a:cubicBezTo>
                    <a:pt x="86111" y="42797"/>
                    <a:pt x="86111" y="41308"/>
                    <a:pt x="86111" y="39788"/>
                  </a:cubicBezTo>
                  <a:cubicBezTo>
                    <a:pt x="86142" y="37812"/>
                    <a:pt x="86172" y="35837"/>
                    <a:pt x="86172" y="33831"/>
                  </a:cubicBezTo>
                  <a:cubicBezTo>
                    <a:pt x="86202" y="31885"/>
                    <a:pt x="86202" y="29909"/>
                    <a:pt x="86233" y="27934"/>
                  </a:cubicBezTo>
                  <a:cubicBezTo>
                    <a:pt x="86233" y="25867"/>
                    <a:pt x="86263" y="23800"/>
                    <a:pt x="86294" y="21733"/>
                  </a:cubicBezTo>
                  <a:cubicBezTo>
                    <a:pt x="86294" y="19757"/>
                    <a:pt x="86324" y="17782"/>
                    <a:pt x="86324" y="15806"/>
                  </a:cubicBezTo>
                  <a:cubicBezTo>
                    <a:pt x="86354" y="13800"/>
                    <a:pt x="86354" y="11824"/>
                    <a:pt x="86385" y="9848"/>
                  </a:cubicBezTo>
                  <a:cubicBezTo>
                    <a:pt x="86385" y="7903"/>
                    <a:pt x="86415" y="5988"/>
                    <a:pt x="86415" y="4043"/>
                  </a:cubicBezTo>
                  <a:cubicBezTo>
                    <a:pt x="86415" y="3952"/>
                    <a:pt x="86415" y="3891"/>
                    <a:pt x="86415" y="3800"/>
                  </a:cubicBezTo>
                  <a:cubicBezTo>
                    <a:pt x="86506" y="3708"/>
                    <a:pt x="86567" y="3587"/>
                    <a:pt x="86628" y="3526"/>
                  </a:cubicBezTo>
                  <a:cubicBezTo>
                    <a:pt x="86901" y="3253"/>
                    <a:pt x="87175" y="2979"/>
                    <a:pt x="87449" y="2705"/>
                  </a:cubicBezTo>
                  <a:cubicBezTo>
                    <a:pt x="87479" y="2645"/>
                    <a:pt x="87540" y="2584"/>
                    <a:pt x="87601" y="2523"/>
                  </a:cubicBezTo>
                  <a:cubicBezTo>
                    <a:pt x="87722" y="2371"/>
                    <a:pt x="87874" y="2219"/>
                    <a:pt x="87996" y="2067"/>
                  </a:cubicBezTo>
                  <a:cubicBezTo>
                    <a:pt x="88087" y="1976"/>
                    <a:pt x="88178" y="1854"/>
                    <a:pt x="88239" y="1763"/>
                  </a:cubicBezTo>
                  <a:cubicBezTo>
                    <a:pt x="88330" y="1642"/>
                    <a:pt x="88421" y="1550"/>
                    <a:pt x="88512" y="1459"/>
                  </a:cubicBezTo>
                  <a:cubicBezTo>
                    <a:pt x="88512" y="1429"/>
                    <a:pt x="88543" y="1398"/>
                    <a:pt x="88573" y="1368"/>
                  </a:cubicBezTo>
                  <a:cubicBezTo>
                    <a:pt x="88604" y="1338"/>
                    <a:pt x="88664" y="1277"/>
                    <a:pt x="88695" y="1246"/>
                  </a:cubicBezTo>
                  <a:lnTo>
                    <a:pt x="88695" y="1216"/>
                  </a:lnTo>
                  <a:cubicBezTo>
                    <a:pt x="88816" y="1094"/>
                    <a:pt x="88908" y="973"/>
                    <a:pt x="89029" y="851"/>
                  </a:cubicBezTo>
                  <a:lnTo>
                    <a:pt x="89029" y="851"/>
                  </a:lnTo>
                  <a:cubicBezTo>
                    <a:pt x="89020" y="859"/>
                    <a:pt x="89010" y="866"/>
                    <a:pt x="89000" y="872"/>
                  </a:cubicBezTo>
                  <a:lnTo>
                    <a:pt x="89000" y="872"/>
                  </a:lnTo>
                  <a:cubicBezTo>
                    <a:pt x="89003" y="863"/>
                    <a:pt x="89010" y="851"/>
                    <a:pt x="89029" y="851"/>
                  </a:cubicBezTo>
                  <a:lnTo>
                    <a:pt x="89029" y="851"/>
                  </a:lnTo>
                  <a:cubicBezTo>
                    <a:pt x="89029" y="851"/>
                    <a:pt x="89029" y="851"/>
                    <a:pt x="89029" y="851"/>
                  </a:cubicBezTo>
                  <a:cubicBezTo>
                    <a:pt x="89002" y="851"/>
                    <a:pt x="88999" y="851"/>
                    <a:pt x="88999" y="873"/>
                  </a:cubicBezTo>
                  <a:lnTo>
                    <a:pt x="88999" y="873"/>
                  </a:lnTo>
                  <a:cubicBezTo>
                    <a:pt x="88887" y="953"/>
                    <a:pt x="88776" y="1011"/>
                    <a:pt x="88664" y="1094"/>
                  </a:cubicBezTo>
                  <a:cubicBezTo>
                    <a:pt x="88512" y="1246"/>
                    <a:pt x="88330" y="1368"/>
                    <a:pt x="88178" y="1490"/>
                  </a:cubicBezTo>
                  <a:cubicBezTo>
                    <a:pt x="88026" y="1611"/>
                    <a:pt x="87874" y="1733"/>
                    <a:pt x="87722" y="1854"/>
                  </a:cubicBezTo>
                  <a:cubicBezTo>
                    <a:pt x="87570" y="2006"/>
                    <a:pt x="87418" y="2189"/>
                    <a:pt x="87236" y="2341"/>
                  </a:cubicBezTo>
                  <a:cubicBezTo>
                    <a:pt x="87084" y="2493"/>
                    <a:pt x="86932" y="2614"/>
                    <a:pt x="86750" y="2766"/>
                  </a:cubicBezTo>
                  <a:cubicBezTo>
                    <a:pt x="86506" y="3040"/>
                    <a:pt x="86233" y="3313"/>
                    <a:pt x="85990" y="3557"/>
                  </a:cubicBezTo>
                  <a:cubicBezTo>
                    <a:pt x="85990" y="3587"/>
                    <a:pt x="85959" y="3587"/>
                    <a:pt x="85959" y="3587"/>
                  </a:cubicBezTo>
                  <a:lnTo>
                    <a:pt x="80366" y="3587"/>
                  </a:lnTo>
                  <a:cubicBezTo>
                    <a:pt x="76871" y="3557"/>
                    <a:pt x="73375" y="3557"/>
                    <a:pt x="69880" y="3526"/>
                  </a:cubicBezTo>
                  <a:lnTo>
                    <a:pt x="58360" y="3496"/>
                  </a:lnTo>
                  <a:cubicBezTo>
                    <a:pt x="54743" y="3465"/>
                    <a:pt x="51126" y="3465"/>
                    <a:pt x="47509" y="3435"/>
                  </a:cubicBezTo>
                  <a:cubicBezTo>
                    <a:pt x="43983" y="3435"/>
                    <a:pt x="40457" y="3405"/>
                    <a:pt x="36931" y="3405"/>
                  </a:cubicBezTo>
                  <a:cubicBezTo>
                    <a:pt x="33223" y="3374"/>
                    <a:pt x="29514" y="3374"/>
                    <a:pt x="25806" y="3344"/>
                  </a:cubicBezTo>
                  <a:cubicBezTo>
                    <a:pt x="22037" y="3344"/>
                    <a:pt x="18268" y="3313"/>
                    <a:pt x="14469" y="3313"/>
                  </a:cubicBezTo>
                  <a:cubicBezTo>
                    <a:pt x="11490" y="3283"/>
                    <a:pt x="8481" y="3283"/>
                    <a:pt x="5471" y="3283"/>
                  </a:cubicBezTo>
                  <a:lnTo>
                    <a:pt x="5471" y="3253"/>
                  </a:lnTo>
                  <a:lnTo>
                    <a:pt x="5441" y="3253"/>
                  </a:lnTo>
                  <a:cubicBezTo>
                    <a:pt x="4681" y="2523"/>
                    <a:pt x="3891" y="1824"/>
                    <a:pt x="3070" y="1155"/>
                  </a:cubicBezTo>
                  <a:cubicBezTo>
                    <a:pt x="2949" y="1064"/>
                    <a:pt x="2797" y="942"/>
                    <a:pt x="2645" y="851"/>
                  </a:cubicBezTo>
                  <a:cubicBezTo>
                    <a:pt x="2493" y="730"/>
                    <a:pt x="2341" y="608"/>
                    <a:pt x="2189" y="517"/>
                  </a:cubicBezTo>
                  <a:lnTo>
                    <a:pt x="2219" y="517"/>
                  </a:lnTo>
                  <a:cubicBezTo>
                    <a:pt x="2037" y="395"/>
                    <a:pt x="1854" y="274"/>
                    <a:pt x="1642" y="152"/>
                  </a:cubicBezTo>
                  <a:cubicBezTo>
                    <a:pt x="1642" y="122"/>
                    <a:pt x="1642" y="122"/>
                    <a:pt x="1642" y="122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3"/>
            <p:cNvSpPr/>
            <p:nvPr/>
          </p:nvSpPr>
          <p:spPr>
            <a:xfrm>
              <a:off x="12734550" y="223285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3"/>
            <p:cNvSpPr/>
            <p:nvPr/>
          </p:nvSpPr>
          <p:spPr>
            <a:xfrm>
              <a:off x="13122850" y="1256450"/>
              <a:ext cx="525875" cy="172450"/>
            </a:xfrm>
            <a:custGeom>
              <a:avLst/>
              <a:gdLst/>
              <a:ahLst/>
              <a:cxnLst/>
              <a:rect l="l" t="t" r="r" b="b"/>
              <a:pathLst>
                <a:path w="21035" h="6898" extrusionOk="0">
                  <a:moveTo>
                    <a:pt x="10116" y="463"/>
                  </a:moveTo>
                  <a:cubicBezTo>
                    <a:pt x="12659" y="463"/>
                    <a:pt x="15315" y="2226"/>
                    <a:pt x="16232" y="4831"/>
                  </a:cubicBezTo>
                  <a:lnTo>
                    <a:pt x="16232" y="4861"/>
                  </a:lnTo>
                  <a:cubicBezTo>
                    <a:pt x="16262" y="4861"/>
                    <a:pt x="16262" y="4892"/>
                    <a:pt x="16262" y="4892"/>
                  </a:cubicBezTo>
                  <a:cubicBezTo>
                    <a:pt x="16323" y="4983"/>
                    <a:pt x="16384" y="5074"/>
                    <a:pt x="16414" y="5165"/>
                  </a:cubicBezTo>
                  <a:cubicBezTo>
                    <a:pt x="16414" y="5165"/>
                    <a:pt x="16414" y="5196"/>
                    <a:pt x="16445" y="5196"/>
                  </a:cubicBezTo>
                  <a:cubicBezTo>
                    <a:pt x="16475" y="5165"/>
                    <a:pt x="16536" y="5165"/>
                    <a:pt x="16566" y="5135"/>
                  </a:cubicBezTo>
                  <a:lnTo>
                    <a:pt x="16566" y="5135"/>
                  </a:lnTo>
                  <a:cubicBezTo>
                    <a:pt x="16566" y="5135"/>
                    <a:pt x="16566" y="5165"/>
                    <a:pt x="16536" y="5165"/>
                  </a:cubicBezTo>
                  <a:lnTo>
                    <a:pt x="16566" y="5165"/>
                  </a:lnTo>
                  <a:cubicBezTo>
                    <a:pt x="16566" y="5135"/>
                    <a:pt x="16566" y="5135"/>
                    <a:pt x="16566" y="5135"/>
                  </a:cubicBezTo>
                  <a:lnTo>
                    <a:pt x="16597" y="5135"/>
                  </a:lnTo>
                  <a:cubicBezTo>
                    <a:pt x="16627" y="5135"/>
                    <a:pt x="16627" y="5135"/>
                    <a:pt x="16657" y="5104"/>
                  </a:cubicBezTo>
                  <a:lnTo>
                    <a:pt x="16688" y="5104"/>
                  </a:lnTo>
                  <a:cubicBezTo>
                    <a:pt x="16688" y="5074"/>
                    <a:pt x="16718" y="5074"/>
                    <a:pt x="16749" y="5044"/>
                  </a:cubicBezTo>
                  <a:cubicBezTo>
                    <a:pt x="17121" y="4842"/>
                    <a:pt x="17534" y="4748"/>
                    <a:pt x="17947" y="4748"/>
                  </a:cubicBezTo>
                  <a:cubicBezTo>
                    <a:pt x="18780" y="4748"/>
                    <a:pt x="19614" y="5133"/>
                    <a:pt x="20123" y="5804"/>
                  </a:cubicBezTo>
                  <a:cubicBezTo>
                    <a:pt x="20274" y="5986"/>
                    <a:pt x="20366" y="6199"/>
                    <a:pt x="20457" y="6411"/>
                  </a:cubicBezTo>
                  <a:cubicBezTo>
                    <a:pt x="19606" y="6411"/>
                    <a:pt x="18724" y="6411"/>
                    <a:pt x="17873" y="6381"/>
                  </a:cubicBezTo>
                  <a:cubicBezTo>
                    <a:pt x="15928" y="6351"/>
                    <a:pt x="13952" y="6320"/>
                    <a:pt x="11976" y="6290"/>
                  </a:cubicBezTo>
                  <a:cubicBezTo>
                    <a:pt x="10031" y="6260"/>
                    <a:pt x="8055" y="6229"/>
                    <a:pt x="6080" y="6168"/>
                  </a:cubicBezTo>
                  <a:lnTo>
                    <a:pt x="578" y="6077"/>
                  </a:lnTo>
                  <a:cubicBezTo>
                    <a:pt x="669" y="5864"/>
                    <a:pt x="760" y="5652"/>
                    <a:pt x="882" y="5469"/>
                  </a:cubicBezTo>
                  <a:cubicBezTo>
                    <a:pt x="1570" y="4332"/>
                    <a:pt x="2879" y="3563"/>
                    <a:pt x="4209" y="3563"/>
                  </a:cubicBezTo>
                  <a:cubicBezTo>
                    <a:pt x="4407" y="3563"/>
                    <a:pt x="4606" y="3580"/>
                    <a:pt x="4803" y="3615"/>
                  </a:cubicBezTo>
                  <a:lnTo>
                    <a:pt x="4833" y="3615"/>
                  </a:lnTo>
                  <a:cubicBezTo>
                    <a:pt x="4894" y="3615"/>
                    <a:pt x="4955" y="3645"/>
                    <a:pt x="5016" y="3645"/>
                  </a:cubicBezTo>
                  <a:cubicBezTo>
                    <a:pt x="5046" y="3645"/>
                    <a:pt x="5077" y="3676"/>
                    <a:pt x="5107" y="3676"/>
                  </a:cubicBezTo>
                  <a:cubicBezTo>
                    <a:pt x="5198" y="3676"/>
                    <a:pt x="5289" y="3706"/>
                    <a:pt x="5381" y="3737"/>
                  </a:cubicBezTo>
                  <a:cubicBezTo>
                    <a:pt x="5411" y="3737"/>
                    <a:pt x="5441" y="3737"/>
                    <a:pt x="5441" y="3767"/>
                  </a:cubicBezTo>
                  <a:lnTo>
                    <a:pt x="5441" y="3737"/>
                  </a:lnTo>
                  <a:cubicBezTo>
                    <a:pt x="5502" y="3615"/>
                    <a:pt x="5563" y="3524"/>
                    <a:pt x="5624" y="3402"/>
                  </a:cubicBezTo>
                  <a:lnTo>
                    <a:pt x="5593" y="3402"/>
                  </a:lnTo>
                  <a:cubicBezTo>
                    <a:pt x="5654" y="3250"/>
                    <a:pt x="5715" y="3129"/>
                    <a:pt x="5776" y="3007"/>
                  </a:cubicBezTo>
                  <a:cubicBezTo>
                    <a:pt x="6824" y="1224"/>
                    <a:pt x="8446" y="463"/>
                    <a:pt x="10116" y="463"/>
                  </a:cubicBezTo>
                  <a:close/>
                  <a:moveTo>
                    <a:pt x="10253" y="0"/>
                  </a:moveTo>
                  <a:cubicBezTo>
                    <a:pt x="8120" y="0"/>
                    <a:pt x="6017" y="1270"/>
                    <a:pt x="5198" y="3250"/>
                  </a:cubicBezTo>
                  <a:cubicBezTo>
                    <a:pt x="4872" y="3156"/>
                    <a:pt x="4539" y="3111"/>
                    <a:pt x="4207" y="3111"/>
                  </a:cubicBezTo>
                  <a:cubicBezTo>
                    <a:pt x="2615" y="3111"/>
                    <a:pt x="1034" y="4133"/>
                    <a:pt x="305" y="5591"/>
                  </a:cubicBezTo>
                  <a:cubicBezTo>
                    <a:pt x="305" y="5591"/>
                    <a:pt x="305" y="5621"/>
                    <a:pt x="305" y="5652"/>
                  </a:cubicBezTo>
                  <a:lnTo>
                    <a:pt x="274" y="5682"/>
                  </a:lnTo>
                  <a:cubicBezTo>
                    <a:pt x="244" y="5804"/>
                    <a:pt x="183" y="5956"/>
                    <a:pt x="153" y="6108"/>
                  </a:cubicBezTo>
                  <a:cubicBezTo>
                    <a:pt x="153" y="6108"/>
                    <a:pt x="122" y="6108"/>
                    <a:pt x="122" y="6138"/>
                  </a:cubicBezTo>
                  <a:cubicBezTo>
                    <a:pt x="92" y="6229"/>
                    <a:pt x="92" y="6320"/>
                    <a:pt x="61" y="6411"/>
                  </a:cubicBezTo>
                  <a:cubicBezTo>
                    <a:pt x="31" y="6442"/>
                    <a:pt x="31" y="6442"/>
                    <a:pt x="31" y="6472"/>
                  </a:cubicBezTo>
                  <a:cubicBezTo>
                    <a:pt x="31" y="6503"/>
                    <a:pt x="31" y="6533"/>
                    <a:pt x="1" y="6563"/>
                  </a:cubicBezTo>
                  <a:cubicBezTo>
                    <a:pt x="61" y="6533"/>
                    <a:pt x="92" y="6533"/>
                    <a:pt x="153" y="6533"/>
                  </a:cubicBezTo>
                  <a:lnTo>
                    <a:pt x="365" y="6533"/>
                  </a:lnTo>
                  <a:cubicBezTo>
                    <a:pt x="396" y="6533"/>
                    <a:pt x="426" y="6533"/>
                    <a:pt x="456" y="6563"/>
                  </a:cubicBezTo>
                  <a:cubicBezTo>
                    <a:pt x="1672" y="6563"/>
                    <a:pt x="2888" y="6594"/>
                    <a:pt x="4104" y="6624"/>
                  </a:cubicBezTo>
                  <a:cubicBezTo>
                    <a:pt x="6049" y="6655"/>
                    <a:pt x="7964" y="6685"/>
                    <a:pt x="9910" y="6715"/>
                  </a:cubicBezTo>
                  <a:cubicBezTo>
                    <a:pt x="11916" y="6746"/>
                    <a:pt x="13891" y="6776"/>
                    <a:pt x="15867" y="6807"/>
                  </a:cubicBezTo>
                  <a:cubicBezTo>
                    <a:pt x="17387" y="6837"/>
                    <a:pt x="18876" y="6867"/>
                    <a:pt x="20366" y="6898"/>
                  </a:cubicBezTo>
                  <a:cubicBezTo>
                    <a:pt x="20396" y="6867"/>
                    <a:pt x="20457" y="6867"/>
                    <a:pt x="20518" y="6867"/>
                  </a:cubicBezTo>
                  <a:lnTo>
                    <a:pt x="20822" y="6867"/>
                  </a:lnTo>
                  <a:cubicBezTo>
                    <a:pt x="20882" y="6867"/>
                    <a:pt x="20943" y="6867"/>
                    <a:pt x="21034" y="6898"/>
                  </a:cubicBezTo>
                  <a:cubicBezTo>
                    <a:pt x="21034" y="6867"/>
                    <a:pt x="21034" y="6837"/>
                    <a:pt x="21004" y="6837"/>
                  </a:cubicBezTo>
                  <a:cubicBezTo>
                    <a:pt x="21004" y="6807"/>
                    <a:pt x="21004" y="6746"/>
                    <a:pt x="21004" y="6715"/>
                  </a:cubicBezTo>
                  <a:cubicBezTo>
                    <a:pt x="20974" y="6655"/>
                    <a:pt x="20974" y="6624"/>
                    <a:pt x="20943" y="6594"/>
                  </a:cubicBezTo>
                  <a:cubicBezTo>
                    <a:pt x="20943" y="6594"/>
                    <a:pt x="20943" y="6594"/>
                    <a:pt x="20943" y="6563"/>
                  </a:cubicBezTo>
                  <a:cubicBezTo>
                    <a:pt x="20943" y="6533"/>
                    <a:pt x="20943" y="6503"/>
                    <a:pt x="20913" y="6472"/>
                  </a:cubicBezTo>
                  <a:cubicBezTo>
                    <a:pt x="20913" y="6442"/>
                    <a:pt x="20913" y="6411"/>
                    <a:pt x="20913" y="6381"/>
                  </a:cubicBezTo>
                  <a:lnTo>
                    <a:pt x="20913" y="6351"/>
                  </a:lnTo>
                  <a:cubicBezTo>
                    <a:pt x="20791" y="6016"/>
                    <a:pt x="20639" y="5682"/>
                    <a:pt x="20366" y="5408"/>
                  </a:cubicBezTo>
                  <a:cubicBezTo>
                    <a:pt x="19768" y="4708"/>
                    <a:pt x="18835" y="4300"/>
                    <a:pt x="17917" y="4300"/>
                  </a:cubicBezTo>
                  <a:cubicBezTo>
                    <a:pt x="17481" y="4300"/>
                    <a:pt x="17049" y="4392"/>
                    <a:pt x="16657" y="4588"/>
                  </a:cubicBezTo>
                  <a:cubicBezTo>
                    <a:pt x="16445" y="4010"/>
                    <a:pt x="15958" y="3220"/>
                    <a:pt x="15806" y="3007"/>
                  </a:cubicBezTo>
                  <a:cubicBezTo>
                    <a:pt x="14621" y="1609"/>
                    <a:pt x="13071" y="393"/>
                    <a:pt x="11217" y="89"/>
                  </a:cubicBezTo>
                  <a:cubicBezTo>
                    <a:pt x="10898" y="29"/>
                    <a:pt x="10575" y="0"/>
                    <a:pt x="1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3"/>
            <p:cNvSpPr/>
            <p:nvPr/>
          </p:nvSpPr>
          <p:spPr>
            <a:xfrm>
              <a:off x="13728475" y="1387500"/>
              <a:ext cx="290325" cy="118925"/>
            </a:xfrm>
            <a:custGeom>
              <a:avLst/>
              <a:gdLst/>
              <a:ahLst/>
              <a:cxnLst/>
              <a:rect l="l" t="t" r="r" b="b"/>
              <a:pathLst>
                <a:path w="11613" h="4757" extrusionOk="0">
                  <a:moveTo>
                    <a:pt x="7206" y="471"/>
                  </a:moveTo>
                  <a:cubicBezTo>
                    <a:pt x="7546" y="471"/>
                    <a:pt x="7885" y="511"/>
                    <a:pt x="8208" y="592"/>
                  </a:cubicBezTo>
                  <a:cubicBezTo>
                    <a:pt x="9545" y="957"/>
                    <a:pt x="10518" y="2142"/>
                    <a:pt x="10883" y="3480"/>
                  </a:cubicBezTo>
                  <a:cubicBezTo>
                    <a:pt x="11004" y="3723"/>
                    <a:pt x="11004" y="4027"/>
                    <a:pt x="11065" y="4300"/>
                  </a:cubicBezTo>
                  <a:cubicBezTo>
                    <a:pt x="9211" y="4239"/>
                    <a:pt x="7357" y="4209"/>
                    <a:pt x="5472" y="4179"/>
                  </a:cubicBezTo>
                  <a:cubicBezTo>
                    <a:pt x="3831" y="4148"/>
                    <a:pt x="2159" y="4087"/>
                    <a:pt x="518" y="4057"/>
                  </a:cubicBezTo>
                  <a:cubicBezTo>
                    <a:pt x="548" y="3875"/>
                    <a:pt x="578" y="3692"/>
                    <a:pt x="670" y="3571"/>
                  </a:cubicBezTo>
                  <a:cubicBezTo>
                    <a:pt x="957" y="2979"/>
                    <a:pt x="1572" y="2651"/>
                    <a:pt x="2185" y="2651"/>
                  </a:cubicBezTo>
                  <a:cubicBezTo>
                    <a:pt x="2610" y="2651"/>
                    <a:pt x="3033" y="2809"/>
                    <a:pt x="3344" y="3145"/>
                  </a:cubicBezTo>
                  <a:cubicBezTo>
                    <a:pt x="3375" y="3176"/>
                    <a:pt x="3405" y="3206"/>
                    <a:pt x="3436" y="3236"/>
                  </a:cubicBezTo>
                  <a:cubicBezTo>
                    <a:pt x="3466" y="3145"/>
                    <a:pt x="3527" y="3054"/>
                    <a:pt x="3557" y="2963"/>
                  </a:cubicBezTo>
                  <a:cubicBezTo>
                    <a:pt x="3588" y="2902"/>
                    <a:pt x="3618" y="2841"/>
                    <a:pt x="3648" y="2780"/>
                  </a:cubicBezTo>
                  <a:cubicBezTo>
                    <a:pt x="3740" y="2598"/>
                    <a:pt x="3831" y="2416"/>
                    <a:pt x="3922" y="2264"/>
                  </a:cubicBezTo>
                  <a:cubicBezTo>
                    <a:pt x="4527" y="1079"/>
                    <a:pt x="5881" y="471"/>
                    <a:pt x="7206" y="471"/>
                  </a:cubicBezTo>
                  <a:close/>
                  <a:moveTo>
                    <a:pt x="7316" y="1"/>
                  </a:moveTo>
                  <a:cubicBezTo>
                    <a:pt x="5643" y="1"/>
                    <a:pt x="3906" y="788"/>
                    <a:pt x="3344" y="2446"/>
                  </a:cubicBezTo>
                  <a:cubicBezTo>
                    <a:pt x="3344" y="2477"/>
                    <a:pt x="3314" y="2507"/>
                    <a:pt x="3314" y="2507"/>
                  </a:cubicBezTo>
                  <a:cubicBezTo>
                    <a:pt x="2986" y="2294"/>
                    <a:pt x="2608" y="2196"/>
                    <a:pt x="2227" y="2196"/>
                  </a:cubicBezTo>
                  <a:cubicBezTo>
                    <a:pt x="1196" y="2196"/>
                    <a:pt x="151" y="2917"/>
                    <a:pt x="62" y="4027"/>
                  </a:cubicBezTo>
                  <a:lnTo>
                    <a:pt x="31" y="4027"/>
                  </a:lnTo>
                  <a:cubicBezTo>
                    <a:pt x="31" y="4179"/>
                    <a:pt x="1" y="4331"/>
                    <a:pt x="1" y="4483"/>
                  </a:cubicBezTo>
                  <a:cubicBezTo>
                    <a:pt x="487" y="4513"/>
                    <a:pt x="1004" y="4513"/>
                    <a:pt x="1490" y="4513"/>
                  </a:cubicBezTo>
                  <a:cubicBezTo>
                    <a:pt x="3466" y="4574"/>
                    <a:pt x="5442" y="4635"/>
                    <a:pt x="7417" y="4665"/>
                  </a:cubicBezTo>
                  <a:cubicBezTo>
                    <a:pt x="8816" y="4695"/>
                    <a:pt x="10214" y="4726"/>
                    <a:pt x="11612" y="4756"/>
                  </a:cubicBezTo>
                  <a:cubicBezTo>
                    <a:pt x="11582" y="4635"/>
                    <a:pt x="11551" y="4543"/>
                    <a:pt x="11551" y="4422"/>
                  </a:cubicBezTo>
                  <a:cubicBezTo>
                    <a:pt x="11551" y="4361"/>
                    <a:pt x="11521" y="4331"/>
                    <a:pt x="11521" y="4300"/>
                  </a:cubicBezTo>
                  <a:cubicBezTo>
                    <a:pt x="11521" y="4270"/>
                    <a:pt x="11521" y="4270"/>
                    <a:pt x="11521" y="4270"/>
                  </a:cubicBezTo>
                  <a:lnTo>
                    <a:pt x="11521" y="4209"/>
                  </a:lnTo>
                  <a:cubicBezTo>
                    <a:pt x="11491" y="4118"/>
                    <a:pt x="11460" y="4027"/>
                    <a:pt x="11460" y="3966"/>
                  </a:cubicBezTo>
                  <a:cubicBezTo>
                    <a:pt x="11430" y="3875"/>
                    <a:pt x="11430" y="3814"/>
                    <a:pt x="11430" y="3753"/>
                  </a:cubicBezTo>
                  <a:cubicBezTo>
                    <a:pt x="11430" y="3723"/>
                    <a:pt x="11430" y="3723"/>
                    <a:pt x="11430" y="3692"/>
                  </a:cubicBezTo>
                  <a:cubicBezTo>
                    <a:pt x="11065" y="1960"/>
                    <a:pt x="9788" y="379"/>
                    <a:pt x="7995" y="45"/>
                  </a:cubicBezTo>
                  <a:cubicBezTo>
                    <a:pt x="7772" y="16"/>
                    <a:pt x="7544" y="1"/>
                    <a:pt x="7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3"/>
            <p:cNvSpPr/>
            <p:nvPr/>
          </p:nvSpPr>
          <p:spPr>
            <a:xfrm>
              <a:off x="14289550" y="1289050"/>
              <a:ext cx="213950" cy="169500"/>
            </a:xfrm>
            <a:custGeom>
              <a:avLst/>
              <a:gdLst/>
              <a:ahLst/>
              <a:cxnLst/>
              <a:rect l="l" t="t" r="r" b="b"/>
              <a:pathLst>
                <a:path w="8558" h="6780" extrusionOk="0">
                  <a:moveTo>
                    <a:pt x="4641" y="457"/>
                  </a:moveTo>
                  <a:cubicBezTo>
                    <a:pt x="5856" y="487"/>
                    <a:pt x="6951" y="1247"/>
                    <a:pt x="7528" y="2281"/>
                  </a:cubicBezTo>
                  <a:cubicBezTo>
                    <a:pt x="8197" y="4226"/>
                    <a:pt x="6403" y="6232"/>
                    <a:pt x="4458" y="6323"/>
                  </a:cubicBezTo>
                  <a:cubicBezTo>
                    <a:pt x="750" y="6202"/>
                    <a:pt x="1115" y="700"/>
                    <a:pt x="4580" y="457"/>
                  </a:cubicBezTo>
                  <a:close/>
                  <a:moveTo>
                    <a:pt x="4764" y="1"/>
                  </a:moveTo>
                  <a:cubicBezTo>
                    <a:pt x="686" y="1"/>
                    <a:pt x="0" y="6446"/>
                    <a:pt x="4337" y="6779"/>
                  </a:cubicBezTo>
                  <a:cubicBezTo>
                    <a:pt x="4352" y="6779"/>
                    <a:pt x="4367" y="6780"/>
                    <a:pt x="4382" y="6780"/>
                  </a:cubicBezTo>
                  <a:cubicBezTo>
                    <a:pt x="6523" y="6780"/>
                    <a:pt x="8558" y="4637"/>
                    <a:pt x="8045" y="2493"/>
                  </a:cubicBezTo>
                  <a:cubicBezTo>
                    <a:pt x="7650" y="1095"/>
                    <a:pt x="6191" y="92"/>
                    <a:pt x="4792" y="1"/>
                  </a:cubicBezTo>
                  <a:cubicBezTo>
                    <a:pt x="4783" y="1"/>
                    <a:pt x="4773" y="1"/>
                    <a:pt x="4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" name="Google Shape;1688;p33"/>
          <p:cNvGrpSpPr/>
          <p:nvPr/>
        </p:nvGrpSpPr>
        <p:grpSpPr>
          <a:xfrm>
            <a:off x="35474" y="3533049"/>
            <a:ext cx="606812" cy="1021580"/>
            <a:chOff x="89787" y="137307"/>
            <a:chExt cx="1008161" cy="1697259"/>
          </a:xfrm>
        </p:grpSpPr>
        <p:sp>
          <p:nvSpPr>
            <p:cNvPr id="1689" name="Google Shape;1689;p33"/>
            <p:cNvSpPr/>
            <p:nvPr/>
          </p:nvSpPr>
          <p:spPr>
            <a:xfrm>
              <a:off x="100013" y="147533"/>
              <a:ext cx="988382" cy="1618883"/>
            </a:xfrm>
            <a:custGeom>
              <a:avLst/>
              <a:gdLst/>
              <a:ahLst/>
              <a:cxnLst/>
              <a:rect l="l" t="t" r="r" b="b"/>
              <a:pathLst>
                <a:path w="44075" h="72191" extrusionOk="0">
                  <a:moveTo>
                    <a:pt x="41096" y="3162"/>
                  </a:moveTo>
                  <a:cubicBezTo>
                    <a:pt x="40944" y="3344"/>
                    <a:pt x="40822" y="3496"/>
                    <a:pt x="40670" y="3679"/>
                  </a:cubicBezTo>
                  <a:cubicBezTo>
                    <a:pt x="40549" y="3800"/>
                    <a:pt x="40457" y="3952"/>
                    <a:pt x="40336" y="4074"/>
                  </a:cubicBezTo>
                  <a:cubicBezTo>
                    <a:pt x="40245" y="4195"/>
                    <a:pt x="40154" y="4317"/>
                    <a:pt x="40062" y="4439"/>
                  </a:cubicBezTo>
                  <a:cubicBezTo>
                    <a:pt x="39515" y="4955"/>
                    <a:pt x="38998" y="5502"/>
                    <a:pt x="38451" y="6049"/>
                  </a:cubicBezTo>
                  <a:cubicBezTo>
                    <a:pt x="38451" y="6110"/>
                    <a:pt x="38451" y="6201"/>
                    <a:pt x="38451" y="6262"/>
                  </a:cubicBezTo>
                  <a:cubicBezTo>
                    <a:pt x="38421" y="8694"/>
                    <a:pt x="38391" y="11126"/>
                    <a:pt x="38360" y="13557"/>
                  </a:cubicBezTo>
                  <a:cubicBezTo>
                    <a:pt x="38330" y="16232"/>
                    <a:pt x="38299" y="18876"/>
                    <a:pt x="38239" y="21521"/>
                  </a:cubicBezTo>
                  <a:cubicBezTo>
                    <a:pt x="38208" y="24256"/>
                    <a:pt x="38178" y="26962"/>
                    <a:pt x="38147" y="29697"/>
                  </a:cubicBezTo>
                  <a:cubicBezTo>
                    <a:pt x="38117" y="32281"/>
                    <a:pt x="38087" y="34895"/>
                    <a:pt x="38056" y="37509"/>
                  </a:cubicBezTo>
                  <a:cubicBezTo>
                    <a:pt x="38026" y="40214"/>
                    <a:pt x="37965" y="42919"/>
                    <a:pt x="37935" y="45625"/>
                  </a:cubicBezTo>
                  <a:cubicBezTo>
                    <a:pt x="37904" y="48208"/>
                    <a:pt x="37874" y="50761"/>
                    <a:pt x="37843" y="53345"/>
                  </a:cubicBezTo>
                  <a:cubicBezTo>
                    <a:pt x="37813" y="55959"/>
                    <a:pt x="37783" y="58603"/>
                    <a:pt x="37752" y="61248"/>
                  </a:cubicBezTo>
                  <a:cubicBezTo>
                    <a:pt x="37722" y="62676"/>
                    <a:pt x="37722" y="64105"/>
                    <a:pt x="37691" y="65534"/>
                  </a:cubicBezTo>
                  <a:cubicBezTo>
                    <a:pt x="37691" y="65625"/>
                    <a:pt x="37661" y="65686"/>
                    <a:pt x="37661" y="65746"/>
                  </a:cubicBezTo>
                  <a:cubicBezTo>
                    <a:pt x="37661" y="65838"/>
                    <a:pt x="37661" y="65929"/>
                    <a:pt x="37661" y="65990"/>
                  </a:cubicBezTo>
                  <a:lnTo>
                    <a:pt x="37661" y="66020"/>
                  </a:lnTo>
                  <a:cubicBezTo>
                    <a:pt x="37661" y="66050"/>
                    <a:pt x="37661" y="66081"/>
                    <a:pt x="37661" y="66081"/>
                  </a:cubicBezTo>
                  <a:cubicBezTo>
                    <a:pt x="37661" y="66111"/>
                    <a:pt x="37691" y="66111"/>
                    <a:pt x="37691" y="66111"/>
                  </a:cubicBezTo>
                  <a:cubicBezTo>
                    <a:pt x="38087" y="66506"/>
                    <a:pt x="38482" y="66901"/>
                    <a:pt x="38907" y="67297"/>
                  </a:cubicBezTo>
                  <a:cubicBezTo>
                    <a:pt x="38998" y="67418"/>
                    <a:pt x="39120" y="67540"/>
                    <a:pt x="39242" y="67692"/>
                  </a:cubicBezTo>
                  <a:cubicBezTo>
                    <a:pt x="39355" y="67805"/>
                    <a:pt x="39469" y="67945"/>
                    <a:pt x="39582" y="68087"/>
                  </a:cubicBezTo>
                  <a:lnTo>
                    <a:pt x="39582" y="68087"/>
                  </a:lnTo>
                  <a:cubicBezTo>
                    <a:pt x="39581" y="68087"/>
                    <a:pt x="39578" y="68087"/>
                    <a:pt x="39576" y="68087"/>
                  </a:cubicBezTo>
                  <a:cubicBezTo>
                    <a:pt x="39698" y="68239"/>
                    <a:pt x="39850" y="68391"/>
                    <a:pt x="39971" y="68543"/>
                  </a:cubicBezTo>
                  <a:cubicBezTo>
                    <a:pt x="40002" y="68604"/>
                    <a:pt x="40062" y="68634"/>
                    <a:pt x="40123" y="68695"/>
                  </a:cubicBezTo>
                  <a:cubicBezTo>
                    <a:pt x="39971" y="68634"/>
                    <a:pt x="39819" y="68543"/>
                    <a:pt x="39667" y="68452"/>
                  </a:cubicBezTo>
                  <a:cubicBezTo>
                    <a:pt x="39454" y="68269"/>
                    <a:pt x="39211" y="68087"/>
                    <a:pt x="38998" y="67935"/>
                  </a:cubicBezTo>
                  <a:cubicBezTo>
                    <a:pt x="38847" y="67813"/>
                    <a:pt x="38695" y="67692"/>
                    <a:pt x="38543" y="67570"/>
                  </a:cubicBezTo>
                  <a:cubicBezTo>
                    <a:pt x="38147" y="67205"/>
                    <a:pt x="37752" y="66810"/>
                    <a:pt x="37357" y="66445"/>
                  </a:cubicBezTo>
                  <a:cubicBezTo>
                    <a:pt x="36232" y="66415"/>
                    <a:pt x="35108" y="66415"/>
                    <a:pt x="33953" y="66385"/>
                  </a:cubicBezTo>
                  <a:cubicBezTo>
                    <a:pt x="31977" y="66354"/>
                    <a:pt x="30001" y="66293"/>
                    <a:pt x="28026" y="66263"/>
                  </a:cubicBezTo>
                  <a:cubicBezTo>
                    <a:pt x="25959" y="66233"/>
                    <a:pt x="23892" y="66172"/>
                    <a:pt x="21855" y="66142"/>
                  </a:cubicBezTo>
                  <a:cubicBezTo>
                    <a:pt x="19940" y="66111"/>
                    <a:pt x="18025" y="66050"/>
                    <a:pt x="16111" y="66020"/>
                  </a:cubicBezTo>
                  <a:cubicBezTo>
                    <a:pt x="14074" y="65990"/>
                    <a:pt x="12038" y="65959"/>
                    <a:pt x="10001" y="65898"/>
                  </a:cubicBezTo>
                  <a:lnTo>
                    <a:pt x="7113" y="65838"/>
                  </a:lnTo>
                  <a:lnTo>
                    <a:pt x="6992" y="65838"/>
                  </a:lnTo>
                  <a:cubicBezTo>
                    <a:pt x="6901" y="65807"/>
                    <a:pt x="6809" y="65807"/>
                    <a:pt x="6718" y="65807"/>
                  </a:cubicBezTo>
                  <a:lnTo>
                    <a:pt x="6505" y="65807"/>
                  </a:lnTo>
                  <a:cubicBezTo>
                    <a:pt x="6505" y="65807"/>
                    <a:pt x="6505" y="65838"/>
                    <a:pt x="6475" y="65838"/>
                  </a:cubicBezTo>
                  <a:cubicBezTo>
                    <a:pt x="5989" y="66324"/>
                    <a:pt x="5533" y="66841"/>
                    <a:pt x="5046" y="67327"/>
                  </a:cubicBezTo>
                  <a:cubicBezTo>
                    <a:pt x="4955" y="67418"/>
                    <a:pt x="4864" y="67509"/>
                    <a:pt x="4773" y="67570"/>
                  </a:cubicBezTo>
                  <a:cubicBezTo>
                    <a:pt x="4621" y="67722"/>
                    <a:pt x="4439" y="67874"/>
                    <a:pt x="4256" y="68026"/>
                  </a:cubicBezTo>
                  <a:cubicBezTo>
                    <a:pt x="4074" y="68178"/>
                    <a:pt x="3891" y="68300"/>
                    <a:pt x="3709" y="68452"/>
                  </a:cubicBezTo>
                  <a:cubicBezTo>
                    <a:pt x="3861" y="68269"/>
                    <a:pt x="3983" y="68087"/>
                    <a:pt x="4104" y="67904"/>
                  </a:cubicBezTo>
                  <a:cubicBezTo>
                    <a:pt x="4287" y="67661"/>
                    <a:pt x="4469" y="67449"/>
                    <a:pt x="4621" y="67205"/>
                  </a:cubicBezTo>
                  <a:cubicBezTo>
                    <a:pt x="4773" y="67023"/>
                    <a:pt x="4925" y="66810"/>
                    <a:pt x="5077" y="66628"/>
                  </a:cubicBezTo>
                  <a:cubicBezTo>
                    <a:pt x="5442" y="66263"/>
                    <a:pt x="5806" y="65898"/>
                    <a:pt x="6171" y="65534"/>
                  </a:cubicBezTo>
                  <a:cubicBezTo>
                    <a:pt x="6171" y="65503"/>
                    <a:pt x="6171" y="65503"/>
                    <a:pt x="6171" y="65503"/>
                  </a:cubicBezTo>
                  <a:lnTo>
                    <a:pt x="6171" y="65473"/>
                  </a:lnTo>
                  <a:cubicBezTo>
                    <a:pt x="6171" y="65442"/>
                    <a:pt x="6171" y="65412"/>
                    <a:pt x="6171" y="65382"/>
                  </a:cubicBezTo>
                  <a:cubicBezTo>
                    <a:pt x="6171" y="63376"/>
                    <a:pt x="6171" y="61369"/>
                    <a:pt x="6171" y="59363"/>
                  </a:cubicBezTo>
                  <a:cubicBezTo>
                    <a:pt x="6171" y="56658"/>
                    <a:pt x="6141" y="53922"/>
                    <a:pt x="6141" y="51217"/>
                  </a:cubicBezTo>
                  <a:cubicBezTo>
                    <a:pt x="6141" y="48512"/>
                    <a:pt x="6110" y="45807"/>
                    <a:pt x="6110" y="43132"/>
                  </a:cubicBezTo>
                  <a:cubicBezTo>
                    <a:pt x="6110" y="40457"/>
                    <a:pt x="6080" y="37782"/>
                    <a:pt x="6080" y="35138"/>
                  </a:cubicBezTo>
                  <a:cubicBezTo>
                    <a:pt x="6080" y="32311"/>
                    <a:pt x="6080" y="29515"/>
                    <a:pt x="6050" y="26688"/>
                  </a:cubicBezTo>
                  <a:cubicBezTo>
                    <a:pt x="6050" y="24044"/>
                    <a:pt x="6050" y="21399"/>
                    <a:pt x="6019" y="18755"/>
                  </a:cubicBezTo>
                  <a:cubicBezTo>
                    <a:pt x="6019" y="16050"/>
                    <a:pt x="6019" y="13314"/>
                    <a:pt x="5989" y="10578"/>
                  </a:cubicBezTo>
                  <a:lnTo>
                    <a:pt x="5989" y="6840"/>
                  </a:lnTo>
                  <a:cubicBezTo>
                    <a:pt x="5989" y="6779"/>
                    <a:pt x="5989" y="6749"/>
                    <a:pt x="5989" y="6688"/>
                  </a:cubicBezTo>
                  <a:cubicBezTo>
                    <a:pt x="6019" y="6627"/>
                    <a:pt x="6019" y="6597"/>
                    <a:pt x="6019" y="6536"/>
                  </a:cubicBezTo>
                  <a:cubicBezTo>
                    <a:pt x="6019" y="6475"/>
                    <a:pt x="6019" y="6445"/>
                    <a:pt x="6019" y="6384"/>
                  </a:cubicBezTo>
                  <a:cubicBezTo>
                    <a:pt x="6019" y="6353"/>
                    <a:pt x="6019" y="6353"/>
                    <a:pt x="6019" y="6323"/>
                  </a:cubicBezTo>
                  <a:lnTo>
                    <a:pt x="5107" y="5442"/>
                  </a:lnTo>
                  <a:cubicBezTo>
                    <a:pt x="5046" y="5350"/>
                    <a:pt x="4986" y="5290"/>
                    <a:pt x="4925" y="5229"/>
                  </a:cubicBezTo>
                  <a:cubicBezTo>
                    <a:pt x="4712" y="4986"/>
                    <a:pt x="4499" y="4742"/>
                    <a:pt x="4287" y="4499"/>
                  </a:cubicBezTo>
                  <a:cubicBezTo>
                    <a:pt x="4195" y="4378"/>
                    <a:pt x="4074" y="4226"/>
                    <a:pt x="3983" y="4104"/>
                  </a:cubicBezTo>
                  <a:cubicBezTo>
                    <a:pt x="3861" y="3952"/>
                    <a:pt x="3739" y="3770"/>
                    <a:pt x="3618" y="3618"/>
                  </a:cubicBezTo>
                  <a:cubicBezTo>
                    <a:pt x="3527" y="3496"/>
                    <a:pt x="3466" y="3405"/>
                    <a:pt x="3375" y="3283"/>
                  </a:cubicBezTo>
                  <a:lnTo>
                    <a:pt x="3375" y="3283"/>
                  </a:lnTo>
                  <a:cubicBezTo>
                    <a:pt x="3496" y="3375"/>
                    <a:pt x="3618" y="3466"/>
                    <a:pt x="3709" y="3527"/>
                  </a:cubicBezTo>
                  <a:cubicBezTo>
                    <a:pt x="3739" y="3557"/>
                    <a:pt x="3739" y="3557"/>
                    <a:pt x="3770" y="3557"/>
                  </a:cubicBezTo>
                  <a:cubicBezTo>
                    <a:pt x="3891" y="3679"/>
                    <a:pt x="4043" y="3770"/>
                    <a:pt x="4165" y="3891"/>
                  </a:cubicBezTo>
                  <a:lnTo>
                    <a:pt x="4195" y="3952"/>
                  </a:lnTo>
                  <a:cubicBezTo>
                    <a:pt x="4895" y="4590"/>
                    <a:pt x="5563" y="5259"/>
                    <a:pt x="6232" y="5897"/>
                  </a:cubicBezTo>
                  <a:lnTo>
                    <a:pt x="6445" y="5897"/>
                  </a:lnTo>
                  <a:lnTo>
                    <a:pt x="6445" y="5928"/>
                  </a:lnTo>
                  <a:cubicBezTo>
                    <a:pt x="7813" y="5928"/>
                    <a:pt x="9180" y="5897"/>
                    <a:pt x="10548" y="5897"/>
                  </a:cubicBezTo>
                  <a:cubicBezTo>
                    <a:pt x="12554" y="5867"/>
                    <a:pt x="14560" y="5837"/>
                    <a:pt x="16566" y="5837"/>
                  </a:cubicBezTo>
                  <a:cubicBezTo>
                    <a:pt x="18603" y="5806"/>
                    <a:pt x="20639" y="5776"/>
                    <a:pt x="22676" y="5776"/>
                  </a:cubicBezTo>
                  <a:cubicBezTo>
                    <a:pt x="24621" y="5746"/>
                    <a:pt x="26567" y="5715"/>
                    <a:pt x="28512" y="5715"/>
                  </a:cubicBezTo>
                  <a:cubicBezTo>
                    <a:pt x="30518" y="5685"/>
                    <a:pt x="32524" y="5654"/>
                    <a:pt x="34561" y="5654"/>
                  </a:cubicBezTo>
                  <a:cubicBezTo>
                    <a:pt x="35777" y="5624"/>
                    <a:pt x="37023" y="5624"/>
                    <a:pt x="38239" y="5624"/>
                  </a:cubicBezTo>
                  <a:cubicBezTo>
                    <a:pt x="38634" y="5229"/>
                    <a:pt x="39029" y="4834"/>
                    <a:pt x="39424" y="4439"/>
                  </a:cubicBezTo>
                  <a:cubicBezTo>
                    <a:pt x="39515" y="4378"/>
                    <a:pt x="39606" y="4317"/>
                    <a:pt x="39698" y="4226"/>
                  </a:cubicBezTo>
                  <a:lnTo>
                    <a:pt x="40093" y="3922"/>
                  </a:lnTo>
                  <a:cubicBezTo>
                    <a:pt x="40214" y="3831"/>
                    <a:pt x="40336" y="3739"/>
                    <a:pt x="40427" y="3648"/>
                  </a:cubicBezTo>
                  <a:cubicBezTo>
                    <a:pt x="40549" y="3557"/>
                    <a:pt x="40670" y="3466"/>
                    <a:pt x="40792" y="3375"/>
                  </a:cubicBezTo>
                  <a:cubicBezTo>
                    <a:pt x="40792" y="3375"/>
                    <a:pt x="40792" y="3375"/>
                    <a:pt x="40792" y="3405"/>
                  </a:cubicBezTo>
                  <a:cubicBezTo>
                    <a:pt x="40883" y="3314"/>
                    <a:pt x="40974" y="3253"/>
                    <a:pt x="41096" y="3162"/>
                  </a:cubicBezTo>
                  <a:close/>
                  <a:moveTo>
                    <a:pt x="183" y="1"/>
                  </a:moveTo>
                  <a:cubicBezTo>
                    <a:pt x="609" y="426"/>
                    <a:pt x="1034" y="821"/>
                    <a:pt x="1460" y="1247"/>
                  </a:cubicBezTo>
                  <a:cubicBezTo>
                    <a:pt x="1490" y="1277"/>
                    <a:pt x="1521" y="1338"/>
                    <a:pt x="1551" y="1369"/>
                  </a:cubicBezTo>
                  <a:cubicBezTo>
                    <a:pt x="1764" y="1642"/>
                    <a:pt x="1946" y="1916"/>
                    <a:pt x="2159" y="2189"/>
                  </a:cubicBezTo>
                  <a:cubicBezTo>
                    <a:pt x="2250" y="2311"/>
                    <a:pt x="2341" y="2432"/>
                    <a:pt x="2432" y="2584"/>
                  </a:cubicBezTo>
                  <a:cubicBezTo>
                    <a:pt x="2463" y="2645"/>
                    <a:pt x="2524" y="2706"/>
                    <a:pt x="2554" y="2767"/>
                  </a:cubicBezTo>
                  <a:cubicBezTo>
                    <a:pt x="2524" y="2736"/>
                    <a:pt x="2493" y="2736"/>
                    <a:pt x="2463" y="2706"/>
                  </a:cubicBezTo>
                  <a:cubicBezTo>
                    <a:pt x="2372" y="2615"/>
                    <a:pt x="2250" y="2524"/>
                    <a:pt x="2129" y="2432"/>
                  </a:cubicBezTo>
                  <a:cubicBezTo>
                    <a:pt x="2037" y="2341"/>
                    <a:pt x="1916" y="2250"/>
                    <a:pt x="1825" y="2159"/>
                  </a:cubicBezTo>
                  <a:cubicBezTo>
                    <a:pt x="1612" y="1976"/>
                    <a:pt x="1399" y="1794"/>
                    <a:pt x="1217" y="1581"/>
                  </a:cubicBezTo>
                  <a:cubicBezTo>
                    <a:pt x="1125" y="1521"/>
                    <a:pt x="1034" y="1429"/>
                    <a:pt x="943" y="1369"/>
                  </a:cubicBezTo>
                  <a:cubicBezTo>
                    <a:pt x="609" y="1065"/>
                    <a:pt x="305" y="761"/>
                    <a:pt x="1" y="426"/>
                  </a:cubicBezTo>
                  <a:lnTo>
                    <a:pt x="1" y="426"/>
                  </a:lnTo>
                  <a:cubicBezTo>
                    <a:pt x="1" y="3800"/>
                    <a:pt x="1" y="7144"/>
                    <a:pt x="31" y="10487"/>
                  </a:cubicBezTo>
                  <a:cubicBezTo>
                    <a:pt x="31" y="13740"/>
                    <a:pt x="31" y="16992"/>
                    <a:pt x="62" y="20214"/>
                  </a:cubicBezTo>
                  <a:cubicBezTo>
                    <a:pt x="62" y="23557"/>
                    <a:pt x="92" y="26901"/>
                    <a:pt x="92" y="30214"/>
                  </a:cubicBezTo>
                  <a:cubicBezTo>
                    <a:pt x="92" y="33618"/>
                    <a:pt x="122" y="36992"/>
                    <a:pt x="122" y="40396"/>
                  </a:cubicBezTo>
                  <a:lnTo>
                    <a:pt x="153" y="49971"/>
                  </a:lnTo>
                  <a:cubicBezTo>
                    <a:pt x="183" y="53345"/>
                    <a:pt x="183" y="56719"/>
                    <a:pt x="214" y="60093"/>
                  </a:cubicBezTo>
                  <a:lnTo>
                    <a:pt x="244" y="69698"/>
                  </a:lnTo>
                  <a:cubicBezTo>
                    <a:pt x="244" y="70367"/>
                    <a:pt x="244" y="71005"/>
                    <a:pt x="244" y="71643"/>
                  </a:cubicBezTo>
                  <a:cubicBezTo>
                    <a:pt x="518" y="71339"/>
                    <a:pt x="821" y="71066"/>
                    <a:pt x="1095" y="70762"/>
                  </a:cubicBezTo>
                  <a:cubicBezTo>
                    <a:pt x="1125" y="70731"/>
                    <a:pt x="1125" y="70731"/>
                    <a:pt x="1125" y="70731"/>
                  </a:cubicBezTo>
                  <a:cubicBezTo>
                    <a:pt x="1277" y="70610"/>
                    <a:pt x="1429" y="70488"/>
                    <a:pt x="1581" y="70367"/>
                  </a:cubicBezTo>
                  <a:cubicBezTo>
                    <a:pt x="1581" y="70367"/>
                    <a:pt x="1581" y="70367"/>
                    <a:pt x="1581" y="70336"/>
                  </a:cubicBezTo>
                  <a:lnTo>
                    <a:pt x="1612" y="70336"/>
                  </a:lnTo>
                  <a:cubicBezTo>
                    <a:pt x="1733" y="70245"/>
                    <a:pt x="1855" y="70123"/>
                    <a:pt x="1977" y="70002"/>
                  </a:cubicBezTo>
                  <a:cubicBezTo>
                    <a:pt x="2129" y="69911"/>
                    <a:pt x="2250" y="69789"/>
                    <a:pt x="2372" y="69698"/>
                  </a:cubicBezTo>
                  <a:cubicBezTo>
                    <a:pt x="2372" y="69698"/>
                    <a:pt x="2372" y="69698"/>
                    <a:pt x="2402" y="69667"/>
                  </a:cubicBezTo>
                  <a:cubicBezTo>
                    <a:pt x="2584" y="69515"/>
                    <a:pt x="2767" y="69363"/>
                    <a:pt x="2949" y="69242"/>
                  </a:cubicBezTo>
                  <a:lnTo>
                    <a:pt x="2949" y="69242"/>
                  </a:lnTo>
                  <a:cubicBezTo>
                    <a:pt x="2888" y="69333"/>
                    <a:pt x="2828" y="69424"/>
                    <a:pt x="2736" y="69515"/>
                  </a:cubicBezTo>
                  <a:cubicBezTo>
                    <a:pt x="2676" y="69637"/>
                    <a:pt x="2584" y="69728"/>
                    <a:pt x="2493" y="69850"/>
                  </a:cubicBezTo>
                  <a:cubicBezTo>
                    <a:pt x="2341" y="70032"/>
                    <a:pt x="2220" y="70215"/>
                    <a:pt x="2098" y="70397"/>
                  </a:cubicBezTo>
                  <a:cubicBezTo>
                    <a:pt x="1581" y="70914"/>
                    <a:pt x="1034" y="71461"/>
                    <a:pt x="518" y="72008"/>
                  </a:cubicBezTo>
                  <a:cubicBezTo>
                    <a:pt x="2007" y="72038"/>
                    <a:pt x="3496" y="72038"/>
                    <a:pt x="4986" y="72038"/>
                  </a:cubicBezTo>
                  <a:cubicBezTo>
                    <a:pt x="7022" y="72038"/>
                    <a:pt x="9059" y="72038"/>
                    <a:pt x="11095" y="72069"/>
                  </a:cubicBezTo>
                  <a:lnTo>
                    <a:pt x="17326" y="72069"/>
                  </a:lnTo>
                  <a:cubicBezTo>
                    <a:pt x="19211" y="72099"/>
                    <a:pt x="21095" y="72099"/>
                    <a:pt x="22980" y="72099"/>
                  </a:cubicBezTo>
                  <a:cubicBezTo>
                    <a:pt x="24986" y="72099"/>
                    <a:pt x="26992" y="72099"/>
                    <a:pt x="28998" y="72129"/>
                  </a:cubicBezTo>
                  <a:lnTo>
                    <a:pt x="35047" y="72129"/>
                  </a:lnTo>
                  <a:cubicBezTo>
                    <a:pt x="37084" y="72160"/>
                    <a:pt x="39090" y="72160"/>
                    <a:pt x="41126" y="72160"/>
                  </a:cubicBezTo>
                  <a:cubicBezTo>
                    <a:pt x="41856" y="72160"/>
                    <a:pt x="42555" y="72160"/>
                    <a:pt x="43284" y="72190"/>
                  </a:cubicBezTo>
                  <a:cubicBezTo>
                    <a:pt x="42920" y="71825"/>
                    <a:pt x="42585" y="71491"/>
                    <a:pt x="42220" y="71157"/>
                  </a:cubicBezTo>
                  <a:cubicBezTo>
                    <a:pt x="42099" y="71035"/>
                    <a:pt x="42008" y="70883"/>
                    <a:pt x="41886" y="70762"/>
                  </a:cubicBezTo>
                  <a:cubicBezTo>
                    <a:pt x="41795" y="70640"/>
                    <a:pt x="41704" y="70518"/>
                    <a:pt x="41613" y="70427"/>
                  </a:cubicBezTo>
                  <a:cubicBezTo>
                    <a:pt x="41613" y="70427"/>
                    <a:pt x="41613" y="70397"/>
                    <a:pt x="41582" y="70397"/>
                  </a:cubicBezTo>
                  <a:cubicBezTo>
                    <a:pt x="41491" y="70275"/>
                    <a:pt x="41369" y="70123"/>
                    <a:pt x="41278" y="70002"/>
                  </a:cubicBezTo>
                  <a:lnTo>
                    <a:pt x="41248" y="70002"/>
                  </a:lnTo>
                  <a:cubicBezTo>
                    <a:pt x="41096" y="69789"/>
                    <a:pt x="40944" y="69576"/>
                    <a:pt x="40792" y="69394"/>
                  </a:cubicBezTo>
                  <a:lnTo>
                    <a:pt x="40792" y="69394"/>
                  </a:lnTo>
                  <a:cubicBezTo>
                    <a:pt x="40913" y="69455"/>
                    <a:pt x="41035" y="69546"/>
                    <a:pt x="41157" y="69637"/>
                  </a:cubicBezTo>
                  <a:cubicBezTo>
                    <a:pt x="41248" y="69728"/>
                    <a:pt x="41369" y="69819"/>
                    <a:pt x="41461" y="69911"/>
                  </a:cubicBezTo>
                  <a:cubicBezTo>
                    <a:pt x="41461" y="69907"/>
                    <a:pt x="41461" y="69904"/>
                    <a:pt x="41461" y="69901"/>
                  </a:cubicBezTo>
                  <a:lnTo>
                    <a:pt x="41461" y="69901"/>
                  </a:lnTo>
                  <a:cubicBezTo>
                    <a:pt x="41542" y="69961"/>
                    <a:pt x="41623" y="70039"/>
                    <a:pt x="41704" y="70093"/>
                  </a:cubicBezTo>
                  <a:cubicBezTo>
                    <a:pt x="41815" y="70177"/>
                    <a:pt x="41927" y="70260"/>
                    <a:pt x="42015" y="70367"/>
                  </a:cubicBezTo>
                  <a:lnTo>
                    <a:pt x="42015" y="70367"/>
                  </a:lnTo>
                  <a:cubicBezTo>
                    <a:pt x="42013" y="70367"/>
                    <a:pt x="42010" y="70367"/>
                    <a:pt x="42008" y="70367"/>
                  </a:cubicBezTo>
                  <a:cubicBezTo>
                    <a:pt x="42014" y="70371"/>
                    <a:pt x="42020" y="70376"/>
                    <a:pt x="42026" y="70381"/>
                  </a:cubicBezTo>
                  <a:lnTo>
                    <a:pt x="42026" y="70381"/>
                  </a:lnTo>
                  <a:cubicBezTo>
                    <a:pt x="42030" y="70387"/>
                    <a:pt x="42034" y="70392"/>
                    <a:pt x="42038" y="70397"/>
                  </a:cubicBezTo>
                  <a:cubicBezTo>
                    <a:pt x="42038" y="70397"/>
                    <a:pt x="42038" y="70394"/>
                    <a:pt x="42037" y="70390"/>
                  </a:cubicBezTo>
                  <a:lnTo>
                    <a:pt x="42037" y="70390"/>
                  </a:lnTo>
                  <a:cubicBezTo>
                    <a:pt x="42176" y="70504"/>
                    <a:pt x="42291" y="70618"/>
                    <a:pt x="42433" y="70731"/>
                  </a:cubicBezTo>
                  <a:cubicBezTo>
                    <a:pt x="42433" y="70731"/>
                    <a:pt x="42464" y="70762"/>
                    <a:pt x="42494" y="70792"/>
                  </a:cubicBezTo>
                  <a:cubicBezTo>
                    <a:pt x="42889" y="71157"/>
                    <a:pt x="43254" y="71522"/>
                    <a:pt x="43649" y="71886"/>
                  </a:cubicBezTo>
                  <a:cubicBezTo>
                    <a:pt x="43649" y="69576"/>
                    <a:pt x="43679" y="67236"/>
                    <a:pt x="43679" y="64895"/>
                  </a:cubicBezTo>
                  <a:cubicBezTo>
                    <a:pt x="43710" y="61673"/>
                    <a:pt x="43710" y="58451"/>
                    <a:pt x="43740" y="55199"/>
                  </a:cubicBezTo>
                  <a:cubicBezTo>
                    <a:pt x="43740" y="52068"/>
                    <a:pt x="43771" y="48907"/>
                    <a:pt x="43801" y="45746"/>
                  </a:cubicBezTo>
                  <a:cubicBezTo>
                    <a:pt x="43801" y="42555"/>
                    <a:pt x="43831" y="39363"/>
                    <a:pt x="43831" y="36171"/>
                  </a:cubicBezTo>
                  <a:cubicBezTo>
                    <a:pt x="43862" y="33102"/>
                    <a:pt x="43892" y="30062"/>
                    <a:pt x="43892" y="26992"/>
                  </a:cubicBezTo>
                  <a:cubicBezTo>
                    <a:pt x="43923" y="23709"/>
                    <a:pt x="43923" y="20396"/>
                    <a:pt x="43953" y="17113"/>
                  </a:cubicBezTo>
                  <a:cubicBezTo>
                    <a:pt x="43953" y="14074"/>
                    <a:pt x="43983" y="11034"/>
                    <a:pt x="43983" y="7964"/>
                  </a:cubicBezTo>
                  <a:cubicBezTo>
                    <a:pt x="44014" y="5594"/>
                    <a:pt x="44014" y="3192"/>
                    <a:pt x="44044" y="821"/>
                  </a:cubicBezTo>
                  <a:cubicBezTo>
                    <a:pt x="44044" y="761"/>
                    <a:pt x="44044" y="730"/>
                    <a:pt x="44075" y="700"/>
                  </a:cubicBezTo>
                  <a:cubicBezTo>
                    <a:pt x="44075" y="609"/>
                    <a:pt x="44075" y="517"/>
                    <a:pt x="44075" y="426"/>
                  </a:cubicBezTo>
                  <a:cubicBezTo>
                    <a:pt x="43771" y="730"/>
                    <a:pt x="43467" y="1034"/>
                    <a:pt x="43132" y="1369"/>
                  </a:cubicBezTo>
                  <a:cubicBezTo>
                    <a:pt x="42980" y="1490"/>
                    <a:pt x="42798" y="1612"/>
                    <a:pt x="42646" y="1733"/>
                  </a:cubicBezTo>
                  <a:cubicBezTo>
                    <a:pt x="42433" y="1855"/>
                    <a:pt x="42251" y="2007"/>
                    <a:pt x="42068" y="2159"/>
                  </a:cubicBezTo>
                  <a:cubicBezTo>
                    <a:pt x="42008" y="2189"/>
                    <a:pt x="41947" y="2220"/>
                    <a:pt x="41886" y="2250"/>
                  </a:cubicBezTo>
                  <a:lnTo>
                    <a:pt x="42038" y="2037"/>
                  </a:lnTo>
                  <a:cubicBezTo>
                    <a:pt x="42068" y="1976"/>
                    <a:pt x="42099" y="1946"/>
                    <a:pt x="42129" y="1885"/>
                  </a:cubicBezTo>
                  <a:cubicBezTo>
                    <a:pt x="42312" y="1673"/>
                    <a:pt x="42494" y="1490"/>
                    <a:pt x="42676" y="1277"/>
                  </a:cubicBezTo>
                  <a:cubicBezTo>
                    <a:pt x="42707" y="1247"/>
                    <a:pt x="42707" y="1247"/>
                    <a:pt x="42707" y="1247"/>
                  </a:cubicBezTo>
                  <a:cubicBezTo>
                    <a:pt x="42828" y="1125"/>
                    <a:pt x="42920" y="973"/>
                    <a:pt x="43041" y="852"/>
                  </a:cubicBezTo>
                  <a:cubicBezTo>
                    <a:pt x="43102" y="791"/>
                    <a:pt x="43163" y="700"/>
                    <a:pt x="43223" y="639"/>
                  </a:cubicBezTo>
                  <a:cubicBezTo>
                    <a:pt x="43436" y="426"/>
                    <a:pt x="43649" y="214"/>
                    <a:pt x="438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3"/>
            <p:cNvSpPr/>
            <p:nvPr/>
          </p:nvSpPr>
          <p:spPr>
            <a:xfrm>
              <a:off x="89787" y="195926"/>
              <a:ext cx="1008161" cy="1638640"/>
            </a:xfrm>
            <a:custGeom>
              <a:avLst/>
              <a:gdLst/>
              <a:ahLst/>
              <a:cxnLst/>
              <a:rect l="l" t="t" r="r" b="b"/>
              <a:pathLst>
                <a:path w="44957" h="73072" extrusionOk="0">
                  <a:moveTo>
                    <a:pt x="43102" y="2179"/>
                  </a:moveTo>
                  <a:cubicBezTo>
                    <a:pt x="43102" y="2182"/>
                    <a:pt x="43102" y="2185"/>
                    <a:pt x="43102" y="2189"/>
                  </a:cubicBezTo>
                  <a:cubicBezTo>
                    <a:pt x="43041" y="2250"/>
                    <a:pt x="42950" y="2281"/>
                    <a:pt x="42889" y="2341"/>
                  </a:cubicBezTo>
                  <a:cubicBezTo>
                    <a:pt x="42943" y="2287"/>
                    <a:pt x="43021" y="2233"/>
                    <a:pt x="43102" y="2179"/>
                  </a:cubicBezTo>
                  <a:close/>
                  <a:moveTo>
                    <a:pt x="42980" y="1916"/>
                  </a:moveTo>
                  <a:lnTo>
                    <a:pt x="42980" y="1916"/>
                  </a:lnTo>
                  <a:cubicBezTo>
                    <a:pt x="42859" y="2068"/>
                    <a:pt x="42707" y="2189"/>
                    <a:pt x="42585" y="2372"/>
                  </a:cubicBezTo>
                  <a:lnTo>
                    <a:pt x="42585" y="2341"/>
                  </a:lnTo>
                  <a:cubicBezTo>
                    <a:pt x="42737" y="2189"/>
                    <a:pt x="42859" y="2037"/>
                    <a:pt x="42980" y="1916"/>
                  </a:cubicBezTo>
                  <a:close/>
                  <a:moveTo>
                    <a:pt x="42552" y="2407"/>
                  </a:moveTo>
                  <a:lnTo>
                    <a:pt x="42552" y="2407"/>
                  </a:lnTo>
                  <a:cubicBezTo>
                    <a:pt x="42533" y="2443"/>
                    <a:pt x="42513" y="2474"/>
                    <a:pt x="42494" y="2493"/>
                  </a:cubicBezTo>
                  <a:cubicBezTo>
                    <a:pt x="42513" y="2455"/>
                    <a:pt x="42533" y="2428"/>
                    <a:pt x="42552" y="2407"/>
                  </a:cubicBezTo>
                  <a:close/>
                  <a:moveTo>
                    <a:pt x="42494" y="2493"/>
                  </a:moveTo>
                  <a:lnTo>
                    <a:pt x="42342" y="2736"/>
                  </a:lnTo>
                  <a:cubicBezTo>
                    <a:pt x="42372" y="2645"/>
                    <a:pt x="42433" y="2584"/>
                    <a:pt x="42494" y="2493"/>
                  </a:cubicBezTo>
                  <a:close/>
                  <a:moveTo>
                    <a:pt x="2615" y="2645"/>
                  </a:moveTo>
                  <a:lnTo>
                    <a:pt x="2615" y="2645"/>
                  </a:lnTo>
                  <a:cubicBezTo>
                    <a:pt x="2706" y="2767"/>
                    <a:pt x="2797" y="2889"/>
                    <a:pt x="2888" y="3040"/>
                  </a:cubicBezTo>
                  <a:cubicBezTo>
                    <a:pt x="2797" y="2919"/>
                    <a:pt x="2706" y="2767"/>
                    <a:pt x="2615" y="2645"/>
                  </a:cubicBezTo>
                  <a:close/>
                  <a:moveTo>
                    <a:pt x="40883" y="4104"/>
                  </a:moveTo>
                  <a:cubicBezTo>
                    <a:pt x="40792" y="4195"/>
                    <a:pt x="40670" y="4287"/>
                    <a:pt x="40549" y="4378"/>
                  </a:cubicBezTo>
                  <a:cubicBezTo>
                    <a:pt x="40670" y="4287"/>
                    <a:pt x="40762" y="4195"/>
                    <a:pt x="40883" y="4104"/>
                  </a:cubicBezTo>
                  <a:close/>
                  <a:moveTo>
                    <a:pt x="4743" y="4955"/>
                  </a:moveTo>
                  <a:cubicBezTo>
                    <a:pt x="4834" y="5047"/>
                    <a:pt x="4925" y="5138"/>
                    <a:pt x="5016" y="5259"/>
                  </a:cubicBezTo>
                  <a:cubicBezTo>
                    <a:pt x="4925" y="5168"/>
                    <a:pt x="4834" y="5047"/>
                    <a:pt x="4743" y="4955"/>
                  </a:cubicBezTo>
                  <a:close/>
                  <a:moveTo>
                    <a:pt x="19174" y="16359"/>
                  </a:moveTo>
                  <a:lnTo>
                    <a:pt x="19174" y="16359"/>
                  </a:lnTo>
                  <a:cubicBezTo>
                    <a:pt x="19949" y="16530"/>
                    <a:pt x="20276" y="17059"/>
                    <a:pt x="20275" y="17611"/>
                  </a:cubicBezTo>
                  <a:lnTo>
                    <a:pt x="20275" y="17611"/>
                  </a:lnTo>
                  <a:cubicBezTo>
                    <a:pt x="20274" y="17055"/>
                    <a:pt x="19946" y="16530"/>
                    <a:pt x="19174" y="16359"/>
                  </a:cubicBezTo>
                  <a:close/>
                  <a:moveTo>
                    <a:pt x="18847" y="16324"/>
                  </a:moveTo>
                  <a:cubicBezTo>
                    <a:pt x="18848" y="16324"/>
                    <a:pt x="18849" y="16324"/>
                    <a:pt x="18850" y="16324"/>
                  </a:cubicBezTo>
                  <a:lnTo>
                    <a:pt x="18850" y="16324"/>
                  </a:lnTo>
                  <a:cubicBezTo>
                    <a:pt x="17526" y="16326"/>
                    <a:pt x="17064" y="18200"/>
                    <a:pt x="18056" y="18937"/>
                  </a:cubicBezTo>
                  <a:cubicBezTo>
                    <a:pt x="17035" y="18200"/>
                    <a:pt x="17496" y="16324"/>
                    <a:pt x="18847" y="16324"/>
                  </a:cubicBezTo>
                  <a:close/>
                  <a:moveTo>
                    <a:pt x="19896" y="18643"/>
                  </a:moveTo>
                  <a:lnTo>
                    <a:pt x="19896" y="18643"/>
                  </a:lnTo>
                  <a:cubicBezTo>
                    <a:pt x="20415" y="18963"/>
                    <a:pt x="20642" y="19492"/>
                    <a:pt x="20642" y="20027"/>
                  </a:cubicBezTo>
                  <a:lnTo>
                    <a:pt x="20642" y="20027"/>
                  </a:lnTo>
                  <a:cubicBezTo>
                    <a:pt x="20642" y="19490"/>
                    <a:pt x="20409" y="18964"/>
                    <a:pt x="19880" y="18664"/>
                  </a:cubicBezTo>
                  <a:cubicBezTo>
                    <a:pt x="19885" y="18657"/>
                    <a:pt x="19891" y="18650"/>
                    <a:pt x="19896" y="18643"/>
                  </a:cubicBezTo>
                  <a:close/>
                  <a:moveTo>
                    <a:pt x="29667" y="21247"/>
                  </a:moveTo>
                  <a:cubicBezTo>
                    <a:pt x="29697" y="21278"/>
                    <a:pt x="29728" y="21368"/>
                    <a:pt x="29728" y="21429"/>
                  </a:cubicBezTo>
                  <a:lnTo>
                    <a:pt x="29728" y="21429"/>
                  </a:lnTo>
                  <a:cubicBezTo>
                    <a:pt x="29728" y="21368"/>
                    <a:pt x="29697" y="21308"/>
                    <a:pt x="29667" y="21247"/>
                  </a:cubicBezTo>
                  <a:close/>
                  <a:moveTo>
                    <a:pt x="18056" y="18937"/>
                  </a:moveTo>
                  <a:cubicBezTo>
                    <a:pt x="17418" y="19728"/>
                    <a:pt x="17478" y="21095"/>
                    <a:pt x="18299" y="21612"/>
                  </a:cubicBezTo>
                  <a:cubicBezTo>
                    <a:pt x="18238" y="21673"/>
                    <a:pt x="18178" y="21734"/>
                    <a:pt x="18147" y="21794"/>
                  </a:cubicBezTo>
                  <a:cubicBezTo>
                    <a:pt x="18178" y="21734"/>
                    <a:pt x="18238" y="21673"/>
                    <a:pt x="18269" y="21612"/>
                  </a:cubicBezTo>
                  <a:cubicBezTo>
                    <a:pt x="17478" y="21095"/>
                    <a:pt x="17418" y="19697"/>
                    <a:pt x="18056" y="18937"/>
                  </a:cubicBezTo>
                  <a:close/>
                  <a:moveTo>
                    <a:pt x="20879" y="22301"/>
                  </a:moveTo>
                  <a:lnTo>
                    <a:pt x="20879" y="22301"/>
                  </a:lnTo>
                  <a:cubicBezTo>
                    <a:pt x="20879" y="23046"/>
                    <a:pt x="20395" y="23826"/>
                    <a:pt x="19697" y="24013"/>
                  </a:cubicBezTo>
                  <a:cubicBezTo>
                    <a:pt x="20394" y="23799"/>
                    <a:pt x="20879" y="23041"/>
                    <a:pt x="20879" y="22301"/>
                  </a:cubicBezTo>
                  <a:close/>
                  <a:moveTo>
                    <a:pt x="23983" y="23985"/>
                  </a:moveTo>
                  <a:cubicBezTo>
                    <a:pt x="23981" y="24015"/>
                    <a:pt x="23953" y="24045"/>
                    <a:pt x="23953" y="24074"/>
                  </a:cubicBezTo>
                  <a:cubicBezTo>
                    <a:pt x="23922" y="24074"/>
                    <a:pt x="23922" y="24074"/>
                    <a:pt x="23922" y="24105"/>
                  </a:cubicBezTo>
                  <a:cubicBezTo>
                    <a:pt x="23922" y="24074"/>
                    <a:pt x="23922" y="24074"/>
                    <a:pt x="23953" y="24044"/>
                  </a:cubicBezTo>
                  <a:cubicBezTo>
                    <a:pt x="23953" y="24044"/>
                    <a:pt x="23981" y="24015"/>
                    <a:pt x="23983" y="23985"/>
                  </a:cubicBezTo>
                  <a:close/>
                  <a:moveTo>
                    <a:pt x="12402" y="25047"/>
                  </a:moveTo>
                  <a:cubicBezTo>
                    <a:pt x="12418" y="25092"/>
                    <a:pt x="12425" y="25130"/>
                    <a:pt x="12433" y="25168"/>
                  </a:cubicBezTo>
                  <a:lnTo>
                    <a:pt x="12433" y="25168"/>
                  </a:lnTo>
                  <a:cubicBezTo>
                    <a:pt x="12425" y="25138"/>
                    <a:pt x="12418" y="25108"/>
                    <a:pt x="12402" y="25077"/>
                  </a:cubicBezTo>
                  <a:lnTo>
                    <a:pt x="12402" y="25047"/>
                  </a:lnTo>
                  <a:close/>
                  <a:moveTo>
                    <a:pt x="29790" y="21784"/>
                  </a:moveTo>
                  <a:cubicBezTo>
                    <a:pt x="29843" y="22416"/>
                    <a:pt x="29510" y="23044"/>
                    <a:pt x="28998" y="23405"/>
                  </a:cubicBezTo>
                  <a:cubicBezTo>
                    <a:pt x="29485" y="24257"/>
                    <a:pt x="28998" y="25624"/>
                    <a:pt x="28086" y="25928"/>
                  </a:cubicBezTo>
                  <a:cubicBezTo>
                    <a:pt x="28998" y="25624"/>
                    <a:pt x="29485" y="24257"/>
                    <a:pt x="28968" y="23405"/>
                  </a:cubicBezTo>
                  <a:cubicBezTo>
                    <a:pt x="29509" y="23044"/>
                    <a:pt x="29843" y="22416"/>
                    <a:pt x="29790" y="21784"/>
                  </a:cubicBezTo>
                  <a:close/>
                  <a:moveTo>
                    <a:pt x="31840" y="28405"/>
                  </a:moveTo>
                  <a:lnTo>
                    <a:pt x="31840" y="28405"/>
                  </a:lnTo>
                  <a:cubicBezTo>
                    <a:pt x="31818" y="28421"/>
                    <a:pt x="31795" y="28436"/>
                    <a:pt x="31764" y="28451"/>
                  </a:cubicBezTo>
                  <a:lnTo>
                    <a:pt x="31840" y="28405"/>
                  </a:lnTo>
                  <a:close/>
                  <a:moveTo>
                    <a:pt x="31730" y="28455"/>
                  </a:moveTo>
                  <a:cubicBezTo>
                    <a:pt x="31701" y="28482"/>
                    <a:pt x="31671" y="28483"/>
                    <a:pt x="31612" y="28512"/>
                  </a:cubicBezTo>
                  <a:cubicBezTo>
                    <a:pt x="31661" y="28488"/>
                    <a:pt x="31690" y="28464"/>
                    <a:pt x="31730" y="28455"/>
                  </a:cubicBezTo>
                  <a:close/>
                  <a:moveTo>
                    <a:pt x="31491" y="28573"/>
                  </a:moveTo>
                  <a:cubicBezTo>
                    <a:pt x="31491" y="28603"/>
                    <a:pt x="31491" y="28603"/>
                    <a:pt x="31460" y="28603"/>
                  </a:cubicBezTo>
                  <a:cubicBezTo>
                    <a:pt x="31460" y="28603"/>
                    <a:pt x="31491" y="28603"/>
                    <a:pt x="31491" y="28573"/>
                  </a:cubicBezTo>
                  <a:close/>
                  <a:moveTo>
                    <a:pt x="31460" y="28633"/>
                  </a:moveTo>
                  <a:cubicBezTo>
                    <a:pt x="28755" y="30305"/>
                    <a:pt x="26749" y="32950"/>
                    <a:pt x="25260" y="35716"/>
                  </a:cubicBezTo>
                  <a:cubicBezTo>
                    <a:pt x="26749" y="32950"/>
                    <a:pt x="28755" y="30275"/>
                    <a:pt x="31460" y="28633"/>
                  </a:cubicBezTo>
                  <a:close/>
                  <a:moveTo>
                    <a:pt x="25259" y="35717"/>
                  </a:moveTo>
                  <a:lnTo>
                    <a:pt x="25259" y="35717"/>
                  </a:lnTo>
                  <a:cubicBezTo>
                    <a:pt x="24864" y="36324"/>
                    <a:pt x="24591" y="36962"/>
                    <a:pt x="24317" y="37631"/>
                  </a:cubicBezTo>
                  <a:cubicBezTo>
                    <a:pt x="24560" y="36962"/>
                    <a:pt x="24864" y="36324"/>
                    <a:pt x="25259" y="35717"/>
                  </a:cubicBezTo>
                  <a:close/>
                  <a:moveTo>
                    <a:pt x="23193" y="36749"/>
                  </a:moveTo>
                  <a:lnTo>
                    <a:pt x="23193" y="36749"/>
                  </a:lnTo>
                  <a:cubicBezTo>
                    <a:pt x="23132" y="36992"/>
                    <a:pt x="23071" y="37448"/>
                    <a:pt x="22919" y="37752"/>
                  </a:cubicBezTo>
                  <a:cubicBezTo>
                    <a:pt x="23041" y="37448"/>
                    <a:pt x="23102" y="36992"/>
                    <a:pt x="23193" y="36749"/>
                  </a:cubicBezTo>
                  <a:close/>
                  <a:moveTo>
                    <a:pt x="12465" y="25298"/>
                  </a:moveTo>
                  <a:cubicBezTo>
                    <a:pt x="13742" y="29702"/>
                    <a:pt x="15626" y="34046"/>
                    <a:pt x="18329" y="37783"/>
                  </a:cubicBezTo>
                  <a:cubicBezTo>
                    <a:pt x="15595" y="34046"/>
                    <a:pt x="13742" y="29702"/>
                    <a:pt x="12465" y="25298"/>
                  </a:cubicBezTo>
                  <a:close/>
                  <a:moveTo>
                    <a:pt x="27935" y="37843"/>
                  </a:moveTo>
                  <a:cubicBezTo>
                    <a:pt x="27935" y="37843"/>
                    <a:pt x="27904" y="37874"/>
                    <a:pt x="27904" y="37904"/>
                  </a:cubicBezTo>
                  <a:cubicBezTo>
                    <a:pt x="27904" y="37874"/>
                    <a:pt x="27904" y="37843"/>
                    <a:pt x="27935" y="37843"/>
                  </a:cubicBezTo>
                  <a:close/>
                  <a:moveTo>
                    <a:pt x="27904" y="37904"/>
                  </a:moveTo>
                  <a:lnTo>
                    <a:pt x="27904" y="37904"/>
                  </a:lnTo>
                  <a:cubicBezTo>
                    <a:pt x="27874" y="37965"/>
                    <a:pt x="27843" y="37995"/>
                    <a:pt x="27813" y="38056"/>
                  </a:cubicBezTo>
                  <a:cubicBezTo>
                    <a:pt x="27843" y="37995"/>
                    <a:pt x="27874" y="37935"/>
                    <a:pt x="27904" y="37904"/>
                  </a:cubicBezTo>
                  <a:close/>
                  <a:moveTo>
                    <a:pt x="16627" y="38238"/>
                  </a:moveTo>
                  <a:cubicBezTo>
                    <a:pt x="16840" y="38482"/>
                    <a:pt x="17022" y="38786"/>
                    <a:pt x="17174" y="39059"/>
                  </a:cubicBezTo>
                  <a:cubicBezTo>
                    <a:pt x="16992" y="38786"/>
                    <a:pt x="16810" y="38482"/>
                    <a:pt x="16597" y="38238"/>
                  </a:cubicBezTo>
                  <a:close/>
                  <a:moveTo>
                    <a:pt x="17418" y="39454"/>
                  </a:moveTo>
                  <a:cubicBezTo>
                    <a:pt x="17509" y="39606"/>
                    <a:pt x="17570" y="39789"/>
                    <a:pt x="17661" y="39941"/>
                  </a:cubicBezTo>
                  <a:cubicBezTo>
                    <a:pt x="17570" y="39789"/>
                    <a:pt x="17478" y="39606"/>
                    <a:pt x="17418" y="39454"/>
                  </a:cubicBezTo>
                  <a:close/>
                  <a:moveTo>
                    <a:pt x="40054" y="68551"/>
                  </a:moveTo>
                  <a:lnTo>
                    <a:pt x="40054" y="68551"/>
                  </a:lnTo>
                  <a:cubicBezTo>
                    <a:pt x="40059" y="68556"/>
                    <a:pt x="40062" y="68563"/>
                    <a:pt x="40062" y="68573"/>
                  </a:cubicBezTo>
                  <a:lnTo>
                    <a:pt x="40062" y="68573"/>
                  </a:lnTo>
                  <a:cubicBezTo>
                    <a:pt x="40062" y="68573"/>
                    <a:pt x="40062" y="68560"/>
                    <a:pt x="40054" y="68551"/>
                  </a:cubicBezTo>
                  <a:close/>
                  <a:moveTo>
                    <a:pt x="40123" y="68908"/>
                  </a:moveTo>
                  <a:lnTo>
                    <a:pt x="40123" y="68908"/>
                  </a:lnTo>
                  <a:cubicBezTo>
                    <a:pt x="40275" y="68999"/>
                    <a:pt x="40427" y="69060"/>
                    <a:pt x="40579" y="69151"/>
                  </a:cubicBezTo>
                  <a:cubicBezTo>
                    <a:pt x="40427" y="69090"/>
                    <a:pt x="40275" y="68999"/>
                    <a:pt x="40123" y="68908"/>
                  </a:cubicBezTo>
                  <a:close/>
                  <a:moveTo>
                    <a:pt x="2858" y="70123"/>
                  </a:moveTo>
                  <a:cubicBezTo>
                    <a:pt x="2858" y="70123"/>
                    <a:pt x="2858" y="70154"/>
                    <a:pt x="2828" y="70154"/>
                  </a:cubicBezTo>
                  <a:cubicBezTo>
                    <a:pt x="2858" y="70124"/>
                    <a:pt x="2858" y="70123"/>
                    <a:pt x="2858" y="70123"/>
                  </a:cubicBezTo>
                  <a:close/>
                  <a:moveTo>
                    <a:pt x="41284" y="69827"/>
                  </a:moveTo>
                  <a:lnTo>
                    <a:pt x="41284" y="69827"/>
                  </a:lnTo>
                  <a:cubicBezTo>
                    <a:pt x="41433" y="70037"/>
                    <a:pt x="41554" y="70247"/>
                    <a:pt x="41734" y="70427"/>
                  </a:cubicBezTo>
                  <a:cubicBezTo>
                    <a:pt x="41734" y="70427"/>
                    <a:pt x="41734" y="70427"/>
                    <a:pt x="41734" y="70458"/>
                  </a:cubicBezTo>
                  <a:cubicBezTo>
                    <a:pt x="41554" y="70247"/>
                    <a:pt x="41433" y="70037"/>
                    <a:pt x="41284" y="69827"/>
                  </a:cubicBezTo>
                  <a:close/>
                  <a:moveTo>
                    <a:pt x="1" y="1"/>
                  </a:moveTo>
                  <a:lnTo>
                    <a:pt x="1" y="31"/>
                  </a:lnTo>
                  <a:cubicBezTo>
                    <a:pt x="1" y="153"/>
                    <a:pt x="1" y="274"/>
                    <a:pt x="1" y="396"/>
                  </a:cubicBezTo>
                  <a:cubicBezTo>
                    <a:pt x="1" y="426"/>
                    <a:pt x="1" y="426"/>
                    <a:pt x="1" y="457"/>
                  </a:cubicBezTo>
                  <a:lnTo>
                    <a:pt x="31" y="457"/>
                  </a:lnTo>
                  <a:cubicBezTo>
                    <a:pt x="1" y="487"/>
                    <a:pt x="1" y="518"/>
                    <a:pt x="1" y="548"/>
                  </a:cubicBezTo>
                  <a:cubicBezTo>
                    <a:pt x="1" y="2767"/>
                    <a:pt x="1" y="5016"/>
                    <a:pt x="31" y="7235"/>
                  </a:cubicBezTo>
                  <a:cubicBezTo>
                    <a:pt x="31" y="10518"/>
                    <a:pt x="31" y="13800"/>
                    <a:pt x="62" y="17114"/>
                  </a:cubicBezTo>
                  <a:lnTo>
                    <a:pt x="92" y="27266"/>
                  </a:lnTo>
                  <a:cubicBezTo>
                    <a:pt x="92" y="30457"/>
                    <a:pt x="122" y="33679"/>
                    <a:pt x="122" y="36901"/>
                  </a:cubicBezTo>
                  <a:cubicBezTo>
                    <a:pt x="122" y="40336"/>
                    <a:pt x="153" y="43740"/>
                    <a:pt x="153" y="47175"/>
                  </a:cubicBezTo>
                  <a:cubicBezTo>
                    <a:pt x="183" y="50457"/>
                    <a:pt x="183" y="53740"/>
                    <a:pt x="183" y="57023"/>
                  </a:cubicBezTo>
                  <a:cubicBezTo>
                    <a:pt x="214" y="60275"/>
                    <a:pt x="214" y="63528"/>
                    <a:pt x="244" y="66780"/>
                  </a:cubicBezTo>
                  <a:cubicBezTo>
                    <a:pt x="244" y="68634"/>
                    <a:pt x="244" y="70488"/>
                    <a:pt x="244" y="72342"/>
                  </a:cubicBezTo>
                  <a:cubicBezTo>
                    <a:pt x="244" y="72403"/>
                    <a:pt x="274" y="72433"/>
                    <a:pt x="274" y="72464"/>
                  </a:cubicBezTo>
                  <a:cubicBezTo>
                    <a:pt x="274" y="72494"/>
                    <a:pt x="274" y="72494"/>
                    <a:pt x="274" y="72494"/>
                  </a:cubicBezTo>
                  <a:cubicBezTo>
                    <a:pt x="244" y="72616"/>
                    <a:pt x="244" y="72707"/>
                    <a:pt x="244" y="72798"/>
                  </a:cubicBezTo>
                  <a:cubicBezTo>
                    <a:pt x="244" y="72840"/>
                    <a:pt x="244" y="72865"/>
                    <a:pt x="244" y="72889"/>
                  </a:cubicBezTo>
                  <a:lnTo>
                    <a:pt x="396" y="72889"/>
                  </a:lnTo>
                  <a:cubicBezTo>
                    <a:pt x="578" y="72889"/>
                    <a:pt x="761" y="72920"/>
                    <a:pt x="943" y="72920"/>
                  </a:cubicBezTo>
                  <a:lnTo>
                    <a:pt x="974" y="72920"/>
                  </a:lnTo>
                  <a:cubicBezTo>
                    <a:pt x="1673" y="72920"/>
                    <a:pt x="2402" y="72920"/>
                    <a:pt x="3132" y="72950"/>
                  </a:cubicBezTo>
                  <a:lnTo>
                    <a:pt x="8907" y="72950"/>
                  </a:lnTo>
                  <a:cubicBezTo>
                    <a:pt x="11035" y="72950"/>
                    <a:pt x="13193" y="72981"/>
                    <a:pt x="15320" y="72981"/>
                  </a:cubicBezTo>
                  <a:cubicBezTo>
                    <a:pt x="17174" y="72981"/>
                    <a:pt x="19059" y="72981"/>
                    <a:pt x="20913" y="73011"/>
                  </a:cubicBezTo>
                  <a:lnTo>
                    <a:pt x="27175" y="73011"/>
                  </a:lnTo>
                  <a:cubicBezTo>
                    <a:pt x="29150" y="73011"/>
                    <a:pt x="31126" y="73041"/>
                    <a:pt x="33102" y="73041"/>
                  </a:cubicBezTo>
                  <a:cubicBezTo>
                    <a:pt x="35108" y="73041"/>
                    <a:pt x="37084" y="73041"/>
                    <a:pt x="39090" y="73072"/>
                  </a:cubicBezTo>
                  <a:lnTo>
                    <a:pt x="43771" y="73072"/>
                  </a:lnTo>
                  <a:cubicBezTo>
                    <a:pt x="44044" y="73072"/>
                    <a:pt x="44287" y="73072"/>
                    <a:pt x="44531" y="73041"/>
                  </a:cubicBezTo>
                  <a:cubicBezTo>
                    <a:pt x="44531" y="72859"/>
                    <a:pt x="44561" y="72646"/>
                    <a:pt x="44561" y="72464"/>
                  </a:cubicBezTo>
                  <a:lnTo>
                    <a:pt x="44591" y="67692"/>
                  </a:lnTo>
                  <a:cubicBezTo>
                    <a:pt x="44622" y="64591"/>
                    <a:pt x="44622" y="61491"/>
                    <a:pt x="44652" y="58391"/>
                  </a:cubicBezTo>
                  <a:cubicBezTo>
                    <a:pt x="44652" y="55199"/>
                    <a:pt x="44683" y="52038"/>
                    <a:pt x="44713" y="48847"/>
                  </a:cubicBezTo>
                  <a:cubicBezTo>
                    <a:pt x="44713" y="45685"/>
                    <a:pt x="44743" y="42494"/>
                    <a:pt x="44743" y="39333"/>
                  </a:cubicBezTo>
                  <a:cubicBezTo>
                    <a:pt x="44774" y="36080"/>
                    <a:pt x="44774" y="32828"/>
                    <a:pt x="44804" y="29576"/>
                  </a:cubicBezTo>
                  <a:cubicBezTo>
                    <a:pt x="44835" y="26475"/>
                    <a:pt x="44835" y="23345"/>
                    <a:pt x="44865" y="20244"/>
                  </a:cubicBezTo>
                  <a:cubicBezTo>
                    <a:pt x="44865" y="17022"/>
                    <a:pt x="44895" y="13800"/>
                    <a:pt x="44926" y="10578"/>
                  </a:cubicBezTo>
                  <a:cubicBezTo>
                    <a:pt x="44926" y="7569"/>
                    <a:pt x="44956" y="4560"/>
                    <a:pt x="44956" y="1521"/>
                  </a:cubicBezTo>
                  <a:cubicBezTo>
                    <a:pt x="44956" y="1521"/>
                    <a:pt x="44956" y="1490"/>
                    <a:pt x="44956" y="1460"/>
                  </a:cubicBezTo>
                  <a:lnTo>
                    <a:pt x="44956" y="1429"/>
                  </a:lnTo>
                  <a:lnTo>
                    <a:pt x="44956" y="1277"/>
                  </a:lnTo>
                  <a:cubicBezTo>
                    <a:pt x="44956" y="1186"/>
                    <a:pt x="44956" y="1125"/>
                    <a:pt x="44956" y="1034"/>
                  </a:cubicBezTo>
                  <a:cubicBezTo>
                    <a:pt x="44956" y="913"/>
                    <a:pt x="44956" y="791"/>
                    <a:pt x="44956" y="670"/>
                  </a:cubicBezTo>
                  <a:lnTo>
                    <a:pt x="44956" y="487"/>
                  </a:lnTo>
                  <a:lnTo>
                    <a:pt x="44956" y="426"/>
                  </a:lnTo>
                  <a:lnTo>
                    <a:pt x="44956" y="366"/>
                  </a:lnTo>
                  <a:cubicBezTo>
                    <a:pt x="44956" y="274"/>
                    <a:pt x="44956" y="183"/>
                    <a:pt x="44956" y="92"/>
                  </a:cubicBezTo>
                  <a:lnTo>
                    <a:pt x="44956" y="31"/>
                  </a:lnTo>
                  <a:lnTo>
                    <a:pt x="17691" y="31"/>
                  </a:lnTo>
                  <a:cubicBezTo>
                    <a:pt x="15776" y="31"/>
                    <a:pt x="13892" y="31"/>
                    <a:pt x="1197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3"/>
            <p:cNvSpPr/>
            <p:nvPr/>
          </p:nvSpPr>
          <p:spPr>
            <a:xfrm>
              <a:off x="201576" y="241606"/>
              <a:ext cx="796850" cy="1428024"/>
            </a:xfrm>
            <a:custGeom>
              <a:avLst/>
              <a:gdLst/>
              <a:ahLst/>
              <a:cxnLst/>
              <a:rect l="l" t="t" r="r" b="b"/>
              <a:pathLst>
                <a:path w="35534" h="63680" extrusionOk="0">
                  <a:moveTo>
                    <a:pt x="33406" y="1551"/>
                  </a:moveTo>
                  <a:cubicBezTo>
                    <a:pt x="33436" y="1551"/>
                    <a:pt x="33466" y="1581"/>
                    <a:pt x="33466" y="1581"/>
                  </a:cubicBezTo>
                  <a:cubicBezTo>
                    <a:pt x="33466" y="1581"/>
                    <a:pt x="33497" y="1581"/>
                    <a:pt x="33497" y="1611"/>
                  </a:cubicBezTo>
                  <a:cubicBezTo>
                    <a:pt x="33527" y="1611"/>
                    <a:pt x="33527" y="1642"/>
                    <a:pt x="33558" y="1672"/>
                  </a:cubicBezTo>
                  <a:lnTo>
                    <a:pt x="33710" y="1672"/>
                  </a:lnTo>
                  <a:cubicBezTo>
                    <a:pt x="33740" y="1946"/>
                    <a:pt x="33740" y="2219"/>
                    <a:pt x="33740" y="2462"/>
                  </a:cubicBezTo>
                  <a:cubicBezTo>
                    <a:pt x="33710" y="4408"/>
                    <a:pt x="33710" y="6353"/>
                    <a:pt x="33710" y="8298"/>
                  </a:cubicBezTo>
                  <a:cubicBezTo>
                    <a:pt x="33710" y="10304"/>
                    <a:pt x="33710" y="12280"/>
                    <a:pt x="33710" y="14286"/>
                  </a:cubicBezTo>
                  <a:cubicBezTo>
                    <a:pt x="33710" y="14286"/>
                    <a:pt x="33710" y="14317"/>
                    <a:pt x="33710" y="14317"/>
                  </a:cubicBezTo>
                  <a:cubicBezTo>
                    <a:pt x="33679" y="15472"/>
                    <a:pt x="33649" y="16657"/>
                    <a:pt x="33649" y="17812"/>
                  </a:cubicBezTo>
                  <a:cubicBezTo>
                    <a:pt x="33618" y="19909"/>
                    <a:pt x="33558" y="22007"/>
                    <a:pt x="33527" y="24104"/>
                  </a:cubicBezTo>
                  <a:cubicBezTo>
                    <a:pt x="33497" y="26262"/>
                    <a:pt x="33466" y="28420"/>
                    <a:pt x="33436" y="30578"/>
                  </a:cubicBezTo>
                  <a:cubicBezTo>
                    <a:pt x="33406" y="32645"/>
                    <a:pt x="33375" y="34712"/>
                    <a:pt x="33345" y="36749"/>
                  </a:cubicBezTo>
                  <a:cubicBezTo>
                    <a:pt x="33284" y="38876"/>
                    <a:pt x="33254" y="41004"/>
                    <a:pt x="33223" y="43162"/>
                  </a:cubicBezTo>
                  <a:cubicBezTo>
                    <a:pt x="33193" y="45290"/>
                    <a:pt x="33162" y="47448"/>
                    <a:pt x="33132" y="49576"/>
                  </a:cubicBezTo>
                  <a:cubicBezTo>
                    <a:pt x="33132" y="49606"/>
                    <a:pt x="33132" y="49667"/>
                    <a:pt x="33132" y="49697"/>
                  </a:cubicBezTo>
                  <a:cubicBezTo>
                    <a:pt x="33132" y="49879"/>
                    <a:pt x="33162" y="50153"/>
                    <a:pt x="33132" y="50366"/>
                  </a:cubicBezTo>
                  <a:cubicBezTo>
                    <a:pt x="33132" y="50396"/>
                    <a:pt x="33102" y="50396"/>
                    <a:pt x="33102" y="50427"/>
                  </a:cubicBezTo>
                  <a:lnTo>
                    <a:pt x="33010" y="56019"/>
                  </a:lnTo>
                  <a:cubicBezTo>
                    <a:pt x="32980" y="58056"/>
                    <a:pt x="32950" y="60092"/>
                    <a:pt x="32919" y="62098"/>
                  </a:cubicBezTo>
                  <a:cubicBezTo>
                    <a:pt x="32281" y="62098"/>
                    <a:pt x="31643" y="62068"/>
                    <a:pt x="31035" y="62068"/>
                  </a:cubicBezTo>
                  <a:cubicBezTo>
                    <a:pt x="29089" y="62007"/>
                    <a:pt x="27114" y="61947"/>
                    <a:pt x="25168" y="61886"/>
                  </a:cubicBezTo>
                  <a:cubicBezTo>
                    <a:pt x="23223" y="61855"/>
                    <a:pt x="21247" y="61795"/>
                    <a:pt x="19272" y="61734"/>
                  </a:cubicBezTo>
                  <a:cubicBezTo>
                    <a:pt x="17266" y="61673"/>
                    <a:pt x="15259" y="61612"/>
                    <a:pt x="13223" y="61551"/>
                  </a:cubicBezTo>
                  <a:lnTo>
                    <a:pt x="7478" y="61399"/>
                  </a:lnTo>
                  <a:lnTo>
                    <a:pt x="7235" y="61399"/>
                  </a:lnTo>
                  <a:cubicBezTo>
                    <a:pt x="6248" y="61455"/>
                    <a:pt x="5251" y="61511"/>
                    <a:pt x="4255" y="61511"/>
                  </a:cubicBezTo>
                  <a:cubicBezTo>
                    <a:pt x="3625" y="61511"/>
                    <a:pt x="2996" y="61489"/>
                    <a:pt x="2372" y="61430"/>
                  </a:cubicBezTo>
                  <a:cubicBezTo>
                    <a:pt x="2220" y="61430"/>
                    <a:pt x="2037" y="61369"/>
                    <a:pt x="2007" y="61247"/>
                  </a:cubicBezTo>
                  <a:lnTo>
                    <a:pt x="1916" y="61247"/>
                  </a:lnTo>
                  <a:cubicBezTo>
                    <a:pt x="1916" y="60366"/>
                    <a:pt x="1916" y="59454"/>
                    <a:pt x="1885" y="58573"/>
                  </a:cubicBezTo>
                  <a:cubicBezTo>
                    <a:pt x="1855" y="57387"/>
                    <a:pt x="1794" y="56232"/>
                    <a:pt x="1733" y="55047"/>
                  </a:cubicBezTo>
                  <a:cubicBezTo>
                    <a:pt x="1794" y="54712"/>
                    <a:pt x="1825" y="54378"/>
                    <a:pt x="1825" y="54013"/>
                  </a:cubicBezTo>
                  <a:cubicBezTo>
                    <a:pt x="1825" y="52615"/>
                    <a:pt x="1794" y="51217"/>
                    <a:pt x="1794" y="49819"/>
                  </a:cubicBezTo>
                  <a:cubicBezTo>
                    <a:pt x="1764" y="47873"/>
                    <a:pt x="1733" y="45958"/>
                    <a:pt x="1703" y="44044"/>
                  </a:cubicBezTo>
                  <a:cubicBezTo>
                    <a:pt x="1703" y="43952"/>
                    <a:pt x="1673" y="43892"/>
                    <a:pt x="1581" y="43861"/>
                  </a:cubicBezTo>
                  <a:cubicBezTo>
                    <a:pt x="1581" y="43588"/>
                    <a:pt x="1581" y="43284"/>
                    <a:pt x="1612" y="43010"/>
                  </a:cubicBezTo>
                  <a:cubicBezTo>
                    <a:pt x="1612" y="41034"/>
                    <a:pt x="1612" y="39059"/>
                    <a:pt x="1612" y="37053"/>
                  </a:cubicBezTo>
                  <a:cubicBezTo>
                    <a:pt x="1612" y="35138"/>
                    <a:pt x="1642" y="33253"/>
                    <a:pt x="1642" y="31338"/>
                  </a:cubicBezTo>
                  <a:cubicBezTo>
                    <a:pt x="1642" y="29271"/>
                    <a:pt x="1642" y="27204"/>
                    <a:pt x="1673" y="25137"/>
                  </a:cubicBezTo>
                  <a:cubicBezTo>
                    <a:pt x="1673" y="23223"/>
                    <a:pt x="1673" y="21308"/>
                    <a:pt x="1673" y="19362"/>
                  </a:cubicBezTo>
                  <a:cubicBezTo>
                    <a:pt x="1703" y="17356"/>
                    <a:pt x="1703" y="15380"/>
                    <a:pt x="1703" y="13374"/>
                  </a:cubicBezTo>
                  <a:lnTo>
                    <a:pt x="1733" y="7356"/>
                  </a:lnTo>
                  <a:cubicBezTo>
                    <a:pt x="1733" y="5532"/>
                    <a:pt x="1733" y="3709"/>
                    <a:pt x="1733" y="1854"/>
                  </a:cubicBezTo>
                  <a:lnTo>
                    <a:pt x="2037" y="1854"/>
                  </a:lnTo>
                  <a:cubicBezTo>
                    <a:pt x="2068" y="1824"/>
                    <a:pt x="2128" y="1824"/>
                    <a:pt x="2189" y="1824"/>
                  </a:cubicBezTo>
                  <a:lnTo>
                    <a:pt x="7752" y="1794"/>
                  </a:lnTo>
                  <a:lnTo>
                    <a:pt x="12554" y="1794"/>
                  </a:lnTo>
                  <a:cubicBezTo>
                    <a:pt x="13800" y="1794"/>
                    <a:pt x="15077" y="1794"/>
                    <a:pt x="16354" y="1763"/>
                  </a:cubicBezTo>
                  <a:cubicBezTo>
                    <a:pt x="18299" y="1763"/>
                    <a:pt x="20275" y="1763"/>
                    <a:pt x="22220" y="1733"/>
                  </a:cubicBezTo>
                  <a:cubicBezTo>
                    <a:pt x="24196" y="1733"/>
                    <a:pt x="26171" y="1702"/>
                    <a:pt x="28117" y="1702"/>
                  </a:cubicBezTo>
                  <a:cubicBezTo>
                    <a:pt x="29789" y="1702"/>
                    <a:pt x="31460" y="1672"/>
                    <a:pt x="33132" y="1672"/>
                  </a:cubicBezTo>
                  <a:cubicBezTo>
                    <a:pt x="33162" y="1672"/>
                    <a:pt x="33162" y="1642"/>
                    <a:pt x="33162" y="1642"/>
                  </a:cubicBezTo>
                  <a:cubicBezTo>
                    <a:pt x="33162" y="1642"/>
                    <a:pt x="33162" y="1642"/>
                    <a:pt x="33193" y="1611"/>
                  </a:cubicBezTo>
                  <a:cubicBezTo>
                    <a:pt x="33223" y="1581"/>
                    <a:pt x="33254" y="1581"/>
                    <a:pt x="33254" y="1551"/>
                  </a:cubicBezTo>
                  <a:close/>
                  <a:moveTo>
                    <a:pt x="35533" y="0"/>
                  </a:moveTo>
                  <a:cubicBezTo>
                    <a:pt x="35442" y="0"/>
                    <a:pt x="35381" y="31"/>
                    <a:pt x="35290" y="31"/>
                  </a:cubicBezTo>
                  <a:lnTo>
                    <a:pt x="33527" y="31"/>
                  </a:lnTo>
                  <a:cubicBezTo>
                    <a:pt x="31612" y="31"/>
                    <a:pt x="29667" y="61"/>
                    <a:pt x="27722" y="61"/>
                  </a:cubicBezTo>
                  <a:cubicBezTo>
                    <a:pt x="25746" y="92"/>
                    <a:pt x="23770" y="92"/>
                    <a:pt x="21764" y="92"/>
                  </a:cubicBezTo>
                  <a:cubicBezTo>
                    <a:pt x="19758" y="122"/>
                    <a:pt x="17752" y="122"/>
                    <a:pt x="15715" y="152"/>
                  </a:cubicBezTo>
                  <a:lnTo>
                    <a:pt x="9940" y="183"/>
                  </a:lnTo>
                  <a:cubicBezTo>
                    <a:pt x="7934" y="183"/>
                    <a:pt x="5898" y="213"/>
                    <a:pt x="3891" y="213"/>
                  </a:cubicBezTo>
                  <a:cubicBezTo>
                    <a:pt x="2615" y="213"/>
                    <a:pt x="1308" y="244"/>
                    <a:pt x="1" y="244"/>
                  </a:cubicBezTo>
                  <a:cubicBezTo>
                    <a:pt x="1" y="274"/>
                    <a:pt x="1" y="304"/>
                    <a:pt x="31" y="335"/>
                  </a:cubicBezTo>
                  <a:cubicBezTo>
                    <a:pt x="31" y="456"/>
                    <a:pt x="31" y="608"/>
                    <a:pt x="31" y="730"/>
                  </a:cubicBezTo>
                  <a:lnTo>
                    <a:pt x="31" y="791"/>
                  </a:lnTo>
                  <a:cubicBezTo>
                    <a:pt x="31" y="821"/>
                    <a:pt x="31" y="851"/>
                    <a:pt x="62" y="851"/>
                  </a:cubicBezTo>
                  <a:cubicBezTo>
                    <a:pt x="31" y="851"/>
                    <a:pt x="31" y="882"/>
                    <a:pt x="31" y="882"/>
                  </a:cubicBezTo>
                  <a:cubicBezTo>
                    <a:pt x="31" y="973"/>
                    <a:pt x="31" y="1064"/>
                    <a:pt x="31" y="1155"/>
                  </a:cubicBezTo>
                  <a:cubicBezTo>
                    <a:pt x="31" y="1216"/>
                    <a:pt x="31" y="1247"/>
                    <a:pt x="31" y="1307"/>
                  </a:cubicBezTo>
                  <a:cubicBezTo>
                    <a:pt x="31" y="1338"/>
                    <a:pt x="31" y="1368"/>
                    <a:pt x="31" y="1368"/>
                  </a:cubicBezTo>
                  <a:lnTo>
                    <a:pt x="31" y="1399"/>
                  </a:lnTo>
                  <a:cubicBezTo>
                    <a:pt x="31" y="1459"/>
                    <a:pt x="31" y="1520"/>
                    <a:pt x="31" y="1581"/>
                  </a:cubicBezTo>
                  <a:cubicBezTo>
                    <a:pt x="31" y="2310"/>
                    <a:pt x="31" y="3070"/>
                    <a:pt x="31" y="3800"/>
                  </a:cubicBezTo>
                  <a:cubicBezTo>
                    <a:pt x="31" y="4742"/>
                    <a:pt x="31" y="5715"/>
                    <a:pt x="31" y="6687"/>
                  </a:cubicBezTo>
                  <a:lnTo>
                    <a:pt x="62" y="14894"/>
                  </a:lnTo>
                  <a:cubicBezTo>
                    <a:pt x="62" y="17691"/>
                    <a:pt x="62" y="20487"/>
                    <a:pt x="92" y="23283"/>
                  </a:cubicBezTo>
                  <a:cubicBezTo>
                    <a:pt x="92" y="26049"/>
                    <a:pt x="92" y="28815"/>
                    <a:pt x="92" y="31581"/>
                  </a:cubicBezTo>
                  <a:cubicBezTo>
                    <a:pt x="122" y="34378"/>
                    <a:pt x="122" y="37174"/>
                    <a:pt x="122" y="39971"/>
                  </a:cubicBezTo>
                  <a:cubicBezTo>
                    <a:pt x="122" y="42737"/>
                    <a:pt x="153" y="45533"/>
                    <a:pt x="153" y="48299"/>
                  </a:cubicBezTo>
                  <a:cubicBezTo>
                    <a:pt x="153" y="50974"/>
                    <a:pt x="153" y="53679"/>
                    <a:pt x="183" y="56354"/>
                  </a:cubicBezTo>
                  <a:cubicBezTo>
                    <a:pt x="183" y="58299"/>
                    <a:pt x="183" y="60275"/>
                    <a:pt x="183" y="62250"/>
                  </a:cubicBezTo>
                  <a:cubicBezTo>
                    <a:pt x="183" y="62524"/>
                    <a:pt x="214" y="62798"/>
                    <a:pt x="183" y="63071"/>
                  </a:cubicBezTo>
                  <a:cubicBezTo>
                    <a:pt x="183" y="63102"/>
                    <a:pt x="183" y="63102"/>
                    <a:pt x="183" y="63132"/>
                  </a:cubicBezTo>
                  <a:lnTo>
                    <a:pt x="183" y="63254"/>
                  </a:lnTo>
                  <a:lnTo>
                    <a:pt x="214" y="63193"/>
                  </a:lnTo>
                  <a:cubicBezTo>
                    <a:pt x="305" y="63102"/>
                    <a:pt x="366" y="63010"/>
                    <a:pt x="487" y="62980"/>
                  </a:cubicBezTo>
                  <a:cubicBezTo>
                    <a:pt x="517" y="62980"/>
                    <a:pt x="548" y="62950"/>
                    <a:pt x="578" y="62950"/>
                  </a:cubicBezTo>
                  <a:lnTo>
                    <a:pt x="639" y="62950"/>
                  </a:lnTo>
                  <a:lnTo>
                    <a:pt x="639" y="62706"/>
                  </a:lnTo>
                  <a:lnTo>
                    <a:pt x="943" y="62706"/>
                  </a:lnTo>
                  <a:cubicBezTo>
                    <a:pt x="2949" y="62767"/>
                    <a:pt x="4955" y="62828"/>
                    <a:pt x="6961" y="62889"/>
                  </a:cubicBezTo>
                  <a:cubicBezTo>
                    <a:pt x="8967" y="62950"/>
                    <a:pt x="10943" y="63010"/>
                    <a:pt x="12919" y="63071"/>
                  </a:cubicBezTo>
                  <a:cubicBezTo>
                    <a:pt x="14864" y="63132"/>
                    <a:pt x="16779" y="63162"/>
                    <a:pt x="18725" y="63223"/>
                  </a:cubicBezTo>
                  <a:cubicBezTo>
                    <a:pt x="20731" y="63284"/>
                    <a:pt x="22737" y="63345"/>
                    <a:pt x="24773" y="63406"/>
                  </a:cubicBezTo>
                  <a:cubicBezTo>
                    <a:pt x="26749" y="63466"/>
                    <a:pt x="28755" y="63527"/>
                    <a:pt x="30731" y="63588"/>
                  </a:cubicBezTo>
                  <a:cubicBezTo>
                    <a:pt x="31977" y="63618"/>
                    <a:pt x="33223" y="63649"/>
                    <a:pt x="34469" y="63679"/>
                  </a:cubicBezTo>
                  <a:lnTo>
                    <a:pt x="34500" y="63679"/>
                  </a:lnTo>
                  <a:cubicBezTo>
                    <a:pt x="34530" y="63649"/>
                    <a:pt x="34530" y="63649"/>
                    <a:pt x="34561" y="63649"/>
                  </a:cubicBezTo>
                  <a:cubicBezTo>
                    <a:pt x="34621" y="63618"/>
                    <a:pt x="34713" y="63618"/>
                    <a:pt x="34773" y="63618"/>
                  </a:cubicBezTo>
                  <a:lnTo>
                    <a:pt x="34925" y="63618"/>
                  </a:lnTo>
                  <a:cubicBezTo>
                    <a:pt x="34925" y="63618"/>
                    <a:pt x="34925" y="63588"/>
                    <a:pt x="34925" y="63557"/>
                  </a:cubicBezTo>
                  <a:cubicBezTo>
                    <a:pt x="34895" y="63406"/>
                    <a:pt x="34925" y="63254"/>
                    <a:pt x="34925" y="63102"/>
                  </a:cubicBezTo>
                  <a:cubicBezTo>
                    <a:pt x="34925" y="63071"/>
                    <a:pt x="34925" y="63010"/>
                    <a:pt x="34925" y="62980"/>
                  </a:cubicBezTo>
                  <a:cubicBezTo>
                    <a:pt x="34925" y="62950"/>
                    <a:pt x="34925" y="62919"/>
                    <a:pt x="34925" y="62919"/>
                  </a:cubicBezTo>
                  <a:cubicBezTo>
                    <a:pt x="34925" y="62828"/>
                    <a:pt x="34925" y="62767"/>
                    <a:pt x="34925" y="62706"/>
                  </a:cubicBezTo>
                  <a:cubicBezTo>
                    <a:pt x="34925" y="62676"/>
                    <a:pt x="34925" y="62646"/>
                    <a:pt x="34956" y="62615"/>
                  </a:cubicBezTo>
                  <a:cubicBezTo>
                    <a:pt x="34956" y="61156"/>
                    <a:pt x="34986" y="59697"/>
                    <a:pt x="34986" y="58269"/>
                  </a:cubicBezTo>
                  <a:cubicBezTo>
                    <a:pt x="35017" y="55381"/>
                    <a:pt x="35047" y="52493"/>
                    <a:pt x="35077" y="49606"/>
                  </a:cubicBezTo>
                  <a:cubicBezTo>
                    <a:pt x="35108" y="46840"/>
                    <a:pt x="35108" y="44044"/>
                    <a:pt x="35138" y="41278"/>
                  </a:cubicBezTo>
                  <a:cubicBezTo>
                    <a:pt x="35169" y="38390"/>
                    <a:pt x="35199" y="35502"/>
                    <a:pt x="35229" y="32615"/>
                  </a:cubicBezTo>
                  <a:cubicBezTo>
                    <a:pt x="35260" y="29666"/>
                    <a:pt x="35290" y="26718"/>
                    <a:pt x="35321" y="23800"/>
                  </a:cubicBezTo>
                  <a:cubicBezTo>
                    <a:pt x="35351" y="21034"/>
                    <a:pt x="35351" y="18268"/>
                    <a:pt x="35381" y="15532"/>
                  </a:cubicBezTo>
                  <a:cubicBezTo>
                    <a:pt x="35412" y="12675"/>
                    <a:pt x="35442" y="9818"/>
                    <a:pt x="35473" y="6961"/>
                  </a:cubicBezTo>
                  <a:cubicBezTo>
                    <a:pt x="35473" y="4864"/>
                    <a:pt x="35503" y="2797"/>
                    <a:pt x="35533" y="699"/>
                  </a:cubicBezTo>
                  <a:cubicBezTo>
                    <a:pt x="35503" y="608"/>
                    <a:pt x="35533" y="517"/>
                    <a:pt x="35533" y="456"/>
                  </a:cubicBezTo>
                  <a:cubicBezTo>
                    <a:pt x="35533" y="304"/>
                    <a:pt x="35533" y="183"/>
                    <a:pt x="35533" y="61"/>
                  </a:cubicBezTo>
                  <a:cubicBezTo>
                    <a:pt x="35533" y="61"/>
                    <a:pt x="35533" y="31"/>
                    <a:pt x="35533" y="31"/>
                  </a:cubicBezTo>
                  <a:lnTo>
                    <a:pt x="35533" y="0"/>
                  </a:ln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3"/>
            <p:cNvSpPr/>
            <p:nvPr/>
          </p:nvSpPr>
          <p:spPr>
            <a:xfrm>
              <a:off x="527389" y="1683219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3"/>
            <p:cNvSpPr/>
            <p:nvPr/>
          </p:nvSpPr>
          <p:spPr>
            <a:xfrm>
              <a:off x="543759" y="1681874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0" y="33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3"/>
            <p:cNvSpPr/>
            <p:nvPr/>
          </p:nvSpPr>
          <p:spPr>
            <a:xfrm>
              <a:off x="536942" y="1696181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3"/>
            <p:cNvSpPr/>
            <p:nvPr/>
          </p:nvSpPr>
          <p:spPr>
            <a:xfrm>
              <a:off x="768009" y="1689364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3"/>
            <p:cNvSpPr/>
            <p:nvPr/>
          </p:nvSpPr>
          <p:spPr>
            <a:xfrm>
              <a:off x="784379" y="1690036"/>
              <a:ext cx="10226" cy="10248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3"/>
            <p:cNvSpPr/>
            <p:nvPr/>
          </p:nvSpPr>
          <p:spPr>
            <a:xfrm>
              <a:off x="97300" y="146165"/>
              <a:ext cx="995177" cy="1623660"/>
            </a:xfrm>
            <a:custGeom>
              <a:avLst/>
              <a:gdLst/>
              <a:ahLst/>
              <a:cxnLst/>
              <a:rect l="l" t="t" r="r" b="b"/>
              <a:pathLst>
                <a:path w="44378" h="72404" extrusionOk="0">
                  <a:moveTo>
                    <a:pt x="2037" y="1430"/>
                  </a:moveTo>
                  <a:cubicBezTo>
                    <a:pt x="3982" y="1430"/>
                    <a:pt x="5927" y="1460"/>
                    <a:pt x="7903" y="1460"/>
                  </a:cubicBezTo>
                  <a:lnTo>
                    <a:pt x="19940" y="1460"/>
                  </a:lnTo>
                  <a:cubicBezTo>
                    <a:pt x="21855" y="1460"/>
                    <a:pt x="23770" y="1490"/>
                    <a:pt x="25715" y="1490"/>
                  </a:cubicBezTo>
                  <a:lnTo>
                    <a:pt x="37660" y="1490"/>
                  </a:lnTo>
                  <a:cubicBezTo>
                    <a:pt x="39423" y="1521"/>
                    <a:pt x="41156" y="1521"/>
                    <a:pt x="42889" y="1521"/>
                  </a:cubicBezTo>
                  <a:cubicBezTo>
                    <a:pt x="42889" y="3618"/>
                    <a:pt x="42858" y="5776"/>
                    <a:pt x="42858" y="7904"/>
                  </a:cubicBezTo>
                  <a:cubicBezTo>
                    <a:pt x="42828" y="10943"/>
                    <a:pt x="42797" y="13983"/>
                    <a:pt x="42767" y="16992"/>
                  </a:cubicBezTo>
                  <a:cubicBezTo>
                    <a:pt x="42737" y="20092"/>
                    <a:pt x="42706" y="23162"/>
                    <a:pt x="42676" y="26232"/>
                  </a:cubicBezTo>
                  <a:cubicBezTo>
                    <a:pt x="42645" y="29211"/>
                    <a:pt x="42615" y="32190"/>
                    <a:pt x="42585" y="35199"/>
                  </a:cubicBezTo>
                  <a:cubicBezTo>
                    <a:pt x="42554" y="38299"/>
                    <a:pt x="42524" y="41400"/>
                    <a:pt x="42493" y="44530"/>
                  </a:cubicBezTo>
                  <a:cubicBezTo>
                    <a:pt x="42463" y="47600"/>
                    <a:pt x="42433" y="50640"/>
                    <a:pt x="42402" y="53710"/>
                  </a:cubicBezTo>
                  <a:cubicBezTo>
                    <a:pt x="42402" y="56780"/>
                    <a:pt x="42372" y="59819"/>
                    <a:pt x="42341" y="62889"/>
                  </a:cubicBezTo>
                  <a:cubicBezTo>
                    <a:pt x="42311" y="65473"/>
                    <a:pt x="42281" y="68087"/>
                    <a:pt x="42250" y="70671"/>
                  </a:cubicBezTo>
                  <a:cubicBezTo>
                    <a:pt x="40639" y="70671"/>
                    <a:pt x="39028" y="70640"/>
                    <a:pt x="37417" y="70640"/>
                  </a:cubicBezTo>
                  <a:cubicBezTo>
                    <a:pt x="35381" y="70640"/>
                    <a:pt x="33344" y="70610"/>
                    <a:pt x="31308" y="70579"/>
                  </a:cubicBezTo>
                  <a:cubicBezTo>
                    <a:pt x="29332" y="70579"/>
                    <a:pt x="27356" y="70549"/>
                    <a:pt x="25350" y="70549"/>
                  </a:cubicBezTo>
                  <a:cubicBezTo>
                    <a:pt x="23466" y="70519"/>
                    <a:pt x="21581" y="70519"/>
                    <a:pt x="19727" y="70488"/>
                  </a:cubicBezTo>
                  <a:cubicBezTo>
                    <a:pt x="17569" y="70458"/>
                    <a:pt x="15441" y="70458"/>
                    <a:pt x="13314" y="70428"/>
                  </a:cubicBezTo>
                  <a:cubicBezTo>
                    <a:pt x="11338" y="70428"/>
                    <a:pt x="9332" y="70397"/>
                    <a:pt x="7326" y="70397"/>
                  </a:cubicBezTo>
                  <a:cubicBezTo>
                    <a:pt x="5471" y="70367"/>
                    <a:pt x="3587" y="70367"/>
                    <a:pt x="1733" y="70336"/>
                  </a:cubicBezTo>
                  <a:cubicBezTo>
                    <a:pt x="1733" y="69242"/>
                    <a:pt x="1733" y="68148"/>
                    <a:pt x="1702" y="67054"/>
                  </a:cubicBezTo>
                  <a:cubicBezTo>
                    <a:pt x="1702" y="65807"/>
                    <a:pt x="1702" y="64561"/>
                    <a:pt x="1702" y="63315"/>
                  </a:cubicBezTo>
                  <a:cubicBezTo>
                    <a:pt x="1702" y="60275"/>
                    <a:pt x="1672" y="57236"/>
                    <a:pt x="1672" y="54196"/>
                  </a:cubicBezTo>
                  <a:cubicBezTo>
                    <a:pt x="1642" y="51096"/>
                    <a:pt x="1642" y="47965"/>
                    <a:pt x="1642" y="44865"/>
                  </a:cubicBezTo>
                  <a:cubicBezTo>
                    <a:pt x="1611" y="41795"/>
                    <a:pt x="1611" y="38695"/>
                    <a:pt x="1581" y="35625"/>
                  </a:cubicBezTo>
                  <a:cubicBezTo>
                    <a:pt x="1581" y="32555"/>
                    <a:pt x="1550" y="29515"/>
                    <a:pt x="1550" y="26445"/>
                  </a:cubicBezTo>
                  <a:cubicBezTo>
                    <a:pt x="1550" y="23406"/>
                    <a:pt x="1520" y="20396"/>
                    <a:pt x="1520" y="17387"/>
                  </a:cubicBezTo>
                  <a:cubicBezTo>
                    <a:pt x="1520" y="14348"/>
                    <a:pt x="1490" y="11308"/>
                    <a:pt x="1490" y="8269"/>
                  </a:cubicBezTo>
                  <a:cubicBezTo>
                    <a:pt x="1459" y="5989"/>
                    <a:pt x="1459" y="3709"/>
                    <a:pt x="1459" y="1430"/>
                  </a:cubicBezTo>
                  <a:close/>
                  <a:moveTo>
                    <a:pt x="23952" y="1"/>
                  </a:moveTo>
                  <a:cubicBezTo>
                    <a:pt x="21916" y="1"/>
                    <a:pt x="19909" y="31"/>
                    <a:pt x="17873" y="31"/>
                  </a:cubicBezTo>
                  <a:lnTo>
                    <a:pt x="243" y="31"/>
                  </a:lnTo>
                  <a:cubicBezTo>
                    <a:pt x="122" y="31"/>
                    <a:pt x="31" y="123"/>
                    <a:pt x="0" y="244"/>
                  </a:cubicBezTo>
                  <a:cubicBezTo>
                    <a:pt x="0" y="275"/>
                    <a:pt x="0" y="305"/>
                    <a:pt x="31" y="335"/>
                  </a:cubicBezTo>
                  <a:cubicBezTo>
                    <a:pt x="31" y="335"/>
                    <a:pt x="31" y="366"/>
                    <a:pt x="31" y="366"/>
                  </a:cubicBezTo>
                  <a:cubicBezTo>
                    <a:pt x="31" y="2281"/>
                    <a:pt x="31" y="4165"/>
                    <a:pt x="31" y="6080"/>
                  </a:cubicBezTo>
                  <a:cubicBezTo>
                    <a:pt x="61" y="9241"/>
                    <a:pt x="61" y="12402"/>
                    <a:pt x="61" y="15563"/>
                  </a:cubicBezTo>
                  <a:cubicBezTo>
                    <a:pt x="91" y="18664"/>
                    <a:pt x="91" y="21764"/>
                    <a:pt x="91" y="24865"/>
                  </a:cubicBezTo>
                  <a:cubicBezTo>
                    <a:pt x="122" y="27934"/>
                    <a:pt x="122" y="31004"/>
                    <a:pt x="122" y="34074"/>
                  </a:cubicBezTo>
                  <a:cubicBezTo>
                    <a:pt x="152" y="37327"/>
                    <a:pt x="152" y="40579"/>
                    <a:pt x="183" y="43801"/>
                  </a:cubicBezTo>
                  <a:cubicBezTo>
                    <a:pt x="183" y="46962"/>
                    <a:pt x="183" y="50093"/>
                    <a:pt x="213" y="53224"/>
                  </a:cubicBezTo>
                  <a:cubicBezTo>
                    <a:pt x="213" y="56385"/>
                    <a:pt x="213" y="59546"/>
                    <a:pt x="243" y="62677"/>
                  </a:cubicBezTo>
                  <a:cubicBezTo>
                    <a:pt x="243" y="65686"/>
                    <a:pt x="243" y="68695"/>
                    <a:pt x="274" y="71704"/>
                  </a:cubicBezTo>
                  <a:cubicBezTo>
                    <a:pt x="274" y="71826"/>
                    <a:pt x="365" y="71947"/>
                    <a:pt x="487" y="71947"/>
                  </a:cubicBezTo>
                  <a:cubicBezTo>
                    <a:pt x="487" y="72069"/>
                    <a:pt x="578" y="72160"/>
                    <a:pt x="699" y="72160"/>
                  </a:cubicBezTo>
                  <a:cubicBezTo>
                    <a:pt x="1338" y="72160"/>
                    <a:pt x="1976" y="72190"/>
                    <a:pt x="2614" y="72190"/>
                  </a:cubicBezTo>
                  <a:cubicBezTo>
                    <a:pt x="4590" y="72190"/>
                    <a:pt x="6566" y="72190"/>
                    <a:pt x="8541" y="72221"/>
                  </a:cubicBezTo>
                  <a:cubicBezTo>
                    <a:pt x="10517" y="72221"/>
                    <a:pt x="12462" y="72221"/>
                    <a:pt x="14408" y="72251"/>
                  </a:cubicBezTo>
                  <a:cubicBezTo>
                    <a:pt x="16414" y="72251"/>
                    <a:pt x="18450" y="72251"/>
                    <a:pt x="20457" y="72282"/>
                  </a:cubicBezTo>
                  <a:cubicBezTo>
                    <a:pt x="22432" y="72282"/>
                    <a:pt x="24408" y="72312"/>
                    <a:pt x="26384" y="72312"/>
                  </a:cubicBezTo>
                  <a:lnTo>
                    <a:pt x="29271" y="72312"/>
                  </a:lnTo>
                  <a:cubicBezTo>
                    <a:pt x="30274" y="72312"/>
                    <a:pt x="31308" y="72342"/>
                    <a:pt x="32311" y="72342"/>
                  </a:cubicBezTo>
                  <a:cubicBezTo>
                    <a:pt x="34287" y="72342"/>
                    <a:pt x="36293" y="72373"/>
                    <a:pt x="38268" y="72373"/>
                  </a:cubicBezTo>
                  <a:cubicBezTo>
                    <a:pt x="40001" y="72373"/>
                    <a:pt x="41734" y="72373"/>
                    <a:pt x="43466" y="72403"/>
                  </a:cubicBezTo>
                  <a:cubicBezTo>
                    <a:pt x="43588" y="72403"/>
                    <a:pt x="43709" y="72312"/>
                    <a:pt x="43709" y="72160"/>
                  </a:cubicBezTo>
                  <a:cubicBezTo>
                    <a:pt x="43800" y="72160"/>
                    <a:pt x="43892" y="72069"/>
                    <a:pt x="43892" y="71947"/>
                  </a:cubicBezTo>
                  <a:cubicBezTo>
                    <a:pt x="43892" y="70701"/>
                    <a:pt x="43892" y="69455"/>
                    <a:pt x="43922" y="68209"/>
                  </a:cubicBezTo>
                  <a:cubicBezTo>
                    <a:pt x="43922" y="66902"/>
                    <a:pt x="43922" y="65625"/>
                    <a:pt x="43952" y="64348"/>
                  </a:cubicBezTo>
                  <a:cubicBezTo>
                    <a:pt x="43952" y="61248"/>
                    <a:pt x="43983" y="58148"/>
                    <a:pt x="44013" y="55047"/>
                  </a:cubicBezTo>
                  <a:cubicBezTo>
                    <a:pt x="44013" y="51947"/>
                    <a:pt x="44044" y="48816"/>
                    <a:pt x="44074" y="45716"/>
                  </a:cubicBezTo>
                  <a:cubicBezTo>
                    <a:pt x="44074" y="42524"/>
                    <a:pt x="44104" y="39333"/>
                    <a:pt x="44135" y="36111"/>
                  </a:cubicBezTo>
                  <a:cubicBezTo>
                    <a:pt x="44135" y="32980"/>
                    <a:pt x="44165" y="29849"/>
                    <a:pt x="44196" y="26688"/>
                  </a:cubicBezTo>
                  <a:cubicBezTo>
                    <a:pt x="44226" y="23527"/>
                    <a:pt x="44226" y="20366"/>
                    <a:pt x="44256" y="17174"/>
                  </a:cubicBezTo>
                  <a:cubicBezTo>
                    <a:pt x="44287" y="14135"/>
                    <a:pt x="44287" y="11095"/>
                    <a:pt x="44317" y="8025"/>
                  </a:cubicBezTo>
                  <a:cubicBezTo>
                    <a:pt x="44348" y="5533"/>
                    <a:pt x="44348" y="3010"/>
                    <a:pt x="44378" y="487"/>
                  </a:cubicBezTo>
                  <a:cubicBezTo>
                    <a:pt x="44378" y="396"/>
                    <a:pt x="44317" y="305"/>
                    <a:pt x="44256" y="275"/>
                  </a:cubicBezTo>
                  <a:cubicBezTo>
                    <a:pt x="44256" y="244"/>
                    <a:pt x="44256" y="244"/>
                    <a:pt x="44256" y="214"/>
                  </a:cubicBezTo>
                  <a:cubicBezTo>
                    <a:pt x="44256" y="123"/>
                    <a:pt x="44165" y="1"/>
                    <a:pt x="44044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3"/>
            <p:cNvSpPr/>
            <p:nvPr/>
          </p:nvSpPr>
          <p:spPr>
            <a:xfrm>
              <a:off x="501040" y="618547"/>
              <a:ext cx="50232" cy="47653"/>
            </a:xfrm>
            <a:custGeom>
              <a:avLst/>
              <a:gdLst/>
              <a:ahLst/>
              <a:cxnLst/>
              <a:rect l="l" t="t" r="r" b="b"/>
              <a:pathLst>
                <a:path w="2240" h="2125" extrusionOk="0">
                  <a:moveTo>
                    <a:pt x="1662" y="0"/>
                  </a:moveTo>
                  <a:cubicBezTo>
                    <a:pt x="1389" y="213"/>
                    <a:pt x="1085" y="365"/>
                    <a:pt x="690" y="365"/>
                  </a:cubicBezTo>
                  <a:lnTo>
                    <a:pt x="598" y="365"/>
                  </a:lnTo>
                  <a:cubicBezTo>
                    <a:pt x="538" y="334"/>
                    <a:pt x="446" y="334"/>
                    <a:pt x="386" y="334"/>
                  </a:cubicBezTo>
                  <a:cubicBezTo>
                    <a:pt x="386" y="334"/>
                    <a:pt x="355" y="365"/>
                    <a:pt x="355" y="365"/>
                  </a:cubicBezTo>
                  <a:cubicBezTo>
                    <a:pt x="173" y="608"/>
                    <a:pt x="51" y="821"/>
                    <a:pt x="21" y="1064"/>
                  </a:cubicBezTo>
                  <a:cubicBezTo>
                    <a:pt x="0" y="1697"/>
                    <a:pt x="488" y="2124"/>
                    <a:pt x="1013" y="2124"/>
                  </a:cubicBezTo>
                  <a:cubicBezTo>
                    <a:pt x="1269" y="2124"/>
                    <a:pt x="1534" y="2023"/>
                    <a:pt x="1753" y="1793"/>
                  </a:cubicBezTo>
                  <a:cubicBezTo>
                    <a:pt x="2179" y="1307"/>
                    <a:pt x="2240" y="395"/>
                    <a:pt x="1662" y="30"/>
                  </a:cubicBezTo>
                  <a:lnTo>
                    <a:pt x="16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3"/>
            <p:cNvSpPr/>
            <p:nvPr/>
          </p:nvSpPr>
          <p:spPr>
            <a:xfrm>
              <a:off x="488078" y="561969"/>
              <a:ext cx="59785" cy="54224"/>
            </a:xfrm>
            <a:custGeom>
              <a:avLst/>
              <a:gdLst/>
              <a:ahLst/>
              <a:cxnLst/>
              <a:rect l="l" t="t" r="r" b="b"/>
              <a:pathLst>
                <a:path w="2666" h="2418" extrusionOk="0">
                  <a:moveTo>
                    <a:pt x="1784" y="0"/>
                  </a:moveTo>
                  <a:cubicBezTo>
                    <a:pt x="1541" y="152"/>
                    <a:pt x="1268" y="243"/>
                    <a:pt x="964" y="243"/>
                  </a:cubicBezTo>
                  <a:lnTo>
                    <a:pt x="842" y="243"/>
                  </a:lnTo>
                  <a:cubicBezTo>
                    <a:pt x="781" y="243"/>
                    <a:pt x="751" y="213"/>
                    <a:pt x="690" y="213"/>
                  </a:cubicBezTo>
                  <a:cubicBezTo>
                    <a:pt x="690" y="213"/>
                    <a:pt x="690" y="243"/>
                    <a:pt x="690" y="243"/>
                  </a:cubicBezTo>
                  <a:cubicBezTo>
                    <a:pt x="1" y="1009"/>
                    <a:pt x="298" y="2418"/>
                    <a:pt x="1220" y="2418"/>
                  </a:cubicBezTo>
                  <a:cubicBezTo>
                    <a:pt x="1397" y="2418"/>
                    <a:pt x="1595" y="2366"/>
                    <a:pt x="1815" y="2250"/>
                  </a:cubicBezTo>
                  <a:cubicBezTo>
                    <a:pt x="2514" y="1854"/>
                    <a:pt x="2666" y="699"/>
                    <a:pt x="2027" y="213"/>
                  </a:cubicBezTo>
                  <a:cubicBezTo>
                    <a:pt x="1967" y="152"/>
                    <a:pt x="1906" y="91"/>
                    <a:pt x="1845" y="61"/>
                  </a:cubicBezTo>
                  <a:cubicBezTo>
                    <a:pt x="1815" y="31"/>
                    <a:pt x="1784" y="31"/>
                    <a:pt x="17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3"/>
            <p:cNvSpPr/>
            <p:nvPr/>
          </p:nvSpPr>
          <p:spPr>
            <a:xfrm>
              <a:off x="492630" y="513643"/>
              <a:ext cx="44334" cy="44289"/>
            </a:xfrm>
            <a:custGeom>
              <a:avLst/>
              <a:gdLst/>
              <a:ahLst/>
              <a:cxnLst/>
              <a:rect l="l" t="t" r="r" b="b"/>
              <a:pathLst>
                <a:path w="1977" h="1975" extrusionOk="0">
                  <a:moveTo>
                    <a:pt x="927" y="1"/>
                  </a:moveTo>
                  <a:cubicBezTo>
                    <a:pt x="727" y="1"/>
                    <a:pt x="528" y="58"/>
                    <a:pt x="365" y="180"/>
                  </a:cubicBezTo>
                  <a:cubicBezTo>
                    <a:pt x="122" y="392"/>
                    <a:pt x="1" y="696"/>
                    <a:pt x="1" y="970"/>
                  </a:cubicBezTo>
                  <a:cubicBezTo>
                    <a:pt x="1" y="1472"/>
                    <a:pt x="317" y="1974"/>
                    <a:pt x="864" y="1974"/>
                  </a:cubicBezTo>
                  <a:cubicBezTo>
                    <a:pt x="880" y="1974"/>
                    <a:pt x="896" y="1974"/>
                    <a:pt x="913" y="1973"/>
                  </a:cubicBezTo>
                  <a:cubicBezTo>
                    <a:pt x="1490" y="1821"/>
                    <a:pt x="1976" y="1243"/>
                    <a:pt x="1855" y="635"/>
                  </a:cubicBezTo>
                  <a:cubicBezTo>
                    <a:pt x="1733" y="230"/>
                    <a:pt x="1328" y="1"/>
                    <a:pt x="9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3"/>
            <p:cNvSpPr/>
            <p:nvPr/>
          </p:nvSpPr>
          <p:spPr>
            <a:xfrm>
              <a:off x="683601" y="660796"/>
              <a:ext cx="56489" cy="49806"/>
            </a:xfrm>
            <a:custGeom>
              <a:avLst/>
              <a:gdLst/>
              <a:ahLst/>
              <a:cxnLst/>
              <a:rect l="l" t="t" r="r" b="b"/>
              <a:pathLst>
                <a:path w="2519" h="2221" extrusionOk="0">
                  <a:moveTo>
                    <a:pt x="816" y="1"/>
                  </a:moveTo>
                  <a:cubicBezTo>
                    <a:pt x="543" y="122"/>
                    <a:pt x="391" y="426"/>
                    <a:pt x="299" y="700"/>
                  </a:cubicBezTo>
                  <a:cubicBezTo>
                    <a:pt x="1" y="1357"/>
                    <a:pt x="466" y="2220"/>
                    <a:pt x="1204" y="2220"/>
                  </a:cubicBezTo>
                  <a:cubicBezTo>
                    <a:pt x="1216" y="2220"/>
                    <a:pt x="1229" y="2220"/>
                    <a:pt x="1242" y="2219"/>
                  </a:cubicBezTo>
                  <a:cubicBezTo>
                    <a:pt x="2093" y="2068"/>
                    <a:pt x="2518" y="943"/>
                    <a:pt x="2093" y="244"/>
                  </a:cubicBezTo>
                  <a:lnTo>
                    <a:pt x="2093" y="244"/>
                  </a:lnTo>
                  <a:cubicBezTo>
                    <a:pt x="1971" y="274"/>
                    <a:pt x="1819" y="274"/>
                    <a:pt x="1698" y="274"/>
                  </a:cubicBezTo>
                  <a:lnTo>
                    <a:pt x="1424" y="274"/>
                  </a:lnTo>
                  <a:cubicBezTo>
                    <a:pt x="1181" y="213"/>
                    <a:pt x="999" y="122"/>
                    <a:pt x="8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3"/>
            <p:cNvSpPr/>
            <p:nvPr/>
          </p:nvSpPr>
          <p:spPr>
            <a:xfrm>
              <a:off x="696451" y="608994"/>
              <a:ext cx="52497" cy="47877"/>
            </a:xfrm>
            <a:custGeom>
              <a:avLst/>
              <a:gdLst/>
              <a:ahLst/>
              <a:cxnLst/>
              <a:rect l="l" t="t" r="r" b="b"/>
              <a:pathLst>
                <a:path w="2341" h="2135" extrusionOk="0">
                  <a:moveTo>
                    <a:pt x="851" y="1"/>
                  </a:moveTo>
                  <a:cubicBezTo>
                    <a:pt x="243" y="244"/>
                    <a:pt x="0" y="1064"/>
                    <a:pt x="304" y="1642"/>
                  </a:cubicBezTo>
                  <a:cubicBezTo>
                    <a:pt x="463" y="1986"/>
                    <a:pt x="766" y="2134"/>
                    <a:pt x="1087" y="2134"/>
                  </a:cubicBezTo>
                  <a:cubicBezTo>
                    <a:pt x="1504" y="2134"/>
                    <a:pt x="1952" y="1885"/>
                    <a:pt x="2158" y="1490"/>
                  </a:cubicBezTo>
                  <a:cubicBezTo>
                    <a:pt x="2310" y="1156"/>
                    <a:pt x="2341" y="730"/>
                    <a:pt x="2219" y="396"/>
                  </a:cubicBezTo>
                  <a:lnTo>
                    <a:pt x="2219" y="396"/>
                  </a:lnTo>
                  <a:cubicBezTo>
                    <a:pt x="2067" y="426"/>
                    <a:pt x="1915" y="456"/>
                    <a:pt x="1733" y="456"/>
                  </a:cubicBezTo>
                  <a:lnTo>
                    <a:pt x="1702" y="456"/>
                  </a:lnTo>
                  <a:cubicBezTo>
                    <a:pt x="1307" y="396"/>
                    <a:pt x="1033" y="244"/>
                    <a:pt x="8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3"/>
            <p:cNvSpPr/>
            <p:nvPr/>
          </p:nvSpPr>
          <p:spPr>
            <a:xfrm>
              <a:off x="709390" y="559928"/>
              <a:ext cx="63418" cy="49088"/>
            </a:xfrm>
            <a:custGeom>
              <a:avLst/>
              <a:gdLst/>
              <a:ahLst/>
              <a:cxnLst/>
              <a:rect l="l" t="t" r="r" b="b"/>
              <a:pathLst>
                <a:path w="2828" h="2189" extrusionOk="0">
                  <a:moveTo>
                    <a:pt x="1308" y="0"/>
                  </a:moveTo>
                  <a:cubicBezTo>
                    <a:pt x="213" y="213"/>
                    <a:pt x="1" y="2158"/>
                    <a:pt x="1277" y="2189"/>
                  </a:cubicBezTo>
                  <a:cubicBezTo>
                    <a:pt x="2584" y="1976"/>
                    <a:pt x="2827" y="0"/>
                    <a:pt x="13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3"/>
            <p:cNvSpPr/>
            <p:nvPr/>
          </p:nvSpPr>
          <p:spPr>
            <a:xfrm>
              <a:off x="494671" y="618009"/>
              <a:ext cx="57363" cy="20990"/>
            </a:xfrm>
            <a:custGeom>
              <a:avLst/>
              <a:gdLst/>
              <a:ahLst/>
              <a:cxnLst/>
              <a:rect l="l" t="t" r="r" b="b"/>
              <a:pathLst>
                <a:path w="2558" h="936" extrusionOk="0">
                  <a:moveTo>
                    <a:pt x="1931" y="0"/>
                  </a:moveTo>
                  <a:cubicBezTo>
                    <a:pt x="1715" y="0"/>
                    <a:pt x="1462" y="206"/>
                    <a:pt x="1247" y="206"/>
                  </a:cubicBezTo>
                  <a:cubicBezTo>
                    <a:pt x="1207" y="219"/>
                    <a:pt x="1161" y="223"/>
                    <a:pt x="1112" y="223"/>
                  </a:cubicBezTo>
                  <a:cubicBezTo>
                    <a:pt x="958" y="223"/>
                    <a:pt x="774" y="178"/>
                    <a:pt x="627" y="178"/>
                  </a:cubicBezTo>
                  <a:cubicBezTo>
                    <a:pt x="468" y="178"/>
                    <a:pt x="352" y="231"/>
                    <a:pt x="366" y="450"/>
                  </a:cubicBezTo>
                  <a:cubicBezTo>
                    <a:pt x="1" y="814"/>
                    <a:pt x="670" y="936"/>
                    <a:pt x="943" y="936"/>
                  </a:cubicBezTo>
                  <a:cubicBezTo>
                    <a:pt x="1490" y="936"/>
                    <a:pt x="2129" y="784"/>
                    <a:pt x="2463" y="358"/>
                  </a:cubicBezTo>
                  <a:cubicBezTo>
                    <a:pt x="2558" y="169"/>
                    <a:pt x="2412" y="16"/>
                    <a:pt x="2242" y="16"/>
                  </a:cubicBezTo>
                  <a:cubicBezTo>
                    <a:pt x="2194" y="16"/>
                    <a:pt x="2145" y="28"/>
                    <a:pt x="2098" y="54"/>
                  </a:cubicBezTo>
                  <a:cubicBezTo>
                    <a:pt x="2046" y="15"/>
                    <a:pt x="1990" y="0"/>
                    <a:pt x="193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3"/>
            <p:cNvSpPr/>
            <p:nvPr/>
          </p:nvSpPr>
          <p:spPr>
            <a:xfrm>
              <a:off x="486508" y="559570"/>
              <a:ext cx="57946" cy="21259"/>
            </a:xfrm>
            <a:custGeom>
              <a:avLst/>
              <a:gdLst/>
              <a:ahLst/>
              <a:cxnLst/>
              <a:rect l="l" t="t" r="r" b="b"/>
              <a:pathLst>
                <a:path w="2584" h="948" extrusionOk="0">
                  <a:moveTo>
                    <a:pt x="2052" y="1"/>
                  </a:moveTo>
                  <a:cubicBezTo>
                    <a:pt x="1961" y="1"/>
                    <a:pt x="1870" y="46"/>
                    <a:pt x="1824" y="138"/>
                  </a:cubicBezTo>
                  <a:cubicBezTo>
                    <a:pt x="1540" y="303"/>
                    <a:pt x="1220" y="322"/>
                    <a:pt x="905" y="322"/>
                  </a:cubicBezTo>
                  <a:cubicBezTo>
                    <a:pt x="816" y="322"/>
                    <a:pt x="726" y="320"/>
                    <a:pt x="638" y="320"/>
                  </a:cubicBezTo>
                  <a:cubicBezTo>
                    <a:pt x="0" y="594"/>
                    <a:pt x="547" y="928"/>
                    <a:pt x="973" y="928"/>
                  </a:cubicBezTo>
                  <a:cubicBezTo>
                    <a:pt x="1049" y="941"/>
                    <a:pt x="1125" y="948"/>
                    <a:pt x="1199" y="948"/>
                  </a:cubicBezTo>
                  <a:cubicBezTo>
                    <a:pt x="1625" y="948"/>
                    <a:pt x="2013" y="744"/>
                    <a:pt x="2401" y="563"/>
                  </a:cubicBezTo>
                  <a:cubicBezTo>
                    <a:pt x="2584" y="442"/>
                    <a:pt x="2493" y="138"/>
                    <a:pt x="2280" y="138"/>
                  </a:cubicBezTo>
                  <a:cubicBezTo>
                    <a:pt x="2234" y="46"/>
                    <a:pt x="2143" y="1"/>
                    <a:pt x="2052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3"/>
            <p:cNvSpPr/>
            <p:nvPr/>
          </p:nvSpPr>
          <p:spPr>
            <a:xfrm>
              <a:off x="675663" y="656580"/>
              <a:ext cx="65100" cy="28749"/>
            </a:xfrm>
            <a:custGeom>
              <a:avLst/>
              <a:gdLst/>
              <a:ahLst/>
              <a:cxnLst/>
              <a:rect l="l" t="t" r="r" b="b"/>
              <a:pathLst>
                <a:path w="2903" h="1282" extrusionOk="0">
                  <a:moveTo>
                    <a:pt x="1055" y="0"/>
                  </a:moveTo>
                  <a:cubicBezTo>
                    <a:pt x="931" y="0"/>
                    <a:pt x="845" y="64"/>
                    <a:pt x="836" y="249"/>
                  </a:cubicBezTo>
                  <a:cubicBezTo>
                    <a:pt x="0" y="458"/>
                    <a:pt x="1450" y="1253"/>
                    <a:pt x="1820" y="1253"/>
                  </a:cubicBezTo>
                  <a:cubicBezTo>
                    <a:pt x="1826" y="1253"/>
                    <a:pt x="1833" y="1253"/>
                    <a:pt x="1839" y="1252"/>
                  </a:cubicBezTo>
                  <a:cubicBezTo>
                    <a:pt x="1971" y="1252"/>
                    <a:pt x="2178" y="1281"/>
                    <a:pt x="2372" y="1281"/>
                  </a:cubicBezTo>
                  <a:cubicBezTo>
                    <a:pt x="2624" y="1281"/>
                    <a:pt x="2855" y="1233"/>
                    <a:pt x="2872" y="1009"/>
                  </a:cubicBezTo>
                  <a:cubicBezTo>
                    <a:pt x="2872" y="827"/>
                    <a:pt x="2720" y="766"/>
                    <a:pt x="2568" y="736"/>
                  </a:cubicBezTo>
                  <a:cubicBezTo>
                    <a:pt x="2751" y="705"/>
                    <a:pt x="2903" y="523"/>
                    <a:pt x="2812" y="341"/>
                  </a:cubicBezTo>
                  <a:cubicBezTo>
                    <a:pt x="2757" y="268"/>
                    <a:pt x="2691" y="244"/>
                    <a:pt x="2619" y="244"/>
                  </a:cubicBezTo>
                  <a:cubicBezTo>
                    <a:pt x="2483" y="244"/>
                    <a:pt x="2323" y="328"/>
                    <a:pt x="2166" y="328"/>
                  </a:cubicBezTo>
                  <a:cubicBezTo>
                    <a:pt x="2128" y="328"/>
                    <a:pt x="2089" y="323"/>
                    <a:pt x="2052" y="310"/>
                  </a:cubicBezTo>
                  <a:cubicBezTo>
                    <a:pt x="2045" y="311"/>
                    <a:pt x="2037" y="311"/>
                    <a:pt x="2029" y="311"/>
                  </a:cubicBezTo>
                  <a:cubicBezTo>
                    <a:pt x="1790" y="311"/>
                    <a:pt x="1329" y="0"/>
                    <a:pt x="105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3"/>
            <p:cNvSpPr/>
            <p:nvPr/>
          </p:nvSpPr>
          <p:spPr>
            <a:xfrm>
              <a:off x="692213" y="606954"/>
              <a:ext cx="65997" cy="27538"/>
            </a:xfrm>
            <a:custGeom>
              <a:avLst/>
              <a:gdLst/>
              <a:ahLst/>
              <a:cxnLst/>
              <a:rect l="l" t="t" r="r" b="b"/>
              <a:pathLst>
                <a:path w="2943" h="1228" extrusionOk="0">
                  <a:moveTo>
                    <a:pt x="979" y="0"/>
                  </a:moveTo>
                  <a:cubicBezTo>
                    <a:pt x="888" y="0"/>
                    <a:pt x="797" y="31"/>
                    <a:pt x="767" y="92"/>
                  </a:cubicBezTo>
                  <a:cubicBezTo>
                    <a:pt x="1" y="327"/>
                    <a:pt x="1290" y="1219"/>
                    <a:pt x="1730" y="1219"/>
                  </a:cubicBezTo>
                  <a:cubicBezTo>
                    <a:pt x="1744" y="1219"/>
                    <a:pt x="1757" y="1218"/>
                    <a:pt x="1770" y="1216"/>
                  </a:cubicBezTo>
                  <a:cubicBezTo>
                    <a:pt x="1830" y="1222"/>
                    <a:pt x="1916" y="1227"/>
                    <a:pt x="2011" y="1227"/>
                  </a:cubicBezTo>
                  <a:cubicBezTo>
                    <a:pt x="2393" y="1227"/>
                    <a:pt x="2943" y="1149"/>
                    <a:pt x="2773" y="760"/>
                  </a:cubicBezTo>
                  <a:cubicBezTo>
                    <a:pt x="2853" y="600"/>
                    <a:pt x="2721" y="415"/>
                    <a:pt x="2564" y="415"/>
                  </a:cubicBezTo>
                  <a:cubicBezTo>
                    <a:pt x="2543" y="415"/>
                    <a:pt x="2521" y="419"/>
                    <a:pt x="2499" y="426"/>
                  </a:cubicBezTo>
                  <a:cubicBezTo>
                    <a:pt x="2408" y="456"/>
                    <a:pt x="2347" y="456"/>
                    <a:pt x="2256" y="456"/>
                  </a:cubicBezTo>
                  <a:cubicBezTo>
                    <a:pt x="1770" y="456"/>
                    <a:pt x="1374" y="183"/>
                    <a:pt x="979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3"/>
            <p:cNvSpPr/>
            <p:nvPr/>
          </p:nvSpPr>
          <p:spPr>
            <a:xfrm>
              <a:off x="705982" y="694187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3"/>
            <p:cNvSpPr/>
            <p:nvPr/>
          </p:nvSpPr>
          <p:spPr>
            <a:xfrm>
              <a:off x="509000" y="590583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0" y="122"/>
                    <a:pt x="31" y="244"/>
                  </a:cubicBezTo>
                  <a:cubicBezTo>
                    <a:pt x="31" y="366"/>
                    <a:pt x="122" y="457"/>
                    <a:pt x="243" y="457"/>
                  </a:cubicBezTo>
                  <a:cubicBezTo>
                    <a:pt x="395" y="457"/>
                    <a:pt x="487" y="335"/>
                    <a:pt x="456" y="214"/>
                  </a:cubicBezTo>
                  <a:cubicBezTo>
                    <a:pt x="456" y="6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3"/>
            <p:cNvSpPr/>
            <p:nvPr/>
          </p:nvSpPr>
          <p:spPr>
            <a:xfrm>
              <a:off x="521940" y="586502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122"/>
                    <a:pt x="1" y="244"/>
                  </a:cubicBezTo>
                  <a:cubicBezTo>
                    <a:pt x="1" y="365"/>
                    <a:pt x="92" y="456"/>
                    <a:pt x="244" y="456"/>
                  </a:cubicBezTo>
                  <a:cubicBezTo>
                    <a:pt x="365" y="456"/>
                    <a:pt x="457" y="335"/>
                    <a:pt x="426" y="213"/>
                  </a:cubicBezTo>
                  <a:cubicBezTo>
                    <a:pt x="426" y="92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3"/>
            <p:cNvSpPr/>
            <p:nvPr/>
          </p:nvSpPr>
          <p:spPr>
            <a:xfrm>
              <a:off x="487854" y="511670"/>
              <a:ext cx="42966" cy="19039"/>
            </a:xfrm>
            <a:custGeom>
              <a:avLst/>
              <a:gdLst/>
              <a:ahLst/>
              <a:cxnLst/>
              <a:rect l="l" t="t" r="r" b="b"/>
              <a:pathLst>
                <a:path w="1916" h="849" extrusionOk="0">
                  <a:moveTo>
                    <a:pt x="1158" y="0"/>
                  </a:moveTo>
                  <a:cubicBezTo>
                    <a:pt x="1022" y="0"/>
                    <a:pt x="875" y="49"/>
                    <a:pt x="791" y="116"/>
                  </a:cubicBezTo>
                  <a:cubicBezTo>
                    <a:pt x="747" y="104"/>
                    <a:pt x="698" y="97"/>
                    <a:pt x="649" y="97"/>
                  </a:cubicBezTo>
                  <a:cubicBezTo>
                    <a:pt x="562" y="97"/>
                    <a:pt x="473" y="119"/>
                    <a:pt x="396" y="176"/>
                  </a:cubicBezTo>
                  <a:cubicBezTo>
                    <a:pt x="366" y="176"/>
                    <a:pt x="366" y="237"/>
                    <a:pt x="366" y="268"/>
                  </a:cubicBezTo>
                  <a:cubicBezTo>
                    <a:pt x="1" y="450"/>
                    <a:pt x="396" y="815"/>
                    <a:pt x="670" y="815"/>
                  </a:cubicBezTo>
                  <a:cubicBezTo>
                    <a:pt x="755" y="837"/>
                    <a:pt x="844" y="848"/>
                    <a:pt x="934" y="848"/>
                  </a:cubicBezTo>
                  <a:cubicBezTo>
                    <a:pt x="1328" y="848"/>
                    <a:pt x="1743" y="638"/>
                    <a:pt x="1916" y="268"/>
                  </a:cubicBezTo>
                  <a:cubicBezTo>
                    <a:pt x="1916" y="89"/>
                    <a:pt x="1822" y="16"/>
                    <a:pt x="1701" y="16"/>
                  </a:cubicBezTo>
                  <a:cubicBezTo>
                    <a:pt x="1616" y="16"/>
                    <a:pt x="1518" y="53"/>
                    <a:pt x="1430" y="116"/>
                  </a:cubicBezTo>
                  <a:cubicBezTo>
                    <a:pt x="1375" y="33"/>
                    <a:pt x="1270" y="0"/>
                    <a:pt x="1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3"/>
            <p:cNvSpPr/>
            <p:nvPr/>
          </p:nvSpPr>
          <p:spPr>
            <a:xfrm>
              <a:off x="722464" y="557708"/>
              <a:ext cx="50030" cy="28839"/>
            </a:xfrm>
            <a:custGeom>
              <a:avLst/>
              <a:gdLst/>
              <a:ahLst/>
              <a:cxnLst/>
              <a:rect l="l" t="t" r="r" b="b"/>
              <a:pathLst>
                <a:path w="2231" h="1286" extrusionOk="0">
                  <a:moveTo>
                    <a:pt x="607" y="0"/>
                  </a:moveTo>
                  <a:cubicBezTo>
                    <a:pt x="535" y="0"/>
                    <a:pt x="466" y="23"/>
                    <a:pt x="421" y="99"/>
                  </a:cubicBezTo>
                  <a:cubicBezTo>
                    <a:pt x="399" y="94"/>
                    <a:pt x="378" y="91"/>
                    <a:pt x="358" y="91"/>
                  </a:cubicBezTo>
                  <a:cubicBezTo>
                    <a:pt x="147" y="91"/>
                    <a:pt x="0" y="361"/>
                    <a:pt x="56" y="555"/>
                  </a:cubicBezTo>
                  <a:cubicBezTo>
                    <a:pt x="147" y="920"/>
                    <a:pt x="512" y="1133"/>
                    <a:pt x="846" y="1254"/>
                  </a:cubicBezTo>
                  <a:cubicBezTo>
                    <a:pt x="892" y="1275"/>
                    <a:pt x="948" y="1285"/>
                    <a:pt x="1009" y="1285"/>
                  </a:cubicBezTo>
                  <a:cubicBezTo>
                    <a:pt x="1467" y="1285"/>
                    <a:pt x="2230" y="736"/>
                    <a:pt x="1667" y="494"/>
                  </a:cubicBezTo>
                  <a:cubicBezTo>
                    <a:pt x="1636" y="433"/>
                    <a:pt x="1606" y="403"/>
                    <a:pt x="1576" y="342"/>
                  </a:cubicBezTo>
                  <a:cubicBezTo>
                    <a:pt x="1515" y="312"/>
                    <a:pt x="1454" y="281"/>
                    <a:pt x="1424" y="251"/>
                  </a:cubicBezTo>
                  <a:cubicBezTo>
                    <a:pt x="1352" y="107"/>
                    <a:pt x="1127" y="20"/>
                    <a:pt x="946" y="20"/>
                  </a:cubicBezTo>
                  <a:cubicBezTo>
                    <a:pt x="899" y="20"/>
                    <a:pt x="854" y="26"/>
                    <a:pt x="816" y="38"/>
                  </a:cubicBezTo>
                  <a:cubicBezTo>
                    <a:pt x="755" y="23"/>
                    <a:pt x="679" y="0"/>
                    <a:pt x="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3"/>
            <p:cNvSpPr/>
            <p:nvPr/>
          </p:nvSpPr>
          <p:spPr>
            <a:xfrm>
              <a:off x="244520" y="283182"/>
              <a:ext cx="707554" cy="1085841"/>
            </a:xfrm>
            <a:custGeom>
              <a:avLst/>
              <a:gdLst/>
              <a:ahLst/>
              <a:cxnLst/>
              <a:rect l="l" t="t" r="r" b="b"/>
              <a:pathLst>
                <a:path w="31552" h="48421" extrusionOk="0">
                  <a:moveTo>
                    <a:pt x="31551" y="0"/>
                  </a:moveTo>
                  <a:lnTo>
                    <a:pt x="31551" y="0"/>
                  </a:lnTo>
                  <a:cubicBezTo>
                    <a:pt x="29910" y="31"/>
                    <a:pt x="28238" y="31"/>
                    <a:pt x="26597" y="61"/>
                  </a:cubicBezTo>
                  <a:cubicBezTo>
                    <a:pt x="24621" y="61"/>
                    <a:pt x="22676" y="92"/>
                    <a:pt x="20700" y="122"/>
                  </a:cubicBezTo>
                  <a:cubicBezTo>
                    <a:pt x="18755" y="122"/>
                    <a:pt x="16840" y="152"/>
                    <a:pt x="14925" y="152"/>
                  </a:cubicBezTo>
                  <a:cubicBezTo>
                    <a:pt x="12797" y="183"/>
                    <a:pt x="10700" y="213"/>
                    <a:pt x="8603" y="244"/>
                  </a:cubicBezTo>
                  <a:cubicBezTo>
                    <a:pt x="6657" y="244"/>
                    <a:pt x="4712" y="274"/>
                    <a:pt x="2767" y="304"/>
                  </a:cubicBezTo>
                  <a:lnTo>
                    <a:pt x="1" y="304"/>
                  </a:lnTo>
                  <a:cubicBezTo>
                    <a:pt x="1" y="2797"/>
                    <a:pt x="31" y="5259"/>
                    <a:pt x="31" y="7751"/>
                  </a:cubicBezTo>
                  <a:cubicBezTo>
                    <a:pt x="31" y="10457"/>
                    <a:pt x="61" y="13162"/>
                    <a:pt x="61" y="15867"/>
                  </a:cubicBezTo>
                  <a:cubicBezTo>
                    <a:pt x="61" y="18633"/>
                    <a:pt x="61" y="21369"/>
                    <a:pt x="92" y="24135"/>
                  </a:cubicBezTo>
                  <a:cubicBezTo>
                    <a:pt x="92" y="26809"/>
                    <a:pt x="92" y="29484"/>
                    <a:pt x="122" y="32129"/>
                  </a:cubicBezTo>
                  <a:cubicBezTo>
                    <a:pt x="122" y="34895"/>
                    <a:pt x="122" y="37661"/>
                    <a:pt x="153" y="40427"/>
                  </a:cubicBezTo>
                  <a:cubicBezTo>
                    <a:pt x="153" y="43071"/>
                    <a:pt x="153" y="45715"/>
                    <a:pt x="153" y="48360"/>
                  </a:cubicBezTo>
                  <a:lnTo>
                    <a:pt x="153" y="48390"/>
                  </a:lnTo>
                  <a:cubicBezTo>
                    <a:pt x="2098" y="48360"/>
                    <a:pt x="4013" y="48329"/>
                    <a:pt x="5928" y="48299"/>
                  </a:cubicBezTo>
                  <a:cubicBezTo>
                    <a:pt x="6627" y="48269"/>
                    <a:pt x="7296" y="48269"/>
                    <a:pt x="7964" y="48269"/>
                  </a:cubicBezTo>
                  <a:cubicBezTo>
                    <a:pt x="7478" y="45776"/>
                    <a:pt x="7052" y="43253"/>
                    <a:pt x="6840" y="40731"/>
                  </a:cubicBezTo>
                  <a:cubicBezTo>
                    <a:pt x="6475" y="35958"/>
                    <a:pt x="13040" y="37600"/>
                    <a:pt x="9970" y="32919"/>
                  </a:cubicBezTo>
                  <a:cubicBezTo>
                    <a:pt x="9819" y="32615"/>
                    <a:pt x="9636" y="32311"/>
                    <a:pt x="9423" y="32037"/>
                  </a:cubicBezTo>
                  <a:cubicBezTo>
                    <a:pt x="9423" y="32037"/>
                    <a:pt x="9423" y="32037"/>
                    <a:pt x="9423" y="32007"/>
                  </a:cubicBezTo>
                  <a:cubicBezTo>
                    <a:pt x="9363" y="31916"/>
                    <a:pt x="9302" y="31825"/>
                    <a:pt x="9241" y="31703"/>
                  </a:cubicBezTo>
                  <a:cubicBezTo>
                    <a:pt x="9119" y="31551"/>
                    <a:pt x="9028" y="31399"/>
                    <a:pt x="8907" y="31278"/>
                  </a:cubicBezTo>
                  <a:cubicBezTo>
                    <a:pt x="9317" y="31262"/>
                    <a:pt x="9735" y="31262"/>
                    <a:pt x="10153" y="31262"/>
                  </a:cubicBezTo>
                  <a:cubicBezTo>
                    <a:pt x="10571" y="31262"/>
                    <a:pt x="10989" y="31262"/>
                    <a:pt x="11399" y="31247"/>
                  </a:cubicBezTo>
                  <a:lnTo>
                    <a:pt x="11429" y="31247"/>
                  </a:lnTo>
                  <a:cubicBezTo>
                    <a:pt x="8724" y="27539"/>
                    <a:pt x="6870" y="23192"/>
                    <a:pt x="5563" y="18755"/>
                  </a:cubicBezTo>
                  <a:cubicBezTo>
                    <a:pt x="5563" y="18694"/>
                    <a:pt x="5533" y="18633"/>
                    <a:pt x="5502" y="18542"/>
                  </a:cubicBezTo>
                  <a:cubicBezTo>
                    <a:pt x="5502" y="18542"/>
                    <a:pt x="5502" y="18511"/>
                    <a:pt x="5502" y="18481"/>
                  </a:cubicBezTo>
                  <a:cubicBezTo>
                    <a:pt x="5472" y="18390"/>
                    <a:pt x="5442" y="18299"/>
                    <a:pt x="5442" y="18177"/>
                  </a:cubicBezTo>
                  <a:cubicBezTo>
                    <a:pt x="5411" y="18177"/>
                    <a:pt x="5411" y="18177"/>
                    <a:pt x="5411" y="18147"/>
                  </a:cubicBezTo>
                  <a:lnTo>
                    <a:pt x="5411" y="18147"/>
                  </a:lnTo>
                  <a:cubicBezTo>
                    <a:pt x="5442" y="18147"/>
                    <a:pt x="5472" y="18177"/>
                    <a:pt x="5472" y="18177"/>
                  </a:cubicBezTo>
                  <a:cubicBezTo>
                    <a:pt x="5502" y="18207"/>
                    <a:pt x="5533" y="18207"/>
                    <a:pt x="5563" y="18238"/>
                  </a:cubicBezTo>
                  <a:cubicBezTo>
                    <a:pt x="5594" y="18238"/>
                    <a:pt x="5624" y="18268"/>
                    <a:pt x="5654" y="18299"/>
                  </a:cubicBezTo>
                  <a:cubicBezTo>
                    <a:pt x="5715" y="18329"/>
                    <a:pt x="5745" y="18329"/>
                    <a:pt x="5776" y="18359"/>
                  </a:cubicBezTo>
                  <a:cubicBezTo>
                    <a:pt x="5837" y="18420"/>
                    <a:pt x="5897" y="18451"/>
                    <a:pt x="5958" y="18481"/>
                  </a:cubicBezTo>
                  <a:cubicBezTo>
                    <a:pt x="5958" y="18511"/>
                    <a:pt x="5958" y="18511"/>
                    <a:pt x="5989" y="18511"/>
                  </a:cubicBezTo>
                  <a:cubicBezTo>
                    <a:pt x="6019" y="18542"/>
                    <a:pt x="6049" y="18572"/>
                    <a:pt x="6110" y="18603"/>
                  </a:cubicBezTo>
                  <a:cubicBezTo>
                    <a:pt x="9940" y="21581"/>
                    <a:pt x="12007" y="26445"/>
                    <a:pt x="12676" y="31186"/>
                  </a:cubicBezTo>
                  <a:cubicBezTo>
                    <a:pt x="12676" y="31217"/>
                    <a:pt x="12676" y="31217"/>
                    <a:pt x="12676" y="31247"/>
                  </a:cubicBezTo>
                  <a:lnTo>
                    <a:pt x="13223" y="31247"/>
                  </a:lnTo>
                  <a:cubicBezTo>
                    <a:pt x="12888" y="26688"/>
                    <a:pt x="12797" y="22098"/>
                    <a:pt x="12372" y="17539"/>
                  </a:cubicBezTo>
                  <a:cubicBezTo>
                    <a:pt x="12281" y="17539"/>
                    <a:pt x="12189" y="17508"/>
                    <a:pt x="12098" y="17508"/>
                  </a:cubicBezTo>
                  <a:cubicBezTo>
                    <a:pt x="11156" y="17265"/>
                    <a:pt x="10700" y="16080"/>
                    <a:pt x="11247" y="15289"/>
                  </a:cubicBezTo>
                  <a:cubicBezTo>
                    <a:pt x="11308" y="15229"/>
                    <a:pt x="11338" y="15168"/>
                    <a:pt x="11399" y="15107"/>
                  </a:cubicBezTo>
                  <a:cubicBezTo>
                    <a:pt x="10578" y="14560"/>
                    <a:pt x="10518" y="13192"/>
                    <a:pt x="11156" y="12432"/>
                  </a:cubicBezTo>
                  <a:cubicBezTo>
                    <a:pt x="10156" y="11690"/>
                    <a:pt x="10633" y="9794"/>
                    <a:pt x="12004" y="9794"/>
                  </a:cubicBezTo>
                  <a:cubicBezTo>
                    <a:pt x="12093" y="9794"/>
                    <a:pt x="12185" y="9802"/>
                    <a:pt x="12281" y="9818"/>
                  </a:cubicBezTo>
                  <a:cubicBezTo>
                    <a:pt x="13557" y="10122"/>
                    <a:pt x="13618" y="11399"/>
                    <a:pt x="13010" y="12128"/>
                  </a:cubicBezTo>
                  <a:cubicBezTo>
                    <a:pt x="13892" y="12645"/>
                    <a:pt x="13922" y="13861"/>
                    <a:pt x="13405" y="14621"/>
                  </a:cubicBezTo>
                  <a:cubicBezTo>
                    <a:pt x="13588" y="14712"/>
                    <a:pt x="13740" y="14955"/>
                    <a:pt x="13831" y="15107"/>
                  </a:cubicBezTo>
                  <a:cubicBezTo>
                    <a:pt x="14287" y="15989"/>
                    <a:pt x="13709" y="17235"/>
                    <a:pt x="12797" y="17508"/>
                  </a:cubicBezTo>
                  <a:cubicBezTo>
                    <a:pt x="13284" y="22007"/>
                    <a:pt x="13253" y="26536"/>
                    <a:pt x="13679" y="31065"/>
                  </a:cubicBezTo>
                  <a:cubicBezTo>
                    <a:pt x="13679" y="31126"/>
                    <a:pt x="13679" y="31186"/>
                    <a:pt x="13679" y="31247"/>
                  </a:cubicBezTo>
                  <a:lnTo>
                    <a:pt x="14439" y="31247"/>
                  </a:lnTo>
                  <a:cubicBezTo>
                    <a:pt x="14013" y="26627"/>
                    <a:pt x="14925" y="21824"/>
                    <a:pt x="16992" y="17660"/>
                  </a:cubicBezTo>
                  <a:cubicBezTo>
                    <a:pt x="16992" y="17630"/>
                    <a:pt x="17022" y="17630"/>
                    <a:pt x="17022" y="17600"/>
                  </a:cubicBezTo>
                  <a:lnTo>
                    <a:pt x="17053" y="17539"/>
                  </a:lnTo>
                  <a:cubicBezTo>
                    <a:pt x="17053" y="17508"/>
                    <a:pt x="17083" y="17478"/>
                    <a:pt x="17083" y="17478"/>
                  </a:cubicBezTo>
                  <a:lnTo>
                    <a:pt x="17113" y="17448"/>
                  </a:lnTo>
                  <a:cubicBezTo>
                    <a:pt x="17113" y="17417"/>
                    <a:pt x="17144" y="17387"/>
                    <a:pt x="17144" y="17387"/>
                  </a:cubicBezTo>
                  <a:cubicBezTo>
                    <a:pt x="17205" y="17265"/>
                    <a:pt x="17265" y="17174"/>
                    <a:pt x="17326" y="17083"/>
                  </a:cubicBezTo>
                  <a:cubicBezTo>
                    <a:pt x="17326" y="17174"/>
                    <a:pt x="17357" y="17235"/>
                    <a:pt x="17357" y="17326"/>
                  </a:cubicBezTo>
                  <a:cubicBezTo>
                    <a:pt x="17387" y="17448"/>
                    <a:pt x="17387" y="17569"/>
                    <a:pt x="17417" y="17691"/>
                  </a:cubicBezTo>
                  <a:cubicBezTo>
                    <a:pt x="17417" y="17721"/>
                    <a:pt x="17417" y="17751"/>
                    <a:pt x="17448" y="17782"/>
                  </a:cubicBezTo>
                  <a:cubicBezTo>
                    <a:pt x="17448" y="17782"/>
                    <a:pt x="17448" y="17812"/>
                    <a:pt x="17448" y="17812"/>
                  </a:cubicBezTo>
                  <a:lnTo>
                    <a:pt x="17448" y="17843"/>
                  </a:lnTo>
                  <a:cubicBezTo>
                    <a:pt x="17813" y="21976"/>
                    <a:pt x="17387" y="26201"/>
                    <a:pt x="16293" y="30214"/>
                  </a:cubicBezTo>
                  <a:cubicBezTo>
                    <a:pt x="16232" y="30396"/>
                    <a:pt x="16171" y="30913"/>
                    <a:pt x="16019" y="31247"/>
                  </a:cubicBezTo>
                  <a:lnTo>
                    <a:pt x="16506" y="31247"/>
                  </a:lnTo>
                  <a:cubicBezTo>
                    <a:pt x="16506" y="31217"/>
                    <a:pt x="16536" y="31186"/>
                    <a:pt x="16536" y="31156"/>
                  </a:cubicBezTo>
                  <a:cubicBezTo>
                    <a:pt x="17053" y="29515"/>
                    <a:pt x="17539" y="27873"/>
                    <a:pt x="18056" y="26262"/>
                  </a:cubicBezTo>
                  <a:cubicBezTo>
                    <a:pt x="18633" y="24408"/>
                    <a:pt x="19180" y="22584"/>
                    <a:pt x="19758" y="20730"/>
                  </a:cubicBezTo>
                  <a:cubicBezTo>
                    <a:pt x="19910" y="20274"/>
                    <a:pt x="20031" y="19818"/>
                    <a:pt x="20183" y="19362"/>
                  </a:cubicBezTo>
                  <a:cubicBezTo>
                    <a:pt x="19424" y="18998"/>
                    <a:pt x="19120" y="17995"/>
                    <a:pt x="19515" y="17235"/>
                  </a:cubicBezTo>
                  <a:cubicBezTo>
                    <a:pt x="19545" y="17022"/>
                    <a:pt x="19819" y="16657"/>
                    <a:pt x="20123" y="16475"/>
                  </a:cubicBezTo>
                  <a:cubicBezTo>
                    <a:pt x="19758" y="15897"/>
                    <a:pt x="19788" y="15077"/>
                    <a:pt x="20244" y="14560"/>
                  </a:cubicBezTo>
                  <a:cubicBezTo>
                    <a:pt x="20396" y="14378"/>
                    <a:pt x="20548" y="14226"/>
                    <a:pt x="20761" y="14134"/>
                  </a:cubicBezTo>
                  <a:cubicBezTo>
                    <a:pt x="20469" y="13202"/>
                    <a:pt x="21044" y="11878"/>
                    <a:pt x="22137" y="11878"/>
                  </a:cubicBezTo>
                  <a:cubicBezTo>
                    <a:pt x="22184" y="11878"/>
                    <a:pt x="22232" y="11880"/>
                    <a:pt x="22281" y="11885"/>
                  </a:cubicBezTo>
                  <a:cubicBezTo>
                    <a:pt x="23922" y="12128"/>
                    <a:pt x="23831" y="14013"/>
                    <a:pt x="22767" y="14712"/>
                  </a:cubicBezTo>
                  <a:cubicBezTo>
                    <a:pt x="22797" y="14803"/>
                    <a:pt x="22828" y="14864"/>
                    <a:pt x="22828" y="14925"/>
                  </a:cubicBezTo>
                  <a:cubicBezTo>
                    <a:pt x="23071" y="15685"/>
                    <a:pt x="22706" y="16475"/>
                    <a:pt x="22068" y="16900"/>
                  </a:cubicBezTo>
                  <a:cubicBezTo>
                    <a:pt x="22645" y="17873"/>
                    <a:pt x="21946" y="19514"/>
                    <a:pt x="20761" y="19514"/>
                  </a:cubicBezTo>
                  <a:cubicBezTo>
                    <a:pt x="20700" y="19514"/>
                    <a:pt x="20670" y="19514"/>
                    <a:pt x="20609" y="19484"/>
                  </a:cubicBezTo>
                  <a:lnTo>
                    <a:pt x="20609" y="19514"/>
                  </a:lnTo>
                  <a:cubicBezTo>
                    <a:pt x="20062" y="21338"/>
                    <a:pt x="19484" y="23131"/>
                    <a:pt x="18937" y="24955"/>
                  </a:cubicBezTo>
                  <a:cubicBezTo>
                    <a:pt x="18360" y="26809"/>
                    <a:pt x="17782" y="28633"/>
                    <a:pt x="17235" y="30457"/>
                  </a:cubicBezTo>
                  <a:cubicBezTo>
                    <a:pt x="17144" y="30730"/>
                    <a:pt x="17053" y="30974"/>
                    <a:pt x="16961" y="31247"/>
                  </a:cubicBezTo>
                  <a:lnTo>
                    <a:pt x="17387" y="31247"/>
                  </a:lnTo>
                  <a:cubicBezTo>
                    <a:pt x="17387" y="31217"/>
                    <a:pt x="17417" y="31156"/>
                    <a:pt x="17417" y="31126"/>
                  </a:cubicBezTo>
                  <a:cubicBezTo>
                    <a:pt x="17661" y="30457"/>
                    <a:pt x="17965" y="29819"/>
                    <a:pt x="18329" y="29211"/>
                  </a:cubicBezTo>
                  <a:cubicBezTo>
                    <a:pt x="19849" y="26445"/>
                    <a:pt x="21855" y="23770"/>
                    <a:pt x="24560" y="22098"/>
                  </a:cubicBezTo>
                  <a:lnTo>
                    <a:pt x="24712" y="22007"/>
                  </a:lnTo>
                  <a:cubicBezTo>
                    <a:pt x="24743" y="21976"/>
                    <a:pt x="24804" y="21976"/>
                    <a:pt x="24834" y="21946"/>
                  </a:cubicBezTo>
                  <a:lnTo>
                    <a:pt x="24864" y="21946"/>
                  </a:lnTo>
                  <a:cubicBezTo>
                    <a:pt x="24925" y="21916"/>
                    <a:pt x="24956" y="21885"/>
                    <a:pt x="25016" y="21855"/>
                  </a:cubicBezTo>
                  <a:cubicBezTo>
                    <a:pt x="25047" y="21855"/>
                    <a:pt x="25047" y="21824"/>
                    <a:pt x="25077" y="21824"/>
                  </a:cubicBezTo>
                  <a:lnTo>
                    <a:pt x="25077" y="21824"/>
                  </a:lnTo>
                  <a:cubicBezTo>
                    <a:pt x="25047" y="21916"/>
                    <a:pt x="25016" y="22007"/>
                    <a:pt x="24986" y="22098"/>
                  </a:cubicBezTo>
                  <a:cubicBezTo>
                    <a:pt x="24956" y="22189"/>
                    <a:pt x="24925" y="22311"/>
                    <a:pt x="24895" y="22402"/>
                  </a:cubicBezTo>
                  <a:lnTo>
                    <a:pt x="24895" y="22432"/>
                  </a:lnTo>
                  <a:cubicBezTo>
                    <a:pt x="24895" y="22493"/>
                    <a:pt x="24864" y="22524"/>
                    <a:pt x="24864" y="22554"/>
                  </a:cubicBezTo>
                  <a:cubicBezTo>
                    <a:pt x="23861" y="25138"/>
                    <a:pt x="22524" y="27600"/>
                    <a:pt x="20700" y="29636"/>
                  </a:cubicBezTo>
                  <a:cubicBezTo>
                    <a:pt x="20214" y="30153"/>
                    <a:pt x="19758" y="30822"/>
                    <a:pt x="19180" y="31247"/>
                  </a:cubicBezTo>
                  <a:lnTo>
                    <a:pt x="21065" y="31247"/>
                  </a:lnTo>
                  <a:cubicBezTo>
                    <a:pt x="21065" y="31247"/>
                    <a:pt x="21035" y="31247"/>
                    <a:pt x="21035" y="31278"/>
                  </a:cubicBezTo>
                  <a:cubicBezTo>
                    <a:pt x="21035" y="31308"/>
                    <a:pt x="21004" y="31338"/>
                    <a:pt x="21004" y="31369"/>
                  </a:cubicBezTo>
                  <a:cubicBezTo>
                    <a:pt x="20974" y="31429"/>
                    <a:pt x="20943" y="31490"/>
                    <a:pt x="20913" y="31551"/>
                  </a:cubicBezTo>
                  <a:cubicBezTo>
                    <a:pt x="20913" y="31612"/>
                    <a:pt x="20883" y="31642"/>
                    <a:pt x="20852" y="31703"/>
                  </a:cubicBezTo>
                  <a:cubicBezTo>
                    <a:pt x="20761" y="31916"/>
                    <a:pt x="20579" y="32159"/>
                    <a:pt x="20548" y="32311"/>
                  </a:cubicBezTo>
                  <a:cubicBezTo>
                    <a:pt x="20092" y="33466"/>
                    <a:pt x="19272" y="35077"/>
                    <a:pt x="20396" y="36050"/>
                  </a:cubicBezTo>
                  <a:cubicBezTo>
                    <a:pt x="21794" y="37235"/>
                    <a:pt x="23314" y="37813"/>
                    <a:pt x="22858" y="40031"/>
                  </a:cubicBezTo>
                  <a:cubicBezTo>
                    <a:pt x="22615" y="42858"/>
                    <a:pt x="22038" y="45624"/>
                    <a:pt x="21582" y="48421"/>
                  </a:cubicBezTo>
                  <a:lnTo>
                    <a:pt x="27083" y="48421"/>
                  </a:lnTo>
                  <a:cubicBezTo>
                    <a:pt x="28360" y="48390"/>
                    <a:pt x="29637" y="48390"/>
                    <a:pt x="30883" y="48390"/>
                  </a:cubicBezTo>
                  <a:lnTo>
                    <a:pt x="30944" y="48390"/>
                  </a:lnTo>
                  <a:cubicBezTo>
                    <a:pt x="30944" y="47083"/>
                    <a:pt x="30974" y="45807"/>
                    <a:pt x="30974" y="44500"/>
                  </a:cubicBezTo>
                  <a:cubicBezTo>
                    <a:pt x="31004" y="41946"/>
                    <a:pt x="31035" y="39393"/>
                    <a:pt x="31065" y="36840"/>
                  </a:cubicBezTo>
                  <a:cubicBezTo>
                    <a:pt x="31126" y="34195"/>
                    <a:pt x="31156" y="31551"/>
                    <a:pt x="31187" y="28907"/>
                  </a:cubicBezTo>
                  <a:cubicBezTo>
                    <a:pt x="31217" y="26201"/>
                    <a:pt x="31247" y="23496"/>
                    <a:pt x="31278" y="20791"/>
                  </a:cubicBezTo>
                  <a:cubicBezTo>
                    <a:pt x="31308" y="18207"/>
                    <a:pt x="31339" y="15654"/>
                    <a:pt x="31369" y="13071"/>
                  </a:cubicBezTo>
                  <a:lnTo>
                    <a:pt x="31491" y="5077"/>
                  </a:lnTo>
                  <a:cubicBezTo>
                    <a:pt x="31521" y="3405"/>
                    <a:pt x="31521" y="1703"/>
                    <a:pt x="31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3"/>
            <p:cNvSpPr/>
            <p:nvPr/>
          </p:nvSpPr>
          <p:spPr>
            <a:xfrm>
              <a:off x="241111" y="276364"/>
              <a:ext cx="713676" cy="1100148"/>
            </a:xfrm>
            <a:custGeom>
              <a:avLst/>
              <a:gdLst/>
              <a:ahLst/>
              <a:cxnLst/>
              <a:rect l="l" t="t" r="r" b="b"/>
              <a:pathLst>
                <a:path w="31825" h="49059" extrusionOk="0">
                  <a:moveTo>
                    <a:pt x="31521" y="1"/>
                  </a:moveTo>
                  <a:cubicBezTo>
                    <a:pt x="31521" y="1"/>
                    <a:pt x="31521" y="1"/>
                    <a:pt x="31521" y="31"/>
                  </a:cubicBezTo>
                  <a:cubicBezTo>
                    <a:pt x="31491" y="31"/>
                    <a:pt x="31460" y="31"/>
                    <a:pt x="31460" y="61"/>
                  </a:cubicBezTo>
                  <a:lnTo>
                    <a:pt x="31430" y="92"/>
                  </a:lnTo>
                  <a:cubicBezTo>
                    <a:pt x="31399" y="122"/>
                    <a:pt x="31399" y="122"/>
                    <a:pt x="31399" y="122"/>
                  </a:cubicBezTo>
                  <a:cubicBezTo>
                    <a:pt x="31399" y="152"/>
                    <a:pt x="31369" y="183"/>
                    <a:pt x="31369" y="213"/>
                  </a:cubicBezTo>
                  <a:lnTo>
                    <a:pt x="24105" y="213"/>
                  </a:lnTo>
                  <a:lnTo>
                    <a:pt x="17934" y="244"/>
                  </a:lnTo>
                  <a:lnTo>
                    <a:pt x="5989" y="244"/>
                  </a:lnTo>
                  <a:lnTo>
                    <a:pt x="426" y="274"/>
                  </a:lnTo>
                  <a:cubicBezTo>
                    <a:pt x="396" y="274"/>
                    <a:pt x="335" y="274"/>
                    <a:pt x="305" y="304"/>
                  </a:cubicBezTo>
                  <a:cubicBezTo>
                    <a:pt x="244" y="335"/>
                    <a:pt x="213" y="365"/>
                    <a:pt x="213" y="426"/>
                  </a:cubicBezTo>
                  <a:cubicBezTo>
                    <a:pt x="92" y="426"/>
                    <a:pt x="1" y="517"/>
                    <a:pt x="1" y="608"/>
                  </a:cubicBezTo>
                  <a:cubicBezTo>
                    <a:pt x="1" y="2219"/>
                    <a:pt x="1" y="3800"/>
                    <a:pt x="31" y="5381"/>
                  </a:cubicBezTo>
                  <a:cubicBezTo>
                    <a:pt x="31" y="7508"/>
                    <a:pt x="31" y="9606"/>
                    <a:pt x="31" y="11703"/>
                  </a:cubicBezTo>
                  <a:cubicBezTo>
                    <a:pt x="31" y="13800"/>
                    <a:pt x="62" y="15897"/>
                    <a:pt x="62" y="17964"/>
                  </a:cubicBezTo>
                  <a:cubicBezTo>
                    <a:pt x="62" y="20031"/>
                    <a:pt x="62" y="22068"/>
                    <a:pt x="62" y="24104"/>
                  </a:cubicBezTo>
                  <a:cubicBezTo>
                    <a:pt x="92" y="26232"/>
                    <a:pt x="92" y="28329"/>
                    <a:pt x="92" y="30457"/>
                  </a:cubicBezTo>
                  <a:cubicBezTo>
                    <a:pt x="92" y="32615"/>
                    <a:pt x="122" y="34803"/>
                    <a:pt x="122" y="36992"/>
                  </a:cubicBezTo>
                  <a:cubicBezTo>
                    <a:pt x="122" y="39028"/>
                    <a:pt x="122" y="41065"/>
                    <a:pt x="122" y="43132"/>
                  </a:cubicBezTo>
                  <a:cubicBezTo>
                    <a:pt x="122" y="44956"/>
                    <a:pt x="153" y="46779"/>
                    <a:pt x="153" y="48603"/>
                  </a:cubicBezTo>
                  <a:cubicBezTo>
                    <a:pt x="153" y="48725"/>
                    <a:pt x="244" y="48816"/>
                    <a:pt x="365" y="48846"/>
                  </a:cubicBezTo>
                  <a:cubicBezTo>
                    <a:pt x="396" y="48846"/>
                    <a:pt x="426" y="48846"/>
                    <a:pt x="457" y="48816"/>
                  </a:cubicBezTo>
                  <a:cubicBezTo>
                    <a:pt x="487" y="48877"/>
                    <a:pt x="548" y="48937"/>
                    <a:pt x="639" y="48968"/>
                  </a:cubicBezTo>
                  <a:cubicBezTo>
                    <a:pt x="761" y="48937"/>
                    <a:pt x="882" y="48907"/>
                    <a:pt x="973" y="48907"/>
                  </a:cubicBezTo>
                  <a:cubicBezTo>
                    <a:pt x="1004" y="48877"/>
                    <a:pt x="1004" y="48846"/>
                    <a:pt x="1004" y="48846"/>
                  </a:cubicBezTo>
                  <a:cubicBezTo>
                    <a:pt x="1065" y="48846"/>
                    <a:pt x="1095" y="48846"/>
                    <a:pt x="1156" y="48816"/>
                  </a:cubicBezTo>
                  <a:cubicBezTo>
                    <a:pt x="1186" y="48846"/>
                    <a:pt x="1217" y="48877"/>
                    <a:pt x="1277" y="48877"/>
                  </a:cubicBezTo>
                  <a:cubicBezTo>
                    <a:pt x="1308" y="48816"/>
                    <a:pt x="1399" y="48755"/>
                    <a:pt x="1490" y="48755"/>
                  </a:cubicBezTo>
                  <a:cubicBezTo>
                    <a:pt x="1551" y="48755"/>
                    <a:pt x="1612" y="48816"/>
                    <a:pt x="1642" y="48846"/>
                  </a:cubicBezTo>
                  <a:cubicBezTo>
                    <a:pt x="3800" y="48725"/>
                    <a:pt x="5958" y="48816"/>
                    <a:pt x="8116" y="48664"/>
                  </a:cubicBezTo>
                  <a:cubicBezTo>
                    <a:pt x="8512" y="48573"/>
                    <a:pt x="8268" y="48086"/>
                    <a:pt x="8116" y="47813"/>
                  </a:cubicBezTo>
                  <a:lnTo>
                    <a:pt x="8268" y="47813"/>
                  </a:lnTo>
                  <a:cubicBezTo>
                    <a:pt x="8268" y="47782"/>
                    <a:pt x="8268" y="47722"/>
                    <a:pt x="8268" y="47661"/>
                  </a:cubicBezTo>
                  <a:cubicBezTo>
                    <a:pt x="8238" y="47630"/>
                    <a:pt x="8238" y="47630"/>
                    <a:pt x="8238" y="47600"/>
                  </a:cubicBezTo>
                  <a:cubicBezTo>
                    <a:pt x="8238" y="47539"/>
                    <a:pt x="8208" y="47478"/>
                    <a:pt x="8177" y="47448"/>
                  </a:cubicBezTo>
                  <a:cubicBezTo>
                    <a:pt x="8177" y="47418"/>
                    <a:pt x="8177" y="47387"/>
                    <a:pt x="8147" y="47357"/>
                  </a:cubicBezTo>
                  <a:lnTo>
                    <a:pt x="6901" y="47357"/>
                  </a:lnTo>
                  <a:cubicBezTo>
                    <a:pt x="5198" y="47357"/>
                    <a:pt x="3466" y="47326"/>
                    <a:pt x="1764" y="47326"/>
                  </a:cubicBezTo>
                  <a:cubicBezTo>
                    <a:pt x="1733" y="46506"/>
                    <a:pt x="1733" y="45655"/>
                    <a:pt x="1733" y="44804"/>
                  </a:cubicBezTo>
                  <a:cubicBezTo>
                    <a:pt x="1733" y="42767"/>
                    <a:pt x="1703" y="40731"/>
                    <a:pt x="1703" y="38724"/>
                  </a:cubicBezTo>
                  <a:cubicBezTo>
                    <a:pt x="1703" y="36627"/>
                    <a:pt x="1672" y="34530"/>
                    <a:pt x="1672" y="32433"/>
                  </a:cubicBezTo>
                  <a:cubicBezTo>
                    <a:pt x="1672" y="30457"/>
                    <a:pt x="1642" y="28451"/>
                    <a:pt x="1642" y="26475"/>
                  </a:cubicBezTo>
                  <a:lnTo>
                    <a:pt x="1612" y="20457"/>
                  </a:lnTo>
                  <a:lnTo>
                    <a:pt x="1551" y="14165"/>
                  </a:lnTo>
                  <a:cubicBezTo>
                    <a:pt x="1551" y="12189"/>
                    <a:pt x="1551" y="10213"/>
                    <a:pt x="1521" y="8207"/>
                  </a:cubicBezTo>
                  <a:cubicBezTo>
                    <a:pt x="1521" y="6232"/>
                    <a:pt x="1521" y="4256"/>
                    <a:pt x="1490" y="2280"/>
                  </a:cubicBezTo>
                  <a:lnTo>
                    <a:pt x="1672" y="2280"/>
                  </a:lnTo>
                  <a:cubicBezTo>
                    <a:pt x="3679" y="2250"/>
                    <a:pt x="5654" y="2250"/>
                    <a:pt x="7660" y="2219"/>
                  </a:cubicBezTo>
                  <a:cubicBezTo>
                    <a:pt x="9667" y="2189"/>
                    <a:pt x="11642" y="2189"/>
                    <a:pt x="13618" y="2159"/>
                  </a:cubicBezTo>
                  <a:cubicBezTo>
                    <a:pt x="15624" y="2159"/>
                    <a:pt x="17600" y="2128"/>
                    <a:pt x="19606" y="2098"/>
                  </a:cubicBezTo>
                  <a:cubicBezTo>
                    <a:pt x="21521" y="2098"/>
                    <a:pt x="23466" y="2067"/>
                    <a:pt x="25381" y="2067"/>
                  </a:cubicBezTo>
                  <a:cubicBezTo>
                    <a:pt x="26901" y="2037"/>
                    <a:pt x="28421" y="2037"/>
                    <a:pt x="29940" y="2007"/>
                  </a:cubicBezTo>
                  <a:lnTo>
                    <a:pt x="29940" y="2007"/>
                  </a:lnTo>
                  <a:cubicBezTo>
                    <a:pt x="29910" y="3344"/>
                    <a:pt x="29910" y="4651"/>
                    <a:pt x="29910" y="5958"/>
                  </a:cubicBezTo>
                  <a:cubicBezTo>
                    <a:pt x="29880" y="7995"/>
                    <a:pt x="29880" y="10061"/>
                    <a:pt x="29849" y="12098"/>
                  </a:cubicBezTo>
                  <a:cubicBezTo>
                    <a:pt x="29819" y="14226"/>
                    <a:pt x="29819" y="16323"/>
                    <a:pt x="29789" y="18451"/>
                  </a:cubicBezTo>
                  <a:cubicBezTo>
                    <a:pt x="29789" y="20518"/>
                    <a:pt x="29758" y="22584"/>
                    <a:pt x="29758" y="24682"/>
                  </a:cubicBezTo>
                  <a:cubicBezTo>
                    <a:pt x="29728" y="26657"/>
                    <a:pt x="29728" y="28633"/>
                    <a:pt x="29697" y="30639"/>
                  </a:cubicBezTo>
                  <a:cubicBezTo>
                    <a:pt x="29697" y="32737"/>
                    <a:pt x="29667" y="34803"/>
                    <a:pt x="29667" y="36901"/>
                  </a:cubicBezTo>
                  <a:cubicBezTo>
                    <a:pt x="29637" y="38968"/>
                    <a:pt x="29637" y="41035"/>
                    <a:pt x="29606" y="43101"/>
                  </a:cubicBezTo>
                  <a:cubicBezTo>
                    <a:pt x="29606" y="44560"/>
                    <a:pt x="29576" y="46019"/>
                    <a:pt x="29576" y="47478"/>
                  </a:cubicBezTo>
                  <a:cubicBezTo>
                    <a:pt x="27965" y="47478"/>
                    <a:pt x="26323" y="47448"/>
                    <a:pt x="24712" y="47448"/>
                  </a:cubicBezTo>
                  <a:lnTo>
                    <a:pt x="21734" y="47448"/>
                  </a:lnTo>
                  <a:cubicBezTo>
                    <a:pt x="21703" y="47509"/>
                    <a:pt x="21673" y="47570"/>
                    <a:pt x="21642" y="47630"/>
                  </a:cubicBezTo>
                  <a:cubicBezTo>
                    <a:pt x="21642" y="47661"/>
                    <a:pt x="21642" y="47691"/>
                    <a:pt x="21642" y="47691"/>
                  </a:cubicBezTo>
                  <a:cubicBezTo>
                    <a:pt x="21612" y="47752"/>
                    <a:pt x="21612" y="47782"/>
                    <a:pt x="21582" y="47813"/>
                  </a:cubicBezTo>
                  <a:lnTo>
                    <a:pt x="21551" y="47904"/>
                  </a:lnTo>
                  <a:cubicBezTo>
                    <a:pt x="21460" y="48147"/>
                    <a:pt x="21490" y="48421"/>
                    <a:pt x="21430" y="48664"/>
                  </a:cubicBezTo>
                  <a:cubicBezTo>
                    <a:pt x="21430" y="48798"/>
                    <a:pt x="21550" y="48883"/>
                    <a:pt x="21669" y="48883"/>
                  </a:cubicBezTo>
                  <a:cubicBezTo>
                    <a:pt x="21740" y="48883"/>
                    <a:pt x="21810" y="48853"/>
                    <a:pt x="21855" y="48785"/>
                  </a:cubicBezTo>
                  <a:cubicBezTo>
                    <a:pt x="22392" y="48775"/>
                    <a:pt x="22926" y="48772"/>
                    <a:pt x="23458" y="48772"/>
                  </a:cubicBezTo>
                  <a:cubicBezTo>
                    <a:pt x="24523" y="48772"/>
                    <a:pt x="25584" y="48785"/>
                    <a:pt x="26658" y="48785"/>
                  </a:cubicBezTo>
                  <a:cubicBezTo>
                    <a:pt x="27661" y="48816"/>
                    <a:pt x="28633" y="48816"/>
                    <a:pt x="29606" y="48816"/>
                  </a:cubicBezTo>
                  <a:cubicBezTo>
                    <a:pt x="29637" y="48846"/>
                    <a:pt x="29697" y="48877"/>
                    <a:pt x="29728" y="48907"/>
                  </a:cubicBezTo>
                  <a:cubicBezTo>
                    <a:pt x="29758" y="48877"/>
                    <a:pt x="29789" y="48877"/>
                    <a:pt x="29819" y="48877"/>
                  </a:cubicBezTo>
                  <a:cubicBezTo>
                    <a:pt x="29880" y="48877"/>
                    <a:pt x="29940" y="48907"/>
                    <a:pt x="30001" y="48968"/>
                  </a:cubicBezTo>
                  <a:cubicBezTo>
                    <a:pt x="30001" y="48968"/>
                    <a:pt x="30032" y="48937"/>
                    <a:pt x="30032" y="48937"/>
                  </a:cubicBezTo>
                  <a:cubicBezTo>
                    <a:pt x="30199" y="48922"/>
                    <a:pt x="30366" y="48915"/>
                    <a:pt x="30529" y="48915"/>
                  </a:cubicBezTo>
                  <a:cubicBezTo>
                    <a:pt x="30693" y="48915"/>
                    <a:pt x="30852" y="48922"/>
                    <a:pt x="31004" y="48937"/>
                  </a:cubicBezTo>
                  <a:cubicBezTo>
                    <a:pt x="31096" y="48937"/>
                    <a:pt x="31156" y="48998"/>
                    <a:pt x="31187" y="49059"/>
                  </a:cubicBezTo>
                  <a:cubicBezTo>
                    <a:pt x="31278" y="49029"/>
                    <a:pt x="31308" y="48968"/>
                    <a:pt x="31339" y="48877"/>
                  </a:cubicBezTo>
                  <a:cubicBezTo>
                    <a:pt x="31339" y="48846"/>
                    <a:pt x="31339" y="48846"/>
                    <a:pt x="31339" y="48816"/>
                  </a:cubicBezTo>
                  <a:cubicBezTo>
                    <a:pt x="31369" y="48603"/>
                    <a:pt x="31339" y="48329"/>
                    <a:pt x="31369" y="48147"/>
                  </a:cubicBezTo>
                  <a:cubicBezTo>
                    <a:pt x="31369" y="48086"/>
                    <a:pt x="31369" y="48056"/>
                    <a:pt x="31339" y="48026"/>
                  </a:cubicBezTo>
                  <a:cubicBezTo>
                    <a:pt x="31308" y="47965"/>
                    <a:pt x="31278" y="47934"/>
                    <a:pt x="31217" y="47904"/>
                  </a:cubicBezTo>
                  <a:cubicBezTo>
                    <a:pt x="31217" y="46870"/>
                    <a:pt x="31217" y="45807"/>
                    <a:pt x="31247" y="44773"/>
                  </a:cubicBezTo>
                  <a:cubicBezTo>
                    <a:pt x="31278" y="42706"/>
                    <a:pt x="31308" y="40609"/>
                    <a:pt x="31339" y="38512"/>
                  </a:cubicBezTo>
                  <a:cubicBezTo>
                    <a:pt x="31339" y="36384"/>
                    <a:pt x="31369" y="34226"/>
                    <a:pt x="31399" y="32068"/>
                  </a:cubicBezTo>
                  <a:cubicBezTo>
                    <a:pt x="31430" y="29971"/>
                    <a:pt x="31460" y="27843"/>
                    <a:pt x="31491" y="25746"/>
                  </a:cubicBezTo>
                  <a:cubicBezTo>
                    <a:pt x="31521" y="23587"/>
                    <a:pt x="31551" y="21399"/>
                    <a:pt x="31582" y="19241"/>
                  </a:cubicBezTo>
                  <a:cubicBezTo>
                    <a:pt x="31582" y="17113"/>
                    <a:pt x="31612" y="15016"/>
                    <a:pt x="31643" y="12919"/>
                  </a:cubicBezTo>
                  <a:cubicBezTo>
                    <a:pt x="31673" y="10791"/>
                    <a:pt x="31703" y="8633"/>
                    <a:pt x="31734" y="6505"/>
                  </a:cubicBezTo>
                  <a:cubicBezTo>
                    <a:pt x="31764" y="4408"/>
                    <a:pt x="31795" y="2311"/>
                    <a:pt x="31825" y="213"/>
                  </a:cubicBezTo>
                  <a:cubicBezTo>
                    <a:pt x="31825" y="183"/>
                    <a:pt x="31825" y="152"/>
                    <a:pt x="31795" y="122"/>
                  </a:cubicBezTo>
                  <a:cubicBezTo>
                    <a:pt x="31795" y="122"/>
                    <a:pt x="31764" y="92"/>
                    <a:pt x="31764" y="61"/>
                  </a:cubicBezTo>
                  <a:cubicBezTo>
                    <a:pt x="31734" y="61"/>
                    <a:pt x="31734" y="61"/>
                    <a:pt x="31734" y="31"/>
                  </a:cubicBezTo>
                  <a:cubicBezTo>
                    <a:pt x="31703" y="31"/>
                    <a:pt x="31703" y="31"/>
                    <a:pt x="3167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3"/>
            <p:cNvSpPr/>
            <p:nvPr/>
          </p:nvSpPr>
          <p:spPr>
            <a:xfrm>
              <a:off x="861387" y="1302196"/>
              <a:ext cx="10943" cy="10248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1" y="335"/>
                    <a:pt x="122" y="426"/>
                    <a:pt x="244" y="457"/>
                  </a:cubicBezTo>
                  <a:cubicBezTo>
                    <a:pt x="366" y="457"/>
                    <a:pt x="487" y="335"/>
                    <a:pt x="487" y="214"/>
                  </a:cubicBezTo>
                  <a:cubicBezTo>
                    <a:pt x="48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3"/>
            <p:cNvSpPr/>
            <p:nvPr/>
          </p:nvSpPr>
          <p:spPr>
            <a:xfrm>
              <a:off x="382905" y="713966"/>
              <a:ext cx="134976" cy="269952"/>
            </a:xfrm>
            <a:custGeom>
              <a:avLst/>
              <a:gdLst/>
              <a:ahLst/>
              <a:cxnLst/>
              <a:rect l="l" t="t" r="r" b="b"/>
              <a:pathLst>
                <a:path w="6019" h="12038" extrusionOk="0">
                  <a:moveTo>
                    <a:pt x="0" y="0"/>
                  </a:moveTo>
                  <a:lnTo>
                    <a:pt x="0" y="0"/>
                  </a:lnTo>
                  <a:cubicBezTo>
                    <a:pt x="1216" y="4073"/>
                    <a:pt x="3009" y="7995"/>
                    <a:pt x="5380" y="11490"/>
                  </a:cubicBezTo>
                  <a:cubicBezTo>
                    <a:pt x="5471" y="11672"/>
                    <a:pt x="5745" y="11855"/>
                    <a:pt x="5806" y="12037"/>
                  </a:cubicBezTo>
                  <a:lnTo>
                    <a:pt x="6018" y="12037"/>
                  </a:lnTo>
                  <a:cubicBezTo>
                    <a:pt x="5410" y="7569"/>
                    <a:pt x="3496" y="2949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3"/>
            <p:cNvSpPr/>
            <p:nvPr/>
          </p:nvSpPr>
          <p:spPr>
            <a:xfrm>
              <a:off x="575109" y="699659"/>
              <a:ext cx="57273" cy="284259"/>
            </a:xfrm>
            <a:custGeom>
              <a:avLst/>
              <a:gdLst/>
              <a:ahLst/>
              <a:cxnLst/>
              <a:rect l="l" t="t" r="r" b="b"/>
              <a:pathLst>
                <a:path w="2554" h="12676" extrusionOk="0">
                  <a:moveTo>
                    <a:pt x="2311" y="0"/>
                  </a:moveTo>
                  <a:cubicBezTo>
                    <a:pt x="821" y="3252"/>
                    <a:pt x="92" y="6900"/>
                    <a:pt x="1" y="10426"/>
                  </a:cubicBezTo>
                  <a:cubicBezTo>
                    <a:pt x="61" y="11186"/>
                    <a:pt x="92" y="11946"/>
                    <a:pt x="122" y="12675"/>
                  </a:cubicBezTo>
                  <a:lnTo>
                    <a:pt x="761" y="12675"/>
                  </a:lnTo>
                  <a:cubicBezTo>
                    <a:pt x="761" y="12675"/>
                    <a:pt x="791" y="12675"/>
                    <a:pt x="791" y="12645"/>
                  </a:cubicBezTo>
                  <a:cubicBezTo>
                    <a:pt x="1125" y="11854"/>
                    <a:pt x="1247" y="10943"/>
                    <a:pt x="1490" y="10091"/>
                  </a:cubicBezTo>
                  <a:cubicBezTo>
                    <a:pt x="2219" y="6778"/>
                    <a:pt x="2554" y="3374"/>
                    <a:pt x="2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3"/>
            <p:cNvSpPr/>
            <p:nvPr/>
          </p:nvSpPr>
          <p:spPr>
            <a:xfrm>
              <a:off x="645322" y="795750"/>
              <a:ext cx="143161" cy="188168"/>
            </a:xfrm>
            <a:custGeom>
              <a:avLst/>
              <a:gdLst/>
              <a:ahLst/>
              <a:cxnLst/>
              <a:rect l="l" t="t" r="r" b="b"/>
              <a:pathLst>
                <a:path w="6384" h="8391" extrusionOk="0">
                  <a:moveTo>
                    <a:pt x="6383" y="1"/>
                  </a:moveTo>
                  <a:lnTo>
                    <a:pt x="6383" y="1"/>
                  </a:lnTo>
                  <a:cubicBezTo>
                    <a:pt x="4165" y="1521"/>
                    <a:pt x="2432" y="3800"/>
                    <a:pt x="1095" y="6171"/>
                  </a:cubicBezTo>
                  <a:cubicBezTo>
                    <a:pt x="760" y="6779"/>
                    <a:pt x="365" y="7387"/>
                    <a:pt x="122" y="8025"/>
                  </a:cubicBezTo>
                  <a:cubicBezTo>
                    <a:pt x="92" y="8147"/>
                    <a:pt x="61" y="8269"/>
                    <a:pt x="0" y="8390"/>
                  </a:cubicBezTo>
                  <a:lnTo>
                    <a:pt x="578" y="8390"/>
                  </a:lnTo>
                  <a:cubicBezTo>
                    <a:pt x="578" y="8360"/>
                    <a:pt x="608" y="8329"/>
                    <a:pt x="669" y="8299"/>
                  </a:cubicBezTo>
                  <a:cubicBezTo>
                    <a:pt x="882" y="8147"/>
                    <a:pt x="1095" y="7965"/>
                    <a:pt x="1307" y="7782"/>
                  </a:cubicBezTo>
                  <a:cubicBezTo>
                    <a:pt x="3557" y="5594"/>
                    <a:pt x="5198" y="2889"/>
                    <a:pt x="6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712799" y="897313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2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719616" y="886414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13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3"/>
            <p:cNvSpPr/>
            <p:nvPr/>
          </p:nvSpPr>
          <p:spPr>
            <a:xfrm>
              <a:off x="592152" y="841430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3"/>
            <p:cNvSpPr/>
            <p:nvPr/>
          </p:nvSpPr>
          <p:spPr>
            <a:xfrm>
              <a:off x="458544" y="867330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2"/>
                    <a:pt x="1" y="244"/>
                  </a:cubicBezTo>
                  <a:cubicBezTo>
                    <a:pt x="1" y="36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92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3"/>
            <p:cNvSpPr/>
            <p:nvPr/>
          </p:nvSpPr>
          <p:spPr>
            <a:xfrm>
              <a:off x="450381" y="856432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3"/>
            <p:cNvSpPr/>
            <p:nvPr/>
          </p:nvSpPr>
          <p:spPr>
            <a:xfrm>
              <a:off x="466057" y="855737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65"/>
                    <a:pt x="122" y="457"/>
                    <a:pt x="243" y="457"/>
                  </a:cubicBezTo>
                  <a:cubicBezTo>
                    <a:pt x="365" y="457"/>
                    <a:pt x="456" y="36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3"/>
            <p:cNvSpPr/>
            <p:nvPr/>
          </p:nvSpPr>
          <p:spPr>
            <a:xfrm>
              <a:off x="447646" y="877691"/>
              <a:ext cx="81806" cy="111407"/>
            </a:xfrm>
            <a:custGeom>
              <a:avLst/>
              <a:gdLst/>
              <a:ahLst/>
              <a:cxnLst/>
              <a:rect l="l" t="t" r="r" b="b"/>
              <a:pathLst>
                <a:path w="3648" h="4968" extrusionOk="0">
                  <a:moveTo>
                    <a:pt x="2185" y="0"/>
                  </a:moveTo>
                  <a:cubicBezTo>
                    <a:pt x="2123" y="0"/>
                    <a:pt x="2060" y="33"/>
                    <a:pt x="2007" y="86"/>
                  </a:cubicBezTo>
                  <a:cubicBezTo>
                    <a:pt x="1764" y="359"/>
                    <a:pt x="1520" y="633"/>
                    <a:pt x="1156" y="754"/>
                  </a:cubicBezTo>
                  <a:cubicBezTo>
                    <a:pt x="1059" y="776"/>
                    <a:pt x="962" y="786"/>
                    <a:pt x="865" y="786"/>
                  </a:cubicBezTo>
                  <a:cubicBezTo>
                    <a:pt x="688" y="786"/>
                    <a:pt x="512" y="752"/>
                    <a:pt x="335" y="694"/>
                  </a:cubicBezTo>
                  <a:cubicBezTo>
                    <a:pt x="308" y="680"/>
                    <a:pt x="282" y="674"/>
                    <a:pt x="256" y="674"/>
                  </a:cubicBezTo>
                  <a:cubicBezTo>
                    <a:pt x="164" y="674"/>
                    <a:pt x="85" y="751"/>
                    <a:pt x="61" y="845"/>
                  </a:cubicBezTo>
                  <a:cubicBezTo>
                    <a:pt x="1" y="1089"/>
                    <a:pt x="274" y="1149"/>
                    <a:pt x="457" y="1180"/>
                  </a:cubicBezTo>
                  <a:cubicBezTo>
                    <a:pt x="426" y="1301"/>
                    <a:pt x="487" y="1453"/>
                    <a:pt x="609" y="1484"/>
                  </a:cubicBezTo>
                  <a:cubicBezTo>
                    <a:pt x="1460" y="2517"/>
                    <a:pt x="2159" y="3672"/>
                    <a:pt x="2797" y="4858"/>
                  </a:cubicBezTo>
                  <a:cubicBezTo>
                    <a:pt x="2893" y="4933"/>
                    <a:pt x="2969" y="4968"/>
                    <a:pt x="3027" y="4968"/>
                  </a:cubicBezTo>
                  <a:cubicBezTo>
                    <a:pt x="3647" y="4968"/>
                    <a:pt x="2250" y="1027"/>
                    <a:pt x="2250" y="694"/>
                  </a:cubicBezTo>
                  <a:cubicBezTo>
                    <a:pt x="2250" y="633"/>
                    <a:pt x="2220" y="602"/>
                    <a:pt x="2189" y="572"/>
                  </a:cubicBezTo>
                  <a:cubicBezTo>
                    <a:pt x="2250" y="481"/>
                    <a:pt x="2311" y="420"/>
                    <a:pt x="2371" y="359"/>
                  </a:cubicBezTo>
                  <a:cubicBezTo>
                    <a:pt x="2432" y="268"/>
                    <a:pt x="2432" y="116"/>
                    <a:pt x="2311" y="55"/>
                  </a:cubicBezTo>
                  <a:cubicBezTo>
                    <a:pt x="2272" y="17"/>
                    <a:pt x="2229" y="0"/>
                    <a:pt x="2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3"/>
            <p:cNvSpPr/>
            <p:nvPr/>
          </p:nvSpPr>
          <p:spPr>
            <a:xfrm>
              <a:off x="571028" y="859639"/>
              <a:ext cx="57296" cy="128271"/>
            </a:xfrm>
            <a:custGeom>
              <a:avLst/>
              <a:gdLst/>
              <a:ahLst/>
              <a:cxnLst/>
              <a:rect l="l" t="t" r="r" b="b"/>
              <a:pathLst>
                <a:path w="2555" h="5720" extrusionOk="0">
                  <a:moveTo>
                    <a:pt x="317" y="1"/>
                  </a:moveTo>
                  <a:cubicBezTo>
                    <a:pt x="205" y="1"/>
                    <a:pt x="91" y="80"/>
                    <a:pt x="91" y="222"/>
                  </a:cubicBezTo>
                  <a:cubicBezTo>
                    <a:pt x="91" y="404"/>
                    <a:pt x="243" y="495"/>
                    <a:pt x="365" y="587"/>
                  </a:cubicBezTo>
                  <a:cubicBezTo>
                    <a:pt x="152" y="678"/>
                    <a:pt x="213" y="982"/>
                    <a:pt x="152" y="1164"/>
                  </a:cubicBezTo>
                  <a:cubicBezTo>
                    <a:pt x="91" y="2228"/>
                    <a:pt x="0" y="3322"/>
                    <a:pt x="152" y="4386"/>
                  </a:cubicBezTo>
                  <a:cubicBezTo>
                    <a:pt x="183" y="4660"/>
                    <a:pt x="183" y="4933"/>
                    <a:pt x="213" y="5237"/>
                  </a:cubicBezTo>
                  <a:cubicBezTo>
                    <a:pt x="213" y="5389"/>
                    <a:pt x="183" y="5632"/>
                    <a:pt x="365" y="5693"/>
                  </a:cubicBezTo>
                  <a:cubicBezTo>
                    <a:pt x="431" y="5712"/>
                    <a:pt x="497" y="5719"/>
                    <a:pt x="562" y="5719"/>
                  </a:cubicBezTo>
                  <a:cubicBezTo>
                    <a:pt x="707" y="5719"/>
                    <a:pt x="847" y="5684"/>
                    <a:pt x="973" y="5663"/>
                  </a:cubicBezTo>
                  <a:cubicBezTo>
                    <a:pt x="1064" y="5663"/>
                    <a:pt x="1216" y="5572"/>
                    <a:pt x="1216" y="5450"/>
                  </a:cubicBezTo>
                  <a:cubicBezTo>
                    <a:pt x="1611" y="3961"/>
                    <a:pt x="1976" y="2410"/>
                    <a:pt x="2432" y="951"/>
                  </a:cubicBezTo>
                  <a:cubicBezTo>
                    <a:pt x="2555" y="603"/>
                    <a:pt x="2401" y="503"/>
                    <a:pt x="2177" y="503"/>
                  </a:cubicBezTo>
                  <a:cubicBezTo>
                    <a:pt x="2068" y="503"/>
                    <a:pt x="1943" y="527"/>
                    <a:pt x="1824" y="556"/>
                  </a:cubicBezTo>
                  <a:cubicBezTo>
                    <a:pt x="1398" y="526"/>
                    <a:pt x="851" y="465"/>
                    <a:pt x="517" y="131"/>
                  </a:cubicBezTo>
                  <a:cubicBezTo>
                    <a:pt x="479" y="42"/>
                    <a:pt x="398" y="1"/>
                    <a:pt x="3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3"/>
            <p:cNvSpPr/>
            <p:nvPr/>
          </p:nvSpPr>
          <p:spPr>
            <a:xfrm>
              <a:off x="639178" y="894106"/>
              <a:ext cx="83197" cy="94073"/>
            </a:xfrm>
            <a:custGeom>
              <a:avLst/>
              <a:gdLst/>
              <a:ahLst/>
              <a:cxnLst/>
              <a:rect l="l" t="t" r="r" b="b"/>
              <a:pathLst>
                <a:path w="3710" h="4195" extrusionOk="0">
                  <a:moveTo>
                    <a:pt x="2136" y="1"/>
                  </a:moveTo>
                  <a:cubicBezTo>
                    <a:pt x="2013" y="1"/>
                    <a:pt x="1885" y="91"/>
                    <a:pt x="1885" y="235"/>
                  </a:cubicBezTo>
                  <a:cubicBezTo>
                    <a:pt x="1916" y="326"/>
                    <a:pt x="1977" y="448"/>
                    <a:pt x="2037" y="539"/>
                  </a:cubicBezTo>
                  <a:cubicBezTo>
                    <a:pt x="2037" y="539"/>
                    <a:pt x="2007" y="569"/>
                    <a:pt x="2007" y="569"/>
                  </a:cubicBezTo>
                  <a:cubicBezTo>
                    <a:pt x="1308" y="1420"/>
                    <a:pt x="852" y="2424"/>
                    <a:pt x="366" y="3427"/>
                  </a:cubicBezTo>
                  <a:cubicBezTo>
                    <a:pt x="274" y="3639"/>
                    <a:pt x="1" y="4035"/>
                    <a:pt x="335" y="4186"/>
                  </a:cubicBezTo>
                  <a:cubicBezTo>
                    <a:pt x="457" y="4186"/>
                    <a:pt x="578" y="4194"/>
                    <a:pt x="696" y="4194"/>
                  </a:cubicBezTo>
                  <a:cubicBezTo>
                    <a:pt x="814" y="4194"/>
                    <a:pt x="928" y="4186"/>
                    <a:pt x="1034" y="4156"/>
                  </a:cubicBezTo>
                  <a:cubicBezTo>
                    <a:pt x="1308" y="3974"/>
                    <a:pt x="1429" y="3731"/>
                    <a:pt x="1703" y="3548"/>
                  </a:cubicBezTo>
                  <a:cubicBezTo>
                    <a:pt x="2098" y="3183"/>
                    <a:pt x="2432" y="2728"/>
                    <a:pt x="2858" y="2363"/>
                  </a:cubicBezTo>
                  <a:cubicBezTo>
                    <a:pt x="3162" y="2089"/>
                    <a:pt x="3496" y="1785"/>
                    <a:pt x="3679" y="1420"/>
                  </a:cubicBezTo>
                  <a:cubicBezTo>
                    <a:pt x="3709" y="1238"/>
                    <a:pt x="3557" y="1147"/>
                    <a:pt x="3405" y="1147"/>
                  </a:cubicBezTo>
                  <a:cubicBezTo>
                    <a:pt x="2980" y="934"/>
                    <a:pt x="2554" y="569"/>
                    <a:pt x="2341" y="144"/>
                  </a:cubicBezTo>
                  <a:cubicBezTo>
                    <a:pt x="2304" y="44"/>
                    <a:pt x="2221" y="1"/>
                    <a:pt x="21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3"/>
            <p:cNvSpPr/>
            <p:nvPr/>
          </p:nvSpPr>
          <p:spPr>
            <a:xfrm>
              <a:off x="596234" y="694770"/>
              <a:ext cx="40926" cy="86852"/>
            </a:xfrm>
            <a:custGeom>
              <a:avLst/>
              <a:gdLst/>
              <a:ahLst/>
              <a:cxnLst/>
              <a:rect l="l" t="t" r="r" b="b"/>
              <a:pathLst>
                <a:path w="1825" h="3873" extrusionOk="0">
                  <a:moveTo>
                    <a:pt x="1339" y="0"/>
                  </a:moveTo>
                  <a:cubicBezTo>
                    <a:pt x="1155" y="0"/>
                    <a:pt x="1058" y="340"/>
                    <a:pt x="1034" y="553"/>
                  </a:cubicBezTo>
                  <a:cubicBezTo>
                    <a:pt x="1004" y="856"/>
                    <a:pt x="822" y="1130"/>
                    <a:pt x="761" y="1434"/>
                  </a:cubicBezTo>
                  <a:cubicBezTo>
                    <a:pt x="548" y="1586"/>
                    <a:pt x="518" y="1860"/>
                    <a:pt x="548" y="2103"/>
                  </a:cubicBezTo>
                  <a:cubicBezTo>
                    <a:pt x="426" y="2133"/>
                    <a:pt x="335" y="2224"/>
                    <a:pt x="335" y="2315"/>
                  </a:cubicBezTo>
                  <a:cubicBezTo>
                    <a:pt x="305" y="2346"/>
                    <a:pt x="305" y="2376"/>
                    <a:pt x="305" y="2376"/>
                  </a:cubicBezTo>
                  <a:cubicBezTo>
                    <a:pt x="214" y="2498"/>
                    <a:pt x="183" y="2680"/>
                    <a:pt x="214" y="2832"/>
                  </a:cubicBezTo>
                  <a:cubicBezTo>
                    <a:pt x="92" y="2863"/>
                    <a:pt x="1" y="2954"/>
                    <a:pt x="1" y="3075"/>
                  </a:cubicBezTo>
                  <a:cubicBezTo>
                    <a:pt x="62" y="3531"/>
                    <a:pt x="548" y="3866"/>
                    <a:pt x="974" y="3866"/>
                  </a:cubicBezTo>
                  <a:cubicBezTo>
                    <a:pt x="1001" y="3870"/>
                    <a:pt x="1028" y="3872"/>
                    <a:pt x="1055" y="3872"/>
                  </a:cubicBezTo>
                  <a:cubicBezTo>
                    <a:pt x="1394" y="3872"/>
                    <a:pt x="1724" y="3532"/>
                    <a:pt x="1612" y="3167"/>
                  </a:cubicBezTo>
                  <a:cubicBezTo>
                    <a:pt x="1825" y="3015"/>
                    <a:pt x="1642" y="2711"/>
                    <a:pt x="1703" y="2498"/>
                  </a:cubicBezTo>
                  <a:cubicBezTo>
                    <a:pt x="1673" y="2315"/>
                    <a:pt x="1794" y="2072"/>
                    <a:pt x="1612" y="1981"/>
                  </a:cubicBezTo>
                  <a:cubicBezTo>
                    <a:pt x="1551" y="1343"/>
                    <a:pt x="1703" y="674"/>
                    <a:pt x="1521" y="97"/>
                  </a:cubicBezTo>
                  <a:cubicBezTo>
                    <a:pt x="1453" y="28"/>
                    <a:pt x="1392" y="0"/>
                    <a:pt x="1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3"/>
            <p:cNvSpPr/>
            <p:nvPr/>
          </p:nvSpPr>
          <p:spPr>
            <a:xfrm>
              <a:off x="735964" y="787408"/>
              <a:ext cx="67791" cy="64449"/>
            </a:xfrm>
            <a:custGeom>
              <a:avLst/>
              <a:gdLst/>
              <a:ahLst/>
              <a:cxnLst/>
              <a:rect l="l" t="t" r="r" b="b"/>
              <a:pathLst>
                <a:path w="3023" h="2874" extrusionOk="0">
                  <a:moveTo>
                    <a:pt x="2680" y="0"/>
                  </a:moveTo>
                  <a:cubicBezTo>
                    <a:pt x="2627" y="0"/>
                    <a:pt x="2572" y="21"/>
                    <a:pt x="2524" y="69"/>
                  </a:cubicBezTo>
                  <a:cubicBezTo>
                    <a:pt x="2250" y="434"/>
                    <a:pt x="1794" y="616"/>
                    <a:pt x="1551" y="981"/>
                  </a:cubicBezTo>
                  <a:cubicBezTo>
                    <a:pt x="1369" y="1072"/>
                    <a:pt x="1095" y="1133"/>
                    <a:pt x="1034" y="1346"/>
                  </a:cubicBezTo>
                  <a:cubicBezTo>
                    <a:pt x="913" y="1376"/>
                    <a:pt x="822" y="1406"/>
                    <a:pt x="791" y="1498"/>
                  </a:cubicBezTo>
                  <a:cubicBezTo>
                    <a:pt x="730" y="1498"/>
                    <a:pt x="670" y="1498"/>
                    <a:pt x="639" y="1528"/>
                  </a:cubicBezTo>
                  <a:cubicBezTo>
                    <a:pt x="602" y="1515"/>
                    <a:pt x="559" y="1508"/>
                    <a:pt x="517" y="1508"/>
                  </a:cubicBezTo>
                  <a:cubicBezTo>
                    <a:pt x="458" y="1508"/>
                    <a:pt x="401" y="1523"/>
                    <a:pt x="366" y="1558"/>
                  </a:cubicBezTo>
                  <a:cubicBezTo>
                    <a:pt x="1" y="2014"/>
                    <a:pt x="700" y="2713"/>
                    <a:pt x="1126" y="2835"/>
                  </a:cubicBezTo>
                  <a:cubicBezTo>
                    <a:pt x="1185" y="2860"/>
                    <a:pt x="1262" y="2874"/>
                    <a:pt x="1342" y="2874"/>
                  </a:cubicBezTo>
                  <a:cubicBezTo>
                    <a:pt x="1549" y="2874"/>
                    <a:pt x="1769" y="2781"/>
                    <a:pt x="1703" y="2561"/>
                  </a:cubicBezTo>
                  <a:cubicBezTo>
                    <a:pt x="1855" y="2501"/>
                    <a:pt x="2007" y="2349"/>
                    <a:pt x="1946" y="2197"/>
                  </a:cubicBezTo>
                  <a:cubicBezTo>
                    <a:pt x="2129" y="2045"/>
                    <a:pt x="2098" y="1771"/>
                    <a:pt x="1977" y="1619"/>
                  </a:cubicBezTo>
                  <a:cubicBezTo>
                    <a:pt x="2098" y="1498"/>
                    <a:pt x="2311" y="1315"/>
                    <a:pt x="2220" y="1133"/>
                  </a:cubicBezTo>
                  <a:cubicBezTo>
                    <a:pt x="2341" y="1042"/>
                    <a:pt x="2433" y="950"/>
                    <a:pt x="2524" y="890"/>
                  </a:cubicBezTo>
                  <a:cubicBezTo>
                    <a:pt x="2615" y="829"/>
                    <a:pt x="2645" y="738"/>
                    <a:pt x="2615" y="646"/>
                  </a:cubicBezTo>
                  <a:cubicBezTo>
                    <a:pt x="2706" y="555"/>
                    <a:pt x="2797" y="464"/>
                    <a:pt x="2858" y="373"/>
                  </a:cubicBezTo>
                  <a:cubicBezTo>
                    <a:pt x="3023" y="232"/>
                    <a:pt x="2860" y="0"/>
                    <a:pt x="2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3"/>
            <p:cNvSpPr/>
            <p:nvPr/>
          </p:nvSpPr>
          <p:spPr>
            <a:xfrm>
              <a:off x="398580" y="994121"/>
              <a:ext cx="354450" cy="482608"/>
            </a:xfrm>
            <a:custGeom>
              <a:avLst/>
              <a:gdLst/>
              <a:ahLst/>
              <a:cxnLst/>
              <a:rect l="l" t="t" r="r" b="b"/>
              <a:pathLst>
                <a:path w="15806" h="21521" extrusionOk="0">
                  <a:moveTo>
                    <a:pt x="2857" y="0"/>
                  </a:moveTo>
                  <a:cubicBezTo>
                    <a:pt x="3465" y="760"/>
                    <a:pt x="3860" y="1672"/>
                    <a:pt x="4286" y="2553"/>
                  </a:cubicBezTo>
                  <a:cubicBezTo>
                    <a:pt x="5137" y="5015"/>
                    <a:pt x="1793" y="5471"/>
                    <a:pt x="821" y="7113"/>
                  </a:cubicBezTo>
                  <a:cubicBezTo>
                    <a:pt x="0" y="8632"/>
                    <a:pt x="608" y="10456"/>
                    <a:pt x="760" y="12067"/>
                  </a:cubicBezTo>
                  <a:cubicBezTo>
                    <a:pt x="1125" y="14286"/>
                    <a:pt x="1550" y="16474"/>
                    <a:pt x="1976" y="18663"/>
                  </a:cubicBezTo>
                  <a:cubicBezTo>
                    <a:pt x="2189" y="19605"/>
                    <a:pt x="2341" y="20547"/>
                    <a:pt x="2584" y="21429"/>
                  </a:cubicBezTo>
                  <a:cubicBezTo>
                    <a:pt x="4225" y="21459"/>
                    <a:pt x="5866" y="21459"/>
                    <a:pt x="7477" y="21490"/>
                  </a:cubicBezTo>
                  <a:cubicBezTo>
                    <a:pt x="9453" y="21490"/>
                    <a:pt x="11459" y="21520"/>
                    <a:pt x="13435" y="21520"/>
                  </a:cubicBezTo>
                  <a:lnTo>
                    <a:pt x="13617" y="21520"/>
                  </a:lnTo>
                  <a:cubicBezTo>
                    <a:pt x="13587" y="21490"/>
                    <a:pt x="13587" y="21429"/>
                    <a:pt x="13587" y="21368"/>
                  </a:cubicBezTo>
                  <a:cubicBezTo>
                    <a:pt x="13709" y="19696"/>
                    <a:pt x="14043" y="18025"/>
                    <a:pt x="14316" y="16383"/>
                  </a:cubicBezTo>
                  <a:cubicBezTo>
                    <a:pt x="14620" y="13860"/>
                    <a:pt x="15320" y="11398"/>
                    <a:pt x="15502" y="8845"/>
                  </a:cubicBezTo>
                  <a:cubicBezTo>
                    <a:pt x="15624" y="7903"/>
                    <a:pt x="15806" y="6809"/>
                    <a:pt x="15016" y="6110"/>
                  </a:cubicBezTo>
                  <a:cubicBezTo>
                    <a:pt x="12766" y="4438"/>
                    <a:pt x="11794" y="3891"/>
                    <a:pt x="13040" y="942"/>
                  </a:cubicBezTo>
                  <a:cubicBezTo>
                    <a:pt x="13192" y="608"/>
                    <a:pt x="13313" y="304"/>
                    <a:pt x="13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3"/>
            <p:cNvSpPr/>
            <p:nvPr/>
          </p:nvSpPr>
          <p:spPr>
            <a:xfrm>
              <a:off x="473546" y="1011142"/>
              <a:ext cx="224968" cy="10943"/>
            </a:xfrm>
            <a:custGeom>
              <a:avLst/>
              <a:gdLst/>
              <a:ahLst/>
              <a:cxnLst/>
              <a:rect l="l" t="t" r="r" b="b"/>
              <a:pathLst>
                <a:path w="10032" h="488" extrusionOk="0">
                  <a:moveTo>
                    <a:pt x="9818" y="1"/>
                  </a:moveTo>
                  <a:cubicBezTo>
                    <a:pt x="8542" y="1"/>
                    <a:pt x="7296" y="1"/>
                    <a:pt x="6019" y="31"/>
                  </a:cubicBezTo>
                  <a:lnTo>
                    <a:pt x="244" y="31"/>
                  </a:lnTo>
                  <a:cubicBezTo>
                    <a:pt x="122" y="31"/>
                    <a:pt x="1" y="123"/>
                    <a:pt x="1" y="244"/>
                  </a:cubicBezTo>
                  <a:cubicBezTo>
                    <a:pt x="1" y="366"/>
                    <a:pt x="92" y="487"/>
                    <a:pt x="213" y="487"/>
                  </a:cubicBezTo>
                  <a:lnTo>
                    <a:pt x="4834" y="487"/>
                  </a:lnTo>
                  <a:cubicBezTo>
                    <a:pt x="6475" y="457"/>
                    <a:pt x="8147" y="457"/>
                    <a:pt x="9788" y="457"/>
                  </a:cubicBezTo>
                  <a:cubicBezTo>
                    <a:pt x="9910" y="457"/>
                    <a:pt x="10001" y="366"/>
                    <a:pt x="10031" y="244"/>
                  </a:cubicBezTo>
                  <a:cubicBezTo>
                    <a:pt x="10031" y="123"/>
                    <a:pt x="9940" y="1"/>
                    <a:pt x="98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3"/>
            <p:cNvSpPr/>
            <p:nvPr/>
          </p:nvSpPr>
          <p:spPr>
            <a:xfrm>
              <a:off x="480364" y="1030921"/>
              <a:ext cx="211333" cy="12289"/>
            </a:xfrm>
            <a:custGeom>
              <a:avLst/>
              <a:gdLst/>
              <a:ahLst/>
              <a:cxnLst/>
              <a:rect l="l" t="t" r="r" b="b"/>
              <a:pathLst>
                <a:path w="9424" h="548" extrusionOk="0">
                  <a:moveTo>
                    <a:pt x="9180" y="0"/>
                  </a:moveTo>
                  <a:cubicBezTo>
                    <a:pt x="8025" y="0"/>
                    <a:pt x="6900" y="31"/>
                    <a:pt x="5745" y="31"/>
                  </a:cubicBezTo>
                  <a:cubicBezTo>
                    <a:pt x="3891" y="61"/>
                    <a:pt x="2068" y="61"/>
                    <a:pt x="213" y="92"/>
                  </a:cubicBezTo>
                  <a:cubicBezTo>
                    <a:pt x="92" y="92"/>
                    <a:pt x="1" y="213"/>
                    <a:pt x="1" y="335"/>
                  </a:cubicBezTo>
                  <a:cubicBezTo>
                    <a:pt x="1" y="456"/>
                    <a:pt x="122" y="548"/>
                    <a:pt x="244" y="548"/>
                  </a:cubicBezTo>
                  <a:cubicBezTo>
                    <a:pt x="1612" y="517"/>
                    <a:pt x="3010" y="517"/>
                    <a:pt x="4408" y="487"/>
                  </a:cubicBezTo>
                  <a:cubicBezTo>
                    <a:pt x="5989" y="487"/>
                    <a:pt x="7600" y="456"/>
                    <a:pt x="9211" y="456"/>
                  </a:cubicBezTo>
                  <a:cubicBezTo>
                    <a:pt x="9332" y="456"/>
                    <a:pt x="9423" y="335"/>
                    <a:pt x="9423" y="213"/>
                  </a:cubicBezTo>
                  <a:cubicBezTo>
                    <a:pt x="9423" y="92"/>
                    <a:pt x="9302" y="0"/>
                    <a:pt x="91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3"/>
            <p:cNvSpPr/>
            <p:nvPr/>
          </p:nvSpPr>
          <p:spPr>
            <a:xfrm>
              <a:off x="412057" y="1298922"/>
              <a:ext cx="322584" cy="187137"/>
            </a:xfrm>
            <a:custGeom>
              <a:avLst/>
              <a:gdLst/>
              <a:ahLst/>
              <a:cxnLst/>
              <a:rect l="l" t="t" r="r" b="b"/>
              <a:pathLst>
                <a:path w="14385" h="8345" extrusionOk="0">
                  <a:moveTo>
                    <a:pt x="286" y="1"/>
                  </a:moveTo>
                  <a:cubicBezTo>
                    <a:pt x="126" y="1"/>
                    <a:pt x="0" y="158"/>
                    <a:pt x="129" y="360"/>
                  </a:cubicBezTo>
                  <a:cubicBezTo>
                    <a:pt x="220" y="481"/>
                    <a:pt x="281" y="572"/>
                    <a:pt x="372" y="664"/>
                  </a:cubicBezTo>
                  <a:cubicBezTo>
                    <a:pt x="341" y="694"/>
                    <a:pt x="341" y="755"/>
                    <a:pt x="372" y="816"/>
                  </a:cubicBezTo>
                  <a:cubicBezTo>
                    <a:pt x="919" y="2123"/>
                    <a:pt x="797" y="3582"/>
                    <a:pt x="1132" y="4949"/>
                  </a:cubicBezTo>
                  <a:cubicBezTo>
                    <a:pt x="1314" y="5831"/>
                    <a:pt x="1496" y="6712"/>
                    <a:pt x="1709" y="7594"/>
                  </a:cubicBezTo>
                  <a:cubicBezTo>
                    <a:pt x="1800" y="7776"/>
                    <a:pt x="1892" y="7989"/>
                    <a:pt x="2104" y="8019"/>
                  </a:cubicBezTo>
                  <a:cubicBezTo>
                    <a:pt x="4019" y="8171"/>
                    <a:pt x="5965" y="7989"/>
                    <a:pt x="7849" y="8323"/>
                  </a:cubicBezTo>
                  <a:cubicBezTo>
                    <a:pt x="8472" y="8334"/>
                    <a:pt x="9096" y="8345"/>
                    <a:pt x="9718" y="8345"/>
                  </a:cubicBezTo>
                  <a:cubicBezTo>
                    <a:pt x="10855" y="8345"/>
                    <a:pt x="11988" y="8309"/>
                    <a:pt x="13108" y="8171"/>
                  </a:cubicBezTo>
                  <a:cubicBezTo>
                    <a:pt x="13320" y="7928"/>
                    <a:pt x="13168" y="7594"/>
                    <a:pt x="13168" y="7290"/>
                  </a:cubicBezTo>
                  <a:cubicBezTo>
                    <a:pt x="13108" y="6621"/>
                    <a:pt x="13199" y="5922"/>
                    <a:pt x="13260" y="5253"/>
                  </a:cubicBezTo>
                  <a:cubicBezTo>
                    <a:pt x="13472" y="4250"/>
                    <a:pt x="13624" y="3278"/>
                    <a:pt x="13959" y="2305"/>
                  </a:cubicBezTo>
                  <a:cubicBezTo>
                    <a:pt x="13959" y="2275"/>
                    <a:pt x="13959" y="2244"/>
                    <a:pt x="13989" y="2214"/>
                  </a:cubicBezTo>
                  <a:cubicBezTo>
                    <a:pt x="13989" y="2153"/>
                    <a:pt x="14019" y="2092"/>
                    <a:pt x="14050" y="2031"/>
                  </a:cubicBezTo>
                  <a:cubicBezTo>
                    <a:pt x="14080" y="1971"/>
                    <a:pt x="14080" y="1910"/>
                    <a:pt x="14111" y="1849"/>
                  </a:cubicBezTo>
                  <a:cubicBezTo>
                    <a:pt x="14141" y="1819"/>
                    <a:pt x="14141" y="1788"/>
                    <a:pt x="14141" y="1788"/>
                  </a:cubicBezTo>
                  <a:cubicBezTo>
                    <a:pt x="14171" y="1758"/>
                    <a:pt x="14171" y="1727"/>
                    <a:pt x="14171" y="1697"/>
                  </a:cubicBezTo>
                  <a:cubicBezTo>
                    <a:pt x="14293" y="1575"/>
                    <a:pt x="14384" y="1423"/>
                    <a:pt x="14263" y="1271"/>
                  </a:cubicBezTo>
                  <a:cubicBezTo>
                    <a:pt x="14208" y="1225"/>
                    <a:pt x="14157" y="1206"/>
                    <a:pt x="14109" y="1206"/>
                  </a:cubicBezTo>
                  <a:cubicBezTo>
                    <a:pt x="13970" y="1206"/>
                    <a:pt x="13851" y="1363"/>
                    <a:pt x="13715" y="1454"/>
                  </a:cubicBezTo>
                  <a:cubicBezTo>
                    <a:pt x="12035" y="2652"/>
                    <a:pt x="9993" y="3231"/>
                    <a:pt x="7946" y="3231"/>
                  </a:cubicBezTo>
                  <a:cubicBezTo>
                    <a:pt x="5216" y="3231"/>
                    <a:pt x="2478" y="2201"/>
                    <a:pt x="585" y="238"/>
                  </a:cubicBezTo>
                  <a:cubicBezTo>
                    <a:pt x="512" y="69"/>
                    <a:pt x="392" y="1"/>
                    <a:pt x="286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3"/>
            <p:cNvSpPr/>
            <p:nvPr/>
          </p:nvSpPr>
          <p:spPr>
            <a:xfrm>
              <a:off x="697124" y="1293338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31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65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3"/>
            <p:cNvSpPr/>
            <p:nvPr/>
          </p:nvSpPr>
          <p:spPr>
            <a:xfrm>
              <a:off x="701205" y="1277663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61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6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3"/>
            <p:cNvSpPr/>
            <p:nvPr/>
          </p:nvSpPr>
          <p:spPr>
            <a:xfrm>
              <a:off x="685530" y="1283112"/>
              <a:ext cx="10943" cy="10248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5" y="457"/>
                    <a:pt x="457" y="366"/>
                    <a:pt x="487" y="244"/>
                  </a:cubicBezTo>
                  <a:cubicBezTo>
                    <a:pt x="48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3"/>
            <p:cNvSpPr/>
            <p:nvPr/>
          </p:nvSpPr>
          <p:spPr>
            <a:xfrm>
              <a:off x="485813" y="1308340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6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3"/>
            <p:cNvSpPr/>
            <p:nvPr/>
          </p:nvSpPr>
          <p:spPr>
            <a:xfrm>
              <a:off x="471506" y="1152240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4" y="457"/>
                  </a:cubicBezTo>
                  <a:cubicBezTo>
                    <a:pt x="365" y="457"/>
                    <a:pt x="456" y="366"/>
                    <a:pt x="487" y="244"/>
                  </a:cubicBezTo>
                  <a:cubicBezTo>
                    <a:pt x="48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3"/>
            <p:cNvSpPr/>
            <p:nvPr/>
          </p:nvSpPr>
          <p:spPr>
            <a:xfrm>
              <a:off x="482404" y="1142709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3"/>
            <p:cNvSpPr/>
            <p:nvPr/>
          </p:nvSpPr>
          <p:spPr>
            <a:xfrm>
              <a:off x="684162" y="1159057"/>
              <a:ext cx="10943" cy="10248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1"/>
                  </a:moveTo>
                  <a:cubicBezTo>
                    <a:pt x="123" y="1"/>
                    <a:pt x="3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8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3"/>
            <p:cNvSpPr/>
            <p:nvPr/>
          </p:nvSpPr>
          <p:spPr>
            <a:xfrm>
              <a:off x="566924" y="1070456"/>
              <a:ext cx="10248" cy="9688"/>
            </a:xfrm>
            <a:custGeom>
              <a:avLst/>
              <a:gdLst/>
              <a:ahLst/>
              <a:cxnLst/>
              <a:rect l="l" t="t" r="r" b="b"/>
              <a:pathLst>
                <a:path w="457" h="432" extrusionOk="0">
                  <a:moveTo>
                    <a:pt x="244" y="0"/>
                  </a:moveTo>
                  <a:cubicBezTo>
                    <a:pt x="122" y="0"/>
                    <a:pt x="1" y="61"/>
                    <a:pt x="1" y="213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229" y="430"/>
                    <a:pt x="245" y="432"/>
                    <a:pt x="260" y="432"/>
                  </a:cubicBezTo>
                  <a:cubicBezTo>
                    <a:pt x="365" y="432"/>
                    <a:pt x="457" y="345"/>
                    <a:pt x="457" y="21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3"/>
            <p:cNvSpPr/>
            <p:nvPr/>
          </p:nvSpPr>
          <p:spPr>
            <a:xfrm>
              <a:off x="582599" y="1067720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3"/>
            <p:cNvSpPr/>
            <p:nvPr/>
          </p:nvSpPr>
          <p:spPr>
            <a:xfrm>
              <a:off x="575804" y="1079987"/>
              <a:ext cx="10226" cy="10248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3"/>
            <p:cNvSpPr/>
            <p:nvPr/>
          </p:nvSpPr>
          <p:spPr>
            <a:xfrm>
              <a:off x="571701" y="1225861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3"/>
            <p:cNvSpPr/>
            <p:nvPr/>
          </p:nvSpPr>
          <p:spPr>
            <a:xfrm>
              <a:off x="247929" y="1375145"/>
              <a:ext cx="689838" cy="252214"/>
            </a:xfrm>
            <a:custGeom>
              <a:avLst/>
              <a:gdLst/>
              <a:ahLst/>
              <a:cxnLst/>
              <a:rect l="l" t="t" r="r" b="b"/>
              <a:pathLst>
                <a:path w="30762" h="11247" extrusionOk="0">
                  <a:moveTo>
                    <a:pt x="7904" y="0"/>
                  </a:moveTo>
                  <a:cubicBezTo>
                    <a:pt x="6080" y="31"/>
                    <a:pt x="4286" y="61"/>
                    <a:pt x="2463" y="91"/>
                  </a:cubicBezTo>
                  <a:lnTo>
                    <a:pt x="1" y="152"/>
                  </a:lnTo>
                  <a:cubicBezTo>
                    <a:pt x="1" y="2705"/>
                    <a:pt x="31" y="5259"/>
                    <a:pt x="31" y="7812"/>
                  </a:cubicBezTo>
                  <a:lnTo>
                    <a:pt x="31" y="10639"/>
                  </a:lnTo>
                  <a:cubicBezTo>
                    <a:pt x="1642" y="10669"/>
                    <a:pt x="3223" y="10699"/>
                    <a:pt x="4803" y="10730"/>
                  </a:cubicBezTo>
                  <a:lnTo>
                    <a:pt x="11095" y="10851"/>
                  </a:lnTo>
                  <a:cubicBezTo>
                    <a:pt x="13071" y="10882"/>
                    <a:pt x="15047" y="10943"/>
                    <a:pt x="17022" y="10973"/>
                  </a:cubicBezTo>
                  <a:cubicBezTo>
                    <a:pt x="18998" y="11003"/>
                    <a:pt x="20974" y="11034"/>
                    <a:pt x="22949" y="11095"/>
                  </a:cubicBezTo>
                  <a:cubicBezTo>
                    <a:pt x="24895" y="11125"/>
                    <a:pt x="26840" y="11155"/>
                    <a:pt x="28785" y="11216"/>
                  </a:cubicBezTo>
                  <a:cubicBezTo>
                    <a:pt x="29393" y="11216"/>
                    <a:pt x="30001" y="11216"/>
                    <a:pt x="30640" y="11247"/>
                  </a:cubicBezTo>
                  <a:cubicBezTo>
                    <a:pt x="30670" y="8754"/>
                    <a:pt x="30700" y="6292"/>
                    <a:pt x="30731" y="3830"/>
                  </a:cubicBezTo>
                  <a:cubicBezTo>
                    <a:pt x="30731" y="2584"/>
                    <a:pt x="30761" y="1368"/>
                    <a:pt x="30761" y="152"/>
                  </a:cubicBezTo>
                  <a:lnTo>
                    <a:pt x="25290" y="152"/>
                  </a:lnTo>
                  <a:cubicBezTo>
                    <a:pt x="24621" y="152"/>
                    <a:pt x="23952" y="152"/>
                    <a:pt x="23284" y="183"/>
                  </a:cubicBezTo>
                  <a:cubicBezTo>
                    <a:pt x="22858" y="183"/>
                    <a:pt x="22433" y="169"/>
                    <a:pt x="21998" y="169"/>
                  </a:cubicBezTo>
                  <a:cubicBezTo>
                    <a:pt x="21781" y="169"/>
                    <a:pt x="21561" y="172"/>
                    <a:pt x="21338" y="183"/>
                  </a:cubicBezTo>
                  <a:cubicBezTo>
                    <a:pt x="21308" y="456"/>
                    <a:pt x="21247" y="730"/>
                    <a:pt x="21217" y="1003"/>
                  </a:cubicBezTo>
                  <a:cubicBezTo>
                    <a:pt x="21126" y="1672"/>
                    <a:pt x="20974" y="2371"/>
                    <a:pt x="20883" y="3040"/>
                  </a:cubicBezTo>
                  <a:cubicBezTo>
                    <a:pt x="20852" y="3526"/>
                    <a:pt x="20822" y="3982"/>
                    <a:pt x="20761" y="4468"/>
                  </a:cubicBezTo>
                  <a:cubicBezTo>
                    <a:pt x="20761" y="4468"/>
                    <a:pt x="20731" y="4499"/>
                    <a:pt x="20731" y="4529"/>
                  </a:cubicBezTo>
                  <a:lnTo>
                    <a:pt x="20761" y="4529"/>
                  </a:lnTo>
                  <a:cubicBezTo>
                    <a:pt x="20731" y="4590"/>
                    <a:pt x="20731" y="4651"/>
                    <a:pt x="20731" y="4711"/>
                  </a:cubicBezTo>
                  <a:cubicBezTo>
                    <a:pt x="20700" y="4803"/>
                    <a:pt x="20670" y="4894"/>
                    <a:pt x="20670" y="4985"/>
                  </a:cubicBezTo>
                  <a:lnTo>
                    <a:pt x="16202" y="4955"/>
                  </a:lnTo>
                  <a:lnTo>
                    <a:pt x="10335" y="4894"/>
                  </a:lnTo>
                  <a:lnTo>
                    <a:pt x="8967" y="4894"/>
                  </a:lnTo>
                  <a:cubicBezTo>
                    <a:pt x="8967" y="4863"/>
                    <a:pt x="8967" y="4803"/>
                    <a:pt x="8937" y="4772"/>
                  </a:cubicBezTo>
                  <a:cubicBezTo>
                    <a:pt x="8937" y="4742"/>
                    <a:pt x="8937" y="4742"/>
                    <a:pt x="8937" y="4742"/>
                  </a:cubicBezTo>
                  <a:cubicBezTo>
                    <a:pt x="8937" y="4711"/>
                    <a:pt x="8937" y="4681"/>
                    <a:pt x="8937" y="4651"/>
                  </a:cubicBezTo>
                  <a:cubicBezTo>
                    <a:pt x="8907" y="4620"/>
                    <a:pt x="8907" y="4560"/>
                    <a:pt x="8876" y="4529"/>
                  </a:cubicBezTo>
                  <a:cubicBezTo>
                    <a:pt x="8876" y="4438"/>
                    <a:pt x="8846" y="4377"/>
                    <a:pt x="8815" y="4286"/>
                  </a:cubicBezTo>
                  <a:cubicBezTo>
                    <a:pt x="8511" y="2857"/>
                    <a:pt x="8177" y="1429"/>
                    <a:pt x="7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3"/>
            <p:cNvSpPr/>
            <p:nvPr/>
          </p:nvSpPr>
          <p:spPr>
            <a:xfrm>
              <a:off x="386851" y="1460270"/>
              <a:ext cx="360056" cy="50030"/>
            </a:xfrm>
            <a:custGeom>
              <a:avLst/>
              <a:gdLst/>
              <a:ahLst/>
              <a:cxnLst/>
              <a:rect l="l" t="t" r="r" b="b"/>
              <a:pathLst>
                <a:path w="16056" h="2231" extrusionOk="0">
                  <a:moveTo>
                    <a:pt x="2499" y="0"/>
                  </a:moveTo>
                  <a:cubicBezTo>
                    <a:pt x="2312" y="0"/>
                    <a:pt x="2064" y="120"/>
                    <a:pt x="1921" y="156"/>
                  </a:cubicBezTo>
                  <a:cubicBezTo>
                    <a:pt x="1" y="666"/>
                    <a:pt x="1191" y="1828"/>
                    <a:pt x="2538" y="1828"/>
                  </a:cubicBezTo>
                  <a:cubicBezTo>
                    <a:pt x="2556" y="1828"/>
                    <a:pt x="2573" y="1828"/>
                    <a:pt x="2590" y="1827"/>
                  </a:cubicBezTo>
                  <a:cubicBezTo>
                    <a:pt x="6146" y="2040"/>
                    <a:pt x="9672" y="2131"/>
                    <a:pt x="13229" y="2223"/>
                  </a:cubicBezTo>
                  <a:cubicBezTo>
                    <a:pt x="13516" y="2223"/>
                    <a:pt x="13807" y="2231"/>
                    <a:pt x="14098" y="2231"/>
                  </a:cubicBezTo>
                  <a:cubicBezTo>
                    <a:pt x="14608" y="2231"/>
                    <a:pt x="15116" y="2206"/>
                    <a:pt x="15599" y="2071"/>
                  </a:cubicBezTo>
                  <a:cubicBezTo>
                    <a:pt x="15964" y="1949"/>
                    <a:pt x="16055" y="1463"/>
                    <a:pt x="15812" y="1159"/>
                  </a:cubicBezTo>
                  <a:cubicBezTo>
                    <a:pt x="15539" y="764"/>
                    <a:pt x="15022" y="581"/>
                    <a:pt x="14566" y="399"/>
                  </a:cubicBezTo>
                  <a:cubicBezTo>
                    <a:pt x="14543" y="390"/>
                    <a:pt x="14520" y="386"/>
                    <a:pt x="14498" y="386"/>
                  </a:cubicBezTo>
                  <a:cubicBezTo>
                    <a:pt x="14292" y="386"/>
                    <a:pt x="14167" y="742"/>
                    <a:pt x="14414" y="824"/>
                  </a:cubicBezTo>
                  <a:cubicBezTo>
                    <a:pt x="14444" y="824"/>
                    <a:pt x="14444" y="855"/>
                    <a:pt x="14475" y="855"/>
                  </a:cubicBezTo>
                  <a:cubicBezTo>
                    <a:pt x="14444" y="885"/>
                    <a:pt x="14414" y="915"/>
                    <a:pt x="14414" y="946"/>
                  </a:cubicBezTo>
                  <a:cubicBezTo>
                    <a:pt x="14323" y="1007"/>
                    <a:pt x="14232" y="1067"/>
                    <a:pt x="14201" y="1159"/>
                  </a:cubicBezTo>
                  <a:cubicBezTo>
                    <a:pt x="12899" y="1159"/>
                    <a:pt x="11586" y="1179"/>
                    <a:pt x="10275" y="1179"/>
                  </a:cubicBezTo>
                  <a:cubicBezTo>
                    <a:pt x="9291" y="1179"/>
                    <a:pt x="8309" y="1167"/>
                    <a:pt x="7332" y="1128"/>
                  </a:cubicBezTo>
                  <a:cubicBezTo>
                    <a:pt x="6938" y="1096"/>
                    <a:pt x="6546" y="1087"/>
                    <a:pt x="6156" y="1087"/>
                  </a:cubicBezTo>
                  <a:cubicBezTo>
                    <a:pt x="5688" y="1087"/>
                    <a:pt x="5222" y="1100"/>
                    <a:pt x="4758" y="1100"/>
                  </a:cubicBezTo>
                  <a:cubicBezTo>
                    <a:pt x="4145" y="1100"/>
                    <a:pt x="3535" y="1078"/>
                    <a:pt x="2924" y="976"/>
                  </a:cubicBezTo>
                  <a:cubicBezTo>
                    <a:pt x="2803" y="885"/>
                    <a:pt x="2712" y="581"/>
                    <a:pt x="2590" y="429"/>
                  </a:cubicBezTo>
                  <a:cubicBezTo>
                    <a:pt x="2651" y="399"/>
                    <a:pt x="2712" y="338"/>
                    <a:pt x="2742" y="247"/>
                  </a:cubicBezTo>
                  <a:cubicBezTo>
                    <a:pt x="2729" y="59"/>
                    <a:pt x="2629" y="0"/>
                    <a:pt x="2499" y="0"/>
                  </a:cubicBezTo>
                  <a:close/>
                </a:path>
              </a:pathLst>
            </a:custGeom>
            <a:solidFill>
              <a:srgbClr val="0F8A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3"/>
            <p:cNvSpPr/>
            <p:nvPr/>
          </p:nvSpPr>
          <p:spPr>
            <a:xfrm>
              <a:off x="240439" y="1370368"/>
              <a:ext cx="702082" cy="260556"/>
            </a:xfrm>
            <a:custGeom>
              <a:avLst/>
              <a:gdLst/>
              <a:ahLst/>
              <a:cxnLst/>
              <a:rect l="l" t="t" r="r" b="b"/>
              <a:pathLst>
                <a:path w="31308" h="11619" extrusionOk="0">
                  <a:moveTo>
                    <a:pt x="1520" y="0"/>
                  </a:moveTo>
                  <a:cubicBezTo>
                    <a:pt x="1429" y="0"/>
                    <a:pt x="1338" y="31"/>
                    <a:pt x="1307" y="92"/>
                  </a:cubicBezTo>
                  <a:cubicBezTo>
                    <a:pt x="1277" y="122"/>
                    <a:pt x="1277" y="152"/>
                    <a:pt x="1277" y="183"/>
                  </a:cubicBezTo>
                  <a:cubicBezTo>
                    <a:pt x="1186" y="122"/>
                    <a:pt x="1095" y="122"/>
                    <a:pt x="1003" y="122"/>
                  </a:cubicBezTo>
                  <a:cubicBezTo>
                    <a:pt x="912" y="122"/>
                    <a:pt x="791" y="183"/>
                    <a:pt x="669" y="183"/>
                  </a:cubicBezTo>
                  <a:cubicBezTo>
                    <a:pt x="608" y="213"/>
                    <a:pt x="547" y="213"/>
                    <a:pt x="456" y="244"/>
                  </a:cubicBezTo>
                  <a:cubicBezTo>
                    <a:pt x="433" y="236"/>
                    <a:pt x="411" y="232"/>
                    <a:pt x="388" y="232"/>
                  </a:cubicBezTo>
                  <a:cubicBezTo>
                    <a:pt x="321" y="232"/>
                    <a:pt x="259" y="266"/>
                    <a:pt x="213" y="335"/>
                  </a:cubicBezTo>
                  <a:cubicBezTo>
                    <a:pt x="183" y="365"/>
                    <a:pt x="152" y="426"/>
                    <a:pt x="152" y="487"/>
                  </a:cubicBezTo>
                  <a:cubicBezTo>
                    <a:pt x="183" y="517"/>
                    <a:pt x="183" y="548"/>
                    <a:pt x="213" y="578"/>
                  </a:cubicBezTo>
                  <a:cubicBezTo>
                    <a:pt x="92" y="1611"/>
                    <a:pt x="152" y="2645"/>
                    <a:pt x="92" y="3678"/>
                  </a:cubicBezTo>
                  <a:cubicBezTo>
                    <a:pt x="92" y="4043"/>
                    <a:pt x="61" y="4377"/>
                    <a:pt x="0" y="4742"/>
                  </a:cubicBezTo>
                  <a:cubicBezTo>
                    <a:pt x="61" y="5897"/>
                    <a:pt x="122" y="7083"/>
                    <a:pt x="152" y="8238"/>
                  </a:cubicBezTo>
                  <a:cubicBezTo>
                    <a:pt x="213" y="9089"/>
                    <a:pt x="243" y="9940"/>
                    <a:pt x="274" y="10791"/>
                  </a:cubicBezTo>
                  <a:cubicBezTo>
                    <a:pt x="243" y="10852"/>
                    <a:pt x="243" y="10882"/>
                    <a:pt x="274" y="10912"/>
                  </a:cubicBezTo>
                  <a:cubicBezTo>
                    <a:pt x="299" y="11039"/>
                    <a:pt x="430" y="11102"/>
                    <a:pt x="561" y="11102"/>
                  </a:cubicBezTo>
                  <a:cubicBezTo>
                    <a:pt x="587" y="11102"/>
                    <a:pt x="613" y="11100"/>
                    <a:pt x="639" y="11095"/>
                  </a:cubicBezTo>
                  <a:cubicBezTo>
                    <a:pt x="1263" y="11154"/>
                    <a:pt x="1892" y="11176"/>
                    <a:pt x="2522" y="11176"/>
                  </a:cubicBezTo>
                  <a:cubicBezTo>
                    <a:pt x="3518" y="11176"/>
                    <a:pt x="4515" y="11120"/>
                    <a:pt x="5502" y="11064"/>
                  </a:cubicBezTo>
                  <a:lnTo>
                    <a:pt x="6140" y="11034"/>
                  </a:lnTo>
                  <a:cubicBezTo>
                    <a:pt x="6745" y="11016"/>
                    <a:pt x="7348" y="11008"/>
                    <a:pt x="7951" y="11008"/>
                  </a:cubicBezTo>
                  <a:cubicBezTo>
                    <a:pt x="11322" y="11008"/>
                    <a:pt x="14678" y="11256"/>
                    <a:pt x="18055" y="11308"/>
                  </a:cubicBezTo>
                  <a:cubicBezTo>
                    <a:pt x="18362" y="11311"/>
                    <a:pt x="18669" y="11313"/>
                    <a:pt x="18976" y="11313"/>
                  </a:cubicBezTo>
                  <a:cubicBezTo>
                    <a:pt x="19775" y="11313"/>
                    <a:pt x="20574" y="11303"/>
                    <a:pt x="21373" y="11303"/>
                  </a:cubicBezTo>
                  <a:cubicBezTo>
                    <a:pt x="22668" y="11303"/>
                    <a:pt x="23964" y="11328"/>
                    <a:pt x="25259" y="11460"/>
                  </a:cubicBezTo>
                  <a:cubicBezTo>
                    <a:pt x="25751" y="11495"/>
                    <a:pt x="26246" y="11507"/>
                    <a:pt x="26742" y="11507"/>
                  </a:cubicBezTo>
                  <a:cubicBezTo>
                    <a:pt x="27772" y="11507"/>
                    <a:pt x="28806" y="11455"/>
                    <a:pt x="29830" y="11455"/>
                  </a:cubicBezTo>
                  <a:cubicBezTo>
                    <a:pt x="29989" y="11455"/>
                    <a:pt x="30147" y="11457"/>
                    <a:pt x="30305" y="11460"/>
                  </a:cubicBezTo>
                  <a:cubicBezTo>
                    <a:pt x="30324" y="11575"/>
                    <a:pt x="30429" y="11617"/>
                    <a:pt x="30542" y="11617"/>
                  </a:cubicBezTo>
                  <a:cubicBezTo>
                    <a:pt x="30607" y="11617"/>
                    <a:pt x="30675" y="11603"/>
                    <a:pt x="30730" y="11581"/>
                  </a:cubicBezTo>
                  <a:cubicBezTo>
                    <a:pt x="30730" y="11612"/>
                    <a:pt x="30761" y="11612"/>
                    <a:pt x="30791" y="11612"/>
                  </a:cubicBezTo>
                  <a:cubicBezTo>
                    <a:pt x="30814" y="11616"/>
                    <a:pt x="30835" y="11618"/>
                    <a:pt x="30855" y="11618"/>
                  </a:cubicBezTo>
                  <a:cubicBezTo>
                    <a:pt x="31095" y="11618"/>
                    <a:pt x="31093" y="11292"/>
                    <a:pt x="31065" y="11095"/>
                  </a:cubicBezTo>
                  <a:cubicBezTo>
                    <a:pt x="31065" y="10274"/>
                    <a:pt x="31095" y="9453"/>
                    <a:pt x="31065" y="8663"/>
                  </a:cubicBezTo>
                  <a:cubicBezTo>
                    <a:pt x="31034" y="6140"/>
                    <a:pt x="31308" y="3617"/>
                    <a:pt x="31277" y="1095"/>
                  </a:cubicBezTo>
                  <a:cubicBezTo>
                    <a:pt x="31247" y="851"/>
                    <a:pt x="31308" y="517"/>
                    <a:pt x="31247" y="304"/>
                  </a:cubicBezTo>
                  <a:lnTo>
                    <a:pt x="31247" y="274"/>
                  </a:lnTo>
                  <a:cubicBezTo>
                    <a:pt x="31217" y="213"/>
                    <a:pt x="31126" y="183"/>
                    <a:pt x="31065" y="152"/>
                  </a:cubicBezTo>
                  <a:cubicBezTo>
                    <a:pt x="30898" y="152"/>
                    <a:pt x="30730" y="145"/>
                    <a:pt x="30567" y="145"/>
                  </a:cubicBezTo>
                  <a:cubicBezTo>
                    <a:pt x="30404" y="145"/>
                    <a:pt x="30244" y="152"/>
                    <a:pt x="30092" y="183"/>
                  </a:cubicBezTo>
                  <a:lnTo>
                    <a:pt x="30031" y="183"/>
                  </a:lnTo>
                  <a:cubicBezTo>
                    <a:pt x="30001" y="122"/>
                    <a:pt x="29940" y="92"/>
                    <a:pt x="29849" y="92"/>
                  </a:cubicBezTo>
                  <a:cubicBezTo>
                    <a:pt x="29819" y="92"/>
                    <a:pt x="29819" y="122"/>
                    <a:pt x="29788" y="122"/>
                  </a:cubicBezTo>
                  <a:cubicBezTo>
                    <a:pt x="29697" y="152"/>
                    <a:pt x="29636" y="244"/>
                    <a:pt x="29636" y="335"/>
                  </a:cubicBezTo>
                  <a:cubicBezTo>
                    <a:pt x="29636" y="1186"/>
                    <a:pt x="29606" y="2037"/>
                    <a:pt x="29606" y="2918"/>
                  </a:cubicBezTo>
                  <a:cubicBezTo>
                    <a:pt x="29575" y="3830"/>
                    <a:pt x="29575" y="4773"/>
                    <a:pt x="29545" y="5715"/>
                  </a:cubicBezTo>
                  <a:cubicBezTo>
                    <a:pt x="29545" y="7052"/>
                    <a:pt x="29515" y="8359"/>
                    <a:pt x="29515" y="9697"/>
                  </a:cubicBezTo>
                  <a:cubicBezTo>
                    <a:pt x="28025" y="9666"/>
                    <a:pt x="26505" y="9636"/>
                    <a:pt x="24986" y="9605"/>
                  </a:cubicBezTo>
                  <a:cubicBezTo>
                    <a:pt x="22949" y="9575"/>
                    <a:pt x="20943" y="9545"/>
                    <a:pt x="18937" y="9484"/>
                  </a:cubicBezTo>
                  <a:cubicBezTo>
                    <a:pt x="16931" y="9453"/>
                    <a:pt x="14955" y="9423"/>
                    <a:pt x="12979" y="9393"/>
                  </a:cubicBezTo>
                  <a:cubicBezTo>
                    <a:pt x="10943" y="9362"/>
                    <a:pt x="8937" y="9301"/>
                    <a:pt x="6931" y="9271"/>
                  </a:cubicBezTo>
                  <a:cubicBezTo>
                    <a:pt x="5198" y="9241"/>
                    <a:pt x="3465" y="9210"/>
                    <a:pt x="1763" y="9180"/>
                  </a:cubicBezTo>
                  <a:lnTo>
                    <a:pt x="1733" y="5928"/>
                  </a:lnTo>
                  <a:cubicBezTo>
                    <a:pt x="1733" y="4043"/>
                    <a:pt x="1733" y="2128"/>
                    <a:pt x="1733" y="213"/>
                  </a:cubicBezTo>
                  <a:cubicBezTo>
                    <a:pt x="1733" y="183"/>
                    <a:pt x="1702" y="122"/>
                    <a:pt x="1672" y="92"/>
                  </a:cubicBezTo>
                  <a:cubicBezTo>
                    <a:pt x="1642" y="31"/>
                    <a:pt x="1581" y="0"/>
                    <a:pt x="152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3"/>
            <p:cNvSpPr/>
            <p:nvPr/>
          </p:nvSpPr>
          <p:spPr>
            <a:xfrm>
              <a:off x="549208" y="1547593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3"/>
            <p:cNvSpPr/>
            <p:nvPr/>
          </p:nvSpPr>
          <p:spPr>
            <a:xfrm>
              <a:off x="563516" y="1548266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3"/>
            <p:cNvSpPr/>
            <p:nvPr/>
          </p:nvSpPr>
          <p:spPr>
            <a:xfrm>
              <a:off x="783684" y="1540776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61"/>
                    <a:pt x="31" y="213"/>
                  </a:cubicBezTo>
                  <a:cubicBezTo>
                    <a:pt x="1" y="335"/>
                    <a:pt x="92" y="456"/>
                    <a:pt x="244" y="456"/>
                  </a:cubicBezTo>
                  <a:cubicBezTo>
                    <a:pt x="365" y="456"/>
                    <a:pt x="457" y="365"/>
                    <a:pt x="457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3"/>
            <p:cNvSpPr/>
            <p:nvPr/>
          </p:nvSpPr>
          <p:spPr>
            <a:xfrm>
              <a:off x="798687" y="1542143"/>
              <a:ext cx="10248" cy="9553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31" y="61"/>
                    <a:pt x="0" y="213"/>
                  </a:cubicBezTo>
                  <a:cubicBezTo>
                    <a:pt x="0" y="304"/>
                    <a:pt x="92" y="426"/>
                    <a:pt x="213" y="426"/>
                  </a:cubicBezTo>
                  <a:cubicBezTo>
                    <a:pt x="365" y="426"/>
                    <a:pt x="456" y="365"/>
                    <a:pt x="456" y="21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3"/>
            <p:cNvSpPr/>
            <p:nvPr/>
          </p:nvSpPr>
          <p:spPr>
            <a:xfrm>
              <a:off x="792542" y="1528509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3"/>
            <p:cNvSpPr/>
            <p:nvPr/>
          </p:nvSpPr>
          <p:spPr>
            <a:xfrm>
              <a:off x="870940" y="143035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3"/>
            <p:cNvSpPr/>
            <p:nvPr/>
          </p:nvSpPr>
          <p:spPr>
            <a:xfrm>
              <a:off x="872308" y="1443294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5"/>
                    <a:pt x="456" y="244"/>
                  </a:cubicBezTo>
                  <a:cubicBezTo>
                    <a:pt x="48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3"/>
            <p:cNvSpPr/>
            <p:nvPr/>
          </p:nvSpPr>
          <p:spPr>
            <a:xfrm>
              <a:off x="715535" y="1371601"/>
              <a:ext cx="229049" cy="28771"/>
            </a:xfrm>
            <a:custGeom>
              <a:avLst/>
              <a:gdLst/>
              <a:ahLst/>
              <a:cxnLst/>
              <a:rect l="l" t="t" r="r" b="b"/>
              <a:pathLst>
                <a:path w="10214" h="1283" extrusionOk="0">
                  <a:moveTo>
                    <a:pt x="9788" y="0"/>
                  </a:moveTo>
                  <a:cubicBezTo>
                    <a:pt x="9725" y="0"/>
                    <a:pt x="9661" y="14"/>
                    <a:pt x="9605" y="37"/>
                  </a:cubicBezTo>
                  <a:cubicBezTo>
                    <a:pt x="9317" y="121"/>
                    <a:pt x="9018" y="143"/>
                    <a:pt x="8718" y="143"/>
                  </a:cubicBezTo>
                  <a:cubicBezTo>
                    <a:pt x="8379" y="143"/>
                    <a:pt x="8038" y="115"/>
                    <a:pt x="7705" y="115"/>
                  </a:cubicBezTo>
                  <a:cubicBezTo>
                    <a:pt x="7587" y="115"/>
                    <a:pt x="7471" y="118"/>
                    <a:pt x="7356" y="128"/>
                  </a:cubicBezTo>
                  <a:cubicBezTo>
                    <a:pt x="6079" y="128"/>
                    <a:pt x="4803" y="195"/>
                    <a:pt x="3526" y="195"/>
                  </a:cubicBezTo>
                  <a:cubicBezTo>
                    <a:pt x="3313" y="195"/>
                    <a:pt x="3100" y="193"/>
                    <a:pt x="2888" y="189"/>
                  </a:cubicBezTo>
                  <a:cubicBezTo>
                    <a:pt x="2356" y="189"/>
                    <a:pt x="1779" y="84"/>
                    <a:pt x="1220" y="84"/>
                  </a:cubicBezTo>
                  <a:cubicBezTo>
                    <a:pt x="981" y="84"/>
                    <a:pt x="745" y="103"/>
                    <a:pt x="517" y="158"/>
                  </a:cubicBezTo>
                  <a:cubicBezTo>
                    <a:pt x="243" y="219"/>
                    <a:pt x="61" y="614"/>
                    <a:pt x="274" y="827"/>
                  </a:cubicBezTo>
                  <a:lnTo>
                    <a:pt x="213" y="827"/>
                  </a:lnTo>
                  <a:cubicBezTo>
                    <a:pt x="91" y="827"/>
                    <a:pt x="0" y="948"/>
                    <a:pt x="0" y="1070"/>
                  </a:cubicBezTo>
                  <a:cubicBezTo>
                    <a:pt x="0" y="1192"/>
                    <a:pt x="91" y="1283"/>
                    <a:pt x="213" y="1283"/>
                  </a:cubicBezTo>
                  <a:lnTo>
                    <a:pt x="243" y="1283"/>
                  </a:lnTo>
                  <a:cubicBezTo>
                    <a:pt x="1793" y="1283"/>
                    <a:pt x="3344" y="1252"/>
                    <a:pt x="4924" y="1252"/>
                  </a:cubicBezTo>
                  <a:cubicBezTo>
                    <a:pt x="6596" y="1222"/>
                    <a:pt x="8298" y="1222"/>
                    <a:pt x="9970" y="1222"/>
                  </a:cubicBezTo>
                  <a:cubicBezTo>
                    <a:pt x="10091" y="1222"/>
                    <a:pt x="10213" y="1100"/>
                    <a:pt x="10183" y="979"/>
                  </a:cubicBezTo>
                  <a:cubicBezTo>
                    <a:pt x="10183" y="888"/>
                    <a:pt x="10152" y="827"/>
                    <a:pt x="10091" y="796"/>
                  </a:cubicBezTo>
                  <a:cubicBezTo>
                    <a:pt x="10061" y="584"/>
                    <a:pt x="10122" y="371"/>
                    <a:pt x="10061" y="158"/>
                  </a:cubicBezTo>
                  <a:cubicBezTo>
                    <a:pt x="10003" y="43"/>
                    <a:pt x="9897" y="0"/>
                    <a:pt x="9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3"/>
            <p:cNvSpPr/>
            <p:nvPr/>
          </p:nvSpPr>
          <p:spPr>
            <a:xfrm>
              <a:off x="89787" y="137307"/>
              <a:ext cx="1008161" cy="1638640"/>
            </a:xfrm>
            <a:custGeom>
              <a:avLst/>
              <a:gdLst/>
              <a:ahLst/>
              <a:cxnLst/>
              <a:rect l="l" t="t" r="r" b="b"/>
              <a:pathLst>
                <a:path w="44957" h="73072" extrusionOk="0">
                  <a:moveTo>
                    <a:pt x="44318" y="457"/>
                  </a:moveTo>
                  <a:cubicBezTo>
                    <a:pt x="44105" y="670"/>
                    <a:pt x="43892" y="882"/>
                    <a:pt x="43710" y="1065"/>
                  </a:cubicBezTo>
                  <a:lnTo>
                    <a:pt x="43679" y="1095"/>
                  </a:lnTo>
                  <a:cubicBezTo>
                    <a:pt x="43619" y="1156"/>
                    <a:pt x="43558" y="1247"/>
                    <a:pt x="43497" y="1308"/>
                  </a:cubicBezTo>
                  <a:cubicBezTo>
                    <a:pt x="43406" y="1429"/>
                    <a:pt x="43284" y="1581"/>
                    <a:pt x="43163" y="1703"/>
                  </a:cubicBezTo>
                  <a:cubicBezTo>
                    <a:pt x="42950" y="1916"/>
                    <a:pt x="42768" y="2129"/>
                    <a:pt x="42585" y="2341"/>
                  </a:cubicBezTo>
                  <a:cubicBezTo>
                    <a:pt x="42585" y="2341"/>
                    <a:pt x="42593" y="2341"/>
                    <a:pt x="42601" y="2337"/>
                  </a:cubicBezTo>
                  <a:lnTo>
                    <a:pt x="42601" y="2337"/>
                  </a:lnTo>
                  <a:cubicBezTo>
                    <a:pt x="42568" y="2389"/>
                    <a:pt x="42520" y="2441"/>
                    <a:pt x="42494" y="2493"/>
                  </a:cubicBezTo>
                  <a:lnTo>
                    <a:pt x="42342" y="2706"/>
                  </a:lnTo>
                  <a:cubicBezTo>
                    <a:pt x="42403" y="2676"/>
                    <a:pt x="42464" y="2645"/>
                    <a:pt x="42524" y="2584"/>
                  </a:cubicBezTo>
                  <a:cubicBezTo>
                    <a:pt x="42707" y="2463"/>
                    <a:pt x="42920" y="2311"/>
                    <a:pt x="43132" y="2159"/>
                  </a:cubicBezTo>
                  <a:lnTo>
                    <a:pt x="43102" y="2159"/>
                  </a:lnTo>
                  <a:cubicBezTo>
                    <a:pt x="43254" y="2037"/>
                    <a:pt x="43436" y="1946"/>
                    <a:pt x="43588" y="1825"/>
                  </a:cubicBezTo>
                  <a:cubicBezTo>
                    <a:pt x="43588" y="1825"/>
                    <a:pt x="43588" y="1794"/>
                    <a:pt x="43619" y="1794"/>
                  </a:cubicBezTo>
                  <a:cubicBezTo>
                    <a:pt x="43923" y="1490"/>
                    <a:pt x="44227" y="1186"/>
                    <a:pt x="44531" y="882"/>
                  </a:cubicBezTo>
                  <a:cubicBezTo>
                    <a:pt x="44531" y="973"/>
                    <a:pt x="44531" y="1034"/>
                    <a:pt x="44531" y="1125"/>
                  </a:cubicBezTo>
                  <a:cubicBezTo>
                    <a:pt x="44531" y="1186"/>
                    <a:pt x="44500" y="1217"/>
                    <a:pt x="44500" y="1247"/>
                  </a:cubicBezTo>
                  <a:cubicBezTo>
                    <a:pt x="44500" y="3648"/>
                    <a:pt x="44470" y="6019"/>
                    <a:pt x="44470" y="8420"/>
                  </a:cubicBezTo>
                  <a:cubicBezTo>
                    <a:pt x="44439" y="11460"/>
                    <a:pt x="44439" y="14500"/>
                    <a:pt x="44409" y="17569"/>
                  </a:cubicBezTo>
                  <a:cubicBezTo>
                    <a:pt x="44379" y="20852"/>
                    <a:pt x="44379" y="24135"/>
                    <a:pt x="44348" y="27418"/>
                  </a:cubicBezTo>
                  <a:cubicBezTo>
                    <a:pt x="44348" y="30488"/>
                    <a:pt x="44318" y="33558"/>
                    <a:pt x="44318" y="36597"/>
                  </a:cubicBezTo>
                  <a:cubicBezTo>
                    <a:pt x="44287" y="39789"/>
                    <a:pt x="44287" y="42980"/>
                    <a:pt x="44257" y="46202"/>
                  </a:cubicBezTo>
                  <a:cubicBezTo>
                    <a:pt x="44227" y="49333"/>
                    <a:pt x="44227" y="52494"/>
                    <a:pt x="44196" y="55655"/>
                  </a:cubicBezTo>
                  <a:cubicBezTo>
                    <a:pt x="44196" y="58877"/>
                    <a:pt x="44166" y="62099"/>
                    <a:pt x="44135" y="65351"/>
                  </a:cubicBezTo>
                  <a:cubicBezTo>
                    <a:pt x="44135" y="67692"/>
                    <a:pt x="44135" y="70002"/>
                    <a:pt x="44105" y="72342"/>
                  </a:cubicBezTo>
                  <a:cubicBezTo>
                    <a:pt x="43740" y="71978"/>
                    <a:pt x="43345" y="71582"/>
                    <a:pt x="42950" y="71218"/>
                  </a:cubicBezTo>
                  <a:cubicBezTo>
                    <a:pt x="42920" y="71187"/>
                    <a:pt x="42920" y="71187"/>
                    <a:pt x="42889" y="71157"/>
                  </a:cubicBezTo>
                  <a:cubicBezTo>
                    <a:pt x="42737" y="71035"/>
                    <a:pt x="42616" y="70914"/>
                    <a:pt x="42494" y="70823"/>
                  </a:cubicBezTo>
                  <a:lnTo>
                    <a:pt x="42190" y="70549"/>
                  </a:lnTo>
                  <a:cubicBezTo>
                    <a:pt x="42099" y="70488"/>
                    <a:pt x="42008" y="70397"/>
                    <a:pt x="41917" y="70306"/>
                  </a:cubicBezTo>
                  <a:cubicBezTo>
                    <a:pt x="41917" y="70336"/>
                    <a:pt x="41917" y="70336"/>
                    <a:pt x="41917" y="70336"/>
                  </a:cubicBezTo>
                  <a:cubicBezTo>
                    <a:pt x="41825" y="70245"/>
                    <a:pt x="41734" y="70154"/>
                    <a:pt x="41613" y="70093"/>
                  </a:cubicBezTo>
                  <a:lnTo>
                    <a:pt x="41643" y="70093"/>
                  </a:lnTo>
                  <a:cubicBezTo>
                    <a:pt x="41521" y="70002"/>
                    <a:pt x="41400" y="69911"/>
                    <a:pt x="41278" y="69819"/>
                  </a:cubicBezTo>
                  <a:lnTo>
                    <a:pt x="41278" y="69819"/>
                  </a:lnTo>
                  <a:cubicBezTo>
                    <a:pt x="41400" y="70032"/>
                    <a:pt x="41552" y="70245"/>
                    <a:pt x="41734" y="70427"/>
                  </a:cubicBezTo>
                  <a:cubicBezTo>
                    <a:pt x="41734" y="70427"/>
                    <a:pt x="41734" y="70458"/>
                    <a:pt x="41734" y="70458"/>
                  </a:cubicBezTo>
                  <a:cubicBezTo>
                    <a:pt x="41825" y="70579"/>
                    <a:pt x="41947" y="70701"/>
                    <a:pt x="42069" y="70823"/>
                  </a:cubicBezTo>
                  <a:lnTo>
                    <a:pt x="42069" y="70853"/>
                  </a:lnTo>
                  <a:lnTo>
                    <a:pt x="42342" y="71187"/>
                  </a:lnTo>
                  <a:cubicBezTo>
                    <a:pt x="42464" y="71339"/>
                    <a:pt x="42585" y="71461"/>
                    <a:pt x="42707" y="71613"/>
                  </a:cubicBezTo>
                  <a:cubicBezTo>
                    <a:pt x="43041" y="71947"/>
                    <a:pt x="43406" y="72281"/>
                    <a:pt x="43740" y="72616"/>
                  </a:cubicBezTo>
                  <a:lnTo>
                    <a:pt x="41582" y="72616"/>
                  </a:lnTo>
                  <a:cubicBezTo>
                    <a:pt x="39576" y="72616"/>
                    <a:pt x="37540" y="72585"/>
                    <a:pt x="35503" y="72585"/>
                  </a:cubicBezTo>
                  <a:cubicBezTo>
                    <a:pt x="33497" y="72585"/>
                    <a:pt x="31491" y="72585"/>
                    <a:pt x="29454" y="72555"/>
                  </a:cubicBezTo>
                  <a:lnTo>
                    <a:pt x="23436" y="72555"/>
                  </a:lnTo>
                  <a:cubicBezTo>
                    <a:pt x="21551" y="72525"/>
                    <a:pt x="19667" y="72525"/>
                    <a:pt x="17782" y="72525"/>
                  </a:cubicBezTo>
                  <a:cubicBezTo>
                    <a:pt x="15715" y="72525"/>
                    <a:pt x="13649" y="72494"/>
                    <a:pt x="11582" y="72494"/>
                  </a:cubicBezTo>
                  <a:cubicBezTo>
                    <a:pt x="9545" y="72494"/>
                    <a:pt x="7509" y="72494"/>
                    <a:pt x="5472" y="72464"/>
                  </a:cubicBezTo>
                  <a:lnTo>
                    <a:pt x="1004" y="72464"/>
                  </a:lnTo>
                  <a:cubicBezTo>
                    <a:pt x="1521" y="71917"/>
                    <a:pt x="2037" y="71370"/>
                    <a:pt x="2554" y="70823"/>
                  </a:cubicBezTo>
                  <a:cubicBezTo>
                    <a:pt x="2706" y="70640"/>
                    <a:pt x="2828" y="70458"/>
                    <a:pt x="2949" y="70306"/>
                  </a:cubicBezTo>
                  <a:cubicBezTo>
                    <a:pt x="3040" y="70184"/>
                    <a:pt x="3132" y="70063"/>
                    <a:pt x="3223" y="69971"/>
                  </a:cubicBezTo>
                  <a:cubicBezTo>
                    <a:pt x="3284" y="69880"/>
                    <a:pt x="3344" y="69759"/>
                    <a:pt x="3436" y="69667"/>
                  </a:cubicBezTo>
                  <a:lnTo>
                    <a:pt x="3436" y="69667"/>
                  </a:lnTo>
                  <a:cubicBezTo>
                    <a:pt x="3223" y="69819"/>
                    <a:pt x="3040" y="69971"/>
                    <a:pt x="2858" y="70123"/>
                  </a:cubicBezTo>
                  <a:lnTo>
                    <a:pt x="2828" y="70123"/>
                  </a:lnTo>
                  <a:cubicBezTo>
                    <a:pt x="2706" y="70245"/>
                    <a:pt x="2585" y="70367"/>
                    <a:pt x="2463" y="70458"/>
                  </a:cubicBezTo>
                  <a:cubicBezTo>
                    <a:pt x="2311" y="70579"/>
                    <a:pt x="2189" y="70671"/>
                    <a:pt x="2068" y="70792"/>
                  </a:cubicBezTo>
                  <a:lnTo>
                    <a:pt x="2037" y="70792"/>
                  </a:lnTo>
                  <a:cubicBezTo>
                    <a:pt x="1885" y="70944"/>
                    <a:pt x="1733" y="71066"/>
                    <a:pt x="1581" y="71187"/>
                  </a:cubicBezTo>
                  <a:cubicBezTo>
                    <a:pt x="1581" y="71187"/>
                    <a:pt x="1581" y="71187"/>
                    <a:pt x="1581" y="71218"/>
                  </a:cubicBezTo>
                  <a:lnTo>
                    <a:pt x="700" y="72099"/>
                  </a:lnTo>
                  <a:cubicBezTo>
                    <a:pt x="700" y="71461"/>
                    <a:pt x="700" y="70792"/>
                    <a:pt x="700" y="70154"/>
                  </a:cubicBezTo>
                  <a:lnTo>
                    <a:pt x="670" y="60549"/>
                  </a:lnTo>
                  <a:cubicBezTo>
                    <a:pt x="639" y="57175"/>
                    <a:pt x="639" y="53801"/>
                    <a:pt x="609" y="50427"/>
                  </a:cubicBezTo>
                  <a:lnTo>
                    <a:pt x="578" y="40852"/>
                  </a:lnTo>
                  <a:cubicBezTo>
                    <a:pt x="578" y="37448"/>
                    <a:pt x="578" y="34074"/>
                    <a:pt x="548" y="30670"/>
                  </a:cubicBezTo>
                  <a:cubicBezTo>
                    <a:pt x="548" y="27326"/>
                    <a:pt x="518" y="24013"/>
                    <a:pt x="518" y="20670"/>
                  </a:cubicBezTo>
                  <a:cubicBezTo>
                    <a:pt x="518" y="17417"/>
                    <a:pt x="487" y="14196"/>
                    <a:pt x="487" y="10943"/>
                  </a:cubicBezTo>
                  <a:cubicBezTo>
                    <a:pt x="457" y="7600"/>
                    <a:pt x="457" y="4256"/>
                    <a:pt x="457" y="882"/>
                  </a:cubicBezTo>
                  <a:lnTo>
                    <a:pt x="457" y="882"/>
                  </a:lnTo>
                  <a:cubicBezTo>
                    <a:pt x="761" y="1186"/>
                    <a:pt x="1065" y="1490"/>
                    <a:pt x="1399" y="1825"/>
                  </a:cubicBezTo>
                  <a:cubicBezTo>
                    <a:pt x="1490" y="1885"/>
                    <a:pt x="1581" y="1977"/>
                    <a:pt x="1673" y="2037"/>
                  </a:cubicBezTo>
                  <a:cubicBezTo>
                    <a:pt x="1885" y="2250"/>
                    <a:pt x="2068" y="2432"/>
                    <a:pt x="2281" y="2615"/>
                  </a:cubicBezTo>
                  <a:cubicBezTo>
                    <a:pt x="2402" y="2706"/>
                    <a:pt x="2493" y="2797"/>
                    <a:pt x="2615" y="2888"/>
                  </a:cubicBezTo>
                  <a:cubicBezTo>
                    <a:pt x="2706" y="2980"/>
                    <a:pt x="2828" y="3071"/>
                    <a:pt x="2949" y="3162"/>
                  </a:cubicBezTo>
                  <a:cubicBezTo>
                    <a:pt x="2949" y="3162"/>
                    <a:pt x="2980" y="3192"/>
                    <a:pt x="3010" y="3192"/>
                  </a:cubicBezTo>
                  <a:cubicBezTo>
                    <a:pt x="2980" y="3132"/>
                    <a:pt x="2949" y="3101"/>
                    <a:pt x="2888" y="3040"/>
                  </a:cubicBezTo>
                  <a:cubicBezTo>
                    <a:pt x="2803" y="2898"/>
                    <a:pt x="2717" y="2782"/>
                    <a:pt x="2631" y="2642"/>
                  </a:cubicBezTo>
                  <a:lnTo>
                    <a:pt x="2631" y="2642"/>
                  </a:lnTo>
                  <a:cubicBezTo>
                    <a:pt x="2639" y="2645"/>
                    <a:pt x="2645" y="2645"/>
                    <a:pt x="2645" y="2645"/>
                  </a:cubicBezTo>
                  <a:cubicBezTo>
                    <a:pt x="2433" y="2372"/>
                    <a:pt x="2250" y="2098"/>
                    <a:pt x="2037" y="1825"/>
                  </a:cubicBezTo>
                  <a:cubicBezTo>
                    <a:pt x="1977" y="1794"/>
                    <a:pt x="1946" y="1733"/>
                    <a:pt x="1916" y="1703"/>
                  </a:cubicBezTo>
                  <a:cubicBezTo>
                    <a:pt x="1490" y="1277"/>
                    <a:pt x="1065" y="852"/>
                    <a:pt x="639" y="457"/>
                  </a:cubicBezTo>
                  <a:close/>
                  <a:moveTo>
                    <a:pt x="1" y="1"/>
                  </a:moveTo>
                  <a:cubicBezTo>
                    <a:pt x="1" y="122"/>
                    <a:pt x="1" y="244"/>
                    <a:pt x="1" y="366"/>
                  </a:cubicBezTo>
                  <a:cubicBezTo>
                    <a:pt x="1" y="396"/>
                    <a:pt x="1" y="426"/>
                    <a:pt x="1" y="457"/>
                  </a:cubicBezTo>
                  <a:lnTo>
                    <a:pt x="31" y="457"/>
                  </a:lnTo>
                  <a:cubicBezTo>
                    <a:pt x="1" y="487"/>
                    <a:pt x="1" y="518"/>
                    <a:pt x="1" y="548"/>
                  </a:cubicBezTo>
                  <a:cubicBezTo>
                    <a:pt x="1" y="2767"/>
                    <a:pt x="1" y="5016"/>
                    <a:pt x="31" y="7235"/>
                  </a:cubicBezTo>
                  <a:cubicBezTo>
                    <a:pt x="31" y="10518"/>
                    <a:pt x="31" y="13800"/>
                    <a:pt x="62" y="17083"/>
                  </a:cubicBezTo>
                  <a:lnTo>
                    <a:pt x="92" y="27235"/>
                  </a:lnTo>
                  <a:cubicBezTo>
                    <a:pt x="92" y="30457"/>
                    <a:pt x="122" y="33679"/>
                    <a:pt x="122" y="36871"/>
                  </a:cubicBezTo>
                  <a:cubicBezTo>
                    <a:pt x="122" y="40305"/>
                    <a:pt x="153" y="43740"/>
                    <a:pt x="153" y="47175"/>
                  </a:cubicBezTo>
                  <a:cubicBezTo>
                    <a:pt x="183" y="50457"/>
                    <a:pt x="183" y="53740"/>
                    <a:pt x="183" y="57023"/>
                  </a:cubicBezTo>
                  <a:cubicBezTo>
                    <a:pt x="214" y="60275"/>
                    <a:pt x="214" y="63528"/>
                    <a:pt x="244" y="66780"/>
                  </a:cubicBezTo>
                  <a:cubicBezTo>
                    <a:pt x="244" y="68634"/>
                    <a:pt x="244" y="70488"/>
                    <a:pt x="244" y="72342"/>
                  </a:cubicBezTo>
                  <a:cubicBezTo>
                    <a:pt x="244" y="72373"/>
                    <a:pt x="274" y="72433"/>
                    <a:pt x="274" y="72464"/>
                  </a:cubicBezTo>
                  <a:cubicBezTo>
                    <a:pt x="274" y="72464"/>
                    <a:pt x="274" y="72494"/>
                    <a:pt x="274" y="72494"/>
                  </a:cubicBezTo>
                  <a:cubicBezTo>
                    <a:pt x="244" y="72585"/>
                    <a:pt x="244" y="72707"/>
                    <a:pt x="244" y="72798"/>
                  </a:cubicBezTo>
                  <a:cubicBezTo>
                    <a:pt x="244" y="72829"/>
                    <a:pt x="244" y="72867"/>
                    <a:pt x="244" y="72889"/>
                  </a:cubicBezTo>
                  <a:lnTo>
                    <a:pt x="396" y="72889"/>
                  </a:lnTo>
                  <a:cubicBezTo>
                    <a:pt x="578" y="72889"/>
                    <a:pt x="761" y="72889"/>
                    <a:pt x="943" y="72920"/>
                  </a:cubicBezTo>
                  <a:lnTo>
                    <a:pt x="3132" y="72920"/>
                  </a:lnTo>
                  <a:cubicBezTo>
                    <a:pt x="5047" y="72950"/>
                    <a:pt x="6961" y="72950"/>
                    <a:pt x="8907" y="72950"/>
                  </a:cubicBezTo>
                  <a:cubicBezTo>
                    <a:pt x="11035" y="72950"/>
                    <a:pt x="13162" y="72950"/>
                    <a:pt x="15320" y="72981"/>
                  </a:cubicBezTo>
                  <a:lnTo>
                    <a:pt x="20913" y="72981"/>
                  </a:lnTo>
                  <a:cubicBezTo>
                    <a:pt x="22980" y="73011"/>
                    <a:pt x="25077" y="73011"/>
                    <a:pt x="27175" y="73011"/>
                  </a:cubicBezTo>
                  <a:cubicBezTo>
                    <a:pt x="29150" y="73011"/>
                    <a:pt x="31126" y="73041"/>
                    <a:pt x="33102" y="73041"/>
                  </a:cubicBezTo>
                  <a:lnTo>
                    <a:pt x="39090" y="73041"/>
                  </a:lnTo>
                  <a:cubicBezTo>
                    <a:pt x="40640" y="73072"/>
                    <a:pt x="42190" y="73072"/>
                    <a:pt x="43740" y="73072"/>
                  </a:cubicBezTo>
                  <a:lnTo>
                    <a:pt x="43771" y="73072"/>
                  </a:lnTo>
                  <a:cubicBezTo>
                    <a:pt x="44044" y="73072"/>
                    <a:pt x="44287" y="73041"/>
                    <a:pt x="44531" y="73041"/>
                  </a:cubicBezTo>
                  <a:lnTo>
                    <a:pt x="44531" y="73011"/>
                  </a:lnTo>
                  <a:cubicBezTo>
                    <a:pt x="44531" y="72829"/>
                    <a:pt x="44531" y="72646"/>
                    <a:pt x="44561" y="72464"/>
                  </a:cubicBezTo>
                  <a:lnTo>
                    <a:pt x="44591" y="67692"/>
                  </a:lnTo>
                  <a:cubicBezTo>
                    <a:pt x="44591" y="64591"/>
                    <a:pt x="44622" y="61491"/>
                    <a:pt x="44652" y="58391"/>
                  </a:cubicBezTo>
                  <a:cubicBezTo>
                    <a:pt x="44652" y="55199"/>
                    <a:pt x="44683" y="52008"/>
                    <a:pt x="44683" y="48847"/>
                  </a:cubicBezTo>
                  <a:cubicBezTo>
                    <a:pt x="44713" y="45655"/>
                    <a:pt x="44743" y="42494"/>
                    <a:pt x="44743" y="39302"/>
                  </a:cubicBezTo>
                  <a:cubicBezTo>
                    <a:pt x="44774" y="36050"/>
                    <a:pt x="44774" y="32828"/>
                    <a:pt x="44804" y="29576"/>
                  </a:cubicBezTo>
                  <a:cubicBezTo>
                    <a:pt x="44804" y="26445"/>
                    <a:pt x="44835" y="23345"/>
                    <a:pt x="44865" y="20244"/>
                  </a:cubicBezTo>
                  <a:cubicBezTo>
                    <a:pt x="44865" y="17022"/>
                    <a:pt x="44895" y="13800"/>
                    <a:pt x="44895" y="10578"/>
                  </a:cubicBezTo>
                  <a:cubicBezTo>
                    <a:pt x="44926" y="7569"/>
                    <a:pt x="44956" y="4530"/>
                    <a:pt x="44956" y="1521"/>
                  </a:cubicBezTo>
                  <a:cubicBezTo>
                    <a:pt x="44956" y="1490"/>
                    <a:pt x="44956" y="1460"/>
                    <a:pt x="44956" y="1429"/>
                  </a:cubicBezTo>
                  <a:lnTo>
                    <a:pt x="44956" y="1277"/>
                  </a:lnTo>
                  <a:cubicBezTo>
                    <a:pt x="44956" y="1186"/>
                    <a:pt x="44956" y="1095"/>
                    <a:pt x="44956" y="1004"/>
                  </a:cubicBezTo>
                  <a:cubicBezTo>
                    <a:pt x="44956" y="882"/>
                    <a:pt x="44956" y="791"/>
                    <a:pt x="44956" y="670"/>
                  </a:cubicBezTo>
                  <a:lnTo>
                    <a:pt x="44956" y="487"/>
                  </a:lnTo>
                  <a:lnTo>
                    <a:pt x="44956" y="426"/>
                  </a:lnTo>
                  <a:lnTo>
                    <a:pt x="44956" y="335"/>
                  </a:lnTo>
                  <a:cubicBezTo>
                    <a:pt x="44956" y="244"/>
                    <a:pt x="44956" y="183"/>
                    <a:pt x="44956" y="92"/>
                  </a:cubicBezTo>
                  <a:lnTo>
                    <a:pt x="44956" y="62"/>
                  </a:lnTo>
                  <a:lnTo>
                    <a:pt x="44956" y="31"/>
                  </a:lnTo>
                  <a:lnTo>
                    <a:pt x="36385" y="31"/>
                  </a:lnTo>
                  <a:cubicBezTo>
                    <a:pt x="34257" y="31"/>
                    <a:pt x="32160" y="1"/>
                    <a:pt x="300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3"/>
            <p:cNvSpPr/>
            <p:nvPr/>
          </p:nvSpPr>
          <p:spPr>
            <a:xfrm>
              <a:off x="175675" y="217745"/>
              <a:ext cx="845916" cy="1470273"/>
            </a:xfrm>
            <a:custGeom>
              <a:avLst/>
              <a:gdLst/>
              <a:ahLst/>
              <a:cxnLst/>
              <a:rect l="l" t="t" r="r" b="b"/>
              <a:pathLst>
                <a:path w="37722" h="65564" extrusionOk="0">
                  <a:moveTo>
                    <a:pt x="913" y="1338"/>
                  </a:moveTo>
                  <a:cubicBezTo>
                    <a:pt x="913" y="1358"/>
                    <a:pt x="927" y="1365"/>
                    <a:pt x="936" y="1367"/>
                  </a:cubicBezTo>
                  <a:lnTo>
                    <a:pt x="936" y="1367"/>
                  </a:lnTo>
                  <a:cubicBezTo>
                    <a:pt x="928" y="1358"/>
                    <a:pt x="920" y="1348"/>
                    <a:pt x="913" y="1338"/>
                  </a:cubicBezTo>
                  <a:close/>
                  <a:moveTo>
                    <a:pt x="15060" y="13196"/>
                  </a:moveTo>
                  <a:cubicBezTo>
                    <a:pt x="15459" y="13196"/>
                    <a:pt x="15857" y="13425"/>
                    <a:pt x="15958" y="13830"/>
                  </a:cubicBezTo>
                  <a:cubicBezTo>
                    <a:pt x="16110" y="14438"/>
                    <a:pt x="15624" y="15016"/>
                    <a:pt x="15047" y="15168"/>
                  </a:cubicBezTo>
                  <a:cubicBezTo>
                    <a:pt x="15025" y="15169"/>
                    <a:pt x="15004" y="15170"/>
                    <a:pt x="14984" y="15170"/>
                  </a:cubicBezTo>
                  <a:cubicBezTo>
                    <a:pt x="14092" y="15170"/>
                    <a:pt x="13845" y="13909"/>
                    <a:pt x="14469" y="13375"/>
                  </a:cubicBezTo>
                  <a:lnTo>
                    <a:pt x="14499" y="13375"/>
                  </a:lnTo>
                  <a:cubicBezTo>
                    <a:pt x="14662" y="13253"/>
                    <a:pt x="14861" y="13196"/>
                    <a:pt x="15060" y="13196"/>
                  </a:cubicBezTo>
                  <a:close/>
                  <a:moveTo>
                    <a:pt x="25168" y="15259"/>
                  </a:moveTo>
                  <a:cubicBezTo>
                    <a:pt x="26627" y="15259"/>
                    <a:pt x="26384" y="17235"/>
                    <a:pt x="25077" y="17448"/>
                  </a:cubicBezTo>
                  <a:cubicBezTo>
                    <a:pt x="23801" y="17448"/>
                    <a:pt x="24013" y="15472"/>
                    <a:pt x="25108" y="15259"/>
                  </a:cubicBezTo>
                  <a:close/>
                  <a:moveTo>
                    <a:pt x="15715" y="15350"/>
                  </a:moveTo>
                  <a:cubicBezTo>
                    <a:pt x="15746" y="15381"/>
                    <a:pt x="15746" y="15381"/>
                    <a:pt x="15776" y="15411"/>
                  </a:cubicBezTo>
                  <a:cubicBezTo>
                    <a:pt x="15837" y="15441"/>
                    <a:pt x="15898" y="15502"/>
                    <a:pt x="15958" y="15563"/>
                  </a:cubicBezTo>
                  <a:cubicBezTo>
                    <a:pt x="16597" y="16049"/>
                    <a:pt x="16445" y="17204"/>
                    <a:pt x="15776" y="17600"/>
                  </a:cubicBezTo>
                  <a:cubicBezTo>
                    <a:pt x="15552" y="17716"/>
                    <a:pt x="15349" y="17768"/>
                    <a:pt x="15169" y="17768"/>
                  </a:cubicBezTo>
                  <a:cubicBezTo>
                    <a:pt x="14229" y="17768"/>
                    <a:pt x="13932" y="16359"/>
                    <a:pt x="14621" y="15593"/>
                  </a:cubicBezTo>
                  <a:cubicBezTo>
                    <a:pt x="14621" y="15563"/>
                    <a:pt x="14621" y="15563"/>
                    <a:pt x="14621" y="15563"/>
                  </a:cubicBezTo>
                  <a:cubicBezTo>
                    <a:pt x="14682" y="15563"/>
                    <a:pt x="14712" y="15593"/>
                    <a:pt x="14773" y="15593"/>
                  </a:cubicBezTo>
                  <a:lnTo>
                    <a:pt x="14895" y="15593"/>
                  </a:lnTo>
                  <a:cubicBezTo>
                    <a:pt x="15229" y="15593"/>
                    <a:pt x="15472" y="15502"/>
                    <a:pt x="15715" y="15350"/>
                  </a:cubicBezTo>
                  <a:close/>
                  <a:moveTo>
                    <a:pt x="24074" y="17448"/>
                  </a:moveTo>
                  <a:cubicBezTo>
                    <a:pt x="24256" y="17691"/>
                    <a:pt x="24530" y="17843"/>
                    <a:pt x="24925" y="17903"/>
                  </a:cubicBezTo>
                  <a:lnTo>
                    <a:pt x="24956" y="17903"/>
                  </a:lnTo>
                  <a:cubicBezTo>
                    <a:pt x="25138" y="17903"/>
                    <a:pt x="25290" y="17873"/>
                    <a:pt x="25412" y="17843"/>
                  </a:cubicBezTo>
                  <a:lnTo>
                    <a:pt x="25412" y="17843"/>
                  </a:lnTo>
                  <a:cubicBezTo>
                    <a:pt x="25564" y="18177"/>
                    <a:pt x="25533" y="18603"/>
                    <a:pt x="25381" y="18937"/>
                  </a:cubicBezTo>
                  <a:cubicBezTo>
                    <a:pt x="25175" y="19332"/>
                    <a:pt x="24727" y="19581"/>
                    <a:pt x="24310" y="19581"/>
                  </a:cubicBezTo>
                  <a:cubicBezTo>
                    <a:pt x="23989" y="19581"/>
                    <a:pt x="23686" y="19433"/>
                    <a:pt x="23527" y="19089"/>
                  </a:cubicBezTo>
                  <a:cubicBezTo>
                    <a:pt x="23223" y="18511"/>
                    <a:pt x="23466" y="17691"/>
                    <a:pt x="24074" y="17448"/>
                  </a:cubicBezTo>
                  <a:close/>
                  <a:moveTo>
                    <a:pt x="16171" y="17873"/>
                  </a:moveTo>
                  <a:cubicBezTo>
                    <a:pt x="16749" y="18268"/>
                    <a:pt x="16688" y="19180"/>
                    <a:pt x="16232" y="19666"/>
                  </a:cubicBezTo>
                  <a:cubicBezTo>
                    <a:pt x="16023" y="19896"/>
                    <a:pt x="15764" y="19997"/>
                    <a:pt x="15513" y="19997"/>
                  </a:cubicBezTo>
                  <a:cubicBezTo>
                    <a:pt x="14997" y="19997"/>
                    <a:pt x="14509" y="19570"/>
                    <a:pt x="14530" y="18937"/>
                  </a:cubicBezTo>
                  <a:cubicBezTo>
                    <a:pt x="14560" y="18694"/>
                    <a:pt x="14682" y="18481"/>
                    <a:pt x="14834" y="18238"/>
                  </a:cubicBezTo>
                  <a:cubicBezTo>
                    <a:pt x="14864" y="18238"/>
                    <a:pt x="14895" y="18207"/>
                    <a:pt x="14895" y="18177"/>
                  </a:cubicBezTo>
                  <a:cubicBezTo>
                    <a:pt x="14955" y="18207"/>
                    <a:pt x="15047" y="18207"/>
                    <a:pt x="15107" y="18207"/>
                  </a:cubicBezTo>
                  <a:cubicBezTo>
                    <a:pt x="15138" y="18238"/>
                    <a:pt x="15168" y="18238"/>
                    <a:pt x="15199" y="18238"/>
                  </a:cubicBezTo>
                  <a:cubicBezTo>
                    <a:pt x="15594" y="18238"/>
                    <a:pt x="15898" y="18086"/>
                    <a:pt x="16171" y="17873"/>
                  </a:cubicBezTo>
                  <a:close/>
                  <a:moveTo>
                    <a:pt x="23497" y="19727"/>
                  </a:moveTo>
                  <a:cubicBezTo>
                    <a:pt x="23649" y="19879"/>
                    <a:pt x="23861" y="19970"/>
                    <a:pt x="24074" y="20031"/>
                  </a:cubicBezTo>
                  <a:lnTo>
                    <a:pt x="24348" y="20031"/>
                  </a:lnTo>
                  <a:cubicBezTo>
                    <a:pt x="24469" y="20031"/>
                    <a:pt x="24621" y="20031"/>
                    <a:pt x="24743" y="20001"/>
                  </a:cubicBezTo>
                  <a:lnTo>
                    <a:pt x="24743" y="20001"/>
                  </a:lnTo>
                  <a:cubicBezTo>
                    <a:pt x="25168" y="20700"/>
                    <a:pt x="24743" y="21825"/>
                    <a:pt x="23892" y="21976"/>
                  </a:cubicBezTo>
                  <a:cubicBezTo>
                    <a:pt x="23879" y="21977"/>
                    <a:pt x="23866" y="21977"/>
                    <a:pt x="23854" y="21977"/>
                  </a:cubicBezTo>
                  <a:cubicBezTo>
                    <a:pt x="23116" y="21977"/>
                    <a:pt x="22651" y="21114"/>
                    <a:pt x="22949" y="20457"/>
                  </a:cubicBezTo>
                  <a:cubicBezTo>
                    <a:pt x="23041" y="20183"/>
                    <a:pt x="23193" y="19879"/>
                    <a:pt x="23466" y="19758"/>
                  </a:cubicBezTo>
                  <a:cubicBezTo>
                    <a:pt x="23466" y="19758"/>
                    <a:pt x="23497" y="19758"/>
                    <a:pt x="23497" y="19727"/>
                  </a:cubicBezTo>
                  <a:close/>
                  <a:moveTo>
                    <a:pt x="9241" y="22159"/>
                  </a:moveTo>
                  <a:lnTo>
                    <a:pt x="9241" y="22159"/>
                  </a:lnTo>
                  <a:cubicBezTo>
                    <a:pt x="12767" y="25107"/>
                    <a:pt x="14651" y="29697"/>
                    <a:pt x="15290" y="34165"/>
                  </a:cubicBezTo>
                  <a:lnTo>
                    <a:pt x="15047" y="34165"/>
                  </a:lnTo>
                  <a:cubicBezTo>
                    <a:pt x="14955" y="33983"/>
                    <a:pt x="14712" y="33800"/>
                    <a:pt x="14621" y="33618"/>
                  </a:cubicBezTo>
                  <a:cubicBezTo>
                    <a:pt x="12250" y="30123"/>
                    <a:pt x="10457" y="26201"/>
                    <a:pt x="9241" y="22159"/>
                  </a:cubicBezTo>
                  <a:close/>
                  <a:moveTo>
                    <a:pt x="20123" y="21521"/>
                  </a:moveTo>
                  <a:lnTo>
                    <a:pt x="20123" y="21521"/>
                  </a:lnTo>
                  <a:cubicBezTo>
                    <a:pt x="20335" y="24894"/>
                    <a:pt x="20031" y="28299"/>
                    <a:pt x="19302" y="31581"/>
                  </a:cubicBezTo>
                  <a:cubicBezTo>
                    <a:pt x="19059" y="32433"/>
                    <a:pt x="18937" y="33344"/>
                    <a:pt x="18603" y="34135"/>
                  </a:cubicBezTo>
                  <a:cubicBezTo>
                    <a:pt x="18573" y="34165"/>
                    <a:pt x="18573" y="34165"/>
                    <a:pt x="18573" y="34165"/>
                  </a:cubicBezTo>
                  <a:lnTo>
                    <a:pt x="17934" y="34165"/>
                  </a:lnTo>
                  <a:cubicBezTo>
                    <a:pt x="17904" y="33436"/>
                    <a:pt x="17873" y="32676"/>
                    <a:pt x="17813" y="31916"/>
                  </a:cubicBezTo>
                  <a:cubicBezTo>
                    <a:pt x="17904" y="28390"/>
                    <a:pt x="18633" y="24773"/>
                    <a:pt x="20123" y="21521"/>
                  </a:cubicBezTo>
                  <a:close/>
                  <a:moveTo>
                    <a:pt x="27326" y="25776"/>
                  </a:moveTo>
                  <a:lnTo>
                    <a:pt x="27326" y="25776"/>
                  </a:lnTo>
                  <a:cubicBezTo>
                    <a:pt x="26141" y="28664"/>
                    <a:pt x="24500" y="31369"/>
                    <a:pt x="22250" y="33557"/>
                  </a:cubicBezTo>
                  <a:cubicBezTo>
                    <a:pt x="22068" y="33740"/>
                    <a:pt x="21825" y="33922"/>
                    <a:pt x="21612" y="34074"/>
                  </a:cubicBezTo>
                  <a:cubicBezTo>
                    <a:pt x="21551" y="34074"/>
                    <a:pt x="21521" y="34135"/>
                    <a:pt x="21521" y="34165"/>
                  </a:cubicBezTo>
                  <a:lnTo>
                    <a:pt x="20943" y="34165"/>
                  </a:lnTo>
                  <a:cubicBezTo>
                    <a:pt x="21004" y="34044"/>
                    <a:pt x="21035" y="33892"/>
                    <a:pt x="21065" y="33800"/>
                  </a:cubicBezTo>
                  <a:cubicBezTo>
                    <a:pt x="21339" y="33132"/>
                    <a:pt x="21703" y="32554"/>
                    <a:pt x="22038" y="31916"/>
                  </a:cubicBezTo>
                  <a:cubicBezTo>
                    <a:pt x="23375" y="29575"/>
                    <a:pt x="25108" y="27326"/>
                    <a:pt x="27326" y="25776"/>
                  </a:cubicBezTo>
                  <a:close/>
                  <a:moveTo>
                    <a:pt x="34591" y="2918"/>
                  </a:moveTo>
                  <a:cubicBezTo>
                    <a:pt x="34591" y="4621"/>
                    <a:pt x="34591" y="6323"/>
                    <a:pt x="34561" y="7995"/>
                  </a:cubicBezTo>
                  <a:lnTo>
                    <a:pt x="34439" y="15989"/>
                  </a:lnTo>
                  <a:cubicBezTo>
                    <a:pt x="34409" y="18572"/>
                    <a:pt x="34378" y="21125"/>
                    <a:pt x="34348" y="23709"/>
                  </a:cubicBezTo>
                  <a:cubicBezTo>
                    <a:pt x="34317" y="26414"/>
                    <a:pt x="34287" y="29119"/>
                    <a:pt x="34257" y="31825"/>
                  </a:cubicBezTo>
                  <a:cubicBezTo>
                    <a:pt x="34226" y="34469"/>
                    <a:pt x="34196" y="37113"/>
                    <a:pt x="34135" y="39758"/>
                  </a:cubicBezTo>
                  <a:cubicBezTo>
                    <a:pt x="34105" y="42311"/>
                    <a:pt x="34074" y="44864"/>
                    <a:pt x="34044" y="47418"/>
                  </a:cubicBezTo>
                  <a:cubicBezTo>
                    <a:pt x="34044" y="48725"/>
                    <a:pt x="34014" y="50032"/>
                    <a:pt x="34014" y="51308"/>
                  </a:cubicBezTo>
                  <a:lnTo>
                    <a:pt x="33953" y="51308"/>
                  </a:lnTo>
                  <a:cubicBezTo>
                    <a:pt x="32707" y="51308"/>
                    <a:pt x="31430" y="51308"/>
                    <a:pt x="30153" y="51339"/>
                  </a:cubicBezTo>
                  <a:lnTo>
                    <a:pt x="24652" y="51339"/>
                  </a:lnTo>
                  <a:cubicBezTo>
                    <a:pt x="25108" y="48542"/>
                    <a:pt x="25685" y="45776"/>
                    <a:pt x="25928" y="42949"/>
                  </a:cubicBezTo>
                  <a:cubicBezTo>
                    <a:pt x="26384" y="40731"/>
                    <a:pt x="24864" y="40153"/>
                    <a:pt x="23466" y="38968"/>
                  </a:cubicBezTo>
                  <a:cubicBezTo>
                    <a:pt x="22342" y="37965"/>
                    <a:pt x="23162" y="36384"/>
                    <a:pt x="23618" y="35229"/>
                  </a:cubicBezTo>
                  <a:cubicBezTo>
                    <a:pt x="23649" y="35077"/>
                    <a:pt x="23831" y="34834"/>
                    <a:pt x="23922" y="34621"/>
                  </a:cubicBezTo>
                  <a:cubicBezTo>
                    <a:pt x="23953" y="34560"/>
                    <a:pt x="23983" y="34499"/>
                    <a:pt x="23983" y="34469"/>
                  </a:cubicBezTo>
                  <a:cubicBezTo>
                    <a:pt x="24013" y="34408"/>
                    <a:pt x="24044" y="34347"/>
                    <a:pt x="24074" y="34287"/>
                  </a:cubicBezTo>
                  <a:cubicBezTo>
                    <a:pt x="24074" y="34256"/>
                    <a:pt x="24105" y="34226"/>
                    <a:pt x="24105" y="34196"/>
                  </a:cubicBezTo>
                  <a:cubicBezTo>
                    <a:pt x="24105" y="34196"/>
                    <a:pt x="24105" y="34196"/>
                    <a:pt x="24105" y="34165"/>
                  </a:cubicBezTo>
                  <a:lnTo>
                    <a:pt x="22250" y="34165"/>
                  </a:lnTo>
                  <a:cubicBezTo>
                    <a:pt x="22828" y="33740"/>
                    <a:pt x="23284" y="33071"/>
                    <a:pt x="23770" y="32554"/>
                  </a:cubicBezTo>
                  <a:cubicBezTo>
                    <a:pt x="25594" y="30487"/>
                    <a:pt x="26931" y="28056"/>
                    <a:pt x="27934" y="25472"/>
                  </a:cubicBezTo>
                  <a:cubicBezTo>
                    <a:pt x="27934" y="25442"/>
                    <a:pt x="27965" y="25381"/>
                    <a:pt x="27965" y="25320"/>
                  </a:cubicBezTo>
                  <a:cubicBezTo>
                    <a:pt x="27995" y="25229"/>
                    <a:pt x="28026" y="25107"/>
                    <a:pt x="28056" y="25016"/>
                  </a:cubicBezTo>
                  <a:cubicBezTo>
                    <a:pt x="28086" y="24925"/>
                    <a:pt x="28117" y="24834"/>
                    <a:pt x="28147" y="24742"/>
                  </a:cubicBezTo>
                  <a:lnTo>
                    <a:pt x="28147" y="24742"/>
                  </a:lnTo>
                  <a:cubicBezTo>
                    <a:pt x="28117" y="24742"/>
                    <a:pt x="28117" y="24773"/>
                    <a:pt x="28086" y="24773"/>
                  </a:cubicBezTo>
                  <a:lnTo>
                    <a:pt x="28056" y="24773"/>
                  </a:lnTo>
                  <a:cubicBezTo>
                    <a:pt x="28026" y="24803"/>
                    <a:pt x="27965" y="24834"/>
                    <a:pt x="27934" y="24864"/>
                  </a:cubicBezTo>
                  <a:lnTo>
                    <a:pt x="27904" y="24864"/>
                  </a:lnTo>
                  <a:cubicBezTo>
                    <a:pt x="27874" y="24894"/>
                    <a:pt x="27813" y="24894"/>
                    <a:pt x="27782" y="24925"/>
                  </a:cubicBezTo>
                  <a:lnTo>
                    <a:pt x="27752" y="24925"/>
                  </a:lnTo>
                  <a:lnTo>
                    <a:pt x="27630" y="25016"/>
                  </a:lnTo>
                  <a:cubicBezTo>
                    <a:pt x="27600" y="25016"/>
                    <a:pt x="27600" y="25016"/>
                    <a:pt x="27600" y="25046"/>
                  </a:cubicBezTo>
                  <a:cubicBezTo>
                    <a:pt x="24895" y="26688"/>
                    <a:pt x="22919" y="29363"/>
                    <a:pt x="21399" y="32129"/>
                  </a:cubicBezTo>
                  <a:cubicBezTo>
                    <a:pt x="21004" y="32737"/>
                    <a:pt x="20731" y="33375"/>
                    <a:pt x="20487" y="34044"/>
                  </a:cubicBezTo>
                  <a:cubicBezTo>
                    <a:pt x="20457" y="34074"/>
                    <a:pt x="20457" y="34135"/>
                    <a:pt x="20457" y="34165"/>
                  </a:cubicBezTo>
                  <a:lnTo>
                    <a:pt x="20031" y="34165"/>
                  </a:lnTo>
                  <a:cubicBezTo>
                    <a:pt x="20123" y="33892"/>
                    <a:pt x="20183" y="33618"/>
                    <a:pt x="20275" y="33375"/>
                  </a:cubicBezTo>
                  <a:cubicBezTo>
                    <a:pt x="20852" y="31521"/>
                    <a:pt x="21399" y="29697"/>
                    <a:pt x="21977" y="27873"/>
                  </a:cubicBezTo>
                  <a:cubicBezTo>
                    <a:pt x="22554" y="26049"/>
                    <a:pt x="23101" y="24226"/>
                    <a:pt x="23679" y="22432"/>
                  </a:cubicBezTo>
                  <a:lnTo>
                    <a:pt x="23679" y="22402"/>
                  </a:lnTo>
                  <a:lnTo>
                    <a:pt x="23831" y="22402"/>
                  </a:lnTo>
                  <a:cubicBezTo>
                    <a:pt x="25016" y="22402"/>
                    <a:pt x="25715" y="20761"/>
                    <a:pt x="25138" y="19788"/>
                  </a:cubicBezTo>
                  <a:cubicBezTo>
                    <a:pt x="25746" y="19393"/>
                    <a:pt x="26111" y="18572"/>
                    <a:pt x="25898" y="17843"/>
                  </a:cubicBezTo>
                  <a:cubicBezTo>
                    <a:pt x="25867" y="17782"/>
                    <a:pt x="25837" y="17691"/>
                    <a:pt x="25807" y="17630"/>
                  </a:cubicBezTo>
                  <a:cubicBezTo>
                    <a:pt x="26871" y="16931"/>
                    <a:pt x="26962" y="15046"/>
                    <a:pt x="25351" y="14803"/>
                  </a:cubicBezTo>
                  <a:cubicBezTo>
                    <a:pt x="25301" y="14798"/>
                    <a:pt x="25252" y="14796"/>
                    <a:pt x="25204" y="14796"/>
                  </a:cubicBezTo>
                  <a:cubicBezTo>
                    <a:pt x="24084" y="14796"/>
                    <a:pt x="23510" y="16120"/>
                    <a:pt x="23831" y="17052"/>
                  </a:cubicBezTo>
                  <a:cubicBezTo>
                    <a:pt x="23618" y="17144"/>
                    <a:pt x="23436" y="17296"/>
                    <a:pt x="23314" y="17478"/>
                  </a:cubicBezTo>
                  <a:cubicBezTo>
                    <a:pt x="22828" y="17995"/>
                    <a:pt x="22828" y="18815"/>
                    <a:pt x="23162" y="19393"/>
                  </a:cubicBezTo>
                  <a:cubicBezTo>
                    <a:pt x="22889" y="19575"/>
                    <a:pt x="22585" y="19940"/>
                    <a:pt x="22554" y="20153"/>
                  </a:cubicBezTo>
                  <a:cubicBezTo>
                    <a:pt x="22159" y="20913"/>
                    <a:pt x="22494" y="21916"/>
                    <a:pt x="23253" y="22280"/>
                  </a:cubicBezTo>
                  <a:cubicBezTo>
                    <a:pt x="23101" y="22736"/>
                    <a:pt x="22949" y="23192"/>
                    <a:pt x="22828" y="23648"/>
                  </a:cubicBezTo>
                  <a:cubicBezTo>
                    <a:pt x="22250" y="25472"/>
                    <a:pt x="21673" y="27326"/>
                    <a:pt x="21095" y="29150"/>
                  </a:cubicBezTo>
                  <a:cubicBezTo>
                    <a:pt x="20609" y="30791"/>
                    <a:pt x="20092" y="32433"/>
                    <a:pt x="19576" y="34074"/>
                  </a:cubicBezTo>
                  <a:cubicBezTo>
                    <a:pt x="19576" y="34104"/>
                    <a:pt x="19576" y="34135"/>
                    <a:pt x="19576" y="34165"/>
                  </a:cubicBezTo>
                  <a:lnTo>
                    <a:pt x="19059" y="34165"/>
                  </a:lnTo>
                  <a:cubicBezTo>
                    <a:pt x="19211" y="33831"/>
                    <a:pt x="19272" y="33314"/>
                    <a:pt x="19363" y="33132"/>
                  </a:cubicBezTo>
                  <a:cubicBezTo>
                    <a:pt x="20427" y="29119"/>
                    <a:pt x="20852" y="24894"/>
                    <a:pt x="20487" y="20761"/>
                  </a:cubicBezTo>
                  <a:lnTo>
                    <a:pt x="20487" y="20730"/>
                  </a:lnTo>
                  <a:cubicBezTo>
                    <a:pt x="20487" y="20700"/>
                    <a:pt x="20487" y="20669"/>
                    <a:pt x="20487" y="20639"/>
                  </a:cubicBezTo>
                  <a:cubicBezTo>
                    <a:pt x="20487" y="20639"/>
                    <a:pt x="20487" y="20639"/>
                    <a:pt x="20457" y="20609"/>
                  </a:cubicBezTo>
                  <a:cubicBezTo>
                    <a:pt x="20457" y="20487"/>
                    <a:pt x="20427" y="20366"/>
                    <a:pt x="20396" y="20244"/>
                  </a:cubicBezTo>
                  <a:cubicBezTo>
                    <a:pt x="20396" y="20153"/>
                    <a:pt x="20396" y="20062"/>
                    <a:pt x="20366" y="20001"/>
                  </a:cubicBezTo>
                  <a:cubicBezTo>
                    <a:pt x="20305" y="20092"/>
                    <a:pt x="20244" y="20183"/>
                    <a:pt x="20183" y="20305"/>
                  </a:cubicBezTo>
                  <a:cubicBezTo>
                    <a:pt x="20183" y="20305"/>
                    <a:pt x="20153" y="20335"/>
                    <a:pt x="20153" y="20366"/>
                  </a:cubicBezTo>
                  <a:cubicBezTo>
                    <a:pt x="20123" y="20396"/>
                    <a:pt x="20092" y="20426"/>
                    <a:pt x="20092" y="20457"/>
                  </a:cubicBezTo>
                  <a:cubicBezTo>
                    <a:pt x="20092" y="20487"/>
                    <a:pt x="20062" y="20487"/>
                    <a:pt x="20062" y="20487"/>
                  </a:cubicBezTo>
                  <a:lnTo>
                    <a:pt x="20031" y="20578"/>
                  </a:lnTo>
                  <a:cubicBezTo>
                    <a:pt x="17965" y="24742"/>
                    <a:pt x="17053" y="29545"/>
                    <a:pt x="17478" y="34165"/>
                  </a:cubicBezTo>
                  <a:lnTo>
                    <a:pt x="16718" y="34165"/>
                  </a:lnTo>
                  <a:cubicBezTo>
                    <a:pt x="16718" y="34104"/>
                    <a:pt x="16718" y="34013"/>
                    <a:pt x="16718" y="33983"/>
                  </a:cubicBezTo>
                  <a:cubicBezTo>
                    <a:pt x="16293" y="29454"/>
                    <a:pt x="16323" y="24894"/>
                    <a:pt x="15837" y="20396"/>
                  </a:cubicBezTo>
                  <a:cubicBezTo>
                    <a:pt x="16749" y="20153"/>
                    <a:pt x="17326" y="18907"/>
                    <a:pt x="16840" y="17995"/>
                  </a:cubicBezTo>
                  <a:cubicBezTo>
                    <a:pt x="16779" y="17873"/>
                    <a:pt x="16597" y="17630"/>
                    <a:pt x="16445" y="17539"/>
                  </a:cubicBezTo>
                  <a:cubicBezTo>
                    <a:pt x="16962" y="16779"/>
                    <a:pt x="16931" y="15563"/>
                    <a:pt x="16019" y="15046"/>
                  </a:cubicBezTo>
                  <a:cubicBezTo>
                    <a:pt x="16658" y="14317"/>
                    <a:pt x="16597" y="13040"/>
                    <a:pt x="15290" y="12736"/>
                  </a:cubicBezTo>
                  <a:cubicBezTo>
                    <a:pt x="15196" y="12720"/>
                    <a:pt x="15106" y="12712"/>
                    <a:pt x="15019" y="12712"/>
                  </a:cubicBezTo>
                  <a:cubicBezTo>
                    <a:pt x="13672" y="12712"/>
                    <a:pt x="13196" y="14608"/>
                    <a:pt x="14196" y="15350"/>
                  </a:cubicBezTo>
                  <a:cubicBezTo>
                    <a:pt x="13557" y="16110"/>
                    <a:pt x="13618" y="17478"/>
                    <a:pt x="14439" y="17995"/>
                  </a:cubicBezTo>
                  <a:cubicBezTo>
                    <a:pt x="14378" y="18055"/>
                    <a:pt x="14317" y="18147"/>
                    <a:pt x="14287" y="18207"/>
                  </a:cubicBezTo>
                  <a:cubicBezTo>
                    <a:pt x="13740" y="18998"/>
                    <a:pt x="14196" y="20183"/>
                    <a:pt x="15138" y="20396"/>
                  </a:cubicBezTo>
                  <a:cubicBezTo>
                    <a:pt x="15229" y="20426"/>
                    <a:pt x="15290" y="20426"/>
                    <a:pt x="15381" y="20426"/>
                  </a:cubicBezTo>
                  <a:cubicBezTo>
                    <a:pt x="15837" y="24986"/>
                    <a:pt x="15898" y="29606"/>
                    <a:pt x="16262" y="34165"/>
                  </a:cubicBezTo>
                  <a:lnTo>
                    <a:pt x="15685" y="34165"/>
                  </a:lnTo>
                  <a:cubicBezTo>
                    <a:pt x="15685" y="34135"/>
                    <a:pt x="15685" y="34104"/>
                    <a:pt x="15685" y="34074"/>
                  </a:cubicBezTo>
                  <a:cubicBezTo>
                    <a:pt x="15047" y="29363"/>
                    <a:pt x="12980" y="24469"/>
                    <a:pt x="9150" y="21490"/>
                  </a:cubicBezTo>
                  <a:cubicBezTo>
                    <a:pt x="9089" y="21490"/>
                    <a:pt x="9059" y="21460"/>
                    <a:pt x="8998" y="21429"/>
                  </a:cubicBezTo>
                  <a:cubicBezTo>
                    <a:pt x="8937" y="21369"/>
                    <a:pt x="8876" y="21308"/>
                    <a:pt x="8815" y="21277"/>
                  </a:cubicBezTo>
                  <a:cubicBezTo>
                    <a:pt x="8785" y="21247"/>
                    <a:pt x="8755" y="21217"/>
                    <a:pt x="8724" y="21217"/>
                  </a:cubicBezTo>
                  <a:cubicBezTo>
                    <a:pt x="8724" y="21217"/>
                    <a:pt x="8694" y="21217"/>
                    <a:pt x="8694" y="21186"/>
                  </a:cubicBezTo>
                  <a:lnTo>
                    <a:pt x="8664" y="21186"/>
                  </a:lnTo>
                  <a:cubicBezTo>
                    <a:pt x="8633" y="21156"/>
                    <a:pt x="8603" y="21156"/>
                    <a:pt x="8572" y="21125"/>
                  </a:cubicBezTo>
                  <a:lnTo>
                    <a:pt x="8542" y="21125"/>
                  </a:lnTo>
                  <a:cubicBezTo>
                    <a:pt x="8512" y="21095"/>
                    <a:pt x="8481" y="21065"/>
                    <a:pt x="8451" y="21065"/>
                  </a:cubicBezTo>
                  <a:lnTo>
                    <a:pt x="8451" y="21065"/>
                  </a:lnTo>
                  <a:cubicBezTo>
                    <a:pt x="8481" y="21156"/>
                    <a:pt x="8512" y="21277"/>
                    <a:pt x="8542" y="21399"/>
                  </a:cubicBezTo>
                  <a:lnTo>
                    <a:pt x="8542" y="21460"/>
                  </a:lnTo>
                  <a:cubicBezTo>
                    <a:pt x="8572" y="21521"/>
                    <a:pt x="8572" y="21581"/>
                    <a:pt x="8603" y="21673"/>
                  </a:cubicBezTo>
                  <a:cubicBezTo>
                    <a:pt x="9910" y="26080"/>
                    <a:pt x="11764" y="30426"/>
                    <a:pt x="14469" y="34165"/>
                  </a:cubicBezTo>
                  <a:lnTo>
                    <a:pt x="11946" y="34165"/>
                  </a:lnTo>
                  <a:cubicBezTo>
                    <a:pt x="12037" y="34317"/>
                    <a:pt x="12159" y="34439"/>
                    <a:pt x="12250" y="34591"/>
                  </a:cubicBezTo>
                  <a:cubicBezTo>
                    <a:pt x="12311" y="34712"/>
                    <a:pt x="12402" y="34803"/>
                    <a:pt x="12463" y="34925"/>
                  </a:cubicBezTo>
                  <a:cubicBezTo>
                    <a:pt x="12676" y="35199"/>
                    <a:pt x="12858" y="35533"/>
                    <a:pt x="13010" y="35837"/>
                  </a:cubicBezTo>
                  <a:cubicBezTo>
                    <a:pt x="16080" y="40518"/>
                    <a:pt x="9515" y="38876"/>
                    <a:pt x="9879" y="43649"/>
                  </a:cubicBezTo>
                  <a:cubicBezTo>
                    <a:pt x="10092" y="46171"/>
                    <a:pt x="10487" y="48664"/>
                    <a:pt x="11004" y="51156"/>
                  </a:cubicBezTo>
                  <a:cubicBezTo>
                    <a:pt x="10335" y="51187"/>
                    <a:pt x="9636" y="51187"/>
                    <a:pt x="8967" y="51187"/>
                  </a:cubicBezTo>
                  <a:cubicBezTo>
                    <a:pt x="7053" y="51247"/>
                    <a:pt x="5138" y="51278"/>
                    <a:pt x="3192" y="51308"/>
                  </a:cubicBezTo>
                  <a:lnTo>
                    <a:pt x="3192" y="51278"/>
                  </a:lnTo>
                  <a:cubicBezTo>
                    <a:pt x="3192" y="48633"/>
                    <a:pt x="3192" y="45959"/>
                    <a:pt x="3162" y="43314"/>
                  </a:cubicBezTo>
                  <a:cubicBezTo>
                    <a:pt x="3162" y="40548"/>
                    <a:pt x="3162" y="37813"/>
                    <a:pt x="3131" y="35047"/>
                  </a:cubicBezTo>
                  <a:cubicBezTo>
                    <a:pt x="3131" y="32372"/>
                    <a:pt x="3131" y="29697"/>
                    <a:pt x="3131" y="27053"/>
                  </a:cubicBezTo>
                  <a:cubicBezTo>
                    <a:pt x="3101" y="24287"/>
                    <a:pt x="3101" y="21521"/>
                    <a:pt x="3101" y="18785"/>
                  </a:cubicBezTo>
                  <a:cubicBezTo>
                    <a:pt x="3071" y="16080"/>
                    <a:pt x="3071" y="13344"/>
                    <a:pt x="3071" y="10639"/>
                  </a:cubicBezTo>
                  <a:cubicBezTo>
                    <a:pt x="3071" y="8177"/>
                    <a:pt x="3040" y="5715"/>
                    <a:pt x="3040" y="3222"/>
                  </a:cubicBezTo>
                  <a:cubicBezTo>
                    <a:pt x="3952" y="3222"/>
                    <a:pt x="4894" y="3192"/>
                    <a:pt x="5806" y="3192"/>
                  </a:cubicBezTo>
                  <a:cubicBezTo>
                    <a:pt x="7752" y="3192"/>
                    <a:pt x="9697" y="3162"/>
                    <a:pt x="11642" y="3131"/>
                  </a:cubicBezTo>
                  <a:cubicBezTo>
                    <a:pt x="13740" y="3101"/>
                    <a:pt x="15837" y="3101"/>
                    <a:pt x="17965" y="3070"/>
                  </a:cubicBezTo>
                  <a:cubicBezTo>
                    <a:pt x="19880" y="3040"/>
                    <a:pt x="21794" y="3040"/>
                    <a:pt x="23740" y="3010"/>
                  </a:cubicBezTo>
                  <a:cubicBezTo>
                    <a:pt x="25715" y="3010"/>
                    <a:pt x="27661" y="2979"/>
                    <a:pt x="29637" y="2949"/>
                  </a:cubicBezTo>
                  <a:cubicBezTo>
                    <a:pt x="31308" y="2949"/>
                    <a:pt x="32950" y="2918"/>
                    <a:pt x="34591" y="2918"/>
                  </a:cubicBezTo>
                  <a:close/>
                  <a:moveTo>
                    <a:pt x="23405" y="34621"/>
                  </a:moveTo>
                  <a:cubicBezTo>
                    <a:pt x="23253" y="34925"/>
                    <a:pt x="23132" y="35229"/>
                    <a:pt x="22980" y="35563"/>
                  </a:cubicBezTo>
                  <a:cubicBezTo>
                    <a:pt x="21734" y="38512"/>
                    <a:pt x="22706" y="39059"/>
                    <a:pt x="24956" y="40731"/>
                  </a:cubicBezTo>
                  <a:cubicBezTo>
                    <a:pt x="25746" y="41430"/>
                    <a:pt x="25564" y="42524"/>
                    <a:pt x="25412" y="43466"/>
                  </a:cubicBezTo>
                  <a:cubicBezTo>
                    <a:pt x="25260" y="46019"/>
                    <a:pt x="24560" y="48481"/>
                    <a:pt x="24256" y="51004"/>
                  </a:cubicBezTo>
                  <a:cubicBezTo>
                    <a:pt x="23983" y="52676"/>
                    <a:pt x="23618" y="54317"/>
                    <a:pt x="23527" y="55989"/>
                  </a:cubicBezTo>
                  <a:cubicBezTo>
                    <a:pt x="23527" y="56050"/>
                    <a:pt x="23527" y="56111"/>
                    <a:pt x="23557" y="56141"/>
                  </a:cubicBezTo>
                  <a:lnTo>
                    <a:pt x="23345" y="56141"/>
                  </a:lnTo>
                  <a:cubicBezTo>
                    <a:pt x="21369" y="56141"/>
                    <a:pt x="19393" y="56111"/>
                    <a:pt x="17417" y="56111"/>
                  </a:cubicBezTo>
                  <a:cubicBezTo>
                    <a:pt x="15806" y="56080"/>
                    <a:pt x="14165" y="56080"/>
                    <a:pt x="12524" y="56080"/>
                  </a:cubicBezTo>
                  <a:cubicBezTo>
                    <a:pt x="12281" y="55168"/>
                    <a:pt x="12129" y="54226"/>
                    <a:pt x="11916" y="53284"/>
                  </a:cubicBezTo>
                  <a:cubicBezTo>
                    <a:pt x="11460" y="51095"/>
                    <a:pt x="11034" y="48907"/>
                    <a:pt x="10700" y="46718"/>
                  </a:cubicBezTo>
                  <a:cubicBezTo>
                    <a:pt x="10548" y="45077"/>
                    <a:pt x="9940" y="43253"/>
                    <a:pt x="10761" y="41734"/>
                  </a:cubicBezTo>
                  <a:cubicBezTo>
                    <a:pt x="11733" y="40092"/>
                    <a:pt x="15077" y="39636"/>
                    <a:pt x="14226" y="37174"/>
                  </a:cubicBezTo>
                  <a:cubicBezTo>
                    <a:pt x="13800" y="36293"/>
                    <a:pt x="13405" y="35381"/>
                    <a:pt x="12767" y="34621"/>
                  </a:cubicBezTo>
                  <a:close/>
                  <a:moveTo>
                    <a:pt x="11126" y="51612"/>
                  </a:moveTo>
                  <a:cubicBezTo>
                    <a:pt x="11399" y="53071"/>
                    <a:pt x="11733" y="54500"/>
                    <a:pt x="12037" y="55898"/>
                  </a:cubicBezTo>
                  <a:cubicBezTo>
                    <a:pt x="12068" y="56020"/>
                    <a:pt x="12098" y="56141"/>
                    <a:pt x="12129" y="56263"/>
                  </a:cubicBezTo>
                  <a:cubicBezTo>
                    <a:pt x="12159" y="56354"/>
                    <a:pt x="12189" y="56415"/>
                    <a:pt x="12189" y="56506"/>
                  </a:cubicBezTo>
                  <a:lnTo>
                    <a:pt x="13527" y="56506"/>
                  </a:lnTo>
                  <a:lnTo>
                    <a:pt x="19424" y="56567"/>
                  </a:lnTo>
                  <a:lnTo>
                    <a:pt x="23892" y="56597"/>
                  </a:lnTo>
                  <a:cubicBezTo>
                    <a:pt x="23892" y="56506"/>
                    <a:pt x="23922" y="56415"/>
                    <a:pt x="23953" y="56354"/>
                  </a:cubicBezTo>
                  <a:cubicBezTo>
                    <a:pt x="23953" y="56263"/>
                    <a:pt x="23953" y="56202"/>
                    <a:pt x="23983" y="56141"/>
                  </a:cubicBezTo>
                  <a:lnTo>
                    <a:pt x="23953" y="56141"/>
                  </a:lnTo>
                  <a:cubicBezTo>
                    <a:pt x="23953" y="56111"/>
                    <a:pt x="23983" y="56111"/>
                    <a:pt x="23983" y="56080"/>
                  </a:cubicBezTo>
                  <a:cubicBezTo>
                    <a:pt x="24044" y="55594"/>
                    <a:pt x="24074" y="55138"/>
                    <a:pt x="24105" y="54652"/>
                  </a:cubicBezTo>
                  <a:cubicBezTo>
                    <a:pt x="24196" y="53983"/>
                    <a:pt x="24348" y="53284"/>
                    <a:pt x="24439" y="52615"/>
                  </a:cubicBezTo>
                  <a:cubicBezTo>
                    <a:pt x="24469" y="52342"/>
                    <a:pt x="24530" y="52068"/>
                    <a:pt x="24560" y="51795"/>
                  </a:cubicBezTo>
                  <a:lnTo>
                    <a:pt x="26506" y="51795"/>
                  </a:lnTo>
                  <a:cubicBezTo>
                    <a:pt x="27174" y="51764"/>
                    <a:pt x="27843" y="51764"/>
                    <a:pt x="28512" y="51764"/>
                  </a:cubicBezTo>
                  <a:lnTo>
                    <a:pt x="33953" y="51764"/>
                  </a:lnTo>
                  <a:cubicBezTo>
                    <a:pt x="33983" y="51764"/>
                    <a:pt x="33983" y="51734"/>
                    <a:pt x="34014" y="51734"/>
                  </a:cubicBezTo>
                  <a:cubicBezTo>
                    <a:pt x="33983" y="52980"/>
                    <a:pt x="33983" y="54196"/>
                    <a:pt x="33953" y="55412"/>
                  </a:cubicBezTo>
                  <a:cubicBezTo>
                    <a:pt x="33922" y="57904"/>
                    <a:pt x="33892" y="60366"/>
                    <a:pt x="33862" y="62859"/>
                  </a:cubicBezTo>
                  <a:cubicBezTo>
                    <a:pt x="33254" y="62859"/>
                    <a:pt x="32615" y="62828"/>
                    <a:pt x="32007" y="62828"/>
                  </a:cubicBezTo>
                  <a:cubicBezTo>
                    <a:pt x="30062" y="62767"/>
                    <a:pt x="28117" y="62737"/>
                    <a:pt x="26171" y="62707"/>
                  </a:cubicBezTo>
                  <a:cubicBezTo>
                    <a:pt x="24196" y="62646"/>
                    <a:pt x="22220" y="62615"/>
                    <a:pt x="20244" y="62585"/>
                  </a:cubicBezTo>
                  <a:cubicBezTo>
                    <a:pt x="18269" y="62555"/>
                    <a:pt x="16293" y="62494"/>
                    <a:pt x="14317" y="62463"/>
                  </a:cubicBezTo>
                  <a:lnTo>
                    <a:pt x="8025" y="62342"/>
                  </a:lnTo>
                  <a:cubicBezTo>
                    <a:pt x="6445" y="62311"/>
                    <a:pt x="4864" y="62281"/>
                    <a:pt x="3253" y="62251"/>
                  </a:cubicBezTo>
                  <a:cubicBezTo>
                    <a:pt x="3253" y="61308"/>
                    <a:pt x="3253" y="60366"/>
                    <a:pt x="3253" y="59424"/>
                  </a:cubicBezTo>
                  <a:cubicBezTo>
                    <a:pt x="3253" y="56871"/>
                    <a:pt x="3223" y="54317"/>
                    <a:pt x="3223" y="51764"/>
                  </a:cubicBezTo>
                  <a:cubicBezTo>
                    <a:pt x="4043" y="51764"/>
                    <a:pt x="4864" y="51734"/>
                    <a:pt x="5685" y="51734"/>
                  </a:cubicBezTo>
                  <a:cubicBezTo>
                    <a:pt x="7508" y="51703"/>
                    <a:pt x="9302" y="51673"/>
                    <a:pt x="11126" y="51612"/>
                  </a:cubicBezTo>
                  <a:close/>
                  <a:moveTo>
                    <a:pt x="37722" y="0"/>
                  </a:moveTo>
                  <a:cubicBezTo>
                    <a:pt x="37631" y="92"/>
                    <a:pt x="37509" y="152"/>
                    <a:pt x="37418" y="213"/>
                  </a:cubicBezTo>
                  <a:cubicBezTo>
                    <a:pt x="37418" y="244"/>
                    <a:pt x="37418" y="244"/>
                    <a:pt x="37418" y="244"/>
                  </a:cubicBezTo>
                  <a:cubicBezTo>
                    <a:pt x="37296" y="335"/>
                    <a:pt x="37175" y="426"/>
                    <a:pt x="37053" y="517"/>
                  </a:cubicBezTo>
                  <a:cubicBezTo>
                    <a:pt x="36962" y="608"/>
                    <a:pt x="36840" y="700"/>
                    <a:pt x="36719" y="791"/>
                  </a:cubicBezTo>
                  <a:cubicBezTo>
                    <a:pt x="36597" y="882"/>
                    <a:pt x="36445" y="973"/>
                    <a:pt x="36324" y="1095"/>
                  </a:cubicBezTo>
                  <a:cubicBezTo>
                    <a:pt x="36232" y="1156"/>
                    <a:pt x="36141" y="1216"/>
                    <a:pt x="36050" y="1308"/>
                  </a:cubicBezTo>
                  <a:cubicBezTo>
                    <a:pt x="35655" y="1672"/>
                    <a:pt x="35260" y="2067"/>
                    <a:pt x="34865" y="2463"/>
                  </a:cubicBezTo>
                  <a:cubicBezTo>
                    <a:pt x="33649" y="2493"/>
                    <a:pt x="32403" y="2493"/>
                    <a:pt x="31156" y="2493"/>
                  </a:cubicBezTo>
                  <a:cubicBezTo>
                    <a:pt x="29150" y="2523"/>
                    <a:pt x="27144" y="2554"/>
                    <a:pt x="25138" y="2554"/>
                  </a:cubicBezTo>
                  <a:cubicBezTo>
                    <a:pt x="23193" y="2584"/>
                    <a:pt x="21247" y="2615"/>
                    <a:pt x="19302" y="2615"/>
                  </a:cubicBezTo>
                  <a:cubicBezTo>
                    <a:pt x="17265" y="2645"/>
                    <a:pt x="15229" y="2675"/>
                    <a:pt x="13192" y="2675"/>
                  </a:cubicBezTo>
                  <a:cubicBezTo>
                    <a:pt x="11186" y="2706"/>
                    <a:pt x="9180" y="2736"/>
                    <a:pt x="7174" y="2736"/>
                  </a:cubicBezTo>
                  <a:cubicBezTo>
                    <a:pt x="5806" y="2766"/>
                    <a:pt x="4439" y="2766"/>
                    <a:pt x="3071" y="2797"/>
                  </a:cubicBezTo>
                  <a:lnTo>
                    <a:pt x="3071" y="2766"/>
                  </a:lnTo>
                  <a:lnTo>
                    <a:pt x="2858" y="2766"/>
                  </a:lnTo>
                  <a:cubicBezTo>
                    <a:pt x="2189" y="2098"/>
                    <a:pt x="1521" y="1459"/>
                    <a:pt x="821" y="791"/>
                  </a:cubicBezTo>
                  <a:lnTo>
                    <a:pt x="791" y="730"/>
                  </a:lnTo>
                  <a:cubicBezTo>
                    <a:pt x="639" y="639"/>
                    <a:pt x="517" y="517"/>
                    <a:pt x="396" y="426"/>
                  </a:cubicBezTo>
                  <a:cubicBezTo>
                    <a:pt x="396" y="426"/>
                    <a:pt x="365" y="396"/>
                    <a:pt x="335" y="396"/>
                  </a:cubicBezTo>
                  <a:cubicBezTo>
                    <a:pt x="244" y="304"/>
                    <a:pt x="122" y="213"/>
                    <a:pt x="1" y="152"/>
                  </a:cubicBezTo>
                  <a:lnTo>
                    <a:pt x="1" y="152"/>
                  </a:lnTo>
                  <a:cubicBezTo>
                    <a:pt x="92" y="244"/>
                    <a:pt x="153" y="365"/>
                    <a:pt x="244" y="487"/>
                  </a:cubicBezTo>
                  <a:cubicBezTo>
                    <a:pt x="365" y="639"/>
                    <a:pt x="487" y="791"/>
                    <a:pt x="609" y="973"/>
                  </a:cubicBezTo>
                  <a:cubicBezTo>
                    <a:pt x="700" y="1095"/>
                    <a:pt x="821" y="1247"/>
                    <a:pt x="943" y="1368"/>
                  </a:cubicBezTo>
                  <a:cubicBezTo>
                    <a:pt x="943" y="1368"/>
                    <a:pt x="940" y="1368"/>
                    <a:pt x="936" y="1367"/>
                  </a:cubicBezTo>
                  <a:lnTo>
                    <a:pt x="936" y="1367"/>
                  </a:lnTo>
                  <a:cubicBezTo>
                    <a:pt x="1141" y="1629"/>
                    <a:pt x="1346" y="1863"/>
                    <a:pt x="1551" y="2098"/>
                  </a:cubicBezTo>
                  <a:cubicBezTo>
                    <a:pt x="1612" y="2159"/>
                    <a:pt x="1672" y="2219"/>
                    <a:pt x="1733" y="2280"/>
                  </a:cubicBezTo>
                  <a:cubicBezTo>
                    <a:pt x="2037" y="2584"/>
                    <a:pt x="2341" y="2888"/>
                    <a:pt x="2645" y="3192"/>
                  </a:cubicBezTo>
                  <a:cubicBezTo>
                    <a:pt x="2645" y="3253"/>
                    <a:pt x="2645" y="3314"/>
                    <a:pt x="2645" y="3374"/>
                  </a:cubicBezTo>
                  <a:cubicBezTo>
                    <a:pt x="2645" y="3435"/>
                    <a:pt x="2645" y="3496"/>
                    <a:pt x="2645" y="3557"/>
                  </a:cubicBezTo>
                  <a:cubicBezTo>
                    <a:pt x="2645" y="3587"/>
                    <a:pt x="2645" y="3648"/>
                    <a:pt x="2615" y="3678"/>
                  </a:cubicBezTo>
                  <a:lnTo>
                    <a:pt x="2645" y="7447"/>
                  </a:lnTo>
                  <a:cubicBezTo>
                    <a:pt x="2645" y="10153"/>
                    <a:pt x="2645" y="12888"/>
                    <a:pt x="2645" y="15593"/>
                  </a:cubicBezTo>
                  <a:cubicBezTo>
                    <a:pt x="2676" y="18238"/>
                    <a:pt x="2676" y="20882"/>
                    <a:pt x="2676" y="23527"/>
                  </a:cubicBezTo>
                  <a:cubicBezTo>
                    <a:pt x="2706" y="26353"/>
                    <a:pt x="2706" y="29150"/>
                    <a:pt x="2706" y="31977"/>
                  </a:cubicBezTo>
                  <a:cubicBezTo>
                    <a:pt x="2736" y="34651"/>
                    <a:pt x="2736" y="37296"/>
                    <a:pt x="2736" y="39971"/>
                  </a:cubicBezTo>
                  <a:cubicBezTo>
                    <a:pt x="2767" y="42676"/>
                    <a:pt x="2767" y="45351"/>
                    <a:pt x="2767" y="48056"/>
                  </a:cubicBezTo>
                  <a:cubicBezTo>
                    <a:pt x="2767" y="50791"/>
                    <a:pt x="2797" y="53497"/>
                    <a:pt x="2797" y="56232"/>
                  </a:cubicBezTo>
                  <a:cubicBezTo>
                    <a:pt x="2797" y="58238"/>
                    <a:pt x="2797" y="60214"/>
                    <a:pt x="2828" y="62220"/>
                  </a:cubicBezTo>
                  <a:lnTo>
                    <a:pt x="2797" y="62220"/>
                  </a:lnTo>
                  <a:cubicBezTo>
                    <a:pt x="2797" y="62281"/>
                    <a:pt x="2797" y="62311"/>
                    <a:pt x="2828" y="62372"/>
                  </a:cubicBezTo>
                  <a:lnTo>
                    <a:pt x="2797" y="62372"/>
                  </a:lnTo>
                  <a:cubicBezTo>
                    <a:pt x="2432" y="62737"/>
                    <a:pt x="2068" y="63102"/>
                    <a:pt x="1733" y="63466"/>
                  </a:cubicBezTo>
                  <a:cubicBezTo>
                    <a:pt x="1581" y="63679"/>
                    <a:pt x="1429" y="63862"/>
                    <a:pt x="1277" y="64074"/>
                  </a:cubicBezTo>
                  <a:cubicBezTo>
                    <a:pt x="1095" y="64287"/>
                    <a:pt x="913" y="64530"/>
                    <a:pt x="761" y="64773"/>
                  </a:cubicBezTo>
                  <a:cubicBezTo>
                    <a:pt x="609" y="64925"/>
                    <a:pt x="487" y="65138"/>
                    <a:pt x="365" y="65321"/>
                  </a:cubicBezTo>
                  <a:cubicBezTo>
                    <a:pt x="548" y="65138"/>
                    <a:pt x="730" y="64986"/>
                    <a:pt x="913" y="64834"/>
                  </a:cubicBezTo>
                  <a:cubicBezTo>
                    <a:pt x="913" y="64865"/>
                    <a:pt x="913" y="64865"/>
                    <a:pt x="913" y="64865"/>
                  </a:cubicBezTo>
                  <a:cubicBezTo>
                    <a:pt x="1065" y="64713"/>
                    <a:pt x="1247" y="64561"/>
                    <a:pt x="1429" y="64439"/>
                  </a:cubicBezTo>
                  <a:lnTo>
                    <a:pt x="1399" y="64439"/>
                  </a:lnTo>
                  <a:cubicBezTo>
                    <a:pt x="1490" y="64348"/>
                    <a:pt x="1581" y="64257"/>
                    <a:pt x="1672" y="64196"/>
                  </a:cubicBezTo>
                  <a:cubicBezTo>
                    <a:pt x="2159" y="63679"/>
                    <a:pt x="2645" y="63193"/>
                    <a:pt x="3131" y="62676"/>
                  </a:cubicBezTo>
                  <a:lnTo>
                    <a:pt x="3648" y="62676"/>
                  </a:lnTo>
                  <a:cubicBezTo>
                    <a:pt x="3679" y="62676"/>
                    <a:pt x="3709" y="62676"/>
                    <a:pt x="3739" y="62707"/>
                  </a:cubicBezTo>
                  <a:lnTo>
                    <a:pt x="6627" y="62767"/>
                  </a:lnTo>
                  <a:cubicBezTo>
                    <a:pt x="8664" y="62798"/>
                    <a:pt x="10700" y="62828"/>
                    <a:pt x="12737" y="62889"/>
                  </a:cubicBezTo>
                  <a:cubicBezTo>
                    <a:pt x="14651" y="62919"/>
                    <a:pt x="16566" y="62950"/>
                    <a:pt x="18481" y="62980"/>
                  </a:cubicBezTo>
                  <a:cubicBezTo>
                    <a:pt x="20548" y="63041"/>
                    <a:pt x="22585" y="63071"/>
                    <a:pt x="24652" y="63132"/>
                  </a:cubicBezTo>
                  <a:cubicBezTo>
                    <a:pt x="26627" y="63162"/>
                    <a:pt x="28603" y="63193"/>
                    <a:pt x="30609" y="63223"/>
                  </a:cubicBezTo>
                  <a:lnTo>
                    <a:pt x="34014" y="63314"/>
                  </a:lnTo>
                  <a:cubicBezTo>
                    <a:pt x="34409" y="63679"/>
                    <a:pt x="34773" y="64044"/>
                    <a:pt x="35169" y="64409"/>
                  </a:cubicBezTo>
                  <a:cubicBezTo>
                    <a:pt x="35321" y="64530"/>
                    <a:pt x="35473" y="64652"/>
                    <a:pt x="35624" y="64773"/>
                  </a:cubicBezTo>
                  <a:cubicBezTo>
                    <a:pt x="35868" y="64956"/>
                    <a:pt x="36080" y="65138"/>
                    <a:pt x="36324" y="65290"/>
                  </a:cubicBezTo>
                  <a:cubicBezTo>
                    <a:pt x="36445" y="65381"/>
                    <a:pt x="36597" y="65473"/>
                    <a:pt x="36749" y="65564"/>
                  </a:cubicBezTo>
                  <a:cubicBezTo>
                    <a:pt x="36688" y="65503"/>
                    <a:pt x="36658" y="65442"/>
                    <a:pt x="36597" y="65381"/>
                  </a:cubicBezTo>
                  <a:cubicBezTo>
                    <a:pt x="36476" y="65229"/>
                    <a:pt x="36354" y="65108"/>
                    <a:pt x="36232" y="64956"/>
                  </a:cubicBezTo>
                  <a:cubicBezTo>
                    <a:pt x="36111" y="64834"/>
                    <a:pt x="35989" y="64682"/>
                    <a:pt x="35868" y="64530"/>
                  </a:cubicBezTo>
                  <a:cubicBezTo>
                    <a:pt x="35746" y="64409"/>
                    <a:pt x="35655" y="64257"/>
                    <a:pt x="35533" y="64135"/>
                  </a:cubicBezTo>
                  <a:cubicBezTo>
                    <a:pt x="35138" y="63740"/>
                    <a:pt x="34743" y="63375"/>
                    <a:pt x="34348" y="62980"/>
                  </a:cubicBezTo>
                  <a:cubicBezTo>
                    <a:pt x="34317" y="62980"/>
                    <a:pt x="34317" y="62950"/>
                    <a:pt x="34287" y="62950"/>
                  </a:cubicBezTo>
                  <a:lnTo>
                    <a:pt x="34287" y="62919"/>
                  </a:lnTo>
                  <a:cubicBezTo>
                    <a:pt x="34287" y="62889"/>
                    <a:pt x="34287" y="62889"/>
                    <a:pt x="34287" y="62859"/>
                  </a:cubicBezTo>
                  <a:cubicBezTo>
                    <a:pt x="34287" y="62767"/>
                    <a:pt x="34317" y="62676"/>
                    <a:pt x="34317" y="62615"/>
                  </a:cubicBezTo>
                  <a:cubicBezTo>
                    <a:pt x="34317" y="62524"/>
                    <a:pt x="34317" y="62463"/>
                    <a:pt x="34317" y="62372"/>
                  </a:cubicBezTo>
                  <a:cubicBezTo>
                    <a:pt x="34348" y="60944"/>
                    <a:pt x="34378" y="59545"/>
                    <a:pt x="34378" y="58117"/>
                  </a:cubicBezTo>
                  <a:cubicBezTo>
                    <a:pt x="34409" y="55472"/>
                    <a:pt x="34439" y="52828"/>
                    <a:pt x="34500" y="50184"/>
                  </a:cubicBezTo>
                  <a:cubicBezTo>
                    <a:pt x="34530" y="47600"/>
                    <a:pt x="34561" y="45047"/>
                    <a:pt x="34591" y="42494"/>
                  </a:cubicBezTo>
                  <a:cubicBezTo>
                    <a:pt x="34621" y="39758"/>
                    <a:pt x="34652" y="37053"/>
                    <a:pt x="34682" y="34347"/>
                  </a:cubicBezTo>
                  <a:cubicBezTo>
                    <a:pt x="34713" y="31733"/>
                    <a:pt x="34743" y="29150"/>
                    <a:pt x="34804" y="26536"/>
                  </a:cubicBezTo>
                  <a:lnTo>
                    <a:pt x="34895" y="18390"/>
                  </a:lnTo>
                  <a:cubicBezTo>
                    <a:pt x="34925" y="15715"/>
                    <a:pt x="34956" y="13071"/>
                    <a:pt x="34986" y="10426"/>
                  </a:cubicBezTo>
                  <a:cubicBezTo>
                    <a:pt x="35017" y="7964"/>
                    <a:pt x="35047" y="5532"/>
                    <a:pt x="35077" y="3101"/>
                  </a:cubicBezTo>
                  <a:cubicBezTo>
                    <a:pt x="35077" y="3040"/>
                    <a:pt x="35077" y="2949"/>
                    <a:pt x="35077" y="2888"/>
                  </a:cubicBezTo>
                  <a:cubicBezTo>
                    <a:pt x="35624" y="2371"/>
                    <a:pt x="36172" y="1824"/>
                    <a:pt x="36688" y="1277"/>
                  </a:cubicBezTo>
                  <a:cubicBezTo>
                    <a:pt x="36780" y="1186"/>
                    <a:pt x="36871" y="1064"/>
                    <a:pt x="36962" y="943"/>
                  </a:cubicBezTo>
                  <a:cubicBezTo>
                    <a:pt x="37083" y="791"/>
                    <a:pt x="37205" y="669"/>
                    <a:pt x="37327" y="548"/>
                  </a:cubicBezTo>
                  <a:cubicBezTo>
                    <a:pt x="37448" y="365"/>
                    <a:pt x="37600" y="183"/>
                    <a:pt x="377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3"/>
            <p:cNvSpPr/>
            <p:nvPr/>
          </p:nvSpPr>
          <p:spPr>
            <a:xfrm>
              <a:off x="627606" y="674431"/>
              <a:ext cx="695" cy="69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0" y="1"/>
                  </a:moveTo>
                  <a:cubicBezTo>
                    <a:pt x="0" y="1"/>
                    <a:pt x="0" y="1"/>
                    <a:pt x="0" y="31"/>
                  </a:cubicBezTo>
                  <a:cubicBezTo>
                    <a:pt x="0" y="1"/>
                    <a:pt x="30" y="1"/>
                    <a:pt x="30" y="1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3"/>
          <p:cNvSpPr txBox="1">
            <a:spLocks noGrp="1"/>
          </p:cNvSpPr>
          <p:nvPr>
            <p:ph type="title"/>
          </p:nvPr>
        </p:nvSpPr>
        <p:spPr>
          <a:xfrm>
            <a:off x="713250" y="2178825"/>
            <a:ext cx="4373100" cy="162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2" hasCustomPrompt="1"/>
          </p:nvPr>
        </p:nvSpPr>
        <p:spPr>
          <a:xfrm>
            <a:off x="2254047" y="777200"/>
            <a:ext cx="1291500" cy="12696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>
            <a:spLocks noGrp="1"/>
          </p:cNvSpPr>
          <p:nvPr>
            <p:ph type="subTitle" idx="1"/>
          </p:nvPr>
        </p:nvSpPr>
        <p:spPr>
          <a:xfrm>
            <a:off x="713247" y="3954125"/>
            <a:ext cx="43731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8583050" y="2179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Google Shape;38;p3"/>
          <p:cNvGrpSpPr/>
          <p:nvPr/>
        </p:nvGrpSpPr>
        <p:grpSpPr>
          <a:xfrm>
            <a:off x="8782038" y="2159888"/>
            <a:ext cx="180975" cy="237700"/>
            <a:chOff x="4147313" y="4459888"/>
            <a:chExt cx="180975" cy="237700"/>
          </a:xfrm>
        </p:grpSpPr>
        <p:sp>
          <p:nvSpPr>
            <p:cNvPr id="39" name="Google Shape;39;p3"/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7"/>
          <p:cNvSpPr/>
          <p:nvPr/>
        </p:nvSpPr>
        <p:spPr>
          <a:xfrm>
            <a:off x="0" y="4814325"/>
            <a:ext cx="9183900" cy="3291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26" name="Google Shape;326;p7"/>
          <p:cNvGrpSpPr/>
          <p:nvPr/>
        </p:nvGrpSpPr>
        <p:grpSpPr>
          <a:xfrm>
            <a:off x="175463" y="289225"/>
            <a:ext cx="8787563" cy="391375"/>
            <a:chOff x="175463" y="289225"/>
            <a:chExt cx="8787563" cy="391375"/>
          </a:xfrm>
        </p:grpSpPr>
        <p:sp>
          <p:nvSpPr>
            <p:cNvPr id="327" name="Google Shape;327;p7"/>
            <p:cNvSpPr/>
            <p:nvPr/>
          </p:nvSpPr>
          <p:spPr>
            <a:xfrm>
              <a:off x="8583050" y="289225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 flipH="1">
              <a:off x="175463" y="289225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7"/>
          <p:cNvGrpSpPr/>
          <p:nvPr/>
        </p:nvGrpSpPr>
        <p:grpSpPr>
          <a:xfrm>
            <a:off x="374450" y="149400"/>
            <a:ext cx="8389588" cy="1745550"/>
            <a:chOff x="374450" y="149400"/>
            <a:chExt cx="8389588" cy="1745550"/>
          </a:xfrm>
        </p:grpSpPr>
        <p:grpSp>
          <p:nvGrpSpPr>
            <p:cNvPr id="330" name="Google Shape;330;p7"/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31" name="Google Shape;331;p7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" name="Google Shape;334;p7"/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335" name="Google Shape;335;p7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8" name="Google Shape;338;p7"/>
            <p:cNvGrpSpPr/>
            <p:nvPr/>
          </p:nvGrpSpPr>
          <p:grpSpPr>
            <a:xfrm flipH="1">
              <a:off x="1495175" y="149400"/>
              <a:ext cx="180975" cy="237700"/>
              <a:chOff x="4147313" y="4459888"/>
              <a:chExt cx="180975" cy="237700"/>
            </a:xfrm>
          </p:grpSpPr>
          <p:sp>
            <p:nvSpPr>
              <p:cNvPr id="339" name="Google Shape;339;p7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342;p7"/>
            <p:cNvGrpSpPr/>
            <p:nvPr/>
          </p:nvGrpSpPr>
          <p:grpSpPr>
            <a:xfrm flipH="1">
              <a:off x="374450" y="1657250"/>
              <a:ext cx="180975" cy="237700"/>
              <a:chOff x="4147313" y="4459888"/>
              <a:chExt cx="180975" cy="237700"/>
            </a:xfrm>
          </p:grpSpPr>
          <p:sp>
            <p:nvSpPr>
              <p:cNvPr id="343" name="Google Shape;343;p7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13"/>
          <p:cNvSpPr txBox="1">
            <a:spLocks noGrp="1"/>
          </p:cNvSpPr>
          <p:nvPr>
            <p:ph type="subTitle" idx="1"/>
          </p:nvPr>
        </p:nvSpPr>
        <p:spPr>
          <a:xfrm>
            <a:off x="720000" y="2209183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3" name="Google Shape;593;p13"/>
          <p:cNvSpPr txBox="1">
            <a:spLocks noGrp="1"/>
          </p:cNvSpPr>
          <p:nvPr>
            <p:ph type="subTitle" idx="2"/>
          </p:nvPr>
        </p:nvSpPr>
        <p:spPr>
          <a:xfrm>
            <a:off x="3318475" y="2209183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13"/>
          <p:cNvSpPr txBox="1">
            <a:spLocks noGrp="1"/>
          </p:cNvSpPr>
          <p:nvPr>
            <p:ph type="subTitle" idx="3"/>
          </p:nvPr>
        </p:nvSpPr>
        <p:spPr>
          <a:xfrm>
            <a:off x="720000" y="4018572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p13"/>
          <p:cNvSpPr txBox="1">
            <a:spLocks noGrp="1"/>
          </p:cNvSpPr>
          <p:nvPr>
            <p:ph type="subTitle" idx="4"/>
          </p:nvPr>
        </p:nvSpPr>
        <p:spPr>
          <a:xfrm>
            <a:off x="3318475" y="4018572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6" name="Google Shape;596;p13"/>
          <p:cNvSpPr txBox="1">
            <a:spLocks noGrp="1"/>
          </p:cNvSpPr>
          <p:nvPr>
            <p:ph type="subTitle" idx="5"/>
          </p:nvPr>
        </p:nvSpPr>
        <p:spPr>
          <a:xfrm>
            <a:off x="5916925" y="2209183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13"/>
          <p:cNvSpPr txBox="1">
            <a:spLocks noGrp="1"/>
          </p:cNvSpPr>
          <p:nvPr>
            <p:ph type="subTitle" idx="6"/>
          </p:nvPr>
        </p:nvSpPr>
        <p:spPr>
          <a:xfrm>
            <a:off x="5916925" y="4018574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83127"/>
            <a:ext cx="734700" cy="572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9" name="Google Shape;599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3091928"/>
            <a:ext cx="734700" cy="572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0" name="Google Shape;600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6" y="1283127"/>
            <a:ext cx="734700" cy="572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1" name="Google Shape;601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6" y="3091928"/>
            <a:ext cx="734700" cy="572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2" name="Google Shape;602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83127"/>
            <a:ext cx="734700" cy="572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3" name="Google Shape;603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3091928"/>
            <a:ext cx="734700" cy="572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4" name="Google Shape;604;p13"/>
          <p:cNvSpPr txBox="1">
            <a:spLocks noGrp="1"/>
          </p:cNvSpPr>
          <p:nvPr>
            <p:ph type="subTitle" idx="16"/>
          </p:nvPr>
        </p:nvSpPr>
        <p:spPr>
          <a:xfrm>
            <a:off x="720000" y="1877300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05" name="Google Shape;605;p13"/>
          <p:cNvSpPr txBox="1">
            <a:spLocks noGrp="1"/>
          </p:cNvSpPr>
          <p:nvPr>
            <p:ph type="subTitle" idx="17"/>
          </p:nvPr>
        </p:nvSpPr>
        <p:spPr>
          <a:xfrm>
            <a:off x="3318475" y="1877300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06" name="Google Shape;606;p13"/>
          <p:cNvSpPr txBox="1">
            <a:spLocks noGrp="1"/>
          </p:cNvSpPr>
          <p:nvPr>
            <p:ph type="subTitle" idx="18"/>
          </p:nvPr>
        </p:nvSpPr>
        <p:spPr>
          <a:xfrm>
            <a:off x="5916925" y="1877300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07" name="Google Shape;607;p13"/>
          <p:cNvSpPr txBox="1">
            <a:spLocks noGrp="1"/>
          </p:cNvSpPr>
          <p:nvPr>
            <p:ph type="subTitle" idx="19"/>
          </p:nvPr>
        </p:nvSpPr>
        <p:spPr>
          <a:xfrm>
            <a:off x="720000" y="3686171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08" name="Google Shape;608;p13"/>
          <p:cNvSpPr txBox="1">
            <a:spLocks noGrp="1"/>
          </p:cNvSpPr>
          <p:nvPr>
            <p:ph type="subTitle" idx="20"/>
          </p:nvPr>
        </p:nvSpPr>
        <p:spPr>
          <a:xfrm>
            <a:off x="3318475" y="3686171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09" name="Google Shape;609;p13"/>
          <p:cNvSpPr txBox="1">
            <a:spLocks noGrp="1"/>
          </p:cNvSpPr>
          <p:nvPr>
            <p:ph type="subTitle" idx="21"/>
          </p:nvPr>
        </p:nvSpPr>
        <p:spPr>
          <a:xfrm>
            <a:off x="5916925" y="3686173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10" name="Google Shape;610;p13"/>
          <p:cNvSpPr/>
          <p:nvPr/>
        </p:nvSpPr>
        <p:spPr>
          <a:xfrm>
            <a:off x="0" y="4814325"/>
            <a:ext cx="9183900" cy="3291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611" name="Google Shape;611;p13"/>
          <p:cNvGrpSpPr/>
          <p:nvPr/>
        </p:nvGrpSpPr>
        <p:grpSpPr>
          <a:xfrm>
            <a:off x="8629672" y="1241473"/>
            <a:ext cx="1246556" cy="1641786"/>
            <a:chOff x="625625" y="1415625"/>
            <a:chExt cx="1747100" cy="2427600"/>
          </a:xfrm>
        </p:grpSpPr>
        <p:sp>
          <p:nvSpPr>
            <p:cNvPr id="612" name="Google Shape;612;p13"/>
            <p:cNvSpPr/>
            <p:nvPr/>
          </p:nvSpPr>
          <p:spPr>
            <a:xfrm>
              <a:off x="641450" y="1430625"/>
              <a:ext cx="1717100" cy="2398425"/>
            </a:xfrm>
            <a:custGeom>
              <a:avLst/>
              <a:gdLst/>
              <a:ahLst/>
              <a:cxnLst/>
              <a:rect l="l" t="t" r="r" b="b"/>
              <a:pathLst>
                <a:path w="68684" h="95937" extrusionOk="0">
                  <a:moveTo>
                    <a:pt x="4237" y="4137"/>
                  </a:moveTo>
                  <a:lnTo>
                    <a:pt x="4237" y="4137"/>
                  </a:lnTo>
                  <a:cubicBezTo>
                    <a:pt x="4271" y="4170"/>
                    <a:pt x="4337" y="4237"/>
                    <a:pt x="4404" y="4271"/>
                  </a:cubicBezTo>
                  <a:lnTo>
                    <a:pt x="4437" y="4271"/>
                  </a:lnTo>
                  <a:cubicBezTo>
                    <a:pt x="4471" y="4337"/>
                    <a:pt x="4504" y="4371"/>
                    <a:pt x="4571" y="4404"/>
                  </a:cubicBezTo>
                  <a:cubicBezTo>
                    <a:pt x="4671" y="4504"/>
                    <a:pt x="4771" y="4604"/>
                    <a:pt x="4904" y="4704"/>
                  </a:cubicBezTo>
                  <a:lnTo>
                    <a:pt x="4904" y="4738"/>
                  </a:lnTo>
                  <a:lnTo>
                    <a:pt x="4938" y="4738"/>
                  </a:lnTo>
                  <a:cubicBezTo>
                    <a:pt x="5105" y="4904"/>
                    <a:pt x="5305" y="5071"/>
                    <a:pt x="5472" y="5238"/>
                  </a:cubicBezTo>
                  <a:lnTo>
                    <a:pt x="5505" y="5238"/>
                  </a:lnTo>
                  <a:cubicBezTo>
                    <a:pt x="5939" y="5705"/>
                    <a:pt x="6372" y="6172"/>
                    <a:pt x="6806" y="6639"/>
                  </a:cubicBezTo>
                  <a:lnTo>
                    <a:pt x="6939" y="6639"/>
                  </a:lnTo>
                  <a:cubicBezTo>
                    <a:pt x="8874" y="6672"/>
                    <a:pt x="10809" y="6672"/>
                    <a:pt x="12743" y="6672"/>
                  </a:cubicBezTo>
                  <a:lnTo>
                    <a:pt x="28021" y="6672"/>
                  </a:lnTo>
                  <a:cubicBezTo>
                    <a:pt x="30556" y="6706"/>
                    <a:pt x="33125" y="6706"/>
                    <a:pt x="35660" y="6706"/>
                  </a:cubicBezTo>
                  <a:lnTo>
                    <a:pt x="43532" y="6706"/>
                  </a:lnTo>
                  <a:cubicBezTo>
                    <a:pt x="46101" y="6706"/>
                    <a:pt x="48636" y="6739"/>
                    <a:pt x="51204" y="6739"/>
                  </a:cubicBezTo>
                  <a:lnTo>
                    <a:pt x="59577" y="6739"/>
                  </a:lnTo>
                  <a:cubicBezTo>
                    <a:pt x="59677" y="6739"/>
                    <a:pt x="59777" y="6706"/>
                    <a:pt x="59877" y="6706"/>
                  </a:cubicBezTo>
                  <a:cubicBezTo>
                    <a:pt x="60211" y="6372"/>
                    <a:pt x="60578" y="6038"/>
                    <a:pt x="60945" y="5705"/>
                  </a:cubicBezTo>
                  <a:cubicBezTo>
                    <a:pt x="60978" y="5638"/>
                    <a:pt x="61045" y="5605"/>
                    <a:pt x="61078" y="5571"/>
                  </a:cubicBezTo>
                  <a:cubicBezTo>
                    <a:pt x="61311" y="5405"/>
                    <a:pt x="61578" y="5205"/>
                    <a:pt x="61845" y="5038"/>
                  </a:cubicBezTo>
                  <a:cubicBezTo>
                    <a:pt x="62079" y="4871"/>
                    <a:pt x="62312" y="4738"/>
                    <a:pt x="62579" y="4571"/>
                  </a:cubicBezTo>
                  <a:cubicBezTo>
                    <a:pt x="62579" y="4571"/>
                    <a:pt x="62612" y="4571"/>
                    <a:pt x="62612" y="4538"/>
                  </a:cubicBezTo>
                  <a:lnTo>
                    <a:pt x="62612" y="4538"/>
                  </a:lnTo>
                  <a:cubicBezTo>
                    <a:pt x="62612" y="4571"/>
                    <a:pt x="62579" y="4604"/>
                    <a:pt x="62546" y="4637"/>
                  </a:cubicBezTo>
                  <a:cubicBezTo>
                    <a:pt x="62379" y="4838"/>
                    <a:pt x="62245" y="5004"/>
                    <a:pt x="62079" y="5171"/>
                  </a:cubicBezTo>
                  <a:cubicBezTo>
                    <a:pt x="61912" y="5371"/>
                    <a:pt x="61745" y="5538"/>
                    <a:pt x="61612" y="5738"/>
                  </a:cubicBezTo>
                  <a:cubicBezTo>
                    <a:pt x="61412" y="5938"/>
                    <a:pt x="61245" y="6139"/>
                    <a:pt x="61045" y="6372"/>
                  </a:cubicBezTo>
                  <a:cubicBezTo>
                    <a:pt x="61045" y="6405"/>
                    <a:pt x="61011" y="6439"/>
                    <a:pt x="60978" y="6472"/>
                  </a:cubicBezTo>
                  <a:cubicBezTo>
                    <a:pt x="60711" y="6706"/>
                    <a:pt x="60444" y="6939"/>
                    <a:pt x="60211" y="7206"/>
                  </a:cubicBezTo>
                  <a:cubicBezTo>
                    <a:pt x="60177" y="7206"/>
                    <a:pt x="60177" y="7206"/>
                    <a:pt x="60177" y="7239"/>
                  </a:cubicBezTo>
                  <a:cubicBezTo>
                    <a:pt x="60177" y="7239"/>
                    <a:pt x="60177" y="7273"/>
                    <a:pt x="60177" y="7273"/>
                  </a:cubicBezTo>
                  <a:cubicBezTo>
                    <a:pt x="60177" y="7306"/>
                    <a:pt x="60177" y="7306"/>
                    <a:pt x="60177" y="7306"/>
                  </a:cubicBezTo>
                  <a:cubicBezTo>
                    <a:pt x="60244" y="10608"/>
                    <a:pt x="60311" y="13911"/>
                    <a:pt x="60377" y="17213"/>
                  </a:cubicBezTo>
                  <a:cubicBezTo>
                    <a:pt x="60444" y="20849"/>
                    <a:pt x="60511" y="24452"/>
                    <a:pt x="60578" y="28088"/>
                  </a:cubicBezTo>
                  <a:lnTo>
                    <a:pt x="60811" y="39296"/>
                  </a:lnTo>
                  <a:cubicBezTo>
                    <a:pt x="60878" y="42831"/>
                    <a:pt x="60945" y="46401"/>
                    <a:pt x="61011" y="49937"/>
                  </a:cubicBezTo>
                  <a:cubicBezTo>
                    <a:pt x="61111" y="53572"/>
                    <a:pt x="61178" y="57242"/>
                    <a:pt x="61245" y="60911"/>
                  </a:cubicBezTo>
                  <a:cubicBezTo>
                    <a:pt x="61311" y="64547"/>
                    <a:pt x="61378" y="68183"/>
                    <a:pt x="61445" y="71819"/>
                  </a:cubicBezTo>
                  <a:cubicBezTo>
                    <a:pt x="61545" y="75488"/>
                    <a:pt x="61612" y="79124"/>
                    <a:pt x="61678" y="82793"/>
                  </a:cubicBezTo>
                  <a:cubicBezTo>
                    <a:pt x="61712" y="84528"/>
                    <a:pt x="61745" y="86263"/>
                    <a:pt x="61778" y="87964"/>
                  </a:cubicBezTo>
                  <a:lnTo>
                    <a:pt x="61778" y="87997"/>
                  </a:lnTo>
                  <a:cubicBezTo>
                    <a:pt x="61778" y="88030"/>
                    <a:pt x="61778" y="88064"/>
                    <a:pt x="61778" y="88064"/>
                  </a:cubicBezTo>
                  <a:cubicBezTo>
                    <a:pt x="61778" y="88097"/>
                    <a:pt x="61778" y="88131"/>
                    <a:pt x="61812" y="88164"/>
                  </a:cubicBezTo>
                  <a:cubicBezTo>
                    <a:pt x="61812" y="88164"/>
                    <a:pt x="61845" y="88197"/>
                    <a:pt x="61845" y="88197"/>
                  </a:cubicBezTo>
                  <a:cubicBezTo>
                    <a:pt x="62245" y="88598"/>
                    <a:pt x="62612" y="88998"/>
                    <a:pt x="62979" y="89398"/>
                  </a:cubicBezTo>
                  <a:cubicBezTo>
                    <a:pt x="63079" y="89498"/>
                    <a:pt x="63146" y="89598"/>
                    <a:pt x="63246" y="89665"/>
                  </a:cubicBezTo>
                  <a:cubicBezTo>
                    <a:pt x="63413" y="89899"/>
                    <a:pt x="63613" y="90132"/>
                    <a:pt x="63780" y="90366"/>
                  </a:cubicBezTo>
                  <a:cubicBezTo>
                    <a:pt x="63947" y="90566"/>
                    <a:pt x="64080" y="90766"/>
                    <a:pt x="64247" y="90966"/>
                  </a:cubicBezTo>
                  <a:cubicBezTo>
                    <a:pt x="64347" y="91099"/>
                    <a:pt x="64447" y="91233"/>
                    <a:pt x="64580" y="91366"/>
                  </a:cubicBezTo>
                  <a:cubicBezTo>
                    <a:pt x="64380" y="91266"/>
                    <a:pt x="64247" y="91166"/>
                    <a:pt x="64080" y="91033"/>
                  </a:cubicBezTo>
                  <a:lnTo>
                    <a:pt x="64047" y="91033"/>
                  </a:lnTo>
                  <a:lnTo>
                    <a:pt x="64047" y="90999"/>
                  </a:lnTo>
                  <a:lnTo>
                    <a:pt x="63980" y="90999"/>
                  </a:lnTo>
                  <a:lnTo>
                    <a:pt x="63980" y="90966"/>
                  </a:lnTo>
                  <a:lnTo>
                    <a:pt x="63947" y="90966"/>
                  </a:lnTo>
                  <a:lnTo>
                    <a:pt x="63913" y="90899"/>
                  </a:lnTo>
                  <a:cubicBezTo>
                    <a:pt x="63880" y="90899"/>
                    <a:pt x="63847" y="90866"/>
                    <a:pt x="63813" y="90833"/>
                  </a:cubicBezTo>
                  <a:lnTo>
                    <a:pt x="63813" y="90866"/>
                  </a:lnTo>
                  <a:cubicBezTo>
                    <a:pt x="63813" y="90833"/>
                    <a:pt x="63780" y="90833"/>
                    <a:pt x="63780" y="90799"/>
                  </a:cubicBezTo>
                  <a:lnTo>
                    <a:pt x="63747" y="90799"/>
                  </a:lnTo>
                  <a:lnTo>
                    <a:pt x="63747" y="90766"/>
                  </a:lnTo>
                  <a:cubicBezTo>
                    <a:pt x="63546" y="90599"/>
                    <a:pt x="63380" y="90466"/>
                    <a:pt x="63213" y="90299"/>
                  </a:cubicBezTo>
                  <a:cubicBezTo>
                    <a:pt x="63079" y="90165"/>
                    <a:pt x="62913" y="90032"/>
                    <a:pt x="62746" y="89899"/>
                  </a:cubicBezTo>
                  <a:cubicBezTo>
                    <a:pt x="62612" y="89732"/>
                    <a:pt x="62446" y="89598"/>
                    <a:pt x="62279" y="89432"/>
                  </a:cubicBezTo>
                  <a:cubicBezTo>
                    <a:pt x="62145" y="89331"/>
                    <a:pt x="62012" y="89198"/>
                    <a:pt x="61879" y="89031"/>
                  </a:cubicBezTo>
                  <a:cubicBezTo>
                    <a:pt x="61778" y="88965"/>
                    <a:pt x="61678" y="88864"/>
                    <a:pt x="61578" y="88764"/>
                  </a:cubicBezTo>
                  <a:cubicBezTo>
                    <a:pt x="61578" y="88764"/>
                    <a:pt x="61545" y="88731"/>
                    <a:pt x="61512" y="88731"/>
                  </a:cubicBezTo>
                  <a:cubicBezTo>
                    <a:pt x="61478" y="88698"/>
                    <a:pt x="61445" y="88664"/>
                    <a:pt x="61412" y="88631"/>
                  </a:cubicBezTo>
                  <a:cubicBezTo>
                    <a:pt x="61412" y="88598"/>
                    <a:pt x="61378" y="88598"/>
                    <a:pt x="61378" y="88564"/>
                  </a:cubicBezTo>
                  <a:lnTo>
                    <a:pt x="61311" y="88564"/>
                  </a:lnTo>
                  <a:cubicBezTo>
                    <a:pt x="61278" y="88564"/>
                    <a:pt x="61278" y="88564"/>
                    <a:pt x="61245" y="88598"/>
                  </a:cubicBezTo>
                  <a:lnTo>
                    <a:pt x="61145" y="88598"/>
                  </a:lnTo>
                  <a:lnTo>
                    <a:pt x="56508" y="88564"/>
                  </a:lnTo>
                  <a:cubicBezTo>
                    <a:pt x="53806" y="88564"/>
                    <a:pt x="51104" y="88531"/>
                    <a:pt x="48402" y="88531"/>
                  </a:cubicBezTo>
                  <a:cubicBezTo>
                    <a:pt x="46001" y="88531"/>
                    <a:pt x="43599" y="88498"/>
                    <a:pt x="41164" y="88498"/>
                  </a:cubicBezTo>
                  <a:cubicBezTo>
                    <a:pt x="38529" y="88498"/>
                    <a:pt x="35893" y="88464"/>
                    <a:pt x="33258" y="88464"/>
                  </a:cubicBezTo>
                  <a:cubicBezTo>
                    <a:pt x="30556" y="88431"/>
                    <a:pt x="27821" y="88431"/>
                    <a:pt x="25119" y="88397"/>
                  </a:cubicBezTo>
                  <a:cubicBezTo>
                    <a:pt x="22617" y="88397"/>
                    <a:pt x="20115" y="88397"/>
                    <a:pt x="17580" y="88364"/>
                  </a:cubicBezTo>
                  <a:cubicBezTo>
                    <a:pt x="14912" y="88364"/>
                    <a:pt x="12243" y="88331"/>
                    <a:pt x="9574" y="88331"/>
                  </a:cubicBezTo>
                  <a:lnTo>
                    <a:pt x="6272" y="88331"/>
                  </a:lnTo>
                  <a:lnTo>
                    <a:pt x="5738" y="88998"/>
                  </a:lnTo>
                  <a:cubicBezTo>
                    <a:pt x="5638" y="89131"/>
                    <a:pt x="5505" y="89231"/>
                    <a:pt x="5405" y="89331"/>
                  </a:cubicBezTo>
                  <a:cubicBezTo>
                    <a:pt x="5305" y="89432"/>
                    <a:pt x="5171" y="89532"/>
                    <a:pt x="5071" y="89665"/>
                  </a:cubicBezTo>
                  <a:cubicBezTo>
                    <a:pt x="4971" y="89765"/>
                    <a:pt x="4838" y="89865"/>
                    <a:pt x="4738" y="89999"/>
                  </a:cubicBezTo>
                  <a:cubicBezTo>
                    <a:pt x="4337" y="90399"/>
                    <a:pt x="3904" y="90799"/>
                    <a:pt x="3470" y="91199"/>
                  </a:cubicBezTo>
                  <a:cubicBezTo>
                    <a:pt x="3503" y="91166"/>
                    <a:pt x="3503" y="91133"/>
                    <a:pt x="3503" y="91133"/>
                  </a:cubicBezTo>
                  <a:cubicBezTo>
                    <a:pt x="3637" y="90899"/>
                    <a:pt x="3770" y="90699"/>
                    <a:pt x="3904" y="90499"/>
                  </a:cubicBezTo>
                  <a:lnTo>
                    <a:pt x="3937" y="90432"/>
                  </a:lnTo>
                  <a:lnTo>
                    <a:pt x="3970" y="90399"/>
                  </a:lnTo>
                  <a:cubicBezTo>
                    <a:pt x="3970" y="90366"/>
                    <a:pt x="3970" y="90366"/>
                    <a:pt x="3970" y="90366"/>
                  </a:cubicBezTo>
                  <a:cubicBezTo>
                    <a:pt x="4004" y="90366"/>
                    <a:pt x="4004" y="90366"/>
                    <a:pt x="4004" y="90332"/>
                  </a:cubicBezTo>
                  <a:lnTo>
                    <a:pt x="4037" y="90332"/>
                  </a:lnTo>
                  <a:cubicBezTo>
                    <a:pt x="4037" y="90332"/>
                    <a:pt x="4037" y="90332"/>
                    <a:pt x="4037" y="90299"/>
                  </a:cubicBezTo>
                  <a:cubicBezTo>
                    <a:pt x="4071" y="90299"/>
                    <a:pt x="4071" y="90299"/>
                    <a:pt x="4071" y="90265"/>
                  </a:cubicBezTo>
                  <a:cubicBezTo>
                    <a:pt x="4171" y="90099"/>
                    <a:pt x="4304" y="89965"/>
                    <a:pt x="4404" y="89765"/>
                  </a:cubicBezTo>
                  <a:cubicBezTo>
                    <a:pt x="4871" y="89165"/>
                    <a:pt x="5371" y="88564"/>
                    <a:pt x="5838" y="87930"/>
                  </a:cubicBezTo>
                  <a:cubicBezTo>
                    <a:pt x="5872" y="87897"/>
                    <a:pt x="5905" y="87897"/>
                    <a:pt x="5939" y="87864"/>
                  </a:cubicBezTo>
                  <a:lnTo>
                    <a:pt x="5939" y="87764"/>
                  </a:lnTo>
                  <a:lnTo>
                    <a:pt x="5939" y="87730"/>
                  </a:lnTo>
                  <a:cubicBezTo>
                    <a:pt x="5972" y="85429"/>
                    <a:pt x="5972" y="83127"/>
                    <a:pt x="5972" y="80792"/>
                  </a:cubicBezTo>
                  <a:cubicBezTo>
                    <a:pt x="6005" y="77289"/>
                    <a:pt x="6039" y="73754"/>
                    <a:pt x="6039" y="70218"/>
                  </a:cubicBezTo>
                  <a:cubicBezTo>
                    <a:pt x="6072" y="66582"/>
                    <a:pt x="6072" y="62946"/>
                    <a:pt x="6105" y="59310"/>
                  </a:cubicBezTo>
                  <a:cubicBezTo>
                    <a:pt x="6105" y="55774"/>
                    <a:pt x="6139" y="52205"/>
                    <a:pt x="6139" y="48669"/>
                  </a:cubicBezTo>
                  <a:cubicBezTo>
                    <a:pt x="6172" y="45066"/>
                    <a:pt x="6172" y="41430"/>
                    <a:pt x="6205" y="37795"/>
                  </a:cubicBezTo>
                  <a:cubicBezTo>
                    <a:pt x="6239" y="34192"/>
                    <a:pt x="6239" y="30589"/>
                    <a:pt x="6272" y="26953"/>
                  </a:cubicBezTo>
                  <a:cubicBezTo>
                    <a:pt x="6272" y="23284"/>
                    <a:pt x="6305" y="19581"/>
                    <a:pt x="6305" y="15912"/>
                  </a:cubicBezTo>
                  <a:cubicBezTo>
                    <a:pt x="6339" y="13010"/>
                    <a:pt x="6339" y="10141"/>
                    <a:pt x="6372" y="7239"/>
                  </a:cubicBezTo>
                  <a:lnTo>
                    <a:pt x="6339" y="7239"/>
                  </a:lnTo>
                  <a:cubicBezTo>
                    <a:pt x="6339" y="7173"/>
                    <a:pt x="6339" y="7073"/>
                    <a:pt x="6339" y="7006"/>
                  </a:cubicBezTo>
                  <a:cubicBezTo>
                    <a:pt x="6172" y="6806"/>
                    <a:pt x="5972" y="6606"/>
                    <a:pt x="5805" y="6405"/>
                  </a:cubicBezTo>
                  <a:cubicBezTo>
                    <a:pt x="5672" y="6272"/>
                    <a:pt x="5572" y="6105"/>
                    <a:pt x="5438" y="5972"/>
                  </a:cubicBezTo>
                  <a:cubicBezTo>
                    <a:pt x="5238" y="5672"/>
                    <a:pt x="5038" y="5405"/>
                    <a:pt x="4838" y="5104"/>
                  </a:cubicBezTo>
                  <a:lnTo>
                    <a:pt x="4804" y="5104"/>
                  </a:lnTo>
                  <a:lnTo>
                    <a:pt x="4804" y="5071"/>
                  </a:lnTo>
                  <a:lnTo>
                    <a:pt x="4471" y="4571"/>
                  </a:lnTo>
                  <a:cubicBezTo>
                    <a:pt x="4371" y="4437"/>
                    <a:pt x="4304" y="4271"/>
                    <a:pt x="4237" y="4137"/>
                  </a:cubicBezTo>
                  <a:close/>
                  <a:moveTo>
                    <a:pt x="601" y="1"/>
                  </a:moveTo>
                  <a:cubicBezTo>
                    <a:pt x="802" y="201"/>
                    <a:pt x="968" y="434"/>
                    <a:pt x="1168" y="635"/>
                  </a:cubicBezTo>
                  <a:cubicBezTo>
                    <a:pt x="1168" y="635"/>
                    <a:pt x="1168" y="635"/>
                    <a:pt x="1202" y="668"/>
                  </a:cubicBezTo>
                  <a:cubicBezTo>
                    <a:pt x="1469" y="1002"/>
                    <a:pt x="1702" y="1302"/>
                    <a:pt x="1969" y="1635"/>
                  </a:cubicBezTo>
                  <a:lnTo>
                    <a:pt x="2002" y="1635"/>
                  </a:lnTo>
                  <a:cubicBezTo>
                    <a:pt x="2002" y="1635"/>
                    <a:pt x="2002" y="1669"/>
                    <a:pt x="2002" y="1669"/>
                  </a:cubicBezTo>
                  <a:cubicBezTo>
                    <a:pt x="2269" y="2002"/>
                    <a:pt x="2569" y="2369"/>
                    <a:pt x="2836" y="2736"/>
                  </a:cubicBezTo>
                  <a:lnTo>
                    <a:pt x="2836" y="2703"/>
                  </a:lnTo>
                  <a:cubicBezTo>
                    <a:pt x="2936" y="2870"/>
                    <a:pt x="3070" y="3003"/>
                    <a:pt x="3170" y="3170"/>
                  </a:cubicBezTo>
                  <a:lnTo>
                    <a:pt x="3203" y="3170"/>
                  </a:lnTo>
                  <a:cubicBezTo>
                    <a:pt x="3203" y="3170"/>
                    <a:pt x="3203" y="3170"/>
                    <a:pt x="3203" y="3203"/>
                  </a:cubicBezTo>
                  <a:cubicBezTo>
                    <a:pt x="3270" y="3270"/>
                    <a:pt x="3303" y="3370"/>
                    <a:pt x="3370" y="3437"/>
                  </a:cubicBezTo>
                  <a:cubicBezTo>
                    <a:pt x="3337" y="3403"/>
                    <a:pt x="3270" y="3370"/>
                    <a:pt x="3203" y="3337"/>
                  </a:cubicBezTo>
                  <a:cubicBezTo>
                    <a:pt x="3070" y="3236"/>
                    <a:pt x="2936" y="3136"/>
                    <a:pt x="2803" y="3036"/>
                  </a:cubicBezTo>
                  <a:cubicBezTo>
                    <a:pt x="2670" y="2936"/>
                    <a:pt x="2536" y="2836"/>
                    <a:pt x="2403" y="2736"/>
                  </a:cubicBezTo>
                  <a:cubicBezTo>
                    <a:pt x="2269" y="2603"/>
                    <a:pt x="2136" y="2503"/>
                    <a:pt x="2036" y="2403"/>
                  </a:cubicBezTo>
                  <a:cubicBezTo>
                    <a:pt x="1335" y="1702"/>
                    <a:pt x="668" y="968"/>
                    <a:pt x="1" y="268"/>
                  </a:cubicBezTo>
                  <a:cubicBezTo>
                    <a:pt x="1" y="4637"/>
                    <a:pt x="1" y="9041"/>
                    <a:pt x="1" y="13444"/>
                  </a:cubicBezTo>
                  <a:lnTo>
                    <a:pt x="1" y="26253"/>
                  </a:lnTo>
                  <a:cubicBezTo>
                    <a:pt x="1" y="30623"/>
                    <a:pt x="1" y="35026"/>
                    <a:pt x="1" y="39396"/>
                  </a:cubicBezTo>
                  <a:cubicBezTo>
                    <a:pt x="1" y="43699"/>
                    <a:pt x="1" y="47968"/>
                    <a:pt x="1" y="52272"/>
                  </a:cubicBezTo>
                  <a:lnTo>
                    <a:pt x="1" y="65114"/>
                  </a:lnTo>
                  <a:cubicBezTo>
                    <a:pt x="1" y="69350"/>
                    <a:pt x="1" y="73587"/>
                    <a:pt x="1" y="77823"/>
                  </a:cubicBezTo>
                  <a:cubicBezTo>
                    <a:pt x="34" y="82160"/>
                    <a:pt x="34" y="86496"/>
                    <a:pt x="34" y="90833"/>
                  </a:cubicBezTo>
                  <a:lnTo>
                    <a:pt x="34" y="95336"/>
                  </a:lnTo>
                  <a:cubicBezTo>
                    <a:pt x="401" y="94869"/>
                    <a:pt x="768" y="94402"/>
                    <a:pt x="1135" y="93935"/>
                  </a:cubicBezTo>
                  <a:cubicBezTo>
                    <a:pt x="1235" y="93801"/>
                    <a:pt x="1335" y="93701"/>
                    <a:pt x="1435" y="93601"/>
                  </a:cubicBezTo>
                  <a:cubicBezTo>
                    <a:pt x="1669" y="93368"/>
                    <a:pt x="1869" y="93134"/>
                    <a:pt x="2102" y="92901"/>
                  </a:cubicBezTo>
                  <a:cubicBezTo>
                    <a:pt x="2303" y="92701"/>
                    <a:pt x="2536" y="92500"/>
                    <a:pt x="2736" y="92300"/>
                  </a:cubicBezTo>
                  <a:cubicBezTo>
                    <a:pt x="2770" y="92300"/>
                    <a:pt x="2770" y="92267"/>
                    <a:pt x="2770" y="92267"/>
                  </a:cubicBezTo>
                  <a:cubicBezTo>
                    <a:pt x="2770" y="92267"/>
                    <a:pt x="2803" y="92267"/>
                    <a:pt x="2803" y="92234"/>
                  </a:cubicBezTo>
                  <a:cubicBezTo>
                    <a:pt x="2870" y="92200"/>
                    <a:pt x="2903" y="92133"/>
                    <a:pt x="2970" y="92100"/>
                  </a:cubicBezTo>
                  <a:lnTo>
                    <a:pt x="2970" y="92100"/>
                  </a:lnTo>
                  <a:cubicBezTo>
                    <a:pt x="2903" y="92200"/>
                    <a:pt x="2836" y="92300"/>
                    <a:pt x="2770" y="92400"/>
                  </a:cubicBezTo>
                  <a:cubicBezTo>
                    <a:pt x="2636" y="92600"/>
                    <a:pt x="2536" y="92834"/>
                    <a:pt x="2403" y="93067"/>
                  </a:cubicBezTo>
                  <a:cubicBezTo>
                    <a:pt x="2236" y="93334"/>
                    <a:pt x="2036" y="93601"/>
                    <a:pt x="1869" y="93901"/>
                  </a:cubicBezTo>
                  <a:lnTo>
                    <a:pt x="1635" y="94235"/>
                  </a:lnTo>
                  <a:cubicBezTo>
                    <a:pt x="1235" y="94735"/>
                    <a:pt x="835" y="95236"/>
                    <a:pt x="435" y="95769"/>
                  </a:cubicBezTo>
                  <a:lnTo>
                    <a:pt x="8440" y="95769"/>
                  </a:lnTo>
                  <a:cubicBezTo>
                    <a:pt x="11543" y="95803"/>
                    <a:pt x="14611" y="95803"/>
                    <a:pt x="17714" y="95803"/>
                  </a:cubicBezTo>
                  <a:cubicBezTo>
                    <a:pt x="20716" y="95803"/>
                    <a:pt x="23718" y="95836"/>
                    <a:pt x="26720" y="95836"/>
                  </a:cubicBezTo>
                  <a:cubicBezTo>
                    <a:pt x="30022" y="95836"/>
                    <a:pt x="33358" y="95836"/>
                    <a:pt x="36661" y="95869"/>
                  </a:cubicBezTo>
                  <a:lnTo>
                    <a:pt x="45367" y="95869"/>
                  </a:lnTo>
                  <a:cubicBezTo>
                    <a:pt x="48702" y="95903"/>
                    <a:pt x="52005" y="95903"/>
                    <a:pt x="55341" y="95903"/>
                  </a:cubicBezTo>
                  <a:lnTo>
                    <a:pt x="64314" y="95936"/>
                  </a:lnTo>
                  <a:lnTo>
                    <a:pt x="68250" y="95936"/>
                  </a:lnTo>
                  <a:cubicBezTo>
                    <a:pt x="67783" y="95469"/>
                    <a:pt x="67349" y="94969"/>
                    <a:pt x="66882" y="94502"/>
                  </a:cubicBezTo>
                  <a:cubicBezTo>
                    <a:pt x="66749" y="94302"/>
                    <a:pt x="66615" y="94102"/>
                    <a:pt x="66448" y="93935"/>
                  </a:cubicBezTo>
                  <a:cubicBezTo>
                    <a:pt x="66315" y="93701"/>
                    <a:pt x="66148" y="93501"/>
                    <a:pt x="65981" y="93301"/>
                  </a:cubicBezTo>
                  <a:cubicBezTo>
                    <a:pt x="65881" y="93201"/>
                    <a:pt x="65815" y="93067"/>
                    <a:pt x="65748" y="92967"/>
                  </a:cubicBezTo>
                  <a:lnTo>
                    <a:pt x="65748" y="92967"/>
                  </a:lnTo>
                  <a:cubicBezTo>
                    <a:pt x="65848" y="93034"/>
                    <a:pt x="65948" y="93101"/>
                    <a:pt x="66048" y="93168"/>
                  </a:cubicBezTo>
                  <a:cubicBezTo>
                    <a:pt x="66182" y="93234"/>
                    <a:pt x="66315" y="93334"/>
                    <a:pt x="66448" y="93434"/>
                  </a:cubicBezTo>
                  <a:cubicBezTo>
                    <a:pt x="66515" y="93501"/>
                    <a:pt x="66582" y="93534"/>
                    <a:pt x="66649" y="93601"/>
                  </a:cubicBezTo>
                  <a:cubicBezTo>
                    <a:pt x="66715" y="93668"/>
                    <a:pt x="66815" y="93768"/>
                    <a:pt x="66915" y="93835"/>
                  </a:cubicBezTo>
                  <a:cubicBezTo>
                    <a:pt x="67082" y="93968"/>
                    <a:pt x="67249" y="94102"/>
                    <a:pt x="67416" y="94235"/>
                  </a:cubicBezTo>
                  <a:lnTo>
                    <a:pt x="67549" y="94335"/>
                  </a:lnTo>
                  <a:cubicBezTo>
                    <a:pt x="67950" y="94735"/>
                    <a:pt x="68316" y="95136"/>
                    <a:pt x="68683" y="95536"/>
                  </a:cubicBezTo>
                  <a:cubicBezTo>
                    <a:pt x="68617" y="92267"/>
                    <a:pt x="68583" y="88998"/>
                    <a:pt x="68517" y="85729"/>
                  </a:cubicBezTo>
                  <a:lnTo>
                    <a:pt x="68316" y="73086"/>
                  </a:lnTo>
                  <a:cubicBezTo>
                    <a:pt x="68250" y="68783"/>
                    <a:pt x="68183" y="64480"/>
                    <a:pt x="68116" y="60177"/>
                  </a:cubicBezTo>
                  <a:cubicBezTo>
                    <a:pt x="68050" y="55941"/>
                    <a:pt x="67983" y="51671"/>
                    <a:pt x="67916" y="47401"/>
                  </a:cubicBezTo>
                  <a:cubicBezTo>
                    <a:pt x="67849" y="43098"/>
                    <a:pt x="67783" y="38829"/>
                    <a:pt x="67716" y="34526"/>
                  </a:cubicBezTo>
                  <a:cubicBezTo>
                    <a:pt x="67649" y="30189"/>
                    <a:pt x="67583" y="25886"/>
                    <a:pt x="67516" y="21550"/>
                  </a:cubicBezTo>
                  <a:cubicBezTo>
                    <a:pt x="67449" y="17246"/>
                    <a:pt x="67382" y="12910"/>
                    <a:pt x="67316" y="8574"/>
                  </a:cubicBezTo>
                  <a:cubicBezTo>
                    <a:pt x="67249" y="5905"/>
                    <a:pt x="67216" y="3236"/>
                    <a:pt x="67182" y="568"/>
                  </a:cubicBezTo>
                  <a:cubicBezTo>
                    <a:pt x="66415" y="1302"/>
                    <a:pt x="65648" y="2036"/>
                    <a:pt x="64881" y="2769"/>
                  </a:cubicBezTo>
                  <a:cubicBezTo>
                    <a:pt x="64781" y="2836"/>
                    <a:pt x="64714" y="2903"/>
                    <a:pt x="64647" y="2970"/>
                  </a:cubicBezTo>
                  <a:cubicBezTo>
                    <a:pt x="64514" y="3070"/>
                    <a:pt x="64380" y="3170"/>
                    <a:pt x="64247" y="3303"/>
                  </a:cubicBezTo>
                  <a:cubicBezTo>
                    <a:pt x="64247" y="3303"/>
                    <a:pt x="64247" y="3303"/>
                    <a:pt x="64214" y="3337"/>
                  </a:cubicBezTo>
                  <a:cubicBezTo>
                    <a:pt x="64047" y="3470"/>
                    <a:pt x="63880" y="3603"/>
                    <a:pt x="63713" y="3737"/>
                  </a:cubicBezTo>
                  <a:cubicBezTo>
                    <a:pt x="63580" y="3837"/>
                    <a:pt x="63480" y="3937"/>
                    <a:pt x="63346" y="4037"/>
                  </a:cubicBezTo>
                  <a:cubicBezTo>
                    <a:pt x="63413" y="3937"/>
                    <a:pt x="63480" y="3837"/>
                    <a:pt x="63546" y="3737"/>
                  </a:cubicBezTo>
                  <a:cubicBezTo>
                    <a:pt x="63680" y="3503"/>
                    <a:pt x="63847" y="3303"/>
                    <a:pt x="64013" y="3103"/>
                  </a:cubicBezTo>
                  <a:cubicBezTo>
                    <a:pt x="64147" y="2903"/>
                    <a:pt x="64314" y="2703"/>
                    <a:pt x="64447" y="2503"/>
                  </a:cubicBezTo>
                  <a:cubicBezTo>
                    <a:pt x="64547" y="2403"/>
                    <a:pt x="64614" y="2302"/>
                    <a:pt x="64681" y="2202"/>
                  </a:cubicBezTo>
                  <a:cubicBezTo>
                    <a:pt x="64781" y="2136"/>
                    <a:pt x="64847" y="2036"/>
                    <a:pt x="64914" y="1936"/>
                  </a:cubicBezTo>
                  <a:cubicBezTo>
                    <a:pt x="65481" y="1402"/>
                    <a:pt x="66082" y="835"/>
                    <a:pt x="66649" y="268"/>
                  </a:cubicBezTo>
                  <a:lnTo>
                    <a:pt x="60344" y="268"/>
                  </a:lnTo>
                  <a:lnTo>
                    <a:pt x="50971" y="234"/>
                  </a:lnTo>
                  <a:cubicBezTo>
                    <a:pt x="47835" y="201"/>
                    <a:pt x="44700" y="201"/>
                    <a:pt x="41564" y="168"/>
                  </a:cubicBezTo>
                  <a:lnTo>
                    <a:pt x="32357" y="134"/>
                  </a:lnTo>
                  <a:cubicBezTo>
                    <a:pt x="29255" y="134"/>
                    <a:pt x="26153" y="134"/>
                    <a:pt x="23017" y="101"/>
                  </a:cubicBezTo>
                  <a:cubicBezTo>
                    <a:pt x="19782" y="101"/>
                    <a:pt x="16546" y="68"/>
                    <a:pt x="13310" y="68"/>
                  </a:cubicBezTo>
                  <a:cubicBezTo>
                    <a:pt x="10208" y="68"/>
                    <a:pt x="7106" y="34"/>
                    <a:pt x="4004" y="34"/>
                  </a:cubicBezTo>
                  <a:cubicBezTo>
                    <a:pt x="2870" y="34"/>
                    <a:pt x="1736" y="1"/>
                    <a:pt x="6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748200" y="1554900"/>
              <a:ext cx="1485250" cy="2132375"/>
            </a:xfrm>
            <a:custGeom>
              <a:avLst/>
              <a:gdLst/>
              <a:ahLst/>
              <a:cxnLst/>
              <a:rect l="l" t="t" r="r" b="b"/>
              <a:pathLst>
                <a:path w="59410" h="85295" extrusionOk="0">
                  <a:moveTo>
                    <a:pt x="2302" y="1935"/>
                  </a:moveTo>
                  <a:cubicBezTo>
                    <a:pt x="2369" y="1968"/>
                    <a:pt x="2436" y="2001"/>
                    <a:pt x="2502" y="2001"/>
                  </a:cubicBezTo>
                  <a:lnTo>
                    <a:pt x="25686" y="2001"/>
                  </a:lnTo>
                  <a:cubicBezTo>
                    <a:pt x="28321" y="2001"/>
                    <a:pt x="30990" y="2001"/>
                    <a:pt x="33625" y="2035"/>
                  </a:cubicBezTo>
                  <a:lnTo>
                    <a:pt x="55407" y="2035"/>
                  </a:lnTo>
                  <a:cubicBezTo>
                    <a:pt x="55407" y="2135"/>
                    <a:pt x="55407" y="2268"/>
                    <a:pt x="55407" y="2368"/>
                  </a:cubicBezTo>
                  <a:cubicBezTo>
                    <a:pt x="55474" y="2402"/>
                    <a:pt x="55507" y="2468"/>
                    <a:pt x="55507" y="2569"/>
                  </a:cubicBezTo>
                  <a:cubicBezTo>
                    <a:pt x="55540" y="5004"/>
                    <a:pt x="55607" y="7439"/>
                    <a:pt x="55640" y="9907"/>
                  </a:cubicBezTo>
                  <a:cubicBezTo>
                    <a:pt x="55707" y="12509"/>
                    <a:pt x="55774" y="15144"/>
                    <a:pt x="55807" y="17746"/>
                  </a:cubicBezTo>
                  <a:cubicBezTo>
                    <a:pt x="55874" y="20281"/>
                    <a:pt x="55907" y="22783"/>
                    <a:pt x="55974" y="25318"/>
                  </a:cubicBezTo>
                  <a:cubicBezTo>
                    <a:pt x="55974" y="25585"/>
                    <a:pt x="55974" y="25885"/>
                    <a:pt x="55974" y="26152"/>
                  </a:cubicBezTo>
                  <a:cubicBezTo>
                    <a:pt x="56007" y="27953"/>
                    <a:pt x="56074" y="29755"/>
                    <a:pt x="56107" y="31556"/>
                  </a:cubicBezTo>
                  <a:cubicBezTo>
                    <a:pt x="56208" y="35225"/>
                    <a:pt x="56274" y="38861"/>
                    <a:pt x="56374" y="42530"/>
                  </a:cubicBezTo>
                  <a:cubicBezTo>
                    <a:pt x="56441" y="46066"/>
                    <a:pt x="56541" y="49602"/>
                    <a:pt x="56641" y="53138"/>
                  </a:cubicBezTo>
                  <a:lnTo>
                    <a:pt x="56875" y="64013"/>
                  </a:lnTo>
                  <a:cubicBezTo>
                    <a:pt x="56975" y="67582"/>
                    <a:pt x="57075" y="71118"/>
                    <a:pt x="57142" y="74653"/>
                  </a:cubicBezTo>
                  <a:cubicBezTo>
                    <a:pt x="57208" y="77589"/>
                    <a:pt x="57275" y="80491"/>
                    <a:pt x="57342" y="83393"/>
                  </a:cubicBezTo>
                  <a:lnTo>
                    <a:pt x="54873" y="83393"/>
                  </a:lnTo>
                  <a:cubicBezTo>
                    <a:pt x="52305" y="83393"/>
                    <a:pt x="49770" y="83360"/>
                    <a:pt x="47234" y="83360"/>
                  </a:cubicBezTo>
                  <a:cubicBezTo>
                    <a:pt x="44733" y="83360"/>
                    <a:pt x="42264" y="83360"/>
                    <a:pt x="39762" y="83326"/>
                  </a:cubicBezTo>
                  <a:cubicBezTo>
                    <a:pt x="37227" y="83326"/>
                    <a:pt x="34726" y="83326"/>
                    <a:pt x="32190" y="83293"/>
                  </a:cubicBezTo>
                  <a:cubicBezTo>
                    <a:pt x="29589" y="83293"/>
                    <a:pt x="26953" y="83293"/>
                    <a:pt x="24351" y="83260"/>
                  </a:cubicBezTo>
                  <a:cubicBezTo>
                    <a:pt x="21783" y="83260"/>
                    <a:pt x="19248" y="83260"/>
                    <a:pt x="16679" y="83226"/>
                  </a:cubicBezTo>
                  <a:cubicBezTo>
                    <a:pt x="14077" y="83226"/>
                    <a:pt x="11476" y="83226"/>
                    <a:pt x="8874" y="83193"/>
                  </a:cubicBezTo>
                  <a:cubicBezTo>
                    <a:pt x="6539" y="83193"/>
                    <a:pt x="4204" y="83193"/>
                    <a:pt x="1869" y="83160"/>
                  </a:cubicBezTo>
                  <a:cubicBezTo>
                    <a:pt x="1869" y="80424"/>
                    <a:pt x="1902" y="77689"/>
                    <a:pt x="1902" y="74987"/>
                  </a:cubicBezTo>
                  <a:cubicBezTo>
                    <a:pt x="1935" y="71418"/>
                    <a:pt x="1935" y="67849"/>
                    <a:pt x="1969" y="64279"/>
                  </a:cubicBezTo>
                  <a:cubicBezTo>
                    <a:pt x="2002" y="60610"/>
                    <a:pt x="2002" y="56941"/>
                    <a:pt x="2035" y="53238"/>
                  </a:cubicBezTo>
                  <a:cubicBezTo>
                    <a:pt x="2035" y="49769"/>
                    <a:pt x="2069" y="46266"/>
                    <a:pt x="2102" y="42764"/>
                  </a:cubicBezTo>
                  <a:cubicBezTo>
                    <a:pt x="2102" y="39095"/>
                    <a:pt x="2136" y="35459"/>
                    <a:pt x="2136" y="31789"/>
                  </a:cubicBezTo>
                  <a:cubicBezTo>
                    <a:pt x="2169" y="28187"/>
                    <a:pt x="2202" y="24584"/>
                    <a:pt x="2202" y="20982"/>
                  </a:cubicBezTo>
                  <a:cubicBezTo>
                    <a:pt x="2236" y="17479"/>
                    <a:pt x="2236" y="13943"/>
                    <a:pt x="2269" y="10441"/>
                  </a:cubicBezTo>
                  <a:cubicBezTo>
                    <a:pt x="2302" y="7605"/>
                    <a:pt x="2302" y="4770"/>
                    <a:pt x="2302" y="1935"/>
                  </a:cubicBezTo>
                  <a:close/>
                  <a:moveTo>
                    <a:pt x="57675" y="0"/>
                  </a:moveTo>
                  <a:cubicBezTo>
                    <a:pt x="57508" y="0"/>
                    <a:pt x="57375" y="33"/>
                    <a:pt x="57208" y="33"/>
                  </a:cubicBezTo>
                  <a:lnTo>
                    <a:pt x="57108" y="33"/>
                  </a:lnTo>
                  <a:lnTo>
                    <a:pt x="57108" y="67"/>
                  </a:lnTo>
                  <a:lnTo>
                    <a:pt x="46000" y="67"/>
                  </a:lnTo>
                  <a:cubicBezTo>
                    <a:pt x="43432" y="67"/>
                    <a:pt x="40830" y="33"/>
                    <a:pt x="38261" y="33"/>
                  </a:cubicBezTo>
                  <a:lnTo>
                    <a:pt x="434" y="33"/>
                  </a:lnTo>
                  <a:lnTo>
                    <a:pt x="434" y="534"/>
                  </a:lnTo>
                  <a:lnTo>
                    <a:pt x="434" y="600"/>
                  </a:lnTo>
                  <a:cubicBezTo>
                    <a:pt x="434" y="634"/>
                    <a:pt x="434" y="634"/>
                    <a:pt x="434" y="634"/>
                  </a:cubicBezTo>
                  <a:cubicBezTo>
                    <a:pt x="434" y="767"/>
                    <a:pt x="434" y="867"/>
                    <a:pt x="434" y="967"/>
                  </a:cubicBezTo>
                  <a:cubicBezTo>
                    <a:pt x="434" y="1101"/>
                    <a:pt x="434" y="1201"/>
                    <a:pt x="434" y="1301"/>
                  </a:cubicBezTo>
                  <a:cubicBezTo>
                    <a:pt x="434" y="1368"/>
                    <a:pt x="434" y="1434"/>
                    <a:pt x="434" y="1501"/>
                  </a:cubicBezTo>
                  <a:cubicBezTo>
                    <a:pt x="401" y="4570"/>
                    <a:pt x="401" y="7672"/>
                    <a:pt x="368" y="10774"/>
                  </a:cubicBezTo>
                  <a:cubicBezTo>
                    <a:pt x="368" y="14444"/>
                    <a:pt x="334" y="18113"/>
                    <a:pt x="334" y="21816"/>
                  </a:cubicBezTo>
                  <a:cubicBezTo>
                    <a:pt x="301" y="25618"/>
                    <a:pt x="301" y="29388"/>
                    <a:pt x="268" y="33190"/>
                  </a:cubicBezTo>
                  <a:cubicBezTo>
                    <a:pt x="234" y="36926"/>
                    <a:pt x="234" y="40662"/>
                    <a:pt x="201" y="44398"/>
                  </a:cubicBezTo>
                  <a:cubicBezTo>
                    <a:pt x="201" y="48068"/>
                    <a:pt x="167" y="51737"/>
                    <a:pt x="167" y="55406"/>
                  </a:cubicBezTo>
                  <a:cubicBezTo>
                    <a:pt x="134" y="59109"/>
                    <a:pt x="134" y="62812"/>
                    <a:pt x="101" y="66481"/>
                  </a:cubicBezTo>
                  <a:cubicBezTo>
                    <a:pt x="101" y="70250"/>
                    <a:pt x="67" y="74020"/>
                    <a:pt x="34" y="77789"/>
                  </a:cubicBezTo>
                  <a:cubicBezTo>
                    <a:pt x="34" y="80024"/>
                    <a:pt x="34" y="82292"/>
                    <a:pt x="1" y="84527"/>
                  </a:cubicBezTo>
                  <a:cubicBezTo>
                    <a:pt x="1" y="84661"/>
                    <a:pt x="1" y="84794"/>
                    <a:pt x="34" y="84928"/>
                  </a:cubicBezTo>
                  <a:cubicBezTo>
                    <a:pt x="34" y="84994"/>
                    <a:pt x="34" y="85094"/>
                    <a:pt x="34" y="85161"/>
                  </a:cubicBezTo>
                  <a:cubicBezTo>
                    <a:pt x="167" y="85161"/>
                    <a:pt x="334" y="85194"/>
                    <a:pt x="468" y="85194"/>
                  </a:cubicBezTo>
                  <a:lnTo>
                    <a:pt x="601" y="85194"/>
                  </a:lnTo>
                  <a:lnTo>
                    <a:pt x="601" y="85128"/>
                  </a:lnTo>
                  <a:lnTo>
                    <a:pt x="4304" y="85128"/>
                  </a:lnTo>
                  <a:lnTo>
                    <a:pt x="12343" y="85161"/>
                  </a:lnTo>
                  <a:cubicBezTo>
                    <a:pt x="15045" y="85161"/>
                    <a:pt x="17747" y="85161"/>
                    <a:pt x="20415" y="85194"/>
                  </a:cubicBezTo>
                  <a:lnTo>
                    <a:pt x="28354" y="85194"/>
                  </a:lnTo>
                  <a:cubicBezTo>
                    <a:pt x="31056" y="85228"/>
                    <a:pt x="33725" y="85228"/>
                    <a:pt x="36393" y="85228"/>
                  </a:cubicBezTo>
                  <a:cubicBezTo>
                    <a:pt x="39162" y="85228"/>
                    <a:pt x="41931" y="85261"/>
                    <a:pt x="44699" y="85261"/>
                  </a:cubicBezTo>
                  <a:cubicBezTo>
                    <a:pt x="47268" y="85261"/>
                    <a:pt x="49836" y="85261"/>
                    <a:pt x="52405" y="85294"/>
                  </a:cubicBezTo>
                  <a:lnTo>
                    <a:pt x="59410" y="85294"/>
                  </a:lnTo>
                  <a:cubicBezTo>
                    <a:pt x="59410" y="85194"/>
                    <a:pt x="59376" y="85061"/>
                    <a:pt x="59376" y="84928"/>
                  </a:cubicBezTo>
                  <a:cubicBezTo>
                    <a:pt x="59376" y="84861"/>
                    <a:pt x="59376" y="84794"/>
                    <a:pt x="59376" y="84727"/>
                  </a:cubicBezTo>
                  <a:cubicBezTo>
                    <a:pt x="59343" y="82959"/>
                    <a:pt x="59310" y="81158"/>
                    <a:pt x="59243" y="79357"/>
                  </a:cubicBezTo>
                  <a:cubicBezTo>
                    <a:pt x="59176" y="75521"/>
                    <a:pt x="59110" y="71718"/>
                    <a:pt x="59043" y="67882"/>
                  </a:cubicBezTo>
                  <a:cubicBezTo>
                    <a:pt x="58943" y="64113"/>
                    <a:pt x="58876" y="60343"/>
                    <a:pt x="58809" y="56574"/>
                  </a:cubicBezTo>
                  <a:cubicBezTo>
                    <a:pt x="58709" y="52638"/>
                    <a:pt x="58643" y="48668"/>
                    <a:pt x="58576" y="44732"/>
                  </a:cubicBezTo>
                  <a:cubicBezTo>
                    <a:pt x="58476" y="41029"/>
                    <a:pt x="58409" y="37360"/>
                    <a:pt x="58342" y="33657"/>
                  </a:cubicBezTo>
                  <a:cubicBezTo>
                    <a:pt x="58276" y="29755"/>
                    <a:pt x="58176" y="25852"/>
                    <a:pt x="58109" y="21949"/>
                  </a:cubicBezTo>
                  <a:cubicBezTo>
                    <a:pt x="58042" y="18246"/>
                    <a:pt x="57975" y="14510"/>
                    <a:pt x="57875" y="10808"/>
                  </a:cubicBezTo>
                  <a:cubicBezTo>
                    <a:pt x="57809" y="7405"/>
                    <a:pt x="57742" y="4036"/>
                    <a:pt x="57675" y="634"/>
                  </a:cubicBezTo>
                  <a:lnTo>
                    <a:pt x="57742" y="634"/>
                  </a:lnTo>
                  <a:cubicBezTo>
                    <a:pt x="57742" y="600"/>
                    <a:pt x="57709" y="600"/>
                    <a:pt x="57709" y="567"/>
                  </a:cubicBezTo>
                  <a:lnTo>
                    <a:pt x="57675" y="33"/>
                  </a:lnTo>
                  <a:lnTo>
                    <a:pt x="57675" y="0"/>
                  </a:ln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702350" y="35821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3" y="34"/>
                    <a:pt x="0" y="167"/>
                    <a:pt x="33" y="334"/>
                  </a:cubicBezTo>
                  <a:cubicBezTo>
                    <a:pt x="33" y="467"/>
                    <a:pt x="167" y="601"/>
                    <a:pt x="334" y="601"/>
                  </a:cubicBezTo>
                  <a:cubicBezTo>
                    <a:pt x="467" y="601"/>
                    <a:pt x="600" y="467"/>
                    <a:pt x="600" y="301"/>
                  </a:cubicBezTo>
                  <a:cubicBezTo>
                    <a:pt x="600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704850" y="32711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601"/>
                    <a:pt x="300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567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704000" y="32477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701500" y="27882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34" y="434"/>
                    <a:pt x="167" y="567"/>
                    <a:pt x="301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3"/>
            <p:cNvSpPr/>
            <p:nvPr/>
          </p:nvSpPr>
          <p:spPr>
            <a:xfrm>
              <a:off x="702350" y="23863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3" y="0"/>
                    <a:pt x="0" y="134"/>
                    <a:pt x="0" y="300"/>
                  </a:cubicBezTo>
                  <a:cubicBezTo>
                    <a:pt x="0" y="467"/>
                    <a:pt x="133" y="601"/>
                    <a:pt x="300" y="601"/>
                  </a:cubicBezTo>
                  <a:cubicBezTo>
                    <a:pt x="467" y="601"/>
                    <a:pt x="600" y="467"/>
                    <a:pt x="600" y="300"/>
                  </a:cubicBezTo>
                  <a:cubicBezTo>
                    <a:pt x="600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701500" y="236380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8" y="568"/>
                    <a:pt x="601" y="434"/>
                    <a:pt x="601" y="267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709850" y="18868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0"/>
                    <a:pt x="0" y="167"/>
                    <a:pt x="0" y="300"/>
                  </a:cubicBezTo>
                  <a:cubicBezTo>
                    <a:pt x="34" y="467"/>
                    <a:pt x="167" y="601"/>
                    <a:pt x="300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601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927500" y="1511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34"/>
                    <a:pt x="134" y="568"/>
                    <a:pt x="301" y="568"/>
                  </a:cubicBezTo>
                  <a:cubicBezTo>
                    <a:pt x="467" y="568"/>
                    <a:pt x="601" y="434"/>
                    <a:pt x="568" y="267"/>
                  </a:cubicBezTo>
                  <a:cubicBezTo>
                    <a:pt x="568" y="101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951675" y="15107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3"/>
                    <a:pt x="1" y="167"/>
                    <a:pt x="34" y="300"/>
                  </a:cubicBezTo>
                  <a:cubicBezTo>
                    <a:pt x="34" y="467"/>
                    <a:pt x="168" y="601"/>
                    <a:pt x="334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1430350" y="150735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8" y="1"/>
                  </a:moveTo>
                  <a:cubicBezTo>
                    <a:pt x="134" y="34"/>
                    <a:pt x="1" y="167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35" y="601"/>
                    <a:pt x="568" y="468"/>
                    <a:pt x="568" y="301"/>
                  </a:cubicBezTo>
                  <a:cubicBezTo>
                    <a:pt x="568" y="134"/>
                    <a:pt x="435" y="1"/>
                    <a:pt x="268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1455375" y="15040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7" y="0"/>
                  </a:moveTo>
                  <a:cubicBezTo>
                    <a:pt x="134" y="34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568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1843150" y="15123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34"/>
                    <a:pt x="568" y="301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3"/>
            <p:cNvSpPr/>
            <p:nvPr/>
          </p:nvSpPr>
          <p:spPr>
            <a:xfrm>
              <a:off x="2216750" y="16191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67"/>
                    <a:pt x="34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501" y="601"/>
                    <a:pt x="601" y="434"/>
                    <a:pt x="601" y="267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3"/>
            <p:cNvSpPr/>
            <p:nvPr/>
          </p:nvSpPr>
          <p:spPr>
            <a:xfrm>
              <a:off x="2222600" y="2195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00" y="0"/>
                    <a:pt x="0" y="167"/>
                    <a:pt x="0" y="334"/>
                  </a:cubicBezTo>
                  <a:cubicBezTo>
                    <a:pt x="0" y="501"/>
                    <a:pt x="167" y="601"/>
                    <a:pt x="300" y="601"/>
                  </a:cubicBezTo>
                  <a:cubicBezTo>
                    <a:pt x="467" y="601"/>
                    <a:pt x="601" y="434"/>
                    <a:pt x="601" y="267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3"/>
            <p:cNvSpPr/>
            <p:nvPr/>
          </p:nvSpPr>
          <p:spPr>
            <a:xfrm>
              <a:off x="2223425" y="21736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34" y="0"/>
                    <a:pt x="1" y="167"/>
                    <a:pt x="1" y="300"/>
                  </a:cubicBezTo>
                  <a:cubicBezTo>
                    <a:pt x="34" y="467"/>
                    <a:pt x="167" y="601"/>
                    <a:pt x="334" y="601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2234275" y="26064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0" y="0"/>
                  </a:moveTo>
                  <a:cubicBezTo>
                    <a:pt x="134" y="0"/>
                    <a:pt x="0" y="167"/>
                    <a:pt x="0" y="301"/>
                  </a:cubicBezTo>
                  <a:cubicBezTo>
                    <a:pt x="34" y="467"/>
                    <a:pt x="167" y="568"/>
                    <a:pt x="334" y="568"/>
                  </a:cubicBezTo>
                  <a:cubicBezTo>
                    <a:pt x="501" y="568"/>
                    <a:pt x="601" y="434"/>
                    <a:pt x="601" y="267"/>
                  </a:cubicBezTo>
                  <a:cubicBezTo>
                    <a:pt x="601" y="101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2248450" y="3074300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300" y="1"/>
                  </a:moveTo>
                  <a:cubicBezTo>
                    <a:pt x="134" y="1"/>
                    <a:pt x="0" y="168"/>
                    <a:pt x="34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501" y="568"/>
                    <a:pt x="634" y="435"/>
                    <a:pt x="601" y="268"/>
                  </a:cubicBezTo>
                  <a:cubicBezTo>
                    <a:pt x="601" y="101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2249275" y="30534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7" y="1"/>
                  </a:moveTo>
                  <a:cubicBezTo>
                    <a:pt x="134" y="34"/>
                    <a:pt x="1" y="168"/>
                    <a:pt x="1" y="335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468" y="601"/>
                    <a:pt x="601" y="435"/>
                    <a:pt x="601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3"/>
            <p:cNvSpPr/>
            <p:nvPr/>
          </p:nvSpPr>
          <p:spPr>
            <a:xfrm>
              <a:off x="2252625" y="35421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3" y="0"/>
                    <a:pt x="0" y="167"/>
                    <a:pt x="33" y="334"/>
                  </a:cubicBezTo>
                  <a:cubicBezTo>
                    <a:pt x="33" y="501"/>
                    <a:pt x="167" y="601"/>
                    <a:pt x="334" y="601"/>
                  </a:cubicBezTo>
                  <a:cubicBezTo>
                    <a:pt x="500" y="601"/>
                    <a:pt x="600" y="434"/>
                    <a:pt x="600" y="267"/>
                  </a:cubicBezTo>
                  <a:cubicBezTo>
                    <a:pt x="600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C66A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3"/>
            <p:cNvSpPr/>
            <p:nvPr/>
          </p:nvSpPr>
          <p:spPr>
            <a:xfrm>
              <a:off x="2047475" y="37214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00" y="0"/>
                    <a:pt x="0" y="134"/>
                    <a:pt x="0" y="300"/>
                  </a:cubicBezTo>
                  <a:cubicBezTo>
                    <a:pt x="0" y="467"/>
                    <a:pt x="167" y="567"/>
                    <a:pt x="300" y="567"/>
                  </a:cubicBezTo>
                  <a:cubicBezTo>
                    <a:pt x="467" y="567"/>
                    <a:pt x="601" y="400"/>
                    <a:pt x="567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3"/>
            <p:cNvSpPr/>
            <p:nvPr/>
          </p:nvSpPr>
          <p:spPr>
            <a:xfrm>
              <a:off x="2069975" y="37222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468" y="601"/>
                    <a:pt x="601" y="434"/>
                    <a:pt x="601" y="267"/>
                  </a:cubicBezTo>
                  <a:cubicBezTo>
                    <a:pt x="568" y="134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3"/>
            <p:cNvSpPr/>
            <p:nvPr/>
          </p:nvSpPr>
          <p:spPr>
            <a:xfrm>
              <a:off x="1691375" y="37272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3"/>
            <p:cNvSpPr/>
            <p:nvPr/>
          </p:nvSpPr>
          <p:spPr>
            <a:xfrm>
              <a:off x="1185175" y="37172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67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601"/>
                    <a:pt x="601" y="434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3"/>
            <p:cNvSpPr/>
            <p:nvPr/>
          </p:nvSpPr>
          <p:spPr>
            <a:xfrm>
              <a:off x="1206875" y="37188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51" y="1"/>
                  </a:moveTo>
                  <a:cubicBezTo>
                    <a:pt x="335" y="1"/>
                    <a:pt x="318" y="3"/>
                    <a:pt x="300" y="6"/>
                  </a:cubicBezTo>
                  <a:cubicBezTo>
                    <a:pt x="134" y="6"/>
                    <a:pt x="0" y="139"/>
                    <a:pt x="34" y="306"/>
                  </a:cubicBezTo>
                  <a:cubicBezTo>
                    <a:pt x="34" y="473"/>
                    <a:pt x="167" y="573"/>
                    <a:pt x="334" y="573"/>
                  </a:cubicBezTo>
                  <a:cubicBezTo>
                    <a:pt x="501" y="573"/>
                    <a:pt x="601" y="406"/>
                    <a:pt x="601" y="273"/>
                  </a:cubicBezTo>
                  <a:cubicBezTo>
                    <a:pt x="601" y="123"/>
                    <a:pt x="494" y="1"/>
                    <a:pt x="35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3"/>
            <p:cNvSpPr/>
            <p:nvPr/>
          </p:nvSpPr>
          <p:spPr>
            <a:xfrm>
              <a:off x="627279" y="1416878"/>
              <a:ext cx="1722075" cy="2408425"/>
            </a:xfrm>
            <a:custGeom>
              <a:avLst/>
              <a:gdLst/>
              <a:ahLst/>
              <a:cxnLst/>
              <a:rect l="l" t="t" r="r" b="b"/>
              <a:pathLst>
                <a:path w="68883" h="96337" extrusionOk="0">
                  <a:moveTo>
                    <a:pt x="1801" y="1802"/>
                  </a:moveTo>
                  <a:lnTo>
                    <a:pt x="7472" y="1835"/>
                  </a:lnTo>
                  <a:lnTo>
                    <a:pt x="15845" y="1902"/>
                  </a:lnTo>
                  <a:cubicBezTo>
                    <a:pt x="18714" y="1902"/>
                    <a:pt x="21582" y="1935"/>
                    <a:pt x="24451" y="1935"/>
                  </a:cubicBezTo>
                  <a:cubicBezTo>
                    <a:pt x="27320" y="1969"/>
                    <a:pt x="30155" y="1969"/>
                    <a:pt x="32990" y="2002"/>
                  </a:cubicBezTo>
                  <a:cubicBezTo>
                    <a:pt x="35826" y="2002"/>
                    <a:pt x="38628" y="2035"/>
                    <a:pt x="41463" y="2035"/>
                  </a:cubicBezTo>
                  <a:cubicBezTo>
                    <a:pt x="44365" y="2069"/>
                    <a:pt x="47234" y="2069"/>
                    <a:pt x="50136" y="2102"/>
                  </a:cubicBezTo>
                  <a:cubicBezTo>
                    <a:pt x="52905" y="2135"/>
                    <a:pt x="55707" y="2135"/>
                    <a:pt x="58475" y="2169"/>
                  </a:cubicBezTo>
                  <a:cubicBezTo>
                    <a:pt x="60844" y="2169"/>
                    <a:pt x="63212" y="2169"/>
                    <a:pt x="65580" y="2202"/>
                  </a:cubicBezTo>
                  <a:cubicBezTo>
                    <a:pt x="65614" y="5071"/>
                    <a:pt x="65647" y="7906"/>
                    <a:pt x="65680" y="10775"/>
                  </a:cubicBezTo>
                  <a:cubicBezTo>
                    <a:pt x="65747" y="14711"/>
                    <a:pt x="65814" y="18681"/>
                    <a:pt x="65847" y="22617"/>
                  </a:cubicBezTo>
                  <a:cubicBezTo>
                    <a:pt x="65914" y="26653"/>
                    <a:pt x="65981" y="30723"/>
                    <a:pt x="66047" y="34759"/>
                  </a:cubicBezTo>
                  <a:cubicBezTo>
                    <a:pt x="66081" y="38762"/>
                    <a:pt x="66147" y="42765"/>
                    <a:pt x="66214" y="46767"/>
                  </a:cubicBezTo>
                  <a:cubicBezTo>
                    <a:pt x="66248" y="50970"/>
                    <a:pt x="66314" y="55173"/>
                    <a:pt x="66381" y="59376"/>
                  </a:cubicBezTo>
                  <a:cubicBezTo>
                    <a:pt x="66448" y="63279"/>
                    <a:pt x="66481" y="67182"/>
                    <a:pt x="66548" y="71085"/>
                  </a:cubicBezTo>
                  <a:cubicBezTo>
                    <a:pt x="66614" y="75221"/>
                    <a:pt x="66648" y="79357"/>
                    <a:pt x="66715" y="83494"/>
                  </a:cubicBezTo>
                  <a:cubicBezTo>
                    <a:pt x="66781" y="87130"/>
                    <a:pt x="66815" y="90766"/>
                    <a:pt x="66881" y="94402"/>
                  </a:cubicBezTo>
                  <a:lnTo>
                    <a:pt x="62078" y="94402"/>
                  </a:lnTo>
                  <a:lnTo>
                    <a:pt x="53472" y="94368"/>
                  </a:lnTo>
                  <a:lnTo>
                    <a:pt x="44499" y="94368"/>
                  </a:lnTo>
                  <a:lnTo>
                    <a:pt x="36193" y="94335"/>
                  </a:lnTo>
                  <a:cubicBezTo>
                    <a:pt x="33157" y="94335"/>
                    <a:pt x="30155" y="94301"/>
                    <a:pt x="27120" y="94301"/>
                  </a:cubicBezTo>
                  <a:cubicBezTo>
                    <a:pt x="24218" y="94301"/>
                    <a:pt x="21315" y="94301"/>
                    <a:pt x="18413" y="94268"/>
                  </a:cubicBezTo>
                  <a:lnTo>
                    <a:pt x="9941" y="94268"/>
                  </a:lnTo>
                  <a:cubicBezTo>
                    <a:pt x="7205" y="94235"/>
                    <a:pt x="4503" y="94235"/>
                    <a:pt x="1801" y="94235"/>
                  </a:cubicBezTo>
                  <a:cubicBezTo>
                    <a:pt x="1801" y="91399"/>
                    <a:pt x="1801" y="88597"/>
                    <a:pt x="1801" y="85762"/>
                  </a:cubicBezTo>
                  <a:cubicBezTo>
                    <a:pt x="1801" y="81626"/>
                    <a:pt x="1801" y="77489"/>
                    <a:pt x="1801" y="73353"/>
                  </a:cubicBezTo>
                  <a:lnTo>
                    <a:pt x="1801" y="61244"/>
                  </a:lnTo>
                  <a:cubicBezTo>
                    <a:pt x="1801" y="57142"/>
                    <a:pt x="1801" y="53039"/>
                    <a:pt x="1801" y="48902"/>
                  </a:cubicBezTo>
                  <a:lnTo>
                    <a:pt x="1801" y="36894"/>
                  </a:lnTo>
                  <a:lnTo>
                    <a:pt x="1801" y="24985"/>
                  </a:lnTo>
                  <a:cubicBezTo>
                    <a:pt x="1801" y="20882"/>
                    <a:pt x="1801" y="16779"/>
                    <a:pt x="1801" y="12710"/>
                  </a:cubicBezTo>
                  <a:cubicBezTo>
                    <a:pt x="1801" y="9074"/>
                    <a:pt x="1801" y="5438"/>
                    <a:pt x="1801" y="1802"/>
                  </a:cubicBezTo>
                  <a:close/>
                  <a:moveTo>
                    <a:pt x="867" y="1"/>
                  </a:moveTo>
                  <a:cubicBezTo>
                    <a:pt x="701" y="1"/>
                    <a:pt x="567" y="134"/>
                    <a:pt x="567" y="301"/>
                  </a:cubicBezTo>
                  <a:cubicBezTo>
                    <a:pt x="567" y="334"/>
                    <a:pt x="567" y="368"/>
                    <a:pt x="601" y="401"/>
                  </a:cubicBezTo>
                  <a:cubicBezTo>
                    <a:pt x="534" y="334"/>
                    <a:pt x="467" y="301"/>
                    <a:pt x="400" y="301"/>
                  </a:cubicBezTo>
                  <a:cubicBezTo>
                    <a:pt x="234" y="301"/>
                    <a:pt x="100" y="434"/>
                    <a:pt x="100" y="601"/>
                  </a:cubicBezTo>
                  <a:cubicBezTo>
                    <a:pt x="100" y="3303"/>
                    <a:pt x="100" y="6005"/>
                    <a:pt x="100" y="8707"/>
                  </a:cubicBezTo>
                  <a:cubicBezTo>
                    <a:pt x="100" y="12743"/>
                    <a:pt x="100" y="16779"/>
                    <a:pt x="100" y="20816"/>
                  </a:cubicBezTo>
                  <a:cubicBezTo>
                    <a:pt x="100" y="25019"/>
                    <a:pt x="134" y="29222"/>
                    <a:pt x="134" y="33458"/>
                  </a:cubicBezTo>
                  <a:cubicBezTo>
                    <a:pt x="134" y="37561"/>
                    <a:pt x="134" y="41664"/>
                    <a:pt x="134" y="45767"/>
                  </a:cubicBezTo>
                  <a:cubicBezTo>
                    <a:pt x="134" y="50003"/>
                    <a:pt x="167" y="54239"/>
                    <a:pt x="167" y="58476"/>
                  </a:cubicBezTo>
                  <a:cubicBezTo>
                    <a:pt x="167" y="62612"/>
                    <a:pt x="167" y="66715"/>
                    <a:pt x="167" y="70818"/>
                  </a:cubicBezTo>
                  <a:cubicBezTo>
                    <a:pt x="200" y="75121"/>
                    <a:pt x="200" y="79424"/>
                    <a:pt x="200" y="83727"/>
                  </a:cubicBezTo>
                  <a:cubicBezTo>
                    <a:pt x="200" y="87630"/>
                    <a:pt x="200" y="91499"/>
                    <a:pt x="200" y="95402"/>
                  </a:cubicBezTo>
                  <a:cubicBezTo>
                    <a:pt x="100" y="95436"/>
                    <a:pt x="34" y="95536"/>
                    <a:pt x="0" y="95669"/>
                  </a:cubicBezTo>
                  <a:cubicBezTo>
                    <a:pt x="0" y="95803"/>
                    <a:pt x="134" y="95969"/>
                    <a:pt x="300" y="95969"/>
                  </a:cubicBezTo>
                  <a:cubicBezTo>
                    <a:pt x="2602" y="95969"/>
                    <a:pt x="4937" y="95969"/>
                    <a:pt x="7272" y="96003"/>
                  </a:cubicBezTo>
                  <a:lnTo>
                    <a:pt x="16178" y="96036"/>
                  </a:lnTo>
                  <a:cubicBezTo>
                    <a:pt x="19114" y="96069"/>
                    <a:pt x="22083" y="96069"/>
                    <a:pt x="25051" y="96103"/>
                  </a:cubicBezTo>
                  <a:cubicBezTo>
                    <a:pt x="28020" y="96103"/>
                    <a:pt x="30989" y="96136"/>
                    <a:pt x="33958" y="96136"/>
                  </a:cubicBezTo>
                  <a:cubicBezTo>
                    <a:pt x="36993" y="96169"/>
                    <a:pt x="39995" y="96169"/>
                    <a:pt x="43031" y="96203"/>
                  </a:cubicBezTo>
                  <a:lnTo>
                    <a:pt x="51971" y="96236"/>
                  </a:lnTo>
                  <a:cubicBezTo>
                    <a:pt x="54873" y="96270"/>
                    <a:pt x="57775" y="96270"/>
                    <a:pt x="60677" y="96303"/>
                  </a:cubicBezTo>
                  <a:cubicBezTo>
                    <a:pt x="63212" y="96303"/>
                    <a:pt x="65781" y="96336"/>
                    <a:pt x="68316" y="96336"/>
                  </a:cubicBezTo>
                  <a:lnTo>
                    <a:pt x="68349" y="96336"/>
                  </a:lnTo>
                  <a:cubicBezTo>
                    <a:pt x="68449" y="96336"/>
                    <a:pt x="68516" y="96303"/>
                    <a:pt x="68583" y="96203"/>
                  </a:cubicBezTo>
                  <a:lnTo>
                    <a:pt x="68616" y="96203"/>
                  </a:lnTo>
                  <a:cubicBezTo>
                    <a:pt x="68749" y="96203"/>
                    <a:pt x="68883" y="96069"/>
                    <a:pt x="68883" y="95936"/>
                  </a:cubicBezTo>
                  <a:cubicBezTo>
                    <a:pt x="68849" y="93267"/>
                    <a:pt x="68783" y="90632"/>
                    <a:pt x="68749" y="87997"/>
                  </a:cubicBezTo>
                  <a:cubicBezTo>
                    <a:pt x="68683" y="83861"/>
                    <a:pt x="68616" y="79758"/>
                    <a:pt x="68549" y="75621"/>
                  </a:cubicBezTo>
                  <a:cubicBezTo>
                    <a:pt x="68449" y="71352"/>
                    <a:pt x="68382" y="67082"/>
                    <a:pt x="68316" y="62779"/>
                  </a:cubicBezTo>
                  <a:cubicBezTo>
                    <a:pt x="68249" y="58743"/>
                    <a:pt x="68182" y="54673"/>
                    <a:pt x="68116" y="50603"/>
                  </a:cubicBezTo>
                  <a:cubicBezTo>
                    <a:pt x="68015" y="46334"/>
                    <a:pt x="67949" y="42031"/>
                    <a:pt x="67882" y="37761"/>
                  </a:cubicBezTo>
                  <a:cubicBezTo>
                    <a:pt x="67815" y="33591"/>
                    <a:pt x="67749" y="29422"/>
                    <a:pt x="67682" y="25252"/>
                  </a:cubicBezTo>
                  <a:cubicBezTo>
                    <a:pt x="67615" y="21216"/>
                    <a:pt x="67548" y="17180"/>
                    <a:pt x="67482" y="13143"/>
                  </a:cubicBezTo>
                  <a:cubicBezTo>
                    <a:pt x="67382" y="9174"/>
                    <a:pt x="67315" y="5204"/>
                    <a:pt x="67248" y="1235"/>
                  </a:cubicBezTo>
                  <a:cubicBezTo>
                    <a:pt x="67248" y="1201"/>
                    <a:pt x="67248" y="1168"/>
                    <a:pt x="67248" y="1135"/>
                  </a:cubicBezTo>
                  <a:lnTo>
                    <a:pt x="67315" y="1135"/>
                  </a:lnTo>
                  <a:cubicBezTo>
                    <a:pt x="67482" y="1101"/>
                    <a:pt x="67615" y="968"/>
                    <a:pt x="67615" y="835"/>
                  </a:cubicBezTo>
                  <a:cubicBezTo>
                    <a:pt x="67582" y="668"/>
                    <a:pt x="67448" y="534"/>
                    <a:pt x="67315" y="534"/>
                  </a:cubicBezTo>
                  <a:cubicBezTo>
                    <a:pt x="65314" y="534"/>
                    <a:pt x="63312" y="501"/>
                    <a:pt x="61311" y="501"/>
                  </a:cubicBezTo>
                  <a:cubicBezTo>
                    <a:pt x="58409" y="468"/>
                    <a:pt x="55507" y="434"/>
                    <a:pt x="52604" y="401"/>
                  </a:cubicBezTo>
                  <a:cubicBezTo>
                    <a:pt x="49702" y="401"/>
                    <a:pt x="46834" y="368"/>
                    <a:pt x="43965" y="334"/>
                  </a:cubicBezTo>
                  <a:cubicBezTo>
                    <a:pt x="41096" y="334"/>
                    <a:pt x="38261" y="301"/>
                    <a:pt x="35392" y="267"/>
                  </a:cubicBezTo>
                  <a:cubicBezTo>
                    <a:pt x="32490" y="267"/>
                    <a:pt x="29588" y="234"/>
                    <a:pt x="26686" y="201"/>
                  </a:cubicBezTo>
                  <a:cubicBezTo>
                    <a:pt x="23717" y="167"/>
                    <a:pt x="20715" y="167"/>
                    <a:pt x="17746" y="134"/>
                  </a:cubicBezTo>
                  <a:cubicBezTo>
                    <a:pt x="14877" y="101"/>
                    <a:pt x="12009" y="101"/>
                    <a:pt x="9173" y="67"/>
                  </a:cubicBezTo>
                  <a:cubicBezTo>
                    <a:pt x="6405" y="34"/>
                    <a:pt x="3636" y="34"/>
                    <a:pt x="867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3"/>
            <p:cNvSpPr/>
            <p:nvPr/>
          </p:nvSpPr>
          <p:spPr>
            <a:xfrm>
              <a:off x="807425" y="1611600"/>
              <a:ext cx="1350975" cy="1404350"/>
            </a:xfrm>
            <a:custGeom>
              <a:avLst/>
              <a:gdLst/>
              <a:ahLst/>
              <a:cxnLst/>
              <a:rect l="l" t="t" r="r" b="b"/>
              <a:pathLst>
                <a:path w="54039" h="56174" extrusionOk="0">
                  <a:moveTo>
                    <a:pt x="267" y="0"/>
                  </a:moveTo>
                  <a:cubicBezTo>
                    <a:pt x="267" y="3336"/>
                    <a:pt x="234" y="6672"/>
                    <a:pt x="234" y="10007"/>
                  </a:cubicBezTo>
                  <a:cubicBezTo>
                    <a:pt x="200" y="13610"/>
                    <a:pt x="200" y="17213"/>
                    <a:pt x="167" y="20815"/>
                  </a:cubicBezTo>
                  <a:cubicBezTo>
                    <a:pt x="167" y="24351"/>
                    <a:pt x="133" y="27920"/>
                    <a:pt x="133" y="31456"/>
                  </a:cubicBezTo>
                  <a:cubicBezTo>
                    <a:pt x="100" y="35059"/>
                    <a:pt x="100" y="38695"/>
                    <a:pt x="67" y="42297"/>
                  </a:cubicBezTo>
                  <a:cubicBezTo>
                    <a:pt x="33" y="45933"/>
                    <a:pt x="33" y="49569"/>
                    <a:pt x="0" y="53205"/>
                  </a:cubicBezTo>
                  <a:cubicBezTo>
                    <a:pt x="0" y="54139"/>
                    <a:pt x="0" y="55106"/>
                    <a:pt x="0" y="56040"/>
                  </a:cubicBezTo>
                  <a:lnTo>
                    <a:pt x="3636" y="56040"/>
                  </a:lnTo>
                  <a:cubicBezTo>
                    <a:pt x="4870" y="56074"/>
                    <a:pt x="6104" y="56074"/>
                    <a:pt x="7339" y="56074"/>
                  </a:cubicBezTo>
                  <a:cubicBezTo>
                    <a:pt x="9874" y="56107"/>
                    <a:pt x="12442" y="56141"/>
                    <a:pt x="15011" y="56141"/>
                  </a:cubicBezTo>
                  <a:cubicBezTo>
                    <a:pt x="15444" y="56141"/>
                    <a:pt x="15845" y="56174"/>
                    <a:pt x="16245" y="56174"/>
                  </a:cubicBezTo>
                  <a:cubicBezTo>
                    <a:pt x="16312" y="54873"/>
                    <a:pt x="16378" y="53572"/>
                    <a:pt x="16445" y="52271"/>
                  </a:cubicBezTo>
                  <a:cubicBezTo>
                    <a:pt x="16412" y="52204"/>
                    <a:pt x="16412" y="52138"/>
                    <a:pt x="16445" y="52071"/>
                  </a:cubicBezTo>
                  <a:cubicBezTo>
                    <a:pt x="16412" y="51604"/>
                    <a:pt x="16479" y="51104"/>
                    <a:pt x="16745" y="50737"/>
                  </a:cubicBezTo>
                  <a:cubicBezTo>
                    <a:pt x="10875" y="47301"/>
                    <a:pt x="6004" y="42130"/>
                    <a:pt x="3302" y="35859"/>
                  </a:cubicBezTo>
                  <a:cubicBezTo>
                    <a:pt x="3302" y="35859"/>
                    <a:pt x="3302" y="35859"/>
                    <a:pt x="3302" y="35826"/>
                  </a:cubicBezTo>
                  <a:cubicBezTo>
                    <a:pt x="3302" y="35759"/>
                    <a:pt x="3269" y="35693"/>
                    <a:pt x="3269" y="35626"/>
                  </a:cubicBezTo>
                  <a:cubicBezTo>
                    <a:pt x="3236" y="35592"/>
                    <a:pt x="3236" y="35592"/>
                    <a:pt x="3236" y="35559"/>
                  </a:cubicBezTo>
                  <a:cubicBezTo>
                    <a:pt x="3202" y="35392"/>
                    <a:pt x="3136" y="35226"/>
                    <a:pt x="3069" y="35059"/>
                  </a:cubicBezTo>
                  <a:cubicBezTo>
                    <a:pt x="3069" y="35025"/>
                    <a:pt x="3036" y="34959"/>
                    <a:pt x="3036" y="34925"/>
                  </a:cubicBezTo>
                  <a:lnTo>
                    <a:pt x="3036" y="34925"/>
                  </a:lnTo>
                  <a:cubicBezTo>
                    <a:pt x="3169" y="34959"/>
                    <a:pt x="3269" y="34992"/>
                    <a:pt x="3402" y="35059"/>
                  </a:cubicBezTo>
                  <a:cubicBezTo>
                    <a:pt x="3436" y="35059"/>
                    <a:pt x="3469" y="35059"/>
                    <a:pt x="3503" y="35092"/>
                  </a:cubicBezTo>
                  <a:cubicBezTo>
                    <a:pt x="3536" y="35092"/>
                    <a:pt x="3603" y="35092"/>
                    <a:pt x="3636" y="35125"/>
                  </a:cubicBezTo>
                  <a:cubicBezTo>
                    <a:pt x="9807" y="37594"/>
                    <a:pt x="14944" y="41964"/>
                    <a:pt x="19948" y="46233"/>
                  </a:cubicBezTo>
                  <a:cubicBezTo>
                    <a:pt x="20081" y="46333"/>
                    <a:pt x="20181" y="46434"/>
                    <a:pt x="20315" y="46534"/>
                  </a:cubicBezTo>
                  <a:cubicBezTo>
                    <a:pt x="18980" y="45033"/>
                    <a:pt x="17679" y="43431"/>
                    <a:pt x="16545" y="41764"/>
                  </a:cubicBezTo>
                  <a:cubicBezTo>
                    <a:pt x="15611" y="40529"/>
                    <a:pt x="14777" y="39228"/>
                    <a:pt x="14010" y="37861"/>
                  </a:cubicBezTo>
                  <a:cubicBezTo>
                    <a:pt x="14010" y="37861"/>
                    <a:pt x="14010" y="37827"/>
                    <a:pt x="14010" y="37827"/>
                  </a:cubicBezTo>
                  <a:cubicBezTo>
                    <a:pt x="13210" y="37727"/>
                    <a:pt x="12442" y="37627"/>
                    <a:pt x="11642" y="37494"/>
                  </a:cubicBezTo>
                  <a:lnTo>
                    <a:pt x="11542" y="37494"/>
                  </a:lnTo>
                  <a:cubicBezTo>
                    <a:pt x="11608" y="37427"/>
                    <a:pt x="11642" y="37394"/>
                    <a:pt x="11708" y="37327"/>
                  </a:cubicBezTo>
                  <a:cubicBezTo>
                    <a:pt x="11742" y="37260"/>
                    <a:pt x="11842" y="37194"/>
                    <a:pt x="11909" y="37127"/>
                  </a:cubicBezTo>
                  <a:lnTo>
                    <a:pt x="12009" y="37027"/>
                  </a:lnTo>
                  <a:cubicBezTo>
                    <a:pt x="12042" y="37027"/>
                    <a:pt x="12042" y="36993"/>
                    <a:pt x="12042" y="36993"/>
                  </a:cubicBezTo>
                  <a:cubicBezTo>
                    <a:pt x="12075" y="36960"/>
                    <a:pt x="12109" y="36927"/>
                    <a:pt x="12142" y="36893"/>
                  </a:cubicBezTo>
                  <a:cubicBezTo>
                    <a:pt x="12209" y="36827"/>
                    <a:pt x="12242" y="36793"/>
                    <a:pt x="12309" y="36727"/>
                  </a:cubicBezTo>
                  <a:cubicBezTo>
                    <a:pt x="12542" y="36526"/>
                    <a:pt x="12776" y="36360"/>
                    <a:pt x="13009" y="36160"/>
                  </a:cubicBezTo>
                  <a:cubicBezTo>
                    <a:pt x="11175" y="32257"/>
                    <a:pt x="9607" y="28154"/>
                    <a:pt x="8573" y="23951"/>
                  </a:cubicBezTo>
                  <a:cubicBezTo>
                    <a:pt x="8506" y="23484"/>
                    <a:pt x="7872" y="21482"/>
                    <a:pt x="7806" y="20315"/>
                  </a:cubicBezTo>
                  <a:cubicBezTo>
                    <a:pt x="7806" y="20315"/>
                    <a:pt x="7806" y="20301"/>
                    <a:pt x="7806" y="20282"/>
                  </a:cubicBezTo>
                  <a:cubicBezTo>
                    <a:pt x="7806" y="20215"/>
                    <a:pt x="7806" y="20181"/>
                    <a:pt x="7806" y="20148"/>
                  </a:cubicBezTo>
                  <a:cubicBezTo>
                    <a:pt x="7806" y="20015"/>
                    <a:pt x="7839" y="19915"/>
                    <a:pt x="7839" y="19815"/>
                  </a:cubicBezTo>
                  <a:cubicBezTo>
                    <a:pt x="7839" y="19681"/>
                    <a:pt x="7839" y="19548"/>
                    <a:pt x="7839" y="19414"/>
                  </a:cubicBezTo>
                  <a:cubicBezTo>
                    <a:pt x="7839" y="19448"/>
                    <a:pt x="7839" y="19448"/>
                    <a:pt x="7872" y="19448"/>
                  </a:cubicBezTo>
                  <a:cubicBezTo>
                    <a:pt x="7906" y="19481"/>
                    <a:pt x="7939" y="19514"/>
                    <a:pt x="7972" y="19548"/>
                  </a:cubicBezTo>
                  <a:lnTo>
                    <a:pt x="8106" y="19648"/>
                  </a:lnTo>
                  <a:cubicBezTo>
                    <a:pt x="8139" y="19714"/>
                    <a:pt x="8139" y="19748"/>
                    <a:pt x="8173" y="19781"/>
                  </a:cubicBezTo>
                  <a:lnTo>
                    <a:pt x="8206" y="19781"/>
                  </a:lnTo>
                  <a:cubicBezTo>
                    <a:pt x="8239" y="19815"/>
                    <a:pt x="8273" y="19848"/>
                    <a:pt x="8273" y="19881"/>
                  </a:cubicBezTo>
                  <a:cubicBezTo>
                    <a:pt x="8306" y="19915"/>
                    <a:pt x="8339" y="19915"/>
                    <a:pt x="8373" y="19948"/>
                  </a:cubicBezTo>
                  <a:cubicBezTo>
                    <a:pt x="8439" y="20015"/>
                    <a:pt x="8506" y="20081"/>
                    <a:pt x="8606" y="20115"/>
                  </a:cubicBezTo>
                  <a:cubicBezTo>
                    <a:pt x="8640" y="20148"/>
                    <a:pt x="8673" y="20181"/>
                    <a:pt x="8706" y="20181"/>
                  </a:cubicBezTo>
                  <a:cubicBezTo>
                    <a:pt x="12009" y="23384"/>
                    <a:pt x="14844" y="27086"/>
                    <a:pt x="17513" y="30856"/>
                  </a:cubicBezTo>
                  <a:cubicBezTo>
                    <a:pt x="18013" y="31556"/>
                    <a:pt x="18513" y="32257"/>
                    <a:pt x="18980" y="32957"/>
                  </a:cubicBezTo>
                  <a:cubicBezTo>
                    <a:pt x="19014" y="33024"/>
                    <a:pt x="19047" y="33091"/>
                    <a:pt x="19014" y="33157"/>
                  </a:cubicBezTo>
                  <a:cubicBezTo>
                    <a:pt x="19981" y="32857"/>
                    <a:pt x="20948" y="32657"/>
                    <a:pt x="21916" y="32624"/>
                  </a:cubicBezTo>
                  <a:cubicBezTo>
                    <a:pt x="18280" y="30722"/>
                    <a:pt x="14844" y="26586"/>
                    <a:pt x="14611" y="22650"/>
                  </a:cubicBezTo>
                  <a:lnTo>
                    <a:pt x="14611" y="22650"/>
                  </a:lnTo>
                  <a:cubicBezTo>
                    <a:pt x="14711" y="22683"/>
                    <a:pt x="14811" y="22717"/>
                    <a:pt x="14911" y="22717"/>
                  </a:cubicBezTo>
                  <a:lnTo>
                    <a:pt x="14944" y="22717"/>
                  </a:lnTo>
                  <a:cubicBezTo>
                    <a:pt x="15011" y="22750"/>
                    <a:pt x="15111" y="22783"/>
                    <a:pt x="15211" y="22783"/>
                  </a:cubicBezTo>
                  <a:cubicBezTo>
                    <a:pt x="15311" y="22817"/>
                    <a:pt x="15411" y="22850"/>
                    <a:pt x="15511" y="22883"/>
                  </a:cubicBezTo>
                  <a:lnTo>
                    <a:pt x="15545" y="22883"/>
                  </a:lnTo>
                  <a:cubicBezTo>
                    <a:pt x="15578" y="22883"/>
                    <a:pt x="15578" y="22917"/>
                    <a:pt x="15611" y="22917"/>
                  </a:cubicBezTo>
                  <a:lnTo>
                    <a:pt x="15678" y="22917"/>
                  </a:lnTo>
                  <a:cubicBezTo>
                    <a:pt x="15678" y="22950"/>
                    <a:pt x="15678" y="22950"/>
                    <a:pt x="15711" y="22950"/>
                  </a:cubicBezTo>
                  <a:cubicBezTo>
                    <a:pt x="15978" y="23050"/>
                    <a:pt x="16245" y="23117"/>
                    <a:pt x="16512" y="23217"/>
                  </a:cubicBezTo>
                  <a:cubicBezTo>
                    <a:pt x="16645" y="23250"/>
                    <a:pt x="16779" y="23317"/>
                    <a:pt x="16912" y="23350"/>
                  </a:cubicBezTo>
                  <a:cubicBezTo>
                    <a:pt x="17846" y="23817"/>
                    <a:pt x="18747" y="24351"/>
                    <a:pt x="19614" y="24985"/>
                  </a:cubicBezTo>
                  <a:cubicBezTo>
                    <a:pt x="16946" y="20682"/>
                    <a:pt x="14944" y="15945"/>
                    <a:pt x="14010" y="10975"/>
                  </a:cubicBezTo>
                  <a:cubicBezTo>
                    <a:pt x="13977" y="10608"/>
                    <a:pt x="13910" y="10241"/>
                    <a:pt x="13877" y="9907"/>
                  </a:cubicBezTo>
                  <a:cubicBezTo>
                    <a:pt x="13877" y="9874"/>
                    <a:pt x="13877" y="9841"/>
                    <a:pt x="13877" y="9841"/>
                  </a:cubicBezTo>
                  <a:cubicBezTo>
                    <a:pt x="13843" y="9607"/>
                    <a:pt x="13810" y="9374"/>
                    <a:pt x="13777" y="9174"/>
                  </a:cubicBezTo>
                  <a:lnTo>
                    <a:pt x="13777" y="9174"/>
                  </a:lnTo>
                  <a:cubicBezTo>
                    <a:pt x="13843" y="9207"/>
                    <a:pt x="13877" y="9240"/>
                    <a:pt x="13943" y="9274"/>
                  </a:cubicBezTo>
                  <a:lnTo>
                    <a:pt x="13943" y="9307"/>
                  </a:lnTo>
                  <a:lnTo>
                    <a:pt x="13977" y="9307"/>
                  </a:lnTo>
                  <a:cubicBezTo>
                    <a:pt x="14077" y="9374"/>
                    <a:pt x="14144" y="9474"/>
                    <a:pt x="14244" y="9540"/>
                  </a:cubicBezTo>
                  <a:lnTo>
                    <a:pt x="14277" y="9540"/>
                  </a:lnTo>
                  <a:cubicBezTo>
                    <a:pt x="14277" y="9574"/>
                    <a:pt x="14310" y="9574"/>
                    <a:pt x="14310" y="9574"/>
                  </a:cubicBezTo>
                  <a:cubicBezTo>
                    <a:pt x="14344" y="9607"/>
                    <a:pt x="14344" y="9607"/>
                    <a:pt x="14377" y="9641"/>
                  </a:cubicBezTo>
                  <a:cubicBezTo>
                    <a:pt x="14444" y="9707"/>
                    <a:pt x="14510" y="9774"/>
                    <a:pt x="14577" y="9807"/>
                  </a:cubicBezTo>
                  <a:cubicBezTo>
                    <a:pt x="16946" y="12076"/>
                    <a:pt x="18713" y="14844"/>
                    <a:pt x="20581" y="17513"/>
                  </a:cubicBezTo>
                  <a:cubicBezTo>
                    <a:pt x="22149" y="19748"/>
                    <a:pt x="23484" y="22183"/>
                    <a:pt x="24684" y="24651"/>
                  </a:cubicBezTo>
                  <a:cubicBezTo>
                    <a:pt x="25051" y="23050"/>
                    <a:pt x="25618" y="21516"/>
                    <a:pt x="26319" y="20081"/>
                  </a:cubicBezTo>
                  <a:cubicBezTo>
                    <a:pt x="26352" y="20048"/>
                    <a:pt x="26352" y="20015"/>
                    <a:pt x="26386" y="20015"/>
                  </a:cubicBezTo>
                  <a:cubicBezTo>
                    <a:pt x="26452" y="19915"/>
                    <a:pt x="26519" y="19815"/>
                    <a:pt x="26586" y="19714"/>
                  </a:cubicBezTo>
                  <a:cubicBezTo>
                    <a:pt x="26619" y="19681"/>
                    <a:pt x="26652" y="19648"/>
                    <a:pt x="26686" y="19614"/>
                  </a:cubicBezTo>
                  <a:lnTo>
                    <a:pt x="26686" y="19581"/>
                  </a:lnTo>
                  <a:lnTo>
                    <a:pt x="26719" y="19581"/>
                  </a:lnTo>
                  <a:cubicBezTo>
                    <a:pt x="26786" y="19481"/>
                    <a:pt x="26886" y="19381"/>
                    <a:pt x="26953" y="19314"/>
                  </a:cubicBezTo>
                  <a:lnTo>
                    <a:pt x="26953" y="19281"/>
                  </a:lnTo>
                  <a:lnTo>
                    <a:pt x="26986" y="19314"/>
                  </a:lnTo>
                  <a:cubicBezTo>
                    <a:pt x="27053" y="19414"/>
                    <a:pt x="27119" y="19548"/>
                    <a:pt x="27186" y="19648"/>
                  </a:cubicBezTo>
                  <a:cubicBezTo>
                    <a:pt x="27186" y="19648"/>
                    <a:pt x="27186" y="19648"/>
                    <a:pt x="27186" y="19681"/>
                  </a:cubicBezTo>
                  <a:cubicBezTo>
                    <a:pt x="27286" y="19848"/>
                    <a:pt x="27386" y="20048"/>
                    <a:pt x="27486" y="20215"/>
                  </a:cubicBezTo>
                  <a:cubicBezTo>
                    <a:pt x="27486" y="20282"/>
                    <a:pt x="27520" y="20315"/>
                    <a:pt x="27553" y="20348"/>
                  </a:cubicBezTo>
                  <a:cubicBezTo>
                    <a:pt x="28921" y="23484"/>
                    <a:pt x="28821" y="27153"/>
                    <a:pt x="27687" y="30355"/>
                  </a:cubicBezTo>
                  <a:cubicBezTo>
                    <a:pt x="28120" y="29988"/>
                    <a:pt x="28621" y="29622"/>
                    <a:pt x="28987" y="29355"/>
                  </a:cubicBezTo>
                  <a:cubicBezTo>
                    <a:pt x="28987" y="29321"/>
                    <a:pt x="28987" y="29288"/>
                    <a:pt x="28987" y="29288"/>
                  </a:cubicBezTo>
                  <a:cubicBezTo>
                    <a:pt x="29288" y="27553"/>
                    <a:pt x="29655" y="25852"/>
                    <a:pt x="30255" y="24218"/>
                  </a:cubicBezTo>
                  <a:cubicBezTo>
                    <a:pt x="31389" y="21015"/>
                    <a:pt x="32623" y="17813"/>
                    <a:pt x="34291" y="14878"/>
                  </a:cubicBezTo>
                  <a:cubicBezTo>
                    <a:pt x="34291" y="14844"/>
                    <a:pt x="34291" y="14844"/>
                    <a:pt x="34291" y="14844"/>
                  </a:cubicBezTo>
                  <a:cubicBezTo>
                    <a:pt x="34391" y="14744"/>
                    <a:pt x="34458" y="14611"/>
                    <a:pt x="34525" y="14477"/>
                  </a:cubicBezTo>
                  <a:cubicBezTo>
                    <a:pt x="34625" y="14344"/>
                    <a:pt x="34692" y="14211"/>
                    <a:pt x="34792" y="14077"/>
                  </a:cubicBezTo>
                  <a:cubicBezTo>
                    <a:pt x="34792" y="14077"/>
                    <a:pt x="34792" y="14044"/>
                    <a:pt x="34792" y="14044"/>
                  </a:cubicBezTo>
                  <a:cubicBezTo>
                    <a:pt x="34825" y="14010"/>
                    <a:pt x="34858" y="13977"/>
                    <a:pt x="34892" y="13944"/>
                  </a:cubicBezTo>
                  <a:cubicBezTo>
                    <a:pt x="34925" y="13877"/>
                    <a:pt x="34958" y="13810"/>
                    <a:pt x="34992" y="13777"/>
                  </a:cubicBezTo>
                  <a:cubicBezTo>
                    <a:pt x="34992" y="13777"/>
                    <a:pt x="34992" y="13777"/>
                    <a:pt x="34992" y="13744"/>
                  </a:cubicBezTo>
                  <a:cubicBezTo>
                    <a:pt x="35025" y="13710"/>
                    <a:pt x="35058" y="13677"/>
                    <a:pt x="35092" y="13610"/>
                  </a:cubicBezTo>
                  <a:cubicBezTo>
                    <a:pt x="35159" y="13510"/>
                    <a:pt x="35192" y="13443"/>
                    <a:pt x="35259" y="13377"/>
                  </a:cubicBezTo>
                  <a:cubicBezTo>
                    <a:pt x="35259" y="13410"/>
                    <a:pt x="35292" y="13443"/>
                    <a:pt x="35292" y="13477"/>
                  </a:cubicBezTo>
                  <a:cubicBezTo>
                    <a:pt x="35292" y="13510"/>
                    <a:pt x="35325" y="13677"/>
                    <a:pt x="35359" y="13910"/>
                  </a:cubicBezTo>
                  <a:cubicBezTo>
                    <a:pt x="35392" y="13944"/>
                    <a:pt x="35425" y="14010"/>
                    <a:pt x="35392" y="14077"/>
                  </a:cubicBezTo>
                  <a:cubicBezTo>
                    <a:pt x="35692" y="15478"/>
                    <a:pt x="36326" y="19081"/>
                    <a:pt x="36426" y="21049"/>
                  </a:cubicBezTo>
                  <a:cubicBezTo>
                    <a:pt x="37260" y="19114"/>
                    <a:pt x="38294" y="17246"/>
                    <a:pt x="39462" y="15511"/>
                  </a:cubicBezTo>
                  <a:cubicBezTo>
                    <a:pt x="39528" y="15445"/>
                    <a:pt x="39562" y="15378"/>
                    <a:pt x="39628" y="15345"/>
                  </a:cubicBezTo>
                  <a:cubicBezTo>
                    <a:pt x="39662" y="15278"/>
                    <a:pt x="39728" y="15245"/>
                    <a:pt x="39762" y="15178"/>
                  </a:cubicBezTo>
                  <a:cubicBezTo>
                    <a:pt x="39795" y="15145"/>
                    <a:pt x="39862" y="15078"/>
                    <a:pt x="39895" y="15044"/>
                  </a:cubicBezTo>
                  <a:cubicBezTo>
                    <a:pt x="39929" y="14978"/>
                    <a:pt x="39962" y="14944"/>
                    <a:pt x="39995" y="14911"/>
                  </a:cubicBezTo>
                  <a:cubicBezTo>
                    <a:pt x="40029" y="14944"/>
                    <a:pt x="40029" y="15011"/>
                    <a:pt x="40029" y="15044"/>
                  </a:cubicBezTo>
                  <a:cubicBezTo>
                    <a:pt x="40062" y="15111"/>
                    <a:pt x="40095" y="15211"/>
                    <a:pt x="40095" y="15278"/>
                  </a:cubicBezTo>
                  <a:cubicBezTo>
                    <a:pt x="40095" y="15311"/>
                    <a:pt x="40129" y="15345"/>
                    <a:pt x="40129" y="15378"/>
                  </a:cubicBezTo>
                  <a:cubicBezTo>
                    <a:pt x="40129" y="15445"/>
                    <a:pt x="40129" y="15478"/>
                    <a:pt x="40162" y="15511"/>
                  </a:cubicBezTo>
                  <a:cubicBezTo>
                    <a:pt x="40162" y="15545"/>
                    <a:pt x="40162" y="15545"/>
                    <a:pt x="40162" y="15545"/>
                  </a:cubicBezTo>
                  <a:cubicBezTo>
                    <a:pt x="40162" y="15712"/>
                    <a:pt x="40195" y="15878"/>
                    <a:pt x="40262" y="16079"/>
                  </a:cubicBezTo>
                  <a:cubicBezTo>
                    <a:pt x="40262" y="16179"/>
                    <a:pt x="40296" y="16312"/>
                    <a:pt x="40296" y="16445"/>
                  </a:cubicBezTo>
                  <a:cubicBezTo>
                    <a:pt x="40329" y="16579"/>
                    <a:pt x="40329" y="16679"/>
                    <a:pt x="40329" y="16812"/>
                  </a:cubicBezTo>
                  <a:cubicBezTo>
                    <a:pt x="40596" y="19881"/>
                    <a:pt x="40662" y="22950"/>
                    <a:pt x="40562" y="26052"/>
                  </a:cubicBezTo>
                  <a:cubicBezTo>
                    <a:pt x="40662" y="29555"/>
                    <a:pt x="40229" y="33057"/>
                    <a:pt x="39428" y="36493"/>
                  </a:cubicBezTo>
                  <a:cubicBezTo>
                    <a:pt x="39395" y="36727"/>
                    <a:pt x="39328" y="36993"/>
                    <a:pt x="39295" y="37227"/>
                  </a:cubicBezTo>
                  <a:cubicBezTo>
                    <a:pt x="41129" y="33157"/>
                    <a:pt x="43665" y="29388"/>
                    <a:pt x="46533" y="25952"/>
                  </a:cubicBezTo>
                  <a:cubicBezTo>
                    <a:pt x="46600" y="25919"/>
                    <a:pt x="46633" y="25886"/>
                    <a:pt x="46667" y="25852"/>
                  </a:cubicBezTo>
                  <a:cubicBezTo>
                    <a:pt x="46733" y="25785"/>
                    <a:pt x="46800" y="25719"/>
                    <a:pt x="46834" y="25652"/>
                  </a:cubicBezTo>
                  <a:lnTo>
                    <a:pt x="46900" y="25619"/>
                  </a:lnTo>
                  <a:cubicBezTo>
                    <a:pt x="46900" y="25585"/>
                    <a:pt x="46934" y="25585"/>
                    <a:pt x="46934" y="25552"/>
                  </a:cubicBezTo>
                  <a:cubicBezTo>
                    <a:pt x="47067" y="25419"/>
                    <a:pt x="47200" y="25285"/>
                    <a:pt x="47367" y="25152"/>
                  </a:cubicBezTo>
                  <a:cubicBezTo>
                    <a:pt x="47367" y="25152"/>
                    <a:pt x="47367" y="25152"/>
                    <a:pt x="47401" y="25118"/>
                  </a:cubicBezTo>
                  <a:cubicBezTo>
                    <a:pt x="47401" y="25118"/>
                    <a:pt x="47401" y="25118"/>
                    <a:pt x="47434" y="25085"/>
                  </a:cubicBezTo>
                  <a:lnTo>
                    <a:pt x="47434" y="25085"/>
                  </a:lnTo>
                  <a:cubicBezTo>
                    <a:pt x="47434" y="25152"/>
                    <a:pt x="47434" y="25218"/>
                    <a:pt x="47401" y="25285"/>
                  </a:cubicBezTo>
                  <a:cubicBezTo>
                    <a:pt x="47401" y="25385"/>
                    <a:pt x="47401" y="25485"/>
                    <a:pt x="47401" y="25585"/>
                  </a:cubicBezTo>
                  <a:cubicBezTo>
                    <a:pt x="47401" y="25685"/>
                    <a:pt x="47401" y="25785"/>
                    <a:pt x="47401" y="25886"/>
                  </a:cubicBezTo>
                  <a:lnTo>
                    <a:pt x="47401" y="25952"/>
                  </a:lnTo>
                  <a:cubicBezTo>
                    <a:pt x="47401" y="25986"/>
                    <a:pt x="47401" y="26019"/>
                    <a:pt x="47401" y="26052"/>
                  </a:cubicBezTo>
                  <a:cubicBezTo>
                    <a:pt x="46900" y="30989"/>
                    <a:pt x="45966" y="35893"/>
                    <a:pt x="44332" y="40563"/>
                  </a:cubicBezTo>
                  <a:cubicBezTo>
                    <a:pt x="43998" y="41764"/>
                    <a:pt x="43565" y="42931"/>
                    <a:pt x="42964" y="43998"/>
                  </a:cubicBezTo>
                  <a:cubicBezTo>
                    <a:pt x="43531" y="43765"/>
                    <a:pt x="44132" y="43565"/>
                    <a:pt x="44699" y="43498"/>
                  </a:cubicBezTo>
                  <a:cubicBezTo>
                    <a:pt x="44699" y="43598"/>
                    <a:pt x="44699" y="43665"/>
                    <a:pt x="44699" y="43765"/>
                  </a:cubicBezTo>
                  <a:cubicBezTo>
                    <a:pt x="44699" y="43865"/>
                    <a:pt x="44665" y="43965"/>
                    <a:pt x="44665" y="44065"/>
                  </a:cubicBezTo>
                  <a:cubicBezTo>
                    <a:pt x="44665" y="44132"/>
                    <a:pt x="44665" y="44199"/>
                    <a:pt x="44665" y="44265"/>
                  </a:cubicBezTo>
                  <a:cubicBezTo>
                    <a:pt x="44198" y="47568"/>
                    <a:pt x="42264" y="50603"/>
                    <a:pt x="39528" y="52505"/>
                  </a:cubicBezTo>
                  <a:cubicBezTo>
                    <a:pt x="39808" y="52482"/>
                    <a:pt x="40087" y="52471"/>
                    <a:pt x="40366" y="52471"/>
                  </a:cubicBezTo>
                  <a:cubicBezTo>
                    <a:pt x="42552" y="52471"/>
                    <a:pt x="44707" y="53152"/>
                    <a:pt x="46600" y="54306"/>
                  </a:cubicBezTo>
                  <a:cubicBezTo>
                    <a:pt x="47200" y="54306"/>
                    <a:pt x="47834" y="54273"/>
                    <a:pt x="48468" y="54273"/>
                  </a:cubicBezTo>
                  <a:cubicBezTo>
                    <a:pt x="50336" y="54239"/>
                    <a:pt x="52171" y="54206"/>
                    <a:pt x="54039" y="54172"/>
                  </a:cubicBezTo>
                  <a:cubicBezTo>
                    <a:pt x="54005" y="53038"/>
                    <a:pt x="53972" y="51904"/>
                    <a:pt x="53972" y="50803"/>
                  </a:cubicBezTo>
                  <a:cubicBezTo>
                    <a:pt x="53905" y="47067"/>
                    <a:pt x="53805" y="43331"/>
                    <a:pt x="53738" y="39629"/>
                  </a:cubicBezTo>
                  <a:cubicBezTo>
                    <a:pt x="53672" y="35926"/>
                    <a:pt x="53605" y="32190"/>
                    <a:pt x="53505" y="28487"/>
                  </a:cubicBezTo>
                  <a:lnTo>
                    <a:pt x="53305" y="17880"/>
                  </a:lnTo>
                  <a:lnTo>
                    <a:pt x="53071" y="6572"/>
                  </a:lnTo>
                  <a:cubicBezTo>
                    <a:pt x="53038" y="4437"/>
                    <a:pt x="53005" y="2269"/>
                    <a:pt x="52938" y="134"/>
                  </a:cubicBezTo>
                  <a:cubicBezTo>
                    <a:pt x="51303" y="100"/>
                    <a:pt x="49636" y="100"/>
                    <a:pt x="47968" y="100"/>
                  </a:cubicBezTo>
                  <a:cubicBezTo>
                    <a:pt x="45399" y="67"/>
                    <a:pt x="42831" y="67"/>
                    <a:pt x="40262" y="67"/>
                  </a:cubicBezTo>
                  <a:lnTo>
                    <a:pt x="32690" y="67"/>
                  </a:lnTo>
                  <a:cubicBezTo>
                    <a:pt x="30155" y="67"/>
                    <a:pt x="27620" y="34"/>
                    <a:pt x="25118" y="34"/>
                  </a:cubicBezTo>
                  <a:lnTo>
                    <a:pt x="17279" y="34"/>
                  </a:lnTo>
                  <a:cubicBezTo>
                    <a:pt x="14711" y="34"/>
                    <a:pt x="12142" y="34"/>
                    <a:pt x="96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802400" y="1607425"/>
              <a:ext cx="1360175" cy="1413550"/>
            </a:xfrm>
            <a:custGeom>
              <a:avLst/>
              <a:gdLst/>
              <a:ahLst/>
              <a:cxnLst/>
              <a:rect l="l" t="t" r="r" b="b"/>
              <a:pathLst>
                <a:path w="54407" h="56542" extrusionOk="0">
                  <a:moveTo>
                    <a:pt x="701" y="1"/>
                  </a:moveTo>
                  <a:cubicBezTo>
                    <a:pt x="535" y="1"/>
                    <a:pt x="401" y="134"/>
                    <a:pt x="401" y="301"/>
                  </a:cubicBezTo>
                  <a:cubicBezTo>
                    <a:pt x="401" y="334"/>
                    <a:pt x="401" y="367"/>
                    <a:pt x="401" y="401"/>
                  </a:cubicBezTo>
                  <a:cubicBezTo>
                    <a:pt x="401" y="401"/>
                    <a:pt x="401" y="434"/>
                    <a:pt x="401" y="468"/>
                  </a:cubicBezTo>
                  <a:cubicBezTo>
                    <a:pt x="401" y="1768"/>
                    <a:pt x="401" y="3103"/>
                    <a:pt x="368" y="4404"/>
                  </a:cubicBezTo>
                  <a:cubicBezTo>
                    <a:pt x="368" y="6905"/>
                    <a:pt x="334" y="9407"/>
                    <a:pt x="334" y="11909"/>
                  </a:cubicBezTo>
                  <a:cubicBezTo>
                    <a:pt x="301" y="14478"/>
                    <a:pt x="301" y="17046"/>
                    <a:pt x="268" y="19615"/>
                  </a:cubicBezTo>
                  <a:cubicBezTo>
                    <a:pt x="234" y="22183"/>
                    <a:pt x="234" y="24752"/>
                    <a:pt x="201" y="27287"/>
                  </a:cubicBezTo>
                  <a:cubicBezTo>
                    <a:pt x="201" y="29789"/>
                    <a:pt x="168" y="32290"/>
                    <a:pt x="168" y="34792"/>
                  </a:cubicBezTo>
                  <a:lnTo>
                    <a:pt x="101" y="42364"/>
                  </a:lnTo>
                  <a:cubicBezTo>
                    <a:pt x="101" y="44933"/>
                    <a:pt x="68" y="47501"/>
                    <a:pt x="68" y="50070"/>
                  </a:cubicBezTo>
                  <a:cubicBezTo>
                    <a:pt x="34" y="52105"/>
                    <a:pt x="34" y="54139"/>
                    <a:pt x="1" y="56174"/>
                  </a:cubicBezTo>
                  <a:cubicBezTo>
                    <a:pt x="1" y="56341"/>
                    <a:pt x="134" y="56474"/>
                    <a:pt x="301" y="56474"/>
                  </a:cubicBezTo>
                  <a:cubicBezTo>
                    <a:pt x="368" y="56474"/>
                    <a:pt x="401" y="56474"/>
                    <a:pt x="468" y="56441"/>
                  </a:cubicBezTo>
                  <a:cubicBezTo>
                    <a:pt x="601" y="56441"/>
                    <a:pt x="735" y="56408"/>
                    <a:pt x="868" y="56408"/>
                  </a:cubicBezTo>
                  <a:cubicBezTo>
                    <a:pt x="902" y="56441"/>
                    <a:pt x="968" y="56441"/>
                    <a:pt x="1035" y="56441"/>
                  </a:cubicBezTo>
                  <a:cubicBezTo>
                    <a:pt x="1168" y="56441"/>
                    <a:pt x="1268" y="56341"/>
                    <a:pt x="1302" y="56207"/>
                  </a:cubicBezTo>
                  <a:cubicBezTo>
                    <a:pt x="1369" y="56274"/>
                    <a:pt x="1469" y="56341"/>
                    <a:pt x="1569" y="56341"/>
                  </a:cubicBezTo>
                  <a:cubicBezTo>
                    <a:pt x="1569" y="56341"/>
                    <a:pt x="1602" y="56374"/>
                    <a:pt x="1602" y="56374"/>
                  </a:cubicBezTo>
                  <a:lnTo>
                    <a:pt x="1635" y="56374"/>
                  </a:lnTo>
                  <a:cubicBezTo>
                    <a:pt x="1702" y="56374"/>
                    <a:pt x="1769" y="56408"/>
                    <a:pt x="1802" y="56441"/>
                  </a:cubicBezTo>
                  <a:lnTo>
                    <a:pt x="2569" y="56441"/>
                  </a:lnTo>
                  <a:cubicBezTo>
                    <a:pt x="5071" y="56441"/>
                    <a:pt x="7573" y="56441"/>
                    <a:pt x="10075" y="56474"/>
                  </a:cubicBezTo>
                  <a:cubicBezTo>
                    <a:pt x="12143" y="56474"/>
                    <a:pt x="14211" y="56474"/>
                    <a:pt x="16246" y="56508"/>
                  </a:cubicBezTo>
                  <a:lnTo>
                    <a:pt x="16279" y="56508"/>
                  </a:lnTo>
                  <a:cubicBezTo>
                    <a:pt x="16313" y="56541"/>
                    <a:pt x="16379" y="56541"/>
                    <a:pt x="16413" y="56541"/>
                  </a:cubicBezTo>
                  <a:cubicBezTo>
                    <a:pt x="16513" y="56541"/>
                    <a:pt x="16613" y="56508"/>
                    <a:pt x="16680" y="56408"/>
                  </a:cubicBezTo>
                  <a:cubicBezTo>
                    <a:pt x="16813" y="55507"/>
                    <a:pt x="16613" y="54573"/>
                    <a:pt x="16646" y="53672"/>
                  </a:cubicBezTo>
                  <a:cubicBezTo>
                    <a:pt x="16646" y="53239"/>
                    <a:pt x="16746" y="52772"/>
                    <a:pt x="16880" y="52338"/>
                  </a:cubicBezTo>
                  <a:cubicBezTo>
                    <a:pt x="16946" y="52105"/>
                    <a:pt x="17013" y="51838"/>
                    <a:pt x="17046" y="51604"/>
                  </a:cubicBezTo>
                  <a:cubicBezTo>
                    <a:pt x="17080" y="51404"/>
                    <a:pt x="17113" y="51237"/>
                    <a:pt x="17147" y="51070"/>
                  </a:cubicBezTo>
                  <a:cubicBezTo>
                    <a:pt x="17113" y="51004"/>
                    <a:pt x="17080" y="50937"/>
                    <a:pt x="17046" y="50870"/>
                  </a:cubicBezTo>
                  <a:lnTo>
                    <a:pt x="17046" y="50870"/>
                  </a:lnTo>
                  <a:cubicBezTo>
                    <a:pt x="17180" y="50937"/>
                    <a:pt x="17280" y="50970"/>
                    <a:pt x="17413" y="51037"/>
                  </a:cubicBezTo>
                  <a:cubicBezTo>
                    <a:pt x="17347" y="51004"/>
                    <a:pt x="17313" y="50970"/>
                    <a:pt x="17247" y="50937"/>
                  </a:cubicBezTo>
                  <a:cubicBezTo>
                    <a:pt x="17180" y="50904"/>
                    <a:pt x="17113" y="50870"/>
                    <a:pt x="17080" y="50804"/>
                  </a:cubicBezTo>
                  <a:cubicBezTo>
                    <a:pt x="16980" y="50737"/>
                    <a:pt x="16913" y="50670"/>
                    <a:pt x="16846" y="50637"/>
                  </a:cubicBezTo>
                  <a:cubicBezTo>
                    <a:pt x="16780" y="50570"/>
                    <a:pt x="16680" y="50470"/>
                    <a:pt x="16646" y="50403"/>
                  </a:cubicBezTo>
                  <a:cubicBezTo>
                    <a:pt x="16613" y="50337"/>
                    <a:pt x="16613" y="50237"/>
                    <a:pt x="16646" y="50136"/>
                  </a:cubicBezTo>
                  <a:cubicBezTo>
                    <a:pt x="16579" y="50103"/>
                    <a:pt x="16546" y="50070"/>
                    <a:pt x="16479" y="50036"/>
                  </a:cubicBezTo>
                  <a:cubicBezTo>
                    <a:pt x="12210" y="48168"/>
                    <a:pt x="8307" y="45433"/>
                    <a:pt x="4537" y="42798"/>
                  </a:cubicBezTo>
                  <a:cubicBezTo>
                    <a:pt x="3670" y="42197"/>
                    <a:pt x="2770" y="41630"/>
                    <a:pt x="1969" y="40963"/>
                  </a:cubicBezTo>
                  <a:cubicBezTo>
                    <a:pt x="1969" y="40730"/>
                    <a:pt x="1969" y="40496"/>
                    <a:pt x="1969" y="40263"/>
                  </a:cubicBezTo>
                  <a:cubicBezTo>
                    <a:pt x="2002" y="37728"/>
                    <a:pt x="2002" y="35226"/>
                    <a:pt x="2036" y="32724"/>
                  </a:cubicBezTo>
                  <a:cubicBezTo>
                    <a:pt x="2036" y="30089"/>
                    <a:pt x="2069" y="27454"/>
                    <a:pt x="2102" y="24818"/>
                  </a:cubicBezTo>
                  <a:cubicBezTo>
                    <a:pt x="2102" y="22283"/>
                    <a:pt x="2136" y="19781"/>
                    <a:pt x="2169" y="17280"/>
                  </a:cubicBezTo>
                  <a:cubicBezTo>
                    <a:pt x="2169" y="14744"/>
                    <a:pt x="2202" y="12176"/>
                    <a:pt x="2236" y="9641"/>
                  </a:cubicBezTo>
                  <a:cubicBezTo>
                    <a:pt x="2236" y="7306"/>
                    <a:pt x="2269" y="5004"/>
                    <a:pt x="2269" y="2669"/>
                  </a:cubicBezTo>
                  <a:lnTo>
                    <a:pt x="21516" y="2669"/>
                  </a:lnTo>
                  <a:cubicBezTo>
                    <a:pt x="24018" y="2669"/>
                    <a:pt x="26520" y="2669"/>
                    <a:pt x="29055" y="2702"/>
                  </a:cubicBezTo>
                  <a:lnTo>
                    <a:pt x="50937" y="2702"/>
                  </a:lnTo>
                  <a:cubicBezTo>
                    <a:pt x="50971" y="4671"/>
                    <a:pt x="51004" y="6639"/>
                    <a:pt x="51071" y="8607"/>
                  </a:cubicBezTo>
                  <a:cubicBezTo>
                    <a:pt x="51104" y="11108"/>
                    <a:pt x="51171" y="13610"/>
                    <a:pt x="51238" y="16112"/>
                  </a:cubicBezTo>
                  <a:cubicBezTo>
                    <a:pt x="51304" y="18747"/>
                    <a:pt x="51371" y="21383"/>
                    <a:pt x="51404" y="24018"/>
                  </a:cubicBezTo>
                  <a:cubicBezTo>
                    <a:pt x="51471" y="26586"/>
                    <a:pt x="51538" y="29155"/>
                    <a:pt x="51604" y="31690"/>
                  </a:cubicBezTo>
                  <a:cubicBezTo>
                    <a:pt x="51671" y="34158"/>
                    <a:pt x="51705" y="36627"/>
                    <a:pt x="51771" y="39095"/>
                  </a:cubicBezTo>
                  <a:cubicBezTo>
                    <a:pt x="51805" y="40563"/>
                    <a:pt x="51838" y="42064"/>
                    <a:pt x="51871" y="43532"/>
                  </a:cubicBezTo>
                  <a:cubicBezTo>
                    <a:pt x="49003" y="45867"/>
                    <a:pt x="45834" y="47801"/>
                    <a:pt x="42431" y="49269"/>
                  </a:cubicBezTo>
                  <a:cubicBezTo>
                    <a:pt x="42431" y="49303"/>
                    <a:pt x="42431" y="49303"/>
                    <a:pt x="42431" y="49303"/>
                  </a:cubicBezTo>
                  <a:cubicBezTo>
                    <a:pt x="42498" y="49403"/>
                    <a:pt x="42465" y="49536"/>
                    <a:pt x="42398" y="49636"/>
                  </a:cubicBezTo>
                  <a:cubicBezTo>
                    <a:pt x="42264" y="49770"/>
                    <a:pt x="42131" y="49936"/>
                    <a:pt x="41998" y="50070"/>
                  </a:cubicBezTo>
                  <a:cubicBezTo>
                    <a:pt x="41964" y="50070"/>
                    <a:pt x="41964" y="50103"/>
                    <a:pt x="41964" y="50103"/>
                  </a:cubicBezTo>
                  <a:lnTo>
                    <a:pt x="42264" y="49970"/>
                  </a:lnTo>
                  <a:lnTo>
                    <a:pt x="42264" y="49970"/>
                  </a:lnTo>
                  <a:cubicBezTo>
                    <a:pt x="41864" y="50470"/>
                    <a:pt x="41431" y="50937"/>
                    <a:pt x="40964" y="51371"/>
                  </a:cubicBezTo>
                  <a:cubicBezTo>
                    <a:pt x="40563" y="51638"/>
                    <a:pt x="40263" y="52004"/>
                    <a:pt x="39863" y="52271"/>
                  </a:cubicBezTo>
                  <a:cubicBezTo>
                    <a:pt x="39629" y="52405"/>
                    <a:pt x="39429" y="52705"/>
                    <a:pt x="39696" y="52905"/>
                  </a:cubicBezTo>
                  <a:cubicBezTo>
                    <a:pt x="41998" y="52938"/>
                    <a:pt x="44299" y="53305"/>
                    <a:pt x="46401" y="54373"/>
                  </a:cubicBezTo>
                  <a:cubicBezTo>
                    <a:pt x="46601" y="54473"/>
                    <a:pt x="46834" y="54540"/>
                    <a:pt x="47035" y="54673"/>
                  </a:cubicBezTo>
                  <a:cubicBezTo>
                    <a:pt x="47131" y="54693"/>
                    <a:pt x="47228" y="54702"/>
                    <a:pt x="47325" y="54702"/>
                  </a:cubicBezTo>
                  <a:cubicBezTo>
                    <a:pt x="47862" y="54702"/>
                    <a:pt x="48399" y="54434"/>
                    <a:pt x="48936" y="54406"/>
                  </a:cubicBezTo>
                  <a:cubicBezTo>
                    <a:pt x="48969" y="54506"/>
                    <a:pt x="49069" y="54606"/>
                    <a:pt x="49203" y="54640"/>
                  </a:cubicBezTo>
                  <a:cubicBezTo>
                    <a:pt x="49570" y="54673"/>
                    <a:pt x="49970" y="54673"/>
                    <a:pt x="50370" y="54673"/>
                  </a:cubicBezTo>
                  <a:cubicBezTo>
                    <a:pt x="50437" y="54673"/>
                    <a:pt x="50534" y="54674"/>
                    <a:pt x="50652" y="54674"/>
                  </a:cubicBezTo>
                  <a:cubicBezTo>
                    <a:pt x="51121" y="54674"/>
                    <a:pt x="51911" y="54653"/>
                    <a:pt x="52338" y="54440"/>
                  </a:cubicBezTo>
                  <a:lnTo>
                    <a:pt x="52372" y="54473"/>
                  </a:lnTo>
                  <a:cubicBezTo>
                    <a:pt x="52438" y="54506"/>
                    <a:pt x="52505" y="54506"/>
                    <a:pt x="52538" y="54540"/>
                  </a:cubicBezTo>
                  <a:cubicBezTo>
                    <a:pt x="52605" y="54573"/>
                    <a:pt x="52639" y="54573"/>
                    <a:pt x="52705" y="54573"/>
                  </a:cubicBezTo>
                  <a:cubicBezTo>
                    <a:pt x="52805" y="54573"/>
                    <a:pt x="52939" y="54540"/>
                    <a:pt x="53005" y="54540"/>
                  </a:cubicBezTo>
                  <a:lnTo>
                    <a:pt x="53339" y="54540"/>
                  </a:lnTo>
                  <a:cubicBezTo>
                    <a:pt x="53439" y="54523"/>
                    <a:pt x="53539" y="54515"/>
                    <a:pt x="53639" y="54515"/>
                  </a:cubicBezTo>
                  <a:cubicBezTo>
                    <a:pt x="53739" y="54515"/>
                    <a:pt x="53839" y="54523"/>
                    <a:pt x="53939" y="54540"/>
                  </a:cubicBezTo>
                  <a:cubicBezTo>
                    <a:pt x="53973" y="54540"/>
                    <a:pt x="54006" y="54540"/>
                    <a:pt x="54073" y="54506"/>
                  </a:cubicBezTo>
                  <a:cubicBezTo>
                    <a:pt x="54073" y="54540"/>
                    <a:pt x="54106" y="54540"/>
                    <a:pt x="54106" y="54540"/>
                  </a:cubicBezTo>
                  <a:cubicBezTo>
                    <a:pt x="54140" y="54540"/>
                    <a:pt x="54140" y="54540"/>
                    <a:pt x="54140" y="54506"/>
                  </a:cubicBezTo>
                  <a:cubicBezTo>
                    <a:pt x="54306" y="54506"/>
                    <a:pt x="54406" y="54373"/>
                    <a:pt x="54406" y="54206"/>
                  </a:cubicBezTo>
                  <a:cubicBezTo>
                    <a:pt x="54406" y="53973"/>
                    <a:pt x="54406" y="53772"/>
                    <a:pt x="54406" y="53572"/>
                  </a:cubicBezTo>
                  <a:cubicBezTo>
                    <a:pt x="54373" y="51104"/>
                    <a:pt x="54306" y="48635"/>
                    <a:pt x="54273" y="46167"/>
                  </a:cubicBezTo>
                  <a:cubicBezTo>
                    <a:pt x="54206" y="43598"/>
                    <a:pt x="54173" y="41030"/>
                    <a:pt x="54106" y="38495"/>
                  </a:cubicBezTo>
                  <a:lnTo>
                    <a:pt x="53973" y="31023"/>
                  </a:lnTo>
                  <a:cubicBezTo>
                    <a:pt x="53906" y="28688"/>
                    <a:pt x="53873" y="26386"/>
                    <a:pt x="53806" y="24051"/>
                  </a:cubicBezTo>
                  <a:cubicBezTo>
                    <a:pt x="53806" y="23751"/>
                    <a:pt x="53806" y="23484"/>
                    <a:pt x="53806" y="23217"/>
                  </a:cubicBezTo>
                  <a:cubicBezTo>
                    <a:pt x="53739" y="20682"/>
                    <a:pt x="53706" y="18147"/>
                    <a:pt x="53639" y="15645"/>
                  </a:cubicBezTo>
                  <a:cubicBezTo>
                    <a:pt x="53606" y="13010"/>
                    <a:pt x="53539" y="10408"/>
                    <a:pt x="53506" y="7773"/>
                  </a:cubicBezTo>
                  <a:cubicBezTo>
                    <a:pt x="53439" y="5338"/>
                    <a:pt x="53406" y="2903"/>
                    <a:pt x="53339" y="434"/>
                  </a:cubicBezTo>
                  <a:cubicBezTo>
                    <a:pt x="53339" y="367"/>
                    <a:pt x="53306" y="301"/>
                    <a:pt x="53239" y="267"/>
                  </a:cubicBezTo>
                  <a:cubicBezTo>
                    <a:pt x="53206" y="201"/>
                    <a:pt x="53106" y="167"/>
                    <a:pt x="53039" y="167"/>
                  </a:cubicBezTo>
                  <a:cubicBezTo>
                    <a:pt x="53039" y="167"/>
                    <a:pt x="53005" y="167"/>
                    <a:pt x="53005" y="201"/>
                  </a:cubicBezTo>
                  <a:cubicBezTo>
                    <a:pt x="52972" y="167"/>
                    <a:pt x="52939" y="167"/>
                    <a:pt x="52872" y="167"/>
                  </a:cubicBezTo>
                  <a:cubicBezTo>
                    <a:pt x="50570" y="134"/>
                    <a:pt x="48269" y="134"/>
                    <a:pt x="45967" y="134"/>
                  </a:cubicBezTo>
                  <a:cubicBezTo>
                    <a:pt x="43465" y="134"/>
                    <a:pt x="40964" y="134"/>
                    <a:pt x="38462" y="101"/>
                  </a:cubicBezTo>
                  <a:lnTo>
                    <a:pt x="30756" y="101"/>
                  </a:lnTo>
                  <a:cubicBezTo>
                    <a:pt x="28188" y="67"/>
                    <a:pt x="25619" y="67"/>
                    <a:pt x="23051" y="67"/>
                  </a:cubicBezTo>
                  <a:cubicBezTo>
                    <a:pt x="20516" y="67"/>
                    <a:pt x="17980" y="67"/>
                    <a:pt x="15445" y="34"/>
                  </a:cubicBezTo>
                  <a:lnTo>
                    <a:pt x="7873" y="34"/>
                  </a:lnTo>
                  <a:cubicBezTo>
                    <a:pt x="5471" y="34"/>
                    <a:pt x="3070" y="1"/>
                    <a:pt x="7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911650" y="23963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A2B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902475" y="19101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34"/>
                    <a:pt x="34" y="300"/>
                  </a:cubicBezTo>
                  <a:cubicBezTo>
                    <a:pt x="34" y="467"/>
                    <a:pt x="168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3"/>
            <p:cNvSpPr/>
            <p:nvPr/>
          </p:nvSpPr>
          <p:spPr>
            <a:xfrm>
              <a:off x="899975" y="18868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3"/>
            <p:cNvSpPr/>
            <p:nvPr/>
          </p:nvSpPr>
          <p:spPr>
            <a:xfrm>
              <a:off x="919150" y="19001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35"/>
                    <a:pt x="134" y="568"/>
                    <a:pt x="301" y="568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1270250" y="17250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301" y="601"/>
                  </a:cubicBezTo>
                  <a:cubicBezTo>
                    <a:pt x="467" y="601"/>
                    <a:pt x="601" y="468"/>
                    <a:pt x="601" y="301"/>
                  </a:cubicBezTo>
                  <a:cubicBezTo>
                    <a:pt x="567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1741425" y="17316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20"/>
                    <a:pt x="111" y="572"/>
                    <a:pt x="258" y="572"/>
                  </a:cubicBezTo>
                  <a:cubicBezTo>
                    <a:pt x="271" y="572"/>
                    <a:pt x="286" y="571"/>
                    <a:pt x="300" y="568"/>
                  </a:cubicBezTo>
                  <a:cubicBezTo>
                    <a:pt x="434" y="568"/>
                    <a:pt x="601" y="468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1763925" y="173085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68" y="0"/>
                    <a:pt x="34" y="100"/>
                    <a:pt x="1" y="267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68" y="567"/>
                    <a:pt x="601" y="467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2024125" y="20285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1"/>
                  </a:moveTo>
                  <a:cubicBezTo>
                    <a:pt x="134" y="1"/>
                    <a:pt x="0" y="134"/>
                    <a:pt x="0" y="268"/>
                  </a:cubicBezTo>
                  <a:cubicBezTo>
                    <a:pt x="0" y="420"/>
                    <a:pt x="111" y="572"/>
                    <a:pt x="258" y="572"/>
                  </a:cubicBezTo>
                  <a:cubicBezTo>
                    <a:pt x="272" y="572"/>
                    <a:pt x="286" y="571"/>
                    <a:pt x="300" y="568"/>
                  </a:cubicBezTo>
                  <a:cubicBezTo>
                    <a:pt x="434" y="568"/>
                    <a:pt x="601" y="468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2044125" y="25906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68" y="1"/>
                    <a:pt x="34" y="134"/>
                    <a:pt x="1" y="301"/>
                  </a:cubicBezTo>
                  <a:cubicBezTo>
                    <a:pt x="1" y="434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67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2046625" y="26173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301" y="0"/>
                  </a:moveTo>
                  <a:cubicBezTo>
                    <a:pt x="134" y="33"/>
                    <a:pt x="1" y="134"/>
                    <a:pt x="1" y="300"/>
                  </a:cubicBezTo>
                  <a:cubicBezTo>
                    <a:pt x="1" y="467"/>
                    <a:pt x="134" y="601"/>
                    <a:pt x="268" y="601"/>
                  </a:cubicBezTo>
                  <a:cubicBezTo>
                    <a:pt x="434" y="601"/>
                    <a:pt x="568" y="467"/>
                    <a:pt x="568" y="300"/>
                  </a:cubicBezTo>
                  <a:cubicBezTo>
                    <a:pt x="568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2026625" y="26031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0" y="0"/>
                  </a:moveTo>
                  <a:cubicBezTo>
                    <a:pt x="134" y="0"/>
                    <a:pt x="0" y="100"/>
                    <a:pt x="0" y="267"/>
                  </a:cubicBezTo>
                  <a:cubicBezTo>
                    <a:pt x="0" y="434"/>
                    <a:pt x="134" y="567"/>
                    <a:pt x="300" y="567"/>
                  </a:cubicBezTo>
                  <a:cubicBezTo>
                    <a:pt x="434" y="567"/>
                    <a:pt x="601" y="467"/>
                    <a:pt x="601" y="300"/>
                  </a:cubicBezTo>
                  <a:cubicBezTo>
                    <a:pt x="601" y="133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1171000" y="1876775"/>
              <a:ext cx="248550" cy="464525"/>
            </a:xfrm>
            <a:custGeom>
              <a:avLst/>
              <a:gdLst/>
              <a:ahLst/>
              <a:cxnLst/>
              <a:rect l="l" t="t" r="r" b="b"/>
              <a:pathLst>
                <a:path w="9942" h="18581" extrusionOk="0">
                  <a:moveTo>
                    <a:pt x="1" y="1"/>
                  </a:moveTo>
                  <a:lnTo>
                    <a:pt x="1" y="1"/>
                  </a:lnTo>
                  <a:cubicBezTo>
                    <a:pt x="801" y="4371"/>
                    <a:pt x="2403" y="8540"/>
                    <a:pt x="4604" y="12410"/>
                  </a:cubicBezTo>
                  <a:cubicBezTo>
                    <a:pt x="5138" y="13444"/>
                    <a:pt x="5805" y="14345"/>
                    <a:pt x="6405" y="15345"/>
                  </a:cubicBezTo>
                  <a:cubicBezTo>
                    <a:pt x="6439" y="15379"/>
                    <a:pt x="6439" y="15412"/>
                    <a:pt x="6439" y="15445"/>
                  </a:cubicBezTo>
                  <a:cubicBezTo>
                    <a:pt x="7339" y="16246"/>
                    <a:pt x="8140" y="17113"/>
                    <a:pt x="8840" y="18047"/>
                  </a:cubicBezTo>
                  <a:cubicBezTo>
                    <a:pt x="8474" y="17046"/>
                    <a:pt x="8040" y="16012"/>
                    <a:pt x="7606" y="15045"/>
                  </a:cubicBezTo>
                  <a:cubicBezTo>
                    <a:pt x="7573" y="14945"/>
                    <a:pt x="7540" y="14845"/>
                    <a:pt x="7473" y="14778"/>
                  </a:cubicBezTo>
                  <a:cubicBezTo>
                    <a:pt x="7339" y="14411"/>
                    <a:pt x="7173" y="14078"/>
                    <a:pt x="7039" y="13744"/>
                  </a:cubicBezTo>
                  <a:cubicBezTo>
                    <a:pt x="6906" y="13377"/>
                    <a:pt x="6739" y="13010"/>
                    <a:pt x="6606" y="12643"/>
                  </a:cubicBezTo>
                  <a:cubicBezTo>
                    <a:pt x="6472" y="12276"/>
                    <a:pt x="6305" y="11876"/>
                    <a:pt x="6172" y="11543"/>
                  </a:cubicBezTo>
                  <a:cubicBezTo>
                    <a:pt x="5972" y="11009"/>
                    <a:pt x="5738" y="10475"/>
                    <a:pt x="5538" y="9941"/>
                  </a:cubicBezTo>
                  <a:cubicBezTo>
                    <a:pt x="5505" y="9841"/>
                    <a:pt x="5471" y="9741"/>
                    <a:pt x="5438" y="9641"/>
                  </a:cubicBezTo>
                  <a:lnTo>
                    <a:pt x="5438" y="9641"/>
                  </a:lnTo>
                  <a:cubicBezTo>
                    <a:pt x="6472" y="11442"/>
                    <a:pt x="8941" y="16313"/>
                    <a:pt x="9674" y="18581"/>
                  </a:cubicBezTo>
                  <a:cubicBezTo>
                    <a:pt x="9608" y="17380"/>
                    <a:pt x="9708" y="16146"/>
                    <a:pt x="9941" y="14945"/>
                  </a:cubicBezTo>
                  <a:cubicBezTo>
                    <a:pt x="9908" y="14945"/>
                    <a:pt x="9908" y="14912"/>
                    <a:pt x="9875" y="14878"/>
                  </a:cubicBezTo>
                  <a:cubicBezTo>
                    <a:pt x="8373" y="11609"/>
                    <a:pt x="6539" y="8507"/>
                    <a:pt x="4404" y="5605"/>
                  </a:cubicBezTo>
                  <a:cubicBezTo>
                    <a:pt x="3103" y="3637"/>
                    <a:pt x="1669" y="1702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1020900" y="2131975"/>
              <a:ext cx="250200" cy="375275"/>
            </a:xfrm>
            <a:custGeom>
              <a:avLst/>
              <a:gdLst/>
              <a:ahLst/>
              <a:cxnLst/>
              <a:rect l="l" t="t" r="r" b="b"/>
              <a:pathLst>
                <a:path w="10008" h="15011" extrusionOk="0">
                  <a:moveTo>
                    <a:pt x="0" y="0"/>
                  </a:moveTo>
                  <a:lnTo>
                    <a:pt x="0" y="0"/>
                  </a:lnTo>
                  <a:cubicBezTo>
                    <a:pt x="768" y="4770"/>
                    <a:pt x="2469" y="9374"/>
                    <a:pt x="4404" y="13777"/>
                  </a:cubicBezTo>
                  <a:cubicBezTo>
                    <a:pt x="4604" y="14210"/>
                    <a:pt x="4804" y="14611"/>
                    <a:pt x="4971" y="15011"/>
                  </a:cubicBezTo>
                  <a:cubicBezTo>
                    <a:pt x="5171" y="14878"/>
                    <a:pt x="5338" y="14777"/>
                    <a:pt x="5538" y="14644"/>
                  </a:cubicBezTo>
                  <a:cubicBezTo>
                    <a:pt x="6138" y="14310"/>
                    <a:pt x="6772" y="13944"/>
                    <a:pt x="7406" y="13643"/>
                  </a:cubicBezTo>
                  <a:cubicBezTo>
                    <a:pt x="7272" y="13477"/>
                    <a:pt x="7139" y="13310"/>
                    <a:pt x="7039" y="13143"/>
                  </a:cubicBezTo>
                  <a:cubicBezTo>
                    <a:pt x="7006" y="13110"/>
                    <a:pt x="7006" y="13110"/>
                    <a:pt x="7006" y="13076"/>
                  </a:cubicBezTo>
                  <a:cubicBezTo>
                    <a:pt x="6939" y="12976"/>
                    <a:pt x="6872" y="12876"/>
                    <a:pt x="6805" y="12776"/>
                  </a:cubicBezTo>
                  <a:cubicBezTo>
                    <a:pt x="6639" y="12543"/>
                    <a:pt x="6505" y="12309"/>
                    <a:pt x="6372" y="12076"/>
                  </a:cubicBezTo>
                  <a:cubicBezTo>
                    <a:pt x="6238" y="11875"/>
                    <a:pt x="6138" y="11642"/>
                    <a:pt x="6005" y="11442"/>
                  </a:cubicBezTo>
                  <a:cubicBezTo>
                    <a:pt x="5905" y="11242"/>
                    <a:pt x="5771" y="11041"/>
                    <a:pt x="5671" y="10841"/>
                  </a:cubicBezTo>
                  <a:cubicBezTo>
                    <a:pt x="5538" y="10608"/>
                    <a:pt x="5438" y="10374"/>
                    <a:pt x="5338" y="10141"/>
                  </a:cubicBezTo>
                  <a:cubicBezTo>
                    <a:pt x="5238" y="9907"/>
                    <a:pt x="5138" y="9674"/>
                    <a:pt x="5037" y="9474"/>
                  </a:cubicBezTo>
                  <a:cubicBezTo>
                    <a:pt x="4937" y="9274"/>
                    <a:pt x="4871" y="9073"/>
                    <a:pt x="4771" y="8873"/>
                  </a:cubicBezTo>
                  <a:cubicBezTo>
                    <a:pt x="4771" y="8840"/>
                    <a:pt x="4771" y="8840"/>
                    <a:pt x="4771" y="8840"/>
                  </a:cubicBezTo>
                  <a:cubicBezTo>
                    <a:pt x="4737" y="8773"/>
                    <a:pt x="4704" y="8706"/>
                    <a:pt x="4671" y="8606"/>
                  </a:cubicBezTo>
                  <a:lnTo>
                    <a:pt x="4671" y="8606"/>
                  </a:lnTo>
                  <a:cubicBezTo>
                    <a:pt x="5171" y="9440"/>
                    <a:pt x="5705" y="10208"/>
                    <a:pt x="6238" y="11008"/>
                  </a:cubicBezTo>
                  <a:cubicBezTo>
                    <a:pt x="6739" y="11842"/>
                    <a:pt x="7339" y="12543"/>
                    <a:pt x="7906" y="13343"/>
                  </a:cubicBezTo>
                  <a:lnTo>
                    <a:pt x="7940" y="13376"/>
                  </a:lnTo>
                  <a:cubicBezTo>
                    <a:pt x="8607" y="13043"/>
                    <a:pt x="9307" y="12743"/>
                    <a:pt x="10008" y="12509"/>
                  </a:cubicBezTo>
                  <a:lnTo>
                    <a:pt x="9974" y="12509"/>
                  </a:lnTo>
                  <a:cubicBezTo>
                    <a:pt x="7006" y="8073"/>
                    <a:pt x="3803" y="377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907475" y="2509750"/>
              <a:ext cx="603800" cy="459500"/>
            </a:xfrm>
            <a:custGeom>
              <a:avLst/>
              <a:gdLst/>
              <a:ahLst/>
              <a:cxnLst/>
              <a:rect l="l" t="t" r="r" b="b"/>
              <a:pathLst>
                <a:path w="24152" h="18380" extrusionOk="0">
                  <a:moveTo>
                    <a:pt x="11176" y="10107"/>
                  </a:moveTo>
                  <a:cubicBezTo>
                    <a:pt x="11186" y="10116"/>
                    <a:pt x="11197" y="10125"/>
                    <a:pt x="11208" y="10133"/>
                  </a:cubicBezTo>
                  <a:lnTo>
                    <a:pt x="11208" y="10133"/>
                  </a:lnTo>
                  <a:cubicBezTo>
                    <a:pt x="11206" y="10123"/>
                    <a:pt x="11199" y="10107"/>
                    <a:pt x="11176" y="10107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01" y="234"/>
                    <a:pt x="201" y="500"/>
                    <a:pt x="301" y="734"/>
                  </a:cubicBezTo>
                  <a:cubicBezTo>
                    <a:pt x="2469" y="5437"/>
                    <a:pt x="6139" y="9273"/>
                    <a:pt x="10175" y="12509"/>
                  </a:cubicBezTo>
                  <a:cubicBezTo>
                    <a:pt x="13711" y="15111"/>
                    <a:pt x="17847" y="16812"/>
                    <a:pt x="22050" y="17946"/>
                  </a:cubicBezTo>
                  <a:cubicBezTo>
                    <a:pt x="22751" y="18146"/>
                    <a:pt x="23451" y="18280"/>
                    <a:pt x="24152" y="18380"/>
                  </a:cubicBezTo>
                  <a:cubicBezTo>
                    <a:pt x="22717" y="17746"/>
                    <a:pt x="21383" y="16912"/>
                    <a:pt x="20015" y="16178"/>
                  </a:cubicBezTo>
                  <a:cubicBezTo>
                    <a:pt x="17847" y="14877"/>
                    <a:pt x="15779" y="13510"/>
                    <a:pt x="13711" y="12075"/>
                  </a:cubicBezTo>
                  <a:cubicBezTo>
                    <a:pt x="13477" y="11909"/>
                    <a:pt x="13244" y="11708"/>
                    <a:pt x="12977" y="11542"/>
                  </a:cubicBezTo>
                  <a:cubicBezTo>
                    <a:pt x="12710" y="11308"/>
                    <a:pt x="12410" y="11108"/>
                    <a:pt x="12143" y="10874"/>
                  </a:cubicBezTo>
                  <a:cubicBezTo>
                    <a:pt x="11820" y="10649"/>
                    <a:pt x="11529" y="10391"/>
                    <a:pt x="11208" y="10133"/>
                  </a:cubicBezTo>
                  <a:lnTo>
                    <a:pt x="11208" y="10133"/>
                  </a:lnTo>
                  <a:cubicBezTo>
                    <a:pt x="11209" y="10138"/>
                    <a:pt x="11209" y="10141"/>
                    <a:pt x="11209" y="10141"/>
                  </a:cubicBezTo>
                  <a:cubicBezTo>
                    <a:pt x="10975" y="9940"/>
                    <a:pt x="10742" y="9740"/>
                    <a:pt x="10508" y="9540"/>
                  </a:cubicBezTo>
                  <a:cubicBezTo>
                    <a:pt x="10308" y="9340"/>
                    <a:pt x="10075" y="9173"/>
                    <a:pt x="9875" y="8973"/>
                  </a:cubicBezTo>
                  <a:cubicBezTo>
                    <a:pt x="9708" y="8840"/>
                    <a:pt x="9574" y="8673"/>
                    <a:pt x="9408" y="8506"/>
                  </a:cubicBezTo>
                  <a:cubicBezTo>
                    <a:pt x="9241" y="8339"/>
                    <a:pt x="9041" y="8173"/>
                    <a:pt x="8874" y="8006"/>
                  </a:cubicBezTo>
                  <a:cubicBezTo>
                    <a:pt x="8807" y="7939"/>
                    <a:pt x="8741" y="7839"/>
                    <a:pt x="8674" y="7772"/>
                  </a:cubicBezTo>
                  <a:lnTo>
                    <a:pt x="8674" y="7772"/>
                  </a:lnTo>
                  <a:cubicBezTo>
                    <a:pt x="13077" y="10841"/>
                    <a:pt x="17380" y="14177"/>
                    <a:pt x="22150" y="16712"/>
                  </a:cubicBezTo>
                  <a:cubicBezTo>
                    <a:pt x="21583" y="16278"/>
                    <a:pt x="21016" y="15845"/>
                    <a:pt x="20516" y="15311"/>
                  </a:cubicBezTo>
                  <a:cubicBezTo>
                    <a:pt x="20315" y="15111"/>
                    <a:pt x="20082" y="14911"/>
                    <a:pt x="19915" y="14677"/>
                  </a:cubicBezTo>
                  <a:cubicBezTo>
                    <a:pt x="19882" y="14677"/>
                    <a:pt x="19848" y="14644"/>
                    <a:pt x="19848" y="14611"/>
                  </a:cubicBezTo>
                  <a:cubicBezTo>
                    <a:pt x="13777" y="9107"/>
                    <a:pt x="7573" y="326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1175175" y="2550600"/>
              <a:ext cx="277725" cy="308575"/>
            </a:xfrm>
            <a:custGeom>
              <a:avLst/>
              <a:gdLst/>
              <a:ahLst/>
              <a:cxnLst/>
              <a:rect l="l" t="t" r="r" b="b"/>
              <a:pathLst>
                <a:path w="11109" h="12343" extrusionOk="0">
                  <a:moveTo>
                    <a:pt x="3036" y="1"/>
                  </a:moveTo>
                  <a:cubicBezTo>
                    <a:pt x="2035" y="201"/>
                    <a:pt x="1035" y="301"/>
                    <a:pt x="67" y="301"/>
                  </a:cubicBezTo>
                  <a:lnTo>
                    <a:pt x="1" y="301"/>
                  </a:lnTo>
                  <a:cubicBezTo>
                    <a:pt x="2336" y="4304"/>
                    <a:pt x="5238" y="7973"/>
                    <a:pt x="8507" y="11242"/>
                  </a:cubicBezTo>
                  <a:cubicBezTo>
                    <a:pt x="8673" y="11509"/>
                    <a:pt x="9341" y="11942"/>
                    <a:pt x="9507" y="12343"/>
                  </a:cubicBezTo>
                  <a:cubicBezTo>
                    <a:pt x="9607" y="12309"/>
                    <a:pt x="9674" y="12243"/>
                    <a:pt x="9774" y="12209"/>
                  </a:cubicBezTo>
                  <a:lnTo>
                    <a:pt x="9808" y="12209"/>
                  </a:lnTo>
                  <a:cubicBezTo>
                    <a:pt x="9808" y="12209"/>
                    <a:pt x="9808" y="12209"/>
                    <a:pt x="9808" y="12176"/>
                  </a:cubicBezTo>
                  <a:cubicBezTo>
                    <a:pt x="10241" y="12009"/>
                    <a:pt x="10675" y="11876"/>
                    <a:pt x="11109" y="11809"/>
                  </a:cubicBezTo>
                  <a:cubicBezTo>
                    <a:pt x="10441" y="10775"/>
                    <a:pt x="9674" y="9808"/>
                    <a:pt x="8940" y="8874"/>
                  </a:cubicBezTo>
                  <a:lnTo>
                    <a:pt x="8940" y="8907"/>
                  </a:lnTo>
                  <a:cubicBezTo>
                    <a:pt x="8907" y="8940"/>
                    <a:pt x="8874" y="8974"/>
                    <a:pt x="8840" y="9007"/>
                  </a:cubicBezTo>
                  <a:lnTo>
                    <a:pt x="8740" y="9007"/>
                  </a:lnTo>
                  <a:cubicBezTo>
                    <a:pt x="8707" y="8974"/>
                    <a:pt x="8707" y="8940"/>
                    <a:pt x="8673" y="8907"/>
                  </a:cubicBezTo>
                  <a:cubicBezTo>
                    <a:pt x="8640" y="8874"/>
                    <a:pt x="8607" y="8807"/>
                    <a:pt x="8573" y="8740"/>
                  </a:cubicBezTo>
                  <a:cubicBezTo>
                    <a:pt x="8573" y="8707"/>
                    <a:pt x="8540" y="8707"/>
                    <a:pt x="8540" y="8673"/>
                  </a:cubicBezTo>
                  <a:cubicBezTo>
                    <a:pt x="8507" y="8640"/>
                    <a:pt x="8507" y="8640"/>
                    <a:pt x="8507" y="8607"/>
                  </a:cubicBezTo>
                  <a:cubicBezTo>
                    <a:pt x="8340" y="8206"/>
                    <a:pt x="8173" y="7806"/>
                    <a:pt x="8040" y="7406"/>
                  </a:cubicBezTo>
                  <a:cubicBezTo>
                    <a:pt x="7973" y="7372"/>
                    <a:pt x="7906" y="7339"/>
                    <a:pt x="7873" y="7272"/>
                  </a:cubicBezTo>
                  <a:cubicBezTo>
                    <a:pt x="6305" y="4837"/>
                    <a:pt x="4804" y="2336"/>
                    <a:pt x="3036" y="34"/>
                  </a:cubicBezTo>
                  <a:cubicBezTo>
                    <a:pt x="3036" y="1"/>
                    <a:pt x="3036" y="1"/>
                    <a:pt x="30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1266075" y="2528925"/>
              <a:ext cx="102600" cy="168475"/>
            </a:xfrm>
            <a:custGeom>
              <a:avLst/>
              <a:gdLst/>
              <a:ahLst/>
              <a:cxnLst/>
              <a:rect l="l" t="t" r="r" b="b"/>
              <a:pathLst>
                <a:path w="4104" h="6739" extrusionOk="0">
                  <a:moveTo>
                    <a:pt x="2436" y="0"/>
                  </a:moveTo>
                  <a:cubicBezTo>
                    <a:pt x="1635" y="300"/>
                    <a:pt x="834" y="567"/>
                    <a:pt x="1" y="734"/>
                  </a:cubicBezTo>
                  <a:cubicBezTo>
                    <a:pt x="1502" y="2669"/>
                    <a:pt x="2702" y="4737"/>
                    <a:pt x="4037" y="6738"/>
                  </a:cubicBezTo>
                  <a:cubicBezTo>
                    <a:pt x="3803" y="5337"/>
                    <a:pt x="3837" y="3836"/>
                    <a:pt x="4103" y="2402"/>
                  </a:cubicBezTo>
                  <a:cubicBezTo>
                    <a:pt x="4103" y="2402"/>
                    <a:pt x="4103" y="2402"/>
                    <a:pt x="4070" y="2369"/>
                  </a:cubicBezTo>
                  <a:cubicBezTo>
                    <a:pt x="3570" y="1568"/>
                    <a:pt x="3069" y="734"/>
                    <a:pt x="2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1408675" y="2711550"/>
              <a:ext cx="105100" cy="130950"/>
            </a:xfrm>
            <a:custGeom>
              <a:avLst/>
              <a:gdLst/>
              <a:ahLst/>
              <a:cxnLst/>
              <a:rect l="l" t="t" r="r" b="b"/>
              <a:pathLst>
                <a:path w="4204" h="5238" extrusionOk="0">
                  <a:moveTo>
                    <a:pt x="1268" y="0"/>
                  </a:moveTo>
                  <a:cubicBezTo>
                    <a:pt x="1001" y="534"/>
                    <a:pt x="701" y="1068"/>
                    <a:pt x="368" y="1535"/>
                  </a:cubicBezTo>
                  <a:cubicBezTo>
                    <a:pt x="334" y="1602"/>
                    <a:pt x="301" y="1635"/>
                    <a:pt x="267" y="1668"/>
                  </a:cubicBezTo>
                  <a:cubicBezTo>
                    <a:pt x="201" y="1735"/>
                    <a:pt x="134" y="1835"/>
                    <a:pt x="101" y="1935"/>
                  </a:cubicBezTo>
                  <a:cubicBezTo>
                    <a:pt x="67" y="1969"/>
                    <a:pt x="34" y="2002"/>
                    <a:pt x="1" y="2002"/>
                  </a:cubicBezTo>
                  <a:cubicBezTo>
                    <a:pt x="234" y="2302"/>
                    <a:pt x="434" y="2602"/>
                    <a:pt x="668" y="2869"/>
                  </a:cubicBezTo>
                  <a:cubicBezTo>
                    <a:pt x="1268" y="3603"/>
                    <a:pt x="1835" y="4404"/>
                    <a:pt x="2336" y="5204"/>
                  </a:cubicBezTo>
                  <a:cubicBezTo>
                    <a:pt x="2369" y="5204"/>
                    <a:pt x="2369" y="5238"/>
                    <a:pt x="2369" y="5238"/>
                  </a:cubicBezTo>
                  <a:cubicBezTo>
                    <a:pt x="2669" y="5204"/>
                    <a:pt x="2978" y="5188"/>
                    <a:pt x="3286" y="5188"/>
                  </a:cubicBezTo>
                  <a:cubicBezTo>
                    <a:pt x="3595" y="5188"/>
                    <a:pt x="3903" y="5204"/>
                    <a:pt x="4204" y="5238"/>
                  </a:cubicBezTo>
                  <a:cubicBezTo>
                    <a:pt x="3370" y="3436"/>
                    <a:pt x="2436" y="1635"/>
                    <a:pt x="1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1506250" y="2554775"/>
              <a:ext cx="100925" cy="321075"/>
            </a:xfrm>
            <a:custGeom>
              <a:avLst/>
              <a:gdLst/>
              <a:ahLst/>
              <a:cxnLst/>
              <a:rect l="l" t="t" r="r" b="b"/>
              <a:pathLst>
                <a:path w="4037" h="12843" extrusionOk="0">
                  <a:moveTo>
                    <a:pt x="434" y="0"/>
                  </a:moveTo>
                  <a:lnTo>
                    <a:pt x="434" y="0"/>
                  </a:lnTo>
                  <a:cubicBezTo>
                    <a:pt x="0" y="3803"/>
                    <a:pt x="34" y="7672"/>
                    <a:pt x="1101" y="11342"/>
                  </a:cubicBezTo>
                  <a:cubicBezTo>
                    <a:pt x="1168" y="11442"/>
                    <a:pt x="1201" y="11575"/>
                    <a:pt x="1201" y="11675"/>
                  </a:cubicBezTo>
                  <a:cubicBezTo>
                    <a:pt x="2169" y="11909"/>
                    <a:pt x="3136" y="12309"/>
                    <a:pt x="4037" y="12843"/>
                  </a:cubicBezTo>
                  <a:cubicBezTo>
                    <a:pt x="2469" y="10408"/>
                    <a:pt x="1635" y="7506"/>
                    <a:pt x="1935" y="4637"/>
                  </a:cubicBezTo>
                  <a:cubicBezTo>
                    <a:pt x="1935" y="4604"/>
                    <a:pt x="1935" y="4537"/>
                    <a:pt x="1935" y="4504"/>
                  </a:cubicBezTo>
                  <a:cubicBezTo>
                    <a:pt x="1935" y="4437"/>
                    <a:pt x="1935" y="4370"/>
                    <a:pt x="1968" y="4303"/>
                  </a:cubicBezTo>
                  <a:cubicBezTo>
                    <a:pt x="1968" y="4303"/>
                    <a:pt x="1968" y="4270"/>
                    <a:pt x="1968" y="4270"/>
                  </a:cubicBezTo>
                  <a:cubicBezTo>
                    <a:pt x="1968" y="4203"/>
                    <a:pt x="1968" y="4170"/>
                    <a:pt x="1968" y="4137"/>
                  </a:cubicBezTo>
                  <a:cubicBezTo>
                    <a:pt x="1968" y="4103"/>
                    <a:pt x="1968" y="4103"/>
                    <a:pt x="1968" y="4103"/>
                  </a:cubicBezTo>
                  <a:lnTo>
                    <a:pt x="2002" y="4103"/>
                  </a:lnTo>
                  <a:cubicBezTo>
                    <a:pt x="2102" y="4170"/>
                    <a:pt x="2169" y="4203"/>
                    <a:pt x="2269" y="4237"/>
                  </a:cubicBezTo>
                  <a:lnTo>
                    <a:pt x="2302" y="4237"/>
                  </a:lnTo>
                  <a:cubicBezTo>
                    <a:pt x="2369" y="4270"/>
                    <a:pt x="2402" y="4270"/>
                    <a:pt x="2435" y="4303"/>
                  </a:cubicBezTo>
                  <a:lnTo>
                    <a:pt x="2469" y="4303"/>
                  </a:lnTo>
                  <a:cubicBezTo>
                    <a:pt x="2502" y="3536"/>
                    <a:pt x="2602" y="2802"/>
                    <a:pt x="2636" y="2035"/>
                  </a:cubicBezTo>
                  <a:cubicBezTo>
                    <a:pt x="1835" y="1435"/>
                    <a:pt x="1101" y="734"/>
                    <a:pt x="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1596300" y="2385475"/>
              <a:ext cx="53400" cy="159325"/>
            </a:xfrm>
            <a:custGeom>
              <a:avLst/>
              <a:gdLst/>
              <a:ahLst/>
              <a:cxnLst/>
              <a:rect l="l" t="t" r="r" b="b"/>
              <a:pathLst>
                <a:path w="2136" h="6373" extrusionOk="0">
                  <a:moveTo>
                    <a:pt x="2136" y="1"/>
                  </a:moveTo>
                  <a:lnTo>
                    <a:pt x="2136" y="1"/>
                  </a:lnTo>
                  <a:cubicBezTo>
                    <a:pt x="1602" y="401"/>
                    <a:pt x="1035" y="735"/>
                    <a:pt x="468" y="1068"/>
                  </a:cubicBezTo>
                  <a:cubicBezTo>
                    <a:pt x="468" y="1135"/>
                    <a:pt x="468" y="1168"/>
                    <a:pt x="468" y="1235"/>
                  </a:cubicBezTo>
                  <a:cubicBezTo>
                    <a:pt x="335" y="1735"/>
                    <a:pt x="301" y="2236"/>
                    <a:pt x="234" y="2769"/>
                  </a:cubicBezTo>
                  <a:cubicBezTo>
                    <a:pt x="134" y="3270"/>
                    <a:pt x="68" y="3703"/>
                    <a:pt x="34" y="4204"/>
                  </a:cubicBezTo>
                  <a:cubicBezTo>
                    <a:pt x="34" y="4204"/>
                    <a:pt x="1" y="4237"/>
                    <a:pt x="1" y="4237"/>
                  </a:cubicBezTo>
                  <a:cubicBezTo>
                    <a:pt x="701" y="4871"/>
                    <a:pt x="1302" y="5605"/>
                    <a:pt x="1802" y="6372"/>
                  </a:cubicBezTo>
                  <a:cubicBezTo>
                    <a:pt x="1736" y="4237"/>
                    <a:pt x="1769" y="2102"/>
                    <a:pt x="21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1535425" y="2421350"/>
              <a:ext cx="56750" cy="58400"/>
            </a:xfrm>
            <a:custGeom>
              <a:avLst/>
              <a:gdLst/>
              <a:ahLst/>
              <a:cxnLst/>
              <a:rect l="l" t="t" r="r" b="b"/>
              <a:pathLst>
                <a:path w="2270" h="2336" extrusionOk="0">
                  <a:moveTo>
                    <a:pt x="2269" y="0"/>
                  </a:moveTo>
                  <a:cubicBezTo>
                    <a:pt x="2136" y="67"/>
                    <a:pt x="2002" y="134"/>
                    <a:pt x="1902" y="200"/>
                  </a:cubicBezTo>
                  <a:cubicBezTo>
                    <a:pt x="1602" y="334"/>
                    <a:pt x="768" y="767"/>
                    <a:pt x="1" y="1034"/>
                  </a:cubicBezTo>
                  <a:cubicBezTo>
                    <a:pt x="668" y="1401"/>
                    <a:pt x="1302" y="1835"/>
                    <a:pt x="1902" y="2335"/>
                  </a:cubicBezTo>
                  <a:cubicBezTo>
                    <a:pt x="1936" y="2102"/>
                    <a:pt x="2036" y="1868"/>
                    <a:pt x="2002" y="1701"/>
                  </a:cubicBezTo>
                  <a:cubicBezTo>
                    <a:pt x="2102" y="1134"/>
                    <a:pt x="2136" y="567"/>
                    <a:pt x="22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1549600" y="1983525"/>
              <a:ext cx="156825" cy="350275"/>
            </a:xfrm>
            <a:custGeom>
              <a:avLst/>
              <a:gdLst/>
              <a:ahLst/>
              <a:cxnLst/>
              <a:rect l="l" t="t" r="r" b="b"/>
              <a:pathLst>
                <a:path w="6273" h="14011" extrusionOk="0">
                  <a:moveTo>
                    <a:pt x="5305" y="1"/>
                  </a:moveTo>
                  <a:cubicBezTo>
                    <a:pt x="2903" y="4304"/>
                    <a:pt x="1035" y="8974"/>
                    <a:pt x="34" y="13777"/>
                  </a:cubicBezTo>
                  <a:cubicBezTo>
                    <a:pt x="1" y="13844"/>
                    <a:pt x="1" y="13911"/>
                    <a:pt x="1" y="14011"/>
                  </a:cubicBezTo>
                  <a:cubicBezTo>
                    <a:pt x="735" y="13544"/>
                    <a:pt x="1502" y="13043"/>
                    <a:pt x="2303" y="12610"/>
                  </a:cubicBezTo>
                  <a:cubicBezTo>
                    <a:pt x="2336" y="12376"/>
                    <a:pt x="2369" y="12143"/>
                    <a:pt x="2436" y="11909"/>
                  </a:cubicBezTo>
                  <a:cubicBezTo>
                    <a:pt x="2469" y="11742"/>
                    <a:pt x="2536" y="11576"/>
                    <a:pt x="2569" y="11409"/>
                  </a:cubicBezTo>
                  <a:cubicBezTo>
                    <a:pt x="2603" y="11209"/>
                    <a:pt x="2670" y="11009"/>
                    <a:pt x="2736" y="10842"/>
                  </a:cubicBezTo>
                  <a:cubicBezTo>
                    <a:pt x="2836" y="10642"/>
                    <a:pt x="2870" y="10441"/>
                    <a:pt x="2970" y="10241"/>
                  </a:cubicBezTo>
                  <a:cubicBezTo>
                    <a:pt x="3103" y="9841"/>
                    <a:pt x="3270" y="9474"/>
                    <a:pt x="3437" y="9074"/>
                  </a:cubicBezTo>
                  <a:cubicBezTo>
                    <a:pt x="3437" y="9074"/>
                    <a:pt x="3470" y="9074"/>
                    <a:pt x="3470" y="9040"/>
                  </a:cubicBezTo>
                  <a:cubicBezTo>
                    <a:pt x="3470" y="9040"/>
                    <a:pt x="3470" y="9007"/>
                    <a:pt x="3503" y="8974"/>
                  </a:cubicBezTo>
                  <a:cubicBezTo>
                    <a:pt x="3604" y="8740"/>
                    <a:pt x="3704" y="8540"/>
                    <a:pt x="3837" y="8307"/>
                  </a:cubicBezTo>
                  <a:lnTo>
                    <a:pt x="3837" y="8307"/>
                  </a:lnTo>
                  <a:cubicBezTo>
                    <a:pt x="3604" y="9174"/>
                    <a:pt x="3437" y="10075"/>
                    <a:pt x="3203" y="10942"/>
                  </a:cubicBezTo>
                  <a:cubicBezTo>
                    <a:pt x="3103" y="11409"/>
                    <a:pt x="3036" y="11842"/>
                    <a:pt x="2970" y="12309"/>
                  </a:cubicBezTo>
                  <a:cubicBezTo>
                    <a:pt x="3570" y="12009"/>
                    <a:pt x="4237" y="11742"/>
                    <a:pt x="4871" y="11576"/>
                  </a:cubicBezTo>
                  <a:cubicBezTo>
                    <a:pt x="4904" y="11109"/>
                    <a:pt x="5305" y="10341"/>
                    <a:pt x="5338" y="10041"/>
                  </a:cubicBezTo>
                  <a:cubicBezTo>
                    <a:pt x="5605" y="9141"/>
                    <a:pt x="5905" y="8240"/>
                    <a:pt x="6272" y="7373"/>
                  </a:cubicBezTo>
                  <a:cubicBezTo>
                    <a:pt x="6239" y="7339"/>
                    <a:pt x="6239" y="7306"/>
                    <a:pt x="6205" y="7306"/>
                  </a:cubicBezTo>
                  <a:cubicBezTo>
                    <a:pt x="6139" y="4837"/>
                    <a:pt x="5738" y="2402"/>
                    <a:pt x="5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1582975" y="2615650"/>
              <a:ext cx="66725" cy="111775"/>
            </a:xfrm>
            <a:custGeom>
              <a:avLst/>
              <a:gdLst/>
              <a:ahLst/>
              <a:cxnLst/>
              <a:rect l="l" t="t" r="r" b="b"/>
              <a:pathLst>
                <a:path w="2669" h="4471" extrusionOk="0">
                  <a:moveTo>
                    <a:pt x="134" y="0"/>
                  </a:moveTo>
                  <a:cubicBezTo>
                    <a:pt x="100" y="134"/>
                    <a:pt x="100" y="267"/>
                    <a:pt x="100" y="367"/>
                  </a:cubicBezTo>
                  <a:cubicBezTo>
                    <a:pt x="34" y="934"/>
                    <a:pt x="0" y="1501"/>
                    <a:pt x="0" y="2035"/>
                  </a:cubicBezTo>
                  <a:cubicBezTo>
                    <a:pt x="0" y="2102"/>
                    <a:pt x="0" y="2135"/>
                    <a:pt x="0" y="2169"/>
                  </a:cubicBezTo>
                  <a:cubicBezTo>
                    <a:pt x="1034" y="2769"/>
                    <a:pt x="1935" y="3536"/>
                    <a:pt x="2669" y="4470"/>
                  </a:cubicBezTo>
                  <a:cubicBezTo>
                    <a:pt x="2602" y="3870"/>
                    <a:pt x="2535" y="3303"/>
                    <a:pt x="2502" y="2702"/>
                  </a:cubicBezTo>
                  <a:cubicBezTo>
                    <a:pt x="2469" y="2235"/>
                    <a:pt x="2502" y="1768"/>
                    <a:pt x="2502" y="1335"/>
                  </a:cubicBezTo>
                  <a:cubicBezTo>
                    <a:pt x="1635" y="1001"/>
                    <a:pt x="868" y="534"/>
                    <a:pt x="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1653025" y="2016875"/>
              <a:ext cx="156800" cy="824800"/>
            </a:xfrm>
            <a:custGeom>
              <a:avLst/>
              <a:gdLst/>
              <a:ahLst/>
              <a:cxnLst/>
              <a:rect l="l" t="t" r="r" b="b"/>
              <a:pathLst>
                <a:path w="6272" h="32992" extrusionOk="0">
                  <a:moveTo>
                    <a:pt x="5904" y="1"/>
                  </a:moveTo>
                  <a:cubicBezTo>
                    <a:pt x="3936" y="2970"/>
                    <a:pt x="2502" y="6239"/>
                    <a:pt x="1535" y="9641"/>
                  </a:cubicBezTo>
                  <a:cubicBezTo>
                    <a:pt x="1468" y="9741"/>
                    <a:pt x="1435" y="9941"/>
                    <a:pt x="1401" y="10108"/>
                  </a:cubicBezTo>
                  <a:cubicBezTo>
                    <a:pt x="1813" y="10033"/>
                    <a:pt x="2225" y="9990"/>
                    <a:pt x="2638" y="9990"/>
                  </a:cubicBezTo>
                  <a:cubicBezTo>
                    <a:pt x="2959" y="9990"/>
                    <a:pt x="3281" y="10016"/>
                    <a:pt x="3603" y="10075"/>
                  </a:cubicBezTo>
                  <a:cubicBezTo>
                    <a:pt x="3569" y="10208"/>
                    <a:pt x="3536" y="10308"/>
                    <a:pt x="3503" y="10408"/>
                  </a:cubicBezTo>
                  <a:cubicBezTo>
                    <a:pt x="3469" y="10442"/>
                    <a:pt x="3469" y="10475"/>
                    <a:pt x="3469" y="10508"/>
                  </a:cubicBezTo>
                  <a:cubicBezTo>
                    <a:pt x="3436" y="10508"/>
                    <a:pt x="3436" y="10542"/>
                    <a:pt x="3436" y="10542"/>
                  </a:cubicBezTo>
                  <a:lnTo>
                    <a:pt x="3436" y="10575"/>
                  </a:lnTo>
                  <a:cubicBezTo>
                    <a:pt x="3403" y="10575"/>
                    <a:pt x="3403" y="10609"/>
                    <a:pt x="3403" y="10609"/>
                  </a:cubicBezTo>
                  <a:cubicBezTo>
                    <a:pt x="3403" y="10609"/>
                    <a:pt x="3369" y="10609"/>
                    <a:pt x="3369" y="10575"/>
                  </a:cubicBezTo>
                  <a:lnTo>
                    <a:pt x="3369" y="10575"/>
                  </a:lnTo>
                  <a:cubicBezTo>
                    <a:pt x="3369" y="10609"/>
                    <a:pt x="3369" y="10609"/>
                    <a:pt x="3403" y="10642"/>
                  </a:cubicBezTo>
                  <a:cubicBezTo>
                    <a:pt x="3369" y="10642"/>
                    <a:pt x="3369" y="10675"/>
                    <a:pt x="3369" y="10709"/>
                  </a:cubicBezTo>
                  <a:cubicBezTo>
                    <a:pt x="3336" y="10775"/>
                    <a:pt x="3303" y="10809"/>
                    <a:pt x="3303" y="10842"/>
                  </a:cubicBezTo>
                  <a:cubicBezTo>
                    <a:pt x="3269" y="10875"/>
                    <a:pt x="3269" y="10875"/>
                    <a:pt x="3269" y="10875"/>
                  </a:cubicBezTo>
                  <a:cubicBezTo>
                    <a:pt x="3203" y="11042"/>
                    <a:pt x="3136" y="11176"/>
                    <a:pt x="3069" y="11309"/>
                  </a:cubicBezTo>
                  <a:cubicBezTo>
                    <a:pt x="3002" y="11442"/>
                    <a:pt x="2902" y="11576"/>
                    <a:pt x="2836" y="11709"/>
                  </a:cubicBezTo>
                  <a:cubicBezTo>
                    <a:pt x="2802" y="11743"/>
                    <a:pt x="2802" y="11776"/>
                    <a:pt x="2769" y="11809"/>
                  </a:cubicBezTo>
                  <a:cubicBezTo>
                    <a:pt x="2135" y="12743"/>
                    <a:pt x="1368" y="13544"/>
                    <a:pt x="501" y="14244"/>
                  </a:cubicBezTo>
                  <a:cubicBezTo>
                    <a:pt x="501" y="14278"/>
                    <a:pt x="534" y="14345"/>
                    <a:pt x="501" y="14411"/>
                  </a:cubicBezTo>
                  <a:cubicBezTo>
                    <a:pt x="67" y="16713"/>
                    <a:pt x="0" y="19115"/>
                    <a:pt x="134" y="21416"/>
                  </a:cubicBezTo>
                  <a:cubicBezTo>
                    <a:pt x="134" y="21616"/>
                    <a:pt x="200" y="21917"/>
                    <a:pt x="134" y="22117"/>
                  </a:cubicBezTo>
                  <a:cubicBezTo>
                    <a:pt x="634" y="22984"/>
                    <a:pt x="1068" y="23951"/>
                    <a:pt x="1368" y="24919"/>
                  </a:cubicBezTo>
                  <a:cubicBezTo>
                    <a:pt x="1435" y="25086"/>
                    <a:pt x="1568" y="25386"/>
                    <a:pt x="1535" y="25619"/>
                  </a:cubicBezTo>
                  <a:cubicBezTo>
                    <a:pt x="1401" y="25619"/>
                    <a:pt x="1234" y="25619"/>
                    <a:pt x="1101" y="25586"/>
                  </a:cubicBezTo>
                  <a:cubicBezTo>
                    <a:pt x="1034" y="25586"/>
                    <a:pt x="1001" y="25586"/>
                    <a:pt x="934" y="25553"/>
                  </a:cubicBezTo>
                  <a:cubicBezTo>
                    <a:pt x="701" y="25519"/>
                    <a:pt x="467" y="25486"/>
                    <a:pt x="234" y="25419"/>
                  </a:cubicBezTo>
                  <a:lnTo>
                    <a:pt x="234" y="25419"/>
                  </a:lnTo>
                  <a:cubicBezTo>
                    <a:pt x="200" y="26720"/>
                    <a:pt x="434" y="27954"/>
                    <a:pt x="467" y="29255"/>
                  </a:cubicBezTo>
                  <a:cubicBezTo>
                    <a:pt x="1234" y="30389"/>
                    <a:pt x="1802" y="31690"/>
                    <a:pt x="2202" y="32991"/>
                  </a:cubicBezTo>
                  <a:cubicBezTo>
                    <a:pt x="2168" y="29956"/>
                    <a:pt x="2302" y="26920"/>
                    <a:pt x="2535" y="23918"/>
                  </a:cubicBezTo>
                  <a:cubicBezTo>
                    <a:pt x="2569" y="23351"/>
                    <a:pt x="2602" y="22784"/>
                    <a:pt x="2669" y="22217"/>
                  </a:cubicBezTo>
                  <a:cubicBezTo>
                    <a:pt x="2669" y="22117"/>
                    <a:pt x="2669" y="22050"/>
                    <a:pt x="2702" y="21983"/>
                  </a:cubicBezTo>
                  <a:cubicBezTo>
                    <a:pt x="2702" y="21950"/>
                    <a:pt x="2702" y="21950"/>
                    <a:pt x="2702" y="21950"/>
                  </a:cubicBezTo>
                  <a:cubicBezTo>
                    <a:pt x="2702" y="21750"/>
                    <a:pt x="2736" y="21550"/>
                    <a:pt x="2736" y="21383"/>
                  </a:cubicBezTo>
                  <a:cubicBezTo>
                    <a:pt x="2769" y="21049"/>
                    <a:pt x="2802" y="20749"/>
                    <a:pt x="2836" y="20449"/>
                  </a:cubicBezTo>
                  <a:cubicBezTo>
                    <a:pt x="2869" y="20115"/>
                    <a:pt x="2902" y="19782"/>
                    <a:pt x="2969" y="19482"/>
                  </a:cubicBezTo>
                  <a:cubicBezTo>
                    <a:pt x="2969" y="19482"/>
                    <a:pt x="2969" y="19448"/>
                    <a:pt x="2969" y="19448"/>
                  </a:cubicBezTo>
                  <a:cubicBezTo>
                    <a:pt x="2969" y="19448"/>
                    <a:pt x="2969" y="19448"/>
                    <a:pt x="2969" y="19415"/>
                  </a:cubicBezTo>
                  <a:cubicBezTo>
                    <a:pt x="3036" y="19081"/>
                    <a:pt x="3136" y="18714"/>
                    <a:pt x="3169" y="18381"/>
                  </a:cubicBezTo>
                  <a:cubicBezTo>
                    <a:pt x="3236" y="18114"/>
                    <a:pt x="3269" y="17880"/>
                    <a:pt x="3336" y="17614"/>
                  </a:cubicBezTo>
                  <a:cubicBezTo>
                    <a:pt x="3369" y="17380"/>
                    <a:pt x="3436" y="17147"/>
                    <a:pt x="3469" y="16913"/>
                  </a:cubicBezTo>
                  <a:cubicBezTo>
                    <a:pt x="3503" y="16780"/>
                    <a:pt x="3536" y="16646"/>
                    <a:pt x="3569" y="16479"/>
                  </a:cubicBezTo>
                  <a:lnTo>
                    <a:pt x="3569" y="16479"/>
                  </a:lnTo>
                  <a:cubicBezTo>
                    <a:pt x="3469" y="19615"/>
                    <a:pt x="3169" y="22751"/>
                    <a:pt x="2969" y="25886"/>
                  </a:cubicBezTo>
                  <a:cubicBezTo>
                    <a:pt x="2936" y="27020"/>
                    <a:pt x="2869" y="28154"/>
                    <a:pt x="2836" y="29289"/>
                  </a:cubicBezTo>
                  <a:cubicBezTo>
                    <a:pt x="3203" y="27354"/>
                    <a:pt x="3703" y="25486"/>
                    <a:pt x="4370" y="23651"/>
                  </a:cubicBezTo>
                  <a:cubicBezTo>
                    <a:pt x="4804" y="21016"/>
                    <a:pt x="5471" y="18447"/>
                    <a:pt x="5838" y="15812"/>
                  </a:cubicBezTo>
                  <a:cubicBezTo>
                    <a:pt x="6171" y="14044"/>
                    <a:pt x="6138" y="12243"/>
                    <a:pt x="6171" y="10442"/>
                  </a:cubicBezTo>
                  <a:cubicBezTo>
                    <a:pt x="6271" y="6939"/>
                    <a:pt x="6205" y="3470"/>
                    <a:pt x="59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3"/>
            <p:cNvSpPr/>
            <p:nvPr/>
          </p:nvSpPr>
          <p:spPr>
            <a:xfrm>
              <a:off x="1726400" y="2277075"/>
              <a:ext cx="249375" cy="587100"/>
            </a:xfrm>
            <a:custGeom>
              <a:avLst/>
              <a:gdLst/>
              <a:ahLst/>
              <a:cxnLst/>
              <a:rect l="l" t="t" r="r" b="b"/>
              <a:pathLst>
                <a:path w="9975" h="23484" extrusionOk="0">
                  <a:moveTo>
                    <a:pt x="9974" y="0"/>
                  </a:moveTo>
                  <a:cubicBezTo>
                    <a:pt x="6705" y="4003"/>
                    <a:pt x="3837" y="8506"/>
                    <a:pt x="2002" y="13343"/>
                  </a:cubicBezTo>
                  <a:cubicBezTo>
                    <a:pt x="2002" y="13377"/>
                    <a:pt x="2002" y="13377"/>
                    <a:pt x="2002" y="13377"/>
                  </a:cubicBezTo>
                  <a:cubicBezTo>
                    <a:pt x="2002" y="13410"/>
                    <a:pt x="1969" y="13443"/>
                    <a:pt x="1969" y="13443"/>
                  </a:cubicBezTo>
                  <a:cubicBezTo>
                    <a:pt x="1969" y="13477"/>
                    <a:pt x="1969" y="13510"/>
                    <a:pt x="1935" y="13510"/>
                  </a:cubicBezTo>
                  <a:cubicBezTo>
                    <a:pt x="1935" y="13543"/>
                    <a:pt x="1935" y="13610"/>
                    <a:pt x="1902" y="13643"/>
                  </a:cubicBezTo>
                  <a:cubicBezTo>
                    <a:pt x="1402" y="15011"/>
                    <a:pt x="1001" y="16445"/>
                    <a:pt x="668" y="17880"/>
                  </a:cubicBezTo>
                  <a:cubicBezTo>
                    <a:pt x="368" y="19748"/>
                    <a:pt x="101" y="21616"/>
                    <a:pt x="1" y="23484"/>
                  </a:cubicBezTo>
                  <a:cubicBezTo>
                    <a:pt x="268" y="22683"/>
                    <a:pt x="568" y="21849"/>
                    <a:pt x="835" y="21082"/>
                  </a:cubicBezTo>
                  <a:cubicBezTo>
                    <a:pt x="1802" y="18714"/>
                    <a:pt x="2703" y="16279"/>
                    <a:pt x="3903" y="13977"/>
                  </a:cubicBezTo>
                  <a:cubicBezTo>
                    <a:pt x="4004" y="13710"/>
                    <a:pt x="4137" y="13443"/>
                    <a:pt x="4270" y="13143"/>
                  </a:cubicBezTo>
                  <a:cubicBezTo>
                    <a:pt x="4337" y="13043"/>
                    <a:pt x="4404" y="12943"/>
                    <a:pt x="4471" y="12810"/>
                  </a:cubicBezTo>
                  <a:cubicBezTo>
                    <a:pt x="4537" y="12676"/>
                    <a:pt x="4637" y="12543"/>
                    <a:pt x="4704" y="12409"/>
                  </a:cubicBezTo>
                  <a:cubicBezTo>
                    <a:pt x="4771" y="12309"/>
                    <a:pt x="4871" y="12176"/>
                    <a:pt x="4938" y="12042"/>
                  </a:cubicBezTo>
                  <a:cubicBezTo>
                    <a:pt x="5071" y="11809"/>
                    <a:pt x="5238" y="11609"/>
                    <a:pt x="5405" y="11375"/>
                  </a:cubicBezTo>
                  <a:cubicBezTo>
                    <a:pt x="5505" y="11208"/>
                    <a:pt x="5638" y="11042"/>
                    <a:pt x="5738" y="10875"/>
                  </a:cubicBezTo>
                  <a:cubicBezTo>
                    <a:pt x="5905" y="10708"/>
                    <a:pt x="6038" y="10508"/>
                    <a:pt x="6172" y="10341"/>
                  </a:cubicBezTo>
                  <a:cubicBezTo>
                    <a:pt x="6272" y="10208"/>
                    <a:pt x="6372" y="10074"/>
                    <a:pt x="6505" y="9941"/>
                  </a:cubicBezTo>
                  <a:lnTo>
                    <a:pt x="6505" y="9941"/>
                  </a:lnTo>
                  <a:cubicBezTo>
                    <a:pt x="4571" y="13777"/>
                    <a:pt x="2736" y="17680"/>
                    <a:pt x="1235" y="21716"/>
                  </a:cubicBezTo>
                  <a:cubicBezTo>
                    <a:pt x="1168" y="21883"/>
                    <a:pt x="1101" y="22083"/>
                    <a:pt x="1035" y="22283"/>
                  </a:cubicBezTo>
                  <a:cubicBezTo>
                    <a:pt x="2136" y="20582"/>
                    <a:pt x="3670" y="18914"/>
                    <a:pt x="5338" y="17880"/>
                  </a:cubicBezTo>
                  <a:cubicBezTo>
                    <a:pt x="5338" y="17746"/>
                    <a:pt x="5405" y="17646"/>
                    <a:pt x="5471" y="17546"/>
                  </a:cubicBezTo>
                  <a:cubicBezTo>
                    <a:pt x="5638" y="17179"/>
                    <a:pt x="5872" y="16812"/>
                    <a:pt x="6038" y="16445"/>
                  </a:cubicBezTo>
                  <a:cubicBezTo>
                    <a:pt x="8173" y="11208"/>
                    <a:pt x="9374" y="5638"/>
                    <a:pt x="9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3"/>
            <p:cNvSpPr/>
            <p:nvPr/>
          </p:nvSpPr>
          <p:spPr>
            <a:xfrm>
              <a:off x="1039250" y="3027600"/>
              <a:ext cx="508725" cy="347775"/>
            </a:xfrm>
            <a:custGeom>
              <a:avLst/>
              <a:gdLst/>
              <a:ahLst/>
              <a:cxnLst/>
              <a:rect l="l" t="t" r="r" b="b"/>
              <a:pathLst>
                <a:path w="20349" h="13911" extrusionOk="0">
                  <a:moveTo>
                    <a:pt x="20348" y="1"/>
                  </a:moveTo>
                  <a:cubicBezTo>
                    <a:pt x="18647" y="535"/>
                    <a:pt x="16879" y="868"/>
                    <a:pt x="15178" y="1535"/>
                  </a:cubicBezTo>
                  <a:cubicBezTo>
                    <a:pt x="12509" y="2503"/>
                    <a:pt x="9941" y="3837"/>
                    <a:pt x="7606" y="5505"/>
                  </a:cubicBezTo>
                  <a:lnTo>
                    <a:pt x="7572" y="5505"/>
                  </a:lnTo>
                  <a:cubicBezTo>
                    <a:pt x="7472" y="5572"/>
                    <a:pt x="7406" y="5638"/>
                    <a:pt x="7306" y="5705"/>
                  </a:cubicBezTo>
                  <a:cubicBezTo>
                    <a:pt x="7272" y="5738"/>
                    <a:pt x="7239" y="5772"/>
                    <a:pt x="7206" y="5805"/>
                  </a:cubicBezTo>
                  <a:lnTo>
                    <a:pt x="7172" y="5805"/>
                  </a:lnTo>
                  <a:cubicBezTo>
                    <a:pt x="7139" y="5838"/>
                    <a:pt x="7105" y="5872"/>
                    <a:pt x="7072" y="5905"/>
                  </a:cubicBezTo>
                  <a:cubicBezTo>
                    <a:pt x="7039" y="5905"/>
                    <a:pt x="7039" y="5938"/>
                    <a:pt x="7039" y="5938"/>
                  </a:cubicBezTo>
                  <a:cubicBezTo>
                    <a:pt x="6972" y="5972"/>
                    <a:pt x="6939" y="6005"/>
                    <a:pt x="6905" y="6039"/>
                  </a:cubicBezTo>
                  <a:cubicBezTo>
                    <a:pt x="5938" y="6806"/>
                    <a:pt x="5004" y="7606"/>
                    <a:pt x="4170" y="8507"/>
                  </a:cubicBezTo>
                  <a:cubicBezTo>
                    <a:pt x="2569" y="10141"/>
                    <a:pt x="1101" y="11909"/>
                    <a:pt x="0" y="13911"/>
                  </a:cubicBezTo>
                  <a:cubicBezTo>
                    <a:pt x="1501" y="13477"/>
                    <a:pt x="2969" y="12977"/>
                    <a:pt x="4470" y="12543"/>
                  </a:cubicBezTo>
                  <a:cubicBezTo>
                    <a:pt x="5271" y="12243"/>
                    <a:pt x="6071" y="11909"/>
                    <a:pt x="6872" y="11542"/>
                  </a:cubicBezTo>
                  <a:lnTo>
                    <a:pt x="6905" y="11542"/>
                  </a:lnTo>
                  <a:cubicBezTo>
                    <a:pt x="6972" y="11509"/>
                    <a:pt x="7039" y="11476"/>
                    <a:pt x="7105" y="11476"/>
                  </a:cubicBezTo>
                  <a:cubicBezTo>
                    <a:pt x="7172" y="11442"/>
                    <a:pt x="7206" y="11409"/>
                    <a:pt x="7272" y="11409"/>
                  </a:cubicBezTo>
                  <a:cubicBezTo>
                    <a:pt x="7306" y="11376"/>
                    <a:pt x="7339" y="11376"/>
                    <a:pt x="7372" y="11342"/>
                  </a:cubicBezTo>
                  <a:cubicBezTo>
                    <a:pt x="7439" y="11309"/>
                    <a:pt x="7506" y="11276"/>
                    <a:pt x="7539" y="11242"/>
                  </a:cubicBezTo>
                  <a:cubicBezTo>
                    <a:pt x="7606" y="11242"/>
                    <a:pt x="7639" y="11209"/>
                    <a:pt x="7706" y="11176"/>
                  </a:cubicBezTo>
                  <a:cubicBezTo>
                    <a:pt x="11142" y="9574"/>
                    <a:pt x="14411" y="7506"/>
                    <a:pt x="17146" y="4871"/>
                  </a:cubicBezTo>
                  <a:cubicBezTo>
                    <a:pt x="17179" y="4871"/>
                    <a:pt x="17179" y="4838"/>
                    <a:pt x="17213" y="4838"/>
                  </a:cubicBezTo>
                  <a:cubicBezTo>
                    <a:pt x="18013" y="3403"/>
                    <a:pt x="18981" y="2002"/>
                    <a:pt x="20148" y="835"/>
                  </a:cubicBezTo>
                  <a:lnTo>
                    <a:pt x="20148" y="835"/>
                  </a:lnTo>
                  <a:cubicBezTo>
                    <a:pt x="19614" y="1135"/>
                    <a:pt x="19081" y="1402"/>
                    <a:pt x="18914" y="1535"/>
                  </a:cubicBezTo>
                  <a:cubicBezTo>
                    <a:pt x="17313" y="2436"/>
                    <a:pt x="15778" y="3470"/>
                    <a:pt x="14244" y="4504"/>
                  </a:cubicBezTo>
                  <a:cubicBezTo>
                    <a:pt x="14144" y="4571"/>
                    <a:pt x="14044" y="4638"/>
                    <a:pt x="13944" y="4704"/>
                  </a:cubicBezTo>
                  <a:cubicBezTo>
                    <a:pt x="13744" y="4804"/>
                    <a:pt x="13577" y="4938"/>
                    <a:pt x="13377" y="5038"/>
                  </a:cubicBezTo>
                  <a:cubicBezTo>
                    <a:pt x="13210" y="5171"/>
                    <a:pt x="13076" y="5271"/>
                    <a:pt x="12910" y="5371"/>
                  </a:cubicBezTo>
                  <a:cubicBezTo>
                    <a:pt x="12576" y="5605"/>
                    <a:pt x="12242" y="5805"/>
                    <a:pt x="11876" y="6005"/>
                  </a:cubicBezTo>
                  <a:cubicBezTo>
                    <a:pt x="11575" y="6172"/>
                    <a:pt x="11308" y="6305"/>
                    <a:pt x="11008" y="6472"/>
                  </a:cubicBezTo>
                  <a:lnTo>
                    <a:pt x="10975" y="6472"/>
                  </a:lnTo>
                  <a:cubicBezTo>
                    <a:pt x="10975" y="6506"/>
                    <a:pt x="10975" y="6506"/>
                    <a:pt x="10975" y="6506"/>
                  </a:cubicBezTo>
                  <a:lnTo>
                    <a:pt x="10942" y="6506"/>
                  </a:lnTo>
                  <a:cubicBezTo>
                    <a:pt x="10942" y="6506"/>
                    <a:pt x="10942" y="6506"/>
                    <a:pt x="10942" y="6539"/>
                  </a:cubicBezTo>
                  <a:lnTo>
                    <a:pt x="10908" y="6539"/>
                  </a:lnTo>
                  <a:cubicBezTo>
                    <a:pt x="10675" y="6672"/>
                    <a:pt x="10441" y="6806"/>
                    <a:pt x="10208" y="6939"/>
                  </a:cubicBezTo>
                  <a:cubicBezTo>
                    <a:pt x="10374" y="6806"/>
                    <a:pt x="10508" y="6672"/>
                    <a:pt x="10675" y="6539"/>
                  </a:cubicBezTo>
                  <a:cubicBezTo>
                    <a:pt x="10908" y="6339"/>
                    <a:pt x="11142" y="6139"/>
                    <a:pt x="11375" y="5972"/>
                  </a:cubicBezTo>
                  <a:cubicBezTo>
                    <a:pt x="11575" y="5805"/>
                    <a:pt x="11775" y="5638"/>
                    <a:pt x="11976" y="5471"/>
                  </a:cubicBezTo>
                  <a:cubicBezTo>
                    <a:pt x="12376" y="5138"/>
                    <a:pt x="12776" y="4804"/>
                    <a:pt x="13176" y="4504"/>
                  </a:cubicBezTo>
                  <a:cubicBezTo>
                    <a:pt x="15511" y="2903"/>
                    <a:pt x="17913" y="1402"/>
                    <a:pt x="20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1166893" y="2525290"/>
              <a:ext cx="369325" cy="336650"/>
            </a:xfrm>
            <a:custGeom>
              <a:avLst/>
              <a:gdLst/>
              <a:ahLst/>
              <a:cxnLst/>
              <a:rect l="l" t="t" r="r" b="b"/>
              <a:pathLst>
                <a:path w="14773" h="13466" extrusionOk="0">
                  <a:moveTo>
                    <a:pt x="6733" y="0"/>
                  </a:moveTo>
                  <a:cubicBezTo>
                    <a:pt x="6581" y="0"/>
                    <a:pt x="6433" y="71"/>
                    <a:pt x="6305" y="123"/>
                  </a:cubicBezTo>
                  <a:cubicBezTo>
                    <a:pt x="4904" y="590"/>
                    <a:pt x="3470" y="956"/>
                    <a:pt x="2002" y="1157"/>
                  </a:cubicBezTo>
                  <a:cubicBezTo>
                    <a:pt x="1962" y="1159"/>
                    <a:pt x="1921" y="1160"/>
                    <a:pt x="1879" y="1160"/>
                  </a:cubicBezTo>
                  <a:cubicBezTo>
                    <a:pt x="1598" y="1160"/>
                    <a:pt x="1279" y="1114"/>
                    <a:pt x="973" y="1114"/>
                  </a:cubicBezTo>
                  <a:cubicBezTo>
                    <a:pt x="678" y="1114"/>
                    <a:pt x="395" y="1156"/>
                    <a:pt x="167" y="1323"/>
                  </a:cubicBezTo>
                  <a:cubicBezTo>
                    <a:pt x="1" y="1524"/>
                    <a:pt x="134" y="1824"/>
                    <a:pt x="401" y="1857"/>
                  </a:cubicBezTo>
                  <a:cubicBezTo>
                    <a:pt x="318" y="2107"/>
                    <a:pt x="534" y="2241"/>
                    <a:pt x="763" y="2241"/>
                  </a:cubicBezTo>
                  <a:cubicBezTo>
                    <a:pt x="809" y="2241"/>
                    <a:pt x="856" y="2235"/>
                    <a:pt x="901" y="2224"/>
                  </a:cubicBezTo>
                  <a:cubicBezTo>
                    <a:pt x="1535" y="2224"/>
                    <a:pt x="2202" y="2157"/>
                    <a:pt x="2836" y="2057"/>
                  </a:cubicBezTo>
                  <a:cubicBezTo>
                    <a:pt x="4537" y="4459"/>
                    <a:pt x="6105" y="6961"/>
                    <a:pt x="7773" y="9396"/>
                  </a:cubicBezTo>
                  <a:cubicBezTo>
                    <a:pt x="7006" y="9329"/>
                    <a:pt x="6238" y="8996"/>
                    <a:pt x="5605" y="8595"/>
                  </a:cubicBezTo>
                  <a:cubicBezTo>
                    <a:pt x="5552" y="8574"/>
                    <a:pt x="5499" y="8563"/>
                    <a:pt x="5449" y="8563"/>
                  </a:cubicBezTo>
                  <a:cubicBezTo>
                    <a:pt x="5342" y="8563"/>
                    <a:pt x="5250" y="8615"/>
                    <a:pt x="5204" y="8729"/>
                  </a:cubicBezTo>
                  <a:cubicBezTo>
                    <a:pt x="5004" y="9229"/>
                    <a:pt x="5872" y="9329"/>
                    <a:pt x="6172" y="9563"/>
                  </a:cubicBezTo>
                  <a:cubicBezTo>
                    <a:pt x="6072" y="9963"/>
                    <a:pt x="6672" y="10163"/>
                    <a:pt x="6906" y="10430"/>
                  </a:cubicBezTo>
                  <a:cubicBezTo>
                    <a:pt x="7840" y="11364"/>
                    <a:pt x="8807" y="12298"/>
                    <a:pt x="9674" y="13299"/>
                  </a:cubicBezTo>
                  <a:cubicBezTo>
                    <a:pt x="9741" y="13399"/>
                    <a:pt x="9841" y="13465"/>
                    <a:pt x="9941" y="13465"/>
                  </a:cubicBezTo>
                  <a:cubicBezTo>
                    <a:pt x="11042" y="13065"/>
                    <a:pt x="12276" y="12932"/>
                    <a:pt x="13477" y="12898"/>
                  </a:cubicBezTo>
                  <a:cubicBezTo>
                    <a:pt x="13550" y="12905"/>
                    <a:pt x="13616" y="12909"/>
                    <a:pt x="13676" y="12909"/>
                  </a:cubicBezTo>
                  <a:cubicBezTo>
                    <a:pt x="14772" y="12909"/>
                    <a:pt x="13825" y="11801"/>
                    <a:pt x="13477" y="11264"/>
                  </a:cubicBezTo>
                  <a:cubicBezTo>
                    <a:pt x="12810" y="10030"/>
                    <a:pt x="11909" y="8762"/>
                    <a:pt x="11609" y="7361"/>
                  </a:cubicBezTo>
                  <a:cubicBezTo>
                    <a:pt x="11676" y="7159"/>
                    <a:pt x="11488" y="6988"/>
                    <a:pt x="11306" y="6988"/>
                  </a:cubicBezTo>
                  <a:cubicBezTo>
                    <a:pt x="11217" y="6988"/>
                    <a:pt x="11130" y="7029"/>
                    <a:pt x="11075" y="7128"/>
                  </a:cubicBezTo>
                  <a:cubicBezTo>
                    <a:pt x="10675" y="7995"/>
                    <a:pt x="10008" y="8729"/>
                    <a:pt x="9174" y="9196"/>
                  </a:cubicBezTo>
                  <a:cubicBezTo>
                    <a:pt x="9074" y="9229"/>
                    <a:pt x="9007" y="9229"/>
                    <a:pt x="8907" y="9262"/>
                  </a:cubicBezTo>
                  <a:cubicBezTo>
                    <a:pt x="8707" y="8729"/>
                    <a:pt x="8407" y="8262"/>
                    <a:pt x="8106" y="7795"/>
                  </a:cubicBezTo>
                  <a:cubicBezTo>
                    <a:pt x="8207" y="7528"/>
                    <a:pt x="7873" y="7294"/>
                    <a:pt x="7740" y="7061"/>
                  </a:cubicBezTo>
                  <a:cubicBezTo>
                    <a:pt x="7106" y="6227"/>
                    <a:pt x="5438" y="2991"/>
                    <a:pt x="4170" y="1824"/>
                  </a:cubicBezTo>
                  <a:cubicBezTo>
                    <a:pt x="4871" y="1657"/>
                    <a:pt x="5571" y="1490"/>
                    <a:pt x="6272" y="1290"/>
                  </a:cubicBezTo>
                  <a:cubicBezTo>
                    <a:pt x="6572" y="1123"/>
                    <a:pt x="7206" y="1123"/>
                    <a:pt x="7339" y="723"/>
                  </a:cubicBezTo>
                  <a:cubicBezTo>
                    <a:pt x="7373" y="423"/>
                    <a:pt x="7072" y="189"/>
                    <a:pt x="6872" y="22"/>
                  </a:cubicBezTo>
                  <a:cubicBezTo>
                    <a:pt x="6826" y="7"/>
                    <a:pt x="6779" y="0"/>
                    <a:pt x="673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3"/>
            <p:cNvSpPr/>
            <p:nvPr/>
          </p:nvSpPr>
          <p:spPr>
            <a:xfrm>
              <a:off x="1131825" y="2341275"/>
              <a:ext cx="81425" cy="151800"/>
            </a:xfrm>
            <a:custGeom>
              <a:avLst/>
              <a:gdLst/>
              <a:ahLst/>
              <a:cxnLst/>
              <a:rect l="l" t="t" r="r" b="b"/>
              <a:pathLst>
                <a:path w="3257" h="6072" extrusionOk="0">
                  <a:moveTo>
                    <a:pt x="0" y="1"/>
                  </a:moveTo>
                  <a:cubicBezTo>
                    <a:pt x="100" y="535"/>
                    <a:pt x="200" y="1068"/>
                    <a:pt x="367" y="1602"/>
                  </a:cubicBezTo>
                  <a:cubicBezTo>
                    <a:pt x="834" y="3070"/>
                    <a:pt x="1601" y="4471"/>
                    <a:pt x="2235" y="5872"/>
                  </a:cubicBezTo>
                  <a:cubicBezTo>
                    <a:pt x="2268" y="6039"/>
                    <a:pt x="2402" y="6072"/>
                    <a:pt x="2535" y="6072"/>
                  </a:cubicBezTo>
                  <a:cubicBezTo>
                    <a:pt x="2702" y="6072"/>
                    <a:pt x="2869" y="5938"/>
                    <a:pt x="2802" y="5738"/>
                  </a:cubicBezTo>
                  <a:lnTo>
                    <a:pt x="2802" y="5738"/>
                  </a:lnTo>
                  <a:cubicBezTo>
                    <a:pt x="2828" y="5745"/>
                    <a:pt x="2853" y="5748"/>
                    <a:pt x="2877" y="5748"/>
                  </a:cubicBezTo>
                  <a:cubicBezTo>
                    <a:pt x="3105" y="5748"/>
                    <a:pt x="3256" y="5485"/>
                    <a:pt x="3136" y="5305"/>
                  </a:cubicBezTo>
                  <a:cubicBezTo>
                    <a:pt x="2702" y="4638"/>
                    <a:pt x="2302" y="4004"/>
                    <a:pt x="1935" y="3303"/>
                  </a:cubicBezTo>
                  <a:cubicBezTo>
                    <a:pt x="1668" y="2870"/>
                    <a:pt x="1468" y="2403"/>
                    <a:pt x="1268" y="1902"/>
                  </a:cubicBezTo>
                  <a:cubicBezTo>
                    <a:pt x="1234" y="1869"/>
                    <a:pt x="1168" y="1769"/>
                    <a:pt x="1134" y="1702"/>
                  </a:cubicBezTo>
                  <a:cubicBezTo>
                    <a:pt x="1067" y="1635"/>
                    <a:pt x="1034" y="1535"/>
                    <a:pt x="967" y="1469"/>
                  </a:cubicBezTo>
                  <a:cubicBezTo>
                    <a:pt x="834" y="1235"/>
                    <a:pt x="701" y="1035"/>
                    <a:pt x="567" y="835"/>
                  </a:cubicBezTo>
                  <a:cubicBezTo>
                    <a:pt x="400" y="601"/>
                    <a:pt x="234" y="334"/>
                    <a:pt x="67" y="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3"/>
            <p:cNvSpPr/>
            <p:nvPr/>
          </p:nvSpPr>
          <p:spPr>
            <a:xfrm>
              <a:off x="1326125" y="25848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67" y="601"/>
                    <a:pt x="300" y="601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3"/>
            <p:cNvSpPr/>
            <p:nvPr/>
          </p:nvSpPr>
          <p:spPr>
            <a:xfrm>
              <a:off x="1211875" y="24096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34"/>
                    <a:pt x="0" y="167"/>
                    <a:pt x="34" y="334"/>
                  </a:cubicBezTo>
                  <a:cubicBezTo>
                    <a:pt x="34" y="467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300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3"/>
            <p:cNvSpPr/>
            <p:nvPr/>
          </p:nvSpPr>
          <p:spPr>
            <a:xfrm>
              <a:off x="1199350" y="23930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34" y="467"/>
                    <a:pt x="168" y="567"/>
                    <a:pt x="335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601" y="100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3"/>
            <p:cNvSpPr/>
            <p:nvPr/>
          </p:nvSpPr>
          <p:spPr>
            <a:xfrm>
              <a:off x="1118475" y="2699875"/>
              <a:ext cx="399475" cy="276900"/>
            </a:xfrm>
            <a:custGeom>
              <a:avLst/>
              <a:gdLst/>
              <a:ahLst/>
              <a:cxnLst/>
              <a:rect l="l" t="t" r="r" b="b"/>
              <a:pathLst>
                <a:path w="15979" h="11076" extrusionOk="0">
                  <a:moveTo>
                    <a:pt x="8340" y="6105"/>
                  </a:moveTo>
                  <a:lnTo>
                    <a:pt x="8807" y="6438"/>
                  </a:lnTo>
                  <a:cubicBezTo>
                    <a:pt x="8807" y="6438"/>
                    <a:pt x="8773" y="6472"/>
                    <a:pt x="8740" y="6472"/>
                  </a:cubicBezTo>
                  <a:cubicBezTo>
                    <a:pt x="8596" y="6414"/>
                    <a:pt x="8452" y="6332"/>
                    <a:pt x="8308" y="6332"/>
                  </a:cubicBezTo>
                  <a:cubicBezTo>
                    <a:pt x="8285" y="6332"/>
                    <a:pt x="8262" y="6334"/>
                    <a:pt x="8240" y="6338"/>
                  </a:cubicBezTo>
                  <a:cubicBezTo>
                    <a:pt x="8206" y="6372"/>
                    <a:pt x="8173" y="6372"/>
                    <a:pt x="8139" y="6372"/>
                  </a:cubicBezTo>
                  <a:cubicBezTo>
                    <a:pt x="8206" y="6305"/>
                    <a:pt x="8273" y="6205"/>
                    <a:pt x="8340" y="6105"/>
                  </a:cubicBezTo>
                  <a:close/>
                  <a:moveTo>
                    <a:pt x="9340" y="6739"/>
                  </a:moveTo>
                  <a:cubicBezTo>
                    <a:pt x="10208" y="7239"/>
                    <a:pt x="11075" y="7739"/>
                    <a:pt x="11976" y="8173"/>
                  </a:cubicBezTo>
                  <a:cubicBezTo>
                    <a:pt x="11942" y="8240"/>
                    <a:pt x="11942" y="8306"/>
                    <a:pt x="11976" y="8373"/>
                  </a:cubicBezTo>
                  <a:cubicBezTo>
                    <a:pt x="11075" y="7839"/>
                    <a:pt x="10208" y="7306"/>
                    <a:pt x="9340" y="6805"/>
                  </a:cubicBezTo>
                  <a:cubicBezTo>
                    <a:pt x="9307" y="6772"/>
                    <a:pt x="9307" y="6772"/>
                    <a:pt x="9307" y="6772"/>
                  </a:cubicBezTo>
                  <a:cubicBezTo>
                    <a:pt x="9307" y="6772"/>
                    <a:pt x="9307" y="6739"/>
                    <a:pt x="9340" y="6739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34" y="67"/>
                    <a:pt x="67" y="101"/>
                    <a:pt x="134" y="167"/>
                  </a:cubicBezTo>
                  <a:cubicBezTo>
                    <a:pt x="267" y="267"/>
                    <a:pt x="401" y="401"/>
                    <a:pt x="534" y="534"/>
                  </a:cubicBezTo>
                  <a:cubicBezTo>
                    <a:pt x="634" y="634"/>
                    <a:pt x="768" y="734"/>
                    <a:pt x="868" y="834"/>
                  </a:cubicBezTo>
                  <a:lnTo>
                    <a:pt x="1268" y="1235"/>
                  </a:lnTo>
                  <a:cubicBezTo>
                    <a:pt x="1268" y="1235"/>
                    <a:pt x="1268" y="1235"/>
                    <a:pt x="1268" y="1201"/>
                  </a:cubicBezTo>
                  <a:cubicBezTo>
                    <a:pt x="1268" y="1235"/>
                    <a:pt x="1268" y="1235"/>
                    <a:pt x="1301" y="1268"/>
                  </a:cubicBezTo>
                  <a:cubicBezTo>
                    <a:pt x="1435" y="1335"/>
                    <a:pt x="1601" y="1401"/>
                    <a:pt x="1768" y="1502"/>
                  </a:cubicBezTo>
                  <a:cubicBezTo>
                    <a:pt x="3536" y="2702"/>
                    <a:pt x="5304" y="3903"/>
                    <a:pt x="7139" y="5071"/>
                  </a:cubicBezTo>
                  <a:cubicBezTo>
                    <a:pt x="7072" y="5171"/>
                    <a:pt x="7105" y="5304"/>
                    <a:pt x="7172" y="5404"/>
                  </a:cubicBezTo>
                  <a:cubicBezTo>
                    <a:pt x="7406" y="5538"/>
                    <a:pt x="7639" y="5705"/>
                    <a:pt x="7839" y="5838"/>
                  </a:cubicBezTo>
                  <a:cubicBezTo>
                    <a:pt x="7439" y="6472"/>
                    <a:pt x="6805" y="6939"/>
                    <a:pt x="6105" y="7072"/>
                  </a:cubicBezTo>
                  <a:cubicBezTo>
                    <a:pt x="6038" y="7106"/>
                    <a:pt x="5971" y="7139"/>
                    <a:pt x="5905" y="7139"/>
                  </a:cubicBezTo>
                  <a:cubicBezTo>
                    <a:pt x="5804" y="7172"/>
                    <a:pt x="5671" y="7206"/>
                    <a:pt x="5571" y="7206"/>
                  </a:cubicBezTo>
                  <a:cubicBezTo>
                    <a:pt x="5471" y="7239"/>
                    <a:pt x="5371" y="7239"/>
                    <a:pt x="5271" y="7272"/>
                  </a:cubicBezTo>
                  <a:cubicBezTo>
                    <a:pt x="5171" y="7406"/>
                    <a:pt x="5204" y="7606"/>
                    <a:pt x="5471" y="7706"/>
                  </a:cubicBezTo>
                  <a:lnTo>
                    <a:pt x="5804" y="7706"/>
                  </a:lnTo>
                  <a:cubicBezTo>
                    <a:pt x="5905" y="7706"/>
                    <a:pt x="6038" y="7673"/>
                    <a:pt x="6171" y="7673"/>
                  </a:cubicBezTo>
                  <a:cubicBezTo>
                    <a:pt x="6271" y="7873"/>
                    <a:pt x="6772" y="8006"/>
                    <a:pt x="6972" y="8073"/>
                  </a:cubicBezTo>
                  <a:cubicBezTo>
                    <a:pt x="9641" y="9040"/>
                    <a:pt x="12276" y="10174"/>
                    <a:pt x="15011" y="10908"/>
                  </a:cubicBezTo>
                  <a:cubicBezTo>
                    <a:pt x="15178" y="11075"/>
                    <a:pt x="15411" y="11008"/>
                    <a:pt x="15611" y="11042"/>
                  </a:cubicBezTo>
                  <a:lnTo>
                    <a:pt x="15645" y="11042"/>
                  </a:lnTo>
                  <a:cubicBezTo>
                    <a:pt x="15812" y="11042"/>
                    <a:pt x="15978" y="10842"/>
                    <a:pt x="15912" y="10675"/>
                  </a:cubicBezTo>
                  <a:cubicBezTo>
                    <a:pt x="15745" y="10375"/>
                    <a:pt x="15111" y="10208"/>
                    <a:pt x="14778" y="9841"/>
                  </a:cubicBezTo>
                  <a:cubicBezTo>
                    <a:pt x="14744" y="9774"/>
                    <a:pt x="14711" y="9741"/>
                    <a:pt x="14677" y="9707"/>
                  </a:cubicBezTo>
                  <a:cubicBezTo>
                    <a:pt x="14644" y="9674"/>
                    <a:pt x="14611" y="9641"/>
                    <a:pt x="14544" y="9641"/>
                  </a:cubicBezTo>
                  <a:cubicBezTo>
                    <a:pt x="14611" y="9507"/>
                    <a:pt x="14577" y="9374"/>
                    <a:pt x="14444" y="9274"/>
                  </a:cubicBezTo>
                  <a:cubicBezTo>
                    <a:pt x="14110" y="9040"/>
                    <a:pt x="13777" y="8840"/>
                    <a:pt x="13443" y="8607"/>
                  </a:cubicBezTo>
                  <a:cubicBezTo>
                    <a:pt x="13310" y="8173"/>
                    <a:pt x="12743" y="8040"/>
                    <a:pt x="12443" y="7706"/>
                  </a:cubicBezTo>
                  <a:cubicBezTo>
                    <a:pt x="12309" y="7606"/>
                    <a:pt x="12142" y="7473"/>
                    <a:pt x="12009" y="7339"/>
                  </a:cubicBezTo>
                  <a:cubicBezTo>
                    <a:pt x="12142" y="7206"/>
                    <a:pt x="12142" y="6972"/>
                    <a:pt x="11942" y="6872"/>
                  </a:cubicBezTo>
                  <a:cubicBezTo>
                    <a:pt x="11742" y="6772"/>
                    <a:pt x="11575" y="6672"/>
                    <a:pt x="11408" y="6572"/>
                  </a:cubicBezTo>
                  <a:cubicBezTo>
                    <a:pt x="11175" y="6438"/>
                    <a:pt x="10941" y="6305"/>
                    <a:pt x="10708" y="6172"/>
                  </a:cubicBezTo>
                  <a:cubicBezTo>
                    <a:pt x="10374" y="5838"/>
                    <a:pt x="10074" y="5471"/>
                    <a:pt x="9774" y="5104"/>
                  </a:cubicBezTo>
                  <a:cubicBezTo>
                    <a:pt x="9440" y="4671"/>
                    <a:pt x="9073" y="4504"/>
                    <a:pt x="8840" y="4504"/>
                  </a:cubicBezTo>
                  <a:cubicBezTo>
                    <a:pt x="8840" y="4203"/>
                    <a:pt x="8807" y="3903"/>
                    <a:pt x="8707" y="3570"/>
                  </a:cubicBezTo>
                  <a:cubicBezTo>
                    <a:pt x="8707" y="3450"/>
                    <a:pt x="8573" y="3331"/>
                    <a:pt x="8426" y="3331"/>
                  </a:cubicBezTo>
                  <a:cubicBezTo>
                    <a:pt x="8408" y="3331"/>
                    <a:pt x="8391" y="3333"/>
                    <a:pt x="8373" y="3336"/>
                  </a:cubicBezTo>
                  <a:cubicBezTo>
                    <a:pt x="7873" y="3503"/>
                    <a:pt x="8340" y="4237"/>
                    <a:pt x="8240" y="4637"/>
                  </a:cubicBezTo>
                  <a:cubicBezTo>
                    <a:pt x="8240" y="4671"/>
                    <a:pt x="8240" y="4704"/>
                    <a:pt x="8240" y="4737"/>
                  </a:cubicBezTo>
                  <a:cubicBezTo>
                    <a:pt x="6805" y="3870"/>
                    <a:pt x="5404" y="2969"/>
                    <a:pt x="3970" y="2102"/>
                  </a:cubicBezTo>
                  <a:cubicBezTo>
                    <a:pt x="3936" y="2102"/>
                    <a:pt x="3903" y="2069"/>
                    <a:pt x="3870" y="2069"/>
                  </a:cubicBezTo>
                  <a:lnTo>
                    <a:pt x="3836" y="2035"/>
                  </a:lnTo>
                  <a:cubicBezTo>
                    <a:pt x="3269" y="1768"/>
                    <a:pt x="2736" y="1468"/>
                    <a:pt x="2202" y="1135"/>
                  </a:cubicBezTo>
                  <a:lnTo>
                    <a:pt x="2068" y="1101"/>
                  </a:lnTo>
                  <a:lnTo>
                    <a:pt x="2102" y="1101"/>
                  </a:lnTo>
                  <a:cubicBezTo>
                    <a:pt x="1968" y="1035"/>
                    <a:pt x="1835" y="968"/>
                    <a:pt x="1702" y="868"/>
                  </a:cubicBezTo>
                  <a:cubicBezTo>
                    <a:pt x="1501" y="768"/>
                    <a:pt x="1301" y="668"/>
                    <a:pt x="1134" y="568"/>
                  </a:cubicBezTo>
                  <a:cubicBezTo>
                    <a:pt x="1134" y="568"/>
                    <a:pt x="1134" y="568"/>
                    <a:pt x="1134" y="601"/>
                  </a:cubicBezTo>
                  <a:cubicBezTo>
                    <a:pt x="934" y="501"/>
                    <a:pt x="734" y="401"/>
                    <a:pt x="534" y="301"/>
                  </a:cubicBezTo>
                  <a:cubicBezTo>
                    <a:pt x="367" y="201"/>
                    <a:pt x="167" y="10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1240225" y="28399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67" y="568"/>
                    <a:pt x="301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601" y="101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1221050" y="2828175"/>
              <a:ext cx="14200" cy="14325"/>
            </a:xfrm>
            <a:custGeom>
              <a:avLst/>
              <a:gdLst/>
              <a:ahLst/>
              <a:cxnLst/>
              <a:rect l="l" t="t" r="r" b="b"/>
              <a:pathLst>
                <a:path w="568" h="573" extrusionOk="0">
                  <a:moveTo>
                    <a:pt x="318" y="0"/>
                  </a:moveTo>
                  <a:cubicBezTo>
                    <a:pt x="302" y="0"/>
                    <a:pt x="284" y="2"/>
                    <a:pt x="267" y="6"/>
                  </a:cubicBezTo>
                  <a:cubicBezTo>
                    <a:pt x="134" y="6"/>
                    <a:pt x="0" y="139"/>
                    <a:pt x="0" y="306"/>
                  </a:cubicBezTo>
                  <a:cubicBezTo>
                    <a:pt x="0" y="439"/>
                    <a:pt x="134" y="573"/>
                    <a:pt x="300" y="573"/>
                  </a:cubicBezTo>
                  <a:cubicBezTo>
                    <a:pt x="467" y="573"/>
                    <a:pt x="567" y="439"/>
                    <a:pt x="567" y="272"/>
                  </a:cubicBezTo>
                  <a:cubicBezTo>
                    <a:pt x="567" y="123"/>
                    <a:pt x="460" y="0"/>
                    <a:pt x="31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1071775" y="2691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5"/>
                    <a:pt x="134" y="568"/>
                    <a:pt x="301" y="568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1286925" y="3023150"/>
              <a:ext cx="278600" cy="182100"/>
            </a:xfrm>
            <a:custGeom>
              <a:avLst/>
              <a:gdLst/>
              <a:ahLst/>
              <a:cxnLst/>
              <a:rect l="l" t="t" r="r" b="b"/>
              <a:pathLst>
                <a:path w="11144" h="7284" extrusionOk="0">
                  <a:moveTo>
                    <a:pt x="10687" y="0"/>
                  </a:moveTo>
                  <a:cubicBezTo>
                    <a:pt x="10652" y="0"/>
                    <a:pt x="10615" y="4"/>
                    <a:pt x="10575" y="12"/>
                  </a:cubicBezTo>
                  <a:cubicBezTo>
                    <a:pt x="9407" y="212"/>
                    <a:pt x="8240" y="546"/>
                    <a:pt x="7106" y="913"/>
                  </a:cubicBezTo>
                  <a:cubicBezTo>
                    <a:pt x="7005" y="946"/>
                    <a:pt x="6905" y="979"/>
                    <a:pt x="6805" y="1013"/>
                  </a:cubicBezTo>
                  <a:cubicBezTo>
                    <a:pt x="6105" y="1213"/>
                    <a:pt x="5404" y="1446"/>
                    <a:pt x="4670" y="1647"/>
                  </a:cubicBezTo>
                  <a:cubicBezTo>
                    <a:pt x="4470" y="1713"/>
                    <a:pt x="4137" y="1747"/>
                    <a:pt x="4137" y="1980"/>
                  </a:cubicBezTo>
                  <a:cubicBezTo>
                    <a:pt x="3941" y="1931"/>
                    <a:pt x="3728" y="1900"/>
                    <a:pt x="3510" y="1900"/>
                  </a:cubicBezTo>
                  <a:cubicBezTo>
                    <a:pt x="3430" y="1900"/>
                    <a:pt x="3350" y="1905"/>
                    <a:pt x="3269" y="1913"/>
                  </a:cubicBezTo>
                  <a:cubicBezTo>
                    <a:pt x="2912" y="1946"/>
                    <a:pt x="2934" y="2515"/>
                    <a:pt x="3305" y="2515"/>
                  </a:cubicBezTo>
                  <a:cubicBezTo>
                    <a:pt x="3315" y="2515"/>
                    <a:pt x="3325" y="2515"/>
                    <a:pt x="3336" y="2514"/>
                  </a:cubicBezTo>
                  <a:cubicBezTo>
                    <a:pt x="3403" y="2508"/>
                    <a:pt x="3469" y="2506"/>
                    <a:pt x="3534" y="2506"/>
                  </a:cubicBezTo>
                  <a:cubicBezTo>
                    <a:pt x="3858" y="2506"/>
                    <a:pt x="4159" y="2575"/>
                    <a:pt x="4437" y="2714"/>
                  </a:cubicBezTo>
                  <a:cubicBezTo>
                    <a:pt x="4370" y="2747"/>
                    <a:pt x="4304" y="2781"/>
                    <a:pt x="4237" y="2814"/>
                  </a:cubicBezTo>
                  <a:cubicBezTo>
                    <a:pt x="3703" y="3181"/>
                    <a:pt x="3203" y="3581"/>
                    <a:pt x="2736" y="4015"/>
                  </a:cubicBezTo>
                  <a:cubicBezTo>
                    <a:pt x="2569" y="4182"/>
                    <a:pt x="2436" y="4315"/>
                    <a:pt x="2269" y="4449"/>
                  </a:cubicBezTo>
                  <a:cubicBezTo>
                    <a:pt x="2235" y="4482"/>
                    <a:pt x="2202" y="4515"/>
                    <a:pt x="2169" y="4582"/>
                  </a:cubicBezTo>
                  <a:cubicBezTo>
                    <a:pt x="1935" y="4816"/>
                    <a:pt x="1735" y="5049"/>
                    <a:pt x="1535" y="5316"/>
                  </a:cubicBezTo>
                  <a:cubicBezTo>
                    <a:pt x="1301" y="5616"/>
                    <a:pt x="1068" y="5916"/>
                    <a:pt x="801" y="6183"/>
                  </a:cubicBezTo>
                  <a:cubicBezTo>
                    <a:pt x="568" y="6483"/>
                    <a:pt x="334" y="6784"/>
                    <a:pt x="134" y="7117"/>
                  </a:cubicBezTo>
                  <a:cubicBezTo>
                    <a:pt x="101" y="7117"/>
                    <a:pt x="101" y="7117"/>
                    <a:pt x="101" y="7151"/>
                  </a:cubicBezTo>
                  <a:cubicBezTo>
                    <a:pt x="67" y="7184"/>
                    <a:pt x="34" y="7251"/>
                    <a:pt x="0" y="7284"/>
                  </a:cubicBezTo>
                  <a:cubicBezTo>
                    <a:pt x="67" y="7284"/>
                    <a:pt x="101" y="7251"/>
                    <a:pt x="134" y="7217"/>
                  </a:cubicBezTo>
                  <a:cubicBezTo>
                    <a:pt x="456" y="7056"/>
                    <a:pt x="747" y="6864"/>
                    <a:pt x="1036" y="6671"/>
                  </a:cubicBezTo>
                  <a:lnTo>
                    <a:pt x="1036" y="6671"/>
                  </a:lnTo>
                  <a:cubicBezTo>
                    <a:pt x="1035" y="6675"/>
                    <a:pt x="1035" y="6679"/>
                    <a:pt x="1035" y="6684"/>
                  </a:cubicBezTo>
                  <a:cubicBezTo>
                    <a:pt x="1201" y="6583"/>
                    <a:pt x="1335" y="6483"/>
                    <a:pt x="1502" y="6383"/>
                  </a:cubicBezTo>
                  <a:cubicBezTo>
                    <a:pt x="2102" y="5883"/>
                    <a:pt x="2736" y="5416"/>
                    <a:pt x="3370" y="4982"/>
                  </a:cubicBezTo>
                  <a:cubicBezTo>
                    <a:pt x="3970" y="4515"/>
                    <a:pt x="4871" y="4148"/>
                    <a:pt x="5504" y="3648"/>
                  </a:cubicBezTo>
                  <a:cubicBezTo>
                    <a:pt x="5971" y="4415"/>
                    <a:pt x="6105" y="5416"/>
                    <a:pt x="5838" y="6350"/>
                  </a:cubicBezTo>
                  <a:cubicBezTo>
                    <a:pt x="5771" y="6483"/>
                    <a:pt x="5838" y="6650"/>
                    <a:pt x="5971" y="6717"/>
                  </a:cubicBezTo>
                  <a:cubicBezTo>
                    <a:pt x="6105" y="6583"/>
                    <a:pt x="6238" y="6417"/>
                    <a:pt x="6372" y="6283"/>
                  </a:cubicBezTo>
                  <a:cubicBezTo>
                    <a:pt x="6438" y="6217"/>
                    <a:pt x="6538" y="6217"/>
                    <a:pt x="6605" y="6217"/>
                  </a:cubicBezTo>
                  <a:cubicBezTo>
                    <a:pt x="7072" y="5716"/>
                    <a:pt x="7573" y="5249"/>
                    <a:pt x="7739" y="4549"/>
                  </a:cubicBezTo>
                  <a:cubicBezTo>
                    <a:pt x="8373" y="3014"/>
                    <a:pt x="9441" y="1647"/>
                    <a:pt x="10775" y="713"/>
                  </a:cubicBezTo>
                  <a:cubicBezTo>
                    <a:pt x="11143" y="498"/>
                    <a:pt x="11088" y="0"/>
                    <a:pt x="1068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3"/>
            <p:cNvSpPr/>
            <p:nvPr/>
          </p:nvSpPr>
          <p:spPr>
            <a:xfrm>
              <a:off x="1390325" y="31668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67"/>
                    <a:pt x="1" y="301"/>
                  </a:cubicBezTo>
                  <a:cubicBezTo>
                    <a:pt x="34" y="468"/>
                    <a:pt x="168" y="568"/>
                    <a:pt x="334" y="568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3"/>
            <p:cNvSpPr/>
            <p:nvPr/>
          </p:nvSpPr>
          <p:spPr>
            <a:xfrm>
              <a:off x="1213550" y="32027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1"/>
                  </a:moveTo>
                  <a:cubicBezTo>
                    <a:pt x="100" y="1"/>
                    <a:pt x="0" y="168"/>
                    <a:pt x="0" y="301"/>
                  </a:cubicBezTo>
                  <a:cubicBezTo>
                    <a:pt x="0" y="468"/>
                    <a:pt x="167" y="568"/>
                    <a:pt x="300" y="568"/>
                  </a:cubicBezTo>
                  <a:cubicBezTo>
                    <a:pt x="467" y="568"/>
                    <a:pt x="600" y="401"/>
                    <a:pt x="567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1231875" y="31894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0"/>
                  </a:moveTo>
                  <a:cubicBezTo>
                    <a:pt x="134" y="0"/>
                    <a:pt x="1" y="167"/>
                    <a:pt x="1" y="300"/>
                  </a:cubicBezTo>
                  <a:cubicBezTo>
                    <a:pt x="34" y="467"/>
                    <a:pt x="168" y="567"/>
                    <a:pt x="334" y="567"/>
                  </a:cubicBezTo>
                  <a:cubicBezTo>
                    <a:pt x="468" y="567"/>
                    <a:pt x="601" y="400"/>
                    <a:pt x="601" y="267"/>
                  </a:cubicBezTo>
                  <a:cubicBezTo>
                    <a:pt x="568" y="100"/>
                    <a:pt x="435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1236050" y="321025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0"/>
                  </a:moveTo>
                  <a:cubicBezTo>
                    <a:pt x="101" y="0"/>
                    <a:pt x="1" y="167"/>
                    <a:pt x="1" y="300"/>
                  </a:cubicBezTo>
                  <a:cubicBezTo>
                    <a:pt x="1" y="467"/>
                    <a:pt x="167" y="567"/>
                    <a:pt x="301" y="567"/>
                  </a:cubicBezTo>
                  <a:cubicBezTo>
                    <a:pt x="468" y="567"/>
                    <a:pt x="601" y="400"/>
                    <a:pt x="568" y="267"/>
                  </a:cubicBezTo>
                  <a:cubicBezTo>
                    <a:pt x="568" y="100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1515826" y="2554395"/>
              <a:ext cx="147625" cy="338550"/>
            </a:xfrm>
            <a:custGeom>
              <a:avLst/>
              <a:gdLst/>
              <a:ahLst/>
              <a:cxnLst/>
              <a:rect l="l" t="t" r="r" b="b"/>
              <a:pathLst>
                <a:path w="5905" h="13542" extrusionOk="0">
                  <a:moveTo>
                    <a:pt x="301" y="1"/>
                  </a:moveTo>
                  <a:cubicBezTo>
                    <a:pt x="170" y="1"/>
                    <a:pt x="48" y="93"/>
                    <a:pt x="33" y="305"/>
                  </a:cubicBezTo>
                  <a:cubicBezTo>
                    <a:pt x="100" y="2173"/>
                    <a:pt x="0" y="4041"/>
                    <a:pt x="67" y="5909"/>
                  </a:cubicBezTo>
                  <a:cubicBezTo>
                    <a:pt x="33" y="7510"/>
                    <a:pt x="134" y="9078"/>
                    <a:pt x="500" y="10646"/>
                  </a:cubicBezTo>
                  <a:cubicBezTo>
                    <a:pt x="634" y="11113"/>
                    <a:pt x="601" y="11680"/>
                    <a:pt x="967" y="12080"/>
                  </a:cubicBezTo>
                  <a:cubicBezTo>
                    <a:pt x="1868" y="12614"/>
                    <a:pt x="3002" y="12814"/>
                    <a:pt x="3836" y="13515"/>
                  </a:cubicBezTo>
                  <a:cubicBezTo>
                    <a:pt x="3873" y="13533"/>
                    <a:pt x="3913" y="13542"/>
                    <a:pt x="3954" y="13542"/>
                  </a:cubicBezTo>
                  <a:cubicBezTo>
                    <a:pt x="4058" y="13542"/>
                    <a:pt x="4164" y="13487"/>
                    <a:pt x="4236" y="13415"/>
                  </a:cubicBezTo>
                  <a:cubicBezTo>
                    <a:pt x="4370" y="13181"/>
                    <a:pt x="4103" y="12948"/>
                    <a:pt x="4003" y="12748"/>
                  </a:cubicBezTo>
                  <a:cubicBezTo>
                    <a:pt x="2569" y="10413"/>
                    <a:pt x="1868" y="7510"/>
                    <a:pt x="2068" y="4775"/>
                  </a:cubicBezTo>
                  <a:lnTo>
                    <a:pt x="2068" y="4775"/>
                  </a:lnTo>
                  <a:cubicBezTo>
                    <a:pt x="3102" y="5242"/>
                    <a:pt x="3936" y="6176"/>
                    <a:pt x="4904" y="6777"/>
                  </a:cubicBezTo>
                  <a:cubicBezTo>
                    <a:pt x="5104" y="6910"/>
                    <a:pt x="5271" y="7210"/>
                    <a:pt x="5537" y="7310"/>
                  </a:cubicBezTo>
                  <a:cubicBezTo>
                    <a:pt x="5551" y="7312"/>
                    <a:pt x="5564" y="7312"/>
                    <a:pt x="5576" y="7312"/>
                  </a:cubicBezTo>
                  <a:cubicBezTo>
                    <a:pt x="5904" y="7312"/>
                    <a:pt x="5902" y="6900"/>
                    <a:pt x="5838" y="6643"/>
                  </a:cubicBezTo>
                  <a:cubicBezTo>
                    <a:pt x="5671" y="5809"/>
                    <a:pt x="5738" y="4975"/>
                    <a:pt x="5704" y="4141"/>
                  </a:cubicBezTo>
                  <a:cubicBezTo>
                    <a:pt x="5704" y="3774"/>
                    <a:pt x="5371" y="3608"/>
                    <a:pt x="5070" y="3541"/>
                  </a:cubicBezTo>
                  <a:cubicBezTo>
                    <a:pt x="3403" y="2874"/>
                    <a:pt x="1768" y="1906"/>
                    <a:pt x="634" y="439"/>
                  </a:cubicBezTo>
                  <a:cubicBezTo>
                    <a:pt x="672" y="170"/>
                    <a:pt x="479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1560325" y="2414225"/>
              <a:ext cx="46825" cy="70525"/>
            </a:xfrm>
            <a:custGeom>
              <a:avLst/>
              <a:gdLst/>
              <a:ahLst/>
              <a:cxnLst/>
              <a:rect l="l" t="t" r="r" b="b"/>
              <a:pathLst>
                <a:path w="1873" h="2821" extrusionOk="0">
                  <a:moveTo>
                    <a:pt x="757" y="0"/>
                  </a:moveTo>
                  <a:cubicBezTo>
                    <a:pt x="347" y="0"/>
                    <a:pt x="363" y="1239"/>
                    <a:pt x="306" y="1553"/>
                  </a:cubicBezTo>
                  <a:cubicBezTo>
                    <a:pt x="276" y="1884"/>
                    <a:pt x="1" y="2787"/>
                    <a:pt x="464" y="2787"/>
                  </a:cubicBezTo>
                  <a:cubicBezTo>
                    <a:pt x="513" y="2787"/>
                    <a:pt x="571" y="2776"/>
                    <a:pt x="639" y="2754"/>
                  </a:cubicBezTo>
                  <a:cubicBezTo>
                    <a:pt x="706" y="2820"/>
                    <a:pt x="773" y="2820"/>
                    <a:pt x="840" y="2820"/>
                  </a:cubicBezTo>
                  <a:cubicBezTo>
                    <a:pt x="1307" y="2787"/>
                    <a:pt x="1106" y="2020"/>
                    <a:pt x="1240" y="1653"/>
                  </a:cubicBezTo>
                  <a:cubicBezTo>
                    <a:pt x="1240" y="1304"/>
                    <a:pt x="1872" y="142"/>
                    <a:pt x="1248" y="142"/>
                  </a:cubicBezTo>
                  <a:cubicBezTo>
                    <a:pt x="1216" y="142"/>
                    <a:pt x="1179" y="145"/>
                    <a:pt x="1140" y="152"/>
                  </a:cubicBezTo>
                  <a:cubicBezTo>
                    <a:pt x="1106" y="118"/>
                    <a:pt x="1073" y="118"/>
                    <a:pt x="1006" y="118"/>
                  </a:cubicBezTo>
                  <a:cubicBezTo>
                    <a:pt x="909" y="36"/>
                    <a:pt x="827" y="0"/>
                    <a:pt x="75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3"/>
            <p:cNvSpPr/>
            <p:nvPr/>
          </p:nvSpPr>
          <p:spPr>
            <a:xfrm>
              <a:off x="1585475" y="2187850"/>
              <a:ext cx="60075" cy="131775"/>
            </a:xfrm>
            <a:custGeom>
              <a:avLst/>
              <a:gdLst/>
              <a:ahLst/>
              <a:cxnLst/>
              <a:rect l="l" t="t" r="r" b="b"/>
              <a:pathLst>
                <a:path w="2403" h="5271" extrusionOk="0">
                  <a:moveTo>
                    <a:pt x="2402" y="0"/>
                  </a:moveTo>
                  <a:lnTo>
                    <a:pt x="2335" y="67"/>
                  </a:lnTo>
                  <a:cubicBezTo>
                    <a:pt x="2340" y="67"/>
                    <a:pt x="2344" y="66"/>
                    <a:pt x="2347" y="65"/>
                  </a:cubicBezTo>
                  <a:lnTo>
                    <a:pt x="2347" y="65"/>
                  </a:lnTo>
                  <a:cubicBezTo>
                    <a:pt x="2282" y="161"/>
                    <a:pt x="2195" y="277"/>
                    <a:pt x="2135" y="367"/>
                  </a:cubicBezTo>
                  <a:cubicBezTo>
                    <a:pt x="2135" y="367"/>
                    <a:pt x="2135" y="334"/>
                    <a:pt x="2135" y="334"/>
                  </a:cubicBezTo>
                  <a:cubicBezTo>
                    <a:pt x="2035" y="467"/>
                    <a:pt x="1935" y="634"/>
                    <a:pt x="1802" y="767"/>
                  </a:cubicBezTo>
                  <a:cubicBezTo>
                    <a:pt x="1635" y="1034"/>
                    <a:pt x="1468" y="1334"/>
                    <a:pt x="1335" y="1601"/>
                  </a:cubicBezTo>
                  <a:cubicBezTo>
                    <a:pt x="1335" y="1601"/>
                    <a:pt x="1301" y="1635"/>
                    <a:pt x="1301" y="1635"/>
                  </a:cubicBezTo>
                  <a:cubicBezTo>
                    <a:pt x="1201" y="1835"/>
                    <a:pt x="1101" y="2035"/>
                    <a:pt x="1001" y="2235"/>
                  </a:cubicBezTo>
                  <a:cubicBezTo>
                    <a:pt x="768" y="2735"/>
                    <a:pt x="601" y="3236"/>
                    <a:pt x="401" y="3770"/>
                  </a:cubicBezTo>
                  <a:cubicBezTo>
                    <a:pt x="334" y="3936"/>
                    <a:pt x="267" y="4136"/>
                    <a:pt x="234" y="4337"/>
                  </a:cubicBezTo>
                  <a:cubicBezTo>
                    <a:pt x="200" y="4470"/>
                    <a:pt x="167" y="4570"/>
                    <a:pt x="134" y="4704"/>
                  </a:cubicBezTo>
                  <a:cubicBezTo>
                    <a:pt x="100" y="4804"/>
                    <a:pt x="100" y="4904"/>
                    <a:pt x="34" y="4970"/>
                  </a:cubicBezTo>
                  <a:cubicBezTo>
                    <a:pt x="34" y="5004"/>
                    <a:pt x="0" y="5004"/>
                    <a:pt x="0" y="5037"/>
                  </a:cubicBezTo>
                  <a:cubicBezTo>
                    <a:pt x="0" y="5171"/>
                    <a:pt x="134" y="5271"/>
                    <a:pt x="301" y="5271"/>
                  </a:cubicBezTo>
                  <a:cubicBezTo>
                    <a:pt x="367" y="5271"/>
                    <a:pt x="434" y="5237"/>
                    <a:pt x="467" y="5171"/>
                  </a:cubicBezTo>
                  <a:cubicBezTo>
                    <a:pt x="601" y="5037"/>
                    <a:pt x="601" y="4870"/>
                    <a:pt x="701" y="4704"/>
                  </a:cubicBezTo>
                  <a:cubicBezTo>
                    <a:pt x="751" y="4766"/>
                    <a:pt x="825" y="4796"/>
                    <a:pt x="900" y="4796"/>
                  </a:cubicBezTo>
                  <a:cubicBezTo>
                    <a:pt x="1023" y="4796"/>
                    <a:pt x="1147" y="4715"/>
                    <a:pt x="1168" y="4570"/>
                  </a:cubicBezTo>
                  <a:cubicBezTo>
                    <a:pt x="1335" y="3703"/>
                    <a:pt x="1601" y="2869"/>
                    <a:pt x="1968" y="2068"/>
                  </a:cubicBezTo>
                  <a:cubicBezTo>
                    <a:pt x="1968" y="1902"/>
                    <a:pt x="2002" y="1768"/>
                    <a:pt x="2035" y="1601"/>
                  </a:cubicBezTo>
                  <a:cubicBezTo>
                    <a:pt x="2068" y="1468"/>
                    <a:pt x="2102" y="1334"/>
                    <a:pt x="2135" y="1168"/>
                  </a:cubicBezTo>
                  <a:cubicBezTo>
                    <a:pt x="2202" y="901"/>
                    <a:pt x="2269" y="634"/>
                    <a:pt x="2335" y="367"/>
                  </a:cubicBezTo>
                  <a:lnTo>
                    <a:pt x="2402" y="0"/>
                  </a:ln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3"/>
            <p:cNvSpPr/>
            <p:nvPr/>
          </p:nvSpPr>
          <p:spPr>
            <a:xfrm>
              <a:off x="1618825" y="2227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78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1647175" y="2129475"/>
              <a:ext cx="70075" cy="160775"/>
            </a:xfrm>
            <a:custGeom>
              <a:avLst/>
              <a:gdLst/>
              <a:ahLst/>
              <a:cxnLst/>
              <a:rect l="l" t="t" r="r" b="b"/>
              <a:pathLst>
                <a:path w="2803" h="6431" extrusionOk="0">
                  <a:moveTo>
                    <a:pt x="2469" y="0"/>
                  </a:moveTo>
                  <a:cubicBezTo>
                    <a:pt x="2402" y="134"/>
                    <a:pt x="2302" y="200"/>
                    <a:pt x="2169" y="267"/>
                  </a:cubicBezTo>
                  <a:cubicBezTo>
                    <a:pt x="1802" y="1001"/>
                    <a:pt x="1502" y="1735"/>
                    <a:pt x="1235" y="2502"/>
                  </a:cubicBezTo>
                  <a:cubicBezTo>
                    <a:pt x="1035" y="3069"/>
                    <a:pt x="801" y="3669"/>
                    <a:pt x="601" y="4237"/>
                  </a:cubicBezTo>
                  <a:cubicBezTo>
                    <a:pt x="601" y="4270"/>
                    <a:pt x="601" y="4270"/>
                    <a:pt x="601" y="4270"/>
                  </a:cubicBezTo>
                  <a:cubicBezTo>
                    <a:pt x="401" y="4870"/>
                    <a:pt x="201" y="5437"/>
                    <a:pt x="67" y="6038"/>
                  </a:cubicBezTo>
                  <a:cubicBezTo>
                    <a:pt x="1" y="6171"/>
                    <a:pt x="67" y="6338"/>
                    <a:pt x="201" y="6405"/>
                  </a:cubicBezTo>
                  <a:cubicBezTo>
                    <a:pt x="244" y="6422"/>
                    <a:pt x="287" y="6430"/>
                    <a:pt x="328" y="6430"/>
                  </a:cubicBezTo>
                  <a:cubicBezTo>
                    <a:pt x="447" y="6430"/>
                    <a:pt x="552" y="6362"/>
                    <a:pt x="601" y="6238"/>
                  </a:cubicBezTo>
                  <a:cubicBezTo>
                    <a:pt x="735" y="6205"/>
                    <a:pt x="868" y="6171"/>
                    <a:pt x="968" y="6105"/>
                  </a:cubicBezTo>
                  <a:cubicBezTo>
                    <a:pt x="1235" y="5738"/>
                    <a:pt x="1168" y="5204"/>
                    <a:pt x="1368" y="4804"/>
                  </a:cubicBezTo>
                  <a:cubicBezTo>
                    <a:pt x="1535" y="4303"/>
                    <a:pt x="1702" y="3803"/>
                    <a:pt x="1902" y="3303"/>
                  </a:cubicBezTo>
                  <a:cubicBezTo>
                    <a:pt x="1869" y="3236"/>
                    <a:pt x="1902" y="3169"/>
                    <a:pt x="1969" y="3102"/>
                  </a:cubicBezTo>
                  <a:cubicBezTo>
                    <a:pt x="2002" y="3036"/>
                    <a:pt x="2036" y="2969"/>
                    <a:pt x="2069" y="2869"/>
                  </a:cubicBezTo>
                  <a:cubicBezTo>
                    <a:pt x="2169" y="2569"/>
                    <a:pt x="2736" y="1968"/>
                    <a:pt x="2269" y="1735"/>
                  </a:cubicBezTo>
                  <a:cubicBezTo>
                    <a:pt x="2369" y="1568"/>
                    <a:pt x="2436" y="1368"/>
                    <a:pt x="2536" y="1234"/>
                  </a:cubicBezTo>
                  <a:cubicBezTo>
                    <a:pt x="2603" y="1101"/>
                    <a:pt x="2569" y="968"/>
                    <a:pt x="2503" y="901"/>
                  </a:cubicBezTo>
                  <a:cubicBezTo>
                    <a:pt x="2569" y="734"/>
                    <a:pt x="2636" y="601"/>
                    <a:pt x="2703" y="434"/>
                  </a:cubicBezTo>
                  <a:cubicBezTo>
                    <a:pt x="2803" y="300"/>
                    <a:pt x="2736" y="134"/>
                    <a:pt x="2603" y="34"/>
                  </a:cubicBezTo>
                  <a:cubicBezTo>
                    <a:pt x="2569" y="34"/>
                    <a:pt x="2503" y="0"/>
                    <a:pt x="2469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1620500" y="2376250"/>
              <a:ext cx="38375" cy="169375"/>
            </a:xfrm>
            <a:custGeom>
              <a:avLst/>
              <a:gdLst/>
              <a:ahLst/>
              <a:cxnLst/>
              <a:rect l="l" t="t" r="r" b="b"/>
              <a:pathLst>
                <a:path w="1535" h="6775" extrusionOk="0">
                  <a:moveTo>
                    <a:pt x="1227" y="1"/>
                  </a:moveTo>
                  <a:cubicBezTo>
                    <a:pt x="955" y="1"/>
                    <a:pt x="831" y="314"/>
                    <a:pt x="768" y="537"/>
                  </a:cubicBezTo>
                  <a:cubicBezTo>
                    <a:pt x="707" y="464"/>
                    <a:pt x="620" y="431"/>
                    <a:pt x="534" y="431"/>
                  </a:cubicBezTo>
                  <a:cubicBezTo>
                    <a:pt x="383" y="431"/>
                    <a:pt x="234" y="533"/>
                    <a:pt x="234" y="703"/>
                  </a:cubicBezTo>
                  <a:cubicBezTo>
                    <a:pt x="167" y="1471"/>
                    <a:pt x="67" y="2271"/>
                    <a:pt x="34" y="3038"/>
                  </a:cubicBezTo>
                  <a:cubicBezTo>
                    <a:pt x="0" y="3939"/>
                    <a:pt x="0" y="4873"/>
                    <a:pt x="0" y="5774"/>
                  </a:cubicBezTo>
                  <a:cubicBezTo>
                    <a:pt x="0" y="6107"/>
                    <a:pt x="267" y="6341"/>
                    <a:pt x="434" y="6574"/>
                  </a:cubicBezTo>
                  <a:cubicBezTo>
                    <a:pt x="501" y="6674"/>
                    <a:pt x="567" y="6741"/>
                    <a:pt x="701" y="6774"/>
                  </a:cubicBezTo>
                  <a:cubicBezTo>
                    <a:pt x="1168" y="6774"/>
                    <a:pt x="1001" y="6207"/>
                    <a:pt x="968" y="5907"/>
                  </a:cubicBezTo>
                  <a:cubicBezTo>
                    <a:pt x="834" y="4840"/>
                    <a:pt x="901" y="3739"/>
                    <a:pt x="1001" y="2671"/>
                  </a:cubicBezTo>
                  <a:cubicBezTo>
                    <a:pt x="1034" y="1871"/>
                    <a:pt x="1335" y="1070"/>
                    <a:pt x="1535" y="303"/>
                  </a:cubicBezTo>
                  <a:cubicBezTo>
                    <a:pt x="1501" y="136"/>
                    <a:pt x="1401" y="36"/>
                    <a:pt x="1268" y="3"/>
                  </a:cubicBezTo>
                  <a:cubicBezTo>
                    <a:pt x="1254" y="1"/>
                    <a:pt x="1240" y="1"/>
                    <a:pt x="1227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1641950" y="2418000"/>
              <a:ext cx="247100" cy="452850"/>
            </a:xfrm>
            <a:custGeom>
              <a:avLst/>
              <a:gdLst/>
              <a:ahLst/>
              <a:cxnLst/>
              <a:rect l="l" t="t" r="r" b="b"/>
              <a:pathLst>
                <a:path w="9884" h="18114" extrusionOk="0">
                  <a:moveTo>
                    <a:pt x="4113" y="1"/>
                  </a:moveTo>
                  <a:lnTo>
                    <a:pt x="4113" y="1"/>
                  </a:lnTo>
                  <a:cubicBezTo>
                    <a:pt x="3846" y="134"/>
                    <a:pt x="3812" y="601"/>
                    <a:pt x="3679" y="835"/>
                  </a:cubicBezTo>
                  <a:cubicBezTo>
                    <a:pt x="3179" y="2269"/>
                    <a:pt x="2645" y="3737"/>
                    <a:pt x="2411" y="5271"/>
                  </a:cubicBezTo>
                  <a:cubicBezTo>
                    <a:pt x="2311" y="5805"/>
                    <a:pt x="2278" y="6339"/>
                    <a:pt x="2178" y="6872"/>
                  </a:cubicBezTo>
                  <a:cubicBezTo>
                    <a:pt x="1577" y="6739"/>
                    <a:pt x="1044" y="6339"/>
                    <a:pt x="610" y="5872"/>
                  </a:cubicBezTo>
                  <a:cubicBezTo>
                    <a:pt x="553" y="5827"/>
                    <a:pt x="493" y="5808"/>
                    <a:pt x="436" y="5808"/>
                  </a:cubicBezTo>
                  <a:cubicBezTo>
                    <a:pt x="194" y="5808"/>
                    <a:pt x="0" y="6150"/>
                    <a:pt x="243" y="6339"/>
                  </a:cubicBezTo>
                  <a:cubicBezTo>
                    <a:pt x="443" y="6572"/>
                    <a:pt x="677" y="6772"/>
                    <a:pt x="910" y="6939"/>
                  </a:cubicBezTo>
                  <a:cubicBezTo>
                    <a:pt x="877" y="7006"/>
                    <a:pt x="844" y="7072"/>
                    <a:pt x="877" y="7173"/>
                  </a:cubicBezTo>
                  <a:cubicBezTo>
                    <a:pt x="1177" y="7906"/>
                    <a:pt x="1711" y="8540"/>
                    <a:pt x="1878" y="9341"/>
                  </a:cubicBezTo>
                  <a:cubicBezTo>
                    <a:pt x="1700" y="9341"/>
                    <a:pt x="1522" y="9356"/>
                    <a:pt x="1344" y="9356"/>
                  </a:cubicBezTo>
                  <a:cubicBezTo>
                    <a:pt x="1255" y="9356"/>
                    <a:pt x="1166" y="9352"/>
                    <a:pt x="1077" y="9341"/>
                  </a:cubicBezTo>
                  <a:cubicBezTo>
                    <a:pt x="1047" y="9191"/>
                    <a:pt x="922" y="9121"/>
                    <a:pt x="794" y="9121"/>
                  </a:cubicBezTo>
                  <a:cubicBezTo>
                    <a:pt x="638" y="9121"/>
                    <a:pt x="477" y="9224"/>
                    <a:pt x="477" y="9407"/>
                  </a:cubicBezTo>
                  <a:cubicBezTo>
                    <a:pt x="543" y="10608"/>
                    <a:pt x="710" y="11809"/>
                    <a:pt x="777" y="13043"/>
                  </a:cubicBezTo>
                  <a:cubicBezTo>
                    <a:pt x="1511" y="14511"/>
                    <a:pt x="2178" y="15679"/>
                    <a:pt x="2511" y="17347"/>
                  </a:cubicBezTo>
                  <a:cubicBezTo>
                    <a:pt x="2620" y="17464"/>
                    <a:pt x="2713" y="17512"/>
                    <a:pt x="2789" y="17512"/>
                  </a:cubicBezTo>
                  <a:cubicBezTo>
                    <a:pt x="3018" y="17512"/>
                    <a:pt x="3112" y="17087"/>
                    <a:pt x="3112" y="16813"/>
                  </a:cubicBezTo>
                  <a:cubicBezTo>
                    <a:pt x="3312" y="13744"/>
                    <a:pt x="4012" y="10708"/>
                    <a:pt x="5047" y="7840"/>
                  </a:cubicBezTo>
                  <a:cubicBezTo>
                    <a:pt x="5113" y="8006"/>
                    <a:pt x="5147" y="8173"/>
                    <a:pt x="5180" y="8307"/>
                  </a:cubicBezTo>
                  <a:cubicBezTo>
                    <a:pt x="4513" y="9808"/>
                    <a:pt x="4246" y="11609"/>
                    <a:pt x="3879" y="13244"/>
                  </a:cubicBezTo>
                  <a:cubicBezTo>
                    <a:pt x="3746" y="13877"/>
                    <a:pt x="2712" y="18047"/>
                    <a:pt x="3445" y="18114"/>
                  </a:cubicBezTo>
                  <a:cubicBezTo>
                    <a:pt x="3946" y="18114"/>
                    <a:pt x="3912" y="17313"/>
                    <a:pt x="4213" y="17046"/>
                  </a:cubicBezTo>
                  <a:cubicBezTo>
                    <a:pt x="5447" y="15011"/>
                    <a:pt x="7181" y="13377"/>
                    <a:pt x="9183" y="12109"/>
                  </a:cubicBezTo>
                  <a:cubicBezTo>
                    <a:pt x="9550" y="11609"/>
                    <a:pt x="8649" y="11409"/>
                    <a:pt x="8382" y="11175"/>
                  </a:cubicBezTo>
                  <a:cubicBezTo>
                    <a:pt x="7815" y="10742"/>
                    <a:pt x="7248" y="10341"/>
                    <a:pt x="6748" y="9841"/>
                  </a:cubicBezTo>
                  <a:cubicBezTo>
                    <a:pt x="6948" y="9508"/>
                    <a:pt x="7415" y="9174"/>
                    <a:pt x="7148" y="8840"/>
                  </a:cubicBezTo>
                  <a:cubicBezTo>
                    <a:pt x="7715" y="7640"/>
                    <a:pt x="8449" y="6539"/>
                    <a:pt x="9283" y="5505"/>
                  </a:cubicBezTo>
                  <a:cubicBezTo>
                    <a:pt x="9316" y="5471"/>
                    <a:pt x="9316" y="5438"/>
                    <a:pt x="9316" y="5405"/>
                  </a:cubicBezTo>
                  <a:cubicBezTo>
                    <a:pt x="9450" y="5104"/>
                    <a:pt x="9616" y="4804"/>
                    <a:pt x="9783" y="4537"/>
                  </a:cubicBezTo>
                  <a:cubicBezTo>
                    <a:pt x="9817" y="4471"/>
                    <a:pt x="9850" y="4404"/>
                    <a:pt x="9883" y="4337"/>
                  </a:cubicBezTo>
                  <a:cubicBezTo>
                    <a:pt x="9850" y="4337"/>
                    <a:pt x="9817" y="4371"/>
                    <a:pt x="9750" y="4404"/>
                  </a:cubicBezTo>
                  <a:cubicBezTo>
                    <a:pt x="9583" y="4537"/>
                    <a:pt x="9450" y="4637"/>
                    <a:pt x="9283" y="4771"/>
                  </a:cubicBezTo>
                  <a:cubicBezTo>
                    <a:pt x="9083" y="4904"/>
                    <a:pt x="8916" y="5038"/>
                    <a:pt x="8749" y="5171"/>
                  </a:cubicBezTo>
                  <a:lnTo>
                    <a:pt x="8749" y="5204"/>
                  </a:lnTo>
                  <a:lnTo>
                    <a:pt x="8616" y="5338"/>
                  </a:lnTo>
                  <a:cubicBezTo>
                    <a:pt x="8382" y="5571"/>
                    <a:pt x="8149" y="5805"/>
                    <a:pt x="7949" y="6038"/>
                  </a:cubicBezTo>
                  <a:cubicBezTo>
                    <a:pt x="7815" y="6172"/>
                    <a:pt x="7715" y="6272"/>
                    <a:pt x="7582" y="6405"/>
                  </a:cubicBezTo>
                  <a:cubicBezTo>
                    <a:pt x="7248" y="6839"/>
                    <a:pt x="6948" y="7306"/>
                    <a:pt x="6681" y="7773"/>
                  </a:cubicBezTo>
                  <a:cubicBezTo>
                    <a:pt x="6581" y="7973"/>
                    <a:pt x="6214" y="8407"/>
                    <a:pt x="5981" y="8840"/>
                  </a:cubicBezTo>
                  <a:cubicBezTo>
                    <a:pt x="5714" y="8240"/>
                    <a:pt x="5547" y="7606"/>
                    <a:pt x="5547" y="6939"/>
                  </a:cubicBezTo>
                  <a:cubicBezTo>
                    <a:pt x="5547" y="6872"/>
                    <a:pt x="5547" y="6839"/>
                    <a:pt x="5514" y="6772"/>
                  </a:cubicBezTo>
                  <a:cubicBezTo>
                    <a:pt x="5547" y="6739"/>
                    <a:pt x="5580" y="6739"/>
                    <a:pt x="5614" y="6706"/>
                  </a:cubicBezTo>
                  <a:cubicBezTo>
                    <a:pt x="5909" y="6558"/>
                    <a:pt x="5760" y="6149"/>
                    <a:pt x="5491" y="6149"/>
                  </a:cubicBezTo>
                  <a:cubicBezTo>
                    <a:pt x="5456" y="6149"/>
                    <a:pt x="5419" y="6156"/>
                    <a:pt x="5380" y="6172"/>
                  </a:cubicBezTo>
                  <a:cubicBezTo>
                    <a:pt x="4713" y="6572"/>
                    <a:pt x="4079" y="6906"/>
                    <a:pt x="3345" y="7006"/>
                  </a:cubicBezTo>
                  <a:cubicBezTo>
                    <a:pt x="3445" y="6172"/>
                    <a:pt x="3479" y="5338"/>
                    <a:pt x="3612" y="4537"/>
                  </a:cubicBezTo>
                  <a:cubicBezTo>
                    <a:pt x="3679" y="4037"/>
                    <a:pt x="3779" y="3570"/>
                    <a:pt x="3912" y="3070"/>
                  </a:cubicBezTo>
                  <a:cubicBezTo>
                    <a:pt x="3912" y="3070"/>
                    <a:pt x="3912" y="3070"/>
                    <a:pt x="3912" y="3036"/>
                  </a:cubicBezTo>
                  <a:lnTo>
                    <a:pt x="3912" y="3003"/>
                  </a:lnTo>
                  <a:lnTo>
                    <a:pt x="3912" y="2970"/>
                  </a:lnTo>
                  <a:cubicBezTo>
                    <a:pt x="3912" y="2669"/>
                    <a:pt x="3946" y="2336"/>
                    <a:pt x="3979" y="2002"/>
                  </a:cubicBezTo>
                  <a:cubicBezTo>
                    <a:pt x="3979" y="1835"/>
                    <a:pt x="4012" y="1669"/>
                    <a:pt x="4046" y="1535"/>
                  </a:cubicBezTo>
                  <a:lnTo>
                    <a:pt x="4046" y="1502"/>
                  </a:lnTo>
                  <a:cubicBezTo>
                    <a:pt x="4046" y="1468"/>
                    <a:pt x="4046" y="1435"/>
                    <a:pt x="4046" y="1368"/>
                  </a:cubicBezTo>
                  <a:cubicBezTo>
                    <a:pt x="4046" y="935"/>
                    <a:pt x="4079" y="468"/>
                    <a:pt x="41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1851500" y="26465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67" y="1"/>
                    <a:pt x="0" y="134"/>
                    <a:pt x="0" y="301"/>
                  </a:cubicBezTo>
                  <a:cubicBezTo>
                    <a:pt x="0" y="434"/>
                    <a:pt x="134" y="601"/>
                    <a:pt x="300" y="601"/>
                  </a:cubicBezTo>
                  <a:cubicBezTo>
                    <a:pt x="467" y="601"/>
                    <a:pt x="601" y="468"/>
                    <a:pt x="601" y="301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1861500" y="26290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67" y="0"/>
                    <a:pt x="1" y="100"/>
                    <a:pt x="1" y="267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68" y="567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1864000" y="24747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34" y="0"/>
                    <a:pt x="1" y="100"/>
                    <a:pt x="1" y="267"/>
                  </a:cubicBezTo>
                  <a:cubicBezTo>
                    <a:pt x="1" y="434"/>
                    <a:pt x="134" y="567"/>
                    <a:pt x="267" y="567"/>
                  </a:cubicBezTo>
                  <a:cubicBezTo>
                    <a:pt x="434" y="567"/>
                    <a:pt x="568" y="467"/>
                    <a:pt x="568" y="300"/>
                  </a:cubicBezTo>
                  <a:cubicBezTo>
                    <a:pt x="601" y="133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1677200" y="242135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0"/>
                  </a:cubicBezTo>
                  <a:cubicBezTo>
                    <a:pt x="1" y="467"/>
                    <a:pt x="101" y="601"/>
                    <a:pt x="267" y="601"/>
                  </a:cubicBezTo>
                  <a:cubicBezTo>
                    <a:pt x="434" y="601"/>
                    <a:pt x="568" y="467"/>
                    <a:pt x="568" y="300"/>
                  </a:cubicBezTo>
                  <a:cubicBezTo>
                    <a:pt x="568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1678025" y="23988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68" y="1"/>
                    <a:pt x="34" y="134"/>
                    <a:pt x="1" y="301"/>
                  </a:cubicBezTo>
                  <a:cubicBezTo>
                    <a:pt x="1" y="434"/>
                    <a:pt x="134" y="601"/>
                    <a:pt x="301" y="601"/>
                  </a:cubicBezTo>
                  <a:cubicBezTo>
                    <a:pt x="468" y="568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1692225" y="24080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67" y="34"/>
                    <a:pt x="0" y="134"/>
                    <a:pt x="0" y="301"/>
                  </a:cubicBezTo>
                  <a:cubicBezTo>
                    <a:pt x="0" y="467"/>
                    <a:pt x="133" y="601"/>
                    <a:pt x="300" y="601"/>
                  </a:cubicBezTo>
                  <a:cubicBezTo>
                    <a:pt x="467" y="601"/>
                    <a:pt x="600" y="467"/>
                    <a:pt x="600" y="301"/>
                  </a:cubicBezTo>
                  <a:cubicBezTo>
                    <a:pt x="600" y="167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1767275" y="23204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5"/>
                    <a:pt x="134" y="601"/>
                    <a:pt x="300" y="601"/>
                  </a:cubicBezTo>
                  <a:cubicBezTo>
                    <a:pt x="434" y="601"/>
                    <a:pt x="567" y="468"/>
                    <a:pt x="601" y="301"/>
                  </a:cubicBezTo>
                  <a:cubicBezTo>
                    <a:pt x="601" y="168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1768100" y="22996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34" y="0"/>
                    <a:pt x="1" y="100"/>
                    <a:pt x="1" y="267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34" y="567"/>
                    <a:pt x="601" y="467"/>
                    <a:pt x="601" y="300"/>
                  </a:cubicBezTo>
                  <a:cubicBezTo>
                    <a:pt x="601" y="133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1647175" y="21519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434" y="568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1305275" y="2113625"/>
              <a:ext cx="120950" cy="239775"/>
            </a:xfrm>
            <a:custGeom>
              <a:avLst/>
              <a:gdLst/>
              <a:ahLst/>
              <a:cxnLst/>
              <a:rect l="l" t="t" r="r" b="b"/>
              <a:pathLst>
                <a:path w="4838" h="9591" extrusionOk="0">
                  <a:moveTo>
                    <a:pt x="0" y="0"/>
                  </a:moveTo>
                  <a:cubicBezTo>
                    <a:pt x="0" y="0"/>
                    <a:pt x="0" y="0"/>
                    <a:pt x="0" y="34"/>
                  </a:cubicBezTo>
                  <a:cubicBezTo>
                    <a:pt x="34" y="100"/>
                    <a:pt x="67" y="167"/>
                    <a:pt x="100" y="267"/>
                  </a:cubicBezTo>
                  <a:cubicBezTo>
                    <a:pt x="167" y="434"/>
                    <a:pt x="234" y="601"/>
                    <a:pt x="301" y="734"/>
                  </a:cubicBezTo>
                  <a:cubicBezTo>
                    <a:pt x="434" y="1068"/>
                    <a:pt x="567" y="1401"/>
                    <a:pt x="701" y="1735"/>
                  </a:cubicBezTo>
                  <a:cubicBezTo>
                    <a:pt x="734" y="1768"/>
                    <a:pt x="768" y="1802"/>
                    <a:pt x="768" y="1868"/>
                  </a:cubicBezTo>
                  <a:cubicBezTo>
                    <a:pt x="768" y="1868"/>
                    <a:pt x="801" y="1902"/>
                    <a:pt x="801" y="1902"/>
                  </a:cubicBezTo>
                  <a:cubicBezTo>
                    <a:pt x="1335" y="2736"/>
                    <a:pt x="1802" y="3636"/>
                    <a:pt x="2269" y="4504"/>
                  </a:cubicBezTo>
                  <a:cubicBezTo>
                    <a:pt x="2202" y="4604"/>
                    <a:pt x="2169" y="4737"/>
                    <a:pt x="2235" y="4871"/>
                  </a:cubicBezTo>
                  <a:cubicBezTo>
                    <a:pt x="2435" y="5171"/>
                    <a:pt x="2636" y="5471"/>
                    <a:pt x="2869" y="5771"/>
                  </a:cubicBezTo>
                  <a:cubicBezTo>
                    <a:pt x="2509" y="5885"/>
                    <a:pt x="2139" y="5945"/>
                    <a:pt x="1769" y="5945"/>
                  </a:cubicBezTo>
                  <a:cubicBezTo>
                    <a:pt x="1488" y="5945"/>
                    <a:pt x="1208" y="5910"/>
                    <a:pt x="934" y="5838"/>
                  </a:cubicBezTo>
                  <a:cubicBezTo>
                    <a:pt x="768" y="5838"/>
                    <a:pt x="634" y="5971"/>
                    <a:pt x="634" y="6138"/>
                  </a:cubicBezTo>
                  <a:cubicBezTo>
                    <a:pt x="667" y="6472"/>
                    <a:pt x="1101" y="6438"/>
                    <a:pt x="1368" y="6505"/>
                  </a:cubicBezTo>
                  <a:cubicBezTo>
                    <a:pt x="1335" y="6638"/>
                    <a:pt x="1468" y="6772"/>
                    <a:pt x="1568" y="6872"/>
                  </a:cubicBezTo>
                  <a:cubicBezTo>
                    <a:pt x="2469" y="7706"/>
                    <a:pt x="3203" y="8740"/>
                    <a:pt x="4170" y="9541"/>
                  </a:cubicBezTo>
                  <a:cubicBezTo>
                    <a:pt x="4237" y="9574"/>
                    <a:pt x="4303" y="9591"/>
                    <a:pt x="4362" y="9591"/>
                  </a:cubicBezTo>
                  <a:cubicBezTo>
                    <a:pt x="4420" y="9591"/>
                    <a:pt x="4470" y="9574"/>
                    <a:pt x="4504" y="9541"/>
                  </a:cubicBezTo>
                  <a:cubicBezTo>
                    <a:pt x="4537" y="9474"/>
                    <a:pt x="4537" y="9407"/>
                    <a:pt x="4537" y="9374"/>
                  </a:cubicBezTo>
                  <a:cubicBezTo>
                    <a:pt x="4570" y="9340"/>
                    <a:pt x="4604" y="9274"/>
                    <a:pt x="4637" y="9240"/>
                  </a:cubicBezTo>
                  <a:cubicBezTo>
                    <a:pt x="4637" y="9207"/>
                    <a:pt x="4637" y="9174"/>
                    <a:pt x="4637" y="9174"/>
                  </a:cubicBezTo>
                  <a:cubicBezTo>
                    <a:pt x="4504" y="8607"/>
                    <a:pt x="4470" y="8006"/>
                    <a:pt x="4470" y="7406"/>
                  </a:cubicBezTo>
                  <a:cubicBezTo>
                    <a:pt x="4437" y="6605"/>
                    <a:pt x="4837" y="5838"/>
                    <a:pt x="4770" y="5037"/>
                  </a:cubicBezTo>
                  <a:cubicBezTo>
                    <a:pt x="4733" y="4907"/>
                    <a:pt x="4613" y="4839"/>
                    <a:pt x="4491" y="4839"/>
                  </a:cubicBezTo>
                  <a:cubicBezTo>
                    <a:pt x="4394" y="4839"/>
                    <a:pt x="4296" y="4882"/>
                    <a:pt x="4237" y="4971"/>
                  </a:cubicBezTo>
                  <a:cubicBezTo>
                    <a:pt x="4070" y="5137"/>
                    <a:pt x="3836" y="5304"/>
                    <a:pt x="3636" y="5404"/>
                  </a:cubicBezTo>
                  <a:cubicBezTo>
                    <a:pt x="3269" y="4704"/>
                    <a:pt x="2936" y="4003"/>
                    <a:pt x="2469" y="3369"/>
                  </a:cubicBezTo>
                  <a:cubicBezTo>
                    <a:pt x="2269" y="3036"/>
                    <a:pt x="768" y="434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1281925" y="21319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50"/>
                    <a:pt x="107" y="572"/>
                    <a:pt x="249" y="572"/>
                  </a:cubicBezTo>
                  <a:cubicBezTo>
                    <a:pt x="266" y="572"/>
                    <a:pt x="283" y="571"/>
                    <a:pt x="301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1271075" y="21153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0"/>
                  </a:moveTo>
                  <a:cubicBezTo>
                    <a:pt x="101" y="0"/>
                    <a:pt x="1" y="134"/>
                    <a:pt x="1" y="300"/>
                  </a:cubicBezTo>
                  <a:cubicBezTo>
                    <a:pt x="1" y="467"/>
                    <a:pt x="134" y="567"/>
                    <a:pt x="301" y="567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00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899150" y="2503075"/>
              <a:ext cx="162075" cy="148100"/>
            </a:xfrm>
            <a:custGeom>
              <a:avLst/>
              <a:gdLst/>
              <a:ahLst/>
              <a:cxnLst/>
              <a:rect l="l" t="t" r="r" b="b"/>
              <a:pathLst>
                <a:path w="6483" h="5924" extrusionOk="0">
                  <a:moveTo>
                    <a:pt x="482" y="1"/>
                  </a:moveTo>
                  <a:cubicBezTo>
                    <a:pt x="251" y="1"/>
                    <a:pt x="59" y="184"/>
                    <a:pt x="200" y="467"/>
                  </a:cubicBezTo>
                  <a:cubicBezTo>
                    <a:pt x="0" y="667"/>
                    <a:pt x="200" y="934"/>
                    <a:pt x="367" y="1101"/>
                  </a:cubicBezTo>
                  <a:cubicBezTo>
                    <a:pt x="701" y="1468"/>
                    <a:pt x="968" y="1868"/>
                    <a:pt x="1235" y="2302"/>
                  </a:cubicBezTo>
                  <a:cubicBezTo>
                    <a:pt x="1235" y="2335"/>
                    <a:pt x="1235" y="2335"/>
                    <a:pt x="1235" y="2369"/>
                  </a:cubicBezTo>
                  <a:cubicBezTo>
                    <a:pt x="1235" y="2502"/>
                    <a:pt x="1335" y="2635"/>
                    <a:pt x="1401" y="2802"/>
                  </a:cubicBezTo>
                  <a:cubicBezTo>
                    <a:pt x="1401" y="2869"/>
                    <a:pt x="1401" y="2969"/>
                    <a:pt x="1468" y="3036"/>
                  </a:cubicBezTo>
                  <a:cubicBezTo>
                    <a:pt x="1802" y="3403"/>
                    <a:pt x="2068" y="3870"/>
                    <a:pt x="2369" y="4303"/>
                  </a:cubicBezTo>
                  <a:cubicBezTo>
                    <a:pt x="2602" y="4704"/>
                    <a:pt x="2869" y="5070"/>
                    <a:pt x="3236" y="5404"/>
                  </a:cubicBezTo>
                  <a:cubicBezTo>
                    <a:pt x="3203" y="5437"/>
                    <a:pt x="3203" y="5437"/>
                    <a:pt x="3203" y="5471"/>
                  </a:cubicBezTo>
                  <a:cubicBezTo>
                    <a:pt x="3103" y="5604"/>
                    <a:pt x="3169" y="5771"/>
                    <a:pt x="3303" y="5871"/>
                  </a:cubicBezTo>
                  <a:cubicBezTo>
                    <a:pt x="3419" y="5907"/>
                    <a:pt x="3544" y="5923"/>
                    <a:pt x="3673" y="5923"/>
                  </a:cubicBezTo>
                  <a:cubicBezTo>
                    <a:pt x="4871" y="5923"/>
                    <a:pt x="6482" y="4477"/>
                    <a:pt x="6272" y="3303"/>
                  </a:cubicBezTo>
                  <a:cubicBezTo>
                    <a:pt x="6171" y="3136"/>
                    <a:pt x="5938" y="3069"/>
                    <a:pt x="5738" y="3002"/>
                  </a:cubicBezTo>
                  <a:cubicBezTo>
                    <a:pt x="5171" y="2836"/>
                    <a:pt x="4737" y="2402"/>
                    <a:pt x="4270" y="2102"/>
                  </a:cubicBezTo>
                  <a:cubicBezTo>
                    <a:pt x="3136" y="1368"/>
                    <a:pt x="1968" y="701"/>
                    <a:pt x="768" y="100"/>
                  </a:cubicBezTo>
                  <a:cubicBezTo>
                    <a:pt x="680" y="32"/>
                    <a:pt x="578" y="1"/>
                    <a:pt x="4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1015900" y="2130275"/>
              <a:ext cx="146800" cy="206075"/>
            </a:xfrm>
            <a:custGeom>
              <a:avLst/>
              <a:gdLst/>
              <a:ahLst/>
              <a:cxnLst/>
              <a:rect l="l" t="t" r="r" b="b"/>
              <a:pathLst>
                <a:path w="5872" h="8243" extrusionOk="0">
                  <a:moveTo>
                    <a:pt x="298" y="1"/>
                  </a:moveTo>
                  <a:cubicBezTo>
                    <a:pt x="145" y="1"/>
                    <a:pt x="0" y="109"/>
                    <a:pt x="0" y="335"/>
                  </a:cubicBezTo>
                  <a:cubicBezTo>
                    <a:pt x="100" y="635"/>
                    <a:pt x="200" y="1002"/>
                    <a:pt x="267" y="1336"/>
                  </a:cubicBezTo>
                  <a:cubicBezTo>
                    <a:pt x="734" y="3437"/>
                    <a:pt x="1201" y="5572"/>
                    <a:pt x="2002" y="7574"/>
                  </a:cubicBezTo>
                  <a:cubicBezTo>
                    <a:pt x="1935" y="7607"/>
                    <a:pt x="1835" y="7674"/>
                    <a:pt x="1835" y="7774"/>
                  </a:cubicBezTo>
                  <a:cubicBezTo>
                    <a:pt x="1768" y="7907"/>
                    <a:pt x="1868" y="8074"/>
                    <a:pt x="2035" y="8141"/>
                  </a:cubicBezTo>
                  <a:cubicBezTo>
                    <a:pt x="2267" y="8210"/>
                    <a:pt x="2504" y="8242"/>
                    <a:pt x="2743" y="8242"/>
                  </a:cubicBezTo>
                  <a:cubicBezTo>
                    <a:pt x="3877" y="8242"/>
                    <a:pt x="5025" y="7510"/>
                    <a:pt x="5604" y="6573"/>
                  </a:cubicBezTo>
                  <a:cubicBezTo>
                    <a:pt x="5871" y="6206"/>
                    <a:pt x="5671" y="5839"/>
                    <a:pt x="5371" y="5606"/>
                  </a:cubicBezTo>
                  <a:cubicBezTo>
                    <a:pt x="4003" y="3671"/>
                    <a:pt x="2135" y="2103"/>
                    <a:pt x="634" y="268"/>
                  </a:cubicBezTo>
                  <a:cubicBezTo>
                    <a:pt x="586" y="93"/>
                    <a:pt x="439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1162825" y="1871125"/>
              <a:ext cx="134925" cy="204250"/>
            </a:xfrm>
            <a:custGeom>
              <a:avLst/>
              <a:gdLst/>
              <a:ahLst/>
              <a:cxnLst/>
              <a:rect l="l" t="t" r="r" b="b"/>
              <a:pathLst>
                <a:path w="5397" h="8170" extrusionOk="0">
                  <a:moveTo>
                    <a:pt x="335" y="0"/>
                  </a:moveTo>
                  <a:cubicBezTo>
                    <a:pt x="151" y="0"/>
                    <a:pt x="0" y="145"/>
                    <a:pt x="94" y="427"/>
                  </a:cubicBezTo>
                  <a:cubicBezTo>
                    <a:pt x="1028" y="2629"/>
                    <a:pt x="1228" y="5097"/>
                    <a:pt x="2129" y="7332"/>
                  </a:cubicBezTo>
                  <a:cubicBezTo>
                    <a:pt x="1808" y="7750"/>
                    <a:pt x="2446" y="8168"/>
                    <a:pt x="2851" y="8168"/>
                  </a:cubicBezTo>
                  <a:cubicBezTo>
                    <a:pt x="2867" y="8168"/>
                    <a:pt x="2882" y="8167"/>
                    <a:pt x="2896" y="8166"/>
                  </a:cubicBezTo>
                  <a:cubicBezTo>
                    <a:pt x="2933" y="8169"/>
                    <a:pt x="2970" y="8170"/>
                    <a:pt x="3008" y="8170"/>
                  </a:cubicBezTo>
                  <a:cubicBezTo>
                    <a:pt x="3950" y="8170"/>
                    <a:pt x="5397" y="7392"/>
                    <a:pt x="5365" y="6398"/>
                  </a:cubicBezTo>
                  <a:cubicBezTo>
                    <a:pt x="4097" y="4163"/>
                    <a:pt x="2129" y="2428"/>
                    <a:pt x="728" y="260"/>
                  </a:cubicBezTo>
                  <a:cubicBezTo>
                    <a:pt x="641" y="86"/>
                    <a:pt x="4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1693875" y="2012250"/>
              <a:ext cx="125125" cy="246500"/>
            </a:xfrm>
            <a:custGeom>
              <a:avLst/>
              <a:gdLst/>
              <a:ahLst/>
              <a:cxnLst/>
              <a:rect l="l" t="t" r="r" b="b"/>
              <a:pathLst>
                <a:path w="5005" h="9860" extrusionOk="0">
                  <a:moveTo>
                    <a:pt x="4194" y="1"/>
                  </a:moveTo>
                  <a:cubicBezTo>
                    <a:pt x="4156" y="1"/>
                    <a:pt x="4115" y="7"/>
                    <a:pt x="4070" y="19"/>
                  </a:cubicBezTo>
                  <a:cubicBezTo>
                    <a:pt x="3737" y="353"/>
                    <a:pt x="3637" y="853"/>
                    <a:pt x="3370" y="1220"/>
                  </a:cubicBezTo>
                  <a:cubicBezTo>
                    <a:pt x="2236" y="3355"/>
                    <a:pt x="1502" y="5590"/>
                    <a:pt x="334" y="7725"/>
                  </a:cubicBezTo>
                  <a:cubicBezTo>
                    <a:pt x="234" y="7725"/>
                    <a:pt x="168" y="7758"/>
                    <a:pt x="101" y="7791"/>
                  </a:cubicBezTo>
                  <a:cubicBezTo>
                    <a:pt x="34" y="7858"/>
                    <a:pt x="1" y="7925"/>
                    <a:pt x="34" y="7992"/>
                  </a:cubicBezTo>
                  <a:cubicBezTo>
                    <a:pt x="34" y="8292"/>
                    <a:pt x="434" y="8659"/>
                    <a:pt x="601" y="8825"/>
                  </a:cubicBezTo>
                  <a:cubicBezTo>
                    <a:pt x="1235" y="9459"/>
                    <a:pt x="2169" y="9793"/>
                    <a:pt x="3070" y="9826"/>
                  </a:cubicBezTo>
                  <a:cubicBezTo>
                    <a:pt x="3603" y="9759"/>
                    <a:pt x="4404" y="9860"/>
                    <a:pt x="4671" y="9292"/>
                  </a:cubicBezTo>
                  <a:cubicBezTo>
                    <a:pt x="5004" y="6991"/>
                    <a:pt x="4571" y="4689"/>
                    <a:pt x="4771" y="2388"/>
                  </a:cubicBezTo>
                  <a:cubicBezTo>
                    <a:pt x="4644" y="1882"/>
                    <a:pt x="4877" y="1"/>
                    <a:pt x="4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1612050" y="1980825"/>
              <a:ext cx="96875" cy="156625"/>
            </a:xfrm>
            <a:custGeom>
              <a:avLst/>
              <a:gdLst/>
              <a:ahLst/>
              <a:cxnLst/>
              <a:rect l="l" t="t" r="r" b="b"/>
              <a:pathLst>
                <a:path w="3875" h="6265" extrusionOk="0">
                  <a:moveTo>
                    <a:pt x="2791" y="1"/>
                  </a:moveTo>
                  <a:cubicBezTo>
                    <a:pt x="2622" y="1"/>
                    <a:pt x="2447" y="186"/>
                    <a:pt x="2406" y="409"/>
                  </a:cubicBezTo>
                  <a:cubicBezTo>
                    <a:pt x="1739" y="1710"/>
                    <a:pt x="1272" y="3111"/>
                    <a:pt x="505" y="4345"/>
                  </a:cubicBezTo>
                  <a:cubicBezTo>
                    <a:pt x="462" y="4309"/>
                    <a:pt x="413" y="4293"/>
                    <a:pt x="363" y="4293"/>
                  </a:cubicBezTo>
                  <a:cubicBezTo>
                    <a:pt x="183" y="4293"/>
                    <a:pt x="0" y="4503"/>
                    <a:pt x="105" y="4712"/>
                  </a:cubicBezTo>
                  <a:cubicBezTo>
                    <a:pt x="505" y="5546"/>
                    <a:pt x="1439" y="5980"/>
                    <a:pt x="2306" y="6180"/>
                  </a:cubicBezTo>
                  <a:cubicBezTo>
                    <a:pt x="2475" y="6222"/>
                    <a:pt x="2791" y="6264"/>
                    <a:pt x="3093" y="6264"/>
                  </a:cubicBezTo>
                  <a:cubicBezTo>
                    <a:pt x="3268" y="6264"/>
                    <a:pt x="3439" y="6250"/>
                    <a:pt x="3574" y="6213"/>
                  </a:cubicBezTo>
                  <a:cubicBezTo>
                    <a:pt x="3707" y="6146"/>
                    <a:pt x="3807" y="6080"/>
                    <a:pt x="3841" y="5946"/>
                  </a:cubicBezTo>
                  <a:cubicBezTo>
                    <a:pt x="3874" y="5879"/>
                    <a:pt x="3874" y="5779"/>
                    <a:pt x="3874" y="5679"/>
                  </a:cubicBezTo>
                  <a:cubicBezTo>
                    <a:pt x="3574" y="4245"/>
                    <a:pt x="3340" y="2811"/>
                    <a:pt x="3240" y="1376"/>
                  </a:cubicBezTo>
                  <a:cubicBezTo>
                    <a:pt x="3174" y="1009"/>
                    <a:pt x="3107" y="642"/>
                    <a:pt x="3074" y="275"/>
                  </a:cubicBezTo>
                  <a:cubicBezTo>
                    <a:pt x="3008" y="79"/>
                    <a:pt x="2901" y="1"/>
                    <a:pt x="2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1875050" y="2268375"/>
              <a:ext cx="107400" cy="205950"/>
            </a:xfrm>
            <a:custGeom>
              <a:avLst/>
              <a:gdLst/>
              <a:ahLst/>
              <a:cxnLst/>
              <a:rect l="l" t="t" r="r" b="b"/>
              <a:pathLst>
                <a:path w="4296" h="8238" extrusionOk="0">
                  <a:moveTo>
                    <a:pt x="4030" y="1"/>
                  </a:moveTo>
                  <a:cubicBezTo>
                    <a:pt x="3636" y="1"/>
                    <a:pt x="3100" y="1103"/>
                    <a:pt x="2861" y="1316"/>
                  </a:cubicBezTo>
                  <a:cubicBezTo>
                    <a:pt x="2127" y="2517"/>
                    <a:pt x="1093" y="3484"/>
                    <a:pt x="459" y="4752"/>
                  </a:cubicBezTo>
                  <a:cubicBezTo>
                    <a:pt x="401" y="4731"/>
                    <a:pt x="351" y="4721"/>
                    <a:pt x="308" y="4721"/>
                  </a:cubicBezTo>
                  <a:cubicBezTo>
                    <a:pt x="1" y="4721"/>
                    <a:pt x="34" y="5193"/>
                    <a:pt x="92" y="5485"/>
                  </a:cubicBezTo>
                  <a:cubicBezTo>
                    <a:pt x="292" y="6753"/>
                    <a:pt x="1260" y="7954"/>
                    <a:pt x="2561" y="8221"/>
                  </a:cubicBezTo>
                  <a:cubicBezTo>
                    <a:pt x="2600" y="8232"/>
                    <a:pt x="2642" y="8238"/>
                    <a:pt x="2683" y="8238"/>
                  </a:cubicBezTo>
                  <a:cubicBezTo>
                    <a:pt x="2887" y="8238"/>
                    <a:pt x="3094" y="8103"/>
                    <a:pt x="3094" y="7854"/>
                  </a:cubicBezTo>
                  <a:cubicBezTo>
                    <a:pt x="3495" y="5819"/>
                    <a:pt x="3795" y="3784"/>
                    <a:pt x="4095" y="1716"/>
                  </a:cubicBezTo>
                  <a:cubicBezTo>
                    <a:pt x="4129" y="1216"/>
                    <a:pt x="4262" y="715"/>
                    <a:pt x="4295" y="248"/>
                  </a:cubicBezTo>
                  <a:cubicBezTo>
                    <a:pt x="4221" y="72"/>
                    <a:pt x="4130" y="1"/>
                    <a:pt x="4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1025075" y="3210275"/>
              <a:ext cx="211000" cy="173000"/>
            </a:xfrm>
            <a:custGeom>
              <a:avLst/>
              <a:gdLst/>
              <a:ahLst/>
              <a:cxnLst/>
              <a:rect l="l" t="t" r="r" b="b"/>
              <a:pathLst>
                <a:path w="8440" h="6920" extrusionOk="0">
                  <a:moveTo>
                    <a:pt x="5397" y="0"/>
                  </a:moveTo>
                  <a:cubicBezTo>
                    <a:pt x="5291" y="0"/>
                    <a:pt x="5183" y="52"/>
                    <a:pt x="5137" y="166"/>
                  </a:cubicBezTo>
                  <a:cubicBezTo>
                    <a:pt x="5104" y="233"/>
                    <a:pt x="5104" y="366"/>
                    <a:pt x="5171" y="433"/>
                  </a:cubicBezTo>
                  <a:cubicBezTo>
                    <a:pt x="4804" y="533"/>
                    <a:pt x="4370" y="1233"/>
                    <a:pt x="4103" y="1400"/>
                  </a:cubicBezTo>
                  <a:cubicBezTo>
                    <a:pt x="2769" y="2701"/>
                    <a:pt x="1702" y="4202"/>
                    <a:pt x="801" y="5837"/>
                  </a:cubicBezTo>
                  <a:cubicBezTo>
                    <a:pt x="634" y="6170"/>
                    <a:pt x="0" y="6671"/>
                    <a:pt x="667" y="6904"/>
                  </a:cubicBezTo>
                  <a:cubicBezTo>
                    <a:pt x="730" y="6915"/>
                    <a:pt x="794" y="6919"/>
                    <a:pt x="858" y="6919"/>
                  </a:cubicBezTo>
                  <a:cubicBezTo>
                    <a:pt x="1203" y="6919"/>
                    <a:pt x="1564" y="6783"/>
                    <a:pt x="1902" y="6671"/>
                  </a:cubicBezTo>
                  <a:cubicBezTo>
                    <a:pt x="2569" y="6437"/>
                    <a:pt x="3336" y="6304"/>
                    <a:pt x="4003" y="6003"/>
                  </a:cubicBezTo>
                  <a:cubicBezTo>
                    <a:pt x="5304" y="5470"/>
                    <a:pt x="6672" y="5103"/>
                    <a:pt x="7906" y="4369"/>
                  </a:cubicBezTo>
                  <a:cubicBezTo>
                    <a:pt x="7906" y="4369"/>
                    <a:pt x="7906" y="4336"/>
                    <a:pt x="7939" y="4336"/>
                  </a:cubicBezTo>
                  <a:cubicBezTo>
                    <a:pt x="8440" y="4269"/>
                    <a:pt x="8039" y="2968"/>
                    <a:pt x="7939" y="2634"/>
                  </a:cubicBezTo>
                  <a:cubicBezTo>
                    <a:pt x="7606" y="1467"/>
                    <a:pt x="6638" y="566"/>
                    <a:pt x="5538" y="32"/>
                  </a:cubicBezTo>
                  <a:cubicBezTo>
                    <a:pt x="5495" y="11"/>
                    <a:pt x="5446" y="0"/>
                    <a:pt x="539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1127650" y="2118625"/>
              <a:ext cx="595450" cy="634650"/>
            </a:xfrm>
            <a:custGeom>
              <a:avLst/>
              <a:gdLst/>
              <a:ahLst/>
              <a:cxnLst/>
              <a:rect l="l" t="t" r="r" b="b"/>
              <a:pathLst>
                <a:path w="23818" h="25386" extrusionOk="0">
                  <a:moveTo>
                    <a:pt x="14077" y="1"/>
                  </a:moveTo>
                  <a:lnTo>
                    <a:pt x="14077" y="1"/>
                  </a:lnTo>
                  <a:cubicBezTo>
                    <a:pt x="12676" y="2769"/>
                    <a:pt x="11842" y="5938"/>
                    <a:pt x="12009" y="9040"/>
                  </a:cubicBezTo>
                  <a:cubicBezTo>
                    <a:pt x="12009" y="9174"/>
                    <a:pt x="11975" y="9274"/>
                    <a:pt x="11975" y="9374"/>
                  </a:cubicBezTo>
                  <a:cubicBezTo>
                    <a:pt x="11975" y="9641"/>
                    <a:pt x="12009" y="9908"/>
                    <a:pt x="11975" y="10174"/>
                  </a:cubicBezTo>
                  <a:cubicBezTo>
                    <a:pt x="11975" y="10308"/>
                    <a:pt x="11942" y="10408"/>
                    <a:pt x="11942" y="10508"/>
                  </a:cubicBezTo>
                  <a:cubicBezTo>
                    <a:pt x="11942" y="10541"/>
                    <a:pt x="11942" y="10575"/>
                    <a:pt x="11942" y="10608"/>
                  </a:cubicBezTo>
                  <a:cubicBezTo>
                    <a:pt x="11942" y="10641"/>
                    <a:pt x="11942" y="10641"/>
                    <a:pt x="11942" y="10641"/>
                  </a:cubicBezTo>
                  <a:cubicBezTo>
                    <a:pt x="11942" y="10708"/>
                    <a:pt x="11942" y="10775"/>
                    <a:pt x="11942" y="10842"/>
                  </a:cubicBezTo>
                  <a:cubicBezTo>
                    <a:pt x="11942" y="11008"/>
                    <a:pt x="11909" y="11209"/>
                    <a:pt x="11909" y="11375"/>
                  </a:cubicBezTo>
                  <a:cubicBezTo>
                    <a:pt x="11875" y="11542"/>
                    <a:pt x="11875" y="11676"/>
                    <a:pt x="11842" y="11809"/>
                  </a:cubicBezTo>
                  <a:cubicBezTo>
                    <a:pt x="10107" y="7673"/>
                    <a:pt x="6572" y="4604"/>
                    <a:pt x="2469" y="2969"/>
                  </a:cubicBezTo>
                  <a:lnTo>
                    <a:pt x="2469" y="2969"/>
                  </a:lnTo>
                  <a:cubicBezTo>
                    <a:pt x="3002" y="6672"/>
                    <a:pt x="5938" y="9607"/>
                    <a:pt x="8907" y="11642"/>
                  </a:cubicBezTo>
                  <a:cubicBezTo>
                    <a:pt x="8940" y="11642"/>
                    <a:pt x="8940" y="11676"/>
                    <a:pt x="8973" y="11676"/>
                  </a:cubicBezTo>
                  <a:lnTo>
                    <a:pt x="9107" y="11776"/>
                  </a:lnTo>
                  <a:cubicBezTo>
                    <a:pt x="9274" y="11909"/>
                    <a:pt x="9474" y="12009"/>
                    <a:pt x="9640" y="12143"/>
                  </a:cubicBezTo>
                  <a:lnTo>
                    <a:pt x="9674" y="12143"/>
                  </a:lnTo>
                  <a:cubicBezTo>
                    <a:pt x="9706" y="12175"/>
                    <a:pt x="9739" y="12176"/>
                    <a:pt x="9740" y="12207"/>
                  </a:cubicBezTo>
                  <a:lnTo>
                    <a:pt x="9740" y="12207"/>
                  </a:lnTo>
                  <a:cubicBezTo>
                    <a:pt x="9729" y="12197"/>
                    <a:pt x="9718" y="12186"/>
                    <a:pt x="9707" y="12176"/>
                  </a:cubicBezTo>
                  <a:lnTo>
                    <a:pt x="9707" y="12176"/>
                  </a:lnTo>
                  <a:cubicBezTo>
                    <a:pt x="9707" y="12209"/>
                    <a:pt x="9741" y="12209"/>
                    <a:pt x="9741" y="12209"/>
                  </a:cubicBezTo>
                  <a:cubicBezTo>
                    <a:pt x="9741" y="12208"/>
                    <a:pt x="9740" y="12208"/>
                    <a:pt x="9740" y="12207"/>
                  </a:cubicBezTo>
                  <a:lnTo>
                    <a:pt x="9740" y="12207"/>
                  </a:lnTo>
                  <a:cubicBezTo>
                    <a:pt x="9804" y="12263"/>
                    <a:pt x="9884" y="12320"/>
                    <a:pt x="9941" y="12376"/>
                  </a:cubicBezTo>
                  <a:cubicBezTo>
                    <a:pt x="9974" y="12409"/>
                    <a:pt x="9974" y="12443"/>
                    <a:pt x="10007" y="12443"/>
                  </a:cubicBezTo>
                  <a:cubicBezTo>
                    <a:pt x="10041" y="12476"/>
                    <a:pt x="10107" y="12509"/>
                    <a:pt x="10141" y="12543"/>
                  </a:cubicBezTo>
                  <a:cubicBezTo>
                    <a:pt x="10308" y="12676"/>
                    <a:pt x="10441" y="12810"/>
                    <a:pt x="10608" y="12910"/>
                  </a:cubicBezTo>
                  <a:cubicBezTo>
                    <a:pt x="10641" y="12943"/>
                    <a:pt x="10708" y="12976"/>
                    <a:pt x="10741" y="13010"/>
                  </a:cubicBezTo>
                  <a:cubicBezTo>
                    <a:pt x="10741" y="13010"/>
                    <a:pt x="10741" y="13043"/>
                    <a:pt x="10775" y="13043"/>
                  </a:cubicBezTo>
                  <a:lnTo>
                    <a:pt x="10641" y="13043"/>
                  </a:lnTo>
                  <a:cubicBezTo>
                    <a:pt x="10608" y="13043"/>
                    <a:pt x="10574" y="13043"/>
                    <a:pt x="10541" y="13010"/>
                  </a:cubicBezTo>
                  <a:cubicBezTo>
                    <a:pt x="10200" y="12970"/>
                    <a:pt x="9860" y="12952"/>
                    <a:pt x="9521" y="12952"/>
                  </a:cubicBezTo>
                  <a:cubicBezTo>
                    <a:pt x="6414" y="12952"/>
                    <a:pt x="3421" y="14525"/>
                    <a:pt x="834" y="16179"/>
                  </a:cubicBezTo>
                  <a:cubicBezTo>
                    <a:pt x="567" y="16379"/>
                    <a:pt x="267" y="16579"/>
                    <a:pt x="0" y="16813"/>
                  </a:cubicBezTo>
                  <a:cubicBezTo>
                    <a:pt x="685" y="16902"/>
                    <a:pt x="1371" y="17018"/>
                    <a:pt x="2056" y="17018"/>
                  </a:cubicBezTo>
                  <a:cubicBezTo>
                    <a:pt x="2138" y="17018"/>
                    <a:pt x="2220" y="17016"/>
                    <a:pt x="2302" y="17013"/>
                  </a:cubicBezTo>
                  <a:cubicBezTo>
                    <a:pt x="5004" y="16813"/>
                    <a:pt x="7739" y="16112"/>
                    <a:pt x="10107" y="14811"/>
                  </a:cubicBezTo>
                  <a:cubicBezTo>
                    <a:pt x="10241" y="14744"/>
                    <a:pt x="10374" y="14678"/>
                    <a:pt x="10508" y="14611"/>
                  </a:cubicBezTo>
                  <a:cubicBezTo>
                    <a:pt x="10641" y="14544"/>
                    <a:pt x="10808" y="14478"/>
                    <a:pt x="10975" y="14377"/>
                  </a:cubicBezTo>
                  <a:cubicBezTo>
                    <a:pt x="11175" y="14311"/>
                    <a:pt x="11342" y="14244"/>
                    <a:pt x="11542" y="14177"/>
                  </a:cubicBezTo>
                  <a:cubicBezTo>
                    <a:pt x="11542" y="14177"/>
                    <a:pt x="11555" y="14177"/>
                    <a:pt x="11564" y="14169"/>
                  </a:cubicBezTo>
                  <a:lnTo>
                    <a:pt x="11564" y="14169"/>
                  </a:lnTo>
                  <a:cubicBezTo>
                    <a:pt x="11541" y="14234"/>
                    <a:pt x="11538" y="14319"/>
                    <a:pt x="11508" y="14377"/>
                  </a:cubicBezTo>
                  <a:cubicBezTo>
                    <a:pt x="11508" y="14411"/>
                    <a:pt x="11508" y="14444"/>
                    <a:pt x="11475" y="14478"/>
                  </a:cubicBezTo>
                  <a:cubicBezTo>
                    <a:pt x="11475" y="14511"/>
                    <a:pt x="11442" y="14578"/>
                    <a:pt x="11442" y="14644"/>
                  </a:cubicBezTo>
                  <a:cubicBezTo>
                    <a:pt x="11375" y="14844"/>
                    <a:pt x="11308" y="15045"/>
                    <a:pt x="11242" y="15211"/>
                  </a:cubicBezTo>
                  <a:cubicBezTo>
                    <a:pt x="11142" y="15612"/>
                    <a:pt x="10975" y="15979"/>
                    <a:pt x="10875" y="16379"/>
                  </a:cubicBezTo>
                  <a:cubicBezTo>
                    <a:pt x="10875" y="16512"/>
                    <a:pt x="10808" y="16646"/>
                    <a:pt x="10775" y="16746"/>
                  </a:cubicBezTo>
                  <a:cubicBezTo>
                    <a:pt x="9841" y="19381"/>
                    <a:pt x="9741" y="22383"/>
                    <a:pt x="10641" y="25018"/>
                  </a:cubicBezTo>
                  <a:cubicBezTo>
                    <a:pt x="10641" y="25118"/>
                    <a:pt x="10708" y="25252"/>
                    <a:pt x="10775" y="25385"/>
                  </a:cubicBezTo>
                  <a:cubicBezTo>
                    <a:pt x="10941" y="25219"/>
                    <a:pt x="11041" y="25085"/>
                    <a:pt x="11108" y="24985"/>
                  </a:cubicBezTo>
                  <a:cubicBezTo>
                    <a:pt x="12076" y="23751"/>
                    <a:pt x="12576" y="22216"/>
                    <a:pt x="13043" y="20782"/>
                  </a:cubicBezTo>
                  <a:cubicBezTo>
                    <a:pt x="13343" y="19781"/>
                    <a:pt x="13610" y="18747"/>
                    <a:pt x="13710" y="17713"/>
                  </a:cubicBezTo>
                  <a:cubicBezTo>
                    <a:pt x="13743" y="17680"/>
                    <a:pt x="13743" y="17613"/>
                    <a:pt x="13743" y="17546"/>
                  </a:cubicBezTo>
                  <a:cubicBezTo>
                    <a:pt x="13743" y="17480"/>
                    <a:pt x="13743" y="17413"/>
                    <a:pt x="13743" y="17346"/>
                  </a:cubicBezTo>
                  <a:lnTo>
                    <a:pt x="13743" y="17313"/>
                  </a:lnTo>
                  <a:lnTo>
                    <a:pt x="13743" y="17246"/>
                  </a:lnTo>
                  <a:cubicBezTo>
                    <a:pt x="13743" y="16813"/>
                    <a:pt x="13777" y="16412"/>
                    <a:pt x="13810" y="15979"/>
                  </a:cubicBezTo>
                  <a:lnTo>
                    <a:pt x="13810" y="15945"/>
                  </a:lnTo>
                  <a:cubicBezTo>
                    <a:pt x="13810" y="15912"/>
                    <a:pt x="13810" y="15879"/>
                    <a:pt x="13810" y="15879"/>
                  </a:cubicBezTo>
                  <a:cubicBezTo>
                    <a:pt x="13810" y="15879"/>
                    <a:pt x="13810" y="15845"/>
                    <a:pt x="13810" y="15845"/>
                  </a:cubicBezTo>
                  <a:cubicBezTo>
                    <a:pt x="13810" y="15812"/>
                    <a:pt x="13810" y="15778"/>
                    <a:pt x="13810" y="15745"/>
                  </a:cubicBezTo>
                  <a:cubicBezTo>
                    <a:pt x="13810" y="15712"/>
                    <a:pt x="13810" y="15678"/>
                    <a:pt x="13810" y="15645"/>
                  </a:cubicBezTo>
                  <a:lnTo>
                    <a:pt x="13810" y="15612"/>
                  </a:lnTo>
                  <a:cubicBezTo>
                    <a:pt x="13810" y="15545"/>
                    <a:pt x="13843" y="15478"/>
                    <a:pt x="13843" y="15412"/>
                  </a:cubicBezTo>
                  <a:cubicBezTo>
                    <a:pt x="13843" y="15378"/>
                    <a:pt x="13843" y="15311"/>
                    <a:pt x="13843" y="15278"/>
                  </a:cubicBezTo>
                  <a:cubicBezTo>
                    <a:pt x="13877" y="15145"/>
                    <a:pt x="13877" y="15045"/>
                    <a:pt x="13910" y="14945"/>
                  </a:cubicBezTo>
                  <a:lnTo>
                    <a:pt x="13910" y="14911"/>
                  </a:lnTo>
                  <a:cubicBezTo>
                    <a:pt x="13910" y="14844"/>
                    <a:pt x="13910" y="14811"/>
                    <a:pt x="13910" y="14744"/>
                  </a:cubicBezTo>
                  <a:cubicBezTo>
                    <a:pt x="13910" y="14644"/>
                    <a:pt x="13910" y="14544"/>
                    <a:pt x="13944" y="14444"/>
                  </a:cubicBezTo>
                  <a:cubicBezTo>
                    <a:pt x="13977" y="14478"/>
                    <a:pt x="14044" y="14511"/>
                    <a:pt x="14044" y="14578"/>
                  </a:cubicBezTo>
                  <a:cubicBezTo>
                    <a:pt x="15878" y="17380"/>
                    <a:pt x="18580" y="19981"/>
                    <a:pt x="21816" y="20949"/>
                  </a:cubicBezTo>
                  <a:cubicBezTo>
                    <a:pt x="20815" y="17847"/>
                    <a:pt x="18780" y="15078"/>
                    <a:pt x="15878" y="13577"/>
                  </a:cubicBezTo>
                  <a:cubicBezTo>
                    <a:pt x="15711" y="13477"/>
                    <a:pt x="15578" y="13343"/>
                    <a:pt x="15411" y="13277"/>
                  </a:cubicBezTo>
                  <a:cubicBezTo>
                    <a:pt x="15311" y="13210"/>
                    <a:pt x="15211" y="13143"/>
                    <a:pt x="15111" y="13077"/>
                  </a:cubicBezTo>
                  <a:cubicBezTo>
                    <a:pt x="15078" y="13043"/>
                    <a:pt x="15044" y="13010"/>
                    <a:pt x="14978" y="12976"/>
                  </a:cubicBezTo>
                  <a:lnTo>
                    <a:pt x="14944" y="12976"/>
                  </a:lnTo>
                  <a:cubicBezTo>
                    <a:pt x="15011" y="12943"/>
                    <a:pt x="15078" y="12943"/>
                    <a:pt x="15178" y="12910"/>
                  </a:cubicBezTo>
                  <a:cubicBezTo>
                    <a:pt x="15278" y="12876"/>
                    <a:pt x="15378" y="12843"/>
                    <a:pt x="15478" y="12810"/>
                  </a:cubicBezTo>
                  <a:cubicBezTo>
                    <a:pt x="15545" y="12776"/>
                    <a:pt x="15645" y="12743"/>
                    <a:pt x="15745" y="12710"/>
                  </a:cubicBezTo>
                  <a:cubicBezTo>
                    <a:pt x="15812" y="12676"/>
                    <a:pt x="15912" y="12610"/>
                    <a:pt x="15978" y="12576"/>
                  </a:cubicBezTo>
                  <a:cubicBezTo>
                    <a:pt x="17680" y="12109"/>
                    <a:pt x="19147" y="11108"/>
                    <a:pt x="20582" y="10141"/>
                  </a:cubicBezTo>
                  <a:cubicBezTo>
                    <a:pt x="21983" y="9240"/>
                    <a:pt x="22983" y="7940"/>
                    <a:pt x="23817" y="6505"/>
                  </a:cubicBezTo>
                  <a:lnTo>
                    <a:pt x="23817" y="6505"/>
                  </a:lnTo>
                  <a:cubicBezTo>
                    <a:pt x="21015" y="6605"/>
                    <a:pt x="18480" y="8006"/>
                    <a:pt x="16279" y="9707"/>
                  </a:cubicBezTo>
                  <a:cubicBezTo>
                    <a:pt x="16212" y="9774"/>
                    <a:pt x="16145" y="9808"/>
                    <a:pt x="16078" y="9841"/>
                  </a:cubicBezTo>
                  <a:cubicBezTo>
                    <a:pt x="15778" y="10041"/>
                    <a:pt x="15478" y="10241"/>
                    <a:pt x="15211" y="10475"/>
                  </a:cubicBezTo>
                  <a:cubicBezTo>
                    <a:pt x="15178" y="10508"/>
                    <a:pt x="15111" y="10541"/>
                    <a:pt x="15078" y="10608"/>
                  </a:cubicBezTo>
                  <a:cubicBezTo>
                    <a:pt x="14911" y="10675"/>
                    <a:pt x="14744" y="10775"/>
                    <a:pt x="14611" y="10875"/>
                  </a:cubicBezTo>
                  <a:lnTo>
                    <a:pt x="14577" y="10875"/>
                  </a:lnTo>
                  <a:lnTo>
                    <a:pt x="14577" y="10908"/>
                  </a:lnTo>
                  <a:cubicBezTo>
                    <a:pt x="14344" y="11042"/>
                    <a:pt x="14110" y="11175"/>
                    <a:pt x="13877" y="11309"/>
                  </a:cubicBezTo>
                  <a:lnTo>
                    <a:pt x="13843" y="11309"/>
                  </a:lnTo>
                  <a:cubicBezTo>
                    <a:pt x="13816" y="11336"/>
                    <a:pt x="13789" y="11341"/>
                    <a:pt x="13780" y="11359"/>
                  </a:cubicBezTo>
                  <a:lnTo>
                    <a:pt x="13780" y="11359"/>
                  </a:lnTo>
                  <a:cubicBezTo>
                    <a:pt x="13816" y="11200"/>
                    <a:pt x="13911" y="11071"/>
                    <a:pt x="13944" y="10942"/>
                  </a:cubicBezTo>
                  <a:cubicBezTo>
                    <a:pt x="15345" y="7473"/>
                    <a:pt x="15678" y="3436"/>
                    <a:pt x="14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1420350" y="2678200"/>
              <a:ext cx="589625" cy="557925"/>
            </a:xfrm>
            <a:custGeom>
              <a:avLst/>
              <a:gdLst/>
              <a:ahLst/>
              <a:cxnLst/>
              <a:rect l="l" t="t" r="r" b="b"/>
              <a:pathLst>
                <a:path w="23585" h="22317" extrusionOk="0">
                  <a:moveTo>
                    <a:pt x="5938" y="0"/>
                  </a:moveTo>
                  <a:cubicBezTo>
                    <a:pt x="5671" y="3336"/>
                    <a:pt x="7006" y="6705"/>
                    <a:pt x="9140" y="9207"/>
                  </a:cubicBezTo>
                  <a:cubicBezTo>
                    <a:pt x="9265" y="9331"/>
                    <a:pt x="9419" y="9456"/>
                    <a:pt x="9547" y="9608"/>
                  </a:cubicBezTo>
                  <a:lnTo>
                    <a:pt x="9547" y="9608"/>
                  </a:lnTo>
                  <a:cubicBezTo>
                    <a:pt x="9543" y="9607"/>
                    <a:pt x="9541" y="9607"/>
                    <a:pt x="9541" y="9607"/>
                  </a:cubicBezTo>
                  <a:cubicBezTo>
                    <a:pt x="9441" y="9574"/>
                    <a:pt x="9341" y="9507"/>
                    <a:pt x="9274" y="9474"/>
                  </a:cubicBezTo>
                  <a:cubicBezTo>
                    <a:pt x="9174" y="9440"/>
                    <a:pt x="9074" y="9374"/>
                    <a:pt x="8974" y="9340"/>
                  </a:cubicBezTo>
                  <a:cubicBezTo>
                    <a:pt x="8974" y="9340"/>
                    <a:pt x="8974" y="9340"/>
                    <a:pt x="8974" y="9307"/>
                  </a:cubicBezTo>
                  <a:lnTo>
                    <a:pt x="8940" y="9307"/>
                  </a:lnTo>
                  <a:cubicBezTo>
                    <a:pt x="8840" y="9274"/>
                    <a:pt x="8774" y="9207"/>
                    <a:pt x="8673" y="9173"/>
                  </a:cubicBezTo>
                  <a:cubicBezTo>
                    <a:pt x="8573" y="9107"/>
                    <a:pt x="8473" y="9073"/>
                    <a:pt x="8407" y="9040"/>
                  </a:cubicBezTo>
                  <a:lnTo>
                    <a:pt x="8407" y="9007"/>
                  </a:lnTo>
                  <a:lnTo>
                    <a:pt x="8340" y="9007"/>
                  </a:lnTo>
                  <a:cubicBezTo>
                    <a:pt x="8206" y="8907"/>
                    <a:pt x="8040" y="8807"/>
                    <a:pt x="7873" y="8740"/>
                  </a:cubicBezTo>
                  <a:lnTo>
                    <a:pt x="7840" y="8740"/>
                  </a:lnTo>
                  <a:cubicBezTo>
                    <a:pt x="7840" y="8706"/>
                    <a:pt x="7840" y="8706"/>
                    <a:pt x="7840" y="8706"/>
                  </a:cubicBezTo>
                  <a:cubicBezTo>
                    <a:pt x="7706" y="8640"/>
                    <a:pt x="7573" y="8573"/>
                    <a:pt x="7439" y="8540"/>
                  </a:cubicBezTo>
                  <a:cubicBezTo>
                    <a:pt x="7339" y="8473"/>
                    <a:pt x="7239" y="8440"/>
                    <a:pt x="7139" y="8373"/>
                  </a:cubicBezTo>
                  <a:cubicBezTo>
                    <a:pt x="5808" y="7574"/>
                    <a:pt x="4313" y="7090"/>
                    <a:pt x="2809" y="7090"/>
                  </a:cubicBezTo>
                  <a:cubicBezTo>
                    <a:pt x="1863" y="7090"/>
                    <a:pt x="915" y="7281"/>
                    <a:pt x="1" y="7706"/>
                  </a:cubicBezTo>
                  <a:cubicBezTo>
                    <a:pt x="2102" y="10174"/>
                    <a:pt x="5338" y="11408"/>
                    <a:pt x="8507" y="11875"/>
                  </a:cubicBezTo>
                  <a:cubicBezTo>
                    <a:pt x="8573" y="11909"/>
                    <a:pt x="8607" y="11909"/>
                    <a:pt x="8640" y="11909"/>
                  </a:cubicBezTo>
                  <a:cubicBezTo>
                    <a:pt x="8807" y="11942"/>
                    <a:pt x="8974" y="11975"/>
                    <a:pt x="9140" y="12009"/>
                  </a:cubicBezTo>
                  <a:cubicBezTo>
                    <a:pt x="9274" y="12042"/>
                    <a:pt x="9441" y="12109"/>
                    <a:pt x="9607" y="12142"/>
                  </a:cubicBezTo>
                  <a:cubicBezTo>
                    <a:pt x="9674" y="12142"/>
                    <a:pt x="9741" y="12142"/>
                    <a:pt x="9808" y="12176"/>
                  </a:cubicBezTo>
                  <a:lnTo>
                    <a:pt x="9774" y="12176"/>
                  </a:lnTo>
                  <a:cubicBezTo>
                    <a:pt x="9774" y="12176"/>
                    <a:pt x="9741" y="12209"/>
                    <a:pt x="9741" y="12209"/>
                  </a:cubicBezTo>
                  <a:cubicBezTo>
                    <a:pt x="9708" y="12242"/>
                    <a:pt x="9674" y="12242"/>
                    <a:pt x="9641" y="12276"/>
                  </a:cubicBezTo>
                  <a:cubicBezTo>
                    <a:pt x="9541" y="12342"/>
                    <a:pt x="9441" y="12376"/>
                    <a:pt x="9341" y="12442"/>
                  </a:cubicBezTo>
                  <a:cubicBezTo>
                    <a:pt x="9307" y="12476"/>
                    <a:pt x="9274" y="12476"/>
                    <a:pt x="9241" y="12509"/>
                  </a:cubicBezTo>
                  <a:cubicBezTo>
                    <a:pt x="9207" y="12509"/>
                    <a:pt x="9174" y="12543"/>
                    <a:pt x="9140" y="12543"/>
                  </a:cubicBezTo>
                  <a:cubicBezTo>
                    <a:pt x="9140" y="12576"/>
                    <a:pt x="9140" y="12576"/>
                    <a:pt x="9140" y="12576"/>
                  </a:cubicBezTo>
                  <a:cubicBezTo>
                    <a:pt x="9007" y="12643"/>
                    <a:pt x="8874" y="12709"/>
                    <a:pt x="8774" y="12776"/>
                  </a:cubicBezTo>
                  <a:cubicBezTo>
                    <a:pt x="8640" y="12843"/>
                    <a:pt x="8507" y="12943"/>
                    <a:pt x="8407" y="13010"/>
                  </a:cubicBezTo>
                  <a:cubicBezTo>
                    <a:pt x="8273" y="13076"/>
                    <a:pt x="8173" y="13143"/>
                    <a:pt x="8073" y="13210"/>
                  </a:cubicBezTo>
                  <a:cubicBezTo>
                    <a:pt x="8006" y="13243"/>
                    <a:pt x="7940" y="13276"/>
                    <a:pt x="7873" y="13310"/>
                  </a:cubicBezTo>
                  <a:cubicBezTo>
                    <a:pt x="5004" y="14744"/>
                    <a:pt x="3036" y="17646"/>
                    <a:pt x="1735" y="20515"/>
                  </a:cubicBezTo>
                  <a:cubicBezTo>
                    <a:pt x="1702" y="20648"/>
                    <a:pt x="1635" y="20782"/>
                    <a:pt x="1568" y="20915"/>
                  </a:cubicBezTo>
                  <a:cubicBezTo>
                    <a:pt x="3436" y="20515"/>
                    <a:pt x="5138" y="19681"/>
                    <a:pt x="6572" y="18413"/>
                  </a:cubicBezTo>
                  <a:cubicBezTo>
                    <a:pt x="7639" y="17546"/>
                    <a:pt x="8673" y="16612"/>
                    <a:pt x="9541" y="15545"/>
                  </a:cubicBezTo>
                  <a:cubicBezTo>
                    <a:pt x="9574" y="15478"/>
                    <a:pt x="9607" y="15411"/>
                    <a:pt x="9674" y="15378"/>
                  </a:cubicBezTo>
                  <a:cubicBezTo>
                    <a:pt x="9841" y="15178"/>
                    <a:pt x="9974" y="14978"/>
                    <a:pt x="10141" y="14777"/>
                  </a:cubicBezTo>
                  <a:cubicBezTo>
                    <a:pt x="10208" y="14677"/>
                    <a:pt x="10308" y="14577"/>
                    <a:pt x="10408" y="14477"/>
                  </a:cubicBezTo>
                  <a:cubicBezTo>
                    <a:pt x="10475" y="14411"/>
                    <a:pt x="10541" y="14310"/>
                    <a:pt x="10608" y="14244"/>
                  </a:cubicBezTo>
                  <a:cubicBezTo>
                    <a:pt x="10642" y="14210"/>
                    <a:pt x="10675" y="14144"/>
                    <a:pt x="10742" y="14110"/>
                  </a:cubicBezTo>
                  <a:cubicBezTo>
                    <a:pt x="10742" y="14077"/>
                    <a:pt x="10742" y="14077"/>
                    <a:pt x="10742" y="14077"/>
                  </a:cubicBezTo>
                  <a:cubicBezTo>
                    <a:pt x="10808" y="14010"/>
                    <a:pt x="10842" y="13977"/>
                    <a:pt x="10908" y="13910"/>
                  </a:cubicBezTo>
                  <a:cubicBezTo>
                    <a:pt x="10908" y="13910"/>
                    <a:pt x="10908" y="13910"/>
                    <a:pt x="10908" y="13944"/>
                  </a:cubicBezTo>
                  <a:cubicBezTo>
                    <a:pt x="10942" y="13977"/>
                    <a:pt x="10942" y="14010"/>
                    <a:pt x="10975" y="14044"/>
                  </a:cubicBezTo>
                  <a:cubicBezTo>
                    <a:pt x="11008" y="14144"/>
                    <a:pt x="11042" y="14210"/>
                    <a:pt x="11042" y="14277"/>
                  </a:cubicBezTo>
                  <a:cubicBezTo>
                    <a:pt x="11075" y="14344"/>
                    <a:pt x="11075" y="14377"/>
                    <a:pt x="11109" y="14411"/>
                  </a:cubicBezTo>
                  <a:cubicBezTo>
                    <a:pt x="11109" y="14444"/>
                    <a:pt x="11109" y="14444"/>
                    <a:pt x="11109" y="14444"/>
                  </a:cubicBezTo>
                  <a:cubicBezTo>
                    <a:pt x="11209" y="14711"/>
                    <a:pt x="11309" y="14944"/>
                    <a:pt x="11409" y="15178"/>
                  </a:cubicBezTo>
                  <a:cubicBezTo>
                    <a:pt x="11442" y="15244"/>
                    <a:pt x="11475" y="15311"/>
                    <a:pt x="11509" y="15378"/>
                  </a:cubicBezTo>
                  <a:cubicBezTo>
                    <a:pt x="11942" y="16645"/>
                    <a:pt x="12576" y="17913"/>
                    <a:pt x="13444" y="18914"/>
                  </a:cubicBezTo>
                  <a:cubicBezTo>
                    <a:pt x="13444" y="18914"/>
                    <a:pt x="13477" y="18947"/>
                    <a:pt x="13477" y="18947"/>
                  </a:cubicBezTo>
                  <a:cubicBezTo>
                    <a:pt x="13510" y="18980"/>
                    <a:pt x="13544" y="19014"/>
                    <a:pt x="13544" y="19047"/>
                  </a:cubicBezTo>
                  <a:cubicBezTo>
                    <a:pt x="13577" y="19047"/>
                    <a:pt x="13577" y="19047"/>
                    <a:pt x="13577" y="19081"/>
                  </a:cubicBezTo>
                  <a:cubicBezTo>
                    <a:pt x="13577" y="19081"/>
                    <a:pt x="13610" y="19114"/>
                    <a:pt x="13610" y="19147"/>
                  </a:cubicBezTo>
                  <a:cubicBezTo>
                    <a:pt x="13644" y="19147"/>
                    <a:pt x="13644" y="19181"/>
                    <a:pt x="13644" y="19181"/>
                  </a:cubicBezTo>
                  <a:cubicBezTo>
                    <a:pt x="13677" y="19214"/>
                    <a:pt x="13710" y="19247"/>
                    <a:pt x="13744" y="19281"/>
                  </a:cubicBezTo>
                  <a:cubicBezTo>
                    <a:pt x="13777" y="19314"/>
                    <a:pt x="13810" y="19347"/>
                    <a:pt x="13844" y="19381"/>
                  </a:cubicBezTo>
                  <a:cubicBezTo>
                    <a:pt x="13877" y="19414"/>
                    <a:pt x="13911" y="19447"/>
                    <a:pt x="13944" y="19481"/>
                  </a:cubicBezTo>
                  <a:lnTo>
                    <a:pt x="13944" y="19514"/>
                  </a:lnTo>
                  <a:cubicBezTo>
                    <a:pt x="13977" y="19514"/>
                    <a:pt x="13977" y="19548"/>
                    <a:pt x="14011" y="19581"/>
                  </a:cubicBezTo>
                  <a:cubicBezTo>
                    <a:pt x="14077" y="19614"/>
                    <a:pt x="14144" y="19681"/>
                    <a:pt x="14211" y="19714"/>
                  </a:cubicBezTo>
                  <a:cubicBezTo>
                    <a:pt x="14411" y="19914"/>
                    <a:pt x="14644" y="20115"/>
                    <a:pt x="14878" y="20281"/>
                  </a:cubicBezTo>
                  <a:cubicBezTo>
                    <a:pt x="16112" y="21215"/>
                    <a:pt x="17613" y="21749"/>
                    <a:pt x="19048" y="22316"/>
                  </a:cubicBezTo>
                  <a:cubicBezTo>
                    <a:pt x="18581" y="19081"/>
                    <a:pt x="16746" y="15912"/>
                    <a:pt x="14144" y="13877"/>
                  </a:cubicBezTo>
                  <a:lnTo>
                    <a:pt x="14111" y="13877"/>
                  </a:lnTo>
                  <a:cubicBezTo>
                    <a:pt x="14111" y="13843"/>
                    <a:pt x="14111" y="13843"/>
                    <a:pt x="14111" y="13843"/>
                  </a:cubicBezTo>
                  <a:cubicBezTo>
                    <a:pt x="14011" y="13777"/>
                    <a:pt x="13944" y="13677"/>
                    <a:pt x="13844" y="13610"/>
                  </a:cubicBezTo>
                  <a:cubicBezTo>
                    <a:pt x="13810" y="13577"/>
                    <a:pt x="13744" y="13510"/>
                    <a:pt x="13677" y="13477"/>
                  </a:cubicBezTo>
                  <a:cubicBezTo>
                    <a:pt x="13644" y="13443"/>
                    <a:pt x="13610" y="13410"/>
                    <a:pt x="13577" y="13376"/>
                  </a:cubicBezTo>
                  <a:cubicBezTo>
                    <a:pt x="13577" y="13343"/>
                    <a:pt x="13577" y="13343"/>
                    <a:pt x="13577" y="13343"/>
                  </a:cubicBezTo>
                  <a:cubicBezTo>
                    <a:pt x="13477" y="13276"/>
                    <a:pt x="13377" y="13210"/>
                    <a:pt x="13310" y="13110"/>
                  </a:cubicBezTo>
                  <a:lnTo>
                    <a:pt x="13277" y="13110"/>
                  </a:lnTo>
                  <a:cubicBezTo>
                    <a:pt x="13277" y="13110"/>
                    <a:pt x="13243" y="13076"/>
                    <a:pt x="13210" y="13043"/>
                  </a:cubicBezTo>
                  <a:lnTo>
                    <a:pt x="13177" y="13043"/>
                  </a:lnTo>
                  <a:lnTo>
                    <a:pt x="13143" y="12976"/>
                  </a:lnTo>
                  <a:cubicBezTo>
                    <a:pt x="13043" y="12909"/>
                    <a:pt x="12977" y="12809"/>
                    <a:pt x="12876" y="12743"/>
                  </a:cubicBezTo>
                  <a:cubicBezTo>
                    <a:pt x="12876" y="12743"/>
                    <a:pt x="12843" y="12709"/>
                    <a:pt x="12843" y="12709"/>
                  </a:cubicBezTo>
                  <a:lnTo>
                    <a:pt x="12843" y="12676"/>
                  </a:lnTo>
                  <a:cubicBezTo>
                    <a:pt x="12910" y="12743"/>
                    <a:pt x="12977" y="12776"/>
                    <a:pt x="13077" y="12809"/>
                  </a:cubicBezTo>
                  <a:cubicBezTo>
                    <a:pt x="13143" y="12843"/>
                    <a:pt x="13243" y="12876"/>
                    <a:pt x="13310" y="12909"/>
                  </a:cubicBezTo>
                  <a:cubicBezTo>
                    <a:pt x="13410" y="12943"/>
                    <a:pt x="13477" y="12976"/>
                    <a:pt x="13544" y="13010"/>
                  </a:cubicBezTo>
                  <a:cubicBezTo>
                    <a:pt x="13677" y="13043"/>
                    <a:pt x="13777" y="13076"/>
                    <a:pt x="13877" y="13110"/>
                  </a:cubicBezTo>
                  <a:lnTo>
                    <a:pt x="14044" y="13176"/>
                  </a:lnTo>
                  <a:cubicBezTo>
                    <a:pt x="14111" y="13176"/>
                    <a:pt x="14144" y="13210"/>
                    <a:pt x="14211" y="13210"/>
                  </a:cubicBezTo>
                  <a:cubicBezTo>
                    <a:pt x="14211" y="13210"/>
                    <a:pt x="14211" y="13243"/>
                    <a:pt x="14211" y="13243"/>
                  </a:cubicBezTo>
                  <a:cubicBezTo>
                    <a:pt x="14411" y="13310"/>
                    <a:pt x="14611" y="13343"/>
                    <a:pt x="14778" y="13410"/>
                  </a:cubicBezTo>
                  <a:cubicBezTo>
                    <a:pt x="14945" y="13443"/>
                    <a:pt x="15111" y="13510"/>
                    <a:pt x="15278" y="13543"/>
                  </a:cubicBezTo>
                  <a:cubicBezTo>
                    <a:pt x="16447" y="13962"/>
                    <a:pt x="17629" y="14131"/>
                    <a:pt x="18823" y="14131"/>
                  </a:cubicBezTo>
                  <a:cubicBezTo>
                    <a:pt x="20389" y="14131"/>
                    <a:pt x="21976" y="13841"/>
                    <a:pt x="23584" y="13443"/>
                  </a:cubicBezTo>
                  <a:cubicBezTo>
                    <a:pt x="23050" y="13010"/>
                    <a:pt x="22483" y="12609"/>
                    <a:pt x="21916" y="12242"/>
                  </a:cubicBezTo>
                  <a:lnTo>
                    <a:pt x="21883" y="12242"/>
                  </a:lnTo>
                  <a:cubicBezTo>
                    <a:pt x="21883" y="12209"/>
                    <a:pt x="21883" y="12209"/>
                    <a:pt x="21850" y="12209"/>
                  </a:cubicBezTo>
                  <a:cubicBezTo>
                    <a:pt x="21816" y="12176"/>
                    <a:pt x="21816" y="12176"/>
                    <a:pt x="21783" y="12176"/>
                  </a:cubicBezTo>
                  <a:cubicBezTo>
                    <a:pt x="21749" y="12142"/>
                    <a:pt x="21683" y="12109"/>
                    <a:pt x="21649" y="12076"/>
                  </a:cubicBezTo>
                  <a:cubicBezTo>
                    <a:pt x="21616" y="12042"/>
                    <a:pt x="21549" y="12009"/>
                    <a:pt x="21516" y="11975"/>
                  </a:cubicBezTo>
                  <a:lnTo>
                    <a:pt x="21449" y="11975"/>
                  </a:lnTo>
                  <a:cubicBezTo>
                    <a:pt x="21316" y="11875"/>
                    <a:pt x="21216" y="11809"/>
                    <a:pt x="21082" y="11742"/>
                  </a:cubicBezTo>
                  <a:cubicBezTo>
                    <a:pt x="21016" y="11742"/>
                    <a:pt x="20982" y="11709"/>
                    <a:pt x="20949" y="11675"/>
                  </a:cubicBezTo>
                  <a:cubicBezTo>
                    <a:pt x="19341" y="10871"/>
                    <a:pt x="17574" y="10386"/>
                    <a:pt x="15766" y="10386"/>
                  </a:cubicBezTo>
                  <a:cubicBezTo>
                    <a:pt x="15548" y="10386"/>
                    <a:pt x="15330" y="10393"/>
                    <a:pt x="15111" y="10408"/>
                  </a:cubicBezTo>
                  <a:cubicBezTo>
                    <a:pt x="15045" y="10408"/>
                    <a:pt x="14978" y="10374"/>
                    <a:pt x="14878" y="10374"/>
                  </a:cubicBezTo>
                  <a:cubicBezTo>
                    <a:pt x="14744" y="10374"/>
                    <a:pt x="14611" y="10408"/>
                    <a:pt x="14478" y="10408"/>
                  </a:cubicBezTo>
                  <a:lnTo>
                    <a:pt x="13410" y="10408"/>
                  </a:lnTo>
                  <a:lnTo>
                    <a:pt x="13410" y="10374"/>
                  </a:lnTo>
                  <a:cubicBezTo>
                    <a:pt x="13310" y="10374"/>
                    <a:pt x="13243" y="10374"/>
                    <a:pt x="13143" y="10408"/>
                  </a:cubicBezTo>
                  <a:cubicBezTo>
                    <a:pt x="13043" y="10408"/>
                    <a:pt x="12910" y="10408"/>
                    <a:pt x="12810" y="10374"/>
                  </a:cubicBezTo>
                  <a:lnTo>
                    <a:pt x="12843" y="10374"/>
                  </a:lnTo>
                  <a:cubicBezTo>
                    <a:pt x="13744" y="9941"/>
                    <a:pt x="14578" y="9440"/>
                    <a:pt x="15412" y="8840"/>
                  </a:cubicBezTo>
                  <a:cubicBezTo>
                    <a:pt x="17613" y="7039"/>
                    <a:pt x="19148" y="4370"/>
                    <a:pt x="19581" y="1568"/>
                  </a:cubicBezTo>
                  <a:lnTo>
                    <a:pt x="19581" y="1568"/>
                  </a:lnTo>
                  <a:cubicBezTo>
                    <a:pt x="16813" y="2469"/>
                    <a:pt x="14744" y="5004"/>
                    <a:pt x="13210" y="7406"/>
                  </a:cubicBezTo>
                  <a:cubicBezTo>
                    <a:pt x="13010" y="7706"/>
                    <a:pt x="12843" y="8039"/>
                    <a:pt x="12676" y="8373"/>
                  </a:cubicBezTo>
                  <a:cubicBezTo>
                    <a:pt x="12610" y="8506"/>
                    <a:pt x="12510" y="8606"/>
                    <a:pt x="12443" y="8740"/>
                  </a:cubicBezTo>
                  <a:cubicBezTo>
                    <a:pt x="12309" y="8907"/>
                    <a:pt x="12176" y="9073"/>
                    <a:pt x="12009" y="9240"/>
                  </a:cubicBezTo>
                  <a:cubicBezTo>
                    <a:pt x="11976" y="9274"/>
                    <a:pt x="11942" y="9307"/>
                    <a:pt x="11909" y="9340"/>
                  </a:cubicBezTo>
                  <a:cubicBezTo>
                    <a:pt x="11876" y="9374"/>
                    <a:pt x="11842" y="9407"/>
                    <a:pt x="11809" y="9440"/>
                  </a:cubicBezTo>
                  <a:cubicBezTo>
                    <a:pt x="11776" y="9474"/>
                    <a:pt x="11742" y="9507"/>
                    <a:pt x="11709" y="9540"/>
                  </a:cubicBezTo>
                  <a:cubicBezTo>
                    <a:pt x="11676" y="9574"/>
                    <a:pt x="11642" y="9640"/>
                    <a:pt x="11609" y="9674"/>
                  </a:cubicBezTo>
                  <a:cubicBezTo>
                    <a:pt x="11609" y="9640"/>
                    <a:pt x="11609" y="9640"/>
                    <a:pt x="11609" y="9640"/>
                  </a:cubicBezTo>
                  <a:cubicBezTo>
                    <a:pt x="11609" y="9640"/>
                    <a:pt x="11609" y="9607"/>
                    <a:pt x="11609" y="9607"/>
                  </a:cubicBezTo>
                  <a:cubicBezTo>
                    <a:pt x="11576" y="9440"/>
                    <a:pt x="11576" y="9274"/>
                    <a:pt x="11542" y="9107"/>
                  </a:cubicBezTo>
                  <a:cubicBezTo>
                    <a:pt x="11542" y="9007"/>
                    <a:pt x="11509" y="8873"/>
                    <a:pt x="11475" y="8773"/>
                  </a:cubicBezTo>
                  <a:cubicBezTo>
                    <a:pt x="11475" y="8673"/>
                    <a:pt x="11442" y="8540"/>
                    <a:pt x="11409" y="8440"/>
                  </a:cubicBezTo>
                  <a:cubicBezTo>
                    <a:pt x="11375" y="8206"/>
                    <a:pt x="11309" y="8006"/>
                    <a:pt x="11242" y="7806"/>
                  </a:cubicBezTo>
                  <a:cubicBezTo>
                    <a:pt x="11242" y="7772"/>
                    <a:pt x="11209" y="7739"/>
                    <a:pt x="11209" y="7739"/>
                  </a:cubicBezTo>
                  <a:cubicBezTo>
                    <a:pt x="10541" y="4570"/>
                    <a:pt x="8874" y="1568"/>
                    <a:pt x="5938" y="34"/>
                  </a:cubicBezTo>
                  <a:cubicBezTo>
                    <a:pt x="5938" y="34"/>
                    <a:pt x="5938" y="34"/>
                    <a:pt x="5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1323625" y="2323250"/>
              <a:ext cx="258525" cy="242175"/>
            </a:xfrm>
            <a:custGeom>
              <a:avLst/>
              <a:gdLst/>
              <a:ahLst/>
              <a:cxnLst/>
              <a:rect l="l" t="t" r="r" b="b"/>
              <a:pathLst>
                <a:path w="10341" h="9687" extrusionOk="0">
                  <a:moveTo>
                    <a:pt x="5142" y="1"/>
                  </a:moveTo>
                  <a:cubicBezTo>
                    <a:pt x="4718" y="1"/>
                    <a:pt x="4269" y="253"/>
                    <a:pt x="3903" y="855"/>
                  </a:cubicBezTo>
                  <a:cubicBezTo>
                    <a:pt x="3870" y="889"/>
                    <a:pt x="3836" y="955"/>
                    <a:pt x="3803" y="989"/>
                  </a:cubicBezTo>
                  <a:cubicBezTo>
                    <a:pt x="3803" y="1055"/>
                    <a:pt x="3803" y="1089"/>
                    <a:pt x="3770" y="1156"/>
                  </a:cubicBezTo>
                  <a:cubicBezTo>
                    <a:pt x="3736" y="1356"/>
                    <a:pt x="3669" y="1689"/>
                    <a:pt x="3603" y="2023"/>
                  </a:cubicBezTo>
                  <a:cubicBezTo>
                    <a:pt x="3158" y="1456"/>
                    <a:pt x="2692" y="1224"/>
                    <a:pt x="2285" y="1224"/>
                  </a:cubicBezTo>
                  <a:cubicBezTo>
                    <a:pt x="1137" y="1224"/>
                    <a:pt x="459" y="3070"/>
                    <a:pt x="2035" y="4425"/>
                  </a:cubicBezTo>
                  <a:cubicBezTo>
                    <a:pt x="1168" y="4458"/>
                    <a:pt x="234" y="4825"/>
                    <a:pt x="100" y="5725"/>
                  </a:cubicBezTo>
                  <a:cubicBezTo>
                    <a:pt x="0" y="6359"/>
                    <a:pt x="334" y="7193"/>
                    <a:pt x="1068" y="7193"/>
                  </a:cubicBezTo>
                  <a:cubicBezTo>
                    <a:pt x="1089" y="7196"/>
                    <a:pt x="1114" y="7197"/>
                    <a:pt x="1141" y="7197"/>
                  </a:cubicBezTo>
                  <a:cubicBezTo>
                    <a:pt x="1488" y="7197"/>
                    <a:pt x="2250" y="7002"/>
                    <a:pt x="2869" y="6693"/>
                  </a:cubicBezTo>
                  <a:lnTo>
                    <a:pt x="2869" y="6693"/>
                  </a:lnTo>
                  <a:cubicBezTo>
                    <a:pt x="2502" y="7794"/>
                    <a:pt x="2735" y="9228"/>
                    <a:pt x="3970" y="9595"/>
                  </a:cubicBezTo>
                  <a:cubicBezTo>
                    <a:pt x="4171" y="9658"/>
                    <a:pt x="4359" y="9687"/>
                    <a:pt x="4534" y="9687"/>
                  </a:cubicBezTo>
                  <a:cubicBezTo>
                    <a:pt x="5665" y="9687"/>
                    <a:pt x="6256" y="8477"/>
                    <a:pt x="6371" y="7293"/>
                  </a:cubicBezTo>
                  <a:cubicBezTo>
                    <a:pt x="6705" y="7760"/>
                    <a:pt x="7139" y="8194"/>
                    <a:pt x="7772" y="8227"/>
                  </a:cubicBezTo>
                  <a:cubicBezTo>
                    <a:pt x="7784" y="8227"/>
                    <a:pt x="7796" y="8228"/>
                    <a:pt x="7808" y="8228"/>
                  </a:cubicBezTo>
                  <a:cubicBezTo>
                    <a:pt x="9571" y="8228"/>
                    <a:pt x="9365" y="5754"/>
                    <a:pt x="8073" y="5058"/>
                  </a:cubicBezTo>
                  <a:cubicBezTo>
                    <a:pt x="10341" y="4172"/>
                    <a:pt x="9573" y="1777"/>
                    <a:pt x="7966" y="1777"/>
                  </a:cubicBezTo>
                  <a:cubicBezTo>
                    <a:pt x="7517" y="1777"/>
                    <a:pt x="7003" y="1964"/>
                    <a:pt x="6471" y="2423"/>
                  </a:cubicBezTo>
                  <a:cubicBezTo>
                    <a:pt x="6810" y="1112"/>
                    <a:pt x="6032" y="1"/>
                    <a:pt x="5142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1343625" y="23262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34" y="134"/>
                    <a:pt x="34" y="301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1"/>
                  </a:cubicBezTo>
                  <a:cubicBezTo>
                    <a:pt x="601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1331125" y="2312925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67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568"/>
                    <a:pt x="267" y="568"/>
                  </a:cubicBezTo>
                  <a:cubicBezTo>
                    <a:pt x="434" y="568"/>
                    <a:pt x="567" y="434"/>
                    <a:pt x="567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1229375" y="2251100"/>
              <a:ext cx="14200" cy="14325"/>
            </a:xfrm>
            <a:custGeom>
              <a:avLst/>
              <a:gdLst/>
              <a:ahLst/>
              <a:cxnLst/>
              <a:rect l="l" t="t" r="r" b="b"/>
              <a:pathLst>
                <a:path w="568" h="573" extrusionOk="0">
                  <a:moveTo>
                    <a:pt x="311" y="1"/>
                  </a:moveTo>
                  <a:cubicBezTo>
                    <a:pt x="297" y="1"/>
                    <a:pt x="282" y="2"/>
                    <a:pt x="268" y="5"/>
                  </a:cubicBezTo>
                  <a:cubicBezTo>
                    <a:pt x="134" y="5"/>
                    <a:pt x="1" y="105"/>
                    <a:pt x="1" y="272"/>
                  </a:cubicBezTo>
                  <a:cubicBezTo>
                    <a:pt x="1" y="439"/>
                    <a:pt x="101" y="572"/>
                    <a:pt x="268" y="572"/>
                  </a:cubicBezTo>
                  <a:cubicBezTo>
                    <a:pt x="434" y="572"/>
                    <a:pt x="568" y="439"/>
                    <a:pt x="568" y="272"/>
                  </a:cubicBezTo>
                  <a:cubicBezTo>
                    <a:pt x="568" y="150"/>
                    <a:pt x="457" y="1"/>
                    <a:pt x="31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1200200" y="2510575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301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22"/>
                    <a:pt x="111" y="572"/>
                    <a:pt x="257" y="572"/>
                  </a:cubicBezTo>
                  <a:cubicBezTo>
                    <a:pt x="271" y="572"/>
                    <a:pt x="286" y="570"/>
                    <a:pt x="301" y="567"/>
                  </a:cubicBezTo>
                  <a:cubicBezTo>
                    <a:pt x="434" y="567"/>
                    <a:pt x="567" y="467"/>
                    <a:pt x="567" y="301"/>
                  </a:cubicBezTo>
                  <a:cubicBezTo>
                    <a:pt x="567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1220200" y="25030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1394500" y="26515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34"/>
                    <a:pt x="134" y="601"/>
                    <a:pt x="301" y="601"/>
                  </a:cubicBezTo>
                  <a:cubicBezTo>
                    <a:pt x="468" y="568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1392825" y="263150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22"/>
                    <a:pt x="112" y="572"/>
                    <a:pt x="258" y="572"/>
                  </a:cubicBezTo>
                  <a:cubicBezTo>
                    <a:pt x="272" y="572"/>
                    <a:pt x="286" y="570"/>
                    <a:pt x="301" y="567"/>
                  </a:cubicBezTo>
                  <a:cubicBezTo>
                    <a:pt x="434" y="567"/>
                    <a:pt x="568" y="467"/>
                    <a:pt x="568" y="300"/>
                  </a:cubicBezTo>
                  <a:cubicBezTo>
                    <a:pt x="568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1410350" y="26381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34" y="0"/>
                    <a:pt x="0" y="133"/>
                    <a:pt x="0" y="300"/>
                  </a:cubicBezTo>
                  <a:cubicBezTo>
                    <a:pt x="0" y="434"/>
                    <a:pt x="134" y="567"/>
                    <a:pt x="301" y="567"/>
                  </a:cubicBezTo>
                  <a:cubicBezTo>
                    <a:pt x="467" y="567"/>
                    <a:pt x="601" y="434"/>
                    <a:pt x="601" y="300"/>
                  </a:cubicBezTo>
                  <a:cubicBezTo>
                    <a:pt x="601" y="133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1616325" y="25856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1602975" y="25722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568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1567950" y="2370475"/>
              <a:ext cx="14200" cy="14325"/>
            </a:xfrm>
            <a:custGeom>
              <a:avLst/>
              <a:gdLst/>
              <a:ahLst/>
              <a:cxnLst/>
              <a:rect l="l" t="t" r="r" b="b"/>
              <a:pathLst>
                <a:path w="568" h="573" extrusionOk="0">
                  <a:moveTo>
                    <a:pt x="268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50"/>
                    <a:pt x="108" y="573"/>
                    <a:pt x="250" y="573"/>
                  </a:cubicBezTo>
                  <a:cubicBezTo>
                    <a:pt x="267" y="573"/>
                    <a:pt x="284" y="571"/>
                    <a:pt x="301" y="567"/>
                  </a:cubicBezTo>
                  <a:cubicBezTo>
                    <a:pt x="468" y="567"/>
                    <a:pt x="568" y="434"/>
                    <a:pt x="568" y="267"/>
                  </a:cubicBezTo>
                  <a:cubicBezTo>
                    <a:pt x="568" y="134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1660525" y="23054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67" y="601"/>
                    <a:pt x="301" y="601"/>
                  </a:cubicBezTo>
                  <a:cubicBezTo>
                    <a:pt x="467" y="568"/>
                    <a:pt x="601" y="434"/>
                    <a:pt x="601" y="301"/>
                  </a:cubicBezTo>
                  <a:cubicBezTo>
                    <a:pt x="601" y="134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1466225" y="22904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34"/>
                    <a:pt x="34" y="300"/>
                  </a:cubicBezTo>
                  <a:cubicBezTo>
                    <a:pt x="34" y="450"/>
                    <a:pt x="141" y="572"/>
                    <a:pt x="283" y="572"/>
                  </a:cubicBezTo>
                  <a:cubicBezTo>
                    <a:pt x="299" y="572"/>
                    <a:pt x="316" y="571"/>
                    <a:pt x="334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601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1448700" y="22895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34" y="468"/>
                    <a:pt x="168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1458725" y="22729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3" y="1"/>
                    <a:pt x="0" y="167"/>
                    <a:pt x="0" y="301"/>
                  </a:cubicBezTo>
                  <a:cubicBezTo>
                    <a:pt x="0" y="468"/>
                    <a:pt x="133" y="601"/>
                    <a:pt x="300" y="601"/>
                  </a:cubicBezTo>
                  <a:cubicBezTo>
                    <a:pt x="467" y="601"/>
                    <a:pt x="600" y="468"/>
                    <a:pt x="600" y="301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1467875" y="21703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68"/>
                    <a:pt x="168" y="568"/>
                    <a:pt x="335" y="568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1584625" y="2865350"/>
              <a:ext cx="244375" cy="199200"/>
            </a:xfrm>
            <a:custGeom>
              <a:avLst/>
              <a:gdLst/>
              <a:ahLst/>
              <a:cxnLst/>
              <a:rect l="l" t="t" r="r" b="b"/>
              <a:pathLst>
                <a:path w="9775" h="7968" extrusionOk="0">
                  <a:moveTo>
                    <a:pt x="3730" y="0"/>
                  </a:moveTo>
                  <a:cubicBezTo>
                    <a:pt x="2908" y="0"/>
                    <a:pt x="2169" y="745"/>
                    <a:pt x="2169" y="1587"/>
                  </a:cubicBezTo>
                  <a:cubicBezTo>
                    <a:pt x="1986" y="1537"/>
                    <a:pt x="1794" y="1512"/>
                    <a:pt x="1602" y="1512"/>
                  </a:cubicBezTo>
                  <a:cubicBezTo>
                    <a:pt x="1410" y="1512"/>
                    <a:pt x="1218" y="1537"/>
                    <a:pt x="1035" y="1587"/>
                  </a:cubicBezTo>
                  <a:cubicBezTo>
                    <a:pt x="301" y="1788"/>
                    <a:pt x="1" y="2688"/>
                    <a:pt x="301" y="3389"/>
                  </a:cubicBezTo>
                  <a:cubicBezTo>
                    <a:pt x="601" y="4223"/>
                    <a:pt x="1635" y="4523"/>
                    <a:pt x="2436" y="4723"/>
                  </a:cubicBezTo>
                  <a:cubicBezTo>
                    <a:pt x="1969" y="5023"/>
                    <a:pt x="1502" y="5357"/>
                    <a:pt x="1269" y="5857"/>
                  </a:cubicBezTo>
                  <a:cubicBezTo>
                    <a:pt x="935" y="6658"/>
                    <a:pt x="1469" y="7725"/>
                    <a:pt x="2403" y="7725"/>
                  </a:cubicBezTo>
                  <a:cubicBezTo>
                    <a:pt x="2464" y="7733"/>
                    <a:pt x="2526" y="7737"/>
                    <a:pt x="2586" y="7737"/>
                  </a:cubicBezTo>
                  <a:cubicBezTo>
                    <a:pt x="3051" y="7737"/>
                    <a:pt x="3483" y="7520"/>
                    <a:pt x="3837" y="7225"/>
                  </a:cubicBezTo>
                  <a:cubicBezTo>
                    <a:pt x="3870" y="7158"/>
                    <a:pt x="3937" y="7125"/>
                    <a:pt x="3970" y="7091"/>
                  </a:cubicBezTo>
                  <a:cubicBezTo>
                    <a:pt x="4004" y="7091"/>
                    <a:pt x="4004" y="7091"/>
                    <a:pt x="4037" y="7058"/>
                  </a:cubicBezTo>
                  <a:cubicBezTo>
                    <a:pt x="4104" y="6991"/>
                    <a:pt x="4237" y="6891"/>
                    <a:pt x="4371" y="6758"/>
                  </a:cubicBezTo>
                  <a:cubicBezTo>
                    <a:pt x="4604" y="7291"/>
                    <a:pt x="5371" y="7925"/>
                    <a:pt x="5738" y="7925"/>
                  </a:cubicBezTo>
                  <a:cubicBezTo>
                    <a:pt x="5855" y="7954"/>
                    <a:pt x="5976" y="7967"/>
                    <a:pt x="6097" y="7967"/>
                  </a:cubicBezTo>
                  <a:cubicBezTo>
                    <a:pt x="7255" y="7967"/>
                    <a:pt x="8498" y="6741"/>
                    <a:pt x="7773" y="5624"/>
                  </a:cubicBezTo>
                  <a:cubicBezTo>
                    <a:pt x="9775" y="5123"/>
                    <a:pt x="9741" y="2755"/>
                    <a:pt x="7640" y="2521"/>
                  </a:cubicBezTo>
                  <a:cubicBezTo>
                    <a:pt x="8751" y="1258"/>
                    <a:pt x="7955" y="222"/>
                    <a:pt x="6945" y="222"/>
                  </a:cubicBezTo>
                  <a:cubicBezTo>
                    <a:pt x="6408" y="222"/>
                    <a:pt x="5810" y="514"/>
                    <a:pt x="5405" y="1220"/>
                  </a:cubicBezTo>
                  <a:cubicBezTo>
                    <a:pt x="5371" y="1254"/>
                    <a:pt x="5338" y="1321"/>
                    <a:pt x="5305" y="1354"/>
                  </a:cubicBezTo>
                  <a:cubicBezTo>
                    <a:pt x="5205" y="1020"/>
                    <a:pt x="5038" y="687"/>
                    <a:pt x="4771" y="453"/>
                  </a:cubicBezTo>
                  <a:cubicBezTo>
                    <a:pt x="4443" y="135"/>
                    <a:pt x="4079" y="0"/>
                    <a:pt x="373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1591300" y="27324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68" y="567"/>
                    <a:pt x="601" y="434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1602150" y="275075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267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22"/>
                    <a:pt x="111" y="572"/>
                    <a:pt x="232" y="572"/>
                  </a:cubicBezTo>
                  <a:cubicBezTo>
                    <a:pt x="244" y="572"/>
                    <a:pt x="256" y="570"/>
                    <a:pt x="267" y="567"/>
                  </a:cubicBezTo>
                  <a:cubicBezTo>
                    <a:pt x="434" y="567"/>
                    <a:pt x="568" y="434"/>
                    <a:pt x="568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1560450" y="290167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7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267" y="601"/>
                  </a:cubicBezTo>
                  <a:cubicBezTo>
                    <a:pt x="434" y="568"/>
                    <a:pt x="568" y="468"/>
                    <a:pt x="568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1555450" y="29208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34"/>
                    <a:pt x="0" y="134"/>
                    <a:pt x="0" y="300"/>
                  </a:cubicBezTo>
                  <a:cubicBezTo>
                    <a:pt x="0" y="467"/>
                    <a:pt x="134" y="601"/>
                    <a:pt x="301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601" y="167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1541275" y="29067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601"/>
                    <a:pt x="301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1462050" y="287582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301" y="1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8"/>
                    <a:pt x="134" y="601"/>
                    <a:pt x="301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1589650" y="30601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568"/>
                    <a:pt x="300" y="568"/>
                  </a:cubicBezTo>
                  <a:cubicBezTo>
                    <a:pt x="467" y="568"/>
                    <a:pt x="601" y="434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1604650" y="30718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434" y="568"/>
                    <a:pt x="568" y="434"/>
                    <a:pt x="568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1509575" y="31460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1522925" y="31343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468" y="568"/>
                    <a:pt x="601" y="434"/>
                    <a:pt x="601" y="267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1758100" y="30784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8"/>
                    <a:pt x="134" y="601"/>
                    <a:pt x="300" y="601"/>
                  </a:cubicBezTo>
                  <a:cubicBezTo>
                    <a:pt x="467" y="601"/>
                    <a:pt x="601" y="468"/>
                    <a:pt x="601" y="301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1773950" y="30684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3" y="34"/>
                    <a:pt x="0" y="134"/>
                    <a:pt x="0" y="301"/>
                  </a:cubicBezTo>
                  <a:cubicBezTo>
                    <a:pt x="0" y="467"/>
                    <a:pt x="133" y="601"/>
                    <a:pt x="300" y="601"/>
                  </a:cubicBezTo>
                  <a:cubicBezTo>
                    <a:pt x="467" y="601"/>
                    <a:pt x="600" y="467"/>
                    <a:pt x="600" y="301"/>
                  </a:cubicBezTo>
                  <a:cubicBezTo>
                    <a:pt x="600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1776450" y="30868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601"/>
                    <a:pt x="267" y="601"/>
                  </a:cubicBezTo>
                  <a:cubicBezTo>
                    <a:pt x="434" y="601"/>
                    <a:pt x="567" y="467"/>
                    <a:pt x="567" y="300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1849000" y="31777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601"/>
                    <a:pt x="300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601" y="167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1835650" y="31618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267"/>
                  </a:cubicBezTo>
                  <a:cubicBezTo>
                    <a:pt x="0" y="434"/>
                    <a:pt x="134" y="567"/>
                    <a:pt x="301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1829800" y="2991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1929050" y="29892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267"/>
                  </a:cubicBezTo>
                  <a:cubicBezTo>
                    <a:pt x="0" y="434"/>
                    <a:pt x="134" y="568"/>
                    <a:pt x="301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1792275" y="285570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1"/>
                  </a:moveTo>
                  <a:cubicBezTo>
                    <a:pt x="330" y="1"/>
                    <a:pt x="316" y="2"/>
                    <a:pt x="301" y="5"/>
                  </a:cubicBezTo>
                  <a:cubicBezTo>
                    <a:pt x="134" y="5"/>
                    <a:pt x="1" y="139"/>
                    <a:pt x="1" y="272"/>
                  </a:cubicBezTo>
                  <a:cubicBezTo>
                    <a:pt x="1" y="439"/>
                    <a:pt x="134" y="572"/>
                    <a:pt x="301" y="572"/>
                  </a:cubicBezTo>
                  <a:cubicBezTo>
                    <a:pt x="468" y="572"/>
                    <a:pt x="601" y="439"/>
                    <a:pt x="601" y="272"/>
                  </a:cubicBezTo>
                  <a:cubicBezTo>
                    <a:pt x="601" y="150"/>
                    <a:pt x="490" y="1"/>
                    <a:pt x="3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1803950" y="283915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268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22"/>
                    <a:pt x="112" y="572"/>
                    <a:pt x="233" y="572"/>
                  </a:cubicBezTo>
                  <a:cubicBezTo>
                    <a:pt x="244" y="572"/>
                    <a:pt x="256" y="570"/>
                    <a:pt x="268" y="567"/>
                  </a:cubicBezTo>
                  <a:cubicBezTo>
                    <a:pt x="435" y="567"/>
                    <a:pt x="568" y="434"/>
                    <a:pt x="568" y="300"/>
                  </a:cubicBezTo>
                  <a:cubicBezTo>
                    <a:pt x="568" y="134"/>
                    <a:pt x="435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1857325" y="27649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1231875" y="3050125"/>
              <a:ext cx="523750" cy="451700"/>
            </a:xfrm>
            <a:custGeom>
              <a:avLst/>
              <a:gdLst/>
              <a:ahLst/>
              <a:cxnLst/>
              <a:rect l="l" t="t" r="r" b="b"/>
              <a:pathLst>
                <a:path w="20950" h="18068" extrusionOk="0">
                  <a:moveTo>
                    <a:pt x="18281" y="1"/>
                  </a:moveTo>
                  <a:cubicBezTo>
                    <a:pt x="17447" y="1335"/>
                    <a:pt x="16346" y="2502"/>
                    <a:pt x="15112" y="3503"/>
                  </a:cubicBezTo>
                  <a:cubicBezTo>
                    <a:pt x="13677" y="4737"/>
                    <a:pt x="12110" y="5938"/>
                    <a:pt x="10208" y="6372"/>
                  </a:cubicBezTo>
                  <a:cubicBezTo>
                    <a:pt x="9841" y="6472"/>
                    <a:pt x="9474" y="6572"/>
                    <a:pt x="9074" y="6672"/>
                  </a:cubicBezTo>
                  <a:cubicBezTo>
                    <a:pt x="9063" y="6661"/>
                    <a:pt x="9052" y="6657"/>
                    <a:pt x="9039" y="6657"/>
                  </a:cubicBezTo>
                  <a:cubicBezTo>
                    <a:pt x="9015" y="6657"/>
                    <a:pt x="8985" y="6672"/>
                    <a:pt x="8941" y="6672"/>
                  </a:cubicBezTo>
                  <a:lnTo>
                    <a:pt x="8907" y="6672"/>
                  </a:lnTo>
                  <a:cubicBezTo>
                    <a:pt x="8841" y="6672"/>
                    <a:pt x="8774" y="6672"/>
                    <a:pt x="8707" y="6705"/>
                  </a:cubicBezTo>
                  <a:lnTo>
                    <a:pt x="8507" y="6705"/>
                  </a:lnTo>
                  <a:cubicBezTo>
                    <a:pt x="8440" y="6739"/>
                    <a:pt x="8374" y="6739"/>
                    <a:pt x="8307" y="6772"/>
                  </a:cubicBezTo>
                  <a:cubicBezTo>
                    <a:pt x="8374" y="6572"/>
                    <a:pt x="8407" y="6405"/>
                    <a:pt x="8474" y="6205"/>
                  </a:cubicBezTo>
                  <a:lnTo>
                    <a:pt x="8507" y="6038"/>
                  </a:lnTo>
                  <a:cubicBezTo>
                    <a:pt x="8607" y="5805"/>
                    <a:pt x="8707" y="5571"/>
                    <a:pt x="8807" y="5338"/>
                  </a:cubicBezTo>
                  <a:lnTo>
                    <a:pt x="8807" y="5338"/>
                  </a:lnTo>
                  <a:cubicBezTo>
                    <a:pt x="6172" y="7639"/>
                    <a:pt x="3170" y="9474"/>
                    <a:pt x="1" y="10908"/>
                  </a:cubicBezTo>
                  <a:cubicBezTo>
                    <a:pt x="1" y="10908"/>
                    <a:pt x="1" y="10908"/>
                    <a:pt x="1" y="10942"/>
                  </a:cubicBezTo>
                  <a:cubicBezTo>
                    <a:pt x="134" y="16679"/>
                    <a:pt x="2669" y="16979"/>
                    <a:pt x="7640" y="17747"/>
                  </a:cubicBezTo>
                  <a:cubicBezTo>
                    <a:pt x="9182" y="17933"/>
                    <a:pt x="10750" y="18068"/>
                    <a:pt x="12308" y="18068"/>
                  </a:cubicBezTo>
                  <a:cubicBezTo>
                    <a:pt x="13818" y="18068"/>
                    <a:pt x="15319" y="17941"/>
                    <a:pt x="16780" y="17613"/>
                  </a:cubicBezTo>
                  <a:cubicBezTo>
                    <a:pt x="19882" y="16279"/>
                    <a:pt x="20315" y="14911"/>
                    <a:pt x="20482" y="11676"/>
                  </a:cubicBezTo>
                  <a:cubicBezTo>
                    <a:pt x="20716" y="9407"/>
                    <a:pt x="20849" y="7139"/>
                    <a:pt x="20949" y="4871"/>
                  </a:cubicBezTo>
                  <a:cubicBezTo>
                    <a:pt x="19715" y="3603"/>
                    <a:pt x="18814" y="2035"/>
                    <a:pt x="18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1226050" y="2887500"/>
              <a:ext cx="369450" cy="261900"/>
            </a:xfrm>
            <a:custGeom>
              <a:avLst/>
              <a:gdLst/>
              <a:ahLst/>
              <a:cxnLst/>
              <a:rect l="l" t="t" r="r" b="b"/>
              <a:pathLst>
                <a:path w="14778" h="10476" extrusionOk="0">
                  <a:moveTo>
                    <a:pt x="534" y="1"/>
                  </a:moveTo>
                  <a:cubicBezTo>
                    <a:pt x="467" y="101"/>
                    <a:pt x="434" y="201"/>
                    <a:pt x="367" y="301"/>
                  </a:cubicBezTo>
                  <a:cubicBezTo>
                    <a:pt x="267" y="468"/>
                    <a:pt x="301" y="868"/>
                    <a:pt x="267" y="1135"/>
                  </a:cubicBezTo>
                  <a:cubicBezTo>
                    <a:pt x="301" y="1168"/>
                    <a:pt x="301" y="1202"/>
                    <a:pt x="301" y="1268"/>
                  </a:cubicBezTo>
                  <a:cubicBezTo>
                    <a:pt x="234" y="2569"/>
                    <a:pt x="167" y="3870"/>
                    <a:pt x="100" y="5171"/>
                  </a:cubicBezTo>
                  <a:cubicBezTo>
                    <a:pt x="100" y="5205"/>
                    <a:pt x="100" y="5238"/>
                    <a:pt x="100" y="5238"/>
                  </a:cubicBezTo>
                  <a:lnTo>
                    <a:pt x="100" y="5271"/>
                  </a:lnTo>
                  <a:cubicBezTo>
                    <a:pt x="100" y="5271"/>
                    <a:pt x="100" y="5305"/>
                    <a:pt x="100" y="5305"/>
                  </a:cubicBezTo>
                  <a:lnTo>
                    <a:pt x="100" y="5405"/>
                  </a:lnTo>
                  <a:cubicBezTo>
                    <a:pt x="100" y="5438"/>
                    <a:pt x="100" y="5471"/>
                    <a:pt x="100" y="5505"/>
                  </a:cubicBezTo>
                  <a:lnTo>
                    <a:pt x="100" y="5572"/>
                  </a:lnTo>
                  <a:lnTo>
                    <a:pt x="100" y="5638"/>
                  </a:lnTo>
                  <a:lnTo>
                    <a:pt x="100" y="5672"/>
                  </a:lnTo>
                  <a:cubicBezTo>
                    <a:pt x="34" y="7273"/>
                    <a:pt x="0" y="8874"/>
                    <a:pt x="0" y="10475"/>
                  </a:cubicBezTo>
                  <a:cubicBezTo>
                    <a:pt x="2369" y="8841"/>
                    <a:pt x="4904" y="7506"/>
                    <a:pt x="7606" y="6539"/>
                  </a:cubicBezTo>
                  <a:cubicBezTo>
                    <a:pt x="9941" y="5638"/>
                    <a:pt x="12509" y="5338"/>
                    <a:pt x="14778" y="4237"/>
                  </a:cubicBezTo>
                  <a:cubicBezTo>
                    <a:pt x="9807" y="3937"/>
                    <a:pt x="4904" y="2436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1215800" y="2884275"/>
              <a:ext cx="384700" cy="134275"/>
            </a:xfrm>
            <a:custGeom>
              <a:avLst/>
              <a:gdLst/>
              <a:ahLst/>
              <a:cxnLst/>
              <a:rect l="l" t="t" r="r" b="b"/>
              <a:pathLst>
                <a:path w="15388" h="5371" extrusionOk="0">
                  <a:moveTo>
                    <a:pt x="938" y="0"/>
                  </a:moveTo>
                  <a:cubicBezTo>
                    <a:pt x="822" y="0"/>
                    <a:pt x="714" y="40"/>
                    <a:pt x="644" y="163"/>
                  </a:cubicBezTo>
                  <a:cubicBezTo>
                    <a:pt x="577" y="263"/>
                    <a:pt x="611" y="330"/>
                    <a:pt x="644" y="430"/>
                  </a:cubicBezTo>
                  <a:cubicBezTo>
                    <a:pt x="544" y="463"/>
                    <a:pt x="477" y="530"/>
                    <a:pt x="444" y="697"/>
                  </a:cubicBezTo>
                  <a:cubicBezTo>
                    <a:pt x="417" y="688"/>
                    <a:pt x="391" y="684"/>
                    <a:pt x="366" y="684"/>
                  </a:cubicBezTo>
                  <a:cubicBezTo>
                    <a:pt x="117" y="684"/>
                    <a:pt x="1" y="1109"/>
                    <a:pt x="244" y="1231"/>
                  </a:cubicBezTo>
                  <a:cubicBezTo>
                    <a:pt x="1745" y="1998"/>
                    <a:pt x="3279" y="2732"/>
                    <a:pt x="4847" y="3332"/>
                  </a:cubicBezTo>
                  <a:cubicBezTo>
                    <a:pt x="6448" y="3833"/>
                    <a:pt x="8116" y="4266"/>
                    <a:pt x="9750" y="4666"/>
                  </a:cubicBezTo>
                  <a:cubicBezTo>
                    <a:pt x="11051" y="4967"/>
                    <a:pt x="12386" y="5200"/>
                    <a:pt x="13687" y="5367"/>
                  </a:cubicBezTo>
                  <a:cubicBezTo>
                    <a:pt x="13704" y="5369"/>
                    <a:pt x="13721" y="5371"/>
                    <a:pt x="13738" y="5371"/>
                  </a:cubicBezTo>
                  <a:cubicBezTo>
                    <a:pt x="13948" y="5371"/>
                    <a:pt x="14115" y="5185"/>
                    <a:pt x="14053" y="5000"/>
                  </a:cubicBezTo>
                  <a:cubicBezTo>
                    <a:pt x="14154" y="4967"/>
                    <a:pt x="14220" y="4900"/>
                    <a:pt x="14220" y="4800"/>
                  </a:cubicBezTo>
                  <a:cubicBezTo>
                    <a:pt x="14267" y="4791"/>
                    <a:pt x="14320" y="4788"/>
                    <a:pt x="14377" y="4788"/>
                  </a:cubicBezTo>
                  <a:cubicBezTo>
                    <a:pt x="14524" y="4788"/>
                    <a:pt x="14698" y="4809"/>
                    <a:pt x="14860" y="4809"/>
                  </a:cubicBezTo>
                  <a:cubicBezTo>
                    <a:pt x="15122" y="4809"/>
                    <a:pt x="15352" y="4754"/>
                    <a:pt x="15388" y="4466"/>
                  </a:cubicBezTo>
                  <a:cubicBezTo>
                    <a:pt x="15388" y="4333"/>
                    <a:pt x="15288" y="4233"/>
                    <a:pt x="15121" y="4199"/>
                  </a:cubicBezTo>
                  <a:cubicBezTo>
                    <a:pt x="14754" y="4166"/>
                    <a:pt x="14354" y="4133"/>
                    <a:pt x="13987" y="4099"/>
                  </a:cubicBezTo>
                  <a:cubicBezTo>
                    <a:pt x="11618" y="3899"/>
                    <a:pt x="9350" y="3165"/>
                    <a:pt x="7115" y="2465"/>
                  </a:cubicBezTo>
                  <a:cubicBezTo>
                    <a:pt x="5114" y="1798"/>
                    <a:pt x="3179" y="964"/>
                    <a:pt x="1244" y="63"/>
                  </a:cubicBezTo>
                  <a:cubicBezTo>
                    <a:pt x="1150" y="32"/>
                    <a:pt x="1041" y="0"/>
                    <a:pt x="93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>
              <a:off x="1206875" y="2957600"/>
              <a:ext cx="261600" cy="90925"/>
            </a:xfrm>
            <a:custGeom>
              <a:avLst/>
              <a:gdLst/>
              <a:ahLst/>
              <a:cxnLst/>
              <a:rect l="l" t="t" r="r" b="b"/>
              <a:pathLst>
                <a:path w="10464" h="3637" extrusionOk="0">
                  <a:moveTo>
                    <a:pt x="901" y="0"/>
                  </a:moveTo>
                  <a:cubicBezTo>
                    <a:pt x="802" y="0"/>
                    <a:pt x="702" y="52"/>
                    <a:pt x="634" y="166"/>
                  </a:cubicBezTo>
                  <a:cubicBezTo>
                    <a:pt x="0" y="933"/>
                    <a:pt x="9140" y="3535"/>
                    <a:pt x="10041" y="3635"/>
                  </a:cubicBezTo>
                  <a:cubicBezTo>
                    <a:pt x="10051" y="3636"/>
                    <a:pt x="10061" y="3636"/>
                    <a:pt x="10071" y="3636"/>
                  </a:cubicBezTo>
                  <a:cubicBezTo>
                    <a:pt x="10411" y="3636"/>
                    <a:pt x="10464" y="3099"/>
                    <a:pt x="10107" y="3034"/>
                  </a:cubicBezTo>
                  <a:cubicBezTo>
                    <a:pt x="8573" y="2801"/>
                    <a:pt x="7039" y="2200"/>
                    <a:pt x="5537" y="1767"/>
                  </a:cubicBezTo>
                  <a:cubicBezTo>
                    <a:pt x="4036" y="1266"/>
                    <a:pt x="2469" y="766"/>
                    <a:pt x="1034" y="32"/>
                  </a:cubicBezTo>
                  <a:cubicBezTo>
                    <a:pt x="992" y="11"/>
                    <a:pt x="946" y="0"/>
                    <a:pt x="9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1222700" y="3042625"/>
              <a:ext cx="540425" cy="461850"/>
            </a:xfrm>
            <a:custGeom>
              <a:avLst/>
              <a:gdLst/>
              <a:ahLst/>
              <a:cxnLst/>
              <a:rect l="l" t="t" r="r" b="b"/>
              <a:pathLst>
                <a:path w="21617" h="18474" extrusionOk="0">
                  <a:moveTo>
                    <a:pt x="18581" y="0"/>
                  </a:moveTo>
                  <a:cubicBezTo>
                    <a:pt x="18548" y="0"/>
                    <a:pt x="18481" y="0"/>
                    <a:pt x="18447" y="34"/>
                  </a:cubicBezTo>
                  <a:cubicBezTo>
                    <a:pt x="18381" y="34"/>
                    <a:pt x="18347" y="100"/>
                    <a:pt x="18314" y="134"/>
                  </a:cubicBezTo>
                  <a:cubicBezTo>
                    <a:pt x="18247" y="267"/>
                    <a:pt x="18247" y="401"/>
                    <a:pt x="18247" y="534"/>
                  </a:cubicBezTo>
                  <a:cubicBezTo>
                    <a:pt x="18147" y="601"/>
                    <a:pt x="18081" y="667"/>
                    <a:pt x="18047" y="768"/>
                  </a:cubicBezTo>
                  <a:cubicBezTo>
                    <a:pt x="17880" y="801"/>
                    <a:pt x="17614" y="868"/>
                    <a:pt x="17580" y="1068"/>
                  </a:cubicBezTo>
                  <a:cubicBezTo>
                    <a:pt x="17480" y="1235"/>
                    <a:pt x="17447" y="1368"/>
                    <a:pt x="17480" y="1435"/>
                  </a:cubicBezTo>
                  <a:cubicBezTo>
                    <a:pt x="17447" y="1468"/>
                    <a:pt x="17380" y="1535"/>
                    <a:pt x="17313" y="1635"/>
                  </a:cubicBezTo>
                  <a:cubicBezTo>
                    <a:pt x="16246" y="3169"/>
                    <a:pt x="14645" y="4303"/>
                    <a:pt x="13077" y="5304"/>
                  </a:cubicBezTo>
                  <a:cubicBezTo>
                    <a:pt x="11809" y="6038"/>
                    <a:pt x="10508" y="6805"/>
                    <a:pt x="8974" y="6905"/>
                  </a:cubicBezTo>
                  <a:cubicBezTo>
                    <a:pt x="9041" y="6505"/>
                    <a:pt x="9274" y="6138"/>
                    <a:pt x="9374" y="5771"/>
                  </a:cubicBezTo>
                  <a:cubicBezTo>
                    <a:pt x="9408" y="5604"/>
                    <a:pt x="9274" y="5471"/>
                    <a:pt x="9141" y="5438"/>
                  </a:cubicBezTo>
                  <a:cubicBezTo>
                    <a:pt x="9074" y="5438"/>
                    <a:pt x="9007" y="5438"/>
                    <a:pt x="8907" y="5504"/>
                  </a:cubicBezTo>
                  <a:cubicBezTo>
                    <a:pt x="8807" y="5638"/>
                    <a:pt x="8674" y="5804"/>
                    <a:pt x="8540" y="5938"/>
                  </a:cubicBezTo>
                  <a:cubicBezTo>
                    <a:pt x="8073" y="6438"/>
                    <a:pt x="7573" y="6839"/>
                    <a:pt x="7006" y="7239"/>
                  </a:cubicBezTo>
                  <a:cubicBezTo>
                    <a:pt x="5538" y="8173"/>
                    <a:pt x="4104" y="9240"/>
                    <a:pt x="2503" y="10007"/>
                  </a:cubicBezTo>
                  <a:cubicBezTo>
                    <a:pt x="2102" y="10174"/>
                    <a:pt x="1736" y="10408"/>
                    <a:pt x="1369" y="10608"/>
                  </a:cubicBezTo>
                  <a:cubicBezTo>
                    <a:pt x="1235" y="10675"/>
                    <a:pt x="1135" y="10708"/>
                    <a:pt x="1002" y="10775"/>
                  </a:cubicBezTo>
                  <a:cubicBezTo>
                    <a:pt x="902" y="10808"/>
                    <a:pt x="835" y="10841"/>
                    <a:pt x="768" y="10875"/>
                  </a:cubicBezTo>
                  <a:cubicBezTo>
                    <a:pt x="735" y="10875"/>
                    <a:pt x="701" y="10908"/>
                    <a:pt x="668" y="10941"/>
                  </a:cubicBezTo>
                  <a:cubicBezTo>
                    <a:pt x="568" y="10875"/>
                    <a:pt x="435" y="10875"/>
                    <a:pt x="335" y="10875"/>
                  </a:cubicBezTo>
                  <a:cubicBezTo>
                    <a:pt x="168" y="10908"/>
                    <a:pt x="101" y="11042"/>
                    <a:pt x="101" y="11175"/>
                  </a:cubicBezTo>
                  <a:cubicBezTo>
                    <a:pt x="101" y="11208"/>
                    <a:pt x="101" y="11275"/>
                    <a:pt x="101" y="11308"/>
                  </a:cubicBezTo>
                  <a:cubicBezTo>
                    <a:pt x="101" y="11342"/>
                    <a:pt x="134" y="11375"/>
                    <a:pt x="134" y="11375"/>
                  </a:cubicBezTo>
                  <a:cubicBezTo>
                    <a:pt x="168" y="11442"/>
                    <a:pt x="234" y="11509"/>
                    <a:pt x="301" y="11509"/>
                  </a:cubicBezTo>
                  <a:cubicBezTo>
                    <a:pt x="268" y="11642"/>
                    <a:pt x="234" y="11775"/>
                    <a:pt x="234" y="11909"/>
                  </a:cubicBezTo>
                  <a:cubicBezTo>
                    <a:pt x="201" y="11909"/>
                    <a:pt x="168" y="11942"/>
                    <a:pt x="168" y="11942"/>
                  </a:cubicBezTo>
                  <a:cubicBezTo>
                    <a:pt x="68" y="12009"/>
                    <a:pt x="1" y="12142"/>
                    <a:pt x="34" y="12242"/>
                  </a:cubicBezTo>
                  <a:cubicBezTo>
                    <a:pt x="68" y="12309"/>
                    <a:pt x="101" y="12342"/>
                    <a:pt x="168" y="12376"/>
                  </a:cubicBezTo>
                  <a:cubicBezTo>
                    <a:pt x="68" y="12509"/>
                    <a:pt x="68" y="12709"/>
                    <a:pt x="201" y="12809"/>
                  </a:cubicBezTo>
                  <a:cubicBezTo>
                    <a:pt x="134" y="12876"/>
                    <a:pt x="134" y="12943"/>
                    <a:pt x="168" y="13043"/>
                  </a:cubicBezTo>
                  <a:cubicBezTo>
                    <a:pt x="268" y="13276"/>
                    <a:pt x="335" y="13543"/>
                    <a:pt x="435" y="13777"/>
                  </a:cubicBezTo>
                  <a:cubicBezTo>
                    <a:pt x="802" y="14744"/>
                    <a:pt x="1269" y="15678"/>
                    <a:pt x="2069" y="16279"/>
                  </a:cubicBezTo>
                  <a:cubicBezTo>
                    <a:pt x="2269" y="16445"/>
                    <a:pt x="2503" y="16612"/>
                    <a:pt x="2770" y="16712"/>
                  </a:cubicBezTo>
                  <a:cubicBezTo>
                    <a:pt x="5525" y="18075"/>
                    <a:pt x="8569" y="18464"/>
                    <a:pt x="11599" y="18464"/>
                  </a:cubicBezTo>
                  <a:cubicBezTo>
                    <a:pt x="11981" y="18464"/>
                    <a:pt x="12362" y="18458"/>
                    <a:pt x="12743" y="18447"/>
                  </a:cubicBezTo>
                  <a:cubicBezTo>
                    <a:pt x="13259" y="18456"/>
                    <a:pt x="13804" y="18474"/>
                    <a:pt x="14356" y="18474"/>
                  </a:cubicBezTo>
                  <a:cubicBezTo>
                    <a:pt x="15768" y="18474"/>
                    <a:pt x="17230" y="18360"/>
                    <a:pt x="18381" y="17713"/>
                  </a:cubicBezTo>
                  <a:cubicBezTo>
                    <a:pt x="18381" y="17680"/>
                    <a:pt x="18381" y="17680"/>
                    <a:pt x="18414" y="17680"/>
                  </a:cubicBezTo>
                  <a:cubicBezTo>
                    <a:pt x="18614" y="17546"/>
                    <a:pt x="18814" y="17379"/>
                    <a:pt x="18981" y="17179"/>
                  </a:cubicBezTo>
                  <a:cubicBezTo>
                    <a:pt x="19081" y="17079"/>
                    <a:pt x="19181" y="16979"/>
                    <a:pt x="19248" y="16846"/>
                  </a:cubicBezTo>
                  <a:cubicBezTo>
                    <a:pt x="19315" y="16779"/>
                    <a:pt x="19381" y="16746"/>
                    <a:pt x="19482" y="16746"/>
                  </a:cubicBezTo>
                  <a:cubicBezTo>
                    <a:pt x="19615" y="16545"/>
                    <a:pt x="19715" y="16379"/>
                    <a:pt x="19848" y="16145"/>
                  </a:cubicBezTo>
                  <a:cubicBezTo>
                    <a:pt x="19915" y="16045"/>
                    <a:pt x="20115" y="15812"/>
                    <a:pt x="20349" y="15511"/>
                  </a:cubicBezTo>
                  <a:cubicBezTo>
                    <a:pt x="20749" y="14944"/>
                    <a:pt x="21216" y="14210"/>
                    <a:pt x="21083" y="13844"/>
                  </a:cubicBezTo>
                  <a:cubicBezTo>
                    <a:pt x="21083" y="13777"/>
                    <a:pt x="21083" y="13710"/>
                    <a:pt x="21049" y="13643"/>
                  </a:cubicBezTo>
                  <a:cubicBezTo>
                    <a:pt x="21016" y="13543"/>
                    <a:pt x="20916" y="13477"/>
                    <a:pt x="20816" y="13477"/>
                  </a:cubicBezTo>
                  <a:cubicBezTo>
                    <a:pt x="20804" y="13475"/>
                    <a:pt x="20791" y="13474"/>
                    <a:pt x="20778" y="13474"/>
                  </a:cubicBezTo>
                  <a:cubicBezTo>
                    <a:pt x="20544" y="13474"/>
                    <a:pt x="20203" y="13745"/>
                    <a:pt x="19982" y="13777"/>
                  </a:cubicBezTo>
                  <a:cubicBezTo>
                    <a:pt x="19882" y="13810"/>
                    <a:pt x="19782" y="13844"/>
                    <a:pt x="19715" y="13877"/>
                  </a:cubicBezTo>
                  <a:cubicBezTo>
                    <a:pt x="17151" y="14648"/>
                    <a:pt x="14464" y="15063"/>
                    <a:pt x="11783" y="15063"/>
                  </a:cubicBezTo>
                  <a:cubicBezTo>
                    <a:pt x="9826" y="15063"/>
                    <a:pt x="7872" y="14842"/>
                    <a:pt x="5972" y="14377"/>
                  </a:cubicBezTo>
                  <a:cubicBezTo>
                    <a:pt x="4404" y="13977"/>
                    <a:pt x="2903" y="13276"/>
                    <a:pt x="1402" y="12709"/>
                  </a:cubicBezTo>
                  <a:cubicBezTo>
                    <a:pt x="1168" y="12609"/>
                    <a:pt x="935" y="12509"/>
                    <a:pt x="701" y="12443"/>
                  </a:cubicBezTo>
                  <a:cubicBezTo>
                    <a:pt x="902" y="12409"/>
                    <a:pt x="1135" y="12309"/>
                    <a:pt x="1369" y="12209"/>
                  </a:cubicBezTo>
                  <a:cubicBezTo>
                    <a:pt x="2703" y="11675"/>
                    <a:pt x="4571" y="10341"/>
                    <a:pt x="5105" y="10074"/>
                  </a:cubicBezTo>
                  <a:cubicBezTo>
                    <a:pt x="5838" y="9607"/>
                    <a:pt x="6506" y="9107"/>
                    <a:pt x="7206" y="8606"/>
                  </a:cubicBezTo>
                  <a:lnTo>
                    <a:pt x="7239" y="8606"/>
                  </a:lnTo>
                  <a:cubicBezTo>
                    <a:pt x="7295" y="8607"/>
                    <a:pt x="7351" y="8608"/>
                    <a:pt x="7407" y="8608"/>
                  </a:cubicBezTo>
                  <a:cubicBezTo>
                    <a:pt x="11742" y="8608"/>
                    <a:pt x="15614" y="6063"/>
                    <a:pt x="18314" y="2802"/>
                  </a:cubicBezTo>
                  <a:cubicBezTo>
                    <a:pt x="18814" y="3836"/>
                    <a:pt x="19448" y="4837"/>
                    <a:pt x="20249" y="5638"/>
                  </a:cubicBezTo>
                  <a:cubicBezTo>
                    <a:pt x="20549" y="5938"/>
                    <a:pt x="20849" y="6205"/>
                    <a:pt x="21183" y="6438"/>
                  </a:cubicBezTo>
                  <a:lnTo>
                    <a:pt x="21316" y="6438"/>
                  </a:lnTo>
                  <a:cubicBezTo>
                    <a:pt x="21583" y="6405"/>
                    <a:pt x="21616" y="6005"/>
                    <a:pt x="21416" y="5838"/>
                  </a:cubicBezTo>
                  <a:cubicBezTo>
                    <a:pt x="21550" y="5771"/>
                    <a:pt x="21583" y="5571"/>
                    <a:pt x="21483" y="5438"/>
                  </a:cubicBezTo>
                  <a:cubicBezTo>
                    <a:pt x="21450" y="5371"/>
                    <a:pt x="21416" y="5304"/>
                    <a:pt x="21383" y="5237"/>
                  </a:cubicBezTo>
                  <a:cubicBezTo>
                    <a:pt x="21283" y="5037"/>
                    <a:pt x="21149" y="4804"/>
                    <a:pt x="21016" y="4604"/>
                  </a:cubicBezTo>
                  <a:cubicBezTo>
                    <a:pt x="20983" y="4570"/>
                    <a:pt x="20983" y="4537"/>
                    <a:pt x="20949" y="4504"/>
                  </a:cubicBezTo>
                  <a:cubicBezTo>
                    <a:pt x="20816" y="4337"/>
                    <a:pt x="20682" y="4137"/>
                    <a:pt x="20516" y="3936"/>
                  </a:cubicBezTo>
                  <a:cubicBezTo>
                    <a:pt x="20182" y="3469"/>
                    <a:pt x="19815" y="3002"/>
                    <a:pt x="19515" y="2535"/>
                  </a:cubicBezTo>
                  <a:cubicBezTo>
                    <a:pt x="19381" y="2369"/>
                    <a:pt x="19248" y="1935"/>
                    <a:pt x="19048" y="1601"/>
                  </a:cubicBezTo>
                  <a:cubicBezTo>
                    <a:pt x="19315" y="1468"/>
                    <a:pt x="19381" y="1134"/>
                    <a:pt x="19015" y="1034"/>
                  </a:cubicBezTo>
                  <a:cubicBezTo>
                    <a:pt x="19048" y="901"/>
                    <a:pt x="18981" y="768"/>
                    <a:pt x="18881" y="701"/>
                  </a:cubicBezTo>
                  <a:cubicBezTo>
                    <a:pt x="18848" y="701"/>
                    <a:pt x="18814" y="667"/>
                    <a:pt x="18814" y="667"/>
                  </a:cubicBezTo>
                  <a:cubicBezTo>
                    <a:pt x="18814" y="567"/>
                    <a:pt x="18814" y="434"/>
                    <a:pt x="18848" y="334"/>
                  </a:cubicBezTo>
                  <a:cubicBezTo>
                    <a:pt x="18848" y="167"/>
                    <a:pt x="18748" y="34"/>
                    <a:pt x="1858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1365325" y="3330225"/>
              <a:ext cx="14950" cy="14300"/>
            </a:xfrm>
            <a:custGeom>
              <a:avLst/>
              <a:gdLst/>
              <a:ahLst/>
              <a:cxnLst/>
              <a:rect l="l" t="t" r="r" b="b"/>
              <a:pathLst>
                <a:path w="598" h="572" extrusionOk="0">
                  <a:moveTo>
                    <a:pt x="343" y="0"/>
                  </a:moveTo>
                  <a:cubicBezTo>
                    <a:pt x="329" y="0"/>
                    <a:pt x="315" y="2"/>
                    <a:pt x="300" y="5"/>
                  </a:cubicBezTo>
                  <a:cubicBezTo>
                    <a:pt x="133" y="5"/>
                    <a:pt x="0" y="105"/>
                    <a:pt x="0" y="271"/>
                  </a:cubicBezTo>
                  <a:cubicBezTo>
                    <a:pt x="0" y="405"/>
                    <a:pt x="100" y="572"/>
                    <a:pt x="267" y="572"/>
                  </a:cubicBezTo>
                  <a:cubicBezTo>
                    <a:pt x="434" y="572"/>
                    <a:pt x="567" y="472"/>
                    <a:pt x="567" y="305"/>
                  </a:cubicBezTo>
                  <a:cubicBezTo>
                    <a:pt x="598" y="153"/>
                    <a:pt x="489" y="0"/>
                    <a:pt x="3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3"/>
            <p:cNvSpPr/>
            <p:nvPr/>
          </p:nvSpPr>
          <p:spPr>
            <a:xfrm>
              <a:off x="1379500" y="33144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34"/>
                    <a:pt x="134" y="601"/>
                    <a:pt x="267" y="601"/>
                  </a:cubicBezTo>
                  <a:cubicBezTo>
                    <a:pt x="434" y="601"/>
                    <a:pt x="567" y="468"/>
                    <a:pt x="567" y="301"/>
                  </a:cubicBezTo>
                  <a:cubicBezTo>
                    <a:pt x="601" y="168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1385325" y="333532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01" y="1"/>
                  </a:moveTo>
                  <a:cubicBezTo>
                    <a:pt x="167" y="1"/>
                    <a:pt x="1" y="101"/>
                    <a:pt x="1" y="268"/>
                  </a:cubicBezTo>
                  <a:cubicBezTo>
                    <a:pt x="1" y="420"/>
                    <a:pt x="112" y="572"/>
                    <a:pt x="258" y="572"/>
                  </a:cubicBezTo>
                  <a:cubicBezTo>
                    <a:pt x="272" y="572"/>
                    <a:pt x="286" y="571"/>
                    <a:pt x="301" y="568"/>
                  </a:cubicBezTo>
                  <a:cubicBezTo>
                    <a:pt x="434" y="568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1582975" y="32502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67" y="0"/>
                    <a:pt x="0" y="134"/>
                    <a:pt x="0" y="300"/>
                  </a:cubicBezTo>
                  <a:cubicBezTo>
                    <a:pt x="0" y="434"/>
                    <a:pt x="134" y="601"/>
                    <a:pt x="300" y="601"/>
                  </a:cubicBezTo>
                  <a:cubicBezTo>
                    <a:pt x="434" y="601"/>
                    <a:pt x="567" y="467"/>
                    <a:pt x="601" y="300"/>
                  </a:cubicBezTo>
                  <a:cubicBezTo>
                    <a:pt x="601" y="167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1597975" y="32359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1"/>
                  </a:moveTo>
                  <a:cubicBezTo>
                    <a:pt x="330" y="1"/>
                    <a:pt x="315" y="2"/>
                    <a:pt x="301" y="5"/>
                  </a:cubicBezTo>
                  <a:cubicBezTo>
                    <a:pt x="167" y="5"/>
                    <a:pt x="1" y="105"/>
                    <a:pt x="1" y="272"/>
                  </a:cubicBezTo>
                  <a:cubicBezTo>
                    <a:pt x="1" y="405"/>
                    <a:pt x="134" y="572"/>
                    <a:pt x="301" y="572"/>
                  </a:cubicBezTo>
                  <a:cubicBezTo>
                    <a:pt x="434" y="572"/>
                    <a:pt x="601" y="472"/>
                    <a:pt x="601" y="305"/>
                  </a:cubicBezTo>
                  <a:cubicBezTo>
                    <a:pt x="601" y="153"/>
                    <a:pt x="490" y="1"/>
                    <a:pt x="3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1316100" y="3042525"/>
              <a:ext cx="15050" cy="14300"/>
            </a:xfrm>
            <a:custGeom>
              <a:avLst/>
              <a:gdLst/>
              <a:ahLst/>
              <a:cxnLst/>
              <a:rect l="l" t="t" r="r" b="b"/>
              <a:pathLst>
                <a:path w="602" h="572" extrusionOk="0">
                  <a:moveTo>
                    <a:pt x="369" y="0"/>
                  </a:moveTo>
                  <a:cubicBezTo>
                    <a:pt x="358" y="0"/>
                    <a:pt x="346" y="1"/>
                    <a:pt x="335" y="4"/>
                  </a:cubicBezTo>
                  <a:cubicBezTo>
                    <a:pt x="168" y="4"/>
                    <a:pt x="34" y="104"/>
                    <a:pt x="34" y="271"/>
                  </a:cubicBezTo>
                  <a:cubicBezTo>
                    <a:pt x="1" y="405"/>
                    <a:pt x="134" y="571"/>
                    <a:pt x="301" y="571"/>
                  </a:cubicBezTo>
                  <a:cubicBezTo>
                    <a:pt x="468" y="571"/>
                    <a:pt x="601" y="471"/>
                    <a:pt x="601" y="305"/>
                  </a:cubicBezTo>
                  <a:cubicBezTo>
                    <a:pt x="601" y="152"/>
                    <a:pt x="490" y="0"/>
                    <a:pt x="369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1650525" y="33370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67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299" y="573"/>
                    <a:pt x="316" y="571"/>
                    <a:pt x="334" y="567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3"/>
            <p:cNvSpPr/>
            <p:nvPr/>
          </p:nvSpPr>
          <p:spPr>
            <a:xfrm>
              <a:off x="1217700" y="2882175"/>
              <a:ext cx="47975" cy="274725"/>
            </a:xfrm>
            <a:custGeom>
              <a:avLst/>
              <a:gdLst/>
              <a:ahLst/>
              <a:cxnLst/>
              <a:rect l="l" t="t" r="r" b="b"/>
              <a:pathLst>
                <a:path w="1919" h="10989" extrusionOk="0">
                  <a:moveTo>
                    <a:pt x="735" y="9654"/>
                  </a:moveTo>
                  <a:cubicBezTo>
                    <a:pt x="735" y="9854"/>
                    <a:pt x="735" y="10054"/>
                    <a:pt x="735" y="10254"/>
                  </a:cubicBezTo>
                  <a:lnTo>
                    <a:pt x="701" y="10254"/>
                  </a:lnTo>
                  <a:cubicBezTo>
                    <a:pt x="701" y="10054"/>
                    <a:pt x="701" y="9854"/>
                    <a:pt x="735" y="9654"/>
                  </a:cubicBezTo>
                  <a:close/>
                  <a:moveTo>
                    <a:pt x="938" y="0"/>
                  </a:moveTo>
                  <a:cubicBezTo>
                    <a:pt x="453" y="0"/>
                    <a:pt x="496" y="1550"/>
                    <a:pt x="468" y="1915"/>
                  </a:cubicBezTo>
                  <a:cubicBezTo>
                    <a:pt x="501" y="2382"/>
                    <a:pt x="234" y="2983"/>
                    <a:pt x="434" y="3450"/>
                  </a:cubicBezTo>
                  <a:cubicBezTo>
                    <a:pt x="168" y="5584"/>
                    <a:pt x="134" y="7753"/>
                    <a:pt x="134" y="9921"/>
                  </a:cubicBezTo>
                  <a:cubicBezTo>
                    <a:pt x="134" y="10288"/>
                    <a:pt x="1" y="10922"/>
                    <a:pt x="501" y="10988"/>
                  </a:cubicBezTo>
                  <a:cubicBezTo>
                    <a:pt x="801" y="10888"/>
                    <a:pt x="1268" y="10721"/>
                    <a:pt x="1302" y="10321"/>
                  </a:cubicBezTo>
                  <a:cubicBezTo>
                    <a:pt x="1335" y="8920"/>
                    <a:pt x="1302" y="7486"/>
                    <a:pt x="1368" y="6085"/>
                  </a:cubicBezTo>
                  <a:cubicBezTo>
                    <a:pt x="1469" y="4550"/>
                    <a:pt x="1368" y="3016"/>
                    <a:pt x="1602" y="1481"/>
                  </a:cubicBezTo>
                  <a:cubicBezTo>
                    <a:pt x="1602" y="1110"/>
                    <a:pt x="1918" y="163"/>
                    <a:pt x="1403" y="163"/>
                  </a:cubicBezTo>
                  <a:cubicBezTo>
                    <a:pt x="1363" y="163"/>
                    <a:pt x="1318" y="169"/>
                    <a:pt x="1268" y="181"/>
                  </a:cubicBezTo>
                  <a:cubicBezTo>
                    <a:pt x="1137" y="54"/>
                    <a:pt x="102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1225225" y="3302850"/>
              <a:ext cx="50875" cy="155925"/>
            </a:xfrm>
            <a:custGeom>
              <a:avLst/>
              <a:gdLst/>
              <a:ahLst/>
              <a:cxnLst/>
              <a:rect l="l" t="t" r="r" b="b"/>
              <a:pathLst>
                <a:path w="2035" h="6237" extrusionOk="0">
                  <a:moveTo>
                    <a:pt x="988" y="1"/>
                  </a:moveTo>
                  <a:cubicBezTo>
                    <a:pt x="891" y="1"/>
                    <a:pt x="793" y="44"/>
                    <a:pt x="734" y="132"/>
                  </a:cubicBezTo>
                  <a:cubicBezTo>
                    <a:pt x="667" y="232"/>
                    <a:pt x="667" y="332"/>
                    <a:pt x="667" y="466"/>
                  </a:cubicBezTo>
                  <a:cubicBezTo>
                    <a:pt x="667" y="532"/>
                    <a:pt x="667" y="566"/>
                    <a:pt x="667" y="633"/>
                  </a:cubicBezTo>
                  <a:cubicBezTo>
                    <a:pt x="634" y="633"/>
                    <a:pt x="634" y="633"/>
                    <a:pt x="600" y="599"/>
                  </a:cubicBezTo>
                  <a:cubicBezTo>
                    <a:pt x="600" y="566"/>
                    <a:pt x="567" y="566"/>
                    <a:pt x="567" y="532"/>
                  </a:cubicBezTo>
                  <a:cubicBezTo>
                    <a:pt x="500" y="432"/>
                    <a:pt x="434" y="366"/>
                    <a:pt x="300" y="332"/>
                  </a:cubicBezTo>
                  <a:cubicBezTo>
                    <a:pt x="133" y="332"/>
                    <a:pt x="0" y="499"/>
                    <a:pt x="0" y="666"/>
                  </a:cubicBezTo>
                  <a:cubicBezTo>
                    <a:pt x="0" y="699"/>
                    <a:pt x="0" y="733"/>
                    <a:pt x="0" y="766"/>
                  </a:cubicBezTo>
                  <a:cubicBezTo>
                    <a:pt x="0" y="799"/>
                    <a:pt x="0" y="866"/>
                    <a:pt x="0" y="899"/>
                  </a:cubicBezTo>
                  <a:cubicBezTo>
                    <a:pt x="33" y="1100"/>
                    <a:pt x="33" y="1333"/>
                    <a:pt x="67" y="1533"/>
                  </a:cubicBezTo>
                  <a:cubicBezTo>
                    <a:pt x="100" y="1900"/>
                    <a:pt x="133" y="2267"/>
                    <a:pt x="200" y="2634"/>
                  </a:cubicBezTo>
                  <a:cubicBezTo>
                    <a:pt x="234" y="2867"/>
                    <a:pt x="300" y="3134"/>
                    <a:pt x="334" y="3368"/>
                  </a:cubicBezTo>
                  <a:cubicBezTo>
                    <a:pt x="534" y="4135"/>
                    <a:pt x="834" y="4902"/>
                    <a:pt x="1168" y="5636"/>
                  </a:cubicBezTo>
                  <a:cubicBezTo>
                    <a:pt x="1301" y="5669"/>
                    <a:pt x="1334" y="5803"/>
                    <a:pt x="1334" y="5936"/>
                  </a:cubicBezTo>
                  <a:cubicBezTo>
                    <a:pt x="1501" y="6036"/>
                    <a:pt x="1635" y="6170"/>
                    <a:pt x="1801" y="6237"/>
                  </a:cubicBezTo>
                  <a:cubicBezTo>
                    <a:pt x="1935" y="6203"/>
                    <a:pt x="2035" y="6070"/>
                    <a:pt x="1968" y="5870"/>
                  </a:cubicBezTo>
                  <a:cubicBezTo>
                    <a:pt x="1601" y="5102"/>
                    <a:pt x="1534" y="4235"/>
                    <a:pt x="1401" y="3401"/>
                  </a:cubicBezTo>
                  <a:cubicBezTo>
                    <a:pt x="1368" y="3034"/>
                    <a:pt x="1334" y="2667"/>
                    <a:pt x="1301" y="2300"/>
                  </a:cubicBezTo>
                  <a:cubicBezTo>
                    <a:pt x="1301" y="2134"/>
                    <a:pt x="1301" y="1967"/>
                    <a:pt x="1301" y="1800"/>
                  </a:cubicBezTo>
                  <a:cubicBezTo>
                    <a:pt x="1268" y="1266"/>
                    <a:pt x="1268" y="733"/>
                    <a:pt x="1268" y="199"/>
                  </a:cubicBezTo>
                  <a:cubicBezTo>
                    <a:pt x="1230" y="69"/>
                    <a:pt x="1110" y="1"/>
                    <a:pt x="988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1694725" y="3140200"/>
              <a:ext cx="63375" cy="331925"/>
            </a:xfrm>
            <a:custGeom>
              <a:avLst/>
              <a:gdLst/>
              <a:ahLst/>
              <a:cxnLst/>
              <a:rect l="l" t="t" r="r" b="b"/>
              <a:pathLst>
                <a:path w="2535" h="13277" extrusionOk="0">
                  <a:moveTo>
                    <a:pt x="1835" y="0"/>
                  </a:moveTo>
                  <a:cubicBezTo>
                    <a:pt x="1768" y="0"/>
                    <a:pt x="1701" y="33"/>
                    <a:pt x="1668" y="33"/>
                  </a:cubicBezTo>
                  <a:cubicBezTo>
                    <a:pt x="1568" y="100"/>
                    <a:pt x="1501" y="167"/>
                    <a:pt x="1501" y="267"/>
                  </a:cubicBezTo>
                  <a:cubicBezTo>
                    <a:pt x="1468" y="767"/>
                    <a:pt x="1434" y="1234"/>
                    <a:pt x="1368" y="1735"/>
                  </a:cubicBezTo>
                  <a:cubicBezTo>
                    <a:pt x="1201" y="4170"/>
                    <a:pt x="1001" y="6605"/>
                    <a:pt x="901" y="9040"/>
                  </a:cubicBezTo>
                  <a:cubicBezTo>
                    <a:pt x="901" y="9340"/>
                    <a:pt x="867" y="9640"/>
                    <a:pt x="834" y="9974"/>
                  </a:cubicBezTo>
                  <a:cubicBezTo>
                    <a:pt x="734" y="11008"/>
                    <a:pt x="601" y="12009"/>
                    <a:pt x="33" y="12909"/>
                  </a:cubicBezTo>
                  <a:cubicBezTo>
                    <a:pt x="0" y="13043"/>
                    <a:pt x="0" y="13176"/>
                    <a:pt x="100" y="13276"/>
                  </a:cubicBezTo>
                  <a:cubicBezTo>
                    <a:pt x="200" y="13176"/>
                    <a:pt x="300" y="13076"/>
                    <a:pt x="367" y="12943"/>
                  </a:cubicBezTo>
                  <a:cubicBezTo>
                    <a:pt x="434" y="12876"/>
                    <a:pt x="500" y="12843"/>
                    <a:pt x="601" y="12809"/>
                  </a:cubicBezTo>
                  <a:lnTo>
                    <a:pt x="801" y="12809"/>
                  </a:lnTo>
                  <a:cubicBezTo>
                    <a:pt x="1034" y="12409"/>
                    <a:pt x="1268" y="12009"/>
                    <a:pt x="1468" y="11608"/>
                  </a:cubicBezTo>
                  <a:cubicBezTo>
                    <a:pt x="1768" y="10975"/>
                    <a:pt x="1968" y="10307"/>
                    <a:pt x="1968" y="9574"/>
                  </a:cubicBezTo>
                  <a:cubicBezTo>
                    <a:pt x="1968" y="9540"/>
                    <a:pt x="1968" y="9474"/>
                    <a:pt x="1968" y="9440"/>
                  </a:cubicBezTo>
                  <a:cubicBezTo>
                    <a:pt x="2302" y="7172"/>
                    <a:pt x="2368" y="4837"/>
                    <a:pt x="2469" y="2535"/>
                  </a:cubicBezTo>
                  <a:cubicBezTo>
                    <a:pt x="2469" y="2235"/>
                    <a:pt x="2469" y="1935"/>
                    <a:pt x="2502" y="1635"/>
                  </a:cubicBezTo>
                  <a:cubicBezTo>
                    <a:pt x="2502" y="1568"/>
                    <a:pt x="2502" y="1434"/>
                    <a:pt x="2502" y="1334"/>
                  </a:cubicBezTo>
                  <a:cubicBezTo>
                    <a:pt x="2531" y="1043"/>
                    <a:pt x="2535" y="676"/>
                    <a:pt x="2269" y="676"/>
                  </a:cubicBezTo>
                  <a:cubicBezTo>
                    <a:pt x="2230" y="676"/>
                    <a:pt x="2186" y="684"/>
                    <a:pt x="2135" y="701"/>
                  </a:cubicBezTo>
                  <a:cubicBezTo>
                    <a:pt x="2102" y="701"/>
                    <a:pt x="2102" y="734"/>
                    <a:pt x="2068" y="734"/>
                  </a:cubicBezTo>
                  <a:cubicBezTo>
                    <a:pt x="2068" y="701"/>
                    <a:pt x="2068" y="667"/>
                    <a:pt x="2068" y="634"/>
                  </a:cubicBezTo>
                  <a:cubicBezTo>
                    <a:pt x="2102" y="367"/>
                    <a:pt x="2135" y="67"/>
                    <a:pt x="1835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804900" y="2980075"/>
              <a:ext cx="1366850" cy="651325"/>
            </a:xfrm>
            <a:custGeom>
              <a:avLst/>
              <a:gdLst/>
              <a:ahLst/>
              <a:cxnLst/>
              <a:rect l="l" t="t" r="r" b="b"/>
              <a:pathLst>
                <a:path w="54674" h="26053" extrusionOk="0">
                  <a:moveTo>
                    <a:pt x="54140" y="1"/>
                  </a:moveTo>
                  <a:cubicBezTo>
                    <a:pt x="51938" y="34"/>
                    <a:pt x="49737" y="101"/>
                    <a:pt x="47568" y="134"/>
                  </a:cubicBezTo>
                  <a:cubicBezTo>
                    <a:pt x="48035" y="468"/>
                    <a:pt x="48469" y="801"/>
                    <a:pt x="48903" y="1201"/>
                  </a:cubicBezTo>
                  <a:cubicBezTo>
                    <a:pt x="48936" y="1235"/>
                    <a:pt x="48936" y="1268"/>
                    <a:pt x="48969" y="1268"/>
                  </a:cubicBezTo>
                  <a:cubicBezTo>
                    <a:pt x="49003" y="1335"/>
                    <a:pt x="49036" y="1368"/>
                    <a:pt x="49103" y="1402"/>
                  </a:cubicBezTo>
                  <a:cubicBezTo>
                    <a:pt x="49136" y="1468"/>
                    <a:pt x="49169" y="1502"/>
                    <a:pt x="49203" y="1535"/>
                  </a:cubicBezTo>
                  <a:cubicBezTo>
                    <a:pt x="49236" y="1568"/>
                    <a:pt x="49236" y="1568"/>
                    <a:pt x="49236" y="1568"/>
                  </a:cubicBezTo>
                  <a:cubicBezTo>
                    <a:pt x="49270" y="1602"/>
                    <a:pt x="49270" y="1602"/>
                    <a:pt x="49303" y="1635"/>
                  </a:cubicBezTo>
                  <a:lnTo>
                    <a:pt x="49036" y="1702"/>
                  </a:lnTo>
                  <a:cubicBezTo>
                    <a:pt x="48969" y="1735"/>
                    <a:pt x="48869" y="1735"/>
                    <a:pt x="48803" y="1768"/>
                  </a:cubicBezTo>
                  <a:cubicBezTo>
                    <a:pt x="48769" y="1768"/>
                    <a:pt x="48736" y="1802"/>
                    <a:pt x="48702" y="1802"/>
                  </a:cubicBezTo>
                  <a:cubicBezTo>
                    <a:pt x="48669" y="1802"/>
                    <a:pt x="48602" y="1835"/>
                    <a:pt x="48569" y="1835"/>
                  </a:cubicBezTo>
                  <a:cubicBezTo>
                    <a:pt x="46968" y="2202"/>
                    <a:pt x="45367" y="2602"/>
                    <a:pt x="43699" y="2669"/>
                  </a:cubicBezTo>
                  <a:lnTo>
                    <a:pt x="43299" y="2669"/>
                  </a:lnTo>
                  <a:cubicBezTo>
                    <a:pt x="42164" y="2669"/>
                    <a:pt x="41064" y="2436"/>
                    <a:pt x="39996" y="2069"/>
                  </a:cubicBezTo>
                  <a:lnTo>
                    <a:pt x="39996" y="2069"/>
                  </a:lnTo>
                  <a:cubicBezTo>
                    <a:pt x="42365" y="4237"/>
                    <a:pt x="43866" y="7406"/>
                    <a:pt x="44366" y="10475"/>
                  </a:cubicBezTo>
                  <a:cubicBezTo>
                    <a:pt x="44366" y="10508"/>
                    <a:pt x="44366" y="10541"/>
                    <a:pt x="44366" y="10575"/>
                  </a:cubicBezTo>
                  <a:cubicBezTo>
                    <a:pt x="44399" y="10608"/>
                    <a:pt x="44399" y="10675"/>
                    <a:pt x="44366" y="10775"/>
                  </a:cubicBezTo>
                  <a:cubicBezTo>
                    <a:pt x="44366" y="10808"/>
                    <a:pt x="44366" y="10808"/>
                    <a:pt x="44366" y="10842"/>
                  </a:cubicBezTo>
                  <a:cubicBezTo>
                    <a:pt x="44366" y="10875"/>
                    <a:pt x="44366" y="10942"/>
                    <a:pt x="44366" y="10975"/>
                  </a:cubicBezTo>
                  <a:lnTo>
                    <a:pt x="44199" y="10975"/>
                  </a:lnTo>
                  <a:cubicBezTo>
                    <a:pt x="44133" y="10942"/>
                    <a:pt x="44066" y="10942"/>
                    <a:pt x="43999" y="10908"/>
                  </a:cubicBezTo>
                  <a:lnTo>
                    <a:pt x="43866" y="10908"/>
                  </a:lnTo>
                  <a:lnTo>
                    <a:pt x="43599" y="10842"/>
                  </a:lnTo>
                  <a:lnTo>
                    <a:pt x="43499" y="10808"/>
                  </a:lnTo>
                  <a:lnTo>
                    <a:pt x="43465" y="10808"/>
                  </a:lnTo>
                  <a:cubicBezTo>
                    <a:pt x="41564" y="10174"/>
                    <a:pt x="39930" y="9341"/>
                    <a:pt x="38595" y="8206"/>
                  </a:cubicBezTo>
                  <a:cubicBezTo>
                    <a:pt x="38495" y="10441"/>
                    <a:pt x="38295" y="12676"/>
                    <a:pt x="38128" y="14945"/>
                  </a:cubicBezTo>
                  <a:cubicBezTo>
                    <a:pt x="37961" y="16612"/>
                    <a:pt x="37861" y="18614"/>
                    <a:pt x="36294" y="19615"/>
                  </a:cubicBezTo>
                  <a:cubicBezTo>
                    <a:pt x="34793" y="21016"/>
                    <a:pt x="32824" y="21382"/>
                    <a:pt x="30856" y="21416"/>
                  </a:cubicBezTo>
                  <a:lnTo>
                    <a:pt x="29889" y="21416"/>
                  </a:lnTo>
                  <a:cubicBezTo>
                    <a:pt x="29732" y="21417"/>
                    <a:pt x="29575" y="21418"/>
                    <a:pt x="29418" y="21418"/>
                  </a:cubicBezTo>
                  <a:cubicBezTo>
                    <a:pt x="25998" y="21418"/>
                    <a:pt x="22504" y="21060"/>
                    <a:pt x="19315" y="19848"/>
                  </a:cubicBezTo>
                  <a:cubicBezTo>
                    <a:pt x="17013" y="18814"/>
                    <a:pt x="16680" y="16212"/>
                    <a:pt x="16513" y="13944"/>
                  </a:cubicBezTo>
                  <a:cubicBezTo>
                    <a:pt x="14478" y="14844"/>
                    <a:pt x="12377" y="15578"/>
                    <a:pt x="10275" y="16145"/>
                  </a:cubicBezTo>
                  <a:cubicBezTo>
                    <a:pt x="9841" y="16312"/>
                    <a:pt x="9408" y="16412"/>
                    <a:pt x="8974" y="16512"/>
                  </a:cubicBezTo>
                  <a:cubicBezTo>
                    <a:pt x="8974" y="16512"/>
                    <a:pt x="8974" y="16512"/>
                    <a:pt x="8974" y="16546"/>
                  </a:cubicBezTo>
                  <a:lnTo>
                    <a:pt x="8907" y="16546"/>
                  </a:lnTo>
                  <a:cubicBezTo>
                    <a:pt x="8874" y="16546"/>
                    <a:pt x="8841" y="16546"/>
                    <a:pt x="8774" y="16579"/>
                  </a:cubicBezTo>
                  <a:cubicBezTo>
                    <a:pt x="8674" y="16579"/>
                    <a:pt x="8607" y="16579"/>
                    <a:pt x="8507" y="16612"/>
                  </a:cubicBezTo>
                  <a:cubicBezTo>
                    <a:pt x="8440" y="16612"/>
                    <a:pt x="8340" y="16646"/>
                    <a:pt x="8274" y="16646"/>
                  </a:cubicBezTo>
                  <a:lnTo>
                    <a:pt x="8240" y="16646"/>
                  </a:lnTo>
                  <a:cubicBezTo>
                    <a:pt x="8274" y="16612"/>
                    <a:pt x="8307" y="16546"/>
                    <a:pt x="8340" y="16512"/>
                  </a:cubicBezTo>
                  <a:cubicBezTo>
                    <a:pt x="8407" y="16346"/>
                    <a:pt x="8507" y="16179"/>
                    <a:pt x="8574" y="16045"/>
                  </a:cubicBezTo>
                  <a:cubicBezTo>
                    <a:pt x="8574" y="16045"/>
                    <a:pt x="8574" y="16045"/>
                    <a:pt x="8574" y="16012"/>
                  </a:cubicBezTo>
                  <a:cubicBezTo>
                    <a:pt x="8640" y="15912"/>
                    <a:pt x="8707" y="15812"/>
                    <a:pt x="8741" y="15712"/>
                  </a:cubicBezTo>
                  <a:cubicBezTo>
                    <a:pt x="8941" y="15345"/>
                    <a:pt x="9208" y="14978"/>
                    <a:pt x="9274" y="14811"/>
                  </a:cubicBezTo>
                  <a:cubicBezTo>
                    <a:pt x="11109" y="11909"/>
                    <a:pt x="13477" y="9341"/>
                    <a:pt x="16179" y="7239"/>
                  </a:cubicBezTo>
                  <a:cubicBezTo>
                    <a:pt x="16213" y="7239"/>
                    <a:pt x="16246" y="7206"/>
                    <a:pt x="16279" y="7172"/>
                  </a:cubicBezTo>
                  <a:cubicBezTo>
                    <a:pt x="16279" y="5471"/>
                    <a:pt x="16313" y="3737"/>
                    <a:pt x="16346" y="2035"/>
                  </a:cubicBezTo>
                  <a:cubicBezTo>
                    <a:pt x="14178" y="2002"/>
                    <a:pt x="11976" y="1969"/>
                    <a:pt x="9775" y="1969"/>
                  </a:cubicBezTo>
                  <a:cubicBezTo>
                    <a:pt x="7239" y="1935"/>
                    <a:pt x="4704" y="1935"/>
                    <a:pt x="2169" y="1902"/>
                  </a:cubicBezTo>
                  <a:lnTo>
                    <a:pt x="101" y="1902"/>
                  </a:lnTo>
                  <a:cubicBezTo>
                    <a:pt x="101" y="4337"/>
                    <a:pt x="101" y="6805"/>
                    <a:pt x="68" y="9240"/>
                  </a:cubicBezTo>
                  <a:cubicBezTo>
                    <a:pt x="68" y="12843"/>
                    <a:pt x="34" y="16412"/>
                    <a:pt x="34" y="19981"/>
                  </a:cubicBezTo>
                  <a:cubicBezTo>
                    <a:pt x="1" y="21916"/>
                    <a:pt x="1" y="23851"/>
                    <a:pt x="1" y="25786"/>
                  </a:cubicBezTo>
                  <a:lnTo>
                    <a:pt x="6472" y="25786"/>
                  </a:lnTo>
                  <a:cubicBezTo>
                    <a:pt x="9074" y="25819"/>
                    <a:pt x="11676" y="25819"/>
                    <a:pt x="14278" y="25852"/>
                  </a:cubicBezTo>
                  <a:cubicBezTo>
                    <a:pt x="17013" y="25852"/>
                    <a:pt x="19748" y="25852"/>
                    <a:pt x="22484" y="25886"/>
                  </a:cubicBezTo>
                  <a:cubicBezTo>
                    <a:pt x="25152" y="25886"/>
                    <a:pt x="27821" y="25919"/>
                    <a:pt x="30489" y="25919"/>
                  </a:cubicBezTo>
                  <a:cubicBezTo>
                    <a:pt x="33058" y="25919"/>
                    <a:pt x="35626" y="25952"/>
                    <a:pt x="38228" y="25952"/>
                  </a:cubicBezTo>
                  <a:cubicBezTo>
                    <a:pt x="40830" y="25986"/>
                    <a:pt x="43465" y="25986"/>
                    <a:pt x="46067" y="25986"/>
                  </a:cubicBezTo>
                  <a:cubicBezTo>
                    <a:pt x="48569" y="26019"/>
                    <a:pt x="51071" y="26019"/>
                    <a:pt x="53573" y="26052"/>
                  </a:cubicBezTo>
                  <a:lnTo>
                    <a:pt x="54673" y="26052"/>
                  </a:lnTo>
                  <a:cubicBezTo>
                    <a:pt x="54607" y="23217"/>
                    <a:pt x="54540" y="20415"/>
                    <a:pt x="54507" y="17580"/>
                  </a:cubicBezTo>
                  <a:lnTo>
                    <a:pt x="54273" y="7039"/>
                  </a:lnTo>
                  <a:cubicBezTo>
                    <a:pt x="54240" y="4671"/>
                    <a:pt x="54173" y="2336"/>
                    <a:pt x="54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798250" y="2969225"/>
              <a:ext cx="1381000" cy="669675"/>
            </a:xfrm>
            <a:custGeom>
              <a:avLst/>
              <a:gdLst/>
              <a:ahLst/>
              <a:cxnLst/>
              <a:rect l="l" t="t" r="r" b="b"/>
              <a:pathLst>
                <a:path w="55240" h="26787" extrusionOk="0">
                  <a:moveTo>
                    <a:pt x="52504" y="1"/>
                  </a:moveTo>
                  <a:cubicBezTo>
                    <a:pt x="52371" y="1"/>
                    <a:pt x="52237" y="168"/>
                    <a:pt x="52237" y="301"/>
                  </a:cubicBezTo>
                  <a:cubicBezTo>
                    <a:pt x="52271" y="1435"/>
                    <a:pt x="52304" y="2536"/>
                    <a:pt x="52338" y="3670"/>
                  </a:cubicBezTo>
                  <a:cubicBezTo>
                    <a:pt x="52371" y="6139"/>
                    <a:pt x="52438" y="8640"/>
                    <a:pt x="52504" y="11109"/>
                  </a:cubicBezTo>
                  <a:cubicBezTo>
                    <a:pt x="52571" y="13677"/>
                    <a:pt x="52604" y="16246"/>
                    <a:pt x="52671" y="18814"/>
                  </a:cubicBezTo>
                  <a:cubicBezTo>
                    <a:pt x="52704" y="20716"/>
                    <a:pt x="52771" y="22650"/>
                    <a:pt x="52805" y="24585"/>
                  </a:cubicBezTo>
                  <a:lnTo>
                    <a:pt x="47634" y="24585"/>
                  </a:lnTo>
                  <a:cubicBezTo>
                    <a:pt x="45132" y="24552"/>
                    <a:pt x="42597" y="24552"/>
                    <a:pt x="40095" y="24552"/>
                  </a:cubicBezTo>
                  <a:cubicBezTo>
                    <a:pt x="37560" y="24518"/>
                    <a:pt x="35059" y="24518"/>
                    <a:pt x="32523" y="24518"/>
                  </a:cubicBezTo>
                  <a:cubicBezTo>
                    <a:pt x="29888" y="24485"/>
                    <a:pt x="27253" y="24485"/>
                    <a:pt x="24618" y="24485"/>
                  </a:cubicBezTo>
                  <a:cubicBezTo>
                    <a:pt x="22016" y="24452"/>
                    <a:pt x="19414" y="24452"/>
                    <a:pt x="16812" y="24418"/>
                  </a:cubicBezTo>
                  <a:lnTo>
                    <a:pt x="9474" y="24385"/>
                  </a:lnTo>
                  <a:cubicBezTo>
                    <a:pt x="7038" y="24385"/>
                    <a:pt x="4637" y="24385"/>
                    <a:pt x="2235" y="24352"/>
                  </a:cubicBezTo>
                  <a:cubicBezTo>
                    <a:pt x="2235" y="21950"/>
                    <a:pt x="2202" y="19548"/>
                    <a:pt x="2202" y="17146"/>
                  </a:cubicBezTo>
                  <a:cubicBezTo>
                    <a:pt x="2202" y="14611"/>
                    <a:pt x="2168" y="12043"/>
                    <a:pt x="2168" y="9508"/>
                  </a:cubicBezTo>
                  <a:cubicBezTo>
                    <a:pt x="2135" y="7073"/>
                    <a:pt x="2135" y="4638"/>
                    <a:pt x="2102" y="2202"/>
                  </a:cubicBezTo>
                  <a:cubicBezTo>
                    <a:pt x="2102" y="2102"/>
                    <a:pt x="2068" y="2002"/>
                    <a:pt x="2002" y="1969"/>
                  </a:cubicBezTo>
                  <a:cubicBezTo>
                    <a:pt x="1935" y="1936"/>
                    <a:pt x="1868" y="1902"/>
                    <a:pt x="1801" y="1902"/>
                  </a:cubicBezTo>
                  <a:lnTo>
                    <a:pt x="1768" y="1902"/>
                  </a:lnTo>
                  <a:cubicBezTo>
                    <a:pt x="1635" y="1936"/>
                    <a:pt x="1568" y="2036"/>
                    <a:pt x="1535" y="2169"/>
                  </a:cubicBezTo>
                  <a:cubicBezTo>
                    <a:pt x="1501" y="2069"/>
                    <a:pt x="1434" y="2036"/>
                    <a:pt x="1368" y="2002"/>
                  </a:cubicBezTo>
                  <a:cubicBezTo>
                    <a:pt x="1034" y="2036"/>
                    <a:pt x="467" y="1936"/>
                    <a:pt x="300" y="2269"/>
                  </a:cubicBezTo>
                  <a:cubicBezTo>
                    <a:pt x="0" y="10242"/>
                    <a:pt x="67" y="18247"/>
                    <a:pt x="100" y="26220"/>
                  </a:cubicBezTo>
                  <a:cubicBezTo>
                    <a:pt x="100" y="26402"/>
                    <a:pt x="249" y="26486"/>
                    <a:pt x="395" y="26486"/>
                  </a:cubicBezTo>
                  <a:cubicBezTo>
                    <a:pt x="489" y="26486"/>
                    <a:pt x="582" y="26452"/>
                    <a:pt x="634" y="26386"/>
                  </a:cubicBezTo>
                  <a:lnTo>
                    <a:pt x="1735" y="26386"/>
                  </a:lnTo>
                  <a:cubicBezTo>
                    <a:pt x="4236" y="26420"/>
                    <a:pt x="6705" y="26420"/>
                    <a:pt x="9207" y="26453"/>
                  </a:cubicBezTo>
                  <a:cubicBezTo>
                    <a:pt x="11809" y="26453"/>
                    <a:pt x="14444" y="26486"/>
                    <a:pt x="17046" y="26486"/>
                  </a:cubicBezTo>
                  <a:cubicBezTo>
                    <a:pt x="19581" y="26520"/>
                    <a:pt x="22083" y="26520"/>
                    <a:pt x="24584" y="26553"/>
                  </a:cubicBezTo>
                  <a:cubicBezTo>
                    <a:pt x="27120" y="26587"/>
                    <a:pt x="29655" y="26587"/>
                    <a:pt x="32190" y="26620"/>
                  </a:cubicBezTo>
                  <a:cubicBezTo>
                    <a:pt x="34758" y="26620"/>
                    <a:pt x="37327" y="26653"/>
                    <a:pt x="39929" y="26653"/>
                  </a:cubicBezTo>
                  <a:cubicBezTo>
                    <a:pt x="42497" y="26687"/>
                    <a:pt x="45066" y="26720"/>
                    <a:pt x="47634" y="26720"/>
                  </a:cubicBezTo>
                  <a:cubicBezTo>
                    <a:pt x="50069" y="26753"/>
                    <a:pt x="52504" y="26753"/>
                    <a:pt x="54973" y="26787"/>
                  </a:cubicBezTo>
                  <a:cubicBezTo>
                    <a:pt x="55106" y="26787"/>
                    <a:pt x="55240" y="26620"/>
                    <a:pt x="55240" y="26453"/>
                  </a:cubicBezTo>
                  <a:cubicBezTo>
                    <a:pt x="55206" y="26353"/>
                    <a:pt x="55140" y="26253"/>
                    <a:pt x="55039" y="26220"/>
                  </a:cubicBezTo>
                  <a:cubicBezTo>
                    <a:pt x="55039" y="25019"/>
                    <a:pt x="55006" y="23818"/>
                    <a:pt x="54973" y="22584"/>
                  </a:cubicBezTo>
                  <a:cubicBezTo>
                    <a:pt x="54939" y="20115"/>
                    <a:pt x="54906" y="17613"/>
                    <a:pt x="54839" y="15112"/>
                  </a:cubicBezTo>
                  <a:cubicBezTo>
                    <a:pt x="54806" y="12610"/>
                    <a:pt x="54739" y="10108"/>
                    <a:pt x="54706" y="7606"/>
                  </a:cubicBezTo>
                  <a:cubicBezTo>
                    <a:pt x="54673" y="5305"/>
                    <a:pt x="54639" y="3003"/>
                    <a:pt x="54572" y="701"/>
                  </a:cubicBezTo>
                  <a:cubicBezTo>
                    <a:pt x="54606" y="635"/>
                    <a:pt x="54639" y="568"/>
                    <a:pt x="54606" y="501"/>
                  </a:cubicBezTo>
                  <a:cubicBezTo>
                    <a:pt x="54539" y="101"/>
                    <a:pt x="53939" y="68"/>
                    <a:pt x="53505" y="68"/>
                  </a:cubicBezTo>
                  <a:lnTo>
                    <a:pt x="53205" y="68"/>
                  </a:lnTo>
                  <a:cubicBezTo>
                    <a:pt x="53105" y="68"/>
                    <a:pt x="53005" y="101"/>
                    <a:pt x="52871" y="101"/>
                  </a:cubicBezTo>
                  <a:lnTo>
                    <a:pt x="52771" y="101"/>
                  </a:lnTo>
                  <a:cubicBezTo>
                    <a:pt x="52738" y="101"/>
                    <a:pt x="52738" y="101"/>
                    <a:pt x="52704" y="68"/>
                  </a:cubicBezTo>
                  <a:cubicBezTo>
                    <a:pt x="52671" y="34"/>
                    <a:pt x="52638" y="1"/>
                    <a:pt x="5257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1170175" y="3442900"/>
              <a:ext cx="666975" cy="84525"/>
            </a:xfrm>
            <a:custGeom>
              <a:avLst/>
              <a:gdLst/>
              <a:ahLst/>
              <a:cxnLst/>
              <a:rect l="l" t="t" r="r" b="b"/>
              <a:pathLst>
                <a:path w="26679" h="3381" extrusionOk="0">
                  <a:moveTo>
                    <a:pt x="3203" y="1"/>
                  </a:moveTo>
                  <a:cubicBezTo>
                    <a:pt x="2235" y="301"/>
                    <a:pt x="934" y="268"/>
                    <a:pt x="234" y="1068"/>
                  </a:cubicBezTo>
                  <a:cubicBezTo>
                    <a:pt x="0" y="1569"/>
                    <a:pt x="467" y="2002"/>
                    <a:pt x="934" y="2136"/>
                  </a:cubicBezTo>
                  <a:cubicBezTo>
                    <a:pt x="3036" y="2736"/>
                    <a:pt x="5238" y="2703"/>
                    <a:pt x="7406" y="2970"/>
                  </a:cubicBezTo>
                  <a:cubicBezTo>
                    <a:pt x="10296" y="3148"/>
                    <a:pt x="13186" y="3380"/>
                    <a:pt x="16099" y="3380"/>
                  </a:cubicBezTo>
                  <a:cubicBezTo>
                    <a:pt x="16448" y="3380"/>
                    <a:pt x="16797" y="3377"/>
                    <a:pt x="17146" y="3370"/>
                  </a:cubicBezTo>
                  <a:cubicBezTo>
                    <a:pt x="19514" y="3303"/>
                    <a:pt x="21849" y="3203"/>
                    <a:pt x="24151" y="2736"/>
                  </a:cubicBezTo>
                  <a:cubicBezTo>
                    <a:pt x="24751" y="2669"/>
                    <a:pt x="25452" y="2669"/>
                    <a:pt x="25919" y="2236"/>
                  </a:cubicBezTo>
                  <a:cubicBezTo>
                    <a:pt x="26679" y="898"/>
                    <a:pt x="23616" y="696"/>
                    <a:pt x="22435" y="696"/>
                  </a:cubicBezTo>
                  <a:cubicBezTo>
                    <a:pt x="22321" y="696"/>
                    <a:pt x="22224" y="698"/>
                    <a:pt x="22150" y="701"/>
                  </a:cubicBezTo>
                  <a:lnTo>
                    <a:pt x="21783" y="701"/>
                  </a:lnTo>
                  <a:cubicBezTo>
                    <a:pt x="21716" y="701"/>
                    <a:pt x="21649" y="701"/>
                    <a:pt x="21583" y="735"/>
                  </a:cubicBezTo>
                  <a:cubicBezTo>
                    <a:pt x="21516" y="735"/>
                    <a:pt x="21416" y="768"/>
                    <a:pt x="21382" y="835"/>
                  </a:cubicBezTo>
                  <a:cubicBezTo>
                    <a:pt x="21282" y="968"/>
                    <a:pt x="21216" y="1068"/>
                    <a:pt x="21116" y="1168"/>
                  </a:cubicBezTo>
                  <a:cubicBezTo>
                    <a:pt x="20915" y="1368"/>
                    <a:pt x="20715" y="1535"/>
                    <a:pt x="20515" y="1669"/>
                  </a:cubicBezTo>
                  <a:cubicBezTo>
                    <a:pt x="20515" y="1702"/>
                    <a:pt x="20515" y="1702"/>
                    <a:pt x="20515" y="1702"/>
                  </a:cubicBezTo>
                  <a:cubicBezTo>
                    <a:pt x="20448" y="1735"/>
                    <a:pt x="20415" y="1735"/>
                    <a:pt x="20382" y="1769"/>
                  </a:cubicBezTo>
                  <a:cubicBezTo>
                    <a:pt x="19981" y="2002"/>
                    <a:pt x="19514" y="2236"/>
                    <a:pt x="19047" y="2302"/>
                  </a:cubicBezTo>
                  <a:cubicBezTo>
                    <a:pt x="18781" y="2336"/>
                    <a:pt x="18213" y="2336"/>
                    <a:pt x="18380" y="2769"/>
                  </a:cubicBezTo>
                  <a:cubicBezTo>
                    <a:pt x="17683" y="2799"/>
                    <a:pt x="16987" y="2812"/>
                    <a:pt x="16290" y="2812"/>
                  </a:cubicBezTo>
                  <a:cubicBezTo>
                    <a:pt x="13853" y="2812"/>
                    <a:pt x="11420" y="2651"/>
                    <a:pt x="9007" y="2469"/>
                  </a:cubicBezTo>
                  <a:cubicBezTo>
                    <a:pt x="8974" y="2369"/>
                    <a:pt x="8873" y="2302"/>
                    <a:pt x="8740" y="2269"/>
                  </a:cubicBezTo>
                  <a:cubicBezTo>
                    <a:pt x="8473" y="2269"/>
                    <a:pt x="8206" y="2202"/>
                    <a:pt x="7906" y="2136"/>
                  </a:cubicBezTo>
                  <a:cubicBezTo>
                    <a:pt x="6572" y="1802"/>
                    <a:pt x="5204" y="1402"/>
                    <a:pt x="4003" y="668"/>
                  </a:cubicBezTo>
                  <a:cubicBezTo>
                    <a:pt x="3870" y="568"/>
                    <a:pt x="3703" y="468"/>
                    <a:pt x="3570" y="368"/>
                  </a:cubicBezTo>
                  <a:lnTo>
                    <a:pt x="3570" y="334"/>
                  </a:lnTo>
                  <a:cubicBezTo>
                    <a:pt x="3570" y="201"/>
                    <a:pt x="3503" y="101"/>
                    <a:pt x="3403" y="34"/>
                  </a:cubicBezTo>
                  <a:cubicBezTo>
                    <a:pt x="3336" y="1"/>
                    <a:pt x="3269" y="1"/>
                    <a:pt x="3203" y="1"/>
                  </a:cubicBezTo>
                  <a:close/>
                </a:path>
              </a:pathLst>
            </a:custGeom>
            <a:solidFill>
              <a:srgbClr val="025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902475" y="35163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34" y="567"/>
                    <a:pt x="568" y="434"/>
                    <a:pt x="568" y="300"/>
                  </a:cubicBezTo>
                  <a:cubicBezTo>
                    <a:pt x="568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924175" y="35154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cubicBezTo>
                    <a:pt x="0" y="434"/>
                    <a:pt x="133" y="601"/>
                    <a:pt x="300" y="601"/>
                  </a:cubicBezTo>
                  <a:cubicBezTo>
                    <a:pt x="467" y="568"/>
                    <a:pt x="600" y="468"/>
                    <a:pt x="600" y="301"/>
                  </a:cubicBezTo>
                  <a:cubicBezTo>
                    <a:pt x="600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911650" y="349795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68" y="0"/>
                  </a:moveTo>
                  <a:cubicBezTo>
                    <a:pt x="134" y="0"/>
                    <a:pt x="1" y="134"/>
                    <a:pt x="1" y="267"/>
                  </a:cubicBezTo>
                  <a:cubicBezTo>
                    <a:pt x="1" y="434"/>
                    <a:pt x="134" y="567"/>
                    <a:pt x="268" y="567"/>
                  </a:cubicBezTo>
                  <a:cubicBezTo>
                    <a:pt x="434" y="567"/>
                    <a:pt x="568" y="434"/>
                    <a:pt x="568" y="267"/>
                  </a:cubicBezTo>
                  <a:cubicBezTo>
                    <a:pt x="568" y="134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1158500" y="339455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301" y="0"/>
                  </a:moveTo>
                  <a:cubicBezTo>
                    <a:pt x="134" y="0"/>
                    <a:pt x="0" y="133"/>
                    <a:pt x="0" y="300"/>
                  </a:cubicBezTo>
                  <a:cubicBezTo>
                    <a:pt x="0" y="434"/>
                    <a:pt x="134" y="567"/>
                    <a:pt x="301" y="567"/>
                  </a:cubicBezTo>
                  <a:cubicBezTo>
                    <a:pt x="434" y="567"/>
                    <a:pt x="568" y="434"/>
                    <a:pt x="568" y="300"/>
                  </a:cubicBezTo>
                  <a:cubicBezTo>
                    <a:pt x="568" y="133"/>
                    <a:pt x="434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905825" y="325350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335" y="0"/>
                  </a:moveTo>
                  <a:cubicBezTo>
                    <a:pt x="324" y="0"/>
                    <a:pt x="312" y="2"/>
                    <a:pt x="300" y="5"/>
                  </a:cubicBezTo>
                  <a:cubicBezTo>
                    <a:pt x="134" y="5"/>
                    <a:pt x="0" y="105"/>
                    <a:pt x="0" y="272"/>
                  </a:cubicBezTo>
                  <a:cubicBezTo>
                    <a:pt x="0" y="438"/>
                    <a:pt x="134" y="572"/>
                    <a:pt x="267" y="572"/>
                  </a:cubicBezTo>
                  <a:cubicBezTo>
                    <a:pt x="434" y="572"/>
                    <a:pt x="567" y="438"/>
                    <a:pt x="567" y="272"/>
                  </a:cubicBezTo>
                  <a:cubicBezTo>
                    <a:pt x="567" y="150"/>
                    <a:pt x="456" y="0"/>
                    <a:pt x="33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>
              <a:off x="1112625" y="315437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34" y="601"/>
                    <a:pt x="568" y="467"/>
                    <a:pt x="568" y="300"/>
                  </a:cubicBezTo>
                  <a:cubicBezTo>
                    <a:pt x="568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1127650" y="31410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7"/>
                    <a:pt x="134" y="601"/>
                    <a:pt x="300" y="601"/>
                  </a:cubicBezTo>
                  <a:cubicBezTo>
                    <a:pt x="434" y="601"/>
                    <a:pt x="601" y="467"/>
                    <a:pt x="601" y="301"/>
                  </a:cubicBezTo>
                  <a:cubicBezTo>
                    <a:pt x="601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1790625" y="34136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43" y="1"/>
                  </a:moveTo>
                  <a:cubicBezTo>
                    <a:pt x="329" y="1"/>
                    <a:pt x="315" y="2"/>
                    <a:pt x="300" y="5"/>
                  </a:cubicBezTo>
                  <a:cubicBezTo>
                    <a:pt x="134" y="5"/>
                    <a:pt x="0" y="105"/>
                    <a:pt x="0" y="272"/>
                  </a:cubicBezTo>
                  <a:cubicBezTo>
                    <a:pt x="0" y="439"/>
                    <a:pt x="134" y="572"/>
                    <a:pt x="300" y="572"/>
                  </a:cubicBezTo>
                  <a:cubicBezTo>
                    <a:pt x="434" y="572"/>
                    <a:pt x="567" y="472"/>
                    <a:pt x="601" y="305"/>
                  </a:cubicBezTo>
                  <a:cubicBezTo>
                    <a:pt x="601" y="153"/>
                    <a:pt x="489" y="1"/>
                    <a:pt x="3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1792350" y="3392875"/>
              <a:ext cx="14975" cy="14300"/>
            </a:xfrm>
            <a:custGeom>
              <a:avLst/>
              <a:gdLst/>
              <a:ahLst/>
              <a:cxnLst/>
              <a:rect l="l" t="t" r="r" b="b"/>
              <a:pathLst>
                <a:path w="599" h="572" extrusionOk="0">
                  <a:moveTo>
                    <a:pt x="331" y="0"/>
                  </a:moveTo>
                  <a:cubicBezTo>
                    <a:pt x="165" y="0"/>
                    <a:pt x="31" y="100"/>
                    <a:pt x="31" y="267"/>
                  </a:cubicBezTo>
                  <a:cubicBezTo>
                    <a:pt x="1" y="419"/>
                    <a:pt x="109" y="572"/>
                    <a:pt x="255" y="572"/>
                  </a:cubicBezTo>
                  <a:cubicBezTo>
                    <a:pt x="269" y="572"/>
                    <a:pt x="284" y="570"/>
                    <a:pt x="298" y="567"/>
                  </a:cubicBezTo>
                  <a:cubicBezTo>
                    <a:pt x="465" y="567"/>
                    <a:pt x="598" y="467"/>
                    <a:pt x="598" y="301"/>
                  </a:cubicBezTo>
                  <a:cubicBezTo>
                    <a:pt x="598" y="134"/>
                    <a:pt x="465" y="0"/>
                    <a:pt x="33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3"/>
            <p:cNvSpPr/>
            <p:nvPr/>
          </p:nvSpPr>
          <p:spPr>
            <a:xfrm>
              <a:off x="1959900" y="31251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67" y="1"/>
                    <a:pt x="34" y="134"/>
                    <a:pt x="1" y="301"/>
                  </a:cubicBezTo>
                  <a:cubicBezTo>
                    <a:pt x="1" y="434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67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3"/>
            <p:cNvSpPr/>
            <p:nvPr/>
          </p:nvSpPr>
          <p:spPr>
            <a:xfrm>
              <a:off x="1978250" y="31235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1" y="1"/>
                  </a:moveTo>
                  <a:cubicBezTo>
                    <a:pt x="167" y="1"/>
                    <a:pt x="34" y="134"/>
                    <a:pt x="1" y="301"/>
                  </a:cubicBezTo>
                  <a:cubicBezTo>
                    <a:pt x="1" y="435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1971575" y="31435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34"/>
                    <a:pt x="134" y="601"/>
                    <a:pt x="268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601" y="167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2064150" y="33987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34" y="1"/>
                  </a:moveTo>
                  <a:cubicBezTo>
                    <a:pt x="167" y="1"/>
                    <a:pt x="34" y="101"/>
                    <a:pt x="34" y="301"/>
                  </a:cubicBezTo>
                  <a:cubicBezTo>
                    <a:pt x="0" y="434"/>
                    <a:pt x="134" y="601"/>
                    <a:pt x="301" y="601"/>
                  </a:cubicBezTo>
                  <a:cubicBezTo>
                    <a:pt x="467" y="568"/>
                    <a:pt x="601" y="468"/>
                    <a:pt x="601" y="301"/>
                  </a:cubicBezTo>
                  <a:cubicBezTo>
                    <a:pt x="601" y="134"/>
                    <a:pt x="467" y="1"/>
                    <a:pt x="33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>
              <a:off x="1916550" y="3527975"/>
              <a:ext cx="15025" cy="14300"/>
            </a:xfrm>
            <a:custGeom>
              <a:avLst/>
              <a:gdLst/>
              <a:ahLst/>
              <a:cxnLst/>
              <a:rect l="l" t="t" r="r" b="b"/>
              <a:pathLst>
                <a:path w="601" h="572" extrusionOk="0">
                  <a:moveTo>
                    <a:pt x="300" y="0"/>
                  </a:moveTo>
                  <a:cubicBezTo>
                    <a:pt x="134" y="0"/>
                    <a:pt x="0" y="100"/>
                    <a:pt x="0" y="267"/>
                  </a:cubicBezTo>
                  <a:cubicBezTo>
                    <a:pt x="0" y="419"/>
                    <a:pt x="111" y="572"/>
                    <a:pt x="258" y="572"/>
                  </a:cubicBezTo>
                  <a:cubicBezTo>
                    <a:pt x="271" y="572"/>
                    <a:pt x="286" y="570"/>
                    <a:pt x="300" y="567"/>
                  </a:cubicBezTo>
                  <a:cubicBezTo>
                    <a:pt x="434" y="567"/>
                    <a:pt x="567" y="467"/>
                    <a:pt x="601" y="300"/>
                  </a:cubicBezTo>
                  <a:cubicBezTo>
                    <a:pt x="601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3"/>
            <p:cNvSpPr/>
            <p:nvPr/>
          </p:nvSpPr>
          <p:spPr>
            <a:xfrm>
              <a:off x="1939050" y="35288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68" y="1"/>
                    <a:pt x="34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67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3"/>
            <p:cNvSpPr/>
            <p:nvPr/>
          </p:nvSpPr>
          <p:spPr>
            <a:xfrm>
              <a:off x="795750" y="3021775"/>
              <a:ext cx="429475" cy="51725"/>
            </a:xfrm>
            <a:custGeom>
              <a:avLst/>
              <a:gdLst/>
              <a:ahLst/>
              <a:cxnLst/>
              <a:rect l="l" t="t" r="r" b="b"/>
              <a:pathLst>
                <a:path w="17179" h="2069" extrusionOk="0">
                  <a:moveTo>
                    <a:pt x="16412" y="1368"/>
                  </a:moveTo>
                  <a:cubicBezTo>
                    <a:pt x="16412" y="1401"/>
                    <a:pt x="16412" y="1435"/>
                    <a:pt x="16412" y="1468"/>
                  </a:cubicBezTo>
                  <a:lnTo>
                    <a:pt x="16212" y="1468"/>
                  </a:lnTo>
                  <a:cubicBezTo>
                    <a:pt x="16278" y="1435"/>
                    <a:pt x="16345" y="1401"/>
                    <a:pt x="16412" y="1368"/>
                  </a:cubicBezTo>
                  <a:close/>
                  <a:moveTo>
                    <a:pt x="6838" y="0"/>
                  </a:moveTo>
                  <a:cubicBezTo>
                    <a:pt x="5558" y="23"/>
                    <a:pt x="4278" y="151"/>
                    <a:pt x="2998" y="151"/>
                  </a:cubicBezTo>
                  <a:cubicBezTo>
                    <a:pt x="2377" y="151"/>
                    <a:pt x="1755" y="121"/>
                    <a:pt x="1134" y="34"/>
                  </a:cubicBezTo>
                  <a:cubicBezTo>
                    <a:pt x="1062" y="29"/>
                    <a:pt x="985" y="25"/>
                    <a:pt x="907" y="25"/>
                  </a:cubicBezTo>
                  <a:cubicBezTo>
                    <a:pt x="483" y="25"/>
                    <a:pt x="36" y="132"/>
                    <a:pt x="234" y="668"/>
                  </a:cubicBezTo>
                  <a:cubicBezTo>
                    <a:pt x="300" y="901"/>
                    <a:pt x="167" y="1135"/>
                    <a:pt x="300" y="1368"/>
                  </a:cubicBezTo>
                  <a:cubicBezTo>
                    <a:pt x="334" y="1401"/>
                    <a:pt x="367" y="1435"/>
                    <a:pt x="434" y="1468"/>
                  </a:cubicBezTo>
                  <a:lnTo>
                    <a:pt x="300" y="1468"/>
                  </a:lnTo>
                  <a:cubicBezTo>
                    <a:pt x="133" y="1468"/>
                    <a:pt x="0" y="1635"/>
                    <a:pt x="33" y="1768"/>
                  </a:cubicBezTo>
                  <a:cubicBezTo>
                    <a:pt x="33" y="1935"/>
                    <a:pt x="167" y="2069"/>
                    <a:pt x="334" y="2069"/>
                  </a:cubicBezTo>
                  <a:lnTo>
                    <a:pt x="2602" y="2069"/>
                  </a:lnTo>
                  <a:cubicBezTo>
                    <a:pt x="5070" y="2069"/>
                    <a:pt x="7539" y="2035"/>
                    <a:pt x="9974" y="2035"/>
                  </a:cubicBezTo>
                  <a:lnTo>
                    <a:pt x="16845" y="2035"/>
                  </a:lnTo>
                  <a:cubicBezTo>
                    <a:pt x="17012" y="2035"/>
                    <a:pt x="17112" y="1902"/>
                    <a:pt x="17112" y="1735"/>
                  </a:cubicBezTo>
                  <a:cubicBezTo>
                    <a:pt x="17112" y="1635"/>
                    <a:pt x="17046" y="1568"/>
                    <a:pt x="16979" y="1501"/>
                  </a:cubicBezTo>
                  <a:cubicBezTo>
                    <a:pt x="17012" y="1301"/>
                    <a:pt x="17012" y="1101"/>
                    <a:pt x="17046" y="901"/>
                  </a:cubicBezTo>
                  <a:cubicBezTo>
                    <a:pt x="17179" y="367"/>
                    <a:pt x="16712" y="267"/>
                    <a:pt x="16278" y="201"/>
                  </a:cubicBezTo>
                  <a:cubicBezTo>
                    <a:pt x="15731" y="147"/>
                    <a:pt x="15190" y="136"/>
                    <a:pt x="14649" y="136"/>
                  </a:cubicBezTo>
                  <a:cubicBezTo>
                    <a:pt x="14288" y="136"/>
                    <a:pt x="13929" y="141"/>
                    <a:pt x="13568" y="141"/>
                  </a:cubicBezTo>
                  <a:cubicBezTo>
                    <a:pt x="13117" y="141"/>
                    <a:pt x="12665" y="134"/>
                    <a:pt x="12209" y="100"/>
                  </a:cubicBezTo>
                  <a:cubicBezTo>
                    <a:pt x="10441" y="100"/>
                    <a:pt x="8640" y="0"/>
                    <a:pt x="683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3"/>
            <p:cNvSpPr/>
            <p:nvPr/>
          </p:nvSpPr>
          <p:spPr>
            <a:xfrm>
              <a:off x="1980975" y="2974250"/>
              <a:ext cx="190275" cy="47550"/>
            </a:xfrm>
            <a:custGeom>
              <a:avLst/>
              <a:gdLst/>
              <a:ahLst/>
              <a:cxnLst/>
              <a:rect l="l" t="t" r="r" b="b"/>
              <a:pathLst>
                <a:path w="7611" h="1902" extrusionOk="0">
                  <a:moveTo>
                    <a:pt x="7063" y="0"/>
                  </a:moveTo>
                  <a:cubicBezTo>
                    <a:pt x="5779" y="0"/>
                    <a:pt x="4444" y="179"/>
                    <a:pt x="3124" y="179"/>
                  </a:cubicBezTo>
                  <a:cubicBezTo>
                    <a:pt x="2936" y="179"/>
                    <a:pt x="2748" y="175"/>
                    <a:pt x="2560" y="167"/>
                  </a:cubicBezTo>
                  <a:cubicBezTo>
                    <a:pt x="2526" y="172"/>
                    <a:pt x="2479" y="174"/>
                    <a:pt x="2422" y="174"/>
                  </a:cubicBezTo>
                  <a:cubicBezTo>
                    <a:pt x="2159" y="174"/>
                    <a:pt x="1681" y="129"/>
                    <a:pt x="1247" y="129"/>
                  </a:cubicBezTo>
                  <a:cubicBezTo>
                    <a:pt x="570" y="129"/>
                    <a:pt x="1" y="239"/>
                    <a:pt x="525" y="801"/>
                  </a:cubicBezTo>
                  <a:cubicBezTo>
                    <a:pt x="525" y="901"/>
                    <a:pt x="625" y="1001"/>
                    <a:pt x="725" y="1034"/>
                  </a:cubicBezTo>
                  <a:cubicBezTo>
                    <a:pt x="859" y="1134"/>
                    <a:pt x="959" y="1201"/>
                    <a:pt x="1126" y="1268"/>
                  </a:cubicBezTo>
                  <a:cubicBezTo>
                    <a:pt x="1192" y="1334"/>
                    <a:pt x="1293" y="1334"/>
                    <a:pt x="1393" y="1368"/>
                  </a:cubicBezTo>
                  <a:cubicBezTo>
                    <a:pt x="1259" y="1501"/>
                    <a:pt x="1326" y="1735"/>
                    <a:pt x="1493" y="1801"/>
                  </a:cubicBezTo>
                  <a:cubicBezTo>
                    <a:pt x="1559" y="1868"/>
                    <a:pt x="1626" y="1901"/>
                    <a:pt x="1726" y="1901"/>
                  </a:cubicBezTo>
                  <a:cubicBezTo>
                    <a:pt x="2160" y="1868"/>
                    <a:pt x="2627" y="1868"/>
                    <a:pt x="3094" y="1868"/>
                  </a:cubicBezTo>
                  <a:lnTo>
                    <a:pt x="7063" y="1868"/>
                  </a:lnTo>
                  <a:cubicBezTo>
                    <a:pt x="7107" y="1878"/>
                    <a:pt x="7148" y="1883"/>
                    <a:pt x="7186" y="1883"/>
                  </a:cubicBezTo>
                  <a:cubicBezTo>
                    <a:pt x="7521" y="1883"/>
                    <a:pt x="7610" y="1518"/>
                    <a:pt x="7430" y="1368"/>
                  </a:cubicBezTo>
                  <a:cubicBezTo>
                    <a:pt x="7364" y="1034"/>
                    <a:pt x="7230" y="701"/>
                    <a:pt x="7263" y="367"/>
                  </a:cubicBezTo>
                  <a:cubicBezTo>
                    <a:pt x="7263" y="234"/>
                    <a:pt x="7230" y="67"/>
                    <a:pt x="706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3"/>
            <p:cNvSpPr/>
            <p:nvPr/>
          </p:nvSpPr>
          <p:spPr>
            <a:xfrm>
              <a:off x="1784775" y="3024575"/>
              <a:ext cx="52575" cy="15575"/>
            </a:xfrm>
            <a:custGeom>
              <a:avLst/>
              <a:gdLst/>
              <a:ahLst/>
              <a:cxnLst/>
              <a:rect l="l" t="t" r="r" b="b"/>
              <a:pathLst>
                <a:path w="2103" h="623" extrusionOk="0">
                  <a:moveTo>
                    <a:pt x="1584" y="1"/>
                  </a:moveTo>
                  <a:cubicBezTo>
                    <a:pt x="1396" y="1"/>
                    <a:pt x="1189" y="32"/>
                    <a:pt x="1015" y="32"/>
                  </a:cubicBezTo>
                  <a:cubicBezTo>
                    <a:pt x="962" y="32"/>
                    <a:pt x="913" y="29"/>
                    <a:pt x="868" y="22"/>
                  </a:cubicBezTo>
                  <a:lnTo>
                    <a:pt x="401" y="22"/>
                  </a:lnTo>
                  <a:cubicBezTo>
                    <a:pt x="1" y="55"/>
                    <a:pt x="34" y="622"/>
                    <a:pt x="434" y="622"/>
                  </a:cubicBezTo>
                  <a:cubicBezTo>
                    <a:pt x="501" y="589"/>
                    <a:pt x="601" y="589"/>
                    <a:pt x="701" y="589"/>
                  </a:cubicBezTo>
                  <a:cubicBezTo>
                    <a:pt x="1035" y="589"/>
                    <a:pt x="1435" y="622"/>
                    <a:pt x="1769" y="622"/>
                  </a:cubicBezTo>
                  <a:cubicBezTo>
                    <a:pt x="1935" y="622"/>
                    <a:pt x="2069" y="522"/>
                    <a:pt x="2102" y="355"/>
                  </a:cubicBezTo>
                  <a:cubicBezTo>
                    <a:pt x="2068" y="62"/>
                    <a:pt x="1846" y="1"/>
                    <a:pt x="1584" y="1"/>
                  </a:cubicBezTo>
                  <a:close/>
                </a:path>
              </a:pathLst>
            </a:custGeom>
            <a:solidFill>
              <a:srgbClr val="007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3"/>
            <p:cNvSpPr/>
            <p:nvPr/>
          </p:nvSpPr>
          <p:spPr>
            <a:xfrm>
              <a:off x="625625" y="1415625"/>
              <a:ext cx="1747100" cy="2427600"/>
            </a:xfrm>
            <a:custGeom>
              <a:avLst/>
              <a:gdLst/>
              <a:ahLst/>
              <a:cxnLst/>
              <a:rect l="l" t="t" r="r" b="b"/>
              <a:pathLst>
                <a:path w="69884" h="97104" extrusionOk="0">
                  <a:moveTo>
                    <a:pt x="4637" y="601"/>
                  </a:moveTo>
                  <a:lnTo>
                    <a:pt x="13943" y="668"/>
                  </a:lnTo>
                  <a:cubicBezTo>
                    <a:pt x="17179" y="668"/>
                    <a:pt x="20415" y="668"/>
                    <a:pt x="23650" y="701"/>
                  </a:cubicBezTo>
                  <a:cubicBezTo>
                    <a:pt x="26753" y="701"/>
                    <a:pt x="29888" y="734"/>
                    <a:pt x="32990" y="734"/>
                  </a:cubicBezTo>
                  <a:cubicBezTo>
                    <a:pt x="36059" y="734"/>
                    <a:pt x="39128" y="768"/>
                    <a:pt x="42164" y="768"/>
                  </a:cubicBezTo>
                  <a:cubicBezTo>
                    <a:pt x="45299" y="768"/>
                    <a:pt x="48435" y="801"/>
                    <a:pt x="51570" y="801"/>
                  </a:cubicBezTo>
                  <a:lnTo>
                    <a:pt x="60944" y="834"/>
                  </a:lnTo>
                  <a:cubicBezTo>
                    <a:pt x="63079" y="868"/>
                    <a:pt x="65180" y="868"/>
                    <a:pt x="67282" y="868"/>
                  </a:cubicBezTo>
                  <a:cubicBezTo>
                    <a:pt x="66681" y="1435"/>
                    <a:pt x="66114" y="1968"/>
                    <a:pt x="65547" y="2536"/>
                  </a:cubicBezTo>
                  <a:cubicBezTo>
                    <a:pt x="65480" y="2602"/>
                    <a:pt x="65380" y="2702"/>
                    <a:pt x="65314" y="2802"/>
                  </a:cubicBezTo>
                  <a:cubicBezTo>
                    <a:pt x="65213" y="2902"/>
                    <a:pt x="65147" y="3003"/>
                    <a:pt x="65080" y="3103"/>
                  </a:cubicBezTo>
                  <a:cubicBezTo>
                    <a:pt x="64947" y="3303"/>
                    <a:pt x="64780" y="3503"/>
                    <a:pt x="64646" y="3670"/>
                  </a:cubicBezTo>
                  <a:cubicBezTo>
                    <a:pt x="64480" y="3903"/>
                    <a:pt x="64313" y="4103"/>
                    <a:pt x="64146" y="4337"/>
                  </a:cubicBezTo>
                  <a:cubicBezTo>
                    <a:pt x="64079" y="4404"/>
                    <a:pt x="64013" y="4504"/>
                    <a:pt x="63979" y="4604"/>
                  </a:cubicBezTo>
                  <a:cubicBezTo>
                    <a:pt x="64071" y="4512"/>
                    <a:pt x="64192" y="4420"/>
                    <a:pt x="64314" y="4327"/>
                  </a:cubicBezTo>
                  <a:lnTo>
                    <a:pt x="64314" y="4327"/>
                  </a:lnTo>
                  <a:cubicBezTo>
                    <a:pt x="64313" y="4333"/>
                    <a:pt x="64313" y="4337"/>
                    <a:pt x="64313" y="4337"/>
                  </a:cubicBezTo>
                  <a:cubicBezTo>
                    <a:pt x="64513" y="4170"/>
                    <a:pt x="64680" y="4037"/>
                    <a:pt x="64847" y="3903"/>
                  </a:cubicBezTo>
                  <a:lnTo>
                    <a:pt x="65247" y="3570"/>
                  </a:lnTo>
                  <a:cubicBezTo>
                    <a:pt x="65347" y="3503"/>
                    <a:pt x="65414" y="3436"/>
                    <a:pt x="65480" y="3369"/>
                  </a:cubicBezTo>
                  <a:cubicBezTo>
                    <a:pt x="66248" y="2636"/>
                    <a:pt x="67048" y="1902"/>
                    <a:pt x="67815" y="1168"/>
                  </a:cubicBezTo>
                  <a:cubicBezTo>
                    <a:pt x="67849" y="3836"/>
                    <a:pt x="67882" y="6505"/>
                    <a:pt x="67915" y="9174"/>
                  </a:cubicBezTo>
                  <a:cubicBezTo>
                    <a:pt x="67982" y="13477"/>
                    <a:pt x="68049" y="17813"/>
                    <a:pt x="68116" y="22150"/>
                  </a:cubicBezTo>
                  <a:cubicBezTo>
                    <a:pt x="68182" y="26486"/>
                    <a:pt x="68249" y="30789"/>
                    <a:pt x="68316" y="35126"/>
                  </a:cubicBezTo>
                  <a:cubicBezTo>
                    <a:pt x="68382" y="39429"/>
                    <a:pt x="68449" y="43698"/>
                    <a:pt x="68549" y="48001"/>
                  </a:cubicBezTo>
                  <a:cubicBezTo>
                    <a:pt x="68616" y="52271"/>
                    <a:pt x="68683" y="56508"/>
                    <a:pt x="68749" y="60777"/>
                  </a:cubicBezTo>
                  <a:cubicBezTo>
                    <a:pt x="68816" y="65080"/>
                    <a:pt x="68883" y="69383"/>
                    <a:pt x="68949" y="73686"/>
                  </a:cubicBezTo>
                  <a:lnTo>
                    <a:pt x="69150" y="86329"/>
                  </a:lnTo>
                  <a:cubicBezTo>
                    <a:pt x="69183" y="89598"/>
                    <a:pt x="69250" y="92867"/>
                    <a:pt x="69316" y="96136"/>
                  </a:cubicBezTo>
                  <a:cubicBezTo>
                    <a:pt x="68916" y="95736"/>
                    <a:pt x="68549" y="95335"/>
                    <a:pt x="68182" y="94935"/>
                  </a:cubicBezTo>
                  <a:cubicBezTo>
                    <a:pt x="68116" y="94902"/>
                    <a:pt x="68082" y="94835"/>
                    <a:pt x="68015" y="94802"/>
                  </a:cubicBezTo>
                  <a:cubicBezTo>
                    <a:pt x="67849" y="94668"/>
                    <a:pt x="67715" y="94535"/>
                    <a:pt x="67548" y="94435"/>
                  </a:cubicBezTo>
                  <a:lnTo>
                    <a:pt x="67582" y="94435"/>
                  </a:lnTo>
                  <a:cubicBezTo>
                    <a:pt x="67448" y="94368"/>
                    <a:pt x="67348" y="94268"/>
                    <a:pt x="67248" y="94201"/>
                  </a:cubicBezTo>
                  <a:cubicBezTo>
                    <a:pt x="67182" y="94134"/>
                    <a:pt x="67115" y="94068"/>
                    <a:pt x="67048" y="94034"/>
                  </a:cubicBezTo>
                  <a:lnTo>
                    <a:pt x="67081" y="94034"/>
                  </a:lnTo>
                  <a:cubicBezTo>
                    <a:pt x="66948" y="93934"/>
                    <a:pt x="66781" y="93834"/>
                    <a:pt x="66614" y="93701"/>
                  </a:cubicBezTo>
                  <a:lnTo>
                    <a:pt x="66614" y="93701"/>
                  </a:lnTo>
                  <a:cubicBezTo>
                    <a:pt x="66648" y="93734"/>
                    <a:pt x="66648" y="93734"/>
                    <a:pt x="66648" y="93734"/>
                  </a:cubicBezTo>
                  <a:lnTo>
                    <a:pt x="66348" y="93534"/>
                  </a:lnTo>
                  <a:lnTo>
                    <a:pt x="66348" y="93534"/>
                  </a:lnTo>
                  <a:cubicBezTo>
                    <a:pt x="66448" y="93634"/>
                    <a:pt x="66514" y="93768"/>
                    <a:pt x="66581" y="93868"/>
                  </a:cubicBezTo>
                  <a:cubicBezTo>
                    <a:pt x="66748" y="94068"/>
                    <a:pt x="66915" y="94301"/>
                    <a:pt x="67081" y="94501"/>
                  </a:cubicBezTo>
                  <a:cubicBezTo>
                    <a:pt x="67215" y="94668"/>
                    <a:pt x="67382" y="94868"/>
                    <a:pt x="67515" y="95068"/>
                  </a:cubicBezTo>
                  <a:cubicBezTo>
                    <a:pt x="67949" y="95535"/>
                    <a:pt x="68382" y="96002"/>
                    <a:pt x="68849" y="96503"/>
                  </a:cubicBezTo>
                  <a:cubicBezTo>
                    <a:pt x="67548" y="96503"/>
                    <a:pt x="66214" y="96469"/>
                    <a:pt x="64913" y="96469"/>
                  </a:cubicBezTo>
                  <a:cubicBezTo>
                    <a:pt x="63429" y="96486"/>
                    <a:pt x="61936" y="96494"/>
                    <a:pt x="60443" y="96494"/>
                  </a:cubicBezTo>
                  <a:cubicBezTo>
                    <a:pt x="58951" y="96494"/>
                    <a:pt x="57458" y="96486"/>
                    <a:pt x="55974" y="96469"/>
                  </a:cubicBezTo>
                  <a:lnTo>
                    <a:pt x="46000" y="96469"/>
                  </a:lnTo>
                  <a:cubicBezTo>
                    <a:pt x="43098" y="96436"/>
                    <a:pt x="40196" y="96436"/>
                    <a:pt x="37294" y="96436"/>
                  </a:cubicBezTo>
                  <a:cubicBezTo>
                    <a:pt x="33958" y="96436"/>
                    <a:pt x="30655" y="96403"/>
                    <a:pt x="27320" y="96403"/>
                  </a:cubicBezTo>
                  <a:lnTo>
                    <a:pt x="18313" y="96369"/>
                  </a:lnTo>
                  <a:lnTo>
                    <a:pt x="9073" y="96369"/>
                  </a:lnTo>
                  <a:cubicBezTo>
                    <a:pt x="6405" y="96336"/>
                    <a:pt x="3736" y="96336"/>
                    <a:pt x="1068" y="96336"/>
                  </a:cubicBezTo>
                  <a:cubicBezTo>
                    <a:pt x="1468" y="95836"/>
                    <a:pt x="1868" y="95302"/>
                    <a:pt x="2268" y="94802"/>
                  </a:cubicBezTo>
                  <a:lnTo>
                    <a:pt x="2502" y="94468"/>
                  </a:lnTo>
                  <a:cubicBezTo>
                    <a:pt x="2669" y="94201"/>
                    <a:pt x="2836" y="93901"/>
                    <a:pt x="3036" y="93634"/>
                  </a:cubicBezTo>
                  <a:cubicBezTo>
                    <a:pt x="3169" y="93401"/>
                    <a:pt x="3269" y="93200"/>
                    <a:pt x="3403" y="92967"/>
                  </a:cubicBezTo>
                  <a:cubicBezTo>
                    <a:pt x="3403" y="92967"/>
                    <a:pt x="3403" y="93000"/>
                    <a:pt x="3403" y="93000"/>
                  </a:cubicBezTo>
                  <a:cubicBezTo>
                    <a:pt x="3436" y="92900"/>
                    <a:pt x="3536" y="92800"/>
                    <a:pt x="3569" y="92667"/>
                  </a:cubicBezTo>
                  <a:lnTo>
                    <a:pt x="3569" y="92667"/>
                  </a:lnTo>
                  <a:cubicBezTo>
                    <a:pt x="3536" y="92733"/>
                    <a:pt x="3469" y="92767"/>
                    <a:pt x="3436" y="92800"/>
                  </a:cubicBezTo>
                  <a:lnTo>
                    <a:pt x="3436" y="92834"/>
                  </a:lnTo>
                  <a:lnTo>
                    <a:pt x="3403" y="92834"/>
                  </a:lnTo>
                  <a:cubicBezTo>
                    <a:pt x="3403" y="92834"/>
                    <a:pt x="3403" y="92834"/>
                    <a:pt x="3403" y="92867"/>
                  </a:cubicBezTo>
                  <a:lnTo>
                    <a:pt x="3369" y="92867"/>
                  </a:lnTo>
                  <a:cubicBezTo>
                    <a:pt x="3136" y="93067"/>
                    <a:pt x="2936" y="93267"/>
                    <a:pt x="2735" y="93501"/>
                  </a:cubicBezTo>
                  <a:cubicBezTo>
                    <a:pt x="2502" y="93701"/>
                    <a:pt x="2268" y="93934"/>
                    <a:pt x="2068" y="94168"/>
                  </a:cubicBezTo>
                  <a:cubicBezTo>
                    <a:pt x="1968" y="94268"/>
                    <a:pt x="1868" y="94401"/>
                    <a:pt x="1768" y="94501"/>
                  </a:cubicBezTo>
                  <a:cubicBezTo>
                    <a:pt x="1768" y="94501"/>
                    <a:pt x="1768" y="94535"/>
                    <a:pt x="1735" y="94535"/>
                  </a:cubicBezTo>
                  <a:lnTo>
                    <a:pt x="634" y="95936"/>
                  </a:lnTo>
                  <a:lnTo>
                    <a:pt x="634" y="91433"/>
                  </a:lnTo>
                  <a:cubicBezTo>
                    <a:pt x="634" y="87096"/>
                    <a:pt x="634" y="82726"/>
                    <a:pt x="634" y="78390"/>
                  </a:cubicBezTo>
                  <a:cubicBezTo>
                    <a:pt x="634" y="74153"/>
                    <a:pt x="634" y="69917"/>
                    <a:pt x="634" y="65714"/>
                  </a:cubicBezTo>
                  <a:lnTo>
                    <a:pt x="634" y="52838"/>
                  </a:lnTo>
                  <a:cubicBezTo>
                    <a:pt x="634" y="48568"/>
                    <a:pt x="634" y="44265"/>
                    <a:pt x="634" y="39962"/>
                  </a:cubicBezTo>
                  <a:cubicBezTo>
                    <a:pt x="634" y="35593"/>
                    <a:pt x="634" y="31223"/>
                    <a:pt x="634" y="26820"/>
                  </a:cubicBezTo>
                  <a:lnTo>
                    <a:pt x="634" y="14010"/>
                  </a:lnTo>
                  <a:cubicBezTo>
                    <a:pt x="634" y="9607"/>
                    <a:pt x="601" y="5237"/>
                    <a:pt x="601" y="834"/>
                  </a:cubicBezTo>
                  <a:lnTo>
                    <a:pt x="601" y="834"/>
                  </a:lnTo>
                  <a:cubicBezTo>
                    <a:pt x="1301" y="1535"/>
                    <a:pt x="1968" y="2269"/>
                    <a:pt x="2635" y="3003"/>
                  </a:cubicBezTo>
                  <a:cubicBezTo>
                    <a:pt x="2769" y="3103"/>
                    <a:pt x="2902" y="3203"/>
                    <a:pt x="3002" y="3303"/>
                  </a:cubicBezTo>
                  <a:cubicBezTo>
                    <a:pt x="3169" y="3436"/>
                    <a:pt x="3303" y="3536"/>
                    <a:pt x="3436" y="3636"/>
                  </a:cubicBezTo>
                  <a:cubicBezTo>
                    <a:pt x="3569" y="3736"/>
                    <a:pt x="3669" y="3836"/>
                    <a:pt x="3836" y="3937"/>
                  </a:cubicBezTo>
                  <a:cubicBezTo>
                    <a:pt x="3870" y="3970"/>
                    <a:pt x="3936" y="4003"/>
                    <a:pt x="4003" y="4037"/>
                  </a:cubicBezTo>
                  <a:cubicBezTo>
                    <a:pt x="3936" y="3937"/>
                    <a:pt x="3870" y="3870"/>
                    <a:pt x="3803" y="3770"/>
                  </a:cubicBezTo>
                  <a:cubicBezTo>
                    <a:pt x="3803" y="3770"/>
                    <a:pt x="3803" y="3770"/>
                    <a:pt x="3803" y="3736"/>
                  </a:cubicBezTo>
                  <a:cubicBezTo>
                    <a:pt x="3669" y="3603"/>
                    <a:pt x="3569" y="3436"/>
                    <a:pt x="3469" y="3303"/>
                  </a:cubicBezTo>
                  <a:cubicBezTo>
                    <a:pt x="3169" y="2936"/>
                    <a:pt x="2902" y="2602"/>
                    <a:pt x="2602" y="2235"/>
                  </a:cubicBezTo>
                  <a:cubicBezTo>
                    <a:pt x="2335" y="1902"/>
                    <a:pt x="2068" y="1568"/>
                    <a:pt x="1801" y="1235"/>
                  </a:cubicBezTo>
                  <a:cubicBezTo>
                    <a:pt x="1601" y="1001"/>
                    <a:pt x="1401" y="801"/>
                    <a:pt x="1201" y="601"/>
                  </a:cubicBezTo>
                  <a:close/>
                  <a:moveTo>
                    <a:pt x="0" y="0"/>
                  </a:moveTo>
                  <a:cubicBezTo>
                    <a:pt x="34" y="134"/>
                    <a:pt x="34" y="234"/>
                    <a:pt x="34" y="367"/>
                  </a:cubicBezTo>
                  <a:cubicBezTo>
                    <a:pt x="34" y="434"/>
                    <a:pt x="34" y="534"/>
                    <a:pt x="34" y="601"/>
                  </a:cubicBezTo>
                  <a:cubicBezTo>
                    <a:pt x="34" y="3736"/>
                    <a:pt x="34" y="6872"/>
                    <a:pt x="34" y="9974"/>
                  </a:cubicBezTo>
                  <a:lnTo>
                    <a:pt x="34" y="22550"/>
                  </a:lnTo>
                  <a:cubicBezTo>
                    <a:pt x="34" y="26920"/>
                    <a:pt x="34" y="31323"/>
                    <a:pt x="34" y="35693"/>
                  </a:cubicBezTo>
                  <a:cubicBezTo>
                    <a:pt x="34" y="39996"/>
                    <a:pt x="34" y="44332"/>
                    <a:pt x="34" y="48635"/>
                  </a:cubicBezTo>
                  <a:cubicBezTo>
                    <a:pt x="34" y="52872"/>
                    <a:pt x="34" y="57108"/>
                    <a:pt x="67" y="61344"/>
                  </a:cubicBezTo>
                  <a:lnTo>
                    <a:pt x="67" y="74554"/>
                  </a:lnTo>
                  <a:cubicBezTo>
                    <a:pt x="67" y="78890"/>
                    <a:pt x="67" y="83193"/>
                    <a:pt x="67" y="87496"/>
                  </a:cubicBezTo>
                  <a:lnTo>
                    <a:pt x="67" y="96336"/>
                  </a:lnTo>
                  <a:lnTo>
                    <a:pt x="67" y="96369"/>
                  </a:lnTo>
                  <a:cubicBezTo>
                    <a:pt x="34" y="96436"/>
                    <a:pt x="34" y="96469"/>
                    <a:pt x="34" y="96536"/>
                  </a:cubicBezTo>
                  <a:cubicBezTo>
                    <a:pt x="34" y="96570"/>
                    <a:pt x="34" y="96603"/>
                    <a:pt x="67" y="96603"/>
                  </a:cubicBezTo>
                  <a:cubicBezTo>
                    <a:pt x="67" y="96703"/>
                    <a:pt x="67" y="96803"/>
                    <a:pt x="34" y="96870"/>
                  </a:cubicBezTo>
                  <a:lnTo>
                    <a:pt x="67" y="96870"/>
                  </a:lnTo>
                  <a:cubicBezTo>
                    <a:pt x="134" y="96903"/>
                    <a:pt x="234" y="96903"/>
                    <a:pt x="334" y="96903"/>
                  </a:cubicBezTo>
                  <a:lnTo>
                    <a:pt x="400" y="96903"/>
                  </a:lnTo>
                  <a:cubicBezTo>
                    <a:pt x="467" y="96903"/>
                    <a:pt x="567" y="96903"/>
                    <a:pt x="634" y="96936"/>
                  </a:cubicBezTo>
                  <a:lnTo>
                    <a:pt x="634" y="96903"/>
                  </a:lnTo>
                  <a:cubicBezTo>
                    <a:pt x="2235" y="96936"/>
                    <a:pt x="3836" y="96936"/>
                    <a:pt x="5437" y="96936"/>
                  </a:cubicBezTo>
                  <a:cubicBezTo>
                    <a:pt x="8706" y="96936"/>
                    <a:pt x="11975" y="96936"/>
                    <a:pt x="15211" y="96970"/>
                  </a:cubicBezTo>
                  <a:lnTo>
                    <a:pt x="24251" y="96970"/>
                  </a:lnTo>
                  <a:cubicBezTo>
                    <a:pt x="27487" y="96970"/>
                    <a:pt x="30722" y="97003"/>
                    <a:pt x="33958" y="97003"/>
                  </a:cubicBezTo>
                  <a:cubicBezTo>
                    <a:pt x="36860" y="97003"/>
                    <a:pt x="39729" y="97003"/>
                    <a:pt x="42631" y="97037"/>
                  </a:cubicBezTo>
                  <a:cubicBezTo>
                    <a:pt x="46000" y="97037"/>
                    <a:pt x="49335" y="97037"/>
                    <a:pt x="52705" y="97070"/>
                  </a:cubicBezTo>
                  <a:lnTo>
                    <a:pt x="61844" y="97070"/>
                  </a:lnTo>
                  <a:cubicBezTo>
                    <a:pt x="64346" y="97070"/>
                    <a:pt x="66848" y="97103"/>
                    <a:pt x="69316" y="97103"/>
                  </a:cubicBezTo>
                  <a:lnTo>
                    <a:pt x="69850" y="97103"/>
                  </a:lnTo>
                  <a:lnTo>
                    <a:pt x="69883" y="96636"/>
                  </a:lnTo>
                  <a:cubicBezTo>
                    <a:pt x="69883" y="96603"/>
                    <a:pt x="69883" y="96570"/>
                    <a:pt x="69883" y="96503"/>
                  </a:cubicBezTo>
                  <a:lnTo>
                    <a:pt x="69883" y="96469"/>
                  </a:lnTo>
                  <a:cubicBezTo>
                    <a:pt x="69850" y="94268"/>
                    <a:pt x="69817" y="92066"/>
                    <a:pt x="69783" y="89831"/>
                  </a:cubicBezTo>
                  <a:cubicBezTo>
                    <a:pt x="69717" y="85628"/>
                    <a:pt x="69650" y="81392"/>
                    <a:pt x="69583" y="77189"/>
                  </a:cubicBezTo>
                  <a:cubicBezTo>
                    <a:pt x="69517" y="72919"/>
                    <a:pt x="69450" y="68616"/>
                    <a:pt x="69383" y="64346"/>
                  </a:cubicBezTo>
                  <a:cubicBezTo>
                    <a:pt x="69316" y="60043"/>
                    <a:pt x="69250" y="55774"/>
                    <a:pt x="69183" y="51471"/>
                  </a:cubicBezTo>
                  <a:cubicBezTo>
                    <a:pt x="69116" y="47067"/>
                    <a:pt x="69050" y="42664"/>
                    <a:pt x="68983" y="38261"/>
                  </a:cubicBezTo>
                  <a:cubicBezTo>
                    <a:pt x="68916" y="33891"/>
                    <a:pt x="68849" y="29522"/>
                    <a:pt x="68783" y="25152"/>
                  </a:cubicBezTo>
                  <a:cubicBezTo>
                    <a:pt x="68716" y="20915"/>
                    <a:pt x="68649" y="16679"/>
                    <a:pt x="68583" y="12409"/>
                  </a:cubicBezTo>
                  <a:cubicBezTo>
                    <a:pt x="68516" y="8573"/>
                    <a:pt x="68449" y="4737"/>
                    <a:pt x="68382" y="901"/>
                  </a:cubicBezTo>
                  <a:lnTo>
                    <a:pt x="68416" y="901"/>
                  </a:lnTo>
                  <a:cubicBezTo>
                    <a:pt x="68382" y="801"/>
                    <a:pt x="68382" y="701"/>
                    <a:pt x="68382" y="601"/>
                  </a:cubicBezTo>
                  <a:cubicBezTo>
                    <a:pt x="68382" y="501"/>
                    <a:pt x="68382" y="401"/>
                    <a:pt x="68382" y="301"/>
                  </a:cubicBezTo>
                  <a:lnTo>
                    <a:pt x="68382" y="267"/>
                  </a:lnTo>
                  <a:cubicBezTo>
                    <a:pt x="68316" y="267"/>
                    <a:pt x="68216" y="267"/>
                    <a:pt x="68149" y="301"/>
                  </a:cubicBezTo>
                  <a:lnTo>
                    <a:pt x="68149" y="267"/>
                  </a:lnTo>
                  <a:cubicBezTo>
                    <a:pt x="68116" y="301"/>
                    <a:pt x="68082" y="301"/>
                    <a:pt x="68015" y="301"/>
                  </a:cubicBezTo>
                  <a:lnTo>
                    <a:pt x="67482" y="301"/>
                  </a:lnTo>
                  <a:cubicBezTo>
                    <a:pt x="66348" y="301"/>
                    <a:pt x="65247" y="301"/>
                    <a:pt x="64113" y="267"/>
                  </a:cubicBezTo>
                  <a:cubicBezTo>
                    <a:pt x="61044" y="267"/>
                    <a:pt x="57975" y="267"/>
                    <a:pt x="54939" y="234"/>
                  </a:cubicBezTo>
                  <a:lnTo>
                    <a:pt x="45499" y="201"/>
                  </a:lnTo>
                  <a:cubicBezTo>
                    <a:pt x="42397" y="201"/>
                    <a:pt x="39262" y="167"/>
                    <a:pt x="36126" y="167"/>
                  </a:cubicBezTo>
                  <a:cubicBezTo>
                    <a:pt x="32957" y="167"/>
                    <a:pt x="29788" y="134"/>
                    <a:pt x="26619" y="134"/>
                  </a:cubicBezTo>
                  <a:cubicBezTo>
                    <a:pt x="23584" y="100"/>
                    <a:pt x="20582" y="100"/>
                    <a:pt x="17579" y="100"/>
                  </a:cubicBezTo>
                  <a:cubicBezTo>
                    <a:pt x="14344" y="67"/>
                    <a:pt x="11108" y="67"/>
                    <a:pt x="7906" y="67"/>
                  </a:cubicBezTo>
                  <a:cubicBezTo>
                    <a:pt x="5404" y="34"/>
                    <a:pt x="2902" y="34"/>
                    <a:pt x="434" y="34"/>
                  </a:cubicBezTo>
                  <a:cubicBezTo>
                    <a:pt x="400" y="0"/>
                    <a:pt x="334" y="0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3"/>
            <p:cNvSpPr/>
            <p:nvPr/>
          </p:nvSpPr>
          <p:spPr>
            <a:xfrm>
              <a:off x="690675" y="1471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0F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3"/>
            <p:cNvSpPr/>
            <p:nvPr/>
          </p:nvSpPr>
          <p:spPr>
            <a:xfrm>
              <a:off x="720675" y="1509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0A0F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3"/>
            <p:cNvSpPr/>
            <p:nvPr/>
          </p:nvSpPr>
          <p:spPr>
            <a:xfrm>
              <a:off x="2246775" y="1513200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cubicBezTo>
                    <a:pt x="34" y="0"/>
                    <a:pt x="1" y="0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0A0F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3"/>
            <p:cNvSpPr/>
            <p:nvPr/>
          </p:nvSpPr>
          <p:spPr>
            <a:xfrm>
              <a:off x="701500" y="375562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1"/>
                  </a:moveTo>
                  <a:lnTo>
                    <a:pt x="1" y="34"/>
                  </a:lnTo>
                  <a:lnTo>
                    <a:pt x="1" y="34"/>
                  </a:ln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0A0F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3"/>
            <p:cNvSpPr/>
            <p:nvPr/>
          </p:nvSpPr>
          <p:spPr>
            <a:xfrm>
              <a:off x="728200" y="1534875"/>
              <a:ext cx="1526950" cy="2181575"/>
            </a:xfrm>
            <a:custGeom>
              <a:avLst/>
              <a:gdLst/>
              <a:ahLst/>
              <a:cxnLst/>
              <a:rect l="l" t="t" r="r" b="b"/>
              <a:pathLst>
                <a:path w="61078" h="87263" extrusionOk="0">
                  <a:moveTo>
                    <a:pt x="38127" y="17947"/>
                  </a:moveTo>
                  <a:cubicBezTo>
                    <a:pt x="38594" y="20348"/>
                    <a:pt x="38961" y="22783"/>
                    <a:pt x="39028" y="25219"/>
                  </a:cubicBezTo>
                  <a:cubicBezTo>
                    <a:pt x="39061" y="25252"/>
                    <a:pt x="39095" y="25285"/>
                    <a:pt x="39095" y="25319"/>
                  </a:cubicBezTo>
                  <a:cubicBezTo>
                    <a:pt x="38761" y="26186"/>
                    <a:pt x="38461" y="27087"/>
                    <a:pt x="38194" y="27987"/>
                  </a:cubicBezTo>
                  <a:cubicBezTo>
                    <a:pt x="38161" y="28287"/>
                    <a:pt x="37760" y="29055"/>
                    <a:pt x="37727" y="29522"/>
                  </a:cubicBezTo>
                  <a:cubicBezTo>
                    <a:pt x="37093" y="29688"/>
                    <a:pt x="36426" y="29955"/>
                    <a:pt x="35792" y="30255"/>
                  </a:cubicBezTo>
                  <a:cubicBezTo>
                    <a:pt x="35892" y="29788"/>
                    <a:pt x="35926" y="29321"/>
                    <a:pt x="36059" y="28888"/>
                  </a:cubicBezTo>
                  <a:cubicBezTo>
                    <a:pt x="36293" y="28021"/>
                    <a:pt x="36460" y="27120"/>
                    <a:pt x="36693" y="26253"/>
                  </a:cubicBezTo>
                  <a:lnTo>
                    <a:pt x="36693" y="26253"/>
                  </a:lnTo>
                  <a:cubicBezTo>
                    <a:pt x="36560" y="26453"/>
                    <a:pt x="36460" y="26686"/>
                    <a:pt x="36326" y="26920"/>
                  </a:cubicBezTo>
                  <a:cubicBezTo>
                    <a:pt x="36326" y="26953"/>
                    <a:pt x="36326" y="26953"/>
                    <a:pt x="36293" y="26986"/>
                  </a:cubicBezTo>
                  <a:cubicBezTo>
                    <a:pt x="36293" y="26986"/>
                    <a:pt x="36293" y="27020"/>
                    <a:pt x="36293" y="27020"/>
                  </a:cubicBezTo>
                  <a:cubicBezTo>
                    <a:pt x="36126" y="27420"/>
                    <a:pt x="35959" y="27787"/>
                    <a:pt x="35792" y="28187"/>
                  </a:cubicBezTo>
                  <a:cubicBezTo>
                    <a:pt x="35726" y="28387"/>
                    <a:pt x="35659" y="28588"/>
                    <a:pt x="35592" y="28754"/>
                  </a:cubicBezTo>
                  <a:cubicBezTo>
                    <a:pt x="35526" y="28955"/>
                    <a:pt x="35459" y="29155"/>
                    <a:pt x="35425" y="29355"/>
                  </a:cubicBezTo>
                  <a:cubicBezTo>
                    <a:pt x="35359" y="29522"/>
                    <a:pt x="35325" y="29688"/>
                    <a:pt x="35259" y="29855"/>
                  </a:cubicBezTo>
                  <a:cubicBezTo>
                    <a:pt x="35225" y="30089"/>
                    <a:pt x="35192" y="30322"/>
                    <a:pt x="35159" y="30556"/>
                  </a:cubicBezTo>
                  <a:cubicBezTo>
                    <a:pt x="34325" y="30989"/>
                    <a:pt x="33557" y="31456"/>
                    <a:pt x="32824" y="31923"/>
                  </a:cubicBezTo>
                  <a:cubicBezTo>
                    <a:pt x="32824" y="31857"/>
                    <a:pt x="32857" y="31790"/>
                    <a:pt x="32857" y="31723"/>
                  </a:cubicBezTo>
                  <a:cubicBezTo>
                    <a:pt x="33858" y="26886"/>
                    <a:pt x="35726" y="22250"/>
                    <a:pt x="38127" y="17947"/>
                  </a:cubicBezTo>
                  <a:close/>
                  <a:moveTo>
                    <a:pt x="17713" y="13677"/>
                  </a:moveTo>
                  <a:cubicBezTo>
                    <a:pt x="19381" y="15378"/>
                    <a:pt x="20815" y="17313"/>
                    <a:pt x="22149" y="19281"/>
                  </a:cubicBezTo>
                  <a:cubicBezTo>
                    <a:pt x="24284" y="22183"/>
                    <a:pt x="26085" y="25285"/>
                    <a:pt x="27620" y="28554"/>
                  </a:cubicBezTo>
                  <a:cubicBezTo>
                    <a:pt x="27620" y="28588"/>
                    <a:pt x="27653" y="28621"/>
                    <a:pt x="27653" y="28654"/>
                  </a:cubicBezTo>
                  <a:cubicBezTo>
                    <a:pt x="27453" y="29855"/>
                    <a:pt x="27353" y="31056"/>
                    <a:pt x="27386" y="32257"/>
                  </a:cubicBezTo>
                  <a:cubicBezTo>
                    <a:pt x="26653" y="29989"/>
                    <a:pt x="24184" y="25118"/>
                    <a:pt x="23150" y="23317"/>
                  </a:cubicBezTo>
                  <a:lnTo>
                    <a:pt x="23150" y="23317"/>
                  </a:lnTo>
                  <a:cubicBezTo>
                    <a:pt x="23183" y="23417"/>
                    <a:pt x="23250" y="23517"/>
                    <a:pt x="23283" y="23617"/>
                  </a:cubicBezTo>
                  <a:cubicBezTo>
                    <a:pt x="23450" y="24151"/>
                    <a:pt x="23684" y="24685"/>
                    <a:pt x="23884" y="25219"/>
                  </a:cubicBezTo>
                  <a:cubicBezTo>
                    <a:pt x="24051" y="25585"/>
                    <a:pt x="24184" y="25952"/>
                    <a:pt x="24318" y="26319"/>
                  </a:cubicBezTo>
                  <a:cubicBezTo>
                    <a:pt x="24451" y="26686"/>
                    <a:pt x="24618" y="27053"/>
                    <a:pt x="24751" y="27420"/>
                  </a:cubicBezTo>
                  <a:cubicBezTo>
                    <a:pt x="24918" y="27754"/>
                    <a:pt x="25051" y="28121"/>
                    <a:pt x="25218" y="28454"/>
                  </a:cubicBezTo>
                  <a:cubicBezTo>
                    <a:pt x="25252" y="28554"/>
                    <a:pt x="25285" y="28621"/>
                    <a:pt x="25318" y="28721"/>
                  </a:cubicBezTo>
                  <a:cubicBezTo>
                    <a:pt x="25785" y="29722"/>
                    <a:pt x="26186" y="30722"/>
                    <a:pt x="26552" y="31723"/>
                  </a:cubicBezTo>
                  <a:cubicBezTo>
                    <a:pt x="25852" y="30789"/>
                    <a:pt x="25051" y="29922"/>
                    <a:pt x="24151" y="29121"/>
                  </a:cubicBezTo>
                  <a:cubicBezTo>
                    <a:pt x="24151" y="29088"/>
                    <a:pt x="24151" y="29055"/>
                    <a:pt x="24117" y="29021"/>
                  </a:cubicBezTo>
                  <a:cubicBezTo>
                    <a:pt x="23517" y="28021"/>
                    <a:pt x="22850" y="27153"/>
                    <a:pt x="22316" y="26086"/>
                  </a:cubicBezTo>
                  <a:cubicBezTo>
                    <a:pt x="20115" y="22216"/>
                    <a:pt x="18513" y="18047"/>
                    <a:pt x="17713" y="13677"/>
                  </a:cubicBezTo>
                  <a:close/>
                  <a:moveTo>
                    <a:pt x="29758" y="34709"/>
                  </a:moveTo>
                  <a:cubicBezTo>
                    <a:pt x="29756" y="34714"/>
                    <a:pt x="29755" y="34719"/>
                    <a:pt x="29755" y="34725"/>
                  </a:cubicBezTo>
                  <a:cubicBezTo>
                    <a:pt x="29756" y="34720"/>
                    <a:pt x="29757" y="34715"/>
                    <a:pt x="29758" y="34709"/>
                  </a:cubicBezTo>
                  <a:close/>
                  <a:moveTo>
                    <a:pt x="27553" y="37494"/>
                  </a:moveTo>
                  <a:cubicBezTo>
                    <a:pt x="27549" y="37502"/>
                    <a:pt x="27546" y="37510"/>
                    <a:pt x="27542" y="37519"/>
                  </a:cubicBezTo>
                  <a:lnTo>
                    <a:pt x="27542" y="37519"/>
                  </a:lnTo>
                  <a:cubicBezTo>
                    <a:pt x="27548" y="37514"/>
                    <a:pt x="27553" y="37507"/>
                    <a:pt x="27553" y="37494"/>
                  </a:cubicBezTo>
                  <a:close/>
                  <a:moveTo>
                    <a:pt x="34558" y="35459"/>
                  </a:moveTo>
                  <a:cubicBezTo>
                    <a:pt x="34425" y="36026"/>
                    <a:pt x="34391" y="36593"/>
                    <a:pt x="34291" y="37160"/>
                  </a:cubicBezTo>
                  <a:cubicBezTo>
                    <a:pt x="34325" y="37327"/>
                    <a:pt x="34225" y="37561"/>
                    <a:pt x="34191" y="37794"/>
                  </a:cubicBezTo>
                  <a:cubicBezTo>
                    <a:pt x="33591" y="37294"/>
                    <a:pt x="32957" y="36860"/>
                    <a:pt x="32257" y="36493"/>
                  </a:cubicBezTo>
                  <a:cubicBezTo>
                    <a:pt x="33057" y="36226"/>
                    <a:pt x="33891" y="35793"/>
                    <a:pt x="34191" y="35659"/>
                  </a:cubicBezTo>
                  <a:cubicBezTo>
                    <a:pt x="34291" y="35593"/>
                    <a:pt x="34425" y="35526"/>
                    <a:pt x="34558" y="35459"/>
                  </a:cubicBezTo>
                  <a:close/>
                  <a:moveTo>
                    <a:pt x="11708" y="23884"/>
                  </a:moveTo>
                  <a:lnTo>
                    <a:pt x="11708" y="23884"/>
                  </a:lnTo>
                  <a:cubicBezTo>
                    <a:pt x="15511" y="27654"/>
                    <a:pt x="18680" y="31957"/>
                    <a:pt x="21682" y="36393"/>
                  </a:cubicBezTo>
                  <a:cubicBezTo>
                    <a:pt x="20982" y="36627"/>
                    <a:pt x="20315" y="36927"/>
                    <a:pt x="19648" y="37260"/>
                  </a:cubicBezTo>
                  <a:cubicBezTo>
                    <a:pt x="19614" y="37227"/>
                    <a:pt x="19614" y="37227"/>
                    <a:pt x="19614" y="37227"/>
                  </a:cubicBezTo>
                  <a:cubicBezTo>
                    <a:pt x="19047" y="36427"/>
                    <a:pt x="18447" y="35726"/>
                    <a:pt x="17946" y="34892"/>
                  </a:cubicBezTo>
                  <a:cubicBezTo>
                    <a:pt x="17413" y="34092"/>
                    <a:pt x="16879" y="33324"/>
                    <a:pt x="16379" y="32490"/>
                  </a:cubicBezTo>
                  <a:lnTo>
                    <a:pt x="16379" y="32490"/>
                  </a:lnTo>
                  <a:cubicBezTo>
                    <a:pt x="16412" y="32590"/>
                    <a:pt x="16445" y="32657"/>
                    <a:pt x="16479" y="32724"/>
                  </a:cubicBezTo>
                  <a:cubicBezTo>
                    <a:pt x="16579" y="32924"/>
                    <a:pt x="16645" y="33124"/>
                    <a:pt x="16745" y="33358"/>
                  </a:cubicBezTo>
                  <a:cubicBezTo>
                    <a:pt x="16846" y="33558"/>
                    <a:pt x="16946" y="33791"/>
                    <a:pt x="17046" y="33991"/>
                  </a:cubicBezTo>
                  <a:cubicBezTo>
                    <a:pt x="17146" y="34258"/>
                    <a:pt x="17246" y="34492"/>
                    <a:pt x="17379" y="34725"/>
                  </a:cubicBezTo>
                  <a:cubicBezTo>
                    <a:pt x="17479" y="34925"/>
                    <a:pt x="17613" y="35126"/>
                    <a:pt x="17713" y="35326"/>
                  </a:cubicBezTo>
                  <a:cubicBezTo>
                    <a:pt x="17846" y="35526"/>
                    <a:pt x="17946" y="35759"/>
                    <a:pt x="18080" y="35960"/>
                  </a:cubicBezTo>
                  <a:cubicBezTo>
                    <a:pt x="18213" y="36193"/>
                    <a:pt x="18347" y="36427"/>
                    <a:pt x="18513" y="36660"/>
                  </a:cubicBezTo>
                  <a:cubicBezTo>
                    <a:pt x="18580" y="36760"/>
                    <a:pt x="18647" y="36860"/>
                    <a:pt x="18714" y="36960"/>
                  </a:cubicBezTo>
                  <a:cubicBezTo>
                    <a:pt x="18714" y="36994"/>
                    <a:pt x="18714" y="36994"/>
                    <a:pt x="18747" y="37027"/>
                  </a:cubicBezTo>
                  <a:cubicBezTo>
                    <a:pt x="18847" y="37194"/>
                    <a:pt x="18980" y="37361"/>
                    <a:pt x="19114" y="37527"/>
                  </a:cubicBezTo>
                  <a:cubicBezTo>
                    <a:pt x="18480" y="37828"/>
                    <a:pt x="17846" y="38194"/>
                    <a:pt x="17246" y="38528"/>
                  </a:cubicBezTo>
                  <a:cubicBezTo>
                    <a:pt x="17046" y="38628"/>
                    <a:pt x="16879" y="38762"/>
                    <a:pt x="16679" y="38895"/>
                  </a:cubicBezTo>
                  <a:cubicBezTo>
                    <a:pt x="16512" y="38495"/>
                    <a:pt x="16312" y="38094"/>
                    <a:pt x="16112" y="37661"/>
                  </a:cubicBezTo>
                  <a:cubicBezTo>
                    <a:pt x="14177" y="33258"/>
                    <a:pt x="12476" y="28654"/>
                    <a:pt x="11708" y="23884"/>
                  </a:cubicBezTo>
                  <a:close/>
                  <a:moveTo>
                    <a:pt x="36860" y="34025"/>
                  </a:moveTo>
                  <a:lnTo>
                    <a:pt x="36860" y="34025"/>
                  </a:lnTo>
                  <a:cubicBezTo>
                    <a:pt x="36493" y="36126"/>
                    <a:pt x="36460" y="38261"/>
                    <a:pt x="36526" y="40396"/>
                  </a:cubicBezTo>
                  <a:cubicBezTo>
                    <a:pt x="35993" y="39629"/>
                    <a:pt x="35392" y="38895"/>
                    <a:pt x="34725" y="38261"/>
                  </a:cubicBezTo>
                  <a:cubicBezTo>
                    <a:pt x="34725" y="38261"/>
                    <a:pt x="34725" y="38228"/>
                    <a:pt x="34725" y="38228"/>
                  </a:cubicBezTo>
                  <a:cubicBezTo>
                    <a:pt x="34792" y="37727"/>
                    <a:pt x="34858" y="37294"/>
                    <a:pt x="34925" y="36793"/>
                  </a:cubicBezTo>
                  <a:cubicBezTo>
                    <a:pt x="34992" y="36260"/>
                    <a:pt x="35059" y="35759"/>
                    <a:pt x="35192" y="35259"/>
                  </a:cubicBezTo>
                  <a:cubicBezTo>
                    <a:pt x="35192" y="35192"/>
                    <a:pt x="35192" y="35126"/>
                    <a:pt x="35159" y="35092"/>
                  </a:cubicBezTo>
                  <a:cubicBezTo>
                    <a:pt x="35759" y="34759"/>
                    <a:pt x="36326" y="34425"/>
                    <a:pt x="36860" y="34025"/>
                  </a:cubicBezTo>
                  <a:close/>
                  <a:moveTo>
                    <a:pt x="23951" y="39762"/>
                  </a:moveTo>
                  <a:cubicBezTo>
                    <a:pt x="24584" y="40496"/>
                    <a:pt x="25085" y="41330"/>
                    <a:pt x="25585" y="42131"/>
                  </a:cubicBezTo>
                  <a:cubicBezTo>
                    <a:pt x="25618" y="42164"/>
                    <a:pt x="25618" y="42164"/>
                    <a:pt x="25618" y="42164"/>
                  </a:cubicBezTo>
                  <a:cubicBezTo>
                    <a:pt x="25352" y="43598"/>
                    <a:pt x="25318" y="45099"/>
                    <a:pt x="25552" y="46500"/>
                  </a:cubicBezTo>
                  <a:cubicBezTo>
                    <a:pt x="24217" y="44499"/>
                    <a:pt x="22983" y="42431"/>
                    <a:pt x="21516" y="40496"/>
                  </a:cubicBezTo>
                  <a:cubicBezTo>
                    <a:pt x="22349" y="40296"/>
                    <a:pt x="23150" y="40062"/>
                    <a:pt x="23951" y="39762"/>
                  </a:cubicBezTo>
                  <a:close/>
                  <a:moveTo>
                    <a:pt x="15811" y="46767"/>
                  </a:moveTo>
                  <a:cubicBezTo>
                    <a:pt x="15817" y="46771"/>
                    <a:pt x="15822" y="46775"/>
                    <a:pt x="15828" y="46779"/>
                  </a:cubicBezTo>
                  <a:lnTo>
                    <a:pt x="15828" y="46779"/>
                  </a:lnTo>
                  <a:cubicBezTo>
                    <a:pt x="15822" y="46775"/>
                    <a:pt x="15817" y="46771"/>
                    <a:pt x="15811" y="46767"/>
                  </a:cubicBezTo>
                  <a:close/>
                  <a:moveTo>
                    <a:pt x="34291" y="43231"/>
                  </a:moveTo>
                  <a:cubicBezTo>
                    <a:pt x="35059" y="43765"/>
                    <a:pt x="35826" y="44232"/>
                    <a:pt x="36693" y="44566"/>
                  </a:cubicBezTo>
                  <a:cubicBezTo>
                    <a:pt x="36693" y="44999"/>
                    <a:pt x="36660" y="45466"/>
                    <a:pt x="36693" y="45933"/>
                  </a:cubicBezTo>
                  <a:cubicBezTo>
                    <a:pt x="36726" y="46534"/>
                    <a:pt x="36793" y="47101"/>
                    <a:pt x="36860" y="47701"/>
                  </a:cubicBezTo>
                  <a:cubicBezTo>
                    <a:pt x="36126" y="46767"/>
                    <a:pt x="35225" y="46000"/>
                    <a:pt x="34191" y="45400"/>
                  </a:cubicBezTo>
                  <a:cubicBezTo>
                    <a:pt x="34191" y="45366"/>
                    <a:pt x="34191" y="45333"/>
                    <a:pt x="34191" y="45266"/>
                  </a:cubicBezTo>
                  <a:cubicBezTo>
                    <a:pt x="34158" y="44732"/>
                    <a:pt x="34225" y="44165"/>
                    <a:pt x="34291" y="43598"/>
                  </a:cubicBezTo>
                  <a:cubicBezTo>
                    <a:pt x="34258" y="43498"/>
                    <a:pt x="34291" y="43365"/>
                    <a:pt x="34291" y="43231"/>
                  </a:cubicBezTo>
                  <a:close/>
                  <a:moveTo>
                    <a:pt x="30055" y="23351"/>
                  </a:moveTo>
                  <a:cubicBezTo>
                    <a:pt x="31656" y="26786"/>
                    <a:pt x="31323" y="30823"/>
                    <a:pt x="29922" y="34292"/>
                  </a:cubicBezTo>
                  <a:cubicBezTo>
                    <a:pt x="29889" y="34421"/>
                    <a:pt x="29794" y="34550"/>
                    <a:pt x="29758" y="34709"/>
                  </a:cubicBezTo>
                  <a:lnTo>
                    <a:pt x="29758" y="34709"/>
                  </a:lnTo>
                  <a:cubicBezTo>
                    <a:pt x="29767" y="34691"/>
                    <a:pt x="29794" y="34686"/>
                    <a:pt x="29821" y="34659"/>
                  </a:cubicBezTo>
                  <a:lnTo>
                    <a:pt x="29855" y="34659"/>
                  </a:lnTo>
                  <a:cubicBezTo>
                    <a:pt x="30088" y="34525"/>
                    <a:pt x="30322" y="34392"/>
                    <a:pt x="30555" y="34258"/>
                  </a:cubicBezTo>
                  <a:cubicBezTo>
                    <a:pt x="30555" y="34225"/>
                    <a:pt x="30555" y="34225"/>
                    <a:pt x="30589" y="34225"/>
                  </a:cubicBezTo>
                  <a:cubicBezTo>
                    <a:pt x="30722" y="34125"/>
                    <a:pt x="30889" y="34025"/>
                    <a:pt x="31056" y="33958"/>
                  </a:cubicBezTo>
                  <a:cubicBezTo>
                    <a:pt x="31089" y="33925"/>
                    <a:pt x="31156" y="33858"/>
                    <a:pt x="31189" y="33825"/>
                  </a:cubicBezTo>
                  <a:cubicBezTo>
                    <a:pt x="31456" y="33591"/>
                    <a:pt x="31756" y="33391"/>
                    <a:pt x="32056" y="33224"/>
                  </a:cubicBezTo>
                  <a:cubicBezTo>
                    <a:pt x="32123" y="33158"/>
                    <a:pt x="32190" y="33124"/>
                    <a:pt x="32257" y="33091"/>
                  </a:cubicBezTo>
                  <a:cubicBezTo>
                    <a:pt x="34458" y="31356"/>
                    <a:pt x="37027" y="29955"/>
                    <a:pt x="39795" y="29855"/>
                  </a:cubicBezTo>
                  <a:lnTo>
                    <a:pt x="39795" y="29855"/>
                  </a:lnTo>
                  <a:cubicBezTo>
                    <a:pt x="38961" y="31290"/>
                    <a:pt x="37961" y="32590"/>
                    <a:pt x="36560" y="33491"/>
                  </a:cubicBezTo>
                  <a:cubicBezTo>
                    <a:pt x="35125" y="34458"/>
                    <a:pt x="33658" y="35459"/>
                    <a:pt x="31956" y="35960"/>
                  </a:cubicBezTo>
                  <a:cubicBezTo>
                    <a:pt x="31890" y="35993"/>
                    <a:pt x="31790" y="36026"/>
                    <a:pt x="31723" y="36060"/>
                  </a:cubicBezTo>
                  <a:cubicBezTo>
                    <a:pt x="31623" y="36093"/>
                    <a:pt x="31523" y="36126"/>
                    <a:pt x="31456" y="36160"/>
                  </a:cubicBezTo>
                  <a:cubicBezTo>
                    <a:pt x="31356" y="36193"/>
                    <a:pt x="31256" y="36226"/>
                    <a:pt x="31156" y="36260"/>
                  </a:cubicBezTo>
                  <a:cubicBezTo>
                    <a:pt x="31056" y="36293"/>
                    <a:pt x="30989" y="36293"/>
                    <a:pt x="30922" y="36326"/>
                  </a:cubicBezTo>
                  <a:lnTo>
                    <a:pt x="30956" y="36326"/>
                  </a:lnTo>
                  <a:cubicBezTo>
                    <a:pt x="30989" y="36360"/>
                    <a:pt x="31056" y="36393"/>
                    <a:pt x="31089" y="36427"/>
                  </a:cubicBezTo>
                  <a:cubicBezTo>
                    <a:pt x="31189" y="36493"/>
                    <a:pt x="31289" y="36560"/>
                    <a:pt x="31389" y="36627"/>
                  </a:cubicBezTo>
                  <a:cubicBezTo>
                    <a:pt x="31556" y="36727"/>
                    <a:pt x="31689" y="36827"/>
                    <a:pt x="31856" y="36927"/>
                  </a:cubicBezTo>
                  <a:cubicBezTo>
                    <a:pt x="34758" y="38428"/>
                    <a:pt x="36793" y="41197"/>
                    <a:pt x="37794" y="44299"/>
                  </a:cubicBezTo>
                  <a:cubicBezTo>
                    <a:pt x="34558" y="43331"/>
                    <a:pt x="31856" y="40730"/>
                    <a:pt x="30022" y="37928"/>
                  </a:cubicBezTo>
                  <a:cubicBezTo>
                    <a:pt x="30022" y="37861"/>
                    <a:pt x="29955" y="37828"/>
                    <a:pt x="29922" y="37794"/>
                  </a:cubicBezTo>
                  <a:cubicBezTo>
                    <a:pt x="29888" y="37894"/>
                    <a:pt x="29888" y="37994"/>
                    <a:pt x="29888" y="38094"/>
                  </a:cubicBezTo>
                  <a:cubicBezTo>
                    <a:pt x="29888" y="38161"/>
                    <a:pt x="29888" y="38194"/>
                    <a:pt x="29888" y="38261"/>
                  </a:cubicBezTo>
                  <a:lnTo>
                    <a:pt x="29888" y="38295"/>
                  </a:lnTo>
                  <a:cubicBezTo>
                    <a:pt x="29855" y="38395"/>
                    <a:pt x="29855" y="38495"/>
                    <a:pt x="29821" y="38628"/>
                  </a:cubicBezTo>
                  <a:cubicBezTo>
                    <a:pt x="29821" y="38661"/>
                    <a:pt x="29821" y="38695"/>
                    <a:pt x="29821" y="38762"/>
                  </a:cubicBezTo>
                  <a:cubicBezTo>
                    <a:pt x="29821" y="38828"/>
                    <a:pt x="29788" y="38895"/>
                    <a:pt x="29788" y="38962"/>
                  </a:cubicBezTo>
                  <a:lnTo>
                    <a:pt x="29788" y="38995"/>
                  </a:lnTo>
                  <a:cubicBezTo>
                    <a:pt x="29788" y="39028"/>
                    <a:pt x="29788" y="39062"/>
                    <a:pt x="29788" y="39095"/>
                  </a:cubicBezTo>
                  <a:cubicBezTo>
                    <a:pt x="29788" y="39128"/>
                    <a:pt x="29788" y="39162"/>
                    <a:pt x="29788" y="39195"/>
                  </a:cubicBezTo>
                  <a:lnTo>
                    <a:pt x="29788" y="39229"/>
                  </a:lnTo>
                  <a:cubicBezTo>
                    <a:pt x="29788" y="39229"/>
                    <a:pt x="29788" y="39262"/>
                    <a:pt x="29788" y="39295"/>
                  </a:cubicBezTo>
                  <a:cubicBezTo>
                    <a:pt x="29755" y="39295"/>
                    <a:pt x="29788" y="39329"/>
                    <a:pt x="29788" y="39329"/>
                  </a:cubicBezTo>
                  <a:cubicBezTo>
                    <a:pt x="29755" y="39762"/>
                    <a:pt x="29721" y="40163"/>
                    <a:pt x="29721" y="40596"/>
                  </a:cubicBezTo>
                  <a:lnTo>
                    <a:pt x="29721" y="40663"/>
                  </a:lnTo>
                  <a:cubicBezTo>
                    <a:pt x="29721" y="40663"/>
                    <a:pt x="29721" y="40696"/>
                    <a:pt x="29721" y="40696"/>
                  </a:cubicBezTo>
                  <a:cubicBezTo>
                    <a:pt x="29721" y="40763"/>
                    <a:pt x="29721" y="40830"/>
                    <a:pt x="29721" y="40896"/>
                  </a:cubicBezTo>
                  <a:cubicBezTo>
                    <a:pt x="29721" y="40963"/>
                    <a:pt x="29721" y="40996"/>
                    <a:pt x="29688" y="41063"/>
                  </a:cubicBezTo>
                  <a:cubicBezTo>
                    <a:pt x="29588" y="42097"/>
                    <a:pt x="29321" y="43131"/>
                    <a:pt x="29021" y="44132"/>
                  </a:cubicBezTo>
                  <a:cubicBezTo>
                    <a:pt x="28554" y="45566"/>
                    <a:pt x="28054" y="47101"/>
                    <a:pt x="27086" y="48335"/>
                  </a:cubicBezTo>
                  <a:cubicBezTo>
                    <a:pt x="27053" y="48435"/>
                    <a:pt x="26919" y="48569"/>
                    <a:pt x="26786" y="48735"/>
                  </a:cubicBezTo>
                  <a:cubicBezTo>
                    <a:pt x="26686" y="48602"/>
                    <a:pt x="26653" y="48468"/>
                    <a:pt x="26619" y="48368"/>
                  </a:cubicBezTo>
                  <a:cubicBezTo>
                    <a:pt x="25752" y="45733"/>
                    <a:pt x="25819" y="42731"/>
                    <a:pt x="26786" y="40096"/>
                  </a:cubicBezTo>
                  <a:cubicBezTo>
                    <a:pt x="26819" y="39996"/>
                    <a:pt x="26853" y="39862"/>
                    <a:pt x="26886" y="39729"/>
                  </a:cubicBezTo>
                  <a:cubicBezTo>
                    <a:pt x="26953" y="39329"/>
                    <a:pt x="27120" y="38962"/>
                    <a:pt x="27220" y="38561"/>
                  </a:cubicBezTo>
                  <a:cubicBezTo>
                    <a:pt x="27286" y="38395"/>
                    <a:pt x="27353" y="38194"/>
                    <a:pt x="27420" y="37994"/>
                  </a:cubicBezTo>
                  <a:cubicBezTo>
                    <a:pt x="27420" y="37928"/>
                    <a:pt x="27453" y="37861"/>
                    <a:pt x="27453" y="37828"/>
                  </a:cubicBezTo>
                  <a:cubicBezTo>
                    <a:pt x="27486" y="37794"/>
                    <a:pt x="27486" y="37761"/>
                    <a:pt x="27486" y="37727"/>
                  </a:cubicBezTo>
                  <a:cubicBezTo>
                    <a:pt x="27516" y="37669"/>
                    <a:pt x="27519" y="37584"/>
                    <a:pt x="27542" y="37519"/>
                  </a:cubicBezTo>
                  <a:lnTo>
                    <a:pt x="27542" y="37519"/>
                  </a:lnTo>
                  <a:cubicBezTo>
                    <a:pt x="27533" y="37527"/>
                    <a:pt x="27520" y="37527"/>
                    <a:pt x="27520" y="37527"/>
                  </a:cubicBezTo>
                  <a:cubicBezTo>
                    <a:pt x="27320" y="37594"/>
                    <a:pt x="27153" y="37661"/>
                    <a:pt x="26953" y="37727"/>
                  </a:cubicBezTo>
                  <a:cubicBezTo>
                    <a:pt x="26786" y="37828"/>
                    <a:pt x="26653" y="37894"/>
                    <a:pt x="26486" y="37961"/>
                  </a:cubicBezTo>
                  <a:cubicBezTo>
                    <a:pt x="26352" y="38028"/>
                    <a:pt x="26219" y="38094"/>
                    <a:pt x="26085" y="38161"/>
                  </a:cubicBezTo>
                  <a:cubicBezTo>
                    <a:pt x="23717" y="39462"/>
                    <a:pt x="20982" y="40163"/>
                    <a:pt x="18280" y="40363"/>
                  </a:cubicBezTo>
                  <a:cubicBezTo>
                    <a:pt x="18198" y="40366"/>
                    <a:pt x="18116" y="40368"/>
                    <a:pt x="18034" y="40368"/>
                  </a:cubicBezTo>
                  <a:cubicBezTo>
                    <a:pt x="17349" y="40368"/>
                    <a:pt x="16663" y="40252"/>
                    <a:pt x="15978" y="40163"/>
                  </a:cubicBezTo>
                  <a:cubicBezTo>
                    <a:pt x="16245" y="39929"/>
                    <a:pt x="16545" y="39729"/>
                    <a:pt x="16812" y="39529"/>
                  </a:cubicBezTo>
                  <a:cubicBezTo>
                    <a:pt x="19399" y="37875"/>
                    <a:pt x="22392" y="36302"/>
                    <a:pt x="25499" y="36302"/>
                  </a:cubicBezTo>
                  <a:cubicBezTo>
                    <a:pt x="25838" y="36302"/>
                    <a:pt x="26178" y="36320"/>
                    <a:pt x="26519" y="36360"/>
                  </a:cubicBezTo>
                  <a:cubicBezTo>
                    <a:pt x="26552" y="36393"/>
                    <a:pt x="26586" y="36393"/>
                    <a:pt x="26619" y="36393"/>
                  </a:cubicBezTo>
                  <a:lnTo>
                    <a:pt x="26753" y="36393"/>
                  </a:lnTo>
                  <a:cubicBezTo>
                    <a:pt x="26753" y="36393"/>
                    <a:pt x="26719" y="36360"/>
                    <a:pt x="26719" y="36360"/>
                  </a:cubicBezTo>
                  <a:cubicBezTo>
                    <a:pt x="26686" y="36326"/>
                    <a:pt x="26653" y="36293"/>
                    <a:pt x="26586" y="36260"/>
                  </a:cubicBezTo>
                  <a:cubicBezTo>
                    <a:pt x="26452" y="36160"/>
                    <a:pt x="26286" y="36026"/>
                    <a:pt x="26119" y="35893"/>
                  </a:cubicBezTo>
                  <a:cubicBezTo>
                    <a:pt x="26085" y="35859"/>
                    <a:pt x="26052" y="35826"/>
                    <a:pt x="25985" y="35793"/>
                  </a:cubicBezTo>
                  <a:cubicBezTo>
                    <a:pt x="25985" y="35793"/>
                    <a:pt x="25952" y="35759"/>
                    <a:pt x="25919" y="35726"/>
                  </a:cubicBezTo>
                  <a:cubicBezTo>
                    <a:pt x="25852" y="35659"/>
                    <a:pt x="25785" y="35593"/>
                    <a:pt x="25685" y="35526"/>
                  </a:cubicBezTo>
                  <a:lnTo>
                    <a:pt x="25685" y="35526"/>
                  </a:lnTo>
                  <a:cubicBezTo>
                    <a:pt x="25719" y="35559"/>
                    <a:pt x="25719" y="35559"/>
                    <a:pt x="25719" y="35559"/>
                  </a:cubicBezTo>
                  <a:cubicBezTo>
                    <a:pt x="25719" y="35559"/>
                    <a:pt x="25685" y="35526"/>
                    <a:pt x="25652" y="35526"/>
                  </a:cubicBezTo>
                  <a:cubicBezTo>
                    <a:pt x="25652" y="35526"/>
                    <a:pt x="25652" y="35526"/>
                    <a:pt x="25652" y="35493"/>
                  </a:cubicBezTo>
                  <a:lnTo>
                    <a:pt x="25618" y="35493"/>
                  </a:lnTo>
                  <a:cubicBezTo>
                    <a:pt x="25452" y="35359"/>
                    <a:pt x="25252" y="35259"/>
                    <a:pt x="25085" y="35126"/>
                  </a:cubicBezTo>
                  <a:lnTo>
                    <a:pt x="24951" y="35059"/>
                  </a:lnTo>
                  <a:cubicBezTo>
                    <a:pt x="24918" y="35026"/>
                    <a:pt x="24918" y="35026"/>
                    <a:pt x="24885" y="34992"/>
                  </a:cubicBezTo>
                  <a:cubicBezTo>
                    <a:pt x="21916" y="32957"/>
                    <a:pt x="18980" y="30022"/>
                    <a:pt x="18447" y="26319"/>
                  </a:cubicBezTo>
                  <a:lnTo>
                    <a:pt x="18447" y="26319"/>
                  </a:lnTo>
                  <a:cubicBezTo>
                    <a:pt x="22550" y="27987"/>
                    <a:pt x="26119" y="31023"/>
                    <a:pt x="27820" y="35159"/>
                  </a:cubicBezTo>
                  <a:cubicBezTo>
                    <a:pt x="27853" y="35026"/>
                    <a:pt x="27853" y="34892"/>
                    <a:pt x="27887" y="34759"/>
                  </a:cubicBezTo>
                  <a:cubicBezTo>
                    <a:pt x="27887" y="34559"/>
                    <a:pt x="27920" y="34392"/>
                    <a:pt x="27920" y="34192"/>
                  </a:cubicBezTo>
                  <a:cubicBezTo>
                    <a:pt x="27920" y="34125"/>
                    <a:pt x="27920" y="34058"/>
                    <a:pt x="27920" y="33991"/>
                  </a:cubicBezTo>
                  <a:cubicBezTo>
                    <a:pt x="27920" y="33958"/>
                    <a:pt x="27920" y="33925"/>
                    <a:pt x="27920" y="33858"/>
                  </a:cubicBezTo>
                  <a:cubicBezTo>
                    <a:pt x="27920" y="33758"/>
                    <a:pt x="27953" y="33658"/>
                    <a:pt x="27953" y="33558"/>
                  </a:cubicBezTo>
                  <a:cubicBezTo>
                    <a:pt x="27987" y="33291"/>
                    <a:pt x="27953" y="33024"/>
                    <a:pt x="27953" y="32757"/>
                  </a:cubicBezTo>
                  <a:cubicBezTo>
                    <a:pt x="27953" y="32624"/>
                    <a:pt x="27987" y="32524"/>
                    <a:pt x="27987" y="32390"/>
                  </a:cubicBezTo>
                  <a:cubicBezTo>
                    <a:pt x="27820" y="29288"/>
                    <a:pt x="28654" y="26119"/>
                    <a:pt x="30055" y="23351"/>
                  </a:cubicBezTo>
                  <a:close/>
                  <a:moveTo>
                    <a:pt x="42897" y="19281"/>
                  </a:moveTo>
                  <a:cubicBezTo>
                    <a:pt x="43198" y="22750"/>
                    <a:pt x="43264" y="26219"/>
                    <a:pt x="43164" y="29722"/>
                  </a:cubicBezTo>
                  <a:cubicBezTo>
                    <a:pt x="43131" y="31523"/>
                    <a:pt x="43164" y="33291"/>
                    <a:pt x="42864" y="35092"/>
                  </a:cubicBezTo>
                  <a:cubicBezTo>
                    <a:pt x="42464" y="37727"/>
                    <a:pt x="41797" y="40296"/>
                    <a:pt x="41363" y="42931"/>
                  </a:cubicBezTo>
                  <a:cubicBezTo>
                    <a:pt x="40696" y="44766"/>
                    <a:pt x="40162" y="46634"/>
                    <a:pt x="39829" y="48569"/>
                  </a:cubicBezTo>
                  <a:cubicBezTo>
                    <a:pt x="39862" y="47434"/>
                    <a:pt x="39929" y="46267"/>
                    <a:pt x="39995" y="45133"/>
                  </a:cubicBezTo>
                  <a:cubicBezTo>
                    <a:pt x="40196" y="42031"/>
                    <a:pt x="40496" y="38895"/>
                    <a:pt x="40596" y="35759"/>
                  </a:cubicBezTo>
                  <a:lnTo>
                    <a:pt x="40596" y="35759"/>
                  </a:lnTo>
                  <a:cubicBezTo>
                    <a:pt x="40562" y="35893"/>
                    <a:pt x="40529" y="36060"/>
                    <a:pt x="40496" y="36193"/>
                  </a:cubicBezTo>
                  <a:cubicBezTo>
                    <a:pt x="40429" y="36427"/>
                    <a:pt x="40396" y="36660"/>
                    <a:pt x="40329" y="36894"/>
                  </a:cubicBezTo>
                  <a:cubicBezTo>
                    <a:pt x="40296" y="37127"/>
                    <a:pt x="40229" y="37394"/>
                    <a:pt x="40196" y="37627"/>
                  </a:cubicBezTo>
                  <a:cubicBezTo>
                    <a:pt x="40129" y="37994"/>
                    <a:pt x="40062" y="38361"/>
                    <a:pt x="39995" y="38695"/>
                  </a:cubicBezTo>
                  <a:cubicBezTo>
                    <a:pt x="39995" y="38695"/>
                    <a:pt x="39995" y="38728"/>
                    <a:pt x="39995" y="38728"/>
                  </a:cubicBezTo>
                  <a:cubicBezTo>
                    <a:pt x="39995" y="38762"/>
                    <a:pt x="39995" y="38762"/>
                    <a:pt x="39995" y="38762"/>
                  </a:cubicBezTo>
                  <a:cubicBezTo>
                    <a:pt x="39929" y="39062"/>
                    <a:pt x="39862" y="39395"/>
                    <a:pt x="39829" y="39729"/>
                  </a:cubicBezTo>
                  <a:cubicBezTo>
                    <a:pt x="39795" y="40029"/>
                    <a:pt x="39795" y="40329"/>
                    <a:pt x="39762" y="40630"/>
                  </a:cubicBezTo>
                  <a:cubicBezTo>
                    <a:pt x="39762" y="40830"/>
                    <a:pt x="39729" y="41030"/>
                    <a:pt x="39695" y="41230"/>
                  </a:cubicBezTo>
                  <a:cubicBezTo>
                    <a:pt x="39695" y="41330"/>
                    <a:pt x="39662" y="41397"/>
                    <a:pt x="39662" y="41497"/>
                  </a:cubicBezTo>
                  <a:cubicBezTo>
                    <a:pt x="39628" y="42064"/>
                    <a:pt x="39595" y="42598"/>
                    <a:pt x="39528" y="43198"/>
                  </a:cubicBezTo>
                  <a:cubicBezTo>
                    <a:pt x="39328" y="46200"/>
                    <a:pt x="39195" y="49236"/>
                    <a:pt x="39195" y="52271"/>
                  </a:cubicBezTo>
                  <a:cubicBezTo>
                    <a:pt x="38828" y="50970"/>
                    <a:pt x="38261" y="49669"/>
                    <a:pt x="37494" y="48535"/>
                  </a:cubicBezTo>
                  <a:cubicBezTo>
                    <a:pt x="37460" y="47234"/>
                    <a:pt x="37227" y="46000"/>
                    <a:pt x="37260" y="44699"/>
                  </a:cubicBezTo>
                  <a:lnTo>
                    <a:pt x="37260" y="44699"/>
                  </a:lnTo>
                  <a:cubicBezTo>
                    <a:pt x="37494" y="44766"/>
                    <a:pt x="37727" y="44799"/>
                    <a:pt x="37961" y="44833"/>
                  </a:cubicBezTo>
                  <a:cubicBezTo>
                    <a:pt x="37994" y="44833"/>
                    <a:pt x="38061" y="44866"/>
                    <a:pt x="38094" y="44866"/>
                  </a:cubicBezTo>
                  <a:cubicBezTo>
                    <a:pt x="38261" y="44866"/>
                    <a:pt x="38394" y="44899"/>
                    <a:pt x="38561" y="44899"/>
                  </a:cubicBezTo>
                  <a:cubicBezTo>
                    <a:pt x="38561" y="44666"/>
                    <a:pt x="38461" y="44366"/>
                    <a:pt x="38394" y="44165"/>
                  </a:cubicBezTo>
                  <a:cubicBezTo>
                    <a:pt x="38061" y="43198"/>
                    <a:pt x="37660" y="42264"/>
                    <a:pt x="37160" y="41363"/>
                  </a:cubicBezTo>
                  <a:cubicBezTo>
                    <a:pt x="37193" y="41163"/>
                    <a:pt x="37127" y="40863"/>
                    <a:pt x="37127" y="40696"/>
                  </a:cubicBezTo>
                  <a:cubicBezTo>
                    <a:pt x="36993" y="38361"/>
                    <a:pt x="37060" y="35960"/>
                    <a:pt x="37527" y="33658"/>
                  </a:cubicBezTo>
                  <a:cubicBezTo>
                    <a:pt x="37527" y="33625"/>
                    <a:pt x="37527" y="33558"/>
                    <a:pt x="37527" y="33524"/>
                  </a:cubicBezTo>
                  <a:cubicBezTo>
                    <a:pt x="38394" y="32824"/>
                    <a:pt x="39161" y="31990"/>
                    <a:pt x="39762" y="31056"/>
                  </a:cubicBezTo>
                  <a:cubicBezTo>
                    <a:pt x="39795" y="31023"/>
                    <a:pt x="39829" y="30989"/>
                    <a:pt x="39829" y="30956"/>
                  </a:cubicBezTo>
                  <a:cubicBezTo>
                    <a:pt x="39929" y="30856"/>
                    <a:pt x="39995" y="30722"/>
                    <a:pt x="40062" y="30589"/>
                  </a:cubicBezTo>
                  <a:cubicBezTo>
                    <a:pt x="40129" y="30456"/>
                    <a:pt x="40229" y="30289"/>
                    <a:pt x="40296" y="30155"/>
                  </a:cubicBezTo>
                  <a:cubicBezTo>
                    <a:pt x="40296" y="30155"/>
                    <a:pt x="40296" y="30155"/>
                    <a:pt x="40296" y="30122"/>
                  </a:cubicBezTo>
                  <a:cubicBezTo>
                    <a:pt x="40329" y="30089"/>
                    <a:pt x="40329" y="30022"/>
                    <a:pt x="40362" y="29989"/>
                  </a:cubicBezTo>
                  <a:cubicBezTo>
                    <a:pt x="40362" y="29989"/>
                    <a:pt x="40362" y="29989"/>
                    <a:pt x="40362" y="29955"/>
                  </a:cubicBezTo>
                  <a:cubicBezTo>
                    <a:pt x="40396" y="29955"/>
                    <a:pt x="40396" y="29922"/>
                    <a:pt x="40396" y="29922"/>
                  </a:cubicBezTo>
                  <a:cubicBezTo>
                    <a:pt x="40396" y="29905"/>
                    <a:pt x="40396" y="29897"/>
                    <a:pt x="40396" y="29889"/>
                  </a:cubicBezTo>
                  <a:cubicBezTo>
                    <a:pt x="40429" y="29855"/>
                    <a:pt x="40429" y="29855"/>
                    <a:pt x="40429" y="29822"/>
                  </a:cubicBezTo>
                  <a:cubicBezTo>
                    <a:pt x="40462" y="29788"/>
                    <a:pt x="40462" y="29788"/>
                    <a:pt x="40462" y="29755"/>
                  </a:cubicBezTo>
                  <a:cubicBezTo>
                    <a:pt x="40462" y="29722"/>
                    <a:pt x="40496" y="29688"/>
                    <a:pt x="40496" y="29655"/>
                  </a:cubicBezTo>
                  <a:cubicBezTo>
                    <a:pt x="40496" y="29688"/>
                    <a:pt x="40496" y="29688"/>
                    <a:pt x="40496" y="29688"/>
                  </a:cubicBezTo>
                  <a:cubicBezTo>
                    <a:pt x="40529" y="29588"/>
                    <a:pt x="40596" y="29455"/>
                    <a:pt x="40629" y="29355"/>
                  </a:cubicBezTo>
                  <a:cubicBezTo>
                    <a:pt x="40293" y="29296"/>
                    <a:pt x="39963" y="29270"/>
                    <a:pt x="39636" y="29270"/>
                  </a:cubicBezTo>
                  <a:cubicBezTo>
                    <a:pt x="39218" y="29270"/>
                    <a:pt x="38806" y="29313"/>
                    <a:pt x="38394" y="29388"/>
                  </a:cubicBezTo>
                  <a:cubicBezTo>
                    <a:pt x="38428" y="29188"/>
                    <a:pt x="38461" y="29021"/>
                    <a:pt x="38528" y="28888"/>
                  </a:cubicBezTo>
                  <a:cubicBezTo>
                    <a:pt x="39495" y="25519"/>
                    <a:pt x="40963" y="22216"/>
                    <a:pt x="42897" y="19281"/>
                  </a:cubicBezTo>
                  <a:close/>
                  <a:moveTo>
                    <a:pt x="28487" y="47067"/>
                  </a:moveTo>
                  <a:cubicBezTo>
                    <a:pt x="29655" y="48702"/>
                    <a:pt x="30589" y="50503"/>
                    <a:pt x="31423" y="52305"/>
                  </a:cubicBezTo>
                  <a:cubicBezTo>
                    <a:pt x="31122" y="52271"/>
                    <a:pt x="30814" y="52255"/>
                    <a:pt x="30505" y="52255"/>
                  </a:cubicBezTo>
                  <a:cubicBezTo>
                    <a:pt x="30197" y="52255"/>
                    <a:pt x="29888" y="52271"/>
                    <a:pt x="29588" y="52305"/>
                  </a:cubicBezTo>
                  <a:cubicBezTo>
                    <a:pt x="29588" y="52305"/>
                    <a:pt x="29588" y="52271"/>
                    <a:pt x="29555" y="52271"/>
                  </a:cubicBezTo>
                  <a:cubicBezTo>
                    <a:pt x="29054" y="51471"/>
                    <a:pt x="28487" y="50670"/>
                    <a:pt x="27887" y="49936"/>
                  </a:cubicBezTo>
                  <a:cubicBezTo>
                    <a:pt x="27653" y="49669"/>
                    <a:pt x="27453" y="49369"/>
                    <a:pt x="27220" y="49069"/>
                  </a:cubicBezTo>
                  <a:cubicBezTo>
                    <a:pt x="27253" y="49036"/>
                    <a:pt x="27286" y="49002"/>
                    <a:pt x="27320" y="49002"/>
                  </a:cubicBezTo>
                  <a:cubicBezTo>
                    <a:pt x="27386" y="48902"/>
                    <a:pt x="27420" y="48802"/>
                    <a:pt x="27486" y="48735"/>
                  </a:cubicBezTo>
                  <a:cubicBezTo>
                    <a:pt x="27520" y="48702"/>
                    <a:pt x="27553" y="48669"/>
                    <a:pt x="27587" y="48602"/>
                  </a:cubicBezTo>
                  <a:cubicBezTo>
                    <a:pt x="27920" y="48135"/>
                    <a:pt x="28220" y="47601"/>
                    <a:pt x="28487" y="47067"/>
                  </a:cubicBezTo>
                  <a:close/>
                  <a:moveTo>
                    <a:pt x="20915" y="40630"/>
                  </a:moveTo>
                  <a:lnTo>
                    <a:pt x="20915" y="40663"/>
                  </a:lnTo>
                  <a:cubicBezTo>
                    <a:pt x="22683" y="42965"/>
                    <a:pt x="24151" y="45466"/>
                    <a:pt x="25752" y="47901"/>
                  </a:cubicBezTo>
                  <a:cubicBezTo>
                    <a:pt x="25785" y="47968"/>
                    <a:pt x="25852" y="48001"/>
                    <a:pt x="25919" y="48035"/>
                  </a:cubicBezTo>
                  <a:cubicBezTo>
                    <a:pt x="26052" y="48435"/>
                    <a:pt x="26219" y="48835"/>
                    <a:pt x="26386" y="49236"/>
                  </a:cubicBezTo>
                  <a:cubicBezTo>
                    <a:pt x="26386" y="49269"/>
                    <a:pt x="26386" y="49269"/>
                    <a:pt x="26419" y="49302"/>
                  </a:cubicBezTo>
                  <a:cubicBezTo>
                    <a:pt x="26419" y="49336"/>
                    <a:pt x="26419" y="49336"/>
                    <a:pt x="26452" y="49369"/>
                  </a:cubicBezTo>
                  <a:cubicBezTo>
                    <a:pt x="26486" y="49436"/>
                    <a:pt x="26519" y="49503"/>
                    <a:pt x="26552" y="49536"/>
                  </a:cubicBezTo>
                  <a:cubicBezTo>
                    <a:pt x="26552" y="49569"/>
                    <a:pt x="26586" y="49603"/>
                    <a:pt x="26586" y="49636"/>
                  </a:cubicBezTo>
                  <a:lnTo>
                    <a:pt x="26686" y="49636"/>
                  </a:lnTo>
                  <a:cubicBezTo>
                    <a:pt x="26686" y="49636"/>
                    <a:pt x="26686" y="49636"/>
                    <a:pt x="26719" y="49603"/>
                  </a:cubicBezTo>
                  <a:cubicBezTo>
                    <a:pt x="26753" y="49569"/>
                    <a:pt x="26786" y="49569"/>
                    <a:pt x="26819" y="49536"/>
                  </a:cubicBezTo>
                  <a:lnTo>
                    <a:pt x="26819" y="49503"/>
                  </a:lnTo>
                  <a:cubicBezTo>
                    <a:pt x="27553" y="50437"/>
                    <a:pt x="28320" y="51404"/>
                    <a:pt x="28988" y="52405"/>
                  </a:cubicBezTo>
                  <a:cubicBezTo>
                    <a:pt x="28554" y="52505"/>
                    <a:pt x="28120" y="52638"/>
                    <a:pt x="27687" y="52805"/>
                  </a:cubicBezTo>
                  <a:cubicBezTo>
                    <a:pt x="27653" y="52838"/>
                    <a:pt x="27653" y="52838"/>
                    <a:pt x="27653" y="52838"/>
                  </a:cubicBezTo>
                  <a:lnTo>
                    <a:pt x="27620" y="52838"/>
                  </a:lnTo>
                  <a:cubicBezTo>
                    <a:pt x="27553" y="52872"/>
                    <a:pt x="27486" y="52938"/>
                    <a:pt x="27386" y="52972"/>
                  </a:cubicBezTo>
                  <a:cubicBezTo>
                    <a:pt x="27220" y="52571"/>
                    <a:pt x="26552" y="52138"/>
                    <a:pt x="26386" y="51871"/>
                  </a:cubicBezTo>
                  <a:cubicBezTo>
                    <a:pt x="23117" y="48602"/>
                    <a:pt x="20215" y="44933"/>
                    <a:pt x="17880" y="40930"/>
                  </a:cubicBezTo>
                  <a:lnTo>
                    <a:pt x="17946" y="40930"/>
                  </a:lnTo>
                  <a:cubicBezTo>
                    <a:pt x="18914" y="40930"/>
                    <a:pt x="19914" y="40830"/>
                    <a:pt x="20915" y="40630"/>
                  </a:cubicBezTo>
                  <a:close/>
                  <a:moveTo>
                    <a:pt x="49902" y="29688"/>
                  </a:moveTo>
                  <a:cubicBezTo>
                    <a:pt x="49302" y="35292"/>
                    <a:pt x="48101" y="40896"/>
                    <a:pt x="45966" y="46133"/>
                  </a:cubicBezTo>
                  <a:cubicBezTo>
                    <a:pt x="45766" y="46500"/>
                    <a:pt x="45566" y="46867"/>
                    <a:pt x="45399" y="47234"/>
                  </a:cubicBezTo>
                  <a:cubicBezTo>
                    <a:pt x="45299" y="47334"/>
                    <a:pt x="45266" y="47434"/>
                    <a:pt x="45266" y="47568"/>
                  </a:cubicBezTo>
                  <a:cubicBezTo>
                    <a:pt x="43565" y="48602"/>
                    <a:pt x="42064" y="50270"/>
                    <a:pt x="40963" y="51938"/>
                  </a:cubicBezTo>
                  <a:cubicBezTo>
                    <a:pt x="41029" y="51771"/>
                    <a:pt x="41096" y="51571"/>
                    <a:pt x="41163" y="51371"/>
                  </a:cubicBezTo>
                  <a:cubicBezTo>
                    <a:pt x="42664" y="47368"/>
                    <a:pt x="44465" y="43432"/>
                    <a:pt x="46433" y="39595"/>
                  </a:cubicBezTo>
                  <a:lnTo>
                    <a:pt x="46433" y="39595"/>
                  </a:lnTo>
                  <a:cubicBezTo>
                    <a:pt x="46333" y="39762"/>
                    <a:pt x="46200" y="39896"/>
                    <a:pt x="46100" y="40029"/>
                  </a:cubicBezTo>
                  <a:cubicBezTo>
                    <a:pt x="45966" y="40196"/>
                    <a:pt x="45833" y="40396"/>
                    <a:pt x="45666" y="40563"/>
                  </a:cubicBezTo>
                  <a:cubicBezTo>
                    <a:pt x="45566" y="40730"/>
                    <a:pt x="45433" y="40896"/>
                    <a:pt x="45333" y="41063"/>
                  </a:cubicBezTo>
                  <a:cubicBezTo>
                    <a:pt x="45166" y="41297"/>
                    <a:pt x="44999" y="41497"/>
                    <a:pt x="44866" y="41730"/>
                  </a:cubicBezTo>
                  <a:cubicBezTo>
                    <a:pt x="44799" y="41864"/>
                    <a:pt x="44699" y="41964"/>
                    <a:pt x="44632" y="42097"/>
                  </a:cubicBezTo>
                  <a:cubicBezTo>
                    <a:pt x="44565" y="42231"/>
                    <a:pt x="44465" y="42364"/>
                    <a:pt x="44399" y="42498"/>
                  </a:cubicBezTo>
                  <a:cubicBezTo>
                    <a:pt x="44332" y="42598"/>
                    <a:pt x="44265" y="42731"/>
                    <a:pt x="44198" y="42831"/>
                  </a:cubicBezTo>
                  <a:cubicBezTo>
                    <a:pt x="44065" y="43098"/>
                    <a:pt x="43932" y="43398"/>
                    <a:pt x="43831" y="43665"/>
                  </a:cubicBezTo>
                  <a:cubicBezTo>
                    <a:pt x="42631" y="45967"/>
                    <a:pt x="41730" y="48368"/>
                    <a:pt x="40763" y="50770"/>
                  </a:cubicBezTo>
                  <a:cubicBezTo>
                    <a:pt x="40496" y="51537"/>
                    <a:pt x="40196" y="52371"/>
                    <a:pt x="39929" y="53172"/>
                  </a:cubicBezTo>
                  <a:cubicBezTo>
                    <a:pt x="40029" y="51304"/>
                    <a:pt x="40296" y="49436"/>
                    <a:pt x="40596" y="47568"/>
                  </a:cubicBezTo>
                  <a:cubicBezTo>
                    <a:pt x="40896" y="46133"/>
                    <a:pt x="41330" y="44699"/>
                    <a:pt x="41830" y="43331"/>
                  </a:cubicBezTo>
                  <a:cubicBezTo>
                    <a:pt x="41830" y="43265"/>
                    <a:pt x="41863" y="43231"/>
                    <a:pt x="41863" y="43198"/>
                  </a:cubicBezTo>
                  <a:cubicBezTo>
                    <a:pt x="41897" y="43165"/>
                    <a:pt x="41897" y="43165"/>
                    <a:pt x="41897" y="43131"/>
                  </a:cubicBezTo>
                  <a:cubicBezTo>
                    <a:pt x="41897" y="43098"/>
                    <a:pt x="41930" y="43098"/>
                    <a:pt x="41930" y="43065"/>
                  </a:cubicBezTo>
                  <a:cubicBezTo>
                    <a:pt x="41930" y="43065"/>
                    <a:pt x="41930" y="43031"/>
                    <a:pt x="41930" y="43031"/>
                  </a:cubicBezTo>
                  <a:cubicBezTo>
                    <a:pt x="43765" y="38161"/>
                    <a:pt x="46633" y="33691"/>
                    <a:pt x="49902" y="29688"/>
                  </a:cubicBezTo>
                  <a:close/>
                  <a:moveTo>
                    <a:pt x="31523" y="40796"/>
                  </a:moveTo>
                  <a:cubicBezTo>
                    <a:pt x="32223" y="41530"/>
                    <a:pt x="32957" y="42231"/>
                    <a:pt x="33758" y="42831"/>
                  </a:cubicBezTo>
                  <a:cubicBezTo>
                    <a:pt x="33691" y="43598"/>
                    <a:pt x="33624" y="44366"/>
                    <a:pt x="33591" y="45099"/>
                  </a:cubicBezTo>
                  <a:lnTo>
                    <a:pt x="33557" y="45099"/>
                  </a:lnTo>
                  <a:cubicBezTo>
                    <a:pt x="33524" y="45066"/>
                    <a:pt x="33491" y="45066"/>
                    <a:pt x="33424" y="45033"/>
                  </a:cubicBezTo>
                  <a:lnTo>
                    <a:pt x="33391" y="45033"/>
                  </a:lnTo>
                  <a:cubicBezTo>
                    <a:pt x="33291" y="44999"/>
                    <a:pt x="33224" y="44966"/>
                    <a:pt x="33124" y="44899"/>
                  </a:cubicBezTo>
                  <a:lnTo>
                    <a:pt x="33090" y="44899"/>
                  </a:lnTo>
                  <a:cubicBezTo>
                    <a:pt x="33090" y="44899"/>
                    <a:pt x="33090" y="44899"/>
                    <a:pt x="33090" y="44933"/>
                  </a:cubicBezTo>
                  <a:cubicBezTo>
                    <a:pt x="33090" y="44966"/>
                    <a:pt x="33090" y="45033"/>
                    <a:pt x="33090" y="45066"/>
                  </a:cubicBezTo>
                  <a:cubicBezTo>
                    <a:pt x="33090" y="45066"/>
                    <a:pt x="33057" y="45099"/>
                    <a:pt x="33057" y="45099"/>
                  </a:cubicBezTo>
                  <a:cubicBezTo>
                    <a:pt x="33057" y="45166"/>
                    <a:pt x="33057" y="45233"/>
                    <a:pt x="33057" y="45300"/>
                  </a:cubicBezTo>
                  <a:cubicBezTo>
                    <a:pt x="33057" y="45333"/>
                    <a:pt x="33057" y="45400"/>
                    <a:pt x="33024" y="45433"/>
                  </a:cubicBezTo>
                  <a:lnTo>
                    <a:pt x="33057" y="45433"/>
                  </a:lnTo>
                  <a:cubicBezTo>
                    <a:pt x="32757" y="48302"/>
                    <a:pt x="33591" y="51204"/>
                    <a:pt x="35125" y="53639"/>
                  </a:cubicBezTo>
                  <a:cubicBezTo>
                    <a:pt x="34258" y="53105"/>
                    <a:pt x="33291" y="52705"/>
                    <a:pt x="32323" y="52471"/>
                  </a:cubicBezTo>
                  <a:cubicBezTo>
                    <a:pt x="32323" y="52371"/>
                    <a:pt x="32290" y="52238"/>
                    <a:pt x="32223" y="52138"/>
                  </a:cubicBezTo>
                  <a:cubicBezTo>
                    <a:pt x="31156" y="48468"/>
                    <a:pt x="31122" y="44599"/>
                    <a:pt x="31523" y="40796"/>
                  </a:cubicBezTo>
                  <a:close/>
                  <a:moveTo>
                    <a:pt x="7139" y="38995"/>
                  </a:moveTo>
                  <a:cubicBezTo>
                    <a:pt x="14711" y="42264"/>
                    <a:pt x="20948" y="48102"/>
                    <a:pt x="26986" y="53606"/>
                  </a:cubicBezTo>
                  <a:cubicBezTo>
                    <a:pt x="27019" y="53639"/>
                    <a:pt x="27053" y="53672"/>
                    <a:pt x="27086" y="53672"/>
                  </a:cubicBezTo>
                  <a:cubicBezTo>
                    <a:pt x="27253" y="53906"/>
                    <a:pt x="27486" y="54106"/>
                    <a:pt x="27687" y="54306"/>
                  </a:cubicBezTo>
                  <a:cubicBezTo>
                    <a:pt x="28187" y="54840"/>
                    <a:pt x="28754" y="55273"/>
                    <a:pt x="29321" y="55707"/>
                  </a:cubicBezTo>
                  <a:cubicBezTo>
                    <a:pt x="24557" y="53175"/>
                    <a:pt x="20225" y="49844"/>
                    <a:pt x="15828" y="46779"/>
                  </a:cubicBezTo>
                  <a:lnTo>
                    <a:pt x="15828" y="46779"/>
                  </a:lnTo>
                  <a:cubicBezTo>
                    <a:pt x="15919" y="46845"/>
                    <a:pt x="15982" y="46938"/>
                    <a:pt x="16045" y="47001"/>
                  </a:cubicBezTo>
                  <a:cubicBezTo>
                    <a:pt x="16212" y="47168"/>
                    <a:pt x="16379" y="47334"/>
                    <a:pt x="16545" y="47501"/>
                  </a:cubicBezTo>
                  <a:cubicBezTo>
                    <a:pt x="16712" y="47668"/>
                    <a:pt x="16879" y="47801"/>
                    <a:pt x="17046" y="47968"/>
                  </a:cubicBezTo>
                  <a:cubicBezTo>
                    <a:pt x="17246" y="48168"/>
                    <a:pt x="17479" y="48335"/>
                    <a:pt x="17679" y="48535"/>
                  </a:cubicBezTo>
                  <a:cubicBezTo>
                    <a:pt x="17913" y="48702"/>
                    <a:pt x="18146" y="48935"/>
                    <a:pt x="18380" y="49136"/>
                  </a:cubicBezTo>
                  <a:cubicBezTo>
                    <a:pt x="18380" y="49132"/>
                    <a:pt x="18379" y="49128"/>
                    <a:pt x="18379" y="49125"/>
                  </a:cubicBezTo>
                  <a:lnTo>
                    <a:pt x="18379" y="49125"/>
                  </a:lnTo>
                  <a:cubicBezTo>
                    <a:pt x="18699" y="49353"/>
                    <a:pt x="18991" y="49611"/>
                    <a:pt x="19314" y="49869"/>
                  </a:cubicBezTo>
                  <a:cubicBezTo>
                    <a:pt x="19581" y="50103"/>
                    <a:pt x="19848" y="50303"/>
                    <a:pt x="20148" y="50537"/>
                  </a:cubicBezTo>
                  <a:cubicBezTo>
                    <a:pt x="20381" y="50703"/>
                    <a:pt x="20615" y="50870"/>
                    <a:pt x="20882" y="51070"/>
                  </a:cubicBezTo>
                  <a:cubicBezTo>
                    <a:pt x="22917" y="52505"/>
                    <a:pt x="25018" y="53872"/>
                    <a:pt x="27153" y="55140"/>
                  </a:cubicBezTo>
                  <a:cubicBezTo>
                    <a:pt x="28554" y="55907"/>
                    <a:pt x="29888" y="56741"/>
                    <a:pt x="31323" y="57375"/>
                  </a:cubicBezTo>
                  <a:cubicBezTo>
                    <a:pt x="30622" y="57275"/>
                    <a:pt x="29922" y="57141"/>
                    <a:pt x="29221" y="56941"/>
                  </a:cubicBezTo>
                  <a:cubicBezTo>
                    <a:pt x="25018" y="55807"/>
                    <a:pt x="20848" y="54106"/>
                    <a:pt x="17346" y="51504"/>
                  </a:cubicBezTo>
                  <a:cubicBezTo>
                    <a:pt x="13310" y="48268"/>
                    <a:pt x="9640" y="44432"/>
                    <a:pt x="7472" y="39729"/>
                  </a:cubicBezTo>
                  <a:cubicBezTo>
                    <a:pt x="7339" y="39495"/>
                    <a:pt x="7239" y="39229"/>
                    <a:pt x="7139" y="38995"/>
                  </a:cubicBezTo>
                  <a:close/>
                  <a:moveTo>
                    <a:pt x="20448" y="3103"/>
                  </a:moveTo>
                  <a:cubicBezTo>
                    <a:pt x="23050" y="3136"/>
                    <a:pt x="25685" y="3136"/>
                    <a:pt x="28287" y="3136"/>
                  </a:cubicBezTo>
                  <a:lnTo>
                    <a:pt x="35859" y="3136"/>
                  </a:lnTo>
                  <a:cubicBezTo>
                    <a:pt x="38394" y="3136"/>
                    <a:pt x="40929" y="3169"/>
                    <a:pt x="43465" y="3169"/>
                  </a:cubicBezTo>
                  <a:lnTo>
                    <a:pt x="56140" y="3169"/>
                  </a:lnTo>
                  <a:cubicBezTo>
                    <a:pt x="56174" y="5338"/>
                    <a:pt x="56207" y="7506"/>
                    <a:pt x="56240" y="9641"/>
                  </a:cubicBezTo>
                  <a:lnTo>
                    <a:pt x="56474" y="20949"/>
                  </a:lnTo>
                  <a:lnTo>
                    <a:pt x="56707" y="31556"/>
                  </a:lnTo>
                  <a:cubicBezTo>
                    <a:pt x="56774" y="35259"/>
                    <a:pt x="56841" y="38995"/>
                    <a:pt x="56907" y="42698"/>
                  </a:cubicBezTo>
                  <a:cubicBezTo>
                    <a:pt x="56974" y="46400"/>
                    <a:pt x="57074" y="50136"/>
                    <a:pt x="57141" y="53872"/>
                  </a:cubicBezTo>
                  <a:cubicBezTo>
                    <a:pt x="57141" y="54973"/>
                    <a:pt x="57174" y="56107"/>
                    <a:pt x="57208" y="57208"/>
                  </a:cubicBezTo>
                  <a:cubicBezTo>
                    <a:pt x="55340" y="57241"/>
                    <a:pt x="53505" y="57308"/>
                    <a:pt x="51637" y="57342"/>
                  </a:cubicBezTo>
                  <a:cubicBezTo>
                    <a:pt x="51003" y="57342"/>
                    <a:pt x="50403" y="57342"/>
                    <a:pt x="49769" y="57375"/>
                  </a:cubicBezTo>
                  <a:cubicBezTo>
                    <a:pt x="47843" y="56201"/>
                    <a:pt x="45644" y="55516"/>
                    <a:pt x="43420" y="55516"/>
                  </a:cubicBezTo>
                  <a:cubicBezTo>
                    <a:pt x="43179" y="55516"/>
                    <a:pt x="42938" y="55524"/>
                    <a:pt x="42697" y="55540"/>
                  </a:cubicBezTo>
                  <a:cubicBezTo>
                    <a:pt x="45433" y="53672"/>
                    <a:pt x="47367" y="50637"/>
                    <a:pt x="47834" y="47334"/>
                  </a:cubicBezTo>
                  <a:cubicBezTo>
                    <a:pt x="47834" y="47268"/>
                    <a:pt x="47834" y="47201"/>
                    <a:pt x="47834" y="47101"/>
                  </a:cubicBezTo>
                  <a:cubicBezTo>
                    <a:pt x="47834" y="47034"/>
                    <a:pt x="47868" y="46934"/>
                    <a:pt x="47868" y="46834"/>
                  </a:cubicBezTo>
                  <a:cubicBezTo>
                    <a:pt x="47868" y="46734"/>
                    <a:pt x="47868" y="46667"/>
                    <a:pt x="47901" y="46567"/>
                  </a:cubicBezTo>
                  <a:lnTo>
                    <a:pt x="47901" y="46567"/>
                  </a:lnTo>
                  <a:cubicBezTo>
                    <a:pt x="47301" y="46634"/>
                    <a:pt x="46700" y="46834"/>
                    <a:pt x="46133" y="47067"/>
                  </a:cubicBezTo>
                  <a:cubicBezTo>
                    <a:pt x="46734" y="46000"/>
                    <a:pt x="47167" y="44833"/>
                    <a:pt x="47501" y="43632"/>
                  </a:cubicBezTo>
                  <a:cubicBezTo>
                    <a:pt x="49135" y="38928"/>
                    <a:pt x="50069" y="34058"/>
                    <a:pt x="50570" y="29121"/>
                  </a:cubicBezTo>
                  <a:cubicBezTo>
                    <a:pt x="50570" y="29088"/>
                    <a:pt x="50570" y="29055"/>
                    <a:pt x="50570" y="29021"/>
                  </a:cubicBezTo>
                  <a:lnTo>
                    <a:pt x="50570" y="28955"/>
                  </a:lnTo>
                  <a:cubicBezTo>
                    <a:pt x="50570" y="28854"/>
                    <a:pt x="50570" y="28754"/>
                    <a:pt x="50570" y="28654"/>
                  </a:cubicBezTo>
                  <a:cubicBezTo>
                    <a:pt x="50570" y="28554"/>
                    <a:pt x="50570" y="28454"/>
                    <a:pt x="50603" y="28354"/>
                  </a:cubicBezTo>
                  <a:cubicBezTo>
                    <a:pt x="50603" y="28287"/>
                    <a:pt x="50603" y="28221"/>
                    <a:pt x="50603" y="28154"/>
                  </a:cubicBezTo>
                  <a:cubicBezTo>
                    <a:pt x="50570" y="28187"/>
                    <a:pt x="50570" y="28187"/>
                    <a:pt x="50570" y="28187"/>
                  </a:cubicBezTo>
                  <a:cubicBezTo>
                    <a:pt x="50536" y="28221"/>
                    <a:pt x="50536" y="28221"/>
                    <a:pt x="50536" y="28221"/>
                  </a:cubicBezTo>
                  <a:cubicBezTo>
                    <a:pt x="50369" y="28354"/>
                    <a:pt x="50236" y="28488"/>
                    <a:pt x="50103" y="28621"/>
                  </a:cubicBezTo>
                  <a:cubicBezTo>
                    <a:pt x="50103" y="28654"/>
                    <a:pt x="50069" y="28654"/>
                    <a:pt x="50069" y="28688"/>
                  </a:cubicBezTo>
                  <a:lnTo>
                    <a:pt x="50003" y="28721"/>
                  </a:lnTo>
                  <a:cubicBezTo>
                    <a:pt x="49969" y="28788"/>
                    <a:pt x="49902" y="28854"/>
                    <a:pt x="49836" y="28921"/>
                  </a:cubicBezTo>
                  <a:cubicBezTo>
                    <a:pt x="49802" y="28955"/>
                    <a:pt x="49769" y="28988"/>
                    <a:pt x="49702" y="29021"/>
                  </a:cubicBezTo>
                  <a:cubicBezTo>
                    <a:pt x="46834" y="32457"/>
                    <a:pt x="44298" y="36226"/>
                    <a:pt x="42464" y="40296"/>
                  </a:cubicBezTo>
                  <a:cubicBezTo>
                    <a:pt x="42497" y="40062"/>
                    <a:pt x="42564" y="39796"/>
                    <a:pt x="42631" y="39562"/>
                  </a:cubicBezTo>
                  <a:cubicBezTo>
                    <a:pt x="43398" y="36126"/>
                    <a:pt x="43831" y="32624"/>
                    <a:pt x="43731" y="29088"/>
                  </a:cubicBezTo>
                  <a:cubicBezTo>
                    <a:pt x="43831" y="26019"/>
                    <a:pt x="43765" y="22950"/>
                    <a:pt x="43498" y="19881"/>
                  </a:cubicBezTo>
                  <a:cubicBezTo>
                    <a:pt x="43498" y="19748"/>
                    <a:pt x="43498" y="19648"/>
                    <a:pt x="43465" y="19514"/>
                  </a:cubicBezTo>
                  <a:cubicBezTo>
                    <a:pt x="43465" y="19381"/>
                    <a:pt x="43431" y="19248"/>
                    <a:pt x="43431" y="19114"/>
                  </a:cubicBezTo>
                  <a:cubicBezTo>
                    <a:pt x="43398" y="18947"/>
                    <a:pt x="43364" y="18781"/>
                    <a:pt x="43331" y="18614"/>
                  </a:cubicBezTo>
                  <a:cubicBezTo>
                    <a:pt x="43331" y="18614"/>
                    <a:pt x="43331" y="18614"/>
                    <a:pt x="43331" y="18580"/>
                  </a:cubicBezTo>
                  <a:cubicBezTo>
                    <a:pt x="43331" y="18547"/>
                    <a:pt x="43298" y="18480"/>
                    <a:pt x="43298" y="18447"/>
                  </a:cubicBezTo>
                  <a:cubicBezTo>
                    <a:pt x="43298" y="18414"/>
                    <a:pt x="43298" y="18380"/>
                    <a:pt x="43264" y="18347"/>
                  </a:cubicBezTo>
                  <a:cubicBezTo>
                    <a:pt x="43264" y="18247"/>
                    <a:pt x="43231" y="18180"/>
                    <a:pt x="43231" y="18113"/>
                  </a:cubicBezTo>
                  <a:cubicBezTo>
                    <a:pt x="43198" y="18047"/>
                    <a:pt x="43198" y="18013"/>
                    <a:pt x="43164" y="17980"/>
                  </a:cubicBezTo>
                  <a:cubicBezTo>
                    <a:pt x="43131" y="18013"/>
                    <a:pt x="43098" y="18047"/>
                    <a:pt x="43064" y="18113"/>
                  </a:cubicBezTo>
                  <a:cubicBezTo>
                    <a:pt x="43031" y="18147"/>
                    <a:pt x="42964" y="18214"/>
                    <a:pt x="42931" y="18247"/>
                  </a:cubicBezTo>
                  <a:cubicBezTo>
                    <a:pt x="42897" y="18314"/>
                    <a:pt x="42831" y="18347"/>
                    <a:pt x="42797" y="18414"/>
                  </a:cubicBezTo>
                  <a:cubicBezTo>
                    <a:pt x="42764" y="18447"/>
                    <a:pt x="42697" y="18514"/>
                    <a:pt x="42631" y="18580"/>
                  </a:cubicBezTo>
                  <a:cubicBezTo>
                    <a:pt x="41463" y="20315"/>
                    <a:pt x="40429" y="22183"/>
                    <a:pt x="39595" y="24118"/>
                  </a:cubicBezTo>
                  <a:cubicBezTo>
                    <a:pt x="39495" y="22150"/>
                    <a:pt x="38861" y="18547"/>
                    <a:pt x="38594" y="17113"/>
                  </a:cubicBezTo>
                  <a:cubicBezTo>
                    <a:pt x="38594" y="17079"/>
                    <a:pt x="38561" y="17013"/>
                    <a:pt x="38561" y="16979"/>
                  </a:cubicBezTo>
                  <a:cubicBezTo>
                    <a:pt x="38494" y="16746"/>
                    <a:pt x="38461" y="16579"/>
                    <a:pt x="38461" y="16546"/>
                  </a:cubicBezTo>
                  <a:cubicBezTo>
                    <a:pt x="38461" y="16512"/>
                    <a:pt x="38428" y="16479"/>
                    <a:pt x="38428" y="16446"/>
                  </a:cubicBezTo>
                  <a:cubicBezTo>
                    <a:pt x="38361" y="16512"/>
                    <a:pt x="38328" y="16579"/>
                    <a:pt x="38261" y="16679"/>
                  </a:cubicBezTo>
                  <a:cubicBezTo>
                    <a:pt x="38227" y="16746"/>
                    <a:pt x="38194" y="16779"/>
                    <a:pt x="38161" y="16813"/>
                  </a:cubicBezTo>
                  <a:cubicBezTo>
                    <a:pt x="38161" y="16813"/>
                    <a:pt x="38161" y="16846"/>
                    <a:pt x="38161" y="16846"/>
                  </a:cubicBezTo>
                  <a:cubicBezTo>
                    <a:pt x="38127" y="16879"/>
                    <a:pt x="38094" y="16946"/>
                    <a:pt x="38061" y="17013"/>
                  </a:cubicBezTo>
                  <a:cubicBezTo>
                    <a:pt x="38027" y="17046"/>
                    <a:pt x="37994" y="17079"/>
                    <a:pt x="37961" y="17113"/>
                  </a:cubicBezTo>
                  <a:cubicBezTo>
                    <a:pt x="37961" y="17113"/>
                    <a:pt x="37961" y="17113"/>
                    <a:pt x="37961" y="17146"/>
                  </a:cubicBezTo>
                  <a:cubicBezTo>
                    <a:pt x="37894" y="17280"/>
                    <a:pt x="37794" y="17413"/>
                    <a:pt x="37694" y="17546"/>
                  </a:cubicBezTo>
                  <a:cubicBezTo>
                    <a:pt x="37627" y="17680"/>
                    <a:pt x="37560" y="17780"/>
                    <a:pt x="37494" y="17913"/>
                  </a:cubicBezTo>
                  <a:lnTo>
                    <a:pt x="37460" y="17913"/>
                  </a:lnTo>
                  <a:cubicBezTo>
                    <a:pt x="35792" y="20882"/>
                    <a:pt x="34558" y="24084"/>
                    <a:pt x="33424" y="27287"/>
                  </a:cubicBezTo>
                  <a:cubicBezTo>
                    <a:pt x="32824" y="28921"/>
                    <a:pt x="32457" y="30622"/>
                    <a:pt x="32190" y="32324"/>
                  </a:cubicBezTo>
                  <a:cubicBezTo>
                    <a:pt x="32156" y="32357"/>
                    <a:pt x="32156" y="32390"/>
                    <a:pt x="32156" y="32424"/>
                  </a:cubicBezTo>
                  <a:cubicBezTo>
                    <a:pt x="31823" y="32691"/>
                    <a:pt x="31289" y="33057"/>
                    <a:pt x="30856" y="33424"/>
                  </a:cubicBezTo>
                  <a:cubicBezTo>
                    <a:pt x="31990" y="30222"/>
                    <a:pt x="32090" y="26553"/>
                    <a:pt x="30722" y="23417"/>
                  </a:cubicBezTo>
                  <a:cubicBezTo>
                    <a:pt x="30689" y="23384"/>
                    <a:pt x="30689" y="23351"/>
                    <a:pt x="30655" y="23284"/>
                  </a:cubicBezTo>
                  <a:cubicBezTo>
                    <a:pt x="30555" y="23117"/>
                    <a:pt x="30455" y="22917"/>
                    <a:pt x="30355" y="22717"/>
                  </a:cubicBezTo>
                  <a:cubicBezTo>
                    <a:pt x="30288" y="22617"/>
                    <a:pt x="30222" y="22483"/>
                    <a:pt x="30155" y="22383"/>
                  </a:cubicBezTo>
                  <a:lnTo>
                    <a:pt x="30122" y="22350"/>
                  </a:lnTo>
                  <a:lnTo>
                    <a:pt x="30122" y="22383"/>
                  </a:lnTo>
                  <a:cubicBezTo>
                    <a:pt x="30055" y="22450"/>
                    <a:pt x="29955" y="22550"/>
                    <a:pt x="29888" y="22650"/>
                  </a:cubicBezTo>
                  <a:lnTo>
                    <a:pt x="29855" y="22650"/>
                  </a:lnTo>
                  <a:lnTo>
                    <a:pt x="29855" y="22683"/>
                  </a:lnTo>
                  <a:cubicBezTo>
                    <a:pt x="29821" y="22717"/>
                    <a:pt x="29788" y="22750"/>
                    <a:pt x="29755" y="22783"/>
                  </a:cubicBezTo>
                  <a:cubicBezTo>
                    <a:pt x="29688" y="22884"/>
                    <a:pt x="29621" y="22984"/>
                    <a:pt x="29555" y="23050"/>
                  </a:cubicBezTo>
                  <a:cubicBezTo>
                    <a:pt x="29521" y="23084"/>
                    <a:pt x="29521" y="23117"/>
                    <a:pt x="29488" y="23150"/>
                  </a:cubicBezTo>
                  <a:cubicBezTo>
                    <a:pt x="28787" y="24585"/>
                    <a:pt x="28220" y="26119"/>
                    <a:pt x="27853" y="27720"/>
                  </a:cubicBezTo>
                  <a:cubicBezTo>
                    <a:pt x="26653" y="25252"/>
                    <a:pt x="25318" y="22817"/>
                    <a:pt x="23750" y="20582"/>
                  </a:cubicBezTo>
                  <a:cubicBezTo>
                    <a:pt x="21882" y="17913"/>
                    <a:pt x="20115" y="15145"/>
                    <a:pt x="17780" y="12876"/>
                  </a:cubicBezTo>
                  <a:cubicBezTo>
                    <a:pt x="17679" y="12843"/>
                    <a:pt x="17613" y="12776"/>
                    <a:pt x="17546" y="12710"/>
                  </a:cubicBezTo>
                  <a:cubicBezTo>
                    <a:pt x="17513" y="12676"/>
                    <a:pt x="17513" y="12676"/>
                    <a:pt x="17479" y="12643"/>
                  </a:cubicBezTo>
                  <a:cubicBezTo>
                    <a:pt x="17479" y="12643"/>
                    <a:pt x="17446" y="12643"/>
                    <a:pt x="17446" y="12609"/>
                  </a:cubicBezTo>
                  <a:cubicBezTo>
                    <a:pt x="17446" y="12609"/>
                    <a:pt x="17446" y="12609"/>
                    <a:pt x="17413" y="12576"/>
                  </a:cubicBezTo>
                  <a:cubicBezTo>
                    <a:pt x="17346" y="12509"/>
                    <a:pt x="17246" y="12443"/>
                    <a:pt x="17146" y="12376"/>
                  </a:cubicBezTo>
                  <a:lnTo>
                    <a:pt x="17112" y="12343"/>
                  </a:lnTo>
                  <a:cubicBezTo>
                    <a:pt x="17079" y="12309"/>
                    <a:pt x="17012" y="12276"/>
                    <a:pt x="16946" y="12209"/>
                  </a:cubicBezTo>
                  <a:lnTo>
                    <a:pt x="16946" y="12209"/>
                  </a:lnTo>
                  <a:cubicBezTo>
                    <a:pt x="16979" y="12443"/>
                    <a:pt x="17012" y="12676"/>
                    <a:pt x="17046" y="12876"/>
                  </a:cubicBezTo>
                  <a:lnTo>
                    <a:pt x="17046" y="12910"/>
                  </a:lnTo>
                  <a:cubicBezTo>
                    <a:pt x="17046" y="12910"/>
                    <a:pt x="17046" y="12943"/>
                    <a:pt x="17046" y="12943"/>
                  </a:cubicBezTo>
                  <a:cubicBezTo>
                    <a:pt x="17112" y="13310"/>
                    <a:pt x="17146" y="13677"/>
                    <a:pt x="17179" y="14010"/>
                  </a:cubicBezTo>
                  <a:cubicBezTo>
                    <a:pt x="18113" y="19014"/>
                    <a:pt x="20115" y="23751"/>
                    <a:pt x="22783" y="28054"/>
                  </a:cubicBezTo>
                  <a:cubicBezTo>
                    <a:pt x="21916" y="27420"/>
                    <a:pt x="21015" y="26886"/>
                    <a:pt x="20081" y="26419"/>
                  </a:cubicBezTo>
                  <a:cubicBezTo>
                    <a:pt x="19948" y="26386"/>
                    <a:pt x="19814" y="26319"/>
                    <a:pt x="19681" y="26286"/>
                  </a:cubicBezTo>
                  <a:cubicBezTo>
                    <a:pt x="19414" y="26186"/>
                    <a:pt x="19147" y="26086"/>
                    <a:pt x="18880" y="26019"/>
                  </a:cubicBezTo>
                  <a:cubicBezTo>
                    <a:pt x="18847" y="26019"/>
                    <a:pt x="18847" y="25986"/>
                    <a:pt x="18847" y="25986"/>
                  </a:cubicBezTo>
                  <a:lnTo>
                    <a:pt x="18780" y="25986"/>
                  </a:lnTo>
                  <a:cubicBezTo>
                    <a:pt x="18780" y="25952"/>
                    <a:pt x="18747" y="25952"/>
                    <a:pt x="18714" y="25952"/>
                  </a:cubicBezTo>
                  <a:lnTo>
                    <a:pt x="18680" y="25952"/>
                  </a:lnTo>
                  <a:cubicBezTo>
                    <a:pt x="18580" y="25919"/>
                    <a:pt x="18480" y="25886"/>
                    <a:pt x="18380" y="25852"/>
                  </a:cubicBezTo>
                  <a:cubicBezTo>
                    <a:pt x="18280" y="25819"/>
                    <a:pt x="18180" y="25819"/>
                    <a:pt x="18113" y="25786"/>
                  </a:cubicBezTo>
                  <a:lnTo>
                    <a:pt x="18080" y="25786"/>
                  </a:lnTo>
                  <a:cubicBezTo>
                    <a:pt x="17980" y="25752"/>
                    <a:pt x="17880" y="25752"/>
                    <a:pt x="17780" y="25719"/>
                  </a:cubicBezTo>
                  <a:lnTo>
                    <a:pt x="17780" y="25719"/>
                  </a:lnTo>
                  <a:cubicBezTo>
                    <a:pt x="18013" y="29655"/>
                    <a:pt x="21482" y="33791"/>
                    <a:pt x="25085" y="35693"/>
                  </a:cubicBezTo>
                  <a:cubicBezTo>
                    <a:pt x="24117" y="35726"/>
                    <a:pt x="23150" y="35926"/>
                    <a:pt x="22216" y="36226"/>
                  </a:cubicBezTo>
                  <a:cubicBezTo>
                    <a:pt x="22216" y="36160"/>
                    <a:pt x="22183" y="36093"/>
                    <a:pt x="22149" y="36026"/>
                  </a:cubicBezTo>
                  <a:cubicBezTo>
                    <a:pt x="21682" y="35326"/>
                    <a:pt x="21182" y="34625"/>
                    <a:pt x="20715" y="33891"/>
                  </a:cubicBezTo>
                  <a:cubicBezTo>
                    <a:pt x="18013" y="30155"/>
                    <a:pt x="15178" y="26453"/>
                    <a:pt x="11875" y="23250"/>
                  </a:cubicBezTo>
                  <a:cubicBezTo>
                    <a:pt x="11842" y="23217"/>
                    <a:pt x="11809" y="23217"/>
                    <a:pt x="11775" y="23184"/>
                  </a:cubicBezTo>
                  <a:cubicBezTo>
                    <a:pt x="11708" y="23150"/>
                    <a:pt x="11608" y="23084"/>
                    <a:pt x="11542" y="23017"/>
                  </a:cubicBezTo>
                  <a:cubicBezTo>
                    <a:pt x="11508" y="22984"/>
                    <a:pt x="11475" y="22950"/>
                    <a:pt x="11475" y="22950"/>
                  </a:cubicBezTo>
                  <a:cubicBezTo>
                    <a:pt x="11442" y="22917"/>
                    <a:pt x="11408" y="22884"/>
                    <a:pt x="11375" y="22850"/>
                  </a:cubicBezTo>
                  <a:lnTo>
                    <a:pt x="11342" y="22850"/>
                  </a:lnTo>
                  <a:lnTo>
                    <a:pt x="11342" y="22817"/>
                  </a:lnTo>
                  <a:cubicBezTo>
                    <a:pt x="11308" y="22817"/>
                    <a:pt x="11308" y="22750"/>
                    <a:pt x="11275" y="22717"/>
                  </a:cubicBezTo>
                  <a:lnTo>
                    <a:pt x="11141" y="22617"/>
                  </a:lnTo>
                  <a:cubicBezTo>
                    <a:pt x="11108" y="22583"/>
                    <a:pt x="11075" y="22550"/>
                    <a:pt x="11041" y="22517"/>
                  </a:cubicBezTo>
                  <a:cubicBezTo>
                    <a:pt x="11041" y="22517"/>
                    <a:pt x="11008" y="22483"/>
                    <a:pt x="11008" y="22483"/>
                  </a:cubicBezTo>
                  <a:cubicBezTo>
                    <a:pt x="11008" y="22617"/>
                    <a:pt x="11008" y="22750"/>
                    <a:pt x="11008" y="22884"/>
                  </a:cubicBezTo>
                  <a:cubicBezTo>
                    <a:pt x="11008" y="22984"/>
                    <a:pt x="11008" y="23084"/>
                    <a:pt x="10975" y="23184"/>
                  </a:cubicBezTo>
                  <a:lnTo>
                    <a:pt x="11008" y="23217"/>
                  </a:lnTo>
                  <a:cubicBezTo>
                    <a:pt x="11008" y="23250"/>
                    <a:pt x="10975" y="23284"/>
                    <a:pt x="10975" y="23317"/>
                  </a:cubicBezTo>
                  <a:cubicBezTo>
                    <a:pt x="10975" y="23351"/>
                    <a:pt x="10975" y="23384"/>
                    <a:pt x="10975" y="23384"/>
                  </a:cubicBezTo>
                  <a:cubicBezTo>
                    <a:pt x="11075" y="24551"/>
                    <a:pt x="11675" y="26553"/>
                    <a:pt x="11742" y="27020"/>
                  </a:cubicBezTo>
                  <a:cubicBezTo>
                    <a:pt x="12776" y="31223"/>
                    <a:pt x="14344" y="35326"/>
                    <a:pt x="16178" y="39229"/>
                  </a:cubicBezTo>
                  <a:cubicBezTo>
                    <a:pt x="15945" y="39429"/>
                    <a:pt x="15711" y="39595"/>
                    <a:pt x="15478" y="39796"/>
                  </a:cubicBezTo>
                  <a:cubicBezTo>
                    <a:pt x="15445" y="39829"/>
                    <a:pt x="15378" y="39896"/>
                    <a:pt x="15311" y="39962"/>
                  </a:cubicBezTo>
                  <a:cubicBezTo>
                    <a:pt x="15278" y="39996"/>
                    <a:pt x="15244" y="40029"/>
                    <a:pt x="15211" y="40062"/>
                  </a:cubicBezTo>
                  <a:cubicBezTo>
                    <a:pt x="15211" y="40062"/>
                    <a:pt x="15211" y="40062"/>
                    <a:pt x="15178" y="40096"/>
                  </a:cubicBezTo>
                  <a:lnTo>
                    <a:pt x="15078" y="40196"/>
                  </a:lnTo>
                  <a:cubicBezTo>
                    <a:pt x="15011" y="40263"/>
                    <a:pt x="14944" y="40329"/>
                    <a:pt x="14877" y="40396"/>
                  </a:cubicBezTo>
                  <a:cubicBezTo>
                    <a:pt x="14811" y="40463"/>
                    <a:pt x="14777" y="40496"/>
                    <a:pt x="14711" y="40563"/>
                  </a:cubicBezTo>
                  <a:lnTo>
                    <a:pt x="14811" y="40563"/>
                  </a:lnTo>
                  <a:cubicBezTo>
                    <a:pt x="15611" y="40696"/>
                    <a:pt x="16379" y="40796"/>
                    <a:pt x="17179" y="40863"/>
                  </a:cubicBezTo>
                  <a:cubicBezTo>
                    <a:pt x="17179" y="40896"/>
                    <a:pt x="17179" y="40930"/>
                    <a:pt x="17212" y="40930"/>
                  </a:cubicBezTo>
                  <a:cubicBezTo>
                    <a:pt x="17946" y="42297"/>
                    <a:pt x="18780" y="43565"/>
                    <a:pt x="19714" y="44799"/>
                  </a:cubicBezTo>
                  <a:cubicBezTo>
                    <a:pt x="20882" y="46500"/>
                    <a:pt x="22149" y="48068"/>
                    <a:pt x="23484" y="49603"/>
                  </a:cubicBezTo>
                  <a:cubicBezTo>
                    <a:pt x="23384" y="49503"/>
                    <a:pt x="23250" y="49402"/>
                    <a:pt x="23150" y="49302"/>
                  </a:cubicBezTo>
                  <a:cubicBezTo>
                    <a:pt x="18146" y="45033"/>
                    <a:pt x="12976" y="40663"/>
                    <a:pt x="6805" y="38194"/>
                  </a:cubicBezTo>
                  <a:lnTo>
                    <a:pt x="6805" y="38161"/>
                  </a:lnTo>
                  <a:cubicBezTo>
                    <a:pt x="6772" y="38161"/>
                    <a:pt x="6738" y="38161"/>
                    <a:pt x="6672" y="38128"/>
                  </a:cubicBezTo>
                  <a:lnTo>
                    <a:pt x="6571" y="38128"/>
                  </a:lnTo>
                  <a:cubicBezTo>
                    <a:pt x="6571" y="38128"/>
                    <a:pt x="6571" y="38094"/>
                    <a:pt x="6571" y="38094"/>
                  </a:cubicBezTo>
                  <a:cubicBezTo>
                    <a:pt x="6471" y="38061"/>
                    <a:pt x="6338" y="38028"/>
                    <a:pt x="6205" y="37994"/>
                  </a:cubicBezTo>
                  <a:lnTo>
                    <a:pt x="6205" y="37994"/>
                  </a:lnTo>
                  <a:cubicBezTo>
                    <a:pt x="6238" y="38028"/>
                    <a:pt x="6238" y="38061"/>
                    <a:pt x="6238" y="38128"/>
                  </a:cubicBezTo>
                  <a:cubicBezTo>
                    <a:pt x="6305" y="38295"/>
                    <a:pt x="6371" y="38461"/>
                    <a:pt x="6405" y="38628"/>
                  </a:cubicBezTo>
                  <a:cubicBezTo>
                    <a:pt x="6405" y="38661"/>
                    <a:pt x="6438" y="38661"/>
                    <a:pt x="6438" y="38695"/>
                  </a:cubicBezTo>
                  <a:cubicBezTo>
                    <a:pt x="6438" y="38762"/>
                    <a:pt x="6471" y="38828"/>
                    <a:pt x="6471" y="38895"/>
                  </a:cubicBezTo>
                  <a:cubicBezTo>
                    <a:pt x="6471" y="38895"/>
                    <a:pt x="6471" y="38928"/>
                    <a:pt x="6471" y="38928"/>
                  </a:cubicBezTo>
                  <a:cubicBezTo>
                    <a:pt x="9173" y="45199"/>
                    <a:pt x="14044" y="50370"/>
                    <a:pt x="19914" y="53806"/>
                  </a:cubicBezTo>
                  <a:cubicBezTo>
                    <a:pt x="19648" y="54173"/>
                    <a:pt x="19581" y="54640"/>
                    <a:pt x="19614" y="55140"/>
                  </a:cubicBezTo>
                  <a:cubicBezTo>
                    <a:pt x="19581" y="55173"/>
                    <a:pt x="19581" y="55273"/>
                    <a:pt x="19614" y="55340"/>
                  </a:cubicBezTo>
                  <a:cubicBezTo>
                    <a:pt x="19547" y="56641"/>
                    <a:pt x="19481" y="57942"/>
                    <a:pt x="19414" y="59243"/>
                  </a:cubicBezTo>
                  <a:cubicBezTo>
                    <a:pt x="19014" y="59210"/>
                    <a:pt x="18613" y="59210"/>
                    <a:pt x="18180" y="59210"/>
                  </a:cubicBezTo>
                  <a:lnTo>
                    <a:pt x="10508" y="59143"/>
                  </a:lnTo>
                  <a:cubicBezTo>
                    <a:pt x="9273" y="59143"/>
                    <a:pt x="8039" y="59143"/>
                    <a:pt x="6805" y="59109"/>
                  </a:cubicBezTo>
                  <a:lnTo>
                    <a:pt x="4837" y="59109"/>
                  </a:lnTo>
                  <a:cubicBezTo>
                    <a:pt x="4270" y="59109"/>
                    <a:pt x="3703" y="59109"/>
                    <a:pt x="3169" y="59076"/>
                  </a:cubicBezTo>
                  <a:cubicBezTo>
                    <a:pt x="3169" y="58175"/>
                    <a:pt x="3169" y="57241"/>
                    <a:pt x="3202" y="56307"/>
                  </a:cubicBezTo>
                  <a:cubicBezTo>
                    <a:pt x="3202" y="52672"/>
                    <a:pt x="3236" y="49036"/>
                    <a:pt x="3236" y="45400"/>
                  </a:cubicBezTo>
                  <a:cubicBezTo>
                    <a:pt x="3269" y="41764"/>
                    <a:pt x="3269" y="38161"/>
                    <a:pt x="3302" y="34525"/>
                  </a:cubicBezTo>
                  <a:cubicBezTo>
                    <a:pt x="3302" y="30989"/>
                    <a:pt x="3336" y="27453"/>
                    <a:pt x="3369" y="23918"/>
                  </a:cubicBezTo>
                  <a:cubicBezTo>
                    <a:pt x="3369" y="20315"/>
                    <a:pt x="3403" y="16712"/>
                    <a:pt x="3403" y="13110"/>
                  </a:cubicBezTo>
                  <a:cubicBezTo>
                    <a:pt x="3436" y="9774"/>
                    <a:pt x="3436" y="6438"/>
                    <a:pt x="3469" y="3103"/>
                  </a:cubicBezTo>
                  <a:close/>
                  <a:moveTo>
                    <a:pt x="20448" y="54106"/>
                  </a:moveTo>
                  <a:cubicBezTo>
                    <a:pt x="24818" y="56541"/>
                    <a:pt x="29721" y="58042"/>
                    <a:pt x="34692" y="58342"/>
                  </a:cubicBezTo>
                  <a:cubicBezTo>
                    <a:pt x="32423" y="59443"/>
                    <a:pt x="29855" y="59743"/>
                    <a:pt x="27520" y="60644"/>
                  </a:cubicBezTo>
                  <a:cubicBezTo>
                    <a:pt x="24818" y="61611"/>
                    <a:pt x="22283" y="62946"/>
                    <a:pt x="19914" y="64580"/>
                  </a:cubicBezTo>
                  <a:cubicBezTo>
                    <a:pt x="19914" y="62979"/>
                    <a:pt x="19948" y="61378"/>
                    <a:pt x="19981" y="59777"/>
                  </a:cubicBezTo>
                  <a:cubicBezTo>
                    <a:pt x="20014" y="59777"/>
                    <a:pt x="20014" y="59743"/>
                    <a:pt x="20014" y="59743"/>
                  </a:cubicBezTo>
                  <a:lnTo>
                    <a:pt x="20014" y="59677"/>
                  </a:lnTo>
                  <a:lnTo>
                    <a:pt x="20014" y="59610"/>
                  </a:lnTo>
                  <a:cubicBezTo>
                    <a:pt x="20014" y="59576"/>
                    <a:pt x="20014" y="59543"/>
                    <a:pt x="20014" y="59510"/>
                  </a:cubicBezTo>
                  <a:lnTo>
                    <a:pt x="20014" y="59410"/>
                  </a:lnTo>
                  <a:cubicBezTo>
                    <a:pt x="20014" y="59410"/>
                    <a:pt x="20014" y="59376"/>
                    <a:pt x="20014" y="59376"/>
                  </a:cubicBezTo>
                  <a:lnTo>
                    <a:pt x="20014" y="59343"/>
                  </a:lnTo>
                  <a:cubicBezTo>
                    <a:pt x="20014" y="59310"/>
                    <a:pt x="20014" y="59310"/>
                    <a:pt x="20014" y="59276"/>
                  </a:cubicBezTo>
                  <a:cubicBezTo>
                    <a:pt x="20081" y="57975"/>
                    <a:pt x="20115" y="56674"/>
                    <a:pt x="20181" y="55373"/>
                  </a:cubicBezTo>
                  <a:cubicBezTo>
                    <a:pt x="20215" y="55307"/>
                    <a:pt x="20181" y="55273"/>
                    <a:pt x="20181" y="55240"/>
                  </a:cubicBezTo>
                  <a:cubicBezTo>
                    <a:pt x="20215" y="54973"/>
                    <a:pt x="20148" y="54573"/>
                    <a:pt x="20281" y="54373"/>
                  </a:cubicBezTo>
                  <a:cubicBezTo>
                    <a:pt x="20315" y="54306"/>
                    <a:pt x="20381" y="54206"/>
                    <a:pt x="20448" y="54106"/>
                  </a:cubicBezTo>
                  <a:close/>
                  <a:moveTo>
                    <a:pt x="33624" y="45767"/>
                  </a:moveTo>
                  <a:lnTo>
                    <a:pt x="33624" y="45767"/>
                  </a:lnTo>
                  <a:cubicBezTo>
                    <a:pt x="36560" y="47334"/>
                    <a:pt x="38227" y="50336"/>
                    <a:pt x="38895" y="53472"/>
                  </a:cubicBezTo>
                  <a:cubicBezTo>
                    <a:pt x="38928" y="53505"/>
                    <a:pt x="38928" y="53539"/>
                    <a:pt x="38928" y="53539"/>
                  </a:cubicBezTo>
                  <a:cubicBezTo>
                    <a:pt x="38995" y="53772"/>
                    <a:pt x="39061" y="53972"/>
                    <a:pt x="39128" y="54206"/>
                  </a:cubicBezTo>
                  <a:cubicBezTo>
                    <a:pt x="39128" y="54306"/>
                    <a:pt x="39161" y="54406"/>
                    <a:pt x="39195" y="54540"/>
                  </a:cubicBezTo>
                  <a:cubicBezTo>
                    <a:pt x="39195" y="54640"/>
                    <a:pt x="39228" y="54740"/>
                    <a:pt x="39228" y="54873"/>
                  </a:cubicBezTo>
                  <a:cubicBezTo>
                    <a:pt x="39262" y="55040"/>
                    <a:pt x="39262" y="55207"/>
                    <a:pt x="39295" y="55340"/>
                  </a:cubicBezTo>
                  <a:lnTo>
                    <a:pt x="39295" y="55373"/>
                  </a:lnTo>
                  <a:cubicBezTo>
                    <a:pt x="39295" y="55373"/>
                    <a:pt x="39295" y="55373"/>
                    <a:pt x="39295" y="55407"/>
                  </a:cubicBezTo>
                  <a:cubicBezTo>
                    <a:pt x="39328" y="55373"/>
                    <a:pt x="39362" y="55340"/>
                    <a:pt x="39395" y="55307"/>
                  </a:cubicBezTo>
                  <a:cubicBezTo>
                    <a:pt x="39428" y="55273"/>
                    <a:pt x="39462" y="55240"/>
                    <a:pt x="39495" y="55207"/>
                  </a:cubicBezTo>
                  <a:cubicBezTo>
                    <a:pt x="39562" y="55173"/>
                    <a:pt x="39595" y="55140"/>
                    <a:pt x="39595" y="55107"/>
                  </a:cubicBezTo>
                  <a:cubicBezTo>
                    <a:pt x="39628" y="55073"/>
                    <a:pt x="39662" y="55040"/>
                    <a:pt x="39695" y="55007"/>
                  </a:cubicBezTo>
                  <a:cubicBezTo>
                    <a:pt x="39862" y="54840"/>
                    <a:pt x="39995" y="54673"/>
                    <a:pt x="40129" y="54506"/>
                  </a:cubicBezTo>
                  <a:cubicBezTo>
                    <a:pt x="40196" y="54373"/>
                    <a:pt x="40296" y="54239"/>
                    <a:pt x="40362" y="54139"/>
                  </a:cubicBezTo>
                  <a:cubicBezTo>
                    <a:pt x="40529" y="53806"/>
                    <a:pt x="40696" y="53472"/>
                    <a:pt x="40896" y="53139"/>
                  </a:cubicBezTo>
                  <a:cubicBezTo>
                    <a:pt x="42430" y="50770"/>
                    <a:pt x="44499" y="48235"/>
                    <a:pt x="47267" y="47334"/>
                  </a:cubicBezTo>
                  <a:lnTo>
                    <a:pt x="47267" y="47334"/>
                  </a:lnTo>
                  <a:cubicBezTo>
                    <a:pt x="46834" y="50136"/>
                    <a:pt x="45299" y="52805"/>
                    <a:pt x="43098" y="54606"/>
                  </a:cubicBezTo>
                  <a:cubicBezTo>
                    <a:pt x="42264" y="55173"/>
                    <a:pt x="41430" y="55707"/>
                    <a:pt x="40529" y="56141"/>
                  </a:cubicBezTo>
                  <a:lnTo>
                    <a:pt x="41430" y="56141"/>
                  </a:lnTo>
                  <a:cubicBezTo>
                    <a:pt x="41563" y="56141"/>
                    <a:pt x="41663" y="56141"/>
                    <a:pt x="41797" y="56174"/>
                  </a:cubicBezTo>
                  <a:cubicBezTo>
                    <a:pt x="41930" y="56174"/>
                    <a:pt x="42064" y="56141"/>
                    <a:pt x="42164" y="56141"/>
                  </a:cubicBezTo>
                  <a:lnTo>
                    <a:pt x="42564" y="56141"/>
                  </a:lnTo>
                  <a:cubicBezTo>
                    <a:pt x="42664" y="56141"/>
                    <a:pt x="42731" y="56141"/>
                    <a:pt x="42797" y="56174"/>
                  </a:cubicBezTo>
                  <a:cubicBezTo>
                    <a:pt x="43058" y="56153"/>
                    <a:pt x="43317" y="56142"/>
                    <a:pt x="43576" y="56142"/>
                  </a:cubicBezTo>
                  <a:cubicBezTo>
                    <a:pt x="45341" y="56142"/>
                    <a:pt x="47064" y="56627"/>
                    <a:pt x="48635" y="57442"/>
                  </a:cubicBezTo>
                  <a:cubicBezTo>
                    <a:pt x="48668" y="57475"/>
                    <a:pt x="48702" y="57475"/>
                    <a:pt x="48768" y="57508"/>
                  </a:cubicBezTo>
                  <a:cubicBezTo>
                    <a:pt x="48902" y="57575"/>
                    <a:pt x="49002" y="57642"/>
                    <a:pt x="49135" y="57708"/>
                  </a:cubicBezTo>
                  <a:cubicBezTo>
                    <a:pt x="49169" y="57708"/>
                    <a:pt x="49169" y="57742"/>
                    <a:pt x="49169" y="57742"/>
                  </a:cubicBezTo>
                  <a:lnTo>
                    <a:pt x="49202" y="57742"/>
                  </a:lnTo>
                  <a:cubicBezTo>
                    <a:pt x="49235" y="57742"/>
                    <a:pt x="49302" y="57775"/>
                    <a:pt x="49335" y="57809"/>
                  </a:cubicBezTo>
                  <a:cubicBezTo>
                    <a:pt x="49369" y="57842"/>
                    <a:pt x="49435" y="57875"/>
                    <a:pt x="49469" y="57909"/>
                  </a:cubicBezTo>
                  <a:cubicBezTo>
                    <a:pt x="49502" y="57942"/>
                    <a:pt x="49502" y="57942"/>
                    <a:pt x="49536" y="57942"/>
                  </a:cubicBezTo>
                  <a:cubicBezTo>
                    <a:pt x="49569" y="57975"/>
                    <a:pt x="49569" y="57975"/>
                    <a:pt x="49602" y="57975"/>
                  </a:cubicBezTo>
                  <a:cubicBezTo>
                    <a:pt x="50169" y="58342"/>
                    <a:pt x="50736" y="58743"/>
                    <a:pt x="51270" y="59176"/>
                  </a:cubicBezTo>
                  <a:cubicBezTo>
                    <a:pt x="49662" y="59574"/>
                    <a:pt x="48075" y="59864"/>
                    <a:pt x="46509" y="59864"/>
                  </a:cubicBezTo>
                  <a:cubicBezTo>
                    <a:pt x="45315" y="59864"/>
                    <a:pt x="44133" y="59695"/>
                    <a:pt x="42964" y="59276"/>
                  </a:cubicBezTo>
                  <a:cubicBezTo>
                    <a:pt x="42797" y="59243"/>
                    <a:pt x="42631" y="59210"/>
                    <a:pt x="42497" y="59143"/>
                  </a:cubicBezTo>
                  <a:cubicBezTo>
                    <a:pt x="42297" y="59109"/>
                    <a:pt x="42097" y="59043"/>
                    <a:pt x="41930" y="58976"/>
                  </a:cubicBezTo>
                  <a:lnTo>
                    <a:pt x="41897" y="58976"/>
                  </a:lnTo>
                  <a:cubicBezTo>
                    <a:pt x="41830" y="58943"/>
                    <a:pt x="41797" y="58943"/>
                    <a:pt x="41730" y="58909"/>
                  </a:cubicBezTo>
                  <a:cubicBezTo>
                    <a:pt x="41697" y="58909"/>
                    <a:pt x="41630" y="58876"/>
                    <a:pt x="41563" y="58876"/>
                  </a:cubicBezTo>
                  <a:cubicBezTo>
                    <a:pt x="41463" y="58809"/>
                    <a:pt x="41363" y="58776"/>
                    <a:pt x="41263" y="58743"/>
                  </a:cubicBezTo>
                  <a:cubicBezTo>
                    <a:pt x="41163" y="58709"/>
                    <a:pt x="41096" y="58676"/>
                    <a:pt x="40996" y="58642"/>
                  </a:cubicBezTo>
                  <a:cubicBezTo>
                    <a:pt x="40929" y="58609"/>
                    <a:pt x="40829" y="58576"/>
                    <a:pt x="40763" y="58542"/>
                  </a:cubicBezTo>
                  <a:cubicBezTo>
                    <a:pt x="40696" y="58509"/>
                    <a:pt x="40596" y="58476"/>
                    <a:pt x="40529" y="58442"/>
                  </a:cubicBezTo>
                  <a:lnTo>
                    <a:pt x="40529" y="58442"/>
                  </a:lnTo>
                  <a:cubicBezTo>
                    <a:pt x="40529" y="58442"/>
                    <a:pt x="40562" y="58476"/>
                    <a:pt x="40562" y="58476"/>
                  </a:cubicBezTo>
                  <a:cubicBezTo>
                    <a:pt x="40663" y="58542"/>
                    <a:pt x="40729" y="58642"/>
                    <a:pt x="40829" y="58709"/>
                  </a:cubicBezTo>
                  <a:cubicBezTo>
                    <a:pt x="40829" y="58743"/>
                    <a:pt x="40863" y="58743"/>
                    <a:pt x="40863" y="58776"/>
                  </a:cubicBezTo>
                  <a:lnTo>
                    <a:pt x="40896" y="58776"/>
                  </a:lnTo>
                  <a:cubicBezTo>
                    <a:pt x="40929" y="58809"/>
                    <a:pt x="40963" y="58843"/>
                    <a:pt x="40963" y="58843"/>
                  </a:cubicBezTo>
                  <a:cubicBezTo>
                    <a:pt x="41063" y="58943"/>
                    <a:pt x="41163" y="59009"/>
                    <a:pt x="41230" y="59076"/>
                  </a:cubicBezTo>
                  <a:cubicBezTo>
                    <a:pt x="41263" y="59076"/>
                    <a:pt x="41263" y="59076"/>
                    <a:pt x="41263" y="59109"/>
                  </a:cubicBezTo>
                  <a:cubicBezTo>
                    <a:pt x="41296" y="59143"/>
                    <a:pt x="41330" y="59176"/>
                    <a:pt x="41363" y="59210"/>
                  </a:cubicBezTo>
                  <a:cubicBezTo>
                    <a:pt x="41430" y="59243"/>
                    <a:pt x="41496" y="59310"/>
                    <a:pt x="41530" y="59343"/>
                  </a:cubicBezTo>
                  <a:cubicBezTo>
                    <a:pt x="41630" y="59443"/>
                    <a:pt x="41697" y="59510"/>
                    <a:pt x="41763" y="59576"/>
                  </a:cubicBezTo>
                  <a:cubicBezTo>
                    <a:pt x="41797" y="59576"/>
                    <a:pt x="41797" y="59576"/>
                    <a:pt x="41797" y="59610"/>
                  </a:cubicBezTo>
                  <a:cubicBezTo>
                    <a:pt x="44432" y="61645"/>
                    <a:pt x="46267" y="64814"/>
                    <a:pt x="46734" y="68049"/>
                  </a:cubicBezTo>
                  <a:cubicBezTo>
                    <a:pt x="45333" y="67482"/>
                    <a:pt x="43798" y="66948"/>
                    <a:pt x="42564" y="66014"/>
                  </a:cubicBezTo>
                  <a:cubicBezTo>
                    <a:pt x="42330" y="65848"/>
                    <a:pt x="42097" y="65681"/>
                    <a:pt x="41897" y="65481"/>
                  </a:cubicBezTo>
                  <a:cubicBezTo>
                    <a:pt x="41830" y="65447"/>
                    <a:pt x="41763" y="65381"/>
                    <a:pt x="41697" y="65314"/>
                  </a:cubicBezTo>
                  <a:cubicBezTo>
                    <a:pt x="41697" y="65314"/>
                    <a:pt x="41663" y="65281"/>
                    <a:pt x="41630" y="65247"/>
                  </a:cubicBezTo>
                  <a:cubicBezTo>
                    <a:pt x="41597" y="65214"/>
                    <a:pt x="41563" y="65180"/>
                    <a:pt x="41530" y="65147"/>
                  </a:cubicBezTo>
                  <a:cubicBezTo>
                    <a:pt x="41496" y="65114"/>
                    <a:pt x="41463" y="65080"/>
                    <a:pt x="41430" y="65047"/>
                  </a:cubicBezTo>
                  <a:cubicBezTo>
                    <a:pt x="41396" y="65014"/>
                    <a:pt x="41363" y="64980"/>
                    <a:pt x="41363" y="64947"/>
                  </a:cubicBezTo>
                  <a:cubicBezTo>
                    <a:pt x="41330" y="64947"/>
                    <a:pt x="41330" y="64914"/>
                    <a:pt x="41296" y="64880"/>
                  </a:cubicBezTo>
                  <a:cubicBezTo>
                    <a:pt x="41296" y="64880"/>
                    <a:pt x="41263" y="64847"/>
                    <a:pt x="41263" y="64814"/>
                  </a:cubicBezTo>
                  <a:cubicBezTo>
                    <a:pt x="41230" y="64780"/>
                    <a:pt x="41196" y="64747"/>
                    <a:pt x="41163" y="64713"/>
                  </a:cubicBezTo>
                  <a:cubicBezTo>
                    <a:pt x="41163" y="64680"/>
                    <a:pt x="41163" y="64680"/>
                    <a:pt x="41130" y="64647"/>
                  </a:cubicBezTo>
                  <a:lnTo>
                    <a:pt x="41130" y="64680"/>
                  </a:lnTo>
                  <a:cubicBezTo>
                    <a:pt x="40262" y="63646"/>
                    <a:pt x="39628" y="62412"/>
                    <a:pt x="39195" y="61144"/>
                  </a:cubicBezTo>
                  <a:cubicBezTo>
                    <a:pt x="39161" y="61078"/>
                    <a:pt x="39128" y="60977"/>
                    <a:pt x="39095" y="60911"/>
                  </a:cubicBezTo>
                  <a:cubicBezTo>
                    <a:pt x="38995" y="60677"/>
                    <a:pt x="38895" y="60444"/>
                    <a:pt x="38795" y="60210"/>
                  </a:cubicBezTo>
                  <a:cubicBezTo>
                    <a:pt x="38795" y="60210"/>
                    <a:pt x="38795" y="60177"/>
                    <a:pt x="38795" y="60177"/>
                  </a:cubicBezTo>
                  <a:cubicBezTo>
                    <a:pt x="38795" y="60144"/>
                    <a:pt x="38761" y="60077"/>
                    <a:pt x="38761" y="60043"/>
                  </a:cubicBezTo>
                  <a:cubicBezTo>
                    <a:pt x="38728" y="59977"/>
                    <a:pt x="38694" y="59877"/>
                    <a:pt x="38661" y="59810"/>
                  </a:cubicBezTo>
                  <a:cubicBezTo>
                    <a:pt x="38628" y="59777"/>
                    <a:pt x="38628" y="59710"/>
                    <a:pt x="38594" y="59677"/>
                  </a:cubicBezTo>
                  <a:cubicBezTo>
                    <a:pt x="38528" y="59710"/>
                    <a:pt x="38494" y="59777"/>
                    <a:pt x="38428" y="59810"/>
                  </a:cubicBezTo>
                  <a:lnTo>
                    <a:pt x="38428" y="59843"/>
                  </a:lnTo>
                  <a:cubicBezTo>
                    <a:pt x="38361" y="59910"/>
                    <a:pt x="38328" y="59943"/>
                    <a:pt x="38294" y="60010"/>
                  </a:cubicBezTo>
                  <a:lnTo>
                    <a:pt x="38094" y="60244"/>
                  </a:lnTo>
                  <a:cubicBezTo>
                    <a:pt x="37994" y="60344"/>
                    <a:pt x="37927" y="60444"/>
                    <a:pt x="37827" y="60544"/>
                  </a:cubicBezTo>
                  <a:cubicBezTo>
                    <a:pt x="37660" y="60711"/>
                    <a:pt x="37527" y="60911"/>
                    <a:pt x="37360" y="61111"/>
                  </a:cubicBezTo>
                  <a:cubicBezTo>
                    <a:pt x="37327" y="61178"/>
                    <a:pt x="37260" y="61244"/>
                    <a:pt x="37227" y="61278"/>
                  </a:cubicBezTo>
                  <a:cubicBezTo>
                    <a:pt x="36359" y="62378"/>
                    <a:pt x="35359" y="63312"/>
                    <a:pt x="34258" y="64180"/>
                  </a:cubicBezTo>
                  <a:cubicBezTo>
                    <a:pt x="32824" y="65414"/>
                    <a:pt x="31122" y="66248"/>
                    <a:pt x="29288" y="66648"/>
                  </a:cubicBezTo>
                  <a:cubicBezTo>
                    <a:pt x="29321" y="66548"/>
                    <a:pt x="29388" y="66415"/>
                    <a:pt x="29421" y="66281"/>
                  </a:cubicBezTo>
                  <a:cubicBezTo>
                    <a:pt x="30722" y="63413"/>
                    <a:pt x="32690" y="60510"/>
                    <a:pt x="35559" y="59076"/>
                  </a:cubicBezTo>
                  <a:cubicBezTo>
                    <a:pt x="35626" y="59043"/>
                    <a:pt x="35692" y="58976"/>
                    <a:pt x="35759" y="58943"/>
                  </a:cubicBezTo>
                  <a:cubicBezTo>
                    <a:pt x="35859" y="58876"/>
                    <a:pt x="35959" y="58809"/>
                    <a:pt x="36093" y="58743"/>
                  </a:cubicBezTo>
                  <a:cubicBezTo>
                    <a:pt x="36193" y="58676"/>
                    <a:pt x="36326" y="58609"/>
                    <a:pt x="36460" y="58542"/>
                  </a:cubicBezTo>
                  <a:cubicBezTo>
                    <a:pt x="36593" y="58476"/>
                    <a:pt x="36693" y="58376"/>
                    <a:pt x="36826" y="58309"/>
                  </a:cubicBezTo>
                  <a:cubicBezTo>
                    <a:pt x="36860" y="58276"/>
                    <a:pt x="36893" y="58276"/>
                    <a:pt x="36927" y="58242"/>
                  </a:cubicBezTo>
                  <a:cubicBezTo>
                    <a:pt x="36960" y="58242"/>
                    <a:pt x="36993" y="58209"/>
                    <a:pt x="37027" y="58209"/>
                  </a:cubicBezTo>
                  <a:cubicBezTo>
                    <a:pt x="37127" y="58142"/>
                    <a:pt x="37227" y="58075"/>
                    <a:pt x="37327" y="58042"/>
                  </a:cubicBezTo>
                  <a:cubicBezTo>
                    <a:pt x="37360" y="58009"/>
                    <a:pt x="37394" y="57975"/>
                    <a:pt x="37427" y="57975"/>
                  </a:cubicBezTo>
                  <a:cubicBezTo>
                    <a:pt x="37427" y="57975"/>
                    <a:pt x="37427" y="57975"/>
                    <a:pt x="37427" y="57942"/>
                  </a:cubicBezTo>
                  <a:lnTo>
                    <a:pt x="37460" y="57942"/>
                  </a:lnTo>
                  <a:cubicBezTo>
                    <a:pt x="37460" y="57942"/>
                    <a:pt x="37494" y="57909"/>
                    <a:pt x="37494" y="57909"/>
                  </a:cubicBezTo>
                  <a:cubicBezTo>
                    <a:pt x="37427" y="57909"/>
                    <a:pt x="37360" y="57909"/>
                    <a:pt x="37293" y="57875"/>
                  </a:cubicBezTo>
                  <a:cubicBezTo>
                    <a:pt x="37127" y="57842"/>
                    <a:pt x="36960" y="57809"/>
                    <a:pt x="36826" y="57775"/>
                  </a:cubicBezTo>
                  <a:cubicBezTo>
                    <a:pt x="36660" y="57742"/>
                    <a:pt x="36493" y="57708"/>
                    <a:pt x="36326" y="57675"/>
                  </a:cubicBezTo>
                  <a:cubicBezTo>
                    <a:pt x="36293" y="57675"/>
                    <a:pt x="36259" y="57642"/>
                    <a:pt x="36226" y="57642"/>
                  </a:cubicBezTo>
                  <a:cubicBezTo>
                    <a:pt x="33024" y="57141"/>
                    <a:pt x="29788" y="55941"/>
                    <a:pt x="27687" y="53472"/>
                  </a:cubicBezTo>
                  <a:cubicBezTo>
                    <a:pt x="28611" y="53043"/>
                    <a:pt x="29575" y="52847"/>
                    <a:pt x="30535" y="52847"/>
                  </a:cubicBezTo>
                  <a:cubicBezTo>
                    <a:pt x="32035" y="52847"/>
                    <a:pt x="33523" y="53325"/>
                    <a:pt x="34825" y="54139"/>
                  </a:cubicBezTo>
                  <a:cubicBezTo>
                    <a:pt x="34925" y="54173"/>
                    <a:pt x="35025" y="54239"/>
                    <a:pt x="35125" y="54273"/>
                  </a:cubicBezTo>
                  <a:cubicBezTo>
                    <a:pt x="35259" y="54339"/>
                    <a:pt x="35392" y="54406"/>
                    <a:pt x="35526" y="54473"/>
                  </a:cubicBezTo>
                  <a:cubicBezTo>
                    <a:pt x="35559" y="54473"/>
                    <a:pt x="35559" y="54506"/>
                    <a:pt x="35559" y="54506"/>
                  </a:cubicBezTo>
                  <a:cubicBezTo>
                    <a:pt x="35726" y="54573"/>
                    <a:pt x="35892" y="54673"/>
                    <a:pt x="36026" y="54740"/>
                  </a:cubicBezTo>
                  <a:lnTo>
                    <a:pt x="36059" y="54740"/>
                  </a:lnTo>
                  <a:cubicBezTo>
                    <a:pt x="36059" y="54773"/>
                    <a:pt x="36059" y="54773"/>
                    <a:pt x="36059" y="54773"/>
                  </a:cubicBezTo>
                  <a:lnTo>
                    <a:pt x="36093" y="54773"/>
                  </a:lnTo>
                  <a:cubicBezTo>
                    <a:pt x="36193" y="54840"/>
                    <a:pt x="36259" y="54873"/>
                    <a:pt x="36359" y="54906"/>
                  </a:cubicBezTo>
                  <a:cubicBezTo>
                    <a:pt x="36460" y="54973"/>
                    <a:pt x="36526" y="55007"/>
                    <a:pt x="36626" y="55073"/>
                  </a:cubicBezTo>
                  <a:lnTo>
                    <a:pt x="36660" y="55073"/>
                  </a:lnTo>
                  <a:cubicBezTo>
                    <a:pt x="36760" y="55140"/>
                    <a:pt x="36860" y="55173"/>
                    <a:pt x="36960" y="55240"/>
                  </a:cubicBezTo>
                  <a:cubicBezTo>
                    <a:pt x="37027" y="55273"/>
                    <a:pt x="37127" y="55307"/>
                    <a:pt x="37227" y="55373"/>
                  </a:cubicBezTo>
                  <a:lnTo>
                    <a:pt x="37260" y="55373"/>
                  </a:lnTo>
                  <a:cubicBezTo>
                    <a:pt x="37127" y="55240"/>
                    <a:pt x="36960" y="55073"/>
                    <a:pt x="36826" y="54940"/>
                  </a:cubicBezTo>
                  <a:cubicBezTo>
                    <a:pt x="34692" y="52438"/>
                    <a:pt x="33357" y="49102"/>
                    <a:pt x="33624" y="45767"/>
                  </a:cubicBezTo>
                  <a:close/>
                  <a:moveTo>
                    <a:pt x="32790" y="59710"/>
                  </a:moveTo>
                  <a:lnTo>
                    <a:pt x="32790" y="59710"/>
                  </a:lnTo>
                  <a:cubicBezTo>
                    <a:pt x="30355" y="61111"/>
                    <a:pt x="27953" y="62612"/>
                    <a:pt x="25618" y="64213"/>
                  </a:cubicBezTo>
                  <a:cubicBezTo>
                    <a:pt x="25218" y="64513"/>
                    <a:pt x="24785" y="64847"/>
                    <a:pt x="24418" y="65180"/>
                  </a:cubicBezTo>
                  <a:cubicBezTo>
                    <a:pt x="24217" y="65347"/>
                    <a:pt x="24017" y="65514"/>
                    <a:pt x="23784" y="65681"/>
                  </a:cubicBezTo>
                  <a:lnTo>
                    <a:pt x="23817" y="65681"/>
                  </a:lnTo>
                  <a:cubicBezTo>
                    <a:pt x="23550" y="65848"/>
                    <a:pt x="23317" y="66048"/>
                    <a:pt x="23117" y="66215"/>
                  </a:cubicBezTo>
                  <a:cubicBezTo>
                    <a:pt x="22950" y="66348"/>
                    <a:pt x="22783" y="66515"/>
                    <a:pt x="22650" y="66648"/>
                  </a:cubicBezTo>
                  <a:cubicBezTo>
                    <a:pt x="22883" y="66515"/>
                    <a:pt x="23117" y="66381"/>
                    <a:pt x="23350" y="66248"/>
                  </a:cubicBezTo>
                  <a:cubicBezTo>
                    <a:pt x="23350" y="66215"/>
                    <a:pt x="23350" y="66215"/>
                    <a:pt x="23350" y="66215"/>
                  </a:cubicBezTo>
                  <a:lnTo>
                    <a:pt x="23417" y="66215"/>
                  </a:lnTo>
                  <a:cubicBezTo>
                    <a:pt x="23417" y="66181"/>
                    <a:pt x="23417" y="66181"/>
                    <a:pt x="23417" y="66181"/>
                  </a:cubicBezTo>
                  <a:lnTo>
                    <a:pt x="23450" y="66181"/>
                  </a:lnTo>
                  <a:cubicBezTo>
                    <a:pt x="23717" y="66014"/>
                    <a:pt x="24017" y="65881"/>
                    <a:pt x="24318" y="65714"/>
                  </a:cubicBezTo>
                  <a:cubicBezTo>
                    <a:pt x="24651" y="65514"/>
                    <a:pt x="25018" y="65314"/>
                    <a:pt x="25352" y="65080"/>
                  </a:cubicBezTo>
                  <a:cubicBezTo>
                    <a:pt x="25518" y="64980"/>
                    <a:pt x="25652" y="64847"/>
                    <a:pt x="25819" y="64747"/>
                  </a:cubicBezTo>
                  <a:cubicBezTo>
                    <a:pt x="26019" y="64647"/>
                    <a:pt x="26186" y="64513"/>
                    <a:pt x="26352" y="64413"/>
                  </a:cubicBezTo>
                  <a:cubicBezTo>
                    <a:pt x="26486" y="64347"/>
                    <a:pt x="26586" y="64280"/>
                    <a:pt x="26686" y="64213"/>
                  </a:cubicBezTo>
                  <a:cubicBezTo>
                    <a:pt x="28187" y="63179"/>
                    <a:pt x="29755" y="62145"/>
                    <a:pt x="31356" y="61244"/>
                  </a:cubicBezTo>
                  <a:cubicBezTo>
                    <a:pt x="31523" y="61078"/>
                    <a:pt x="32023" y="60844"/>
                    <a:pt x="32590" y="60544"/>
                  </a:cubicBezTo>
                  <a:lnTo>
                    <a:pt x="32590" y="60544"/>
                  </a:lnTo>
                  <a:cubicBezTo>
                    <a:pt x="31423" y="61678"/>
                    <a:pt x="30422" y="63079"/>
                    <a:pt x="29655" y="64547"/>
                  </a:cubicBezTo>
                  <a:cubicBezTo>
                    <a:pt x="29621" y="64547"/>
                    <a:pt x="29621" y="64580"/>
                    <a:pt x="29588" y="64580"/>
                  </a:cubicBezTo>
                  <a:cubicBezTo>
                    <a:pt x="26853" y="67215"/>
                    <a:pt x="23584" y="69250"/>
                    <a:pt x="20148" y="70885"/>
                  </a:cubicBezTo>
                  <a:cubicBezTo>
                    <a:pt x="20081" y="70918"/>
                    <a:pt x="20048" y="70918"/>
                    <a:pt x="19981" y="70951"/>
                  </a:cubicBezTo>
                  <a:cubicBezTo>
                    <a:pt x="19948" y="70985"/>
                    <a:pt x="19881" y="71018"/>
                    <a:pt x="19814" y="71051"/>
                  </a:cubicBezTo>
                  <a:cubicBezTo>
                    <a:pt x="19781" y="71085"/>
                    <a:pt x="19748" y="71085"/>
                    <a:pt x="19714" y="71085"/>
                  </a:cubicBezTo>
                  <a:cubicBezTo>
                    <a:pt x="19648" y="71118"/>
                    <a:pt x="19581" y="71151"/>
                    <a:pt x="19547" y="71185"/>
                  </a:cubicBezTo>
                  <a:cubicBezTo>
                    <a:pt x="19481" y="71185"/>
                    <a:pt x="19414" y="71218"/>
                    <a:pt x="19347" y="71251"/>
                  </a:cubicBezTo>
                  <a:lnTo>
                    <a:pt x="19314" y="71251"/>
                  </a:lnTo>
                  <a:cubicBezTo>
                    <a:pt x="18513" y="71618"/>
                    <a:pt x="17713" y="71919"/>
                    <a:pt x="16912" y="72252"/>
                  </a:cubicBezTo>
                  <a:cubicBezTo>
                    <a:pt x="15411" y="72686"/>
                    <a:pt x="13943" y="73186"/>
                    <a:pt x="12442" y="73620"/>
                  </a:cubicBezTo>
                  <a:cubicBezTo>
                    <a:pt x="13543" y="71618"/>
                    <a:pt x="15011" y="69850"/>
                    <a:pt x="16579" y="68216"/>
                  </a:cubicBezTo>
                  <a:cubicBezTo>
                    <a:pt x="17446" y="67315"/>
                    <a:pt x="18380" y="66515"/>
                    <a:pt x="19347" y="65748"/>
                  </a:cubicBezTo>
                  <a:cubicBezTo>
                    <a:pt x="19381" y="65714"/>
                    <a:pt x="19414" y="65681"/>
                    <a:pt x="19481" y="65647"/>
                  </a:cubicBezTo>
                  <a:cubicBezTo>
                    <a:pt x="19481" y="65647"/>
                    <a:pt x="19481" y="65614"/>
                    <a:pt x="19481" y="65614"/>
                  </a:cubicBezTo>
                  <a:cubicBezTo>
                    <a:pt x="19547" y="65581"/>
                    <a:pt x="19581" y="65547"/>
                    <a:pt x="19614" y="65514"/>
                  </a:cubicBezTo>
                  <a:cubicBezTo>
                    <a:pt x="19681" y="65481"/>
                    <a:pt x="19714" y="65447"/>
                    <a:pt x="19748" y="65414"/>
                  </a:cubicBezTo>
                  <a:cubicBezTo>
                    <a:pt x="19848" y="65347"/>
                    <a:pt x="19948" y="65281"/>
                    <a:pt x="20014" y="65214"/>
                  </a:cubicBezTo>
                  <a:lnTo>
                    <a:pt x="20081" y="65214"/>
                  </a:lnTo>
                  <a:cubicBezTo>
                    <a:pt x="22383" y="63546"/>
                    <a:pt x="24951" y="62212"/>
                    <a:pt x="27620" y="61244"/>
                  </a:cubicBezTo>
                  <a:cubicBezTo>
                    <a:pt x="29321" y="60577"/>
                    <a:pt x="31089" y="60244"/>
                    <a:pt x="32790" y="59710"/>
                  </a:cubicBezTo>
                  <a:close/>
                  <a:moveTo>
                    <a:pt x="38428" y="60577"/>
                  </a:moveTo>
                  <a:cubicBezTo>
                    <a:pt x="38961" y="62612"/>
                    <a:pt x="39862" y="64213"/>
                    <a:pt x="41096" y="65481"/>
                  </a:cubicBezTo>
                  <a:cubicBezTo>
                    <a:pt x="41029" y="67749"/>
                    <a:pt x="40863" y="70017"/>
                    <a:pt x="40663" y="72286"/>
                  </a:cubicBezTo>
                  <a:cubicBezTo>
                    <a:pt x="40462" y="75521"/>
                    <a:pt x="40029" y="76889"/>
                    <a:pt x="36927" y="78223"/>
                  </a:cubicBezTo>
                  <a:cubicBezTo>
                    <a:pt x="35466" y="78551"/>
                    <a:pt x="33965" y="78678"/>
                    <a:pt x="32455" y="78678"/>
                  </a:cubicBezTo>
                  <a:cubicBezTo>
                    <a:pt x="30897" y="78678"/>
                    <a:pt x="29329" y="78543"/>
                    <a:pt x="27787" y="78357"/>
                  </a:cubicBezTo>
                  <a:cubicBezTo>
                    <a:pt x="22816" y="77589"/>
                    <a:pt x="20281" y="77289"/>
                    <a:pt x="20148" y="71552"/>
                  </a:cubicBezTo>
                  <a:cubicBezTo>
                    <a:pt x="20148" y="71552"/>
                    <a:pt x="20148" y="71518"/>
                    <a:pt x="20148" y="71518"/>
                  </a:cubicBezTo>
                  <a:cubicBezTo>
                    <a:pt x="23317" y="70084"/>
                    <a:pt x="26319" y="68249"/>
                    <a:pt x="28954" y="65948"/>
                  </a:cubicBezTo>
                  <a:lnTo>
                    <a:pt x="28954" y="65948"/>
                  </a:lnTo>
                  <a:cubicBezTo>
                    <a:pt x="28854" y="66181"/>
                    <a:pt x="28754" y="66415"/>
                    <a:pt x="28654" y="66648"/>
                  </a:cubicBezTo>
                  <a:cubicBezTo>
                    <a:pt x="28654" y="66715"/>
                    <a:pt x="28621" y="66782"/>
                    <a:pt x="28621" y="66815"/>
                  </a:cubicBezTo>
                  <a:cubicBezTo>
                    <a:pt x="28554" y="67015"/>
                    <a:pt x="28521" y="67182"/>
                    <a:pt x="28454" y="67382"/>
                  </a:cubicBezTo>
                  <a:cubicBezTo>
                    <a:pt x="28521" y="67349"/>
                    <a:pt x="28587" y="67349"/>
                    <a:pt x="28654" y="67315"/>
                  </a:cubicBezTo>
                  <a:cubicBezTo>
                    <a:pt x="28721" y="67315"/>
                    <a:pt x="28787" y="67315"/>
                    <a:pt x="28854" y="67282"/>
                  </a:cubicBezTo>
                  <a:lnTo>
                    <a:pt x="29088" y="67282"/>
                  </a:lnTo>
                  <a:cubicBezTo>
                    <a:pt x="29154" y="67282"/>
                    <a:pt x="29188" y="67249"/>
                    <a:pt x="29221" y="67249"/>
                  </a:cubicBezTo>
                  <a:cubicBezTo>
                    <a:pt x="29621" y="67182"/>
                    <a:pt x="29988" y="67082"/>
                    <a:pt x="30355" y="66982"/>
                  </a:cubicBezTo>
                  <a:cubicBezTo>
                    <a:pt x="32257" y="66548"/>
                    <a:pt x="33824" y="65347"/>
                    <a:pt x="35259" y="64113"/>
                  </a:cubicBezTo>
                  <a:cubicBezTo>
                    <a:pt x="36493" y="63112"/>
                    <a:pt x="37594" y="61945"/>
                    <a:pt x="38428" y="60577"/>
                  </a:cubicBezTo>
                  <a:close/>
                  <a:moveTo>
                    <a:pt x="57241" y="57809"/>
                  </a:moveTo>
                  <a:cubicBezTo>
                    <a:pt x="57274" y="60144"/>
                    <a:pt x="57341" y="62479"/>
                    <a:pt x="57374" y="64847"/>
                  </a:cubicBezTo>
                  <a:lnTo>
                    <a:pt x="57575" y="75388"/>
                  </a:lnTo>
                  <a:cubicBezTo>
                    <a:pt x="57641" y="78223"/>
                    <a:pt x="57708" y="81025"/>
                    <a:pt x="57741" y="83860"/>
                  </a:cubicBezTo>
                  <a:lnTo>
                    <a:pt x="56641" y="83860"/>
                  </a:lnTo>
                  <a:cubicBezTo>
                    <a:pt x="54139" y="83827"/>
                    <a:pt x="51637" y="83827"/>
                    <a:pt x="49135" y="83794"/>
                  </a:cubicBezTo>
                  <a:cubicBezTo>
                    <a:pt x="46500" y="83794"/>
                    <a:pt x="43898" y="83794"/>
                    <a:pt x="41296" y="83760"/>
                  </a:cubicBezTo>
                  <a:cubicBezTo>
                    <a:pt x="38694" y="83760"/>
                    <a:pt x="36126" y="83727"/>
                    <a:pt x="33557" y="83727"/>
                  </a:cubicBezTo>
                  <a:cubicBezTo>
                    <a:pt x="30889" y="83727"/>
                    <a:pt x="28220" y="83694"/>
                    <a:pt x="25552" y="83694"/>
                  </a:cubicBezTo>
                  <a:cubicBezTo>
                    <a:pt x="22816" y="83660"/>
                    <a:pt x="20081" y="83660"/>
                    <a:pt x="17346" y="83660"/>
                  </a:cubicBezTo>
                  <a:cubicBezTo>
                    <a:pt x="14744" y="83627"/>
                    <a:pt x="12142" y="83627"/>
                    <a:pt x="9540" y="83594"/>
                  </a:cubicBezTo>
                  <a:lnTo>
                    <a:pt x="3036" y="83594"/>
                  </a:lnTo>
                  <a:cubicBezTo>
                    <a:pt x="3069" y="81659"/>
                    <a:pt x="3069" y="79724"/>
                    <a:pt x="3069" y="77789"/>
                  </a:cubicBezTo>
                  <a:cubicBezTo>
                    <a:pt x="3102" y="74220"/>
                    <a:pt x="3136" y="70651"/>
                    <a:pt x="3136" y="67048"/>
                  </a:cubicBezTo>
                  <a:cubicBezTo>
                    <a:pt x="3136" y="64613"/>
                    <a:pt x="3169" y="62145"/>
                    <a:pt x="3169" y="59710"/>
                  </a:cubicBezTo>
                  <a:lnTo>
                    <a:pt x="5237" y="59710"/>
                  </a:lnTo>
                  <a:cubicBezTo>
                    <a:pt x="7772" y="59743"/>
                    <a:pt x="10307" y="59743"/>
                    <a:pt x="12843" y="59777"/>
                  </a:cubicBezTo>
                  <a:cubicBezTo>
                    <a:pt x="15044" y="59777"/>
                    <a:pt x="17212" y="59810"/>
                    <a:pt x="19414" y="59843"/>
                  </a:cubicBezTo>
                  <a:cubicBezTo>
                    <a:pt x="19381" y="61545"/>
                    <a:pt x="19314" y="63279"/>
                    <a:pt x="19347" y="64980"/>
                  </a:cubicBezTo>
                  <a:cubicBezTo>
                    <a:pt x="19314" y="65014"/>
                    <a:pt x="19281" y="65047"/>
                    <a:pt x="19247" y="65047"/>
                  </a:cubicBezTo>
                  <a:cubicBezTo>
                    <a:pt x="16545" y="67149"/>
                    <a:pt x="14177" y="69717"/>
                    <a:pt x="12342" y="72619"/>
                  </a:cubicBezTo>
                  <a:cubicBezTo>
                    <a:pt x="12276" y="72786"/>
                    <a:pt x="12009" y="73153"/>
                    <a:pt x="11809" y="73520"/>
                  </a:cubicBezTo>
                  <a:cubicBezTo>
                    <a:pt x="11775" y="73620"/>
                    <a:pt x="11708" y="73720"/>
                    <a:pt x="11642" y="73853"/>
                  </a:cubicBezTo>
                  <a:cubicBezTo>
                    <a:pt x="11575" y="74020"/>
                    <a:pt x="11475" y="74154"/>
                    <a:pt x="11408" y="74320"/>
                  </a:cubicBezTo>
                  <a:cubicBezTo>
                    <a:pt x="11375" y="74354"/>
                    <a:pt x="11342" y="74420"/>
                    <a:pt x="11308" y="74454"/>
                  </a:cubicBezTo>
                  <a:lnTo>
                    <a:pt x="11342" y="74454"/>
                  </a:lnTo>
                  <a:cubicBezTo>
                    <a:pt x="11408" y="74454"/>
                    <a:pt x="11508" y="74420"/>
                    <a:pt x="11575" y="74420"/>
                  </a:cubicBezTo>
                  <a:cubicBezTo>
                    <a:pt x="11675" y="74420"/>
                    <a:pt x="11742" y="74387"/>
                    <a:pt x="11809" y="74387"/>
                  </a:cubicBezTo>
                  <a:lnTo>
                    <a:pt x="11842" y="74387"/>
                  </a:lnTo>
                  <a:cubicBezTo>
                    <a:pt x="11909" y="74387"/>
                    <a:pt x="11942" y="74354"/>
                    <a:pt x="11975" y="74354"/>
                  </a:cubicBezTo>
                  <a:lnTo>
                    <a:pt x="12042" y="74354"/>
                  </a:lnTo>
                  <a:cubicBezTo>
                    <a:pt x="12042" y="74354"/>
                    <a:pt x="12042" y="74320"/>
                    <a:pt x="12042" y="74320"/>
                  </a:cubicBezTo>
                  <a:cubicBezTo>
                    <a:pt x="12476" y="74220"/>
                    <a:pt x="12909" y="74120"/>
                    <a:pt x="13343" y="73953"/>
                  </a:cubicBezTo>
                  <a:cubicBezTo>
                    <a:pt x="15445" y="73386"/>
                    <a:pt x="17546" y="72652"/>
                    <a:pt x="19581" y="71752"/>
                  </a:cubicBezTo>
                  <a:cubicBezTo>
                    <a:pt x="19748" y="74020"/>
                    <a:pt x="20081" y="76622"/>
                    <a:pt x="22383" y="77656"/>
                  </a:cubicBezTo>
                  <a:cubicBezTo>
                    <a:pt x="25572" y="78868"/>
                    <a:pt x="29066" y="79226"/>
                    <a:pt x="32486" y="79226"/>
                  </a:cubicBezTo>
                  <a:cubicBezTo>
                    <a:pt x="32643" y="79226"/>
                    <a:pt x="32800" y="79225"/>
                    <a:pt x="32957" y="79224"/>
                  </a:cubicBezTo>
                  <a:lnTo>
                    <a:pt x="33924" y="79224"/>
                  </a:lnTo>
                  <a:cubicBezTo>
                    <a:pt x="35892" y="79190"/>
                    <a:pt x="37861" y="78824"/>
                    <a:pt x="39362" y="77456"/>
                  </a:cubicBezTo>
                  <a:cubicBezTo>
                    <a:pt x="40929" y="76422"/>
                    <a:pt x="41029" y="74420"/>
                    <a:pt x="41196" y="72753"/>
                  </a:cubicBezTo>
                  <a:cubicBezTo>
                    <a:pt x="41363" y="70518"/>
                    <a:pt x="41563" y="68249"/>
                    <a:pt x="41663" y="66014"/>
                  </a:cubicBezTo>
                  <a:cubicBezTo>
                    <a:pt x="42998" y="67149"/>
                    <a:pt x="44599" y="67982"/>
                    <a:pt x="46533" y="68616"/>
                  </a:cubicBezTo>
                  <a:lnTo>
                    <a:pt x="46567" y="68616"/>
                  </a:lnTo>
                  <a:lnTo>
                    <a:pt x="46667" y="68650"/>
                  </a:lnTo>
                  <a:lnTo>
                    <a:pt x="46934" y="68716"/>
                  </a:lnTo>
                  <a:lnTo>
                    <a:pt x="47034" y="68716"/>
                  </a:lnTo>
                  <a:cubicBezTo>
                    <a:pt x="47034" y="68716"/>
                    <a:pt x="47034" y="68716"/>
                    <a:pt x="47034" y="68750"/>
                  </a:cubicBezTo>
                  <a:cubicBezTo>
                    <a:pt x="47134" y="68750"/>
                    <a:pt x="47201" y="68750"/>
                    <a:pt x="47267" y="68783"/>
                  </a:cubicBezTo>
                  <a:cubicBezTo>
                    <a:pt x="47334" y="68783"/>
                    <a:pt x="47367" y="68783"/>
                    <a:pt x="47434" y="68816"/>
                  </a:cubicBezTo>
                  <a:cubicBezTo>
                    <a:pt x="47434" y="68750"/>
                    <a:pt x="47401" y="68716"/>
                    <a:pt x="47401" y="68650"/>
                  </a:cubicBezTo>
                  <a:cubicBezTo>
                    <a:pt x="47434" y="68650"/>
                    <a:pt x="47434" y="68616"/>
                    <a:pt x="47434" y="68583"/>
                  </a:cubicBezTo>
                  <a:cubicBezTo>
                    <a:pt x="47467" y="68516"/>
                    <a:pt x="47467" y="68449"/>
                    <a:pt x="47401" y="68383"/>
                  </a:cubicBezTo>
                  <a:cubicBezTo>
                    <a:pt x="47401" y="68349"/>
                    <a:pt x="47434" y="68316"/>
                    <a:pt x="47434" y="68316"/>
                  </a:cubicBezTo>
                  <a:cubicBezTo>
                    <a:pt x="46934" y="65214"/>
                    <a:pt x="45433" y="62045"/>
                    <a:pt x="43064" y="59877"/>
                  </a:cubicBezTo>
                  <a:lnTo>
                    <a:pt x="43064" y="59877"/>
                  </a:lnTo>
                  <a:cubicBezTo>
                    <a:pt x="44132" y="60244"/>
                    <a:pt x="45232" y="60477"/>
                    <a:pt x="46367" y="60477"/>
                  </a:cubicBezTo>
                  <a:lnTo>
                    <a:pt x="46767" y="60477"/>
                  </a:lnTo>
                  <a:cubicBezTo>
                    <a:pt x="48435" y="60444"/>
                    <a:pt x="50036" y="60010"/>
                    <a:pt x="51637" y="59643"/>
                  </a:cubicBezTo>
                  <a:cubicBezTo>
                    <a:pt x="51670" y="59643"/>
                    <a:pt x="51737" y="59610"/>
                    <a:pt x="51770" y="59610"/>
                  </a:cubicBezTo>
                  <a:cubicBezTo>
                    <a:pt x="51804" y="59610"/>
                    <a:pt x="51837" y="59610"/>
                    <a:pt x="51871" y="59576"/>
                  </a:cubicBezTo>
                  <a:cubicBezTo>
                    <a:pt x="51937" y="59576"/>
                    <a:pt x="52004" y="59543"/>
                    <a:pt x="52104" y="59510"/>
                  </a:cubicBezTo>
                  <a:lnTo>
                    <a:pt x="52338" y="59443"/>
                  </a:lnTo>
                  <a:cubicBezTo>
                    <a:pt x="52338" y="59410"/>
                    <a:pt x="52338" y="59410"/>
                    <a:pt x="52304" y="59376"/>
                  </a:cubicBezTo>
                  <a:cubicBezTo>
                    <a:pt x="52304" y="59376"/>
                    <a:pt x="52271" y="59376"/>
                    <a:pt x="52271" y="59343"/>
                  </a:cubicBezTo>
                  <a:cubicBezTo>
                    <a:pt x="52237" y="59310"/>
                    <a:pt x="52171" y="59276"/>
                    <a:pt x="52137" y="59243"/>
                  </a:cubicBezTo>
                  <a:cubicBezTo>
                    <a:pt x="52104" y="59176"/>
                    <a:pt x="52071" y="59143"/>
                    <a:pt x="52037" y="59076"/>
                  </a:cubicBezTo>
                  <a:cubicBezTo>
                    <a:pt x="52004" y="59076"/>
                    <a:pt x="52004" y="59043"/>
                    <a:pt x="51971" y="59009"/>
                  </a:cubicBezTo>
                  <a:lnTo>
                    <a:pt x="51937" y="59009"/>
                  </a:lnTo>
                  <a:cubicBezTo>
                    <a:pt x="51537" y="58609"/>
                    <a:pt x="51103" y="58276"/>
                    <a:pt x="50636" y="57942"/>
                  </a:cubicBezTo>
                  <a:cubicBezTo>
                    <a:pt x="52838" y="57909"/>
                    <a:pt x="55039" y="57842"/>
                    <a:pt x="57241" y="57809"/>
                  </a:cubicBezTo>
                  <a:close/>
                  <a:moveTo>
                    <a:pt x="734" y="0"/>
                  </a:moveTo>
                  <a:lnTo>
                    <a:pt x="734" y="0"/>
                  </a:lnTo>
                  <a:cubicBezTo>
                    <a:pt x="834" y="134"/>
                    <a:pt x="901" y="267"/>
                    <a:pt x="1001" y="434"/>
                  </a:cubicBezTo>
                  <a:lnTo>
                    <a:pt x="1334" y="934"/>
                  </a:lnTo>
                  <a:lnTo>
                    <a:pt x="1334" y="968"/>
                  </a:lnTo>
                  <a:lnTo>
                    <a:pt x="1368" y="968"/>
                  </a:lnTo>
                  <a:cubicBezTo>
                    <a:pt x="1568" y="1268"/>
                    <a:pt x="1768" y="1535"/>
                    <a:pt x="1968" y="1835"/>
                  </a:cubicBezTo>
                  <a:cubicBezTo>
                    <a:pt x="2068" y="1969"/>
                    <a:pt x="2202" y="2135"/>
                    <a:pt x="2335" y="2269"/>
                  </a:cubicBezTo>
                  <a:cubicBezTo>
                    <a:pt x="2502" y="2469"/>
                    <a:pt x="2702" y="2669"/>
                    <a:pt x="2869" y="2869"/>
                  </a:cubicBezTo>
                  <a:cubicBezTo>
                    <a:pt x="2869" y="2936"/>
                    <a:pt x="2869" y="3036"/>
                    <a:pt x="2869" y="3103"/>
                  </a:cubicBezTo>
                  <a:cubicBezTo>
                    <a:pt x="2869" y="5971"/>
                    <a:pt x="2835" y="8873"/>
                    <a:pt x="2835" y="11776"/>
                  </a:cubicBezTo>
                  <a:cubicBezTo>
                    <a:pt x="2802" y="15445"/>
                    <a:pt x="2802" y="19148"/>
                    <a:pt x="2769" y="22817"/>
                  </a:cubicBezTo>
                  <a:cubicBezTo>
                    <a:pt x="2769" y="26453"/>
                    <a:pt x="2735" y="30055"/>
                    <a:pt x="2735" y="33658"/>
                  </a:cubicBezTo>
                  <a:cubicBezTo>
                    <a:pt x="2702" y="37294"/>
                    <a:pt x="2702" y="40930"/>
                    <a:pt x="2669" y="44532"/>
                  </a:cubicBezTo>
                  <a:cubicBezTo>
                    <a:pt x="2669" y="48068"/>
                    <a:pt x="2635" y="51604"/>
                    <a:pt x="2602" y="55173"/>
                  </a:cubicBezTo>
                  <a:cubicBezTo>
                    <a:pt x="2602" y="58809"/>
                    <a:pt x="2569" y="62445"/>
                    <a:pt x="2569" y="66081"/>
                  </a:cubicBezTo>
                  <a:cubicBezTo>
                    <a:pt x="2535" y="69617"/>
                    <a:pt x="2535" y="73153"/>
                    <a:pt x="2502" y="76655"/>
                  </a:cubicBezTo>
                  <a:cubicBezTo>
                    <a:pt x="2502" y="78957"/>
                    <a:pt x="2502" y="81259"/>
                    <a:pt x="2469" y="83594"/>
                  </a:cubicBezTo>
                  <a:lnTo>
                    <a:pt x="2469" y="83627"/>
                  </a:lnTo>
                  <a:lnTo>
                    <a:pt x="2469" y="83727"/>
                  </a:lnTo>
                  <a:cubicBezTo>
                    <a:pt x="2435" y="83760"/>
                    <a:pt x="2402" y="83794"/>
                    <a:pt x="2368" y="83827"/>
                  </a:cubicBezTo>
                  <a:cubicBezTo>
                    <a:pt x="1868" y="84428"/>
                    <a:pt x="1401" y="85028"/>
                    <a:pt x="934" y="85662"/>
                  </a:cubicBezTo>
                  <a:cubicBezTo>
                    <a:pt x="801" y="85829"/>
                    <a:pt x="701" y="85995"/>
                    <a:pt x="567" y="86162"/>
                  </a:cubicBezTo>
                  <a:cubicBezTo>
                    <a:pt x="567" y="86196"/>
                    <a:pt x="567" y="86196"/>
                    <a:pt x="567" y="86196"/>
                  </a:cubicBezTo>
                  <a:lnTo>
                    <a:pt x="534" y="86196"/>
                  </a:lnTo>
                  <a:cubicBezTo>
                    <a:pt x="534" y="86229"/>
                    <a:pt x="500" y="86229"/>
                    <a:pt x="500" y="86229"/>
                  </a:cubicBezTo>
                  <a:lnTo>
                    <a:pt x="500" y="86262"/>
                  </a:lnTo>
                  <a:lnTo>
                    <a:pt x="467" y="86296"/>
                  </a:lnTo>
                  <a:cubicBezTo>
                    <a:pt x="434" y="86329"/>
                    <a:pt x="434" y="86329"/>
                    <a:pt x="434" y="86362"/>
                  </a:cubicBezTo>
                  <a:cubicBezTo>
                    <a:pt x="300" y="86562"/>
                    <a:pt x="167" y="86763"/>
                    <a:pt x="33" y="86996"/>
                  </a:cubicBezTo>
                  <a:cubicBezTo>
                    <a:pt x="33" y="86996"/>
                    <a:pt x="0" y="87029"/>
                    <a:pt x="0" y="87063"/>
                  </a:cubicBezTo>
                  <a:cubicBezTo>
                    <a:pt x="434" y="86663"/>
                    <a:pt x="834" y="86262"/>
                    <a:pt x="1268" y="85862"/>
                  </a:cubicBezTo>
                  <a:cubicBezTo>
                    <a:pt x="1368" y="85729"/>
                    <a:pt x="1468" y="85628"/>
                    <a:pt x="1601" y="85528"/>
                  </a:cubicBezTo>
                  <a:cubicBezTo>
                    <a:pt x="1701" y="85395"/>
                    <a:pt x="1835" y="85295"/>
                    <a:pt x="1935" y="85195"/>
                  </a:cubicBezTo>
                  <a:cubicBezTo>
                    <a:pt x="2035" y="85095"/>
                    <a:pt x="2135" y="84995"/>
                    <a:pt x="2268" y="84861"/>
                  </a:cubicBezTo>
                  <a:cubicBezTo>
                    <a:pt x="2435" y="84661"/>
                    <a:pt x="2635" y="84428"/>
                    <a:pt x="2802" y="84194"/>
                  </a:cubicBezTo>
                  <a:lnTo>
                    <a:pt x="6104" y="84194"/>
                  </a:lnTo>
                  <a:cubicBezTo>
                    <a:pt x="8773" y="84194"/>
                    <a:pt x="11442" y="84227"/>
                    <a:pt x="14110" y="84227"/>
                  </a:cubicBezTo>
                  <a:cubicBezTo>
                    <a:pt x="16612" y="84261"/>
                    <a:pt x="19114" y="84261"/>
                    <a:pt x="21616" y="84261"/>
                  </a:cubicBezTo>
                  <a:cubicBezTo>
                    <a:pt x="24351" y="84294"/>
                    <a:pt x="27086" y="84294"/>
                    <a:pt x="29788" y="84328"/>
                  </a:cubicBezTo>
                  <a:cubicBezTo>
                    <a:pt x="32423" y="84328"/>
                    <a:pt x="35059" y="84361"/>
                    <a:pt x="37694" y="84361"/>
                  </a:cubicBezTo>
                  <a:cubicBezTo>
                    <a:pt x="40095" y="84361"/>
                    <a:pt x="42531" y="84394"/>
                    <a:pt x="44932" y="84394"/>
                  </a:cubicBezTo>
                  <a:cubicBezTo>
                    <a:pt x="47634" y="84394"/>
                    <a:pt x="50336" y="84428"/>
                    <a:pt x="53038" y="84428"/>
                  </a:cubicBezTo>
                  <a:lnTo>
                    <a:pt x="57641" y="84461"/>
                  </a:lnTo>
                  <a:lnTo>
                    <a:pt x="57741" y="84461"/>
                  </a:lnTo>
                  <a:cubicBezTo>
                    <a:pt x="57775" y="84428"/>
                    <a:pt x="57808" y="84428"/>
                    <a:pt x="57841" y="84428"/>
                  </a:cubicBezTo>
                  <a:lnTo>
                    <a:pt x="57908" y="84428"/>
                  </a:lnTo>
                  <a:cubicBezTo>
                    <a:pt x="57908" y="84461"/>
                    <a:pt x="57908" y="84461"/>
                    <a:pt x="57942" y="84494"/>
                  </a:cubicBezTo>
                  <a:cubicBezTo>
                    <a:pt x="57975" y="84528"/>
                    <a:pt x="58008" y="84561"/>
                    <a:pt x="58042" y="84594"/>
                  </a:cubicBezTo>
                  <a:cubicBezTo>
                    <a:pt x="58075" y="84594"/>
                    <a:pt x="58075" y="84594"/>
                    <a:pt x="58108" y="84628"/>
                  </a:cubicBezTo>
                  <a:cubicBezTo>
                    <a:pt x="58208" y="84728"/>
                    <a:pt x="58275" y="84828"/>
                    <a:pt x="58375" y="84895"/>
                  </a:cubicBezTo>
                  <a:cubicBezTo>
                    <a:pt x="58509" y="85061"/>
                    <a:pt x="58675" y="85195"/>
                    <a:pt x="58809" y="85295"/>
                  </a:cubicBezTo>
                  <a:cubicBezTo>
                    <a:pt x="58976" y="85462"/>
                    <a:pt x="59109" y="85595"/>
                    <a:pt x="59276" y="85762"/>
                  </a:cubicBezTo>
                  <a:cubicBezTo>
                    <a:pt x="59409" y="85895"/>
                    <a:pt x="59576" y="86029"/>
                    <a:pt x="59743" y="86162"/>
                  </a:cubicBezTo>
                  <a:cubicBezTo>
                    <a:pt x="59910" y="86329"/>
                    <a:pt x="60076" y="86462"/>
                    <a:pt x="60243" y="86629"/>
                  </a:cubicBezTo>
                  <a:lnTo>
                    <a:pt x="60277" y="86629"/>
                  </a:lnTo>
                  <a:lnTo>
                    <a:pt x="60277" y="86663"/>
                  </a:lnTo>
                  <a:cubicBezTo>
                    <a:pt x="60310" y="86696"/>
                    <a:pt x="60343" y="86696"/>
                    <a:pt x="60343" y="86729"/>
                  </a:cubicBezTo>
                  <a:lnTo>
                    <a:pt x="60343" y="86696"/>
                  </a:lnTo>
                  <a:cubicBezTo>
                    <a:pt x="60377" y="86729"/>
                    <a:pt x="60377" y="86763"/>
                    <a:pt x="60410" y="86763"/>
                  </a:cubicBezTo>
                  <a:lnTo>
                    <a:pt x="60477" y="86829"/>
                  </a:lnTo>
                  <a:lnTo>
                    <a:pt x="60510" y="86829"/>
                  </a:lnTo>
                  <a:cubicBezTo>
                    <a:pt x="60510" y="86829"/>
                    <a:pt x="60510" y="86829"/>
                    <a:pt x="60510" y="86863"/>
                  </a:cubicBezTo>
                  <a:lnTo>
                    <a:pt x="60543" y="86863"/>
                  </a:lnTo>
                  <a:lnTo>
                    <a:pt x="60577" y="86896"/>
                  </a:lnTo>
                  <a:cubicBezTo>
                    <a:pt x="60744" y="87029"/>
                    <a:pt x="60910" y="87130"/>
                    <a:pt x="61077" y="87263"/>
                  </a:cubicBezTo>
                  <a:cubicBezTo>
                    <a:pt x="60977" y="87130"/>
                    <a:pt x="60877" y="86996"/>
                    <a:pt x="60777" y="86863"/>
                  </a:cubicBezTo>
                  <a:cubicBezTo>
                    <a:pt x="60610" y="86629"/>
                    <a:pt x="60477" y="86429"/>
                    <a:pt x="60310" y="86229"/>
                  </a:cubicBezTo>
                  <a:cubicBezTo>
                    <a:pt x="60143" y="85995"/>
                    <a:pt x="59943" y="85762"/>
                    <a:pt x="59776" y="85528"/>
                  </a:cubicBezTo>
                  <a:cubicBezTo>
                    <a:pt x="59676" y="85428"/>
                    <a:pt x="59609" y="85362"/>
                    <a:pt x="59509" y="85262"/>
                  </a:cubicBezTo>
                  <a:cubicBezTo>
                    <a:pt x="59142" y="84861"/>
                    <a:pt x="58775" y="84461"/>
                    <a:pt x="58375" y="84061"/>
                  </a:cubicBezTo>
                  <a:cubicBezTo>
                    <a:pt x="58375" y="84027"/>
                    <a:pt x="58342" y="84027"/>
                    <a:pt x="58308" y="84027"/>
                  </a:cubicBezTo>
                  <a:cubicBezTo>
                    <a:pt x="58308" y="83994"/>
                    <a:pt x="58308" y="83961"/>
                    <a:pt x="58308" y="83927"/>
                  </a:cubicBezTo>
                  <a:cubicBezTo>
                    <a:pt x="58308" y="83927"/>
                    <a:pt x="58308" y="83894"/>
                    <a:pt x="58308" y="83860"/>
                  </a:cubicBezTo>
                  <a:lnTo>
                    <a:pt x="58308" y="83827"/>
                  </a:lnTo>
                  <a:cubicBezTo>
                    <a:pt x="58275" y="82126"/>
                    <a:pt x="58242" y="80391"/>
                    <a:pt x="58208" y="78657"/>
                  </a:cubicBezTo>
                  <a:cubicBezTo>
                    <a:pt x="58142" y="74987"/>
                    <a:pt x="58042" y="71352"/>
                    <a:pt x="57975" y="67682"/>
                  </a:cubicBezTo>
                  <a:cubicBezTo>
                    <a:pt x="57908" y="64046"/>
                    <a:pt x="57841" y="60410"/>
                    <a:pt x="57775" y="56774"/>
                  </a:cubicBezTo>
                  <a:cubicBezTo>
                    <a:pt x="57708" y="53105"/>
                    <a:pt x="57608" y="49436"/>
                    <a:pt x="57541" y="45800"/>
                  </a:cubicBezTo>
                  <a:cubicBezTo>
                    <a:pt x="57475" y="42264"/>
                    <a:pt x="57408" y="38695"/>
                    <a:pt x="57341" y="35159"/>
                  </a:cubicBezTo>
                  <a:lnTo>
                    <a:pt x="57108" y="23951"/>
                  </a:lnTo>
                  <a:cubicBezTo>
                    <a:pt x="57041" y="20315"/>
                    <a:pt x="56974" y="16679"/>
                    <a:pt x="56907" y="13076"/>
                  </a:cubicBezTo>
                  <a:cubicBezTo>
                    <a:pt x="56841" y="9774"/>
                    <a:pt x="56774" y="6472"/>
                    <a:pt x="56707" y="3169"/>
                  </a:cubicBezTo>
                  <a:cubicBezTo>
                    <a:pt x="56707" y="3169"/>
                    <a:pt x="56707" y="3136"/>
                    <a:pt x="56707" y="3136"/>
                  </a:cubicBezTo>
                  <a:cubicBezTo>
                    <a:pt x="56707" y="3136"/>
                    <a:pt x="56707" y="3103"/>
                    <a:pt x="56674" y="3103"/>
                  </a:cubicBezTo>
                  <a:cubicBezTo>
                    <a:pt x="56707" y="3069"/>
                    <a:pt x="56707" y="3069"/>
                    <a:pt x="56741" y="3069"/>
                  </a:cubicBezTo>
                  <a:cubicBezTo>
                    <a:pt x="56974" y="2802"/>
                    <a:pt x="57241" y="2569"/>
                    <a:pt x="57508" y="2335"/>
                  </a:cubicBezTo>
                  <a:cubicBezTo>
                    <a:pt x="57541" y="2302"/>
                    <a:pt x="57541" y="2269"/>
                    <a:pt x="57575" y="2235"/>
                  </a:cubicBezTo>
                  <a:cubicBezTo>
                    <a:pt x="57775" y="2002"/>
                    <a:pt x="57942" y="1802"/>
                    <a:pt x="58108" y="1602"/>
                  </a:cubicBezTo>
                  <a:cubicBezTo>
                    <a:pt x="58275" y="1401"/>
                    <a:pt x="58442" y="1235"/>
                    <a:pt x="58609" y="1035"/>
                  </a:cubicBezTo>
                  <a:cubicBezTo>
                    <a:pt x="58742" y="868"/>
                    <a:pt x="58909" y="701"/>
                    <a:pt x="59076" y="501"/>
                  </a:cubicBezTo>
                  <a:cubicBezTo>
                    <a:pt x="59076" y="468"/>
                    <a:pt x="59109" y="435"/>
                    <a:pt x="59142" y="401"/>
                  </a:cubicBezTo>
                  <a:lnTo>
                    <a:pt x="59142" y="401"/>
                  </a:lnTo>
                  <a:cubicBezTo>
                    <a:pt x="59109" y="434"/>
                    <a:pt x="59109" y="434"/>
                    <a:pt x="59109" y="434"/>
                  </a:cubicBezTo>
                  <a:cubicBezTo>
                    <a:pt x="58842" y="601"/>
                    <a:pt x="58609" y="734"/>
                    <a:pt x="58342" y="901"/>
                  </a:cubicBezTo>
                  <a:cubicBezTo>
                    <a:pt x="58108" y="1068"/>
                    <a:pt x="57841" y="1268"/>
                    <a:pt x="57608" y="1435"/>
                  </a:cubicBezTo>
                  <a:cubicBezTo>
                    <a:pt x="57541" y="1468"/>
                    <a:pt x="57508" y="1502"/>
                    <a:pt x="57475" y="1568"/>
                  </a:cubicBezTo>
                  <a:cubicBezTo>
                    <a:pt x="57108" y="1902"/>
                    <a:pt x="56741" y="2235"/>
                    <a:pt x="56374" y="2569"/>
                  </a:cubicBezTo>
                  <a:cubicBezTo>
                    <a:pt x="56307" y="2602"/>
                    <a:pt x="56207" y="2602"/>
                    <a:pt x="56107" y="2602"/>
                  </a:cubicBezTo>
                  <a:lnTo>
                    <a:pt x="47734" y="2602"/>
                  </a:lnTo>
                  <a:cubicBezTo>
                    <a:pt x="45166" y="2602"/>
                    <a:pt x="42597" y="2569"/>
                    <a:pt x="40062" y="2569"/>
                  </a:cubicBezTo>
                  <a:lnTo>
                    <a:pt x="32190" y="2569"/>
                  </a:lnTo>
                  <a:cubicBezTo>
                    <a:pt x="29621" y="2569"/>
                    <a:pt x="27086" y="2569"/>
                    <a:pt x="24551" y="2536"/>
                  </a:cubicBezTo>
                  <a:lnTo>
                    <a:pt x="9273" y="2536"/>
                  </a:lnTo>
                  <a:cubicBezTo>
                    <a:pt x="7339" y="2536"/>
                    <a:pt x="5404" y="2502"/>
                    <a:pt x="3469" y="2502"/>
                  </a:cubicBezTo>
                  <a:lnTo>
                    <a:pt x="3302" y="2502"/>
                  </a:lnTo>
                  <a:cubicBezTo>
                    <a:pt x="2869" y="2035"/>
                    <a:pt x="2435" y="1568"/>
                    <a:pt x="2035" y="1101"/>
                  </a:cubicBezTo>
                  <a:lnTo>
                    <a:pt x="2002" y="1101"/>
                  </a:lnTo>
                  <a:cubicBezTo>
                    <a:pt x="1835" y="934"/>
                    <a:pt x="1635" y="768"/>
                    <a:pt x="1434" y="601"/>
                  </a:cubicBezTo>
                  <a:lnTo>
                    <a:pt x="1434" y="568"/>
                  </a:lnTo>
                  <a:cubicBezTo>
                    <a:pt x="1301" y="467"/>
                    <a:pt x="1201" y="367"/>
                    <a:pt x="1068" y="267"/>
                  </a:cubicBezTo>
                  <a:cubicBezTo>
                    <a:pt x="1034" y="234"/>
                    <a:pt x="1001" y="201"/>
                    <a:pt x="934" y="134"/>
                  </a:cubicBezTo>
                  <a:lnTo>
                    <a:pt x="901" y="134"/>
                  </a:lnTo>
                  <a:cubicBezTo>
                    <a:pt x="867" y="101"/>
                    <a:pt x="801" y="34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13"/>
          <p:cNvGrpSpPr/>
          <p:nvPr/>
        </p:nvGrpSpPr>
        <p:grpSpPr>
          <a:xfrm>
            <a:off x="217263" y="539500"/>
            <a:ext cx="8696325" cy="3631475"/>
            <a:chOff x="217263" y="539500"/>
            <a:chExt cx="8696325" cy="3631475"/>
          </a:xfrm>
        </p:grpSpPr>
        <p:grpSp>
          <p:nvGrpSpPr>
            <p:cNvPr id="789" name="Google Shape;789;p13"/>
            <p:cNvGrpSpPr/>
            <p:nvPr/>
          </p:nvGrpSpPr>
          <p:grpSpPr>
            <a:xfrm>
              <a:off x="217263" y="3933275"/>
              <a:ext cx="180975" cy="237700"/>
              <a:chOff x="4147313" y="4459888"/>
              <a:chExt cx="180975" cy="237700"/>
            </a:xfrm>
          </p:grpSpPr>
          <p:sp>
            <p:nvSpPr>
              <p:cNvPr id="790" name="Google Shape;790;p1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1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1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3" name="Google Shape;793;p13"/>
            <p:cNvGrpSpPr/>
            <p:nvPr/>
          </p:nvGrpSpPr>
          <p:grpSpPr>
            <a:xfrm>
              <a:off x="8732613" y="539500"/>
              <a:ext cx="180975" cy="237700"/>
              <a:chOff x="4147313" y="4459888"/>
              <a:chExt cx="180975" cy="237700"/>
            </a:xfrm>
          </p:grpSpPr>
          <p:sp>
            <p:nvSpPr>
              <p:cNvPr id="794" name="Google Shape;794;p1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1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97" name="Google Shape;797;p13"/>
          <p:cNvGrpSpPr/>
          <p:nvPr/>
        </p:nvGrpSpPr>
        <p:grpSpPr>
          <a:xfrm>
            <a:off x="815238" y="161850"/>
            <a:ext cx="7805525" cy="391375"/>
            <a:chOff x="815238" y="161850"/>
            <a:chExt cx="7805525" cy="391375"/>
          </a:xfrm>
        </p:grpSpPr>
        <p:sp>
          <p:nvSpPr>
            <p:cNvPr id="798" name="Google Shape;798;p13"/>
            <p:cNvSpPr/>
            <p:nvPr/>
          </p:nvSpPr>
          <p:spPr>
            <a:xfrm>
              <a:off x="8240788" y="161850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3"/>
            <p:cNvSpPr/>
            <p:nvPr/>
          </p:nvSpPr>
          <p:spPr>
            <a:xfrm>
              <a:off x="815238" y="161850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13"/>
          <p:cNvGrpSpPr/>
          <p:nvPr/>
        </p:nvGrpSpPr>
        <p:grpSpPr>
          <a:xfrm>
            <a:off x="-1241045" y="254160"/>
            <a:ext cx="1617091" cy="1083153"/>
            <a:chOff x="12612200" y="903800"/>
            <a:chExt cx="2461325" cy="1514475"/>
          </a:xfrm>
        </p:grpSpPr>
        <p:sp>
          <p:nvSpPr>
            <p:cNvPr id="801" name="Google Shape;801;p13"/>
            <p:cNvSpPr/>
            <p:nvPr/>
          </p:nvSpPr>
          <p:spPr>
            <a:xfrm>
              <a:off x="12620550" y="969150"/>
              <a:ext cx="2452975" cy="1449125"/>
            </a:xfrm>
            <a:custGeom>
              <a:avLst/>
              <a:gdLst/>
              <a:ahLst/>
              <a:cxnLst/>
              <a:rect l="l" t="t" r="r" b="b"/>
              <a:pathLst>
                <a:path w="98119" h="57965" extrusionOk="0">
                  <a:moveTo>
                    <a:pt x="91374" y="1250"/>
                  </a:moveTo>
                  <a:lnTo>
                    <a:pt x="91374" y="1250"/>
                  </a:lnTo>
                  <a:cubicBezTo>
                    <a:pt x="91415" y="1259"/>
                    <a:pt x="91444" y="1283"/>
                    <a:pt x="91492" y="1308"/>
                  </a:cubicBezTo>
                  <a:cubicBezTo>
                    <a:pt x="91434" y="1278"/>
                    <a:pt x="91403" y="1277"/>
                    <a:pt x="91374" y="1250"/>
                  </a:cubicBezTo>
                  <a:close/>
                  <a:moveTo>
                    <a:pt x="5898" y="4438"/>
                  </a:moveTo>
                  <a:lnTo>
                    <a:pt x="6111" y="4560"/>
                  </a:lnTo>
                  <a:cubicBezTo>
                    <a:pt x="6050" y="4529"/>
                    <a:pt x="5989" y="4499"/>
                    <a:pt x="5898" y="4438"/>
                  </a:cubicBezTo>
                  <a:close/>
                  <a:moveTo>
                    <a:pt x="92981" y="5897"/>
                  </a:moveTo>
                  <a:lnTo>
                    <a:pt x="92981" y="5897"/>
                  </a:lnTo>
                  <a:cubicBezTo>
                    <a:pt x="92921" y="5988"/>
                    <a:pt x="92860" y="6049"/>
                    <a:pt x="92799" y="6110"/>
                  </a:cubicBezTo>
                  <a:cubicBezTo>
                    <a:pt x="92860" y="6049"/>
                    <a:pt x="92921" y="5958"/>
                    <a:pt x="92981" y="5897"/>
                  </a:cubicBezTo>
                  <a:close/>
                  <a:moveTo>
                    <a:pt x="96538" y="6049"/>
                  </a:moveTo>
                  <a:cubicBezTo>
                    <a:pt x="96690" y="6080"/>
                    <a:pt x="96811" y="6110"/>
                    <a:pt x="96903" y="6201"/>
                  </a:cubicBezTo>
                  <a:cubicBezTo>
                    <a:pt x="96811" y="6140"/>
                    <a:pt x="96690" y="6080"/>
                    <a:pt x="96538" y="6049"/>
                  </a:cubicBezTo>
                  <a:close/>
                  <a:moveTo>
                    <a:pt x="7083" y="5593"/>
                  </a:moveTo>
                  <a:cubicBezTo>
                    <a:pt x="7266" y="5806"/>
                    <a:pt x="7478" y="6019"/>
                    <a:pt x="7691" y="6232"/>
                  </a:cubicBezTo>
                  <a:cubicBezTo>
                    <a:pt x="7478" y="6049"/>
                    <a:pt x="7296" y="5836"/>
                    <a:pt x="7083" y="5624"/>
                  </a:cubicBezTo>
                  <a:cubicBezTo>
                    <a:pt x="7083" y="5624"/>
                    <a:pt x="7083" y="5624"/>
                    <a:pt x="7083" y="5593"/>
                  </a:cubicBezTo>
                  <a:close/>
                  <a:moveTo>
                    <a:pt x="74866" y="18663"/>
                  </a:moveTo>
                  <a:cubicBezTo>
                    <a:pt x="74866" y="18663"/>
                    <a:pt x="74896" y="18694"/>
                    <a:pt x="74866" y="18694"/>
                  </a:cubicBezTo>
                  <a:cubicBezTo>
                    <a:pt x="74866" y="18694"/>
                    <a:pt x="74866" y="18663"/>
                    <a:pt x="74866" y="18663"/>
                  </a:cubicBezTo>
                  <a:close/>
                  <a:moveTo>
                    <a:pt x="30207" y="14576"/>
                  </a:moveTo>
                  <a:cubicBezTo>
                    <a:pt x="32733" y="14576"/>
                    <a:pt x="35379" y="16319"/>
                    <a:pt x="36324" y="18907"/>
                  </a:cubicBezTo>
                  <a:cubicBezTo>
                    <a:pt x="35380" y="16320"/>
                    <a:pt x="32735" y="14589"/>
                    <a:pt x="30211" y="14589"/>
                  </a:cubicBezTo>
                  <a:cubicBezTo>
                    <a:pt x="28672" y="14589"/>
                    <a:pt x="27178" y="15233"/>
                    <a:pt x="26141" y="16718"/>
                  </a:cubicBezTo>
                  <a:cubicBezTo>
                    <a:pt x="27177" y="15222"/>
                    <a:pt x="28670" y="14576"/>
                    <a:pt x="30207" y="14576"/>
                  </a:cubicBezTo>
                  <a:close/>
                  <a:moveTo>
                    <a:pt x="41096" y="20913"/>
                  </a:moveTo>
                  <a:cubicBezTo>
                    <a:pt x="41126" y="20943"/>
                    <a:pt x="41126" y="20973"/>
                    <a:pt x="41126" y="21004"/>
                  </a:cubicBezTo>
                  <a:lnTo>
                    <a:pt x="41126" y="21004"/>
                  </a:lnTo>
                  <a:cubicBezTo>
                    <a:pt x="41126" y="20973"/>
                    <a:pt x="41126" y="20973"/>
                    <a:pt x="41096" y="20943"/>
                  </a:cubicBezTo>
                  <a:cubicBezTo>
                    <a:pt x="41096" y="20943"/>
                    <a:pt x="41096" y="20913"/>
                    <a:pt x="41096" y="20913"/>
                  </a:cubicBezTo>
                  <a:close/>
                  <a:moveTo>
                    <a:pt x="47965" y="21156"/>
                  </a:moveTo>
                  <a:cubicBezTo>
                    <a:pt x="47844" y="21369"/>
                    <a:pt x="47753" y="21581"/>
                    <a:pt x="47661" y="21794"/>
                  </a:cubicBezTo>
                  <a:cubicBezTo>
                    <a:pt x="47722" y="21581"/>
                    <a:pt x="47844" y="21338"/>
                    <a:pt x="47965" y="21156"/>
                  </a:cubicBezTo>
                  <a:close/>
                  <a:moveTo>
                    <a:pt x="47661" y="21794"/>
                  </a:moveTo>
                  <a:cubicBezTo>
                    <a:pt x="47661" y="21825"/>
                    <a:pt x="47631" y="21855"/>
                    <a:pt x="47631" y="21885"/>
                  </a:cubicBezTo>
                  <a:cubicBezTo>
                    <a:pt x="47631" y="21855"/>
                    <a:pt x="47631" y="21825"/>
                    <a:pt x="47661" y="21794"/>
                  </a:cubicBezTo>
                  <a:close/>
                  <a:moveTo>
                    <a:pt x="16758" y="30701"/>
                  </a:moveTo>
                  <a:cubicBezTo>
                    <a:pt x="18019" y="30701"/>
                    <a:pt x="19266" y="30895"/>
                    <a:pt x="20518" y="31308"/>
                  </a:cubicBezTo>
                  <a:cubicBezTo>
                    <a:pt x="19259" y="30906"/>
                    <a:pt x="18005" y="30714"/>
                    <a:pt x="16738" y="30714"/>
                  </a:cubicBezTo>
                  <a:cubicBezTo>
                    <a:pt x="15038" y="30714"/>
                    <a:pt x="13315" y="31059"/>
                    <a:pt x="11521" y="31703"/>
                  </a:cubicBezTo>
                  <a:cubicBezTo>
                    <a:pt x="13322" y="31056"/>
                    <a:pt x="15052" y="30701"/>
                    <a:pt x="16758" y="30701"/>
                  </a:cubicBezTo>
                  <a:close/>
                  <a:moveTo>
                    <a:pt x="81688" y="30346"/>
                  </a:moveTo>
                  <a:cubicBezTo>
                    <a:pt x="81689" y="30346"/>
                    <a:pt x="81691" y="30346"/>
                    <a:pt x="81693" y="30346"/>
                  </a:cubicBezTo>
                  <a:lnTo>
                    <a:pt x="81693" y="30346"/>
                  </a:lnTo>
                  <a:cubicBezTo>
                    <a:pt x="79653" y="30347"/>
                    <a:pt x="77513" y="30779"/>
                    <a:pt x="74805" y="31733"/>
                  </a:cubicBezTo>
                  <a:cubicBezTo>
                    <a:pt x="77516" y="30778"/>
                    <a:pt x="79649" y="30346"/>
                    <a:pt x="81688" y="30346"/>
                  </a:cubicBezTo>
                  <a:close/>
                  <a:moveTo>
                    <a:pt x="61188" y="32220"/>
                  </a:moveTo>
                  <a:lnTo>
                    <a:pt x="61188" y="32220"/>
                  </a:lnTo>
                  <a:cubicBezTo>
                    <a:pt x="63194" y="32858"/>
                    <a:pt x="65109" y="33648"/>
                    <a:pt x="66993" y="34530"/>
                  </a:cubicBezTo>
                  <a:cubicBezTo>
                    <a:pt x="65109" y="33648"/>
                    <a:pt x="63163" y="32858"/>
                    <a:pt x="61188" y="32220"/>
                  </a:cubicBezTo>
                  <a:close/>
                  <a:moveTo>
                    <a:pt x="93377" y="51460"/>
                  </a:moveTo>
                  <a:lnTo>
                    <a:pt x="93407" y="51491"/>
                  </a:lnTo>
                  <a:cubicBezTo>
                    <a:pt x="93400" y="51485"/>
                    <a:pt x="93393" y="51479"/>
                    <a:pt x="93387" y="51474"/>
                  </a:cubicBezTo>
                  <a:lnTo>
                    <a:pt x="93387" y="51474"/>
                  </a:lnTo>
                  <a:cubicBezTo>
                    <a:pt x="93383" y="51469"/>
                    <a:pt x="93380" y="51465"/>
                    <a:pt x="93377" y="51460"/>
                  </a:cubicBezTo>
                  <a:close/>
                  <a:moveTo>
                    <a:pt x="93897" y="51980"/>
                  </a:moveTo>
                  <a:lnTo>
                    <a:pt x="93897" y="51980"/>
                  </a:lnTo>
                  <a:cubicBezTo>
                    <a:pt x="94017" y="52100"/>
                    <a:pt x="94138" y="52191"/>
                    <a:pt x="94258" y="52311"/>
                  </a:cubicBezTo>
                  <a:lnTo>
                    <a:pt x="94258" y="52342"/>
                  </a:lnTo>
                  <a:cubicBezTo>
                    <a:pt x="94168" y="52221"/>
                    <a:pt x="94018" y="52101"/>
                    <a:pt x="93897" y="51980"/>
                  </a:cubicBezTo>
                  <a:close/>
                  <a:moveTo>
                    <a:pt x="7296" y="0"/>
                  </a:moveTo>
                  <a:cubicBezTo>
                    <a:pt x="6658" y="31"/>
                    <a:pt x="6445" y="730"/>
                    <a:pt x="6171" y="1156"/>
                  </a:cubicBezTo>
                  <a:cubicBezTo>
                    <a:pt x="6080" y="1277"/>
                    <a:pt x="5959" y="1277"/>
                    <a:pt x="5807" y="1277"/>
                  </a:cubicBezTo>
                  <a:cubicBezTo>
                    <a:pt x="5107" y="1216"/>
                    <a:pt x="4500" y="700"/>
                    <a:pt x="3861" y="426"/>
                  </a:cubicBezTo>
                  <a:cubicBezTo>
                    <a:pt x="3653" y="315"/>
                    <a:pt x="3420" y="261"/>
                    <a:pt x="3188" y="261"/>
                  </a:cubicBezTo>
                  <a:cubicBezTo>
                    <a:pt x="2910" y="261"/>
                    <a:pt x="2634" y="338"/>
                    <a:pt x="2402" y="487"/>
                  </a:cubicBezTo>
                  <a:cubicBezTo>
                    <a:pt x="1460" y="1308"/>
                    <a:pt x="3284" y="2706"/>
                    <a:pt x="2615" y="3587"/>
                  </a:cubicBezTo>
                  <a:cubicBezTo>
                    <a:pt x="2129" y="4256"/>
                    <a:pt x="518" y="3922"/>
                    <a:pt x="730" y="5077"/>
                  </a:cubicBezTo>
                  <a:cubicBezTo>
                    <a:pt x="1308" y="6171"/>
                    <a:pt x="3101" y="6292"/>
                    <a:pt x="3284" y="7721"/>
                  </a:cubicBezTo>
                  <a:cubicBezTo>
                    <a:pt x="3375" y="7843"/>
                    <a:pt x="3345" y="8025"/>
                    <a:pt x="3405" y="8147"/>
                  </a:cubicBezTo>
                  <a:cubicBezTo>
                    <a:pt x="3405" y="8359"/>
                    <a:pt x="3375" y="8542"/>
                    <a:pt x="3375" y="8724"/>
                  </a:cubicBezTo>
                  <a:cubicBezTo>
                    <a:pt x="3314" y="10700"/>
                    <a:pt x="3253" y="12675"/>
                    <a:pt x="3162" y="14651"/>
                  </a:cubicBezTo>
                  <a:cubicBezTo>
                    <a:pt x="3101" y="16627"/>
                    <a:pt x="3010" y="18572"/>
                    <a:pt x="2949" y="20518"/>
                  </a:cubicBezTo>
                  <a:cubicBezTo>
                    <a:pt x="2889" y="22463"/>
                    <a:pt x="2797" y="24408"/>
                    <a:pt x="2737" y="26353"/>
                  </a:cubicBezTo>
                  <a:cubicBezTo>
                    <a:pt x="2676" y="28360"/>
                    <a:pt x="2585" y="30335"/>
                    <a:pt x="2524" y="32341"/>
                  </a:cubicBezTo>
                  <a:cubicBezTo>
                    <a:pt x="2463" y="34287"/>
                    <a:pt x="2372" y="36262"/>
                    <a:pt x="2311" y="38238"/>
                  </a:cubicBezTo>
                  <a:cubicBezTo>
                    <a:pt x="2250" y="40214"/>
                    <a:pt x="2159" y="42190"/>
                    <a:pt x="2098" y="44165"/>
                  </a:cubicBezTo>
                  <a:cubicBezTo>
                    <a:pt x="2038" y="46019"/>
                    <a:pt x="1946" y="47874"/>
                    <a:pt x="1886" y="49728"/>
                  </a:cubicBezTo>
                  <a:cubicBezTo>
                    <a:pt x="1794" y="49940"/>
                    <a:pt x="1794" y="50275"/>
                    <a:pt x="1612" y="50518"/>
                  </a:cubicBezTo>
                  <a:cubicBezTo>
                    <a:pt x="1156" y="51187"/>
                    <a:pt x="153" y="51521"/>
                    <a:pt x="62" y="52372"/>
                  </a:cubicBezTo>
                  <a:cubicBezTo>
                    <a:pt x="1" y="52737"/>
                    <a:pt x="366" y="53010"/>
                    <a:pt x="670" y="53102"/>
                  </a:cubicBezTo>
                  <a:cubicBezTo>
                    <a:pt x="974" y="53223"/>
                    <a:pt x="1399" y="53162"/>
                    <a:pt x="1642" y="53406"/>
                  </a:cubicBezTo>
                  <a:cubicBezTo>
                    <a:pt x="1794" y="54348"/>
                    <a:pt x="761" y="55746"/>
                    <a:pt x="1855" y="56415"/>
                  </a:cubicBezTo>
                  <a:cubicBezTo>
                    <a:pt x="2013" y="56488"/>
                    <a:pt x="2175" y="56518"/>
                    <a:pt x="2338" y="56518"/>
                  </a:cubicBezTo>
                  <a:cubicBezTo>
                    <a:pt x="2645" y="56518"/>
                    <a:pt x="2956" y="56412"/>
                    <a:pt x="3253" y="56293"/>
                  </a:cubicBezTo>
                  <a:cubicBezTo>
                    <a:pt x="3550" y="56219"/>
                    <a:pt x="3846" y="56125"/>
                    <a:pt x="4143" y="56125"/>
                  </a:cubicBezTo>
                  <a:cubicBezTo>
                    <a:pt x="4211" y="56125"/>
                    <a:pt x="4279" y="56130"/>
                    <a:pt x="4348" y="56141"/>
                  </a:cubicBezTo>
                  <a:cubicBezTo>
                    <a:pt x="4895" y="56597"/>
                    <a:pt x="4652" y="57813"/>
                    <a:pt x="5503" y="57965"/>
                  </a:cubicBezTo>
                  <a:cubicBezTo>
                    <a:pt x="6445" y="57904"/>
                    <a:pt x="6566" y="56779"/>
                    <a:pt x="6992" y="56141"/>
                  </a:cubicBezTo>
                  <a:cubicBezTo>
                    <a:pt x="7235" y="55746"/>
                    <a:pt x="7721" y="55746"/>
                    <a:pt x="8117" y="55685"/>
                  </a:cubicBezTo>
                  <a:lnTo>
                    <a:pt x="8360" y="55685"/>
                  </a:lnTo>
                  <a:cubicBezTo>
                    <a:pt x="8481" y="55655"/>
                    <a:pt x="8603" y="55655"/>
                    <a:pt x="8725" y="55655"/>
                  </a:cubicBezTo>
                  <a:cubicBezTo>
                    <a:pt x="8785" y="55624"/>
                    <a:pt x="8877" y="55624"/>
                    <a:pt x="8968" y="55624"/>
                  </a:cubicBezTo>
                  <a:lnTo>
                    <a:pt x="9211" y="55624"/>
                  </a:lnTo>
                  <a:cubicBezTo>
                    <a:pt x="9272" y="55624"/>
                    <a:pt x="9332" y="55624"/>
                    <a:pt x="9424" y="55594"/>
                  </a:cubicBezTo>
                  <a:lnTo>
                    <a:pt x="9819" y="55594"/>
                  </a:lnTo>
                  <a:lnTo>
                    <a:pt x="15533" y="55533"/>
                  </a:lnTo>
                  <a:cubicBezTo>
                    <a:pt x="19272" y="55503"/>
                    <a:pt x="22980" y="55472"/>
                    <a:pt x="26688" y="55442"/>
                  </a:cubicBezTo>
                  <a:cubicBezTo>
                    <a:pt x="30123" y="55412"/>
                    <a:pt x="33558" y="55381"/>
                    <a:pt x="37023" y="55381"/>
                  </a:cubicBezTo>
                  <a:cubicBezTo>
                    <a:pt x="40853" y="55351"/>
                    <a:pt x="44683" y="55320"/>
                    <a:pt x="48513" y="55290"/>
                  </a:cubicBezTo>
                  <a:cubicBezTo>
                    <a:pt x="52342" y="55260"/>
                    <a:pt x="56203" y="55229"/>
                    <a:pt x="60033" y="55199"/>
                  </a:cubicBezTo>
                  <a:cubicBezTo>
                    <a:pt x="63498" y="55168"/>
                    <a:pt x="66963" y="55138"/>
                    <a:pt x="70428" y="55108"/>
                  </a:cubicBezTo>
                  <a:cubicBezTo>
                    <a:pt x="74288" y="55077"/>
                    <a:pt x="78118" y="55047"/>
                    <a:pt x="81948" y="55016"/>
                  </a:cubicBezTo>
                  <a:cubicBezTo>
                    <a:pt x="85291" y="54986"/>
                    <a:pt x="88665" y="54956"/>
                    <a:pt x="92009" y="54925"/>
                  </a:cubicBezTo>
                  <a:cubicBezTo>
                    <a:pt x="92343" y="54956"/>
                    <a:pt x="92708" y="54956"/>
                    <a:pt x="92981" y="55168"/>
                  </a:cubicBezTo>
                  <a:cubicBezTo>
                    <a:pt x="93498" y="55533"/>
                    <a:pt x="93711" y="56324"/>
                    <a:pt x="94349" y="56506"/>
                  </a:cubicBezTo>
                  <a:cubicBezTo>
                    <a:pt x="94440" y="56506"/>
                    <a:pt x="94501" y="56536"/>
                    <a:pt x="94562" y="56536"/>
                  </a:cubicBezTo>
                  <a:cubicBezTo>
                    <a:pt x="95231" y="56536"/>
                    <a:pt x="95352" y="55837"/>
                    <a:pt x="95292" y="55229"/>
                  </a:cubicBezTo>
                  <a:cubicBezTo>
                    <a:pt x="95329" y="55116"/>
                    <a:pt x="95414" y="55085"/>
                    <a:pt x="95502" y="55085"/>
                  </a:cubicBezTo>
                  <a:cubicBezTo>
                    <a:pt x="95556" y="55085"/>
                    <a:pt x="95610" y="55096"/>
                    <a:pt x="95656" y="55108"/>
                  </a:cubicBezTo>
                  <a:cubicBezTo>
                    <a:pt x="95944" y="55280"/>
                    <a:pt x="96313" y="55405"/>
                    <a:pt x="96655" y="55405"/>
                  </a:cubicBezTo>
                  <a:cubicBezTo>
                    <a:pt x="97035" y="55405"/>
                    <a:pt x="97381" y="55250"/>
                    <a:pt x="97541" y="54834"/>
                  </a:cubicBezTo>
                  <a:cubicBezTo>
                    <a:pt x="97693" y="54439"/>
                    <a:pt x="97662" y="53983"/>
                    <a:pt x="97419" y="53649"/>
                  </a:cubicBezTo>
                  <a:cubicBezTo>
                    <a:pt x="97267" y="53406"/>
                    <a:pt x="96933" y="53162"/>
                    <a:pt x="97206" y="52858"/>
                  </a:cubicBezTo>
                  <a:cubicBezTo>
                    <a:pt x="97389" y="52615"/>
                    <a:pt x="97754" y="52554"/>
                    <a:pt x="97936" y="52281"/>
                  </a:cubicBezTo>
                  <a:cubicBezTo>
                    <a:pt x="98118" y="52038"/>
                    <a:pt x="98058" y="51703"/>
                    <a:pt x="97997" y="51430"/>
                  </a:cubicBezTo>
                  <a:cubicBezTo>
                    <a:pt x="97814" y="51095"/>
                    <a:pt x="97358" y="50943"/>
                    <a:pt x="97024" y="50822"/>
                  </a:cubicBezTo>
                  <a:cubicBezTo>
                    <a:pt x="96690" y="50670"/>
                    <a:pt x="96143" y="50792"/>
                    <a:pt x="96143" y="50305"/>
                  </a:cubicBezTo>
                  <a:cubicBezTo>
                    <a:pt x="96143" y="50275"/>
                    <a:pt x="96143" y="50244"/>
                    <a:pt x="96143" y="50184"/>
                  </a:cubicBezTo>
                  <a:cubicBezTo>
                    <a:pt x="96143" y="50133"/>
                    <a:pt x="96143" y="50082"/>
                    <a:pt x="96143" y="50032"/>
                  </a:cubicBezTo>
                  <a:cubicBezTo>
                    <a:pt x="96143" y="50001"/>
                    <a:pt x="96143" y="49971"/>
                    <a:pt x="96143" y="49940"/>
                  </a:cubicBezTo>
                  <a:lnTo>
                    <a:pt x="96143" y="49880"/>
                  </a:lnTo>
                  <a:cubicBezTo>
                    <a:pt x="96143" y="49819"/>
                    <a:pt x="96143" y="49758"/>
                    <a:pt x="96143" y="49697"/>
                  </a:cubicBezTo>
                  <a:cubicBezTo>
                    <a:pt x="96143" y="49667"/>
                    <a:pt x="96143" y="49636"/>
                    <a:pt x="96143" y="49606"/>
                  </a:cubicBezTo>
                  <a:lnTo>
                    <a:pt x="96143" y="49515"/>
                  </a:lnTo>
                  <a:cubicBezTo>
                    <a:pt x="96143" y="49484"/>
                    <a:pt x="96143" y="49454"/>
                    <a:pt x="96143" y="49393"/>
                  </a:cubicBezTo>
                  <a:cubicBezTo>
                    <a:pt x="96143" y="48451"/>
                    <a:pt x="96143" y="47509"/>
                    <a:pt x="96143" y="46567"/>
                  </a:cubicBezTo>
                  <a:cubicBezTo>
                    <a:pt x="96143" y="45624"/>
                    <a:pt x="96143" y="44652"/>
                    <a:pt x="96112" y="43709"/>
                  </a:cubicBezTo>
                  <a:cubicBezTo>
                    <a:pt x="96112" y="41764"/>
                    <a:pt x="96112" y="39819"/>
                    <a:pt x="96082" y="37873"/>
                  </a:cubicBezTo>
                  <a:lnTo>
                    <a:pt x="96051" y="31916"/>
                  </a:lnTo>
                  <a:cubicBezTo>
                    <a:pt x="96051" y="29940"/>
                    <a:pt x="96021" y="27995"/>
                    <a:pt x="96021" y="26019"/>
                  </a:cubicBezTo>
                  <a:lnTo>
                    <a:pt x="95991" y="20062"/>
                  </a:lnTo>
                  <a:cubicBezTo>
                    <a:pt x="95960" y="18025"/>
                    <a:pt x="95960" y="15989"/>
                    <a:pt x="95960" y="13952"/>
                  </a:cubicBezTo>
                  <a:lnTo>
                    <a:pt x="95930" y="8086"/>
                  </a:lnTo>
                  <a:cubicBezTo>
                    <a:pt x="95930" y="8055"/>
                    <a:pt x="95899" y="8055"/>
                    <a:pt x="95899" y="8025"/>
                  </a:cubicBezTo>
                  <a:cubicBezTo>
                    <a:pt x="95899" y="7964"/>
                    <a:pt x="95899" y="7934"/>
                    <a:pt x="95899" y="7873"/>
                  </a:cubicBezTo>
                  <a:cubicBezTo>
                    <a:pt x="95899" y="7873"/>
                    <a:pt x="95899" y="7843"/>
                    <a:pt x="95899" y="7812"/>
                  </a:cubicBezTo>
                  <a:lnTo>
                    <a:pt x="95899" y="7782"/>
                  </a:lnTo>
                  <a:cubicBezTo>
                    <a:pt x="95899" y="7751"/>
                    <a:pt x="95899" y="7691"/>
                    <a:pt x="95930" y="7660"/>
                  </a:cubicBezTo>
                  <a:cubicBezTo>
                    <a:pt x="95930" y="7599"/>
                    <a:pt x="95960" y="7569"/>
                    <a:pt x="95991" y="7539"/>
                  </a:cubicBezTo>
                  <a:cubicBezTo>
                    <a:pt x="96325" y="7204"/>
                    <a:pt x="96872" y="7174"/>
                    <a:pt x="97176" y="6840"/>
                  </a:cubicBezTo>
                  <a:cubicBezTo>
                    <a:pt x="97450" y="6566"/>
                    <a:pt x="97480" y="6049"/>
                    <a:pt x="97115" y="5806"/>
                  </a:cubicBezTo>
                  <a:cubicBezTo>
                    <a:pt x="96781" y="5563"/>
                    <a:pt x="96325" y="5593"/>
                    <a:pt x="95930" y="5441"/>
                  </a:cubicBezTo>
                  <a:cubicBezTo>
                    <a:pt x="95079" y="4560"/>
                    <a:pt x="97146" y="3374"/>
                    <a:pt x="96507" y="2341"/>
                  </a:cubicBezTo>
                  <a:cubicBezTo>
                    <a:pt x="96273" y="2081"/>
                    <a:pt x="96000" y="1982"/>
                    <a:pt x="95709" y="1982"/>
                  </a:cubicBezTo>
                  <a:cubicBezTo>
                    <a:pt x="94981" y="1982"/>
                    <a:pt x="94146" y="2606"/>
                    <a:pt x="93559" y="2888"/>
                  </a:cubicBezTo>
                  <a:cubicBezTo>
                    <a:pt x="93339" y="2980"/>
                    <a:pt x="93063" y="3083"/>
                    <a:pt x="92805" y="3083"/>
                  </a:cubicBezTo>
                  <a:cubicBezTo>
                    <a:pt x="92636" y="3083"/>
                    <a:pt x="92475" y="3039"/>
                    <a:pt x="92343" y="2918"/>
                  </a:cubicBezTo>
                  <a:cubicBezTo>
                    <a:pt x="92039" y="2432"/>
                    <a:pt x="92252" y="1794"/>
                    <a:pt x="92039" y="1308"/>
                  </a:cubicBezTo>
                  <a:cubicBezTo>
                    <a:pt x="91892" y="970"/>
                    <a:pt x="91611" y="817"/>
                    <a:pt x="91325" y="817"/>
                  </a:cubicBezTo>
                  <a:cubicBezTo>
                    <a:pt x="91019" y="817"/>
                    <a:pt x="90707" y="993"/>
                    <a:pt x="90550" y="1308"/>
                  </a:cubicBezTo>
                  <a:cubicBezTo>
                    <a:pt x="90063" y="1855"/>
                    <a:pt x="89516" y="2432"/>
                    <a:pt x="88817" y="2706"/>
                  </a:cubicBezTo>
                  <a:cubicBezTo>
                    <a:pt x="88756" y="2736"/>
                    <a:pt x="88665" y="2766"/>
                    <a:pt x="88604" y="2797"/>
                  </a:cubicBezTo>
                  <a:cubicBezTo>
                    <a:pt x="86690" y="2797"/>
                    <a:pt x="84775" y="2797"/>
                    <a:pt x="82860" y="2766"/>
                  </a:cubicBezTo>
                  <a:lnTo>
                    <a:pt x="72525" y="2736"/>
                  </a:lnTo>
                  <a:lnTo>
                    <a:pt x="62343" y="2675"/>
                  </a:lnTo>
                  <a:cubicBezTo>
                    <a:pt x="58513" y="2645"/>
                    <a:pt x="54683" y="2615"/>
                    <a:pt x="50853" y="2615"/>
                  </a:cubicBezTo>
                  <a:cubicBezTo>
                    <a:pt x="47479" y="2584"/>
                    <a:pt x="44075" y="2554"/>
                    <a:pt x="40701" y="2554"/>
                  </a:cubicBezTo>
                  <a:cubicBezTo>
                    <a:pt x="37388" y="2523"/>
                    <a:pt x="34105" y="2523"/>
                    <a:pt x="30792" y="2493"/>
                  </a:cubicBezTo>
                  <a:cubicBezTo>
                    <a:pt x="27175" y="2463"/>
                    <a:pt x="23558" y="2463"/>
                    <a:pt x="19941" y="2432"/>
                  </a:cubicBezTo>
                  <a:cubicBezTo>
                    <a:pt x="16627" y="2402"/>
                    <a:pt x="13284" y="2402"/>
                    <a:pt x="9971" y="2371"/>
                  </a:cubicBezTo>
                  <a:lnTo>
                    <a:pt x="9819" y="2371"/>
                  </a:lnTo>
                  <a:cubicBezTo>
                    <a:pt x="9788" y="2371"/>
                    <a:pt x="9758" y="2371"/>
                    <a:pt x="9728" y="2341"/>
                  </a:cubicBezTo>
                  <a:cubicBezTo>
                    <a:pt x="9667" y="2341"/>
                    <a:pt x="9576" y="2341"/>
                    <a:pt x="9515" y="2311"/>
                  </a:cubicBezTo>
                  <a:cubicBezTo>
                    <a:pt x="9454" y="2311"/>
                    <a:pt x="9393" y="2280"/>
                    <a:pt x="9332" y="2280"/>
                  </a:cubicBezTo>
                  <a:cubicBezTo>
                    <a:pt x="8907" y="2189"/>
                    <a:pt x="8603" y="1855"/>
                    <a:pt x="8421" y="1490"/>
                  </a:cubicBezTo>
                  <a:cubicBezTo>
                    <a:pt x="8086" y="973"/>
                    <a:pt x="7995" y="92"/>
                    <a:pt x="7296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3"/>
            <p:cNvSpPr/>
            <p:nvPr/>
          </p:nvSpPr>
          <p:spPr>
            <a:xfrm>
              <a:off x="12734550" y="229820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3"/>
            <p:cNvSpPr/>
            <p:nvPr/>
          </p:nvSpPr>
          <p:spPr>
            <a:xfrm>
              <a:off x="14308275" y="1300450"/>
              <a:ext cx="186200" cy="146700"/>
            </a:xfrm>
            <a:custGeom>
              <a:avLst/>
              <a:gdLst/>
              <a:ahLst/>
              <a:cxnLst/>
              <a:rect l="l" t="t" r="r" b="b"/>
              <a:pathLst>
                <a:path w="7448" h="5868" extrusionOk="0">
                  <a:moveTo>
                    <a:pt x="3831" y="1"/>
                  </a:moveTo>
                  <a:cubicBezTo>
                    <a:pt x="366" y="244"/>
                    <a:pt x="1" y="5746"/>
                    <a:pt x="3709" y="5867"/>
                  </a:cubicBezTo>
                  <a:cubicBezTo>
                    <a:pt x="5654" y="5776"/>
                    <a:pt x="7448" y="3770"/>
                    <a:pt x="6779" y="1825"/>
                  </a:cubicBezTo>
                  <a:cubicBezTo>
                    <a:pt x="6202" y="791"/>
                    <a:pt x="5107" y="1"/>
                    <a:pt x="3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3"/>
            <p:cNvSpPr/>
            <p:nvPr/>
          </p:nvSpPr>
          <p:spPr>
            <a:xfrm>
              <a:off x="14321950" y="1384900"/>
              <a:ext cx="161125" cy="64300"/>
            </a:xfrm>
            <a:custGeom>
              <a:avLst/>
              <a:gdLst/>
              <a:ahLst/>
              <a:cxnLst/>
              <a:rect l="l" t="t" r="r" b="b"/>
              <a:pathLst>
                <a:path w="6445" h="2572" extrusionOk="0">
                  <a:moveTo>
                    <a:pt x="363" y="0"/>
                  </a:moveTo>
                  <a:cubicBezTo>
                    <a:pt x="283" y="0"/>
                    <a:pt x="201" y="38"/>
                    <a:pt x="153" y="118"/>
                  </a:cubicBezTo>
                  <a:cubicBezTo>
                    <a:pt x="1" y="392"/>
                    <a:pt x="487" y="666"/>
                    <a:pt x="670" y="848"/>
                  </a:cubicBezTo>
                  <a:cubicBezTo>
                    <a:pt x="518" y="1000"/>
                    <a:pt x="639" y="1213"/>
                    <a:pt x="761" y="1334"/>
                  </a:cubicBezTo>
                  <a:cubicBezTo>
                    <a:pt x="1217" y="2003"/>
                    <a:pt x="1946" y="2459"/>
                    <a:pt x="2767" y="2550"/>
                  </a:cubicBezTo>
                  <a:cubicBezTo>
                    <a:pt x="2879" y="2564"/>
                    <a:pt x="2992" y="2572"/>
                    <a:pt x="3106" y="2572"/>
                  </a:cubicBezTo>
                  <a:cubicBezTo>
                    <a:pt x="3488" y="2572"/>
                    <a:pt x="3875" y="2487"/>
                    <a:pt x="4226" y="2277"/>
                  </a:cubicBezTo>
                  <a:cubicBezTo>
                    <a:pt x="4591" y="2185"/>
                    <a:pt x="4955" y="2064"/>
                    <a:pt x="5259" y="1851"/>
                  </a:cubicBezTo>
                  <a:cubicBezTo>
                    <a:pt x="5381" y="1790"/>
                    <a:pt x="5533" y="1669"/>
                    <a:pt x="5472" y="1486"/>
                  </a:cubicBezTo>
                  <a:cubicBezTo>
                    <a:pt x="5776" y="1273"/>
                    <a:pt x="6414" y="1061"/>
                    <a:pt x="6445" y="666"/>
                  </a:cubicBezTo>
                  <a:cubicBezTo>
                    <a:pt x="6418" y="560"/>
                    <a:pt x="6300" y="477"/>
                    <a:pt x="6190" y="477"/>
                  </a:cubicBezTo>
                  <a:cubicBezTo>
                    <a:pt x="6173" y="477"/>
                    <a:pt x="6157" y="479"/>
                    <a:pt x="6141" y="483"/>
                  </a:cubicBezTo>
                  <a:cubicBezTo>
                    <a:pt x="5715" y="696"/>
                    <a:pt x="5320" y="909"/>
                    <a:pt x="4864" y="1061"/>
                  </a:cubicBezTo>
                  <a:cubicBezTo>
                    <a:pt x="4395" y="1188"/>
                    <a:pt x="3891" y="1261"/>
                    <a:pt x="3389" y="1261"/>
                  </a:cubicBezTo>
                  <a:cubicBezTo>
                    <a:pt x="2327" y="1261"/>
                    <a:pt x="1270" y="934"/>
                    <a:pt x="548" y="88"/>
                  </a:cubicBezTo>
                  <a:cubicBezTo>
                    <a:pt x="505" y="31"/>
                    <a:pt x="435" y="0"/>
                    <a:pt x="36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3"/>
            <p:cNvSpPr/>
            <p:nvPr/>
          </p:nvSpPr>
          <p:spPr>
            <a:xfrm>
              <a:off x="14426825" y="13871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3"/>
            <p:cNvSpPr/>
            <p:nvPr/>
          </p:nvSpPr>
          <p:spPr>
            <a:xfrm>
              <a:off x="14442775" y="138480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92" y="1"/>
                    <a:pt x="1" y="62"/>
                    <a:pt x="1" y="214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3"/>
            <p:cNvSpPr/>
            <p:nvPr/>
          </p:nvSpPr>
          <p:spPr>
            <a:xfrm>
              <a:off x="14432150" y="1371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3"/>
            <p:cNvSpPr/>
            <p:nvPr/>
          </p:nvSpPr>
          <p:spPr>
            <a:xfrm>
              <a:off x="14339900" y="1295475"/>
              <a:ext cx="133175" cy="41875"/>
            </a:xfrm>
            <a:custGeom>
              <a:avLst/>
              <a:gdLst/>
              <a:ahLst/>
              <a:cxnLst/>
              <a:rect l="l" t="t" r="r" b="b"/>
              <a:pathLst>
                <a:path w="5327" h="1675" extrusionOk="0">
                  <a:moveTo>
                    <a:pt x="4177" y="838"/>
                  </a:moveTo>
                  <a:cubicBezTo>
                    <a:pt x="4207" y="869"/>
                    <a:pt x="4237" y="899"/>
                    <a:pt x="4268" y="899"/>
                  </a:cubicBezTo>
                  <a:cubicBezTo>
                    <a:pt x="4237" y="929"/>
                    <a:pt x="4237" y="929"/>
                    <a:pt x="4207" y="960"/>
                  </a:cubicBezTo>
                  <a:cubicBezTo>
                    <a:pt x="4207" y="929"/>
                    <a:pt x="4207" y="929"/>
                    <a:pt x="4177" y="899"/>
                  </a:cubicBezTo>
                  <a:cubicBezTo>
                    <a:pt x="4177" y="869"/>
                    <a:pt x="4177" y="869"/>
                    <a:pt x="4177" y="838"/>
                  </a:cubicBezTo>
                  <a:close/>
                  <a:moveTo>
                    <a:pt x="2611" y="0"/>
                  </a:moveTo>
                  <a:cubicBezTo>
                    <a:pt x="2495" y="0"/>
                    <a:pt x="2379" y="6"/>
                    <a:pt x="2262" y="18"/>
                  </a:cubicBezTo>
                  <a:cubicBezTo>
                    <a:pt x="1745" y="48"/>
                    <a:pt x="1076" y="139"/>
                    <a:pt x="742" y="595"/>
                  </a:cubicBezTo>
                  <a:cubicBezTo>
                    <a:pt x="0" y="1070"/>
                    <a:pt x="2009" y="1660"/>
                    <a:pt x="2417" y="1660"/>
                  </a:cubicBezTo>
                  <a:cubicBezTo>
                    <a:pt x="2427" y="1660"/>
                    <a:pt x="2436" y="1660"/>
                    <a:pt x="2444" y="1659"/>
                  </a:cubicBezTo>
                  <a:cubicBezTo>
                    <a:pt x="2496" y="1669"/>
                    <a:pt x="2575" y="1675"/>
                    <a:pt x="2673" y="1675"/>
                  </a:cubicBezTo>
                  <a:cubicBezTo>
                    <a:pt x="3430" y="1675"/>
                    <a:pt x="5326" y="1359"/>
                    <a:pt x="4815" y="686"/>
                  </a:cubicBezTo>
                  <a:cubicBezTo>
                    <a:pt x="4153" y="262"/>
                    <a:pt x="3398" y="0"/>
                    <a:pt x="261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3"/>
            <p:cNvSpPr/>
            <p:nvPr/>
          </p:nvSpPr>
          <p:spPr>
            <a:xfrm>
              <a:off x="12837125" y="1675825"/>
              <a:ext cx="2036550" cy="452175"/>
            </a:xfrm>
            <a:custGeom>
              <a:avLst/>
              <a:gdLst/>
              <a:ahLst/>
              <a:cxnLst/>
              <a:rect l="l" t="t" r="r" b="b"/>
              <a:pathLst>
                <a:path w="81462" h="18087" extrusionOk="0">
                  <a:moveTo>
                    <a:pt x="43846" y="0"/>
                  </a:moveTo>
                  <a:cubicBezTo>
                    <a:pt x="40977" y="0"/>
                    <a:pt x="38108" y="556"/>
                    <a:pt x="35321" y="1248"/>
                  </a:cubicBezTo>
                  <a:cubicBezTo>
                    <a:pt x="29150" y="2403"/>
                    <a:pt x="23497" y="5108"/>
                    <a:pt x="17509" y="6840"/>
                  </a:cubicBezTo>
                  <a:cubicBezTo>
                    <a:pt x="13436" y="8208"/>
                    <a:pt x="9271" y="9090"/>
                    <a:pt x="5107" y="9880"/>
                  </a:cubicBezTo>
                  <a:cubicBezTo>
                    <a:pt x="3527" y="10184"/>
                    <a:pt x="1976" y="10670"/>
                    <a:pt x="396" y="10974"/>
                  </a:cubicBezTo>
                  <a:cubicBezTo>
                    <a:pt x="335" y="10974"/>
                    <a:pt x="274" y="10944"/>
                    <a:pt x="214" y="10913"/>
                  </a:cubicBezTo>
                  <a:cubicBezTo>
                    <a:pt x="214" y="11400"/>
                    <a:pt x="183" y="11916"/>
                    <a:pt x="183" y="12403"/>
                  </a:cubicBezTo>
                  <a:lnTo>
                    <a:pt x="1" y="17904"/>
                  </a:lnTo>
                  <a:lnTo>
                    <a:pt x="9423" y="17904"/>
                  </a:lnTo>
                  <a:cubicBezTo>
                    <a:pt x="13193" y="17935"/>
                    <a:pt x="16962" y="17935"/>
                    <a:pt x="20731" y="17935"/>
                  </a:cubicBezTo>
                  <a:cubicBezTo>
                    <a:pt x="24439" y="17965"/>
                    <a:pt x="28147" y="17965"/>
                    <a:pt x="31855" y="17965"/>
                  </a:cubicBezTo>
                  <a:cubicBezTo>
                    <a:pt x="35685" y="17996"/>
                    <a:pt x="39485" y="17996"/>
                    <a:pt x="43315" y="17996"/>
                  </a:cubicBezTo>
                  <a:cubicBezTo>
                    <a:pt x="46871" y="17996"/>
                    <a:pt x="50458" y="18026"/>
                    <a:pt x="54014" y="18026"/>
                  </a:cubicBezTo>
                  <a:cubicBezTo>
                    <a:pt x="57661" y="18026"/>
                    <a:pt x="61309" y="18026"/>
                    <a:pt x="64956" y="18056"/>
                  </a:cubicBezTo>
                  <a:cubicBezTo>
                    <a:pt x="68847" y="18056"/>
                    <a:pt x="72738" y="18056"/>
                    <a:pt x="76628" y="18087"/>
                  </a:cubicBezTo>
                  <a:lnTo>
                    <a:pt x="81431" y="18087"/>
                  </a:lnTo>
                  <a:cubicBezTo>
                    <a:pt x="81461" y="16993"/>
                    <a:pt x="81461" y="15929"/>
                    <a:pt x="81461" y="14834"/>
                  </a:cubicBezTo>
                  <a:lnTo>
                    <a:pt x="81431" y="14834"/>
                  </a:lnTo>
                  <a:cubicBezTo>
                    <a:pt x="81400" y="14834"/>
                    <a:pt x="81340" y="14834"/>
                    <a:pt x="81309" y="14804"/>
                  </a:cubicBezTo>
                  <a:cubicBezTo>
                    <a:pt x="77844" y="13102"/>
                    <a:pt x="74197" y="11764"/>
                    <a:pt x="70732" y="10093"/>
                  </a:cubicBezTo>
                  <a:cubicBezTo>
                    <a:pt x="69151" y="9424"/>
                    <a:pt x="67479" y="8877"/>
                    <a:pt x="65959" y="8056"/>
                  </a:cubicBezTo>
                  <a:cubicBezTo>
                    <a:pt x="60245" y="5017"/>
                    <a:pt x="54409" y="1947"/>
                    <a:pt x="48087" y="457"/>
                  </a:cubicBezTo>
                  <a:cubicBezTo>
                    <a:pt x="46680" y="136"/>
                    <a:pt x="45263" y="0"/>
                    <a:pt x="43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3"/>
            <p:cNvSpPr/>
            <p:nvPr/>
          </p:nvSpPr>
          <p:spPr>
            <a:xfrm>
              <a:off x="12831050" y="1980575"/>
              <a:ext cx="2053250" cy="153425"/>
            </a:xfrm>
            <a:custGeom>
              <a:avLst/>
              <a:gdLst/>
              <a:ahLst/>
              <a:cxnLst/>
              <a:rect l="l" t="t" r="r" b="b"/>
              <a:pathLst>
                <a:path w="82130" h="6137" extrusionOk="0">
                  <a:moveTo>
                    <a:pt x="2949" y="0"/>
                  </a:moveTo>
                  <a:cubicBezTo>
                    <a:pt x="2402" y="122"/>
                    <a:pt x="1824" y="243"/>
                    <a:pt x="1338" y="274"/>
                  </a:cubicBezTo>
                  <a:cubicBezTo>
                    <a:pt x="1034" y="334"/>
                    <a:pt x="700" y="426"/>
                    <a:pt x="396" y="517"/>
                  </a:cubicBezTo>
                  <a:cubicBezTo>
                    <a:pt x="365" y="517"/>
                    <a:pt x="305" y="547"/>
                    <a:pt x="274" y="547"/>
                  </a:cubicBezTo>
                  <a:cubicBezTo>
                    <a:pt x="274" y="1520"/>
                    <a:pt x="305" y="2523"/>
                    <a:pt x="305" y="3526"/>
                  </a:cubicBezTo>
                  <a:cubicBezTo>
                    <a:pt x="122" y="3891"/>
                    <a:pt x="213" y="4377"/>
                    <a:pt x="122" y="4803"/>
                  </a:cubicBezTo>
                  <a:cubicBezTo>
                    <a:pt x="92" y="5076"/>
                    <a:pt x="1" y="5410"/>
                    <a:pt x="92" y="5714"/>
                  </a:cubicBezTo>
                  <a:cubicBezTo>
                    <a:pt x="3466" y="5714"/>
                    <a:pt x="6840" y="5745"/>
                    <a:pt x="10244" y="5775"/>
                  </a:cubicBezTo>
                  <a:cubicBezTo>
                    <a:pt x="13587" y="5775"/>
                    <a:pt x="16961" y="5806"/>
                    <a:pt x="20335" y="5836"/>
                  </a:cubicBezTo>
                  <a:lnTo>
                    <a:pt x="29211" y="5836"/>
                  </a:lnTo>
                  <a:lnTo>
                    <a:pt x="39941" y="5866"/>
                  </a:lnTo>
                  <a:cubicBezTo>
                    <a:pt x="43406" y="5866"/>
                    <a:pt x="46871" y="5897"/>
                    <a:pt x="50336" y="5897"/>
                  </a:cubicBezTo>
                  <a:lnTo>
                    <a:pt x="61157" y="5927"/>
                  </a:lnTo>
                  <a:lnTo>
                    <a:pt x="71552" y="5927"/>
                  </a:lnTo>
                  <a:cubicBezTo>
                    <a:pt x="74774" y="5927"/>
                    <a:pt x="78026" y="5958"/>
                    <a:pt x="81279" y="5958"/>
                  </a:cubicBezTo>
                  <a:cubicBezTo>
                    <a:pt x="81340" y="5958"/>
                    <a:pt x="81431" y="5897"/>
                    <a:pt x="81461" y="5836"/>
                  </a:cubicBezTo>
                  <a:lnTo>
                    <a:pt x="81461" y="5927"/>
                  </a:lnTo>
                  <a:cubicBezTo>
                    <a:pt x="81474" y="6072"/>
                    <a:pt x="81567" y="6137"/>
                    <a:pt x="81666" y="6137"/>
                  </a:cubicBezTo>
                  <a:cubicBezTo>
                    <a:pt x="81795" y="6137"/>
                    <a:pt x="81934" y="6026"/>
                    <a:pt x="81917" y="5836"/>
                  </a:cubicBezTo>
                  <a:cubicBezTo>
                    <a:pt x="81856" y="4803"/>
                    <a:pt x="82130" y="3556"/>
                    <a:pt x="81917" y="2523"/>
                  </a:cubicBezTo>
                  <a:cubicBezTo>
                    <a:pt x="81856" y="2492"/>
                    <a:pt x="81795" y="2462"/>
                    <a:pt x="81735" y="2432"/>
                  </a:cubicBezTo>
                  <a:cubicBezTo>
                    <a:pt x="81704" y="2462"/>
                    <a:pt x="81674" y="2462"/>
                    <a:pt x="81643" y="2462"/>
                  </a:cubicBezTo>
                  <a:cubicBezTo>
                    <a:pt x="81552" y="2432"/>
                    <a:pt x="81491" y="2401"/>
                    <a:pt x="81461" y="2310"/>
                  </a:cubicBezTo>
                  <a:cubicBezTo>
                    <a:pt x="81066" y="2128"/>
                    <a:pt x="80671" y="1976"/>
                    <a:pt x="80306" y="1763"/>
                  </a:cubicBezTo>
                  <a:cubicBezTo>
                    <a:pt x="80184" y="1733"/>
                    <a:pt x="80093" y="1702"/>
                    <a:pt x="80002" y="1672"/>
                  </a:cubicBezTo>
                  <a:cubicBezTo>
                    <a:pt x="79911" y="1672"/>
                    <a:pt x="79850" y="1733"/>
                    <a:pt x="79820" y="1824"/>
                  </a:cubicBezTo>
                  <a:cubicBezTo>
                    <a:pt x="80549" y="2067"/>
                    <a:pt x="81279" y="2340"/>
                    <a:pt x="81826" y="2827"/>
                  </a:cubicBezTo>
                  <a:cubicBezTo>
                    <a:pt x="82008" y="3252"/>
                    <a:pt x="81887" y="3739"/>
                    <a:pt x="81887" y="4195"/>
                  </a:cubicBezTo>
                  <a:cubicBezTo>
                    <a:pt x="81887" y="4195"/>
                    <a:pt x="81887" y="4195"/>
                    <a:pt x="81887" y="4225"/>
                  </a:cubicBezTo>
                  <a:cubicBezTo>
                    <a:pt x="81947" y="4286"/>
                    <a:pt x="81947" y="4377"/>
                    <a:pt x="81917" y="4468"/>
                  </a:cubicBezTo>
                  <a:cubicBezTo>
                    <a:pt x="81877" y="4549"/>
                    <a:pt x="81795" y="4590"/>
                    <a:pt x="81710" y="4590"/>
                  </a:cubicBezTo>
                  <a:cubicBezTo>
                    <a:pt x="81667" y="4590"/>
                    <a:pt x="81623" y="4580"/>
                    <a:pt x="81583" y="4559"/>
                  </a:cubicBezTo>
                  <a:cubicBezTo>
                    <a:pt x="80640" y="4255"/>
                    <a:pt x="79759" y="3891"/>
                    <a:pt x="78847" y="3465"/>
                  </a:cubicBezTo>
                  <a:lnTo>
                    <a:pt x="74500" y="3465"/>
                  </a:lnTo>
                  <a:cubicBezTo>
                    <a:pt x="71127" y="3465"/>
                    <a:pt x="67753" y="3465"/>
                    <a:pt x="64379" y="3435"/>
                  </a:cubicBezTo>
                  <a:lnTo>
                    <a:pt x="53497" y="3435"/>
                  </a:lnTo>
                  <a:cubicBezTo>
                    <a:pt x="50093" y="3435"/>
                    <a:pt x="46658" y="3404"/>
                    <a:pt x="43254" y="3404"/>
                  </a:cubicBezTo>
                  <a:lnTo>
                    <a:pt x="33223" y="3404"/>
                  </a:lnTo>
                  <a:cubicBezTo>
                    <a:pt x="29849" y="3374"/>
                    <a:pt x="26445" y="3374"/>
                    <a:pt x="23071" y="3374"/>
                  </a:cubicBezTo>
                  <a:cubicBezTo>
                    <a:pt x="19545" y="3374"/>
                    <a:pt x="16019" y="3374"/>
                    <a:pt x="12493" y="3344"/>
                  </a:cubicBezTo>
                  <a:lnTo>
                    <a:pt x="2949" y="3344"/>
                  </a:lnTo>
                  <a:cubicBezTo>
                    <a:pt x="2949" y="2584"/>
                    <a:pt x="2949" y="1854"/>
                    <a:pt x="2949" y="1094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3"/>
            <p:cNvSpPr/>
            <p:nvPr/>
          </p:nvSpPr>
          <p:spPr>
            <a:xfrm>
              <a:off x="12965550" y="200945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7" y="365"/>
                    <a:pt x="457" y="24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3"/>
            <p:cNvSpPr/>
            <p:nvPr/>
          </p:nvSpPr>
          <p:spPr>
            <a:xfrm>
              <a:off x="13254325" y="20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0" y="122"/>
                    <a:pt x="30" y="244"/>
                  </a:cubicBezTo>
                  <a:cubicBezTo>
                    <a:pt x="30" y="366"/>
                    <a:pt x="122" y="457"/>
                    <a:pt x="243" y="457"/>
                  </a:cubicBezTo>
                  <a:cubicBezTo>
                    <a:pt x="365" y="457"/>
                    <a:pt x="48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3"/>
            <p:cNvSpPr/>
            <p:nvPr/>
          </p:nvSpPr>
          <p:spPr>
            <a:xfrm>
              <a:off x="13273300" y="2004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3"/>
            <p:cNvSpPr/>
            <p:nvPr/>
          </p:nvSpPr>
          <p:spPr>
            <a:xfrm>
              <a:off x="13267225" y="1989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3"/>
            <p:cNvSpPr/>
            <p:nvPr/>
          </p:nvSpPr>
          <p:spPr>
            <a:xfrm>
              <a:off x="13488350" y="1870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3"/>
            <p:cNvSpPr/>
            <p:nvPr/>
          </p:nvSpPr>
          <p:spPr>
            <a:xfrm>
              <a:off x="13507350" y="1862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3"/>
            <p:cNvSpPr/>
            <p:nvPr/>
          </p:nvSpPr>
          <p:spPr>
            <a:xfrm>
              <a:off x="13769525" y="2007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1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3"/>
            <p:cNvSpPr/>
            <p:nvPr/>
          </p:nvSpPr>
          <p:spPr>
            <a:xfrm>
              <a:off x="13891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6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3"/>
            <p:cNvSpPr/>
            <p:nvPr/>
          </p:nvSpPr>
          <p:spPr>
            <a:xfrm>
              <a:off x="13910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3"/>
            <p:cNvSpPr/>
            <p:nvPr/>
          </p:nvSpPr>
          <p:spPr>
            <a:xfrm>
              <a:off x="13900975" y="18460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3"/>
            <p:cNvSpPr/>
            <p:nvPr/>
          </p:nvSpPr>
          <p:spPr>
            <a:xfrm>
              <a:off x="14095525" y="200260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91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3"/>
            <p:cNvSpPr/>
            <p:nvPr/>
          </p:nvSpPr>
          <p:spPr>
            <a:xfrm>
              <a:off x="14312850" y="1915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44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3"/>
            <p:cNvSpPr/>
            <p:nvPr/>
          </p:nvSpPr>
          <p:spPr>
            <a:xfrm>
              <a:off x="14328050" y="1920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3"/>
            <p:cNvSpPr/>
            <p:nvPr/>
          </p:nvSpPr>
          <p:spPr>
            <a:xfrm>
              <a:off x="14592475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3"/>
            <p:cNvSpPr/>
            <p:nvPr/>
          </p:nvSpPr>
          <p:spPr>
            <a:xfrm>
              <a:off x="14608450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44"/>
                  </a:cubicBezTo>
                  <a:cubicBezTo>
                    <a:pt x="0" y="36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3"/>
            <p:cNvSpPr/>
            <p:nvPr/>
          </p:nvSpPr>
          <p:spPr>
            <a:xfrm>
              <a:off x="12836375" y="1674600"/>
              <a:ext cx="2044900" cy="420725"/>
            </a:xfrm>
            <a:custGeom>
              <a:avLst/>
              <a:gdLst/>
              <a:ahLst/>
              <a:cxnLst/>
              <a:rect l="l" t="t" r="r" b="b"/>
              <a:pathLst>
                <a:path w="81796" h="16829" extrusionOk="0">
                  <a:moveTo>
                    <a:pt x="43140" y="0"/>
                  </a:moveTo>
                  <a:cubicBezTo>
                    <a:pt x="41725" y="0"/>
                    <a:pt x="40305" y="111"/>
                    <a:pt x="38876" y="354"/>
                  </a:cubicBezTo>
                  <a:cubicBezTo>
                    <a:pt x="35746" y="901"/>
                    <a:pt x="32737" y="1935"/>
                    <a:pt x="29636" y="2664"/>
                  </a:cubicBezTo>
                  <a:cubicBezTo>
                    <a:pt x="28147" y="3151"/>
                    <a:pt x="26718" y="3819"/>
                    <a:pt x="25198" y="4215"/>
                  </a:cubicBezTo>
                  <a:cubicBezTo>
                    <a:pt x="25155" y="4193"/>
                    <a:pt x="25116" y="4183"/>
                    <a:pt x="25081" y="4183"/>
                  </a:cubicBezTo>
                  <a:cubicBezTo>
                    <a:pt x="25016" y="4183"/>
                    <a:pt x="24964" y="4216"/>
                    <a:pt x="24925" y="4275"/>
                  </a:cubicBezTo>
                  <a:cubicBezTo>
                    <a:pt x="24894" y="4306"/>
                    <a:pt x="24894" y="4336"/>
                    <a:pt x="24864" y="4367"/>
                  </a:cubicBezTo>
                  <a:cubicBezTo>
                    <a:pt x="24742" y="4397"/>
                    <a:pt x="24621" y="4427"/>
                    <a:pt x="24499" y="4458"/>
                  </a:cubicBezTo>
                  <a:cubicBezTo>
                    <a:pt x="22432" y="5278"/>
                    <a:pt x="20274" y="5978"/>
                    <a:pt x="18147" y="6585"/>
                  </a:cubicBezTo>
                  <a:cubicBezTo>
                    <a:pt x="16536" y="7072"/>
                    <a:pt x="14955" y="7680"/>
                    <a:pt x="13314" y="8014"/>
                  </a:cubicBezTo>
                  <a:cubicBezTo>
                    <a:pt x="13283" y="8014"/>
                    <a:pt x="13283" y="8014"/>
                    <a:pt x="13283" y="8044"/>
                  </a:cubicBezTo>
                  <a:cubicBezTo>
                    <a:pt x="12645" y="8196"/>
                    <a:pt x="11976" y="8348"/>
                    <a:pt x="11338" y="8500"/>
                  </a:cubicBezTo>
                  <a:cubicBezTo>
                    <a:pt x="9697" y="8926"/>
                    <a:pt x="7994" y="9169"/>
                    <a:pt x="6323" y="9503"/>
                  </a:cubicBezTo>
                  <a:cubicBezTo>
                    <a:pt x="5168" y="9716"/>
                    <a:pt x="4013" y="10172"/>
                    <a:pt x="2858" y="10233"/>
                  </a:cubicBezTo>
                  <a:cubicBezTo>
                    <a:pt x="2797" y="10263"/>
                    <a:pt x="2736" y="10263"/>
                    <a:pt x="2675" y="10294"/>
                  </a:cubicBezTo>
                  <a:cubicBezTo>
                    <a:pt x="2645" y="10324"/>
                    <a:pt x="2584" y="10354"/>
                    <a:pt x="2523" y="10354"/>
                  </a:cubicBezTo>
                  <a:cubicBezTo>
                    <a:pt x="2493" y="10354"/>
                    <a:pt x="2462" y="10354"/>
                    <a:pt x="2432" y="10324"/>
                  </a:cubicBezTo>
                  <a:cubicBezTo>
                    <a:pt x="1943" y="10596"/>
                    <a:pt x="1309" y="10916"/>
                    <a:pt x="745" y="10916"/>
                  </a:cubicBezTo>
                  <a:cubicBezTo>
                    <a:pt x="678" y="10916"/>
                    <a:pt x="612" y="10911"/>
                    <a:pt x="547" y="10902"/>
                  </a:cubicBezTo>
                  <a:cubicBezTo>
                    <a:pt x="547" y="10902"/>
                    <a:pt x="547" y="10871"/>
                    <a:pt x="547" y="10871"/>
                  </a:cubicBezTo>
                  <a:cubicBezTo>
                    <a:pt x="517" y="10871"/>
                    <a:pt x="517" y="10871"/>
                    <a:pt x="517" y="10902"/>
                  </a:cubicBezTo>
                  <a:cubicBezTo>
                    <a:pt x="517" y="10871"/>
                    <a:pt x="487" y="10871"/>
                    <a:pt x="456" y="10871"/>
                  </a:cubicBezTo>
                  <a:cubicBezTo>
                    <a:pt x="396" y="10871"/>
                    <a:pt x="304" y="10902"/>
                    <a:pt x="244" y="10993"/>
                  </a:cubicBezTo>
                  <a:cubicBezTo>
                    <a:pt x="213" y="11054"/>
                    <a:pt x="183" y="11114"/>
                    <a:pt x="183" y="11236"/>
                  </a:cubicBezTo>
                  <a:cubicBezTo>
                    <a:pt x="152" y="11266"/>
                    <a:pt x="122" y="11297"/>
                    <a:pt x="92" y="11327"/>
                  </a:cubicBezTo>
                  <a:cubicBezTo>
                    <a:pt x="31" y="11449"/>
                    <a:pt x="61" y="11601"/>
                    <a:pt x="61" y="11722"/>
                  </a:cubicBezTo>
                  <a:cubicBezTo>
                    <a:pt x="31" y="11844"/>
                    <a:pt x="0" y="11996"/>
                    <a:pt x="61" y="12087"/>
                  </a:cubicBezTo>
                  <a:cubicBezTo>
                    <a:pt x="31" y="12117"/>
                    <a:pt x="31" y="12148"/>
                    <a:pt x="31" y="12178"/>
                  </a:cubicBezTo>
                  <a:cubicBezTo>
                    <a:pt x="31" y="12239"/>
                    <a:pt x="61" y="12269"/>
                    <a:pt x="92" y="12300"/>
                  </a:cubicBezTo>
                  <a:cubicBezTo>
                    <a:pt x="61" y="12300"/>
                    <a:pt x="31" y="12330"/>
                    <a:pt x="0" y="12330"/>
                  </a:cubicBezTo>
                  <a:cubicBezTo>
                    <a:pt x="0" y="12482"/>
                    <a:pt x="0" y="12634"/>
                    <a:pt x="0" y="12756"/>
                  </a:cubicBezTo>
                  <a:cubicBezTo>
                    <a:pt x="31" y="12786"/>
                    <a:pt x="61" y="12786"/>
                    <a:pt x="92" y="12786"/>
                  </a:cubicBezTo>
                  <a:cubicBezTo>
                    <a:pt x="122" y="12786"/>
                    <a:pt x="152" y="12786"/>
                    <a:pt x="183" y="12756"/>
                  </a:cubicBezTo>
                  <a:cubicBezTo>
                    <a:pt x="517" y="12665"/>
                    <a:pt x="821" y="12573"/>
                    <a:pt x="1155" y="12513"/>
                  </a:cubicBezTo>
                  <a:cubicBezTo>
                    <a:pt x="1642" y="12482"/>
                    <a:pt x="2219" y="12361"/>
                    <a:pt x="2766" y="12239"/>
                  </a:cubicBezTo>
                  <a:cubicBezTo>
                    <a:pt x="3405" y="12117"/>
                    <a:pt x="4013" y="11965"/>
                    <a:pt x="4347" y="11905"/>
                  </a:cubicBezTo>
                  <a:cubicBezTo>
                    <a:pt x="6718" y="11510"/>
                    <a:pt x="9058" y="10932"/>
                    <a:pt x="11368" y="10263"/>
                  </a:cubicBezTo>
                  <a:cubicBezTo>
                    <a:pt x="12736" y="10020"/>
                    <a:pt x="14104" y="9716"/>
                    <a:pt x="15411" y="9260"/>
                  </a:cubicBezTo>
                  <a:cubicBezTo>
                    <a:pt x="18663" y="8075"/>
                    <a:pt x="22159" y="7649"/>
                    <a:pt x="25381" y="6342"/>
                  </a:cubicBezTo>
                  <a:cubicBezTo>
                    <a:pt x="27904" y="5491"/>
                    <a:pt x="30396" y="4458"/>
                    <a:pt x="32949" y="3698"/>
                  </a:cubicBezTo>
                  <a:cubicBezTo>
                    <a:pt x="36080" y="2999"/>
                    <a:pt x="39241" y="2421"/>
                    <a:pt x="42402" y="2087"/>
                  </a:cubicBezTo>
                  <a:cubicBezTo>
                    <a:pt x="44682" y="2087"/>
                    <a:pt x="47023" y="2117"/>
                    <a:pt x="49181" y="3060"/>
                  </a:cubicBezTo>
                  <a:cubicBezTo>
                    <a:pt x="52859" y="4215"/>
                    <a:pt x="56354" y="5917"/>
                    <a:pt x="59880" y="7497"/>
                  </a:cubicBezTo>
                  <a:cubicBezTo>
                    <a:pt x="62889" y="8804"/>
                    <a:pt x="65837" y="10203"/>
                    <a:pt x="68907" y="11388"/>
                  </a:cubicBezTo>
                  <a:cubicBezTo>
                    <a:pt x="70731" y="12148"/>
                    <a:pt x="72494" y="13120"/>
                    <a:pt x="74379" y="13759"/>
                  </a:cubicBezTo>
                  <a:cubicBezTo>
                    <a:pt x="75807" y="14367"/>
                    <a:pt x="77236" y="15096"/>
                    <a:pt x="78664" y="15735"/>
                  </a:cubicBezTo>
                  <a:cubicBezTo>
                    <a:pt x="79546" y="16130"/>
                    <a:pt x="80458" y="16494"/>
                    <a:pt x="81400" y="16798"/>
                  </a:cubicBezTo>
                  <a:cubicBezTo>
                    <a:pt x="81430" y="16819"/>
                    <a:pt x="81468" y="16829"/>
                    <a:pt x="81506" y="16829"/>
                  </a:cubicBezTo>
                  <a:cubicBezTo>
                    <a:pt x="81582" y="16829"/>
                    <a:pt x="81664" y="16788"/>
                    <a:pt x="81704" y="16707"/>
                  </a:cubicBezTo>
                  <a:cubicBezTo>
                    <a:pt x="81765" y="16616"/>
                    <a:pt x="81734" y="16525"/>
                    <a:pt x="81674" y="16464"/>
                  </a:cubicBezTo>
                  <a:cubicBezTo>
                    <a:pt x="81674" y="16434"/>
                    <a:pt x="81674" y="16434"/>
                    <a:pt x="81674" y="16434"/>
                  </a:cubicBezTo>
                  <a:cubicBezTo>
                    <a:pt x="81674" y="15978"/>
                    <a:pt x="81795" y="15461"/>
                    <a:pt x="81613" y="15035"/>
                  </a:cubicBezTo>
                  <a:cubicBezTo>
                    <a:pt x="81066" y="14579"/>
                    <a:pt x="80336" y="14306"/>
                    <a:pt x="79607" y="14063"/>
                  </a:cubicBezTo>
                  <a:cubicBezTo>
                    <a:pt x="79607" y="14063"/>
                    <a:pt x="79607" y="14063"/>
                    <a:pt x="79607" y="14032"/>
                  </a:cubicBezTo>
                  <a:cubicBezTo>
                    <a:pt x="79455" y="14002"/>
                    <a:pt x="79303" y="13941"/>
                    <a:pt x="79151" y="13880"/>
                  </a:cubicBezTo>
                  <a:cubicBezTo>
                    <a:pt x="78847" y="13789"/>
                    <a:pt x="78543" y="13668"/>
                    <a:pt x="78269" y="13546"/>
                  </a:cubicBezTo>
                  <a:cubicBezTo>
                    <a:pt x="75898" y="12421"/>
                    <a:pt x="73588" y="11175"/>
                    <a:pt x="71126" y="10263"/>
                  </a:cubicBezTo>
                  <a:cubicBezTo>
                    <a:pt x="70944" y="10203"/>
                    <a:pt x="70792" y="10142"/>
                    <a:pt x="70610" y="10111"/>
                  </a:cubicBezTo>
                  <a:cubicBezTo>
                    <a:pt x="70579" y="10111"/>
                    <a:pt x="70579" y="10081"/>
                    <a:pt x="70549" y="10051"/>
                  </a:cubicBezTo>
                  <a:cubicBezTo>
                    <a:pt x="69485" y="9655"/>
                    <a:pt x="68452" y="9291"/>
                    <a:pt x="67448" y="8744"/>
                  </a:cubicBezTo>
                  <a:cubicBezTo>
                    <a:pt x="65017" y="7771"/>
                    <a:pt x="62859" y="6281"/>
                    <a:pt x="60488" y="5187"/>
                  </a:cubicBezTo>
                  <a:cubicBezTo>
                    <a:pt x="58755" y="4336"/>
                    <a:pt x="56932" y="3637"/>
                    <a:pt x="55138" y="2877"/>
                  </a:cubicBezTo>
                  <a:cubicBezTo>
                    <a:pt x="53862" y="2360"/>
                    <a:pt x="52555" y="1722"/>
                    <a:pt x="51217" y="1266"/>
                  </a:cubicBezTo>
                  <a:cubicBezTo>
                    <a:pt x="51217" y="1175"/>
                    <a:pt x="51156" y="1053"/>
                    <a:pt x="51035" y="1023"/>
                  </a:cubicBezTo>
                  <a:cubicBezTo>
                    <a:pt x="48419" y="389"/>
                    <a:pt x="45790" y="0"/>
                    <a:pt x="43140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3"/>
            <p:cNvSpPr/>
            <p:nvPr/>
          </p:nvSpPr>
          <p:spPr>
            <a:xfrm>
              <a:off x="13137300" y="1268600"/>
              <a:ext cx="496975" cy="148900"/>
            </a:xfrm>
            <a:custGeom>
              <a:avLst/>
              <a:gdLst/>
              <a:ahLst/>
              <a:cxnLst/>
              <a:rect l="l" t="t" r="r" b="b"/>
              <a:pathLst>
                <a:path w="19879" h="5956" extrusionOk="0">
                  <a:moveTo>
                    <a:pt x="9534" y="0"/>
                  </a:moveTo>
                  <a:cubicBezTo>
                    <a:pt x="7863" y="0"/>
                    <a:pt x="6243" y="755"/>
                    <a:pt x="5198" y="2521"/>
                  </a:cubicBezTo>
                  <a:cubicBezTo>
                    <a:pt x="5137" y="2643"/>
                    <a:pt x="5076" y="2795"/>
                    <a:pt x="5015" y="2916"/>
                  </a:cubicBezTo>
                  <a:lnTo>
                    <a:pt x="5046" y="2916"/>
                  </a:lnTo>
                  <a:cubicBezTo>
                    <a:pt x="5015" y="2947"/>
                    <a:pt x="5015" y="2977"/>
                    <a:pt x="4985" y="3038"/>
                  </a:cubicBezTo>
                  <a:cubicBezTo>
                    <a:pt x="4985" y="3068"/>
                    <a:pt x="4955" y="3099"/>
                    <a:pt x="4955" y="3129"/>
                  </a:cubicBezTo>
                  <a:lnTo>
                    <a:pt x="4863" y="3281"/>
                  </a:lnTo>
                  <a:cubicBezTo>
                    <a:pt x="4863" y="3281"/>
                    <a:pt x="4833" y="3281"/>
                    <a:pt x="4803" y="3251"/>
                  </a:cubicBezTo>
                  <a:cubicBezTo>
                    <a:pt x="4711" y="3251"/>
                    <a:pt x="4620" y="3220"/>
                    <a:pt x="4529" y="3190"/>
                  </a:cubicBezTo>
                  <a:lnTo>
                    <a:pt x="4468" y="3190"/>
                  </a:lnTo>
                  <a:cubicBezTo>
                    <a:pt x="4377" y="3159"/>
                    <a:pt x="4316" y="3129"/>
                    <a:pt x="4255" y="3129"/>
                  </a:cubicBezTo>
                  <a:lnTo>
                    <a:pt x="4225" y="3129"/>
                  </a:lnTo>
                  <a:cubicBezTo>
                    <a:pt x="4044" y="3100"/>
                    <a:pt x="3861" y="3085"/>
                    <a:pt x="3678" y="3085"/>
                  </a:cubicBezTo>
                  <a:cubicBezTo>
                    <a:pt x="2350" y="3085"/>
                    <a:pt x="998" y="3835"/>
                    <a:pt x="304" y="4983"/>
                  </a:cubicBezTo>
                  <a:cubicBezTo>
                    <a:pt x="182" y="5196"/>
                    <a:pt x="91" y="5409"/>
                    <a:pt x="0" y="5622"/>
                  </a:cubicBezTo>
                  <a:cubicBezTo>
                    <a:pt x="1854" y="5652"/>
                    <a:pt x="3678" y="5682"/>
                    <a:pt x="5502" y="5713"/>
                  </a:cubicBezTo>
                  <a:cubicBezTo>
                    <a:pt x="7477" y="5743"/>
                    <a:pt x="9453" y="5774"/>
                    <a:pt x="11429" y="5804"/>
                  </a:cubicBezTo>
                  <a:cubicBezTo>
                    <a:pt x="13374" y="5834"/>
                    <a:pt x="15350" y="5865"/>
                    <a:pt x="17295" y="5925"/>
                  </a:cubicBezTo>
                  <a:cubicBezTo>
                    <a:pt x="18177" y="5925"/>
                    <a:pt x="19028" y="5956"/>
                    <a:pt x="19879" y="5956"/>
                  </a:cubicBezTo>
                  <a:cubicBezTo>
                    <a:pt x="19788" y="5743"/>
                    <a:pt x="19696" y="5530"/>
                    <a:pt x="19545" y="5348"/>
                  </a:cubicBezTo>
                  <a:cubicBezTo>
                    <a:pt x="19035" y="4655"/>
                    <a:pt x="18197" y="4263"/>
                    <a:pt x="17362" y="4263"/>
                  </a:cubicBezTo>
                  <a:cubicBezTo>
                    <a:pt x="16951" y="4263"/>
                    <a:pt x="16541" y="4357"/>
                    <a:pt x="16171" y="4558"/>
                  </a:cubicBezTo>
                  <a:cubicBezTo>
                    <a:pt x="16140" y="4588"/>
                    <a:pt x="16110" y="4588"/>
                    <a:pt x="16110" y="4618"/>
                  </a:cubicBezTo>
                  <a:lnTo>
                    <a:pt x="16079" y="4618"/>
                  </a:lnTo>
                  <a:cubicBezTo>
                    <a:pt x="16049" y="4649"/>
                    <a:pt x="16049" y="4649"/>
                    <a:pt x="16019" y="4649"/>
                  </a:cubicBezTo>
                  <a:cubicBezTo>
                    <a:pt x="16019" y="4649"/>
                    <a:pt x="16019" y="4649"/>
                    <a:pt x="15988" y="4679"/>
                  </a:cubicBezTo>
                  <a:cubicBezTo>
                    <a:pt x="15958" y="4679"/>
                    <a:pt x="15927" y="4710"/>
                    <a:pt x="15897" y="4710"/>
                  </a:cubicBezTo>
                  <a:cubicBezTo>
                    <a:pt x="15867" y="4710"/>
                    <a:pt x="15867" y="4710"/>
                    <a:pt x="15867" y="4740"/>
                  </a:cubicBezTo>
                  <a:cubicBezTo>
                    <a:pt x="15867" y="4710"/>
                    <a:pt x="15836" y="4710"/>
                    <a:pt x="15836" y="4679"/>
                  </a:cubicBezTo>
                  <a:cubicBezTo>
                    <a:pt x="15806" y="4649"/>
                    <a:pt x="15806" y="4588"/>
                    <a:pt x="15775" y="4527"/>
                  </a:cubicBezTo>
                  <a:cubicBezTo>
                    <a:pt x="15745" y="4467"/>
                    <a:pt x="15715" y="4436"/>
                    <a:pt x="15684" y="4375"/>
                  </a:cubicBezTo>
                  <a:cubicBezTo>
                    <a:pt x="14765" y="1765"/>
                    <a:pt x="12090" y="0"/>
                    <a:pt x="9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3"/>
            <p:cNvSpPr/>
            <p:nvPr/>
          </p:nvSpPr>
          <p:spPr>
            <a:xfrm>
              <a:off x="13741400" y="1399275"/>
              <a:ext cx="263700" cy="95750"/>
            </a:xfrm>
            <a:custGeom>
              <a:avLst/>
              <a:gdLst/>
              <a:ahLst/>
              <a:cxnLst/>
              <a:rect l="l" t="t" r="r" b="b"/>
              <a:pathLst>
                <a:path w="10548" h="3830" extrusionOk="0">
                  <a:moveTo>
                    <a:pt x="6689" y="0"/>
                  </a:moveTo>
                  <a:cubicBezTo>
                    <a:pt x="5364" y="0"/>
                    <a:pt x="4010" y="608"/>
                    <a:pt x="3405" y="1793"/>
                  </a:cubicBezTo>
                  <a:cubicBezTo>
                    <a:pt x="3314" y="1945"/>
                    <a:pt x="3223" y="2127"/>
                    <a:pt x="3131" y="2309"/>
                  </a:cubicBezTo>
                  <a:cubicBezTo>
                    <a:pt x="3131" y="2340"/>
                    <a:pt x="3101" y="2370"/>
                    <a:pt x="3101" y="2370"/>
                  </a:cubicBezTo>
                  <a:cubicBezTo>
                    <a:pt x="3071" y="2431"/>
                    <a:pt x="3040" y="2492"/>
                    <a:pt x="3010" y="2522"/>
                  </a:cubicBezTo>
                  <a:cubicBezTo>
                    <a:pt x="2979" y="2613"/>
                    <a:pt x="2949" y="2674"/>
                    <a:pt x="2919" y="2765"/>
                  </a:cubicBezTo>
                  <a:cubicBezTo>
                    <a:pt x="2888" y="2735"/>
                    <a:pt x="2858" y="2705"/>
                    <a:pt x="2858" y="2674"/>
                  </a:cubicBezTo>
                  <a:cubicBezTo>
                    <a:pt x="2550" y="2342"/>
                    <a:pt x="2129" y="2189"/>
                    <a:pt x="1703" y="2189"/>
                  </a:cubicBezTo>
                  <a:cubicBezTo>
                    <a:pt x="1077" y="2189"/>
                    <a:pt x="442" y="2521"/>
                    <a:pt x="153" y="3100"/>
                  </a:cubicBezTo>
                  <a:cubicBezTo>
                    <a:pt x="61" y="3221"/>
                    <a:pt x="61" y="3404"/>
                    <a:pt x="1" y="3586"/>
                  </a:cubicBezTo>
                  <a:cubicBezTo>
                    <a:pt x="1672" y="3616"/>
                    <a:pt x="3314" y="3677"/>
                    <a:pt x="4986" y="3708"/>
                  </a:cubicBezTo>
                  <a:cubicBezTo>
                    <a:pt x="6840" y="3738"/>
                    <a:pt x="8694" y="3768"/>
                    <a:pt x="10548" y="3829"/>
                  </a:cubicBezTo>
                  <a:cubicBezTo>
                    <a:pt x="10487" y="3556"/>
                    <a:pt x="10487" y="3252"/>
                    <a:pt x="10366" y="3009"/>
                  </a:cubicBezTo>
                  <a:cubicBezTo>
                    <a:pt x="10001" y="1671"/>
                    <a:pt x="9028" y="486"/>
                    <a:pt x="7691" y="121"/>
                  </a:cubicBezTo>
                  <a:cubicBezTo>
                    <a:pt x="7368" y="40"/>
                    <a:pt x="7029" y="0"/>
                    <a:pt x="66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3"/>
            <p:cNvSpPr/>
            <p:nvPr/>
          </p:nvSpPr>
          <p:spPr>
            <a:xfrm>
              <a:off x="13129700" y="1362775"/>
              <a:ext cx="511875" cy="58000"/>
            </a:xfrm>
            <a:custGeom>
              <a:avLst/>
              <a:gdLst/>
              <a:ahLst/>
              <a:cxnLst/>
              <a:rect l="l" t="t" r="r" b="b"/>
              <a:pathLst>
                <a:path w="20475" h="2320" extrusionOk="0">
                  <a:moveTo>
                    <a:pt x="6687" y="0"/>
                  </a:moveTo>
                  <a:cubicBezTo>
                    <a:pt x="6596" y="122"/>
                    <a:pt x="6474" y="213"/>
                    <a:pt x="6353" y="304"/>
                  </a:cubicBezTo>
                  <a:cubicBezTo>
                    <a:pt x="6140" y="396"/>
                    <a:pt x="5958" y="700"/>
                    <a:pt x="5745" y="791"/>
                  </a:cubicBezTo>
                  <a:cubicBezTo>
                    <a:pt x="5065" y="1280"/>
                    <a:pt x="4236" y="1560"/>
                    <a:pt x="3394" y="1560"/>
                  </a:cubicBezTo>
                  <a:cubicBezTo>
                    <a:pt x="3032" y="1560"/>
                    <a:pt x="2667" y="1508"/>
                    <a:pt x="2310" y="1399"/>
                  </a:cubicBezTo>
                  <a:cubicBezTo>
                    <a:pt x="2280" y="1368"/>
                    <a:pt x="2219" y="1368"/>
                    <a:pt x="2158" y="1338"/>
                  </a:cubicBezTo>
                  <a:cubicBezTo>
                    <a:pt x="2067" y="1307"/>
                    <a:pt x="2006" y="1307"/>
                    <a:pt x="1915" y="1277"/>
                  </a:cubicBezTo>
                  <a:cubicBezTo>
                    <a:pt x="1854" y="1247"/>
                    <a:pt x="1763" y="1216"/>
                    <a:pt x="1702" y="1186"/>
                  </a:cubicBezTo>
                  <a:lnTo>
                    <a:pt x="1672" y="1186"/>
                  </a:lnTo>
                  <a:cubicBezTo>
                    <a:pt x="1520" y="1125"/>
                    <a:pt x="1368" y="1095"/>
                    <a:pt x="1216" y="1003"/>
                  </a:cubicBezTo>
                  <a:cubicBezTo>
                    <a:pt x="1094" y="943"/>
                    <a:pt x="942" y="851"/>
                    <a:pt x="821" y="791"/>
                  </a:cubicBezTo>
                  <a:cubicBezTo>
                    <a:pt x="798" y="783"/>
                    <a:pt x="775" y="779"/>
                    <a:pt x="753" y="779"/>
                  </a:cubicBezTo>
                  <a:cubicBezTo>
                    <a:pt x="686" y="779"/>
                    <a:pt x="623" y="813"/>
                    <a:pt x="578" y="882"/>
                  </a:cubicBezTo>
                  <a:cubicBezTo>
                    <a:pt x="547" y="943"/>
                    <a:pt x="547" y="1003"/>
                    <a:pt x="547" y="1064"/>
                  </a:cubicBezTo>
                  <a:cubicBezTo>
                    <a:pt x="334" y="1186"/>
                    <a:pt x="61" y="1672"/>
                    <a:pt x="0" y="1885"/>
                  </a:cubicBezTo>
                  <a:cubicBezTo>
                    <a:pt x="0" y="2112"/>
                    <a:pt x="129" y="2174"/>
                    <a:pt x="300" y="2174"/>
                  </a:cubicBezTo>
                  <a:cubicBezTo>
                    <a:pt x="404" y="2174"/>
                    <a:pt x="524" y="2151"/>
                    <a:pt x="638" y="2128"/>
                  </a:cubicBezTo>
                  <a:cubicBezTo>
                    <a:pt x="760" y="2098"/>
                    <a:pt x="882" y="2098"/>
                    <a:pt x="973" y="2098"/>
                  </a:cubicBezTo>
                  <a:cubicBezTo>
                    <a:pt x="1119" y="2081"/>
                    <a:pt x="1266" y="2074"/>
                    <a:pt x="1413" y="2074"/>
                  </a:cubicBezTo>
                  <a:cubicBezTo>
                    <a:pt x="1813" y="2074"/>
                    <a:pt x="2214" y="2130"/>
                    <a:pt x="2614" y="2219"/>
                  </a:cubicBezTo>
                  <a:cubicBezTo>
                    <a:pt x="2630" y="2223"/>
                    <a:pt x="2646" y="2225"/>
                    <a:pt x="2662" y="2225"/>
                  </a:cubicBezTo>
                  <a:cubicBezTo>
                    <a:pt x="2766" y="2225"/>
                    <a:pt x="2861" y="2143"/>
                    <a:pt x="2888" y="2037"/>
                  </a:cubicBezTo>
                  <a:cubicBezTo>
                    <a:pt x="2918" y="2007"/>
                    <a:pt x="2918" y="2007"/>
                    <a:pt x="2918" y="1976"/>
                  </a:cubicBezTo>
                  <a:cubicBezTo>
                    <a:pt x="3040" y="2007"/>
                    <a:pt x="3161" y="2007"/>
                    <a:pt x="3222" y="2007"/>
                  </a:cubicBezTo>
                  <a:cubicBezTo>
                    <a:pt x="3300" y="2012"/>
                    <a:pt x="3378" y="2014"/>
                    <a:pt x="3454" y="2014"/>
                  </a:cubicBezTo>
                  <a:cubicBezTo>
                    <a:pt x="3824" y="2014"/>
                    <a:pt x="4177" y="1955"/>
                    <a:pt x="4529" y="1855"/>
                  </a:cubicBezTo>
                  <a:cubicBezTo>
                    <a:pt x="4559" y="1915"/>
                    <a:pt x="4620" y="1946"/>
                    <a:pt x="4651" y="1946"/>
                  </a:cubicBezTo>
                  <a:cubicBezTo>
                    <a:pt x="6201" y="2128"/>
                    <a:pt x="7721" y="2067"/>
                    <a:pt x="9271" y="2280"/>
                  </a:cubicBezTo>
                  <a:cubicBezTo>
                    <a:pt x="11370" y="2244"/>
                    <a:pt x="13491" y="2197"/>
                    <a:pt x="15608" y="2197"/>
                  </a:cubicBezTo>
                  <a:cubicBezTo>
                    <a:pt x="17046" y="2197"/>
                    <a:pt x="18483" y="2219"/>
                    <a:pt x="19909" y="2280"/>
                  </a:cubicBezTo>
                  <a:cubicBezTo>
                    <a:pt x="19970" y="2280"/>
                    <a:pt x="20031" y="2280"/>
                    <a:pt x="20061" y="2250"/>
                  </a:cubicBezTo>
                  <a:cubicBezTo>
                    <a:pt x="20092" y="2280"/>
                    <a:pt x="20122" y="2280"/>
                    <a:pt x="20122" y="2310"/>
                  </a:cubicBezTo>
                  <a:cubicBezTo>
                    <a:pt x="20146" y="2316"/>
                    <a:pt x="20168" y="2319"/>
                    <a:pt x="20189" y="2319"/>
                  </a:cubicBezTo>
                  <a:cubicBezTo>
                    <a:pt x="20387" y="2319"/>
                    <a:pt x="20475" y="2080"/>
                    <a:pt x="20365" y="1915"/>
                  </a:cubicBezTo>
                  <a:cubicBezTo>
                    <a:pt x="20061" y="1581"/>
                    <a:pt x="19788" y="1247"/>
                    <a:pt x="19514" y="882"/>
                  </a:cubicBezTo>
                  <a:cubicBezTo>
                    <a:pt x="19474" y="801"/>
                    <a:pt x="19379" y="747"/>
                    <a:pt x="19285" y="747"/>
                  </a:cubicBezTo>
                  <a:cubicBezTo>
                    <a:pt x="19237" y="747"/>
                    <a:pt x="19190" y="760"/>
                    <a:pt x="19149" y="791"/>
                  </a:cubicBezTo>
                  <a:cubicBezTo>
                    <a:pt x="18997" y="882"/>
                    <a:pt x="18815" y="973"/>
                    <a:pt x="18663" y="1034"/>
                  </a:cubicBezTo>
                  <a:cubicBezTo>
                    <a:pt x="18602" y="1095"/>
                    <a:pt x="18542" y="1125"/>
                    <a:pt x="18481" y="1155"/>
                  </a:cubicBezTo>
                  <a:cubicBezTo>
                    <a:pt x="18298" y="1277"/>
                    <a:pt x="18086" y="1307"/>
                    <a:pt x="17873" y="1368"/>
                  </a:cubicBezTo>
                  <a:cubicBezTo>
                    <a:pt x="17721" y="1399"/>
                    <a:pt x="17569" y="1429"/>
                    <a:pt x="17386" y="1459"/>
                  </a:cubicBezTo>
                  <a:cubicBezTo>
                    <a:pt x="17279" y="1481"/>
                    <a:pt x="17172" y="1502"/>
                    <a:pt x="17053" y="1502"/>
                  </a:cubicBezTo>
                  <a:cubicBezTo>
                    <a:pt x="17004" y="1502"/>
                    <a:pt x="16954" y="1499"/>
                    <a:pt x="16900" y="1490"/>
                  </a:cubicBezTo>
                  <a:lnTo>
                    <a:pt x="16809" y="1490"/>
                  </a:lnTo>
                  <a:cubicBezTo>
                    <a:pt x="16444" y="1490"/>
                    <a:pt x="16079" y="1429"/>
                    <a:pt x="15745" y="1307"/>
                  </a:cubicBezTo>
                  <a:cubicBezTo>
                    <a:pt x="15563" y="1247"/>
                    <a:pt x="15380" y="1186"/>
                    <a:pt x="15228" y="1095"/>
                  </a:cubicBezTo>
                  <a:cubicBezTo>
                    <a:pt x="15016" y="1034"/>
                    <a:pt x="14833" y="943"/>
                    <a:pt x="14651" y="851"/>
                  </a:cubicBezTo>
                  <a:lnTo>
                    <a:pt x="14651" y="851"/>
                  </a:lnTo>
                  <a:cubicBezTo>
                    <a:pt x="14651" y="851"/>
                    <a:pt x="14651" y="852"/>
                    <a:pt x="14681" y="882"/>
                  </a:cubicBezTo>
                  <a:cubicBezTo>
                    <a:pt x="14529" y="821"/>
                    <a:pt x="14408" y="760"/>
                    <a:pt x="14286" y="700"/>
                  </a:cubicBezTo>
                  <a:lnTo>
                    <a:pt x="14134" y="639"/>
                  </a:lnTo>
                  <a:cubicBezTo>
                    <a:pt x="14073" y="669"/>
                    <a:pt x="14013" y="700"/>
                    <a:pt x="13952" y="730"/>
                  </a:cubicBezTo>
                  <a:cubicBezTo>
                    <a:pt x="13739" y="851"/>
                    <a:pt x="13526" y="943"/>
                    <a:pt x="13313" y="1064"/>
                  </a:cubicBezTo>
                  <a:cubicBezTo>
                    <a:pt x="12979" y="1216"/>
                    <a:pt x="12614" y="1338"/>
                    <a:pt x="12219" y="1429"/>
                  </a:cubicBezTo>
                  <a:cubicBezTo>
                    <a:pt x="12037" y="1459"/>
                    <a:pt x="11854" y="1459"/>
                    <a:pt x="11672" y="1490"/>
                  </a:cubicBezTo>
                  <a:cubicBezTo>
                    <a:pt x="11357" y="1544"/>
                    <a:pt x="11039" y="1571"/>
                    <a:pt x="10720" y="1571"/>
                  </a:cubicBezTo>
                  <a:cubicBezTo>
                    <a:pt x="10147" y="1571"/>
                    <a:pt x="9575" y="1483"/>
                    <a:pt x="9028" y="1307"/>
                  </a:cubicBezTo>
                  <a:cubicBezTo>
                    <a:pt x="8207" y="1003"/>
                    <a:pt x="7295" y="760"/>
                    <a:pt x="6748" y="61"/>
                  </a:cubicBezTo>
                  <a:cubicBezTo>
                    <a:pt x="6718" y="31"/>
                    <a:pt x="6718" y="31"/>
                    <a:pt x="668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3"/>
            <p:cNvSpPr/>
            <p:nvPr/>
          </p:nvSpPr>
          <p:spPr>
            <a:xfrm>
              <a:off x="13195050" y="1366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3"/>
            <p:cNvSpPr/>
            <p:nvPr/>
          </p:nvSpPr>
          <p:spPr>
            <a:xfrm>
              <a:off x="13211000" y="1363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2" y="426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3"/>
            <p:cNvSpPr/>
            <p:nvPr/>
          </p:nvSpPr>
          <p:spPr>
            <a:xfrm>
              <a:off x="13434400" y="1357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3"/>
            <p:cNvSpPr/>
            <p:nvPr/>
          </p:nvSpPr>
          <p:spPr>
            <a:xfrm>
              <a:off x="13448850" y="1347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3"/>
            <p:cNvSpPr/>
            <p:nvPr/>
          </p:nvSpPr>
          <p:spPr>
            <a:xfrm>
              <a:off x="13432900" y="1343025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43" y="0"/>
                  </a:moveTo>
                  <a:cubicBezTo>
                    <a:pt x="122" y="0"/>
                    <a:pt x="30" y="61"/>
                    <a:pt x="0" y="213"/>
                  </a:cubicBezTo>
                  <a:cubicBezTo>
                    <a:pt x="0" y="334"/>
                    <a:pt x="91" y="426"/>
                    <a:pt x="213" y="426"/>
                  </a:cubicBezTo>
                  <a:cubicBezTo>
                    <a:pt x="365" y="426"/>
                    <a:pt x="456" y="365"/>
                    <a:pt x="456" y="213"/>
                  </a:cubicBezTo>
                  <a:cubicBezTo>
                    <a:pt x="48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3"/>
            <p:cNvSpPr/>
            <p:nvPr/>
          </p:nvSpPr>
          <p:spPr>
            <a:xfrm>
              <a:off x="13333350" y="1294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2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3"/>
            <p:cNvSpPr/>
            <p:nvPr/>
          </p:nvSpPr>
          <p:spPr>
            <a:xfrm>
              <a:off x="13731425" y="1435875"/>
              <a:ext cx="281275" cy="62475"/>
            </a:xfrm>
            <a:custGeom>
              <a:avLst/>
              <a:gdLst/>
              <a:ahLst/>
              <a:cxnLst/>
              <a:rect l="l" t="t" r="r" b="b"/>
              <a:pathLst>
                <a:path w="11251" h="2499" extrusionOk="0">
                  <a:moveTo>
                    <a:pt x="10185" y="1"/>
                  </a:moveTo>
                  <a:cubicBezTo>
                    <a:pt x="10097" y="1"/>
                    <a:pt x="10008" y="46"/>
                    <a:pt x="9974" y="146"/>
                  </a:cubicBezTo>
                  <a:cubicBezTo>
                    <a:pt x="9184" y="1100"/>
                    <a:pt x="7905" y="1468"/>
                    <a:pt x="6663" y="1468"/>
                  </a:cubicBezTo>
                  <a:cubicBezTo>
                    <a:pt x="6520" y="1468"/>
                    <a:pt x="6377" y="1463"/>
                    <a:pt x="6236" y="1453"/>
                  </a:cubicBezTo>
                  <a:cubicBezTo>
                    <a:pt x="5840" y="1423"/>
                    <a:pt x="5445" y="1362"/>
                    <a:pt x="5111" y="1180"/>
                  </a:cubicBezTo>
                  <a:cubicBezTo>
                    <a:pt x="5081" y="1210"/>
                    <a:pt x="5050" y="1210"/>
                    <a:pt x="5020" y="1210"/>
                  </a:cubicBezTo>
                  <a:lnTo>
                    <a:pt x="5020" y="1241"/>
                  </a:lnTo>
                  <a:lnTo>
                    <a:pt x="4989" y="1241"/>
                  </a:lnTo>
                  <a:cubicBezTo>
                    <a:pt x="4929" y="1301"/>
                    <a:pt x="4868" y="1362"/>
                    <a:pt x="4777" y="1393"/>
                  </a:cubicBezTo>
                  <a:cubicBezTo>
                    <a:pt x="4746" y="1423"/>
                    <a:pt x="4716" y="1453"/>
                    <a:pt x="4685" y="1453"/>
                  </a:cubicBezTo>
                  <a:cubicBezTo>
                    <a:pt x="4564" y="1545"/>
                    <a:pt x="4412" y="1605"/>
                    <a:pt x="4290" y="1666"/>
                  </a:cubicBezTo>
                  <a:cubicBezTo>
                    <a:pt x="4230" y="1697"/>
                    <a:pt x="4138" y="1697"/>
                    <a:pt x="4078" y="1727"/>
                  </a:cubicBezTo>
                  <a:cubicBezTo>
                    <a:pt x="3895" y="1818"/>
                    <a:pt x="3682" y="1909"/>
                    <a:pt x="3470" y="1909"/>
                  </a:cubicBezTo>
                  <a:lnTo>
                    <a:pt x="3439" y="1909"/>
                  </a:lnTo>
                  <a:cubicBezTo>
                    <a:pt x="3348" y="1940"/>
                    <a:pt x="3287" y="1940"/>
                    <a:pt x="3196" y="1970"/>
                  </a:cubicBezTo>
                  <a:lnTo>
                    <a:pt x="2953" y="1970"/>
                  </a:lnTo>
                  <a:cubicBezTo>
                    <a:pt x="2862" y="1970"/>
                    <a:pt x="2740" y="1970"/>
                    <a:pt x="2649" y="1940"/>
                  </a:cubicBezTo>
                  <a:cubicBezTo>
                    <a:pt x="2558" y="1940"/>
                    <a:pt x="2467" y="1940"/>
                    <a:pt x="2375" y="1909"/>
                  </a:cubicBezTo>
                  <a:cubicBezTo>
                    <a:pt x="2284" y="1909"/>
                    <a:pt x="2193" y="1879"/>
                    <a:pt x="2102" y="1849"/>
                  </a:cubicBezTo>
                  <a:cubicBezTo>
                    <a:pt x="2071" y="1849"/>
                    <a:pt x="2041" y="1818"/>
                    <a:pt x="2011" y="1818"/>
                  </a:cubicBezTo>
                  <a:cubicBezTo>
                    <a:pt x="1494" y="1666"/>
                    <a:pt x="1008" y="1423"/>
                    <a:pt x="612" y="1089"/>
                  </a:cubicBezTo>
                  <a:cubicBezTo>
                    <a:pt x="308" y="1241"/>
                    <a:pt x="339" y="1393"/>
                    <a:pt x="521" y="1575"/>
                  </a:cubicBezTo>
                  <a:cubicBezTo>
                    <a:pt x="460" y="1545"/>
                    <a:pt x="400" y="1545"/>
                    <a:pt x="369" y="1514"/>
                  </a:cubicBezTo>
                  <a:cubicBezTo>
                    <a:pt x="343" y="1506"/>
                    <a:pt x="319" y="1503"/>
                    <a:pt x="296" y="1503"/>
                  </a:cubicBezTo>
                  <a:cubicBezTo>
                    <a:pt x="53" y="1503"/>
                    <a:pt x="0" y="1914"/>
                    <a:pt x="278" y="1970"/>
                  </a:cubicBezTo>
                  <a:cubicBezTo>
                    <a:pt x="278" y="2000"/>
                    <a:pt x="278" y="2031"/>
                    <a:pt x="278" y="2061"/>
                  </a:cubicBezTo>
                  <a:cubicBezTo>
                    <a:pt x="278" y="2183"/>
                    <a:pt x="400" y="2244"/>
                    <a:pt x="491" y="2244"/>
                  </a:cubicBezTo>
                  <a:cubicBezTo>
                    <a:pt x="523" y="2241"/>
                    <a:pt x="557" y="2239"/>
                    <a:pt x="590" y="2239"/>
                  </a:cubicBezTo>
                  <a:cubicBezTo>
                    <a:pt x="753" y="2239"/>
                    <a:pt x="925" y="2268"/>
                    <a:pt x="1087" y="2268"/>
                  </a:cubicBezTo>
                  <a:cubicBezTo>
                    <a:pt x="1236" y="2268"/>
                    <a:pt x="1376" y="2244"/>
                    <a:pt x="1494" y="2152"/>
                  </a:cubicBezTo>
                  <a:cubicBezTo>
                    <a:pt x="1494" y="2122"/>
                    <a:pt x="1494" y="2122"/>
                    <a:pt x="1494" y="2092"/>
                  </a:cubicBezTo>
                  <a:cubicBezTo>
                    <a:pt x="1958" y="2283"/>
                    <a:pt x="2422" y="2400"/>
                    <a:pt x="2644" y="2400"/>
                  </a:cubicBezTo>
                  <a:cubicBezTo>
                    <a:pt x="2669" y="2400"/>
                    <a:pt x="2691" y="2399"/>
                    <a:pt x="2710" y="2396"/>
                  </a:cubicBezTo>
                  <a:lnTo>
                    <a:pt x="2983" y="2396"/>
                  </a:lnTo>
                  <a:cubicBezTo>
                    <a:pt x="3039" y="2401"/>
                    <a:pt x="3093" y="2404"/>
                    <a:pt x="3145" y="2404"/>
                  </a:cubicBezTo>
                  <a:cubicBezTo>
                    <a:pt x="3378" y="2404"/>
                    <a:pt x="3581" y="2354"/>
                    <a:pt x="3804" y="2304"/>
                  </a:cubicBezTo>
                  <a:cubicBezTo>
                    <a:pt x="3854" y="2379"/>
                    <a:pt x="3945" y="2434"/>
                    <a:pt x="4044" y="2434"/>
                  </a:cubicBezTo>
                  <a:cubicBezTo>
                    <a:pt x="4065" y="2434"/>
                    <a:pt x="4086" y="2431"/>
                    <a:pt x="4108" y="2426"/>
                  </a:cubicBezTo>
                  <a:cubicBezTo>
                    <a:pt x="4898" y="2426"/>
                    <a:pt x="5689" y="2426"/>
                    <a:pt x="6479" y="2487"/>
                  </a:cubicBezTo>
                  <a:cubicBezTo>
                    <a:pt x="7370" y="2487"/>
                    <a:pt x="8262" y="2446"/>
                    <a:pt x="9163" y="2446"/>
                  </a:cubicBezTo>
                  <a:cubicBezTo>
                    <a:pt x="9613" y="2446"/>
                    <a:pt x="10065" y="2456"/>
                    <a:pt x="10521" y="2487"/>
                  </a:cubicBezTo>
                  <a:cubicBezTo>
                    <a:pt x="10602" y="2487"/>
                    <a:pt x="10696" y="2499"/>
                    <a:pt x="10787" y="2499"/>
                  </a:cubicBezTo>
                  <a:cubicBezTo>
                    <a:pt x="10902" y="2499"/>
                    <a:pt x="11015" y="2480"/>
                    <a:pt x="11099" y="2396"/>
                  </a:cubicBezTo>
                  <a:cubicBezTo>
                    <a:pt x="11251" y="2274"/>
                    <a:pt x="11190" y="2092"/>
                    <a:pt x="11099" y="1909"/>
                  </a:cubicBezTo>
                  <a:cubicBezTo>
                    <a:pt x="10795" y="1332"/>
                    <a:pt x="10673" y="693"/>
                    <a:pt x="10369" y="86"/>
                  </a:cubicBezTo>
                  <a:cubicBezTo>
                    <a:pt x="10328" y="31"/>
                    <a:pt x="10257" y="1"/>
                    <a:pt x="1018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3"/>
            <p:cNvSpPr/>
            <p:nvPr/>
          </p:nvSpPr>
          <p:spPr>
            <a:xfrm>
              <a:off x="13939725" y="1431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3"/>
            <p:cNvSpPr/>
            <p:nvPr/>
          </p:nvSpPr>
          <p:spPr>
            <a:xfrm>
              <a:off x="1392530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3"/>
            <p:cNvSpPr/>
            <p:nvPr/>
          </p:nvSpPr>
          <p:spPr>
            <a:xfrm>
              <a:off x="13926825" y="14235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122" y="456"/>
                    <a:pt x="24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3"/>
            <p:cNvSpPr/>
            <p:nvPr/>
          </p:nvSpPr>
          <p:spPr>
            <a:xfrm>
              <a:off x="1385235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3"/>
            <p:cNvSpPr/>
            <p:nvPr/>
          </p:nvSpPr>
          <p:spPr>
            <a:xfrm>
              <a:off x="14311325" y="1673325"/>
              <a:ext cx="565375" cy="361225"/>
            </a:xfrm>
            <a:custGeom>
              <a:avLst/>
              <a:gdLst/>
              <a:ahLst/>
              <a:cxnLst/>
              <a:rect l="l" t="t" r="r" b="b"/>
              <a:pathLst>
                <a:path w="22615" h="14449" extrusionOk="0">
                  <a:moveTo>
                    <a:pt x="14078" y="0"/>
                  </a:moveTo>
                  <a:cubicBezTo>
                    <a:pt x="12052" y="0"/>
                    <a:pt x="9927" y="442"/>
                    <a:pt x="7174" y="1408"/>
                  </a:cubicBezTo>
                  <a:cubicBezTo>
                    <a:pt x="4955" y="2138"/>
                    <a:pt x="2827" y="3019"/>
                    <a:pt x="639" y="3840"/>
                  </a:cubicBezTo>
                  <a:cubicBezTo>
                    <a:pt x="426" y="3901"/>
                    <a:pt x="213" y="3992"/>
                    <a:pt x="0" y="4053"/>
                  </a:cubicBezTo>
                  <a:cubicBezTo>
                    <a:pt x="487" y="4296"/>
                    <a:pt x="1004" y="4570"/>
                    <a:pt x="1520" y="4813"/>
                  </a:cubicBezTo>
                  <a:cubicBezTo>
                    <a:pt x="3891" y="5937"/>
                    <a:pt x="6171" y="7305"/>
                    <a:pt x="8511" y="8399"/>
                  </a:cubicBezTo>
                  <a:cubicBezTo>
                    <a:pt x="12554" y="10041"/>
                    <a:pt x="16536" y="11804"/>
                    <a:pt x="20548" y="13567"/>
                  </a:cubicBezTo>
                  <a:cubicBezTo>
                    <a:pt x="21186" y="13901"/>
                    <a:pt x="21885" y="14053"/>
                    <a:pt x="22493" y="14448"/>
                  </a:cubicBezTo>
                  <a:cubicBezTo>
                    <a:pt x="22493" y="14144"/>
                    <a:pt x="22493" y="13810"/>
                    <a:pt x="22524" y="13506"/>
                  </a:cubicBezTo>
                  <a:cubicBezTo>
                    <a:pt x="22524" y="11561"/>
                    <a:pt x="22554" y="9646"/>
                    <a:pt x="22554" y="7700"/>
                  </a:cubicBezTo>
                  <a:cubicBezTo>
                    <a:pt x="22584" y="5816"/>
                    <a:pt x="22584" y="3931"/>
                    <a:pt x="22615" y="2047"/>
                  </a:cubicBezTo>
                  <a:cubicBezTo>
                    <a:pt x="19166" y="743"/>
                    <a:pt x="16705" y="0"/>
                    <a:pt x="14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3"/>
            <p:cNvSpPr/>
            <p:nvPr/>
          </p:nvSpPr>
          <p:spPr>
            <a:xfrm>
              <a:off x="12843200" y="1682100"/>
              <a:ext cx="494725" cy="257450"/>
            </a:xfrm>
            <a:custGeom>
              <a:avLst/>
              <a:gdLst/>
              <a:ahLst/>
              <a:cxnLst/>
              <a:rect l="l" t="t" r="r" b="b"/>
              <a:pathLst>
                <a:path w="19789" h="10298" extrusionOk="0">
                  <a:moveTo>
                    <a:pt x="7826" y="1"/>
                  </a:moveTo>
                  <a:cubicBezTo>
                    <a:pt x="5841" y="1"/>
                    <a:pt x="3640" y="521"/>
                    <a:pt x="974" y="1726"/>
                  </a:cubicBezTo>
                  <a:cubicBezTo>
                    <a:pt x="761" y="1756"/>
                    <a:pt x="487" y="1969"/>
                    <a:pt x="244" y="2000"/>
                  </a:cubicBezTo>
                  <a:cubicBezTo>
                    <a:pt x="214" y="3337"/>
                    <a:pt x="153" y="4674"/>
                    <a:pt x="123" y="6012"/>
                  </a:cubicBezTo>
                  <a:cubicBezTo>
                    <a:pt x="92" y="7440"/>
                    <a:pt x="31" y="8869"/>
                    <a:pt x="1" y="10298"/>
                  </a:cubicBezTo>
                  <a:cubicBezTo>
                    <a:pt x="31" y="10298"/>
                    <a:pt x="62" y="10267"/>
                    <a:pt x="92" y="10267"/>
                  </a:cubicBezTo>
                  <a:cubicBezTo>
                    <a:pt x="548" y="10206"/>
                    <a:pt x="943" y="10115"/>
                    <a:pt x="1369" y="9994"/>
                  </a:cubicBezTo>
                  <a:cubicBezTo>
                    <a:pt x="6019" y="8747"/>
                    <a:pt x="10852" y="8200"/>
                    <a:pt x="15442" y="6681"/>
                  </a:cubicBezTo>
                  <a:cubicBezTo>
                    <a:pt x="16901" y="6285"/>
                    <a:pt x="18360" y="5830"/>
                    <a:pt x="19789" y="5343"/>
                  </a:cubicBezTo>
                  <a:cubicBezTo>
                    <a:pt x="15217" y="2295"/>
                    <a:pt x="11998" y="1"/>
                    <a:pt x="7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3"/>
            <p:cNvSpPr/>
            <p:nvPr/>
          </p:nvSpPr>
          <p:spPr>
            <a:xfrm>
              <a:off x="12929850" y="1841500"/>
              <a:ext cx="11400" cy="10675"/>
            </a:xfrm>
            <a:custGeom>
              <a:avLst/>
              <a:gdLst/>
              <a:ahLst/>
              <a:cxnLst/>
              <a:rect l="l" t="t" r="r" b="b"/>
              <a:pathLst>
                <a:path w="456" h="427" extrusionOk="0">
                  <a:moveTo>
                    <a:pt x="21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122" y="426"/>
                    <a:pt x="243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3"/>
            <p:cNvSpPr/>
            <p:nvPr/>
          </p:nvSpPr>
          <p:spPr>
            <a:xfrm>
              <a:off x="12944275" y="18384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3"/>
            <p:cNvSpPr/>
            <p:nvPr/>
          </p:nvSpPr>
          <p:spPr>
            <a:xfrm>
              <a:off x="13109925" y="17906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4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3"/>
            <p:cNvSpPr/>
            <p:nvPr/>
          </p:nvSpPr>
          <p:spPr>
            <a:xfrm>
              <a:off x="14549175" y="17982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3"/>
            <p:cNvSpPr/>
            <p:nvPr/>
          </p:nvSpPr>
          <p:spPr>
            <a:xfrm>
              <a:off x="14566650" y="1804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3"/>
            <p:cNvSpPr/>
            <p:nvPr/>
          </p:nvSpPr>
          <p:spPr>
            <a:xfrm>
              <a:off x="14565125" y="1786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3"/>
            <p:cNvSpPr/>
            <p:nvPr/>
          </p:nvSpPr>
          <p:spPr>
            <a:xfrm>
              <a:off x="14780175" y="18947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3"/>
            <p:cNvSpPr/>
            <p:nvPr/>
          </p:nvSpPr>
          <p:spPr>
            <a:xfrm>
              <a:off x="14347050" y="1745750"/>
              <a:ext cx="534225" cy="295625"/>
            </a:xfrm>
            <a:custGeom>
              <a:avLst/>
              <a:gdLst/>
              <a:ahLst/>
              <a:cxnLst/>
              <a:rect l="l" t="t" r="r" b="b"/>
              <a:pathLst>
                <a:path w="21369" h="11825" extrusionOk="0">
                  <a:moveTo>
                    <a:pt x="18845" y="1"/>
                  </a:moveTo>
                  <a:cubicBezTo>
                    <a:pt x="18845" y="92"/>
                    <a:pt x="18845" y="214"/>
                    <a:pt x="18845" y="305"/>
                  </a:cubicBezTo>
                  <a:cubicBezTo>
                    <a:pt x="18876" y="3040"/>
                    <a:pt x="18785" y="5746"/>
                    <a:pt x="18785" y="8481"/>
                  </a:cubicBezTo>
                  <a:cubicBezTo>
                    <a:pt x="17994" y="8147"/>
                    <a:pt x="17234" y="7752"/>
                    <a:pt x="16475" y="7387"/>
                  </a:cubicBezTo>
                  <a:cubicBezTo>
                    <a:pt x="12006" y="5168"/>
                    <a:pt x="7508" y="3101"/>
                    <a:pt x="3009" y="913"/>
                  </a:cubicBezTo>
                  <a:lnTo>
                    <a:pt x="2371" y="1156"/>
                  </a:lnTo>
                  <a:cubicBezTo>
                    <a:pt x="1611" y="1521"/>
                    <a:pt x="821" y="1794"/>
                    <a:pt x="0" y="2007"/>
                  </a:cubicBezTo>
                  <a:cubicBezTo>
                    <a:pt x="1398" y="2706"/>
                    <a:pt x="2766" y="3466"/>
                    <a:pt x="4195" y="4104"/>
                  </a:cubicBezTo>
                  <a:cubicBezTo>
                    <a:pt x="8967" y="6384"/>
                    <a:pt x="13769" y="8907"/>
                    <a:pt x="18754" y="10822"/>
                  </a:cubicBezTo>
                  <a:cubicBezTo>
                    <a:pt x="18906" y="10882"/>
                    <a:pt x="19028" y="10943"/>
                    <a:pt x="19180" y="10974"/>
                  </a:cubicBezTo>
                  <a:cubicBezTo>
                    <a:pt x="19241" y="11004"/>
                    <a:pt x="19301" y="11034"/>
                    <a:pt x="19362" y="11065"/>
                  </a:cubicBezTo>
                  <a:cubicBezTo>
                    <a:pt x="19453" y="11095"/>
                    <a:pt x="19544" y="11126"/>
                    <a:pt x="19636" y="11156"/>
                  </a:cubicBezTo>
                  <a:cubicBezTo>
                    <a:pt x="20031" y="11308"/>
                    <a:pt x="20396" y="11430"/>
                    <a:pt x="20760" y="11551"/>
                  </a:cubicBezTo>
                  <a:lnTo>
                    <a:pt x="20791" y="11551"/>
                  </a:lnTo>
                  <a:lnTo>
                    <a:pt x="20791" y="11612"/>
                  </a:lnTo>
                  <a:cubicBezTo>
                    <a:pt x="20791" y="11642"/>
                    <a:pt x="20791" y="11673"/>
                    <a:pt x="20821" y="11703"/>
                  </a:cubicBezTo>
                  <a:cubicBezTo>
                    <a:pt x="20851" y="11764"/>
                    <a:pt x="20912" y="11825"/>
                    <a:pt x="21003" y="11825"/>
                  </a:cubicBezTo>
                  <a:lnTo>
                    <a:pt x="21064" y="11825"/>
                  </a:lnTo>
                  <a:cubicBezTo>
                    <a:pt x="21155" y="11794"/>
                    <a:pt x="21247" y="11733"/>
                    <a:pt x="21247" y="11612"/>
                  </a:cubicBezTo>
                  <a:cubicBezTo>
                    <a:pt x="21368" y="9393"/>
                    <a:pt x="21125" y="7144"/>
                    <a:pt x="21247" y="4894"/>
                  </a:cubicBezTo>
                  <a:cubicBezTo>
                    <a:pt x="21307" y="3557"/>
                    <a:pt x="21307" y="2220"/>
                    <a:pt x="21368" y="882"/>
                  </a:cubicBezTo>
                  <a:cubicBezTo>
                    <a:pt x="21277" y="882"/>
                    <a:pt x="21216" y="852"/>
                    <a:pt x="21125" y="821"/>
                  </a:cubicBezTo>
                  <a:cubicBezTo>
                    <a:pt x="20365" y="548"/>
                    <a:pt x="19605" y="274"/>
                    <a:pt x="1884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3"/>
            <p:cNvSpPr/>
            <p:nvPr/>
          </p:nvSpPr>
          <p:spPr>
            <a:xfrm>
              <a:off x="14818925" y="1699400"/>
              <a:ext cx="65375" cy="46375"/>
            </a:xfrm>
            <a:custGeom>
              <a:avLst/>
              <a:gdLst/>
              <a:ahLst/>
              <a:cxnLst/>
              <a:rect l="l" t="t" r="r" b="b"/>
              <a:pathLst>
                <a:path w="2615" h="1855" extrusionOk="0">
                  <a:moveTo>
                    <a:pt x="1" y="1"/>
                  </a:moveTo>
                  <a:cubicBezTo>
                    <a:pt x="1" y="31"/>
                    <a:pt x="1" y="61"/>
                    <a:pt x="1" y="92"/>
                  </a:cubicBezTo>
                  <a:cubicBezTo>
                    <a:pt x="366" y="244"/>
                    <a:pt x="730" y="365"/>
                    <a:pt x="1095" y="517"/>
                  </a:cubicBezTo>
                  <a:cubicBezTo>
                    <a:pt x="1642" y="730"/>
                    <a:pt x="2220" y="578"/>
                    <a:pt x="2372" y="1186"/>
                  </a:cubicBezTo>
                  <a:cubicBezTo>
                    <a:pt x="2402" y="1399"/>
                    <a:pt x="2463" y="1642"/>
                    <a:pt x="2493" y="1855"/>
                  </a:cubicBezTo>
                  <a:lnTo>
                    <a:pt x="2524" y="1338"/>
                  </a:lnTo>
                  <a:cubicBezTo>
                    <a:pt x="2615" y="852"/>
                    <a:pt x="2159" y="669"/>
                    <a:pt x="1794" y="548"/>
                  </a:cubicBezTo>
                  <a:cubicBezTo>
                    <a:pt x="1429" y="396"/>
                    <a:pt x="1034" y="335"/>
                    <a:pt x="700" y="183"/>
                  </a:cubicBezTo>
                  <a:cubicBezTo>
                    <a:pt x="517" y="153"/>
                    <a:pt x="366" y="92"/>
                    <a:pt x="214" y="31"/>
                  </a:cubicBezTo>
                  <a:cubicBezTo>
                    <a:pt x="183" y="31"/>
                    <a:pt x="183" y="31"/>
                    <a:pt x="153" y="1"/>
                  </a:cubicBezTo>
                  <a:cubicBezTo>
                    <a:pt x="153" y="31"/>
                    <a:pt x="122" y="31"/>
                    <a:pt x="92" y="31"/>
                  </a:cubicBezTo>
                  <a:cubicBezTo>
                    <a:pt x="62" y="31"/>
                    <a:pt x="31" y="1"/>
                    <a:pt x="1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3"/>
            <p:cNvSpPr/>
            <p:nvPr/>
          </p:nvSpPr>
          <p:spPr>
            <a:xfrm>
              <a:off x="12839400" y="1741200"/>
              <a:ext cx="461300" cy="206300"/>
            </a:xfrm>
            <a:custGeom>
              <a:avLst/>
              <a:gdLst/>
              <a:ahLst/>
              <a:cxnLst/>
              <a:rect l="l" t="t" r="r" b="b"/>
              <a:pathLst>
                <a:path w="18452" h="8252" extrusionOk="0">
                  <a:moveTo>
                    <a:pt x="2645" y="0"/>
                  </a:moveTo>
                  <a:cubicBezTo>
                    <a:pt x="2311" y="152"/>
                    <a:pt x="1946" y="274"/>
                    <a:pt x="1551" y="456"/>
                  </a:cubicBezTo>
                  <a:cubicBezTo>
                    <a:pt x="1325" y="485"/>
                    <a:pt x="706" y="827"/>
                    <a:pt x="327" y="827"/>
                  </a:cubicBezTo>
                  <a:cubicBezTo>
                    <a:pt x="298" y="827"/>
                    <a:pt x="270" y="825"/>
                    <a:pt x="244" y="821"/>
                  </a:cubicBezTo>
                  <a:cubicBezTo>
                    <a:pt x="153" y="2037"/>
                    <a:pt x="123" y="3253"/>
                    <a:pt x="92" y="4438"/>
                  </a:cubicBezTo>
                  <a:cubicBezTo>
                    <a:pt x="92" y="5411"/>
                    <a:pt x="31" y="6353"/>
                    <a:pt x="31" y="7326"/>
                  </a:cubicBezTo>
                  <a:cubicBezTo>
                    <a:pt x="31" y="7660"/>
                    <a:pt x="1" y="8116"/>
                    <a:pt x="396" y="8207"/>
                  </a:cubicBezTo>
                  <a:cubicBezTo>
                    <a:pt x="396" y="8207"/>
                    <a:pt x="426" y="8207"/>
                    <a:pt x="426" y="8238"/>
                  </a:cubicBezTo>
                  <a:cubicBezTo>
                    <a:pt x="491" y="8247"/>
                    <a:pt x="558" y="8252"/>
                    <a:pt x="625" y="8252"/>
                  </a:cubicBezTo>
                  <a:cubicBezTo>
                    <a:pt x="1188" y="8252"/>
                    <a:pt x="1819" y="7935"/>
                    <a:pt x="2281" y="7690"/>
                  </a:cubicBezTo>
                  <a:lnTo>
                    <a:pt x="2372" y="7690"/>
                  </a:lnTo>
                  <a:cubicBezTo>
                    <a:pt x="2463" y="7690"/>
                    <a:pt x="2493" y="7660"/>
                    <a:pt x="2554" y="7630"/>
                  </a:cubicBezTo>
                  <a:cubicBezTo>
                    <a:pt x="2554" y="7599"/>
                    <a:pt x="2554" y="7599"/>
                    <a:pt x="2585" y="7599"/>
                  </a:cubicBezTo>
                  <a:cubicBezTo>
                    <a:pt x="2615" y="7599"/>
                    <a:pt x="2676" y="7569"/>
                    <a:pt x="2706" y="7569"/>
                  </a:cubicBezTo>
                  <a:cubicBezTo>
                    <a:pt x="3892" y="7539"/>
                    <a:pt x="5047" y="7052"/>
                    <a:pt x="6202" y="6839"/>
                  </a:cubicBezTo>
                  <a:cubicBezTo>
                    <a:pt x="7873" y="6505"/>
                    <a:pt x="9576" y="6262"/>
                    <a:pt x="11217" y="5836"/>
                  </a:cubicBezTo>
                  <a:cubicBezTo>
                    <a:pt x="11855" y="5684"/>
                    <a:pt x="12524" y="5532"/>
                    <a:pt x="13162" y="5380"/>
                  </a:cubicBezTo>
                  <a:cubicBezTo>
                    <a:pt x="13922" y="5168"/>
                    <a:pt x="14652" y="4955"/>
                    <a:pt x="15381" y="4712"/>
                  </a:cubicBezTo>
                  <a:cubicBezTo>
                    <a:pt x="15624" y="4590"/>
                    <a:pt x="16141" y="4590"/>
                    <a:pt x="16111" y="4256"/>
                  </a:cubicBezTo>
                  <a:cubicBezTo>
                    <a:pt x="16871" y="4013"/>
                    <a:pt x="17661" y="3739"/>
                    <a:pt x="18451" y="3526"/>
                  </a:cubicBezTo>
                  <a:cubicBezTo>
                    <a:pt x="17813" y="3131"/>
                    <a:pt x="17235" y="2797"/>
                    <a:pt x="16658" y="2432"/>
                  </a:cubicBezTo>
                  <a:cubicBezTo>
                    <a:pt x="12068" y="3648"/>
                    <a:pt x="7418" y="4712"/>
                    <a:pt x="2737" y="5624"/>
                  </a:cubicBezTo>
                  <a:lnTo>
                    <a:pt x="2615" y="5624"/>
                  </a:lnTo>
                  <a:cubicBezTo>
                    <a:pt x="2615" y="5198"/>
                    <a:pt x="2615" y="4773"/>
                    <a:pt x="2615" y="4347"/>
                  </a:cubicBezTo>
                  <a:cubicBezTo>
                    <a:pt x="2645" y="3374"/>
                    <a:pt x="2645" y="2432"/>
                    <a:pt x="2645" y="1459"/>
                  </a:cubicBezTo>
                  <a:cubicBezTo>
                    <a:pt x="2645" y="973"/>
                    <a:pt x="2645" y="487"/>
                    <a:pt x="2645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3"/>
            <p:cNvSpPr/>
            <p:nvPr/>
          </p:nvSpPr>
          <p:spPr>
            <a:xfrm>
              <a:off x="13304475" y="1788350"/>
              <a:ext cx="41800" cy="31150"/>
            </a:xfrm>
            <a:custGeom>
              <a:avLst/>
              <a:gdLst/>
              <a:ahLst/>
              <a:cxnLst/>
              <a:rect l="l" t="t" r="r" b="b"/>
              <a:pathLst>
                <a:path w="1672" h="1246" extrusionOk="0">
                  <a:moveTo>
                    <a:pt x="193" y="1"/>
                  </a:moveTo>
                  <a:cubicBezTo>
                    <a:pt x="129" y="1"/>
                    <a:pt x="65" y="11"/>
                    <a:pt x="0" y="29"/>
                  </a:cubicBezTo>
                  <a:lnTo>
                    <a:pt x="274" y="181"/>
                  </a:lnTo>
                  <a:cubicBezTo>
                    <a:pt x="547" y="424"/>
                    <a:pt x="1550" y="820"/>
                    <a:pt x="1368" y="1245"/>
                  </a:cubicBezTo>
                  <a:cubicBezTo>
                    <a:pt x="1581" y="1124"/>
                    <a:pt x="1672" y="972"/>
                    <a:pt x="1550" y="728"/>
                  </a:cubicBezTo>
                  <a:cubicBezTo>
                    <a:pt x="1277" y="485"/>
                    <a:pt x="912" y="394"/>
                    <a:pt x="608" y="181"/>
                  </a:cubicBezTo>
                  <a:cubicBezTo>
                    <a:pt x="481" y="54"/>
                    <a:pt x="339" y="1"/>
                    <a:pt x="193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3"/>
            <p:cNvSpPr/>
            <p:nvPr/>
          </p:nvSpPr>
          <p:spPr>
            <a:xfrm>
              <a:off x="14309050" y="1672675"/>
              <a:ext cx="573725" cy="124975"/>
            </a:xfrm>
            <a:custGeom>
              <a:avLst/>
              <a:gdLst/>
              <a:ahLst/>
              <a:cxnLst/>
              <a:rect l="l" t="t" r="r" b="b"/>
              <a:pathLst>
                <a:path w="22949" h="4999" extrusionOk="0">
                  <a:moveTo>
                    <a:pt x="13714" y="1"/>
                  </a:moveTo>
                  <a:cubicBezTo>
                    <a:pt x="12271" y="1"/>
                    <a:pt x="10828" y="161"/>
                    <a:pt x="9423" y="492"/>
                  </a:cubicBezTo>
                  <a:cubicBezTo>
                    <a:pt x="7478" y="918"/>
                    <a:pt x="5684" y="1830"/>
                    <a:pt x="3800" y="2468"/>
                  </a:cubicBezTo>
                  <a:cubicBezTo>
                    <a:pt x="2645" y="2711"/>
                    <a:pt x="1429" y="3076"/>
                    <a:pt x="426" y="3744"/>
                  </a:cubicBezTo>
                  <a:cubicBezTo>
                    <a:pt x="274" y="3805"/>
                    <a:pt x="152" y="3896"/>
                    <a:pt x="31" y="3988"/>
                  </a:cubicBezTo>
                  <a:cubicBezTo>
                    <a:pt x="31" y="4048"/>
                    <a:pt x="0" y="4109"/>
                    <a:pt x="31" y="4140"/>
                  </a:cubicBezTo>
                  <a:cubicBezTo>
                    <a:pt x="61" y="4535"/>
                    <a:pt x="791" y="4748"/>
                    <a:pt x="1125" y="4839"/>
                  </a:cubicBezTo>
                  <a:cubicBezTo>
                    <a:pt x="1150" y="4939"/>
                    <a:pt x="1238" y="4998"/>
                    <a:pt x="1319" y="4998"/>
                  </a:cubicBezTo>
                  <a:cubicBezTo>
                    <a:pt x="1336" y="4998"/>
                    <a:pt x="1352" y="4996"/>
                    <a:pt x="1368" y="4991"/>
                  </a:cubicBezTo>
                  <a:cubicBezTo>
                    <a:pt x="1429" y="4960"/>
                    <a:pt x="1490" y="4960"/>
                    <a:pt x="1550" y="4930"/>
                  </a:cubicBezTo>
                  <a:cubicBezTo>
                    <a:pt x="2341" y="4717"/>
                    <a:pt x="3131" y="4444"/>
                    <a:pt x="3891" y="4079"/>
                  </a:cubicBezTo>
                  <a:cubicBezTo>
                    <a:pt x="4104" y="4018"/>
                    <a:pt x="4316" y="3927"/>
                    <a:pt x="4529" y="3836"/>
                  </a:cubicBezTo>
                  <a:cubicBezTo>
                    <a:pt x="7418" y="2743"/>
                    <a:pt x="10351" y="1405"/>
                    <a:pt x="13443" y="1405"/>
                  </a:cubicBezTo>
                  <a:cubicBezTo>
                    <a:pt x="13962" y="1405"/>
                    <a:pt x="14487" y="1442"/>
                    <a:pt x="15016" y="1526"/>
                  </a:cubicBezTo>
                  <a:cubicBezTo>
                    <a:pt x="16839" y="1769"/>
                    <a:pt x="18633" y="2316"/>
                    <a:pt x="20365" y="2924"/>
                  </a:cubicBezTo>
                  <a:cubicBezTo>
                    <a:pt x="21125" y="3197"/>
                    <a:pt x="21885" y="3471"/>
                    <a:pt x="22645" y="3744"/>
                  </a:cubicBezTo>
                  <a:cubicBezTo>
                    <a:pt x="22736" y="3775"/>
                    <a:pt x="22797" y="3775"/>
                    <a:pt x="22888" y="3805"/>
                  </a:cubicBezTo>
                  <a:cubicBezTo>
                    <a:pt x="22888" y="3805"/>
                    <a:pt x="22919" y="3805"/>
                    <a:pt x="22949" y="3775"/>
                  </a:cubicBezTo>
                  <a:cubicBezTo>
                    <a:pt x="22949" y="3562"/>
                    <a:pt x="22949" y="3319"/>
                    <a:pt x="22949" y="3076"/>
                  </a:cubicBezTo>
                  <a:cubicBezTo>
                    <a:pt x="22949" y="3045"/>
                    <a:pt x="22919" y="2985"/>
                    <a:pt x="22888" y="2924"/>
                  </a:cubicBezTo>
                  <a:cubicBezTo>
                    <a:pt x="22858" y="2711"/>
                    <a:pt x="22797" y="2468"/>
                    <a:pt x="22767" y="2255"/>
                  </a:cubicBezTo>
                  <a:cubicBezTo>
                    <a:pt x="22615" y="1647"/>
                    <a:pt x="22037" y="1769"/>
                    <a:pt x="21490" y="1586"/>
                  </a:cubicBezTo>
                  <a:cubicBezTo>
                    <a:pt x="21125" y="1434"/>
                    <a:pt x="20761" y="1282"/>
                    <a:pt x="20396" y="1161"/>
                  </a:cubicBezTo>
                  <a:cubicBezTo>
                    <a:pt x="18259" y="399"/>
                    <a:pt x="15985" y="1"/>
                    <a:pt x="13714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3"/>
            <p:cNvSpPr/>
            <p:nvPr/>
          </p:nvSpPr>
          <p:spPr>
            <a:xfrm>
              <a:off x="12843975" y="1677625"/>
              <a:ext cx="499275" cy="155075"/>
            </a:xfrm>
            <a:custGeom>
              <a:avLst/>
              <a:gdLst/>
              <a:ahLst/>
              <a:cxnLst/>
              <a:rect l="l" t="t" r="r" b="b"/>
              <a:pathLst>
                <a:path w="19971" h="6203" extrusionOk="0">
                  <a:moveTo>
                    <a:pt x="7666" y="1"/>
                  </a:moveTo>
                  <a:cubicBezTo>
                    <a:pt x="6176" y="1"/>
                    <a:pt x="4687" y="273"/>
                    <a:pt x="3283" y="780"/>
                  </a:cubicBezTo>
                  <a:cubicBezTo>
                    <a:pt x="3040" y="872"/>
                    <a:pt x="2827" y="932"/>
                    <a:pt x="2584" y="1024"/>
                  </a:cubicBezTo>
                  <a:lnTo>
                    <a:pt x="2584" y="1054"/>
                  </a:lnTo>
                  <a:cubicBezTo>
                    <a:pt x="2584" y="1206"/>
                    <a:pt x="2493" y="1297"/>
                    <a:pt x="2371" y="1297"/>
                  </a:cubicBezTo>
                  <a:cubicBezTo>
                    <a:pt x="2280" y="1297"/>
                    <a:pt x="2189" y="1236"/>
                    <a:pt x="2158" y="1176"/>
                  </a:cubicBezTo>
                  <a:cubicBezTo>
                    <a:pt x="2128" y="1176"/>
                    <a:pt x="2067" y="1206"/>
                    <a:pt x="2037" y="1206"/>
                  </a:cubicBezTo>
                  <a:cubicBezTo>
                    <a:pt x="1733" y="1328"/>
                    <a:pt x="1399" y="1419"/>
                    <a:pt x="1095" y="1540"/>
                  </a:cubicBezTo>
                  <a:cubicBezTo>
                    <a:pt x="973" y="1601"/>
                    <a:pt x="821" y="1662"/>
                    <a:pt x="669" y="1723"/>
                  </a:cubicBezTo>
                  <a:cubicBezTo>
                    <a:pt x="517" y="1784"/>
                    <a:pt x="426" y="1935"/>
                    <a:pt x="395" y="2087"/>
                  </a:cubicBezTo>
                  <a:lnTo>
                    <a:pt x="183" y="2087"/>
                  </a:lnTo>
                  <a:cubicBezTo>
                    <a:pt x="122" y="2118"/>
                    <a:pt x="61" y="2179"/>
                    <a:pt x="31" y="2270"/>
                  </a:cubicBezTo>
                  <a:cubicBezTo>
                    <a:pt x="31" y="2422"/>
                    <a:pt x="31" y="2574"/>
                    <a:pt x="31" y="2756"/>
                  </a:cubicBezTo>
                  <a:cubicBezTo>
                    <a:pt x="31" y="2787"/>
                    <a:pt x="92" y="2817"/>
                    <a:pt x="122" y="2817"/>
                  </a:cubicBezTo>
                  <a:cubicBezTo>
                    <a:pt x="122" y="2847"/>
                    <a:pt x="152" y="2878"/>
                    <a:pt x="152" y="2908"/>
                  </a:cubicBezTo>
                  <a:lnTo>
                    <a:pt x="122" y="2908"/>
                  </a:lnTo>
                  <a:cubicBezTo>
                    <a:pt x="61" y="2908"/>
                    <a:pt x="31" y="2939"/>
                    <a:pt x="0" y="2939"/>
                  </a:cubicBezTo>
                  <a:cubicBezTo>
                    <a:pt x="0" y="3060"/>
                    <a:pt x="0" y="3212"/>
                    <a:pt x="0" y="3334"/>
                  </a:cubicBezTo>
                  <a:cubicBezTo>
                    <a:pt x="31" y="3334"/>
                    <a:pt x="31" y="3364"/>
                    <a:pt x="61" y="3364"/>
                  </a:cubicBezTo>
                  <a:cubicBezTo>
                    <a:pt x="87" y="3368"/>
                    <a:pt x="115" y="3370"/>
                    <a:pt x="144" y="3370"/>
                  </a:cubicBezTo>
                  <a:cubicBezTo>
                    <a:pt x="523" y="3370"/>
                    <a:pt x="1144" y="3028"/>
                    <a:pt x="1399" y="2999"/>
                  </a:cubicBezTo>
                  <a:cubicBezTo>
                    <a:pt x="1763" y="2817"/>
                    <a:pt x="2128" y="2665"/>
                    <a:pt x="2462" y="2543"/>
                  </a:cubicBezTo>
                  <a:cubicBezTo>
                    <a:pt x="4383" y="1829"/>
                    <a:pt x="6006" y="1517"/>
                    <a:pt x="7482" y="1517"/>
                  </a:cubicBezTo>
                  <a:cubicBezTo>
                    <a:pt x="10657" y="1517"/>
                    <a:pt x="13155" y="2963"/>
                    <a:pt x="16475" y="4975"/>
                  </a:cubicBezTo>
                  <a:cubicBezTo>
                    <a:pt x="17052" y="5309"/>
                    <a:pt x="17630" y="5674"/>
                    <a:pt x="18268" y="6069"/>
                  </a:cubicBezTo>
                  <a:cubicBezTo>
                    <a:pt x="18329" y="6100"/>
                    <a:pt x="18390" y="6130"/>
                    <a:pt x="18451" y="6191"/>
                  </a:cubicBezTo>
                  <a:cubicBezTo>
                    <a:pt x="18483" y="6199"/>
                    <a:pt x="18516" y="6203"/>
                    <a:pt x="18548" y="6203"/>
                  </a:cubicBezTo>
                  <a:cubicBezTo>
                    <a:pt x="18635" y="6203"/>
                    <a:pt x="18718" y="6175"/>
                    <a:pt x="18785" y="6130"/>
                  </a:cubicBezTo>
                  <a:cubicBezTo>
                    <a:pt x="19089" y="5917"/>
                    <a:pt x="19484" y="5917"/>
                    <a:pt x="19788" y="5705"/>
                  </a:cubicBezTo>
                  <a:cubicBezTo>
                    <a:pt x="19788" y="5674"/>
                    <a:pt x="19788" y="5674"/>
                    <a:pt x="19788" y="5674"/>
                  </a:cubicBezTo>
                  <a:cubicBezTo>
                    <a:pt x="19970" y="5249"/>
                    <a:pt x="18967" y="4853"/>
                    <a:pt x="18694" y="4610"/>
                  </a:cubicBezTo>
                  <a:lnTo>
                    <a:pt x="18420" y="4458"/>
                  </a:lnTo>
                  <a:cubicBezTo>
                    <a:pt x="16019" y="3091"/>
                    <a:pt x="13770" y="1449"/>
                    <a:pt x="11186" y="537"/>
                  </a:cubicBezTo>
                  <a:cubicBezTo>
                    <a:pt x="10040" y="173"/>
                    <a:pt x="8853" y="1"/>
                    <a:pt x="7666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3"/>
            <p:cNvSpPr/>
            <p:nvPr/>
          </p:nvSpPr>
          <p:spPr>
            <a:xfrm>
              <a:off x="12850050" y="1108200"/>
              <a:ext cx="2031975" cy="702175"/>
            </a:xfrm>
            <a:custGeom>
              <a:avLst/>
              <a:gdLst/>
              <a:ahLst/>
              <a:cxnLst/>
              <a:rect l="l" t="t" r="r" b="b"/>
              <a:pathLst>
                <a:path w="81279" h="28087" extrusionOk="0">
                  <a:moveTo>
                    <a:pt x="21165" y="5930"/>
                  </a:moveTo>
                  <a:cubicBezTo>
                    <a:pt x="21487" y="5930"/>
                    <a:pt x="21810" y="5959"/>
                    <a:pt x="22129" y="6019"/>
                  </a:cubicBezTo>
                  <a:cubicBezTo>
                    <a:pt x="23983" y="6323"/>
                    <a:pt x="25533" y="7539"/>
                    <a:pt x="26688" y="8937"/>
                  </a:cubicBezTo>
                  <a:cubicBezTo>
                    <a:pt x="26870" y="9150"/>
                    <a:pt x="27357" y="9940"/>
                    <a:pt x="27569" y="10518"/>
                  </a:cubicBezTo>
                  <a:cubicBezTo>
                    <a:pt x="27961" y="10322"/>
                    <a:pt x="28393" y="10230"/>
                    <a:pt x="28829" y="10230"/>
                  </a:cubicBezTo>
                  <a:cubicBezTo>
                    <a:pt x="29747" y="10230"/>
                    <a:pt x="30680" y="10638"/>
                    <a:pt x="31278" y="11338"/>
                  </a:cubicBezTo>
                  <a:cubicBezTo>
                    <a:pt x="31551" y="11612"/>
                    <a:pt x="31703" y="11946"/>
                    <a:pt x="31825" y="12281"/>
                  </a:cubicBezTo>
                  <a:lnTo>
                    <a:pt x="31825" y="12311"/>
                  </a:lnTo>
                  <a:cubicBezTo>
                    <a:pt x="31825" y="12341"/>
                    <a:pt x="31825" y="12341"/>
                    <a:pt x="31825" y="12372"/>
                  </a:cubicBezTo>
                  <a:cubicBezTo>
                    <a:pt x="31825" y="12402"/>
                    <a:pt x="31825" y="12433"/>
                    <a:pt x="31855" y="12433"/>
                  </a:cubicBezTo>
                  <a:cubicBezTo>
                    <a:pt x="31855" y="12463"/>
                    <a:pt x="31855" y="12463"/>
                    <a:pt x="31855" y="12493"/>
                  </a:cubicBezTo>
                  <a:cubicBezTo>
                    <a:pt x="31855" y="12493"/>
                    <a:pt x="31855" y="12493"/>
                    <a:pt x="31886" y="12524"/>
                  </a:cubicBezTo>
                  <a:cubicBezTo>
                    <a:pt x="31886" y="12554"/>
                    <a:pt x="31886" y="12585"/>
                    <a:pt x="31916" y="12645"/>
                  </a:cubicBezTo>
                  <a:cubicBezTo>
                    <a:pt x="31916" y="12676"/>
                    <a:pt x="31916" y="12706"/>
                    <a:pt x="31916" y="12706"/>
                  </a:cubicBezTo>
                  <a:cubicBezTo>
                    <a:pt x="31916" y="12737"/>
                    <a:pt x="31946" y="12767"/>
                    <a:pt x="31946" y="12797"/>
                  </a:cubicBezTo>
                  <a:lnTo>
                    <a:pt x="31734" y="12797"/>
                  </a:lnTo>
                  <a:cubicBezTo>
                    <a:pt x="31673" y="12797"/>
                    <a:pt x="31582" y="12797"/>
                    <a:pt x="31521" y="12828"/>
                  </a:cubicBezTo>
                  <a:lnTo>
                    <a:pt x="31430" y="12828"/>
                  </a:lnTo>
                  <a:cubicBezTo>
                    <a:pt x="31389" y="12828"/>
                    <a:pt x="31362" y="12814"/>
                    <a:pt x="31331" y="12814"/>
                  </a:cubicBezTo>
                  <a:cubicBezTo>
                    <a:pt x="31315" y="12814"/>
                    <a:pt x="31298" y="12818"/>
                    <a:pt x="31278" y="12828"/>
                  </a:cubicBezTo>
                  <a:cubicBezTo>
                    <a:pt x="29788" y="12797"/>
                    <a:pt x="28299" y="12767"/>
                    <a:pt x="26810" y="12737"/>
                  </a:cubicBezTo>
                  <a:cubicBezTo>
                    <a:pt x="24803" y="12706"/>
                    <a:pt x="22828" y="12676"/>
                    <a:pt x="20852" y="12645"/>
                  </a:cubicBezTo>
                  <a:cubicBezTo>
                    <a:pt x="18907" y="12615"/>
                    <a:pt x="16961" y="12585"/>
                    <a:pt x="15016" y="12554"/>
                  </a:cubicBezTo>
                  <a:cubicBezTo>
                    <a:pt x="13800" y="12524"/>
                    <a:pt x="12584" y="12493"/>
                    <a:pt x="11399" y="12493"/>
                  </a:cubicBezTo>
                  <a:cubicBezTo>
                    <a:pt x="11368" y="12493"/>
                    <a:pt x="11368" y="12493"/>
                    <a:pt x="11338" y="12463"/>
                  </a:cubicBezTo>
                  <a:lnTo>
                    <a:pt x="10913" y="12463"/>
                  </a:lnTo>
                  <a:cubicBezTo>
                    <a:pt x="10943" y="12433"/>
                    <a:pt x="10943" y="12402"/>
                    <a:pt x="10943" y="12402"/>
                  </a:cubicBezTo>
                  <a:cubicBezTo>
                    <a:pt x="10943" y="12372"/>
                    <a:pt x="10943" y="12372"/>
                    <a:pt x="10973" y="12341"/>
                  </a:cubicBezTo>
                  <a:cubicBezTo>
                    <a:pt x="11004" y="12250"/>
                    <a:pt x="11004" y="12159"/>
                    <a:pt x="11034" y="12038"/>
                  </a:cubicBezTo>
                  <a:lnTo>
                    <a:pt x="11065" y="12038"/>
                  </a:lnTo>
                  <a:cubicBezTo>
                    <a:pt x="11095" y="11886"/>
                    <a:pt x="11125" y="11734"/>
                    <a:pt x="11186" y="11582"/>
                  </a:cubicBezTo>
                  <a:cubicBezTo>
                    <a:pt x="11217" y="11551"/>
                    <a:pt x="11217" y="11521"/>
                    <a:pt x="11217" y="11490"/>
                  </a:cubicBezTo>
                  <a:cubicBezTo>
                    <a:pt x="11945" y="10058"/>
                    <a:pt x="13526" y="9041"/>
                    <a:pt x="15100" y="9041"/>
                  </a:cubicBezTo>
                  <a:cubicBezTo>
                    <a:pt x="15429" y="9041"/>
                    <a:pt x="15759" y="9086"/>
                    <a:pt x="16080" y="9180"/>
                  </a:cubicBezTo>
                  <a:cubicBezTo>
                    <a:pt x="16925" y="7200"/>
                    <a:pt x="19032" y="5930"/>
                    <a:pt x="21165" y="5930"/>
                  </a:cubicBezTo>
                  <a:close/>
                  <a:moveTo>
                    <a:pt x="62344" y="7235"/>
                  </a:moveTo>
                  <a:cubicBezTo>
                    <a:pt x="62353" y="7235"/>
                    <a:pt x="62363" y="7235"/>
                    <a:pt x="62372" y="7235"/>
                  </a:cubicBezTo>
                  <a:cubicBezTo>
                    <a:pt x="63771" y="7326"/>
                    <a:pt x="65230" y="8329"/>
                    <a:pt x="65625" y="9727"/>
                  </a:cubicBezTo>
                  <a:cubicBezTo>
                    <a:pt x="66138" y="11871"/>
                    <a:pt x="64103" y="14014"/>
                    <a:pt x="61962" y="14014"/>
                  </a:cubicBezTo>
                  <a:cubicBezTo>
                    <a:pt x="61947" y="14014"/>
                    <a:pt x="61932" y="14013"/>
                    <a:pt x="61917" y="14013"/>
                  </a:cubicBezTo>
                  <a:cubicBezTo>
                    <a:pt x="57580" y="13680"/>
                    <a:pt x="58266" y="7235"/>
                    <a:pt x="62344" y="7235"/>
                  </a:cubicBezTo>
                  <a:close/>
                  <a:moveTo>
                    <a:pt x="42453" y="11173"/>
                  </a:moveTo>
                  <a:cubicBezTo>
                    <a:pt x="42681" y="11173"/>
                    <a:pt x="42909" y="11188"/>
                    <a:pt x="43132" y="11217"/>
                  </a:cubicBezTo>
                  <a:cubicBezTo>
                    <a:pt x="44925" y="11551"/>
                    <a:pt x="46202" y="13132"/>
                    <a:pt x="46567" y="14864"/>
                  </a:cubicBezTo>
                  <a:cubicBezTo>
                    <a:pt x="46567" y="14895"/>
                    <a:pt x="46567" y="14895"/>
                    <a:pt x="46567" y="14925"/>
                  </a:cubicBezTo>
                  <a:cubicBezTo>
                    <a:pt x="46567" y="14986"/>
                    <a:pt x="46567" y="15047"/>
                    <a:pt x="46597" y="15138"/>
                  </a:cubicBezTo>
                  <a:cubicBezTo>
                    <a:pt x="46597" y="15199"/>
                    <a:pt x="46628" y="15290"/>
                    <a:pt x="46628" y="15381"/>
                  </a:cubicBezTo>
                  <a:lnTo>
                    <a:pt x="46658" y="15442"/>
                  </a:lnTo>
                  <a:cubicBezTo>
                    <a:pt x="46658" y="15442"/>
                    <a:pt x="46658" y="15442"/>
                    <a:pt x="46658" y="15472"/>
                  </a:cubicBezTo>
                  <a:cubicBezTo>
                    <a:pt x="46658" y="15503"/>
                    <a:pt x="46658" y="15533"/>
                    <a:pt x="46688" y="15594"/>
                  </a:cubicBezTo>
                  <a:cubicBezTo>
                    <a:pt x="46688" y="15594"/>
                    <a:pt x="46688" y="15624"/>
                    <a:pt x="46688" y="15624"/>
                  </a:cubicBezTo>
                  <a:cubicBezTo>
                    <a:pt x="46688" y="15746"/>
                    <a:pt x="46719" y="15837"/>
                    <a:pt x="46749" y="15928"/>
                  </a:cubicBezTo>
                  <a:cubicBezTo>
                    <a:pt x="45351" y="15898"/>
                    <a:pt x="43953" y="15867"/>
                    <a:pt x="42554" y="15837"/>
                  </a:cubicBezTo>
                  <a:cubicBezTo>
                    <a:pt x="40579" y="15776"/>
                    <a:pt x="38603" y="15746"/>
                    <a:pt x="36627" y="15685"/>
                  </a:cubicBezTo>
                  <a:cubicBezTo>
                    <a:pt x="36141" y="15685"/>
                    <a:pt x="35624" y="15685"/>
                    <a:pt x="35108" y="15655"/>
                  </a:cubicBezTo>
                  <a:cubicBezTo>
                    <a:pt x="35138" y="15503"/>
                    <a:pt x="35138" y="15351"/>
                    <a:pt x="35168" y="15199"/>
                  </a:cubicBezTo>
                  <a:lnTo>
                    <a:pt x="35199" y="15199"/>
                  </a:lnTo>
                  <a:cubicBezTo>
                    <a:pt x="35288" y="14089"/>
                    <a:pt x="36333" y="13368"/>
                    <a:pt x="37364" y="13368"/>
                  </a:cubicBezTo>
                  <a:cubicBezTo>
                    <a:pt x="37745" y="13368"/>
                    <a:pt x="38123" y="13466"/>
                    <a:pt x="38451" y="13679"/>
                  </a:cubicBezTo>
                  <a:cubicBezTo>
                    <a:pt x="38451" y="13649"/>
                    <a:pt x="38481" y="13649"/>
                    <a:pt x="38481" y="13618"/>
                  </a:cubicBezTo>
                  <a:cubicBezTo>
                    <a:pt x="39043" y="11960"/>
                    <a:pt x="40780" y="11173"/>
                    <a:pt x="42453" y="11173"/>
                  </a:cubicBezTo>
                  <a:close/>
                  <a:moveTo>
                    <a:pt x="760" y="1"/>
                  </a:moveTo>
                  <a:cubicBezTo>
                    <a:pt x="700" y="1764"/>
                    <a:pt x="639" y="3557"/>
                    <a:pt x="578" y="5351"/>
                  </a:cubicBezTo>
                  <a:cubicBezTo>
                    <a:pt x="517" y="7296"/>
                    <a:pt x="456" y="9211"/>
                    <a:pt x="396" y="11156"/>
                  </a:cubicBezTo>
                  <a:cubicBezTo>
                    <a:pt x="335" y="13162"/>
                    <a:pt x="274" y="15168"/>
                    <a:pt x="213" y="17174"/>
                  </a:cubicBezTo>
                  <a:cubicBezTo>
                    <a:pt x="152" y="19120"/>
                    <a:pt x="92" y="21095"/>
                    <a:pt x="31" y="23041"/>
                  </a:cubicBezTo>
                  <a:lnTo>
                    <a:pt x="0" y="24439"/>
                  </a:lnTo>
                  <a:cubicBezTo>
                    <a:pt x="152" y="24378"/>
                    <a:pt x="365" y="24348"/>
                    <a:pt x="487" y="24287"/>
                  </a:cubicBezTo>
                  <a:cubicBezTo>
                    <a:pt x="2983" y="23164"/>
                    <a:pt x="5321" y="22530"/>
                    <a:pt x="7620" y="22530"/>
                  </a:cubicBezTo>
                  <a:cubicBezTo>
                    <a:pt x="10052" y="22530"/>
                    <a:pt x="12440" y="23240"/>
                    <a:pt x="14925" y="24834"/>
                  </a:cubicBezTo>
                  <a:cubicBezTo>
                    <a:pt x="16657" y="25837"/>
                    <a:pt x="18329" y="26992"/>
                    <a:pt x="20001" y="28086"/>
                  </a:cubicBezTo>
                  <a:lnTo>
                    <a:pt x="20062" y="28086"/>
                  </a:lnTo>
                  <a:cubicBezTo>
                    <a:pt x="24044" y="26719"/>
                    <a:pt x="27934" y="25168"/>
                    <a:pt x="32038" y="24105"/>
                  </a:cubicBezTo>
                  <a:cubicBezTo>
                    <a:pt x="35607" y="23333"/>
                    <a:pt x="39177" y="22267"/>
                    <a:pt x="42848" y="22267"/>
                  </a:cubicBezTo>
                  <a:cubicBezTo>
                    <a:pt x="43084" y="22267"/>
                    <a:pt x="43321" y="22272"/>
                    <a:pt x="43558" y="22281"/>
                  </a:cubicBezTo>
                  <a:cubicBezTo>
                    <a:pt x="43613" y="22280"/>
                    <a:pt x="43669" y="22280"/>
                    <a:pt x="43725" y="22280"/>
                  </a:cubicBezTo>
                  <a:cubicBezTo>
                    <a:pt x="46556" y="22280"/>
                    <a:pt x="49355" y="23030"/>
                    <a:pt x="52008" y="24013"/>
                  </a:cubicBezTo>
                  <a:cubicBezTo>
                    <a:pt x="53983" y="24682"/>
                    <a:pt x="55929" y="25472"/>
                    <a:pt x="57813" y="26354"/>
                  </a:cubicBezTo>
                  <a:cubicBezTo>
                    <a:pt x="57844" y="26354"/>
                    <a:pt x="57874" y="26323"/>
                    <a:pt x="57904" y="26323"/>
                  </a:cubicBezTo>
                  <a:cubicBezTo>
                    <a:pt x="60518" y="25564"/>
                    <a:pt x="63011" y="24348"/>
                    <a:pt x="65625" y="23527"/>
                  </a:cubicBezTo>
                  <a:cubicBezTo>
                    <a:pt x="68346" y="22589"/>
                    <a:pt x="70487" y="22157"/>
                    <a:pt x="72529" y="22157"/>
                  </a:cubicBezTo>
                  <a:cubicBezTo>
                    <a:pt x="75188" y="22157"/>
                    <a:pt x="77680" y="22889"/>
                    <a:pt x="81066" y="24196"/>
                  </a:cubicBezTo>
                  <a:cubicBezTo>
                    <a:pt x="81066" y="22190"/>
                    <a:pt x="81096" y="20184"/>
                    <a:pt x="81127" y="18177"/>
                  </a:cubicBezTo>
                  <a:cubicBezTo>
                    <a:pt x="81127" y="16232"/>
                    <a:pt x="81157" y="14256"/>
                    <a:pt x="81157" y="12311"/>
                  </a:cubicBezTo>
                  <a:cubicBezTo>
                    <a:pt x="81187" y="10305"/>
                    <a:pt x="81187" y="8299"/>
                    <a:pt x="81218" y="6293"/>
                  </a:cubicBezTo>
                  <a:cubicBezTo>
                    <a:pt x="81248" y="4317"/>
                    <a:pt x="81248" y="2341"/>
                    <a:pt x="81279" y="396"/>
                  </a:cubicBezTo>
                  <a:cubicBezTo>
                    <a:pt x="81279" y="366"/>
                    <a:pt x="81279" y="335"/>
                    <a:pt x="81279" y="305"/>
                  </a:cubicBezTo>
                  <a:cubicBezTo>
                    <a:pt x="78300" y="305"/>
                    <a:pt x="75351" y="305"/>
                    <a:pt x="72373" y="274"/>
                  </a:cubicBezTo>
                  <a:cubicBezTo>
                    <a:pt x="68847" y="274"/>
                    <a:pt x="65290" y="244"/>
                    <a:pt x="61734" y="244"/>
                  </a:cubicBezTo>
                  <a:cubicBezTo>
                    <a:pt x="57874" y="214"/>
                    <a:pt x="54044" y="214"/>
                    <a:pt x="50184" y="183"/>
                  </a:cubicBezTo>
                  <a:cubicBezTo>
                    <a:pt x="46688" y="183"/>
                    <a:pt x="43193" y="153"/>
                    <a:pt x="39728" y="153"/>
                  </a:cubicBezTo>
                  <a:cubicBezTo>
                    <a:pt x="35989" y="122"/>
                    <a:pt x="32281" y="122"/>
                    <a:pt x="28572" y="92"/>
                  </a:cubicBezTo>
                  <a:cubicBezTo>
                    <a:pt x="24925" y="92"/>
                    <a:pt x="21277" y="62"/>
                    <a:pt x="17630" y="62"/>
                  </a:cubicBezTo>
                  <a:cubicBezTo>
                    <a:pt x="13891" y="31"/>
                    <a:pt x="10122" y="31"/>
                    <a:pt x="6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3"/>
            <p:cNvSpPr/>
            <p:nvPr/>
          </p:nvSpPr>
          <p:spPr>
            <a:xfrm>
              <a:off x="12847775" y="1105925"/>
              <a:ext cx="2038050" cy="613475"/>
            </a:xfrm>
            <a:custGeom>
              <a:avLst/>
              <a:gdLst/>
              <a:ahLst/>
              <a:cxnLst/>
              <a:rect l="l" t="t" r="r" b="b"/>
              <a:pathLst>
                <a:path w="81522" h="24539" extrusionOk="0">
                  <a:moveTo>
                    <a:pt x="821" y="1"/>
                  </a:moveTo>
                  <a:cubicBezTo>
                    <a:pt x="821" y="31"/>
                    <a:pt x="791" y="61"/>
                    <a:pt x="791" y="92"/>
                  </a:cubicBezTo>
                  <a:cubicBezTo>
                    <a:pt x="791" y="122"/>
                    <a:pt x="791" y="153"/>
                    <a:pt x="821" y="153"/>
                  </a:cubicBezTo>
                  <a:cubicBezTo>
                    <a:pt x="791" y="183"/>
                    <a:pt x="760" y="183"/>
                    <a:pt x="730" y="213"/>
                  </a:cubicBezTo>
                  <a:lnTo>
                    <a:pt x="547" y="5198"/>
                  </a:lnTo>
                  <a:cubicBezTo>
                    <a:pt x="487" y="7022"/>
                    <a:pt x="426" y="8846"/>
                    <a:pt x="365" y="10670"/>
                  </a:cubicBezTo>
                  <a:cubicBezTo>
                    <a:pt x="335" y="11673"/>
                    <a:pt x="304" y="12645"/>
                    <a:pt x="304" y="13648"/>
                  </a:cubicBezTo>
                  <a:cubicBezTo>
                    <a:pt x="243" y="15563"/>
                    <a:pt x="183" y="17509"/>
                    <a:pt x="122" y="19423"/>
                  </a:cubicBezTo>
                  <a:cubicBezTo>
                    <a:pt x="91" y="21034"/>
                    <a:pt x="31" y="22645"/>
                    <a:pt x="0" y="24256"/>
                  </a:cubicBezTo>
                  <a:cubicBezTo>
                    <a:pt x="0" y="24348"/>
                    <a:pt x="61" y="24408"/>
                    <a:pt x="122" y="24469"/>
                  </a:cubicBezTo>
                  <a:cubicBezTo>
                    <a:pt x="170" y="24518"/>
                    <a:pt x="242" y="24538"/>
                    <a:pt x="330" y="24538"/>
                  </a:cubicBezTo>
                  <a:cubicBezTo>
                    <a:pt x="792" y="24538"/>
                    <a:pt x="1695" y="23968"/>
                    <a:pt x="1976" y="23892"/>
                  </a:cubicBezTo>
                  <a:lnTo>
                    <a:pt x="1976" y="23952"/>
                  </a:lnTo>
                  <a:cubicBezTo>
                    <a:pt x="1976" y="23983"/>
                    <a:pt x="1976" y="24013"/>
                    <a:pt x="2006" y="24044"/>
                  </a:cubicBezTo>
                  <a:cubicBezTo>
                    <a:pt x="2037" y="24104"/>
                    <a:pt x="2128" y="24165"/>
                    <a:pt x="2219" y="24165"/>
                  </a:cubicBezTo>
                  <a:cubicBezTo>
                    <a:pt x="2341" y="24165"/>
                    <a:pt x="2432" y="24074"/>
                    <a:pt x="2432" y="23922"/>
                  </a:cubicBezTo>
                  <a:lnTo>
                    <a:pt x="2432" y="23892"/>
                  </a:lnTo>
                  <a:lnTo>
                    <a:pt x="2523" y="20305"/>
                  </a:lnTo>
                  <a:cubicBezTo>
                    <a:pt x="2584" y="18299"/>
                    <a:pt x="2614" y="16323"/>
                    <a:pt x="2675" y="14347"/>
                  </a:cubicBezTo>
                  <a:cubicBezTo>
                    <a:pt x="2736" y="12372"/>
                    <a:pt x="2766" y="10426"/>
                    <a:pt x="2827" y="8451"/>
                  </a:cubicBezTo>
                  <a:cubicBezTo>
                    <a:pt x="2858" y="6597"/>
                    <a:pt x="2918" y="4742"/>
                    <a:pt x="2979" y="2858"/>
                  </a:cubicBezTo>
                  <a:cubicBezTo>
                    <a:pt x="5289" y="2888"/>
                    <a:pt x="7630" y="2888"/>
                    <a:pt x="9970" y="2888"/>
                  </a:cubicBezTo>
                  <a:cubicBezTo>
                    <a:pt x="13374" y="2888"/>
                    <a:pt x="16748" y="2888"/>
                    <a:pt x="20153" y="2919"/>
                  </a:cubicBezTo>
                  <a:lnTo>
                    <a:pt x="30700" y="2919"/>
                  </a:lnTo>
                  <a:lnTo>
                    <a:pt x="40548" y="2949"/>
                  </a:lnTo>
                  <a:lnTo>
                    <a:pt x="50792" y="2979"/>
                  </a:lnTo>
                  <a:cubicBezTo>
                    <a:pt x="54257" y="2979"/>
                    <a:pt x="57752" y="2979"/>
                    <a:pt x="61248" y="3010"/>
                  </a:cubicBezTo>
                  <a:lnTo>
                    <a:pt x="71521" y="3010"/>
                  </a:lnTo>
                  <a:cubicBezTo>
                    <a:pt x="73862" y="3040"/>
                    <a:pt x="76202" y="3040"/>
                    <a:pt x="78543" y="3040"/>
                  </a:cubicBezTo>
                  <a:cubicBezTo>
                    <a:pt x="78543" y="4195"/>
                    <a:pt x="78543" y="5381"/>
                    <a:pt x="78573" y="6536"/>
                  </a:cubicBezTo>
                  <a:cubicBezTo>
                    <a:pt x="78573" y="8542"/>
                    <a:pt x="78604" y="10518"/>
                    <a:pt x="78604" y="12524"/>
                  </a:cubicBezTo>
                  <a:cubicBezTo>
                    <a:pt x="78634" y="14469"/>
                    <a:pt x="78664" y="16414"/>
                    <a:pt x="78664" y="18360"/>
                  </a:cubicBezTo>
                  <a:cubicBezTo>
                    <a:pt x="78695" y="20092"/>
                    <a:pt x="78695" y="21794"/>
                    <a:pt x="78725" y="23527"/>
                  </a:cubicBezTo>
                  <a:cubicBezTo>
                    <a:pt x="78725" y="23618"/>
                    <a:pt x="78756" y="23709"/>
                    <a:pt x="78847" y="23740"/>
                  </a:cubicBezTo>
                  <a:cubicBezTo>
                    <a:pt x="78877" y="23740"/>
                    <a:pt x="78908" y="23770"/>
                    <a:pt x="78938" y="23770"/>
                  </a:cubicBezTo>
                  <a:cubicBezTo>
                    <a:pt x="78968" y="23770"/>
                    <a:pt x="78999" y="23740"/>
                    <a:pt x="78999" y="23740"/>
                  </a:cubicBezTo>
                  <a:cubicBezTo>
                    <a:pt x="79029" y="23740"/>
                    <a:pt x="79029" y="23770"/>
                    <a:pt x="79029" y="23770"/>
                  </a:cubicBezTo>
                  <a:cubicBezTo>
                    <a:pt x="79212" y="23831"/>
                    <a:pt x="79363" y="23861"/>
                    <a:pt x="79546" y="23922"/>
                  </a:cubicBezTo>
                  <a:cubicBezTo>
                    <a:pt x="80032" y="24013"/>
                    <a:pt x="80519" y="24013"/>
                    <a:pt x="80883" y="24378"/>
                  </a:cubicBezTo>
                  <a:cubicBezTo>
                    <a:pt x="80940" y="24402"/>
                    <a:pt x="80988" y="24413"/>
                    <a:pt x="81031" y="24413"/>
                  </a:cubicBezTo>
                  <a:cubicBezTo>
                    <a:pt x="81308" y="24413"/>
                    <a:pt x="81305" y="23947"/>
                    <a:pt x="81278" y="23709"/>
                  </a:cubicBezTo>
                  <a:cubicBezTo>
                    <a:pt x="81218" y="23071"/>
                    <a:pt x="81187" y="22433"/>
                    <a:pt x="81157" y="21764"/>
                  </a:cubicBezTo>
                  <a:cubicBezTo>
                    <a:pt x="81430" y="21095"/>
                    <a:pt x="81218" y="20275"/>
                    <a:pt x="81278" y="19545"/>
                  </a:cubicBezTo>
                  <a:cubicBezTo>
                    <a:pt x="81187" y="17721"/>
                    <a:pt x="81157" y="15898"/>
                    <a:pt x="81278" y="14074"/>
                  </a:cubicBezTo>
                  <a:cubicBezTo>
                    <a:pt x="81278" y="13162"/>
                    <a:pt x="81400" y="12220"/>
                    <a:pt x="81491" y="11308"/>
                  </a:cubicBezTo>
                  <a:cubicBezTo>
                    <a:pt x="81491" y="9545"/>
                    <a:pt x="81491" y="7782"/>
                    <a:pt x="81522" y="6019"/>
                  </a:cubicBezTo>
                  <a:cubicBezTo>
                    <a:pt x="81522" y="5867"/>
                    <a:pt x="81522" y="5715"/>
                    <a:pt x="81522" y="5563"/>
                  </a:cubicBezTo>
                  <a:cubicBezTo>
                    <a:pt x="81491" y="3861"/>
                    <a:pt x="81522" y="2128"/>
                    <a:pt x="81400" y="426"/>
                  </a:cubicBezTo>
                  <a:cubicBezTo>
                    <a:pt x="81400" y="286"/>
                    <a:pt x="81295" y="212"/>
                    <a:pt x="81189" y="212"/>
                  </a:cubicBezTo>
                  <a:cubicBezTo>
                    <a:pt x="81133" y="212"/>
                    <a:pt x="81077" y="233"/>
                    <a:pt x="81035" y="274"/>
                  </a:cubicBezTo>
                  <a:cubicBezTo>
                    <a:pt x="81005" y="244"/>
                    <a:pt x="80974" y="213"/>
                    <a:pt x="80944" y="213"/>
                  </a:cubicBezTo>
                  <a:lnTo>
                    <a:pt x="71643" y="183"/>
                  </a:lnTo>
                  <a:cubicBezTo>
                    <a:pt x="67996" y="183"/>
                    <a:pt x="64348" y="153"/>
                    <a:pt x="60701" y="153"/>
                  </a:cubicBezTo>
                  <a:cubicBezTo>
                    <a:pt x="57357" y="153"/>
                    <a:pt x="53983" y="153"/>
                    <a:pt x="50640" y="122"/>
                  </a:cubicBezTo>
                  <a:lnTo>
                    <a:pt x="39454" y="122"/>
                  </a:lnTo>
                  <a:cubicBezTo>
                    <a:pt x="35837" y="92"/>
                    <a:pt x="32220" y="92"/>
                    <a:pt x="28603" y="92"/>
                  </a:cubicBezTo>
                  <a:cubicBezTo>
                    <a:pt x="25229" y="61"/>
                    <a:pt x="21855" y="61"/>
                    <a:pt x="18511" y="61"/>
                  </a:cubicBezTo>
                  <a:cubicBezTo>
                    <a:pt x="14864" y="61"/>
                    <a:pt x="11216" y="31"/>
                    <a:pt x="7569" y="31"/>
                  </a:cubicBezTo>
                  <a:cubicBezTo>
                    <a:pt x="5320" y="31"/>
                    <a:pt x="3070" y="31"/>
                    <a:pt x="82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3"/>
            <p:cNvSpPr/>
            <p:nvPr/>
          </p:nvSpPr>
          <p:spPr>
            <a:xfrm>
              <a:off x="13358425" y="173967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92"/>
                    <a:pt x="31" y="213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3"/>
            <p:cNvSpPr/>
            <p:nvPr/>
          </p:nvSpPr>
          <p:spPr>
            <a:xfrm>
              <a:off x="12980000" y="1563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3"/>
            <p:cNvSpPr/>
            <p:nvPr/>
          </p:nvSpPr>
          <p:spPr>
            <a:xfrm>
              <a:off x="12983025" y="1546675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31" y="61"/>
                    <a:pt x="1" y="183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35" y="42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3"/>
            <p:cNvSpPr/>
            <p:nvPr/>
          </p:nvSpPr>
          <p:spPr>
            <a:xfrm>
              <a:off x="12995950" y="155577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31" y="62"/>
                    <a:pt x="0" y="183"/>
                  </a:cubicBezTo>
                  <a:cubicBezTo>
                    <a:pt x="0" y="305"/>
                    <a:pt x="92" y="426"/>
                    <a:pt x="213" y="426"/>
                  </a:cubicBezTo>
                  <a:cubicBezTo>
                    <a:pt x="335" y="426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3"/>
            <p:cNvSpPr/>
            <p:nvPr/>
          </p:nvSpPr>
          <p:spPr>
            <a:xfrm>
              <a:off x="13081050" y="1221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6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3"/>
            <p:cNvSpPr/>
            <p:nvPr/>
          </p:nvSpPr>
          <p:spPr>
            <a:xfrm>
              <a:off x="13098525" y="1218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6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3"/>
            <p:cNvSpPr/>
            <p:nvPr/>
          </p:nvSpPr>
          <p:spPr>
            <a:xfrm>
              <a:off x="13510400" y="15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96"/>
                    <a:pt x="456" y="244"/>
                  </a:cubicBezTo>
                  <a:cubicBezTo>
                    <a:pt x="456" y="153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3"/>
            <p:cNvSpPr/>
            <p:nvPr/>
          </p:nvSpPr>
          <p:spPr>
            <a:xfrm>
              <a:off x="13528625" y="1533000"/>
              <a:ext cx="12200" cy="10650"/>
            </a:xfrm>
            <a:custGeom>
              <a:avLst/>
              <a:gdLst/>
              <a:ahLst/>
              <a:cxnLst/>
              <a:rect l="l" t="t" r="r" b="b"/>
              <a:pathLst>
                <a:path w="488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66" y="42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3"/>
            <p:cNvSpPr/>
            <p:nvPr/>
          </p:nvSpPr>
          <p:spPr>
            <a:xfrm>
              <a:off x="13812825" y="162112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1" y="62"/>
                    <a:pt x="1" y="183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3"/>
            <p:cNvSpPr/>
            <p:nvPr/>
          </p:nvSpPr>
          <p:spPr>
            <a:xfrm>
              <a:off x="13831825" y="161962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22" y="0"/>
                    <a:pt x="31" y="61"/>
                    <a:pt x="31" y="213"/>
                  </a:cubicBezTo>
                  <a:cubicBezTo>
                    <a:pt x="1" y="304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3"/>
            <p:cNvSpPr/>
            <p:nvPr/>
          </p:nvSpPr>
          <p:spPr>
            <a:xfrm>
              <a:off x="13822725" y="16059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62"/>
                    <a:pt x="0" y="214"/>
                  </a:cubicBezTo>
                  <a:cubicBezTo>
                    <a:pt x="0" y="30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3"/>
            <p:cNvSpPr/>
            <p:nvPr/>
          </p:nvSpPr>
          <p:spPr>
            <a:xfrm>
              <a:off x="13723925" y="1310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9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3"/>
            <p:cNvSpPr/>
            <p:nvPr/>
          </p:nvSpPr>
          <p:spPr>
            <a:xfrm>
              <a:off x="14030175" y="1230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3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3"/>
            <p:cNvSpPr/>
            <p:nvPr/>
          </p:nvSpPr>
          <p:spPr>
            <a:xfrm>
              <a:off x="14047650" y="12298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0"/>
                  </a:moveTo>
                  <a:cubicBezTo>
                    <a:pt x="122" y="0"/>
                    <a:pt x="31" y="6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8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3"/>
            <p:cNvSpPr/>
            <p:nvPr/>
          </p:nvSpPr>
          <p:spPr>
            <a:xfrm>
              <a:off x="14040800" y="12450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3"/>
            <p:cNvSpPr/>
            <p:nvPr/>
          </p:nvSpPr>
          <p:spPr>
            <a:xfrm>
              <a:off x="14218625" y="1527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95"/>
                    <a:pt x="456" y="243"/>
                  </a:cubicBezTo>
                  <a:cubicBezTo>
                    <a:pt x="456" y="15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3"/>
            <p:cNvSpPr/>
            <p:nvPr/>
          </p:nvSpPr>
          <p:spPr>
            <a:xfrm>
              <a:off x="14497500" y="16409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3"/>
                  </a:cubicBezTo>
                  <a:cubicBezTo>
                    <a:pt x="0" y="304"/>
                    <a:pt x="92" y="426"/>
                    <a:pt x="213" y="426"/>
                  </a:cubicBezTo>
                  <a:cubicBezTo>
                    <a:pt x="365" y="426"/>
                    <a:pt x="456" y="365"/>
                    <a:pt x="456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3"/>
            <p:cNvSpPr/>
            <p:nvPr/>
          </p:nvSpPr>
          <p:spPr>
            <a:xfrm>
              <a:off x="14515725" y="1635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3"/>
            <p:cNvSpPr/>
            <p:nvPr/>
          </p:nvSpPr>
          <p:spPr>
            <a:xfrm>
              <a:off x="14624400" y="12412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61"/>
                    <a:pt x="0" y="213"/>
                  </a:cubicBezTo>
                  <a:cubicBezTo>
                    <a:pt x="0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3"/>
            <p:cNvSpPr/>
            <p:nvPr/>
          </p:nvSpPr>
          <p:spPr>
            <a:xfrm>
              <a:off x="14641125" y="12412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0" y="304"/>
                    <a:pt x="91" y="426"/>
                    <a:pt x="213" y="426"/>
                  </a:cubicBezTo>
                  <a:cubicBezTo>
                    <a:pt x="335" y="426"/>
                    <a:pt x="456" y="365"/>
                    <a:pt x="456" y="243"/>
                  </a:cubicBezTo>
                  <a:cubicBezTo>
                    <a:pt x="487" y="12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3"/>
            <p:cNvSpPr/>
            <p:nvPr/>
          </p:nvSpPr>
          <p:spPr>
            <a:xfrm>
              <a:off x="14752825" y="15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61"/>
                    <a:pt x="31" y="213"/>
                  </a:cubicBezTo>
                  <a:cubicBezTo>
                    <a:pt x="0" y="335"/>
                    <a:pt x="122" y="457"/>
                    <a:pt x="21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14753575" y="14896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53" y="0"/>
                    <a:pt x="31" y="6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7" y="365"/>
                    <a:pt x="487" y="244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14739900" y="14957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1" y="213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96"/>
                    <a:pt x="457" y="244"/>
                  </a:cubicBezTo>
                  <a:cubicBezTo>
                    <a:pt x="48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3"/>
            <p:cNvSpPr/>
            <p:nvPr/>
          </p:nvSpPr>
          <p:spPr>
            <a:xfrm>
              <a:off x="12612200" y="915525"/>
              <a:ext cx="2449150" cy="1426000"/>
            </a:xfrm>
            <a:custGeom>
              <a:avLst/>
              <a:gdLst/>
              <a:ahLst/>
              <a:cxnLst/>
              <a:rect l="l" t="t" r="r" b="b"/>
              <a:pathLst>
                <a:path w="97966" h="57040" extrusionOk="0">
                  <a:moveTo>
                    <a:pt x="6232" y="3969"/>
                  </a:moveTo>
                  <a:lnTo>
                    <a:pt x="6445" y="4091"/>
                  </a:lnTo>
                  <a:cubicBezTo>
                    <a:pt x="6445" y="4121"/>
                    <a:pt x="6445" y="4121"/>
                    <a:pt x="6445" y="4121"/>
                  </a:cubicBezTo>
                  <a:cubicBezTo>
                    <a:pt x="6657" y="4243"/>
                    <a:pt x="6840" y="4364"/>
                    <a:pt x="7022" y="4516"/>
                  </a:cubicBezTo>
                  <a:cubicBezTo>
                    <a:pt x="7174" y="4608"/>
                    <a:pt x="7296" y="4729"/>
                    <a:pt x="7448" y="4820"/>
                  </a:cubicBezTo>
                  <a:cubicBezTo>
                    <a:pt x="7600" y="4942"/>
                    <a:pt x="7752" y="5033"/>
                    <a:pt x="7873" y="5124"/>
                  </a:cubicBezTo>
                  <a:cubicBezTo>
                    <a:pt x="8694" y="5823"/>
                    <a:pt x="9484" y="6522"/>
                    <a:pt x="10244" y="7252"/>
                  </a:cubicBezTo>
                  <a:lnTo>
                    <a:pt x="10274" y="7252"/>
                  </a:lnTo>
                  <a:cubicBezTo>
                    <a:pt x="13284" y="7252"/>
                    <a:pt x="16262" y="7282"/>
                    <a:pt x="19272" y="7282"/>
                  </a:cubicBezTo>
                  <a:cubicBezTo>
                    <a:pt x="23041" y="7313"/>
                    <a:pt x="26840" y="7313"/>
                    <a:pt x="30609" y="7343"/>
                  </a:cubicBezTo>
                  <a:cubicBezTo>
                    <a:pt x="34317" y="7343"/>
                    <a:pt x="38026" y="7374"/>
                    <a:pt x="41734" y="7374"/>
                  </a:cubicBezTo>
                  <a:cubicBezTo>
                    <a:pt x="45260" y="7404"/>
                    <a:pt x="48786" y="7404"/>
                    <a:pt x="52312" y="7434"/>
                  </a:cubicBezTo>
                  <a:cubicBezTo>
                    <a:pt x="55929" y="7434"/>
                    <a:pt x="59546" y="7465"/>
                    <a:pt x="63163" y="7465"/>
                  </a:cubicBezTo>
                  <a:lnTo>
                    <a:pt x="74683" y="7526"/>
                  </a:lnTo>
                  <a:cubicBezTo>
                    <a:pt x="78178" y="7526"/>
                    <a:pt x="81674" y="7556"/>
                    <a:pt x="85169" y="7556"/>
                  </a:cubicBezTo>
                  <a:cubicBezTo>
                    <a:pt x="87024" y="7556"/>
                    <a:pt x="88908" y="7586"/>
                    <a:pt x="90762" y="7586"/>
                  </a:cubicBezTo>
                  <a:cubicBezTo>
                    <a:pt x="90762" y="7556"/>
                    <a:pt x="90793" y="7556"/>
                    <a:pt x="90793" y="7526"/>
                  </a:cubicBezTo>
                  <a:cubicBezTo>
                    <a:pt x="91036" y="7282"/>
                    <a:pt x="91279" y="7009"/>
                    <a:pt x="91553" y="6735"/>
                  </a:cubicBezTo>
                  <a:cubicBezTo>
                    <a:pt x="91735" y="6583"/>
                    <a:pt x="91887" y="6462"/>
                    <a:pt x="92039" y="6310"/>
                  </a:cubicBezTo>
                  <a:cubicBezTo>
                    <a:pt x="92191" y="6158"/>
                    <a:pt x="92373" y="5975"/>
                    <a:pt x="92525" y="5823"/>
                  </a:cubicBezTo>
                  <a:cubicBezTo>
                    <a:pt x="92677" y="5702"/>
                    <a:pt x="92829" y="5580"/>
                    <a:pt x="92951" y="5459"/>
                  </a:cubicBezTo>
                  <a:cubicBezTo>
                    <a:pt x="93133" y="5337"/>
                    <a:pt x="93315" y="5215"/>
                    <a:pt x="93467" y="5063"/>
                  </a:cubicBezTo>
                  <a:cubicBezTo>
                    <a:pt x="93589" y="4972"/>
                    <a:pt x="93711" y="4911"/>
                    <a:pt x="93802" y="4820"/>
                  </a:cubicBezTo>
                  <a:lnTo>
                    <a:pt x="93832" y="4820"/>
                  </a:lnTo>
                  <a:cubicBezTo>
                    <a:pt x="93711" y="4942"/>
                    <a:pt x="93619" y="5063"/>
                    <a:pt x="93498" y="5185"/>
                  </a:cubicBezTo>
                  <a:lnTo>
                    <a:pt x="93498" y="5215"/>
                  </a:lnTo>
                  <a:cubicBezTo>
                    <a:pt x="93467" y="5246"/>
                    <a:pt x="93407" y="5307"/>
                    <a:pt x="93376" y="5337"/>
                  </a:cubicBezTo>
                  <a:cubicBezTo>
                    <a:pt x="93346" y="5367"/>
                    <a:pt x="93315" y="5398"/>
                    <a:pt x="93285" y="5428"/>
                  </a:cubicBezTo>
                  <a:cubicBezTo>
                    <a:pt x="93224" y="5550"/>
                    <a:pt x="93133" y="5641"/>
                    <a:pt x="93042" y="5732"/>
                  </a:cubicBezTo>
                  <a:cubicBezTo>
                    <a:pt x="92951" y="5823"/>
                    <a:pt x="92890" y="5945"/>
                    <a:pt x="92799" y="6036"/>
                  </a:cubicBezTo>
                  <a:cubicBezTo>
                    <a:pt x="92647" y="6188"/>
                    <a:pt x="92525" y="6340"/>
                    <a:pt x="92404" y="6492"/>
                  </a:cubicBezTo>
                  <a:cubicBezTo>
                    <a:pt x="92343" y="6553"/>
                    <a:pt x="92282" y="6614"/>
                    <a:pt x="92221" y="6674"/>
                  </a:cubicBezTo>
                  <a:cubicBezTo>
                    <a:pt x="91978" y="6948"/>
                    <a:pt x="91704" y="7222"/>
                    <a:pt x="91431" y="7495"/>
                  </a:cubicBezTo>
                  <a:cubicBezTo>
                    <a:pt x="91370" y="7556"/>
                    <a:pt x="91279" y="7677"/>
                    <a:pt x="91188" y="7769"/>
                  </a:cubicBezTo>
                  <a:cubicBezTo>
                    <a:pt x="91188" y="7799"/>
                    <a:pt x="91218" y="7829"/>
                    <a:pt x="91218" y="7860"/>
                  </a:cubicBezTo>
                  <a:cubicBezTo>
                    <a:pt x="91218" y="7921"/>
                    <a:pt x="91218" y="7951"/>
                    <a:pt x="91218" y="8012"/>
                  </a:cubicBezTo>
                  <a:cubicBezTo>
                    <a:pt x="91218" y="9957"/>
                    <a:pt x="91188" y="11872"/>
                    <a:pt x="91157" y="13817"/>
                  </a:cubicBezTo>
                  <a:cubicBezTo>
                    <a:pt x="91157" y="15793"/>
                    <a:pt x="91127" y="17769"/>
                    <a:pt x="91127" y="19775"/>
                  </a:cubicBezTo>
                  <a:cubicBezTo>
                    <a:pt x="91097" y="21751"/>
                    <a:pt x="91097" y="23726"/>
                    <a:pt x="91066" y="25702"/>
                  </a:cubicBezTo>
                  <a:cubicBezTo>
                    <a:pt x="91066" y="27769"/>
                    <a:pt x="91036" y="29836"/>
                    <a:pt x="91005" y="31903"/>
                  </a:cubicBezTo>
                  <a:cubicBezTo>
                    <a:pt x="91005" y="33878"/>
                    <a:pt x="90975" y="35824"/>
                    <a:pt x="90975" y="37800"/>
                  </a:cubicBezTo>
                  <a:cubicBezTo>
                    <a:pt x="90945" y="39775"/>
                    <a:pt x="90945" y="41781"/>
                    <a:pt x="90914" y="43757"/>
                  </a:cubicBezTo>
                  <a:cubicBezTo>
                    <a:pt x="90914" y="45246"/>
                    <a:pt x="90884" y="46736"/>
                    <a:pt x="90884" y="48225"/>
                  </a:cubicBezTo>
                  <a:lnTo>
                    <a:pt x="90884" y="48256"/>
                  </a:lnTo>
                  <a:cubicBezTo>
                    <a:pt x="90884" y="48347"/>
                    <a:pt x="90853" y="48468"/>
                    <a:pt x="90853" y="48560"/>
                  </a:cubicBezTo>
                  <a:lnTo>
                    <a:pt x="90884" y="48560"/>
                  </a:lnTo>
                  <a:cubicBezTo>
                    <a:pt x="91431" y="49015"/>
                    <a:pt x="91948" y="49441"/>
                    <a:pt x="92495" y="49897"/>
                  </a:cubicBezTo>
                  <a:cubicBezTo>
                    <a:pt x="92556" y="49927"/>
                    <a:pt x="92586" y="49958"/>
                    <a:pt x="92647" y="50019"/>
                  </a:cubicBezTo>
                  <a:cubicBezTo>
                    <a:pt x="92860" y="50201"/>
                    <a:pt x="93042" y="50383"/>
                    <a:pt x="93255" y="50566"/>
                  </a:cubicBezTo>
                  <a:cubicBezTo>
                    <a:pt x="93407" y="50718"/>
                    <a:pt x="93559" y="50870"/>
                    <a:pt x="93711" y="50991"/>
                  </a:cubicBezTo>
                  <a:cubicBezTo>
                    <a:pt x="93802" y="51082"/>
                    <a:pt x="93893" y="51174"/>
                    <a:pt x="93984" y="51265"/>
                  </a:cubicBezTo>
                  <a:cubicBezTo>
                    <a:pt x="94075" y="51356"/>
                    <a:pt x="94167" y="51417"/>
                    <a:pt x="94227" y="51508"/>
                  </a:cubicBezTo>
                  <a:cubicBezTo>
                    <a:pt x="94349" y="51629"/>
                    <a:pt x="94470" y="51721"/>
                    <a:pt x="94592" y="51842"/>
                  </a:cubicBezTo>
                  <a:cubicBezTo>
                    <a:pt x="94714" y="51964"/>
                    <a:pt x="94866" y="52116"/>
                    <a:pt x="94987" y="52237"/>
                  </a:cubicBezTo>
                  <a:cubicBezTo>
                    <a:pt x="94896" y="52177"/>
                    <a:pt x="94805" y="52116"/>
                    <a:pt x="94714" y="52055"/>
                  </a:cubicBezTo>
                  <a:cubicBezTo>
                    <a:pt x="94653" y="52025"/>
                    <a:pt x="94592" y="51994"/>
                    <a:pt x="94531" y="51964"/>
                  </a:cubicBezTo>
                  <a:cubicBezTo>
                    <a:pt x="94440" y="51903"/>
                    <a:pt x="94349" y="51842"/>
                    <a:pt x="94227" y="51781"/>
                  </a:cubicBezTo>
                  <a:cubicBezTo>
                    <a:pt x="94167" y="51721"/>
                    <a:pt x="94075" y="51690"/>
                    <a:pt x="93984" y="51629"/>
                  </a:cubicBezTo>
                  <a:cubicBezTo>
                    <a:pt x="93893" y="51569"/>
                    <a:pt x="93802" y="51508"/>
                    <a:pt x="93741" y="51417"/>
                  </a:cubicBezTo>
                  <a:cubicBezTo>
                    <a:pt x="93589" y="51326"/>
                    <a:pt x="93467" y="51234"/>
                    <a:pt x="93315" y="51174"/>
                  </a:cubicBezTo>
                  <a:cubicBezTo>
                    <a:pt x="92708" y="50657"/>
                    <a:pt x="92069" y="50140"/>
                    <a:pt x="91461" y="49623"/>
                  </a:cubicBezTo>
                  <a:lnTo>
                    <a:pt x="90580" y="48924"/>
                  </a:lnTo>
                  <a:cubicBezTo>
                    <a:pt x="90458" y="48924"/>
                    <a:pt x="90337" y="48924"/>
                    <a:pt x="90185" y="48955"/>
                  </a:cubicBezTo>
                  <a:lnTo>
                    <a:pt x="90002" y="48955"/>
                  </a:lnTo>
                  <a:cubicBezTo>
                    <a:pt x="86963" y="48955"/>
                    <a:pt x="83923" y="48924"/>
                    <a:pt x="80884" y="48924"/>
                  </a:cubicBezTo>
                  <a:cubicBezTo>
                    <a:pt x="77175" y="48924"/>
                    <a:pt x="73437" y="48924"/>
                    <a:pt x="69728" y="48894"/>
                  </a:cubicBezTo>
                  <a:cubicBezTo>
                    <a:pt x="66081" y="48894"/>
                    <a:pt x="62433" y="48894"/>
                    <a:pt x="58786" y="48863"/>
                  </a:cubicBezTo>
                  <a:lnTo>
                    <a:pt x="48056" y="48863"/>
                  </a:lnTo>
                  <a:cubicBezTo>
                    <a:pt x="44318" y="48833"/>
                    <a:pt x="40579" y="48833"/>
                    <a:pt x="36840" y="48833"/>
                  </a:cubicBezTo>
                  <a:cubicBezTo>
                    <a:pt x="33132" y="48833"/>
                    <a:pt x="29393" y="48803"/>
                    <a:pt x="25655" y="48803"/>
                  </a:cubicBezTo>
                  <a:cubicBezTo>
                    <a:pt x="21916" y="48803"/>
                    <a:pt x="18177" y="48772"/>
                    <a:pt x="14439" y="48772"/>
                  </a:cubicBezTo>
                  <a:lnTo>
                    <a:pt x="9241" y="48772"/>
                  </a:lnTo>
                  <a:cubicBezTo>
                    <a:pt x="9180" y="48742"/>
                    <a:pt x="9150" y="48742"/>
                    <a:pt x="9089" y="48742"/>
                  </a:cubicBezTo>
                  <a:lnTo>
                    <a:pt x="8937" y="48742"/>
                  </a:lnTo>
                  <a:cubicBezTo>
                    <a:pt x="8907" y="48772"/>
                    <a:pt x="8907" y="48772"/>
                    <a:pt x="8907" y="48803"/>
                  </a:cubicBezTo>
                  <a:cubicBezTo>
                    <a:pt x="8268" y="49441"/>
                    <a:pt x="7660" y="50079"/>
                    <a:pt x="7022" y="50718"/>
                  </a:cubicBezTo>
                  <a:cubicBezTo>
                    <a:pt x="6597" y="51143"/>
                    <a:pt x="6171" y="51569"/>
                    <a:pt x="5745" y="51964"/>
                  </a:cubicBezTo>
                  <a:cubicBezTo>
                    <a:pt x="5563" y="52116"/>
                    <a:pt x="5411" y="52237"/>
                    <a:pt x="5229" y="52389"/>
                  </a:cubicBezTo>
                  <a:cubicBezTo>
                    <a:pt x="5138" y="52511"/>
                    <a:pt x="5016" y="52602"/>
                    <a:pt x="4894" y="52693"/>
                  </a:cubicBezTo>
                  <a:cubicBezTo>
                    <a:pt x="4894" y="52724"/>
                    <a:pt x="4894" y="52724"/>
                    <a:pt x="4894" y="52724"/>
                  </a:cubicBezTo>
                  <a:cubicBezTo>
                    <a:pt x="4864" y="52754"/>
                    <a:pt x="4803" y="52785"/>
                    <a:pt x="4773" y="52815"/>
                  </a:cubicBezTo>
                  <a:cubicBezTo>
                    <a:pt x="4894" y="52663"/>
                    <a:pt x="4986" y="52541"/>
                    <a:pt x="5107" y="52389"/>
                  </a:cubicBezTo>
                  <a:cubicBezTo>
                    <a:pt x="5259" y="52207"/>
                    <a:pt x="5441" y="51994"/>
                    <a:pt x="5593" y="51812"/>
                  </a:cubicBezTo>
                  <a:cubicBezTo>
                    <a:pt x="5745" y="51599"/>
                    <a:pt x="5928" y="51417"/>
                    <a:pt x="6080" y="51204"/>
                  </a:cubicBezTo>
                  <a:cubicBezTo>
                    <a:pt x="6171" y="51082"/>
                    <a:pt x="6262" y="50991"/>
                    <a:pt x="6384" y="50870"/>
                  </a:cubicBezTo>
                  <a:cubicBezTo>
                    <a:pt x="6445" y="50778"/>
                    <a:pt x="6536" y="50687"/>
                    <a:pt x="6597" y="50596"/>
                  </a:cubicBezTo>
                  <a:cubicBezTo>
                    <a:pt x="6688" y="50474"/>
                    <a:pt x="6779" y="50383"/>
                    <a:pt x="6870" y="50262"/>
                  </a:cubicBezTo>
                  <a:cubicBezTo>
                    <a:pt x="6870" y="50262"/>
                    <a:pt x="6900" y="50231"/>
                    <a:pt x="6900" y="50201"/>
                  </a:cubicBezTo>
                  <a:cubicBezTo>
                    <a:pt x="7174" y="49958"/>
                    <a:pt x="7417" y="49684"/>
                    <a:pt x="7691" y="49411"/>
                  </a:cubicBezTo>
                  <a:cubicBezTo>
                    <a:pt x="7964" y="49137"/>
                    <a:pt x="8238" y="48833"/>
                    <a:pt x="8542" y="48529"/>
                  </a:cubicBezTo>
                  <a:cubicBezTo>
                    <a:pt x="8542" y="48468"/>
                    <a:pt x="8542" y="48377"/>
                    <a:pt x="8542" y="48316"/>
                  </a:cubicBezTo>
                  <a:cubicBezTo>
                    <a:pt x="8603" y="46949"/>
                    <a:pt x="8633" y="45550"/>
                    <a:pt x="8694" y="44183"/>
                  </a:cubicBezTo>
                  <a:cubicBezTo>
                    <a:pt x="8755" y="42207"/>
                    <a:pt x="8815" y="40262"/>
                    <a:pt x="8876" y="38316"/>
                  </a:cubicBezTo>
                  <a:cubicBezTo>
                    <a:pt x="8937" y="36341"/>
                    <a:pt x="8998" y="34365"/>
                    <a:pt x="9059" y="32389"/>
                  </a:cubicBezTo>
                  <a:cubicBezTo>
                    <a:pt x="9119" y="30413"/>
                    <a:pt x="9180" y="28438"/>
                    <a:pt x="9241" y="26432"/>
                  </a:cubicBezTo>
                  <a:cubicBezTo>
                    <a:pt x="9302" y="24456"/>
                    <a:pt x="9363" y="22450"/>
                    <a:pt x="9423" y="20444"/>
                  </a:cubicBezTo>
                  <a:cubicBezTo>
                    <a:pt x="9484" y="18438"/>
                    <a:pt x="9545" y="16462"/>
                    <a:pt x="9606" y="14456"/>
                  </a:cubicBezTo>
                  <a:cubicBezTo>
                    <a:pt x="9666" y="12480"/>
                    <a:pt x="9727" y="10504"/>
                    <a:pt x="9788" y="8498"/>
                  </a:cubicBezTo>
                  <a:cubicBezTo>
                    <a:pt x="9788" y="8346"/>
                    <a:pt x="9788" y="8194"/>
                    <a:pt x="9788" y="8042"/>
                  </a:cubicBezTo>
                  <a:cubicBezTo>
                    <a:pt x="9818" y="8042"/>
                    <a:pt x="9818" y="8012"/>
                    <a:pt x="9818" y="8012"/>
                  </a:cubicBezTo>
                  <a:cubicBezTo>
                    <a:pt x="9818" y="7981"/>
                    <a:pt x="9818" y="7951"/>
                    <a:pt x="9818" y="7921"/>
                  </a:cubicBezTo>
                  <a:cubicBezTo>
                    <a:pt x="9818" y="7829"/>
                    <a:pt x="9818" y="7769"/>
                    <a:pt x="9818" y="7677"/>
                  </a:cubicBezTo>
                  <a:cubicBezTo>
                    <a:pt x="9849" y="7617"/>
                    <a:pt x="9849" y="7556"/>
                    <a:pt x="9849" y="7495"/>
                  </a:cubicBezTo>
                  <a:cubicBezTo>
                    <a:pt x="9363" y="7039"/>
                    <a:pt x="8846" y="6583"/>
                    <a:pt x="8359" y="6127"/>
                  </a:cubicBezTo>
                  <a:cubicBezTo>
                    <a:pt x="8238" y="6036"/>
                    <a:pt x="8147" y="5915"/>
                    <a:pt x="8055" y="5793"/>
                  </a:cubicBezTo>
                  <a:cubicBezTo>
                    <a:pt x="8025" y="5793"/>
                    <a:pt x="8025" y="5793"/>
                    <a:pt x="8025" y="5763"/>
                  </a:cubicBezTo>
                  <a:cubicBezTo>
                    <a:pt x="7812" y="5580"/>
                    <a:pt x="7630" y="5367"/>
                    <a:pt x="7417" y="5155"/>
                  </a:cubicBezTo>
                  <a:cubicBezTo>
                    <a:pt x="7296" y="5033"/>
                    <a:pt x="7144" y="4911"/>
                    <a:pt x="6992" y="4790"/>
                  </a:cubicBezTo>
                  <a:cubicBezTo>
                    <a:pt x="6870" y="4668"/>
                    <a:pt x="6779" y="4547"/>
                    <a:pt x="6657" y="4425"/>
                  </a:cubicBezTo>
                  <a:cubicBezTo>
                    <a:pt x="6657" y="4395"/>
                    <a:pt x="6627" y="4395"/>
                    <a:pt x="6627" y="4395"/>
                  </a:cubicBezTo>
                  <a:cubicBezTo>
                    <a:pt x="6505" y="4243"/>
                    <a:pt x="6384" y="4121"/>
                    <a:pt x="6232" y="3969"/>
                  </a:cubicBezTo>
                  <a:close/>
                  <a:moveTo>
                    <a:pt x="7623" y="0"/>
                  </a:moveTo>
                  <a:cubicBezTo>
                    <a:pt x="7580" y="0"/>
                    <a:pt x="7533" y="24"/>
                    <a:pt x="7478" y="79"/>
                  </a:cubicBezTo>
                  <a:cubicBezTo>
                    <a:pt x="6970" y="560"/>
                    <a:pt x="6956" y="1276"/>
                    <a:pt x="6236" y="1276"/>
                  </a:cubicBezTo>
                  <a:cubicBezTo>
                    <a:pt x="6137" y="1276"/>
                    <a:pt x="6025" y="1263"/>
                    <a:pt x="5897" y="1234"/>
                  </a:cubicBezTo>
                  <a:cubicBezTo>
                    <a:pt x="5078" y="1134"/>
                    <a:pt x="4319" y="264"/>
                    <a:pt x="3505" y="264"/>
                  </a:cubicBezTo>
                  <a:cubicBezTo>
                    <a:pt x="3323" y="264"/>
                    <a:pt x="3138" y="307"/>
                    <a:pt x="2949" y="413"/>
                  </a:cubicBezTo>
                  <a:cubicBezTo>
                    <a:pt x="2888" y="1142"/>
                    <a:pt x="3466" y="1781"/>
                    <a:pt x="3557" y="2480"/>
                  </a:cubicBezTo>
                  <a:cubicBezTo>
                    <a:pt x="3770" y="3574"/>
                    <a:pt x="2554" y="3969"/>
                    <a:pt x="1703" y="4182"/>
                  </a:cubicBezTo>
                  <a:cubicBezTo>
                    <a:pt x="1551" y="4243"/>
                    <a:pt x="1460" y="4395"/>
                    <a:pt x="1551" y="4547"/>
                  </a:cubicBezTo>
                  <a:cubicBezTo>
                    <a:pt x="2098" y="5124"/>
                    <a:pt x="2888" y="5367"/>
                    <a:pt x="3405" y="5915"/>
                  </a:cubicBezTo>
                  <a:cubicBezTo>
                    <a:pt x="3618" y="6036"/>
                    <a:pt x="4043" y="6796"/>
                    <a:pt x="4165" y="7313"/>
                  </a:cubicBezTo>
                  <a:lnTo>
                    <a:pt x="4165" y="7343"/>
                  </a:lnTo>
                  <a:cubicBezTo>
                    <a:pt x="4165" y="7374"/>
                    <a:pt x="4165" y="7434"/>
                    <a:pt x="4165" y="7465"/>
                  </a:cubicBezTo>
                  <a:lnTo>
                    <a:pt x="4165" y="7526"/>
                  </a:lnTo>
                  <a:cubicBezTo>
                    <a:pt x="4165" y="7586"/>
                    <a:pt x="4195" y="7617"/>
                    <a:pt x="4195" y="7647"/>
                  </a:cubicBezTo>
                  <a:lnTo>
                    <a:pt x="4195" y="7738"/>
                  </a:lnTo>
                  <a:cubicBezTo>
                    <a:pt x="4134" y="9623"/>
                    <a:pt x="4074" y="11507"/>
                    <a:pt x="4013" y="13422"/>
                  </a:cubicBezTo>
                  <a:cubicBezTo>
                    <a:pt x="3922" y="15398"/>
                    <a:pt x="3861" y="17374"/>
                    <a:pt x="3770" y="19319"/>
                  </a:cubicBezTo>
                  <a:cubicBezTo>
                    <a:pt x="3709" y="21264"/>
                    <a:pt x="3648" y="23210"/>
                    <a:pt x="3557" y="25125"/>
                  </a:cubicBezTo>
                  <a:cubicBezTo>
                    <a:pt x="3496" y="27161"/>
                    <a:pt x="3435" y="29167"/>
                    <a:pt x="3344" y="31173"/>
                  </a:cubicBezTo>
                  <a:cubicBezTo>
                    <a:pt x="3283" y="33179"/>
                    <a:pt x="3192" y="35155"/>
                    <a:pt x="3131" y="37131"/>
                  </a:cubicBezTo>
                  <a:cubicBezTo>
                    <a:pt x="3071" y="39076"/>
                    <a:pt x="2979" y="41052"/>
                    <a:pt x="2919" y="43028"/>
                  </a:cubicBezTo>
                  <a:lnTo>
                    <a:pt x="2706" y="48924"/>
                  </a:lnTo>
                  <a:cubicBezTo>
                    <a:pt x="2706" y="49076"/>
                    <a:pt x="2706" y="49228"/>
                    <a:pt x="2675" y="49411"/>
                  </a:cubicBezTo>
                  <a:cubicBezTo>
                    <a:pt x="2675" y="49441"/>
                    <a:pt x="2675" y="49471"/>
                    <a:pt x="2675" y="49502"/>
                  </a:cubicBezTo>
                  <a:cubicBezTo>
                    <a:pt x="2584" y="49867"/>
                    <a:pt x="2341" y="50383"/>
                    <a:pt x="2189" y="50474"/>
                  </a:cubicBezTo>
                  <a:cubicBezTo>
                    <a:pt x="1885" y="50961"/>
                    <a:pt x="1" y="51964"/>
                    <a:pt x="1368" y="52268"/>
                  </a:cubicBezTo>
                  <a:cubicBezTo>
                    <a:pt x="1733" y="52298"/>
                    <a:pt x="2250" y="52359"/>
                    <a:pt x="2402" y="52754"/>
                  </a:cubicBezTo>
                  <a:cubicBezTo>
                    <a:pt x="2736" y="53636"/>
                    <a:pt x="1764" y="54669"/>
                    <a:pt x="2341" y="55459"/>
                  </a:cubicBezTo>
                  <a:cubicBezTo>
                    <a:pt x="2462" y="55546"/>
                    <a:pt x="2598" y="55578"/>
                    <a:pt x="2740" y="55578"/>
                  </a:cubicBezTo>
                  <a:cubicBezTo>
                    <a:pt x="3100" y="55578"/>
                    <a:pt x="3504" y="55373"/>
                    <a:pt x="3830" y="55307"/>
                  </a:cubicBezTo>
                  <a:cubicBezTo>
                    <a:pt x="4115" y="55217"/>
                    <a:pt x="4342" y="55178"/>
                    <a:pt x="4526" y="55178"/>
                  </a:cubicBezTo>
                  <a:cubicBezTo>
                    <a:pt x="5524" y="55178"/>
                    <a:pt x="5256" y="56347"/>
                    <a:pt x="5897" y="57040"/>
                  </a:cubicBezTo>
                  <a:cubicBezTo>
                    <a:pt x="5958" y="57010"/>
                    <a:pt x="6049" y="56979"/>
                    <a:pt x="6110" y="56918"/>
                  </a:cubicBezTo>
                  <a:cubicBezTo>
                    <a:pt x="6475" y="56645"/>
                    <a:pt x="6566" y="56158"/>
                    <a:pt x="6779" y="55763"/>
                  </a:cubicBezTo>
                  <a:cubicBezTo>
                    <a:pt x="7113" y="54973"/>
                    <a:pt x="7843" y="54821"/>
                    <a:pt x="8603" y="54760"/>
                  </a:cubicBezTo>
                  <a:lnTo>
                    <a:pt x="8876" y="54760"/>
                  </a:lnTo>
                  <a:lnTo>
                    <a:pt x="8998" y="54730"/>
                  </a:lnTo>
                  <a:lnTo>
                    <a:pt x="9271" y="54730"/>
                  </a:lnTo>
                  <a:cubicBezTo>
                    <a:pt x="9423" y="54730"/>
                    <a:pt x="9606" y="54699"/>
                    <a:pt x="9788" y="54669"/>
                  </a:cubicBezTo>
                  <a:lnTo>
                    <a:pt x="10122" y="54669"/>
                  </a:lnTo>
                  <a:cubicBezTo>
                    <a:pt x="13253" y="54639"/>
                    <a:pt x="16414" y="54608"/>
                    <a:pt x="19575" y="54578"/>
                  </a:cubicBezTo>
                  <a:cubicBezTo>
                    <a:pt x="23405" y="54547"/>
                    <a:pt x="27235" y="54547"/>
                    <a:pt x="31065" y="54487"/>
                  </a:cubicBezTo>
                  <a:cubicBezTo>
                    <a:pt x="34530" y="54487"/>
                    <a:pt x="37995" y="54456"/>
                    <a:pt x="41430" y="54426"/>
                  </a:cubicBezTo>
                  <a:cubicBezTo>
                    <a:pt x="45108" y="54395"/>
                    <a:pt x="48755" y="54365"/>
                    <a:pt x="52433" y="54335"/>
                  </a:cubicBezTo>
                  <a:cubicBezTo>
                    <a:pt x="56354" y="54304"/>
                    <a:pt x="60306" y="54274"/>
                    <a:pt x="64227" y="54244"/>
                  </a:cubicBezTo>
                  <a:cubicBezTo>
                    <a:pt x="67783" y="54213"/>
                    <a:pt x="71370" y="54183"/>
                    <a:pt x="74926" y="54152"/>
                  </a:cubicBezTo>
                  <a:cubicBezTo>
                    <a:pt x="78574" y="54122"/>
                    <a:pt x="82221" y="54092"/>
                    <a:pt x="85869" y="54061"/>
                  </a:cubicBezTo>
                  <a:cubicBezTo>
                    <a:pt x="88057" y="54061"/>
                    <a:pt x="90215" y="54031"/>
                    <a:pt x="92373" y="54031"/>
                  </a:cubicBezTo>
                  <a:lnTo>
                    <a:pt x="92434" y="54031"/>
                  </a:lnTo>
                  <a:cubicBezTo>
                    <a:pt x="92468" y="54027"/>
                    <a:pt x="92502" y="54025"/>
                    <a:pt x="92537" y="54025"/>
                  </a:cubicBezTo>
                  <a:cubicBezTo>
                    <a:pt x="92752" y="54025"/>
                    <a:pt x="92980" y="54096"/>
                    <a:pt x="93163" y="54122"/>
                  </a:cubicBezTo>
                  <a:cubicBezTo>
                    <a:pt x="93863" y="54304"/>
                    <a:pt x="94136" y="55034"/>
                    <a:pt x="94622" y="55490"/>
                  </a:cubicBezTo>
                  <a:cubicBezTo>
                    <a:pt x="94759" y="55575"/>
                    <a:pt x="94863" y="55612"/>
                    <a:pt x="94942" y="55612"/>
                  </a:cubicBezTo>
                  <a:cubicBezTo>
                    <a:pt x="95283" y="55612"/>
                    <a:pt x="95156" y="54929"/>
                    <a:pt x="95230" y="54608"/>
                  </a:cubicBezTo>
                  <a:cubicBezTo>
                    <a:pt x="95323" y="54284"/>
                    <a:pt x="95558" y="54171"/>
                    <a:pt x="95821" y="54171"/>
                  </a:cubicBezTo>
                  <a:cubicBezTo>
                    <a:pt x="96076" y="54171"/>
                    <a:pt x="96359" y="54276"/>
                    <a:pt x="96568" y="54395"/>
                  </a:cubicBezTo>
                  <a:cubicBezTo>
                    <a:pt x="96704" y="54447"/>
                    <a:pt x="96850" y="54488"/>
                    <a:pt x="96994" y="54488"/>
                  </a:cubicBezTo>
                  <a:cubicBezTo>
                    <a:pt x="97108" y="54488"/>
                    <a:pt x="97221" y="54462"/>
                    <a:pt x="97328" y="54395"/>
                  </a:cubicBezTo>
                  <a:cubicBezTo>
                    <a:pt x="97571" y="54213"/>
                    <a:pt x="97571" y="53879"/>
                    <a:pt x="97480" y="53605"/>
                  </a:cubicBezTo>
                  <a:cubicBezTo>
                    <a:pt x="97297" y="53210"/>
                    <a:pt x="96811" y="52845"/>
                    <a:pt x="97054" y="52389"/>
                  </a:cubicBezTo>
                  <a:cubicBezTo>
                    <a:pt x="97145" y="51933"/>
                    <a:pt x="97662" y="51842"/>
                    <a:pt x="97905" y="51508"/>
                  </a:cubicBezTo>
                  <a:cubicBezTo>
                    <a:pt x="97966" y="51386"/>
                    <a:pt x="97936" y="51265"/>
                    <a:pt x="97905" y="51143"/>
                  </a:cubicBezTo>
                  <a:cubicBezTo>
                    <a:pt x="97723" y="50961"/>
                    <a:pt x="97480" y="50870"/>
                    <a:pt x="97267" y="50809"/>
                  </a:cubicBezTo>
                  <a:cubicBezTo>
                    <a:pt x="96446" y="50596"/>
                    <a:pt x="95929" y="50566"/>
                    <a:pt x="96051" y="49532"/>
                  </a:cubicBezTo>
                  <a:cubicBezTo>
                    <a:pt x="96051" y="49502"/>
                    <a:pt x="96051" y="49502"/>
                    <a:pt x="96051" y="49471"/>
                  </a:cubicBezTo>
                  <a:cubicBezTo>
                    <a:pt x="96051" y="49441"/>
                    <a:pt x="96021" y="49411"/>
                    <a:pt x="96021" y="49380"/>
                  </a:cubicBezTo>
                  <a:cubicBezTo>
                    <a:pt x="96021" y="47556"/>
                    <a:pt x="96021" y="45733"/>
                    <a:pt x="95990" y="43909"/>
                  </a:cubicBezTo>
                  <a:cubicBezTo>
                    <a:pt x="95990" y="41994"/>
                    <a:pt x="95990" y="40049"/>
                    <a:pt x="95960" y="38134"/>
                  </a:cubicBezTo>
                  <a:cubicBezTo>
                    <a:pt x="95960" y="36097"/>
                    <a:pt x="95929" y="34061"/>
                    <a:pt x="95929" y="32055"/>
                  </a:cubicBezTo>
                  <a:lnTo>
                    <a:pt x="95899" y="26067"/>
                  </a:lnTo>
                  <a:cubicBezTo>
                    <a:pt x="95899" y="24091"/>
                    <a:pt x="95869" y="22115"/>
                    <a:pt x="95869" y="20140"/>
                  </a:cubicBezTo>
                  <a:cubicBezTo>
                    <a:pt x="95869" y="18164"/>
                    <a:pt x="95838" y="16158"/>
                    <a:pt x="95838" y="14182"/>
                  </a:cubicBezTo>
                  <a:cubicBezTo>
                    <a:pt x="95808" y="12267"/>
                    <a:pt x="95808" y="10352"/>
                    <a:pt x="95808" y="8437"/>
                  </a:cubicBezTo>
                  <a:cubicBezTo>
                    <a:pt x="95808" y="8073"/>
                    <a:pt x="95808" y="7677"/>
                    <a:pt x="95808" y="7313"/>
                  </a:cubicBezTo>
                  <a:cubicBezTo>
                    <a:pt x="95808" y="7282"/>
                    <a:pt x="95808" y="7252"/>
                    <a:pt x="95808" y="7222"/>
                  </a:cubicBezTo>
                  <a:cubicBezTo>
                    <a:pt x="95808" y="7070"/>
                    <a:pt x="95838" y="6918"/>
                    <a:pt x="95960" y="6796"/>
                  </a:cubicBezTo>
                  <a:cubicBezTo>
                    <a:pt x="96203" y="6340"/>
                    <a:pt x="97449" y="6340"/>
                    <a:pt x="97237" y="5732"/>
                  </a:cubicBezTo>
                  <a:cubicBezTo>
                    <a:pt x="96902" y="5489"/>
                    <a:pt x="96446" y="5580"/>
                    <a:pt x="96112" y="5398"/>
                  </a:cubicBezTo>
                  <a:cubicBezTo>
                    <a:pt x="95778" y="5246"/>
                    <a:pt x="95595" y="4911"/>
                    <a:pt x="95595" y="4547"/>
                  </a:cubicBezTo>
                  <a:cubicBezTo>
                    <a:pt x="95626" y="3848"/>
                    <a:pt x="96112" y="3270"/>
                    <a:pt x="96416" y="2693"/>
                  </a:cubicBezTo>
                  <a:cubicBezTo>
                    <a:pt x="96477" y="2510"/>
                    <a:pt x="96568" y="2237"/>
                    <a:pt x="96416" y="2085"/>
                  </a:cubicBezTo>
                  <a:cubicBezTo>
                    <a:pt x="96277" y="2038"/>
                    <a:pt x="96140" y="2018"/>
                    <a:pt x="96006" y="2018"/>
                  </a:cubicBezTo>
                  <a:cubicBezTo>
                    <a:pt x="95525" y="2018"/>
                    <a:pt x="95074" y="2279"/>
                    <a:pt x="94622" y="2541"/>
                  </a:cubicBezTo>
                  <a:cubicBezTo>
                    <a:pt x="94169" y="2807"/>
                    <a:pt x="93716" y="3074"/>
                    <a:pt x="93201" y="3074"/>
                  </a:cubicBezTo>
                  <a:cubicBezTo>
                    <a:pt x="93129" y="3074"/>
                    <a:pt x="93056" y="3069"/>
                    <a:pt x="92981" y="3057"/>
                  </a:cubicBezTo>
                  <a:cubicBezTo>
                    <a:pt x="91887" y="2966"/>
                    <a:pt x="92160" y="1690"/>
                    <a:pt x="91948" y="990"/>
                  </a:cubicBezTo>
                  <a:cubicBezTo>
                    <a:pt x="91874" y="855"/>
                    <a:pt x="91770" y="799"/>
                    <a:pt x="91662" y="799"/>
                  </a:cubicBezTo>
                  <a:cubicBezTo>
                    <a:pt x="91505" y="799"/>
                    <a:pt x="91339" y="919"/>
                    <a:pt x="91249" y="1082"/>
                  </a:cubicBezTo>
                  <a:cubicBezTo>
                    <a:pt x="90914" y="1507"/>
                    <a:pt x="90519" y="1902"/>
                    <a:pt x="90094" y="2237"/>
                  </a:cubicBezTo>
                  <a:cubicBezTo>
                    <a:pt x="89820" y="2449"/>
                    <a:pt x="89516" y="2601"/>
                    <a:pt x="89182" y="2723"/>
                  </a:cubicBezTo>
                  <a:cubicBezTo>
                    <a:pt x="89121" y="2753"/>
                    <a:pt x="89030" y="2753"/>
                    <a:pt x="88969" y="2753"/>
                  </a:cubicBezTo>
                  <a:cubicBezTo>
                    <a:pt x="88908" y="2784"/>
                    <a:pt x="88847" y="2784"/>
                    <a:pt x="88786" y="2784"/>
                  </a:cubicBezTo>
                  <a:cubicBezTo>
                    <a:pt x="85838" y="2784"/>
                    <a:pt x="82890" y="2753"/>
                    <a:pt x="79941" y="2753"/>
                  </a:cubicBezTo>
                  <a:cubicBezTo>
                    <a:pt x="76355" y="2723"/>
                    <a:pt x="72798" y="2723"/>
                    <a:pt x="69242" y="2693"/>
                  </a:cubicBezTo>
                  <a:cubicBezTo>
                    <a:pt x="65747" y="2662"/>
                    <a:pt x="62281" y="2662"/>
                    <a:pt x="58816" y="2632"/>
                  </a:cubicBezTo>
                  <a:cubicBezTo>
                    <a:pt x="55473" y="2601"/>
                    <a:pt x="52129" y="2601"/>
                    <a:pt x="48786" y="2571"/>
                  </a:cubicBezTo>
                  <a:cubicBezTo>
                    <a:pt x="45169" y="2571"/>
                    <a:pt x="41521" y="2541"/>
                    <a:pt x="37904" y="2510"/>
                  </a:cubicBezTo>
                  <a:lnTo>
                    <a:pt x="27509" y="2449"/>
                  </a:lnTo>
                  <a:cubicBezTo>
                    <a:pt x="24165" y="2449"/>
                    <a:pt x="20822" y="2419"/>
                    <a:pt x="17509" y="2389"/>
                  </a:cubicBezTo>
                  <a:cubicBezTo>
                    <a:pt x="15198" y="2389"/>
                    <a:pt x="12888" y="2389"/>
                    <a:pt x="10578" y="2358"/>
                  </a:cubicBezTo>
                  <a:lnTo>
                    <a:pt x="10457" y="2358"/>
                  </a:lnTo>
                  <a:cubicBezTo>
                    <a:pt x="10335" y="2328"/>
                    <a:pt x="10214" y="2297"/>
                    <a:pt x="10092" y="2297"/>
                  </a:cubicBezTo>
                  <a:lnTo>
                    <a:pt x="9910" y="2297"/>
                  </a:lnTo>
                  <a:lnTo>
                    <a:pt x="9879" y="2267"/>
                  </a:lnTo>
                  <a:lnTo>
                    <a:pt x="9849" y="2267"/>
                  </a:lnTo>
                  <a:cubicBezTo>
                    <a:pt x="8694" y="2267"/>
                    <a:pt x="8299" y="1021"/>
                    <a:pt x="7843" y="170"/>
                  </a:cubicBezTo>
                  <a:cubicBezTo>
                    <a:pt x="7765" y="73"/>
                    <a:pt x="7700" y="0"/>
                    <a:pt x="76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3"/>
            <p:cNvSpPr/>
            <p:nvPr/>
          </p:nvSpPr>
          <p:spPr>
            <a:xfrm>
              <a:off x="12783950" y="1051975"/>
              <a:ext cx="2153550" cy="1127700"/>
            </a:xfrm>
            <a:custGeom>
              <a:avLst/>
              <a:gdLst/>
              <a:ahLst/>
              <a:cxnLst/>
              <a:rect l="l" t="t" r="r" b="b"/>
              <a:pathLst>
                <a:path w="86142" h="45108" extrusionOk="0">
                  <a:moveTo>
                    <a:pt x="3374" y="2159"/>
                  </a:moveTo>
                  <a:cubicBezTo>
                    <a:pt x="5623" y="2189"/>
                    <a:pt x="7873" y="2189"/>
                    <a:pt x="10122" y="2189"/>
                  </a:cubicBezTo>
                  <a:cubicBezTo>
                    <a:pt x="13769" y="2189"/>
                    <a:pt x="17417" y="2219"/>
                    <a:pt x="21034" y="2219"/>
                  </a:cubicBezTo>
                  <a:cubicBezTo>
                    <a:pt x="24408" y="2219"/>
                    <a:pt x="27782" y="2219"/>
                    <a:pt x="31156" y="2250"/>
                  </a:cubicBezTo>
                  <a:cubicBezTo>
                    <a:pt x="34773" y="2250"/>
                    <a:pt x="38390" y="2250"/>
                    <a:pt x="42007" y="2280"/>
                  </a:cubicBezTo>
                  <a:lnTo>
                    <a:pt x="53193" y="2280"/>
                  </a:lnTo>
                  <a:cubicBezTo>
                    <a:pt x="56536" y="2311"/>
                    <a:pt x="59910" y="2311"/>
                    <a:pt x="63254" y="2311"/>
                  </a:cubicBezTo>
                  <a:cubicBezTo>
                    <a:pt x="66901" y="2341"/>
                    <a:pt x="70549" y="2341"/>
                    <a:pt x="74196" y="2341"/>
                  </a:cubicBezTo>
                  <a:cubicBezTo>
                    <a:pt x="77296" y="2371"/>
                    <a:pt x="80397" y="2371"/>
                    <a:pt x="83497" y="2371"/>
                  </a:cubicBezTo>
                  <a:lnTo>
                    <a:pt x="84014" y="2371"/>
                  </a:lnTo>
                  <a:cubicBezTo>
                    <a:pt x="84044" y="2371"/>
                    <a:pt x="84075" y="2371"/>
                    <a:pt x="84105" y="2341"/>
                  </a:cubicBezTo>
                  <a:lnTo>
                    <a:pt x="84105" y="2341"/>
                  </a:lnTo>
                  <a:cubicBezTo>
                    <a:pt x="84105" y="4134"/>
                    <a:pt x="84105" y="5928"/>
                    <a:pt x="84075" y="7721"/>
                  </a:cubicBezTo>
                  <a:cubicBezTo>
                    <a:pt x="84075" y="7873"/>
                    <a:pt x="84075" y="8025"/>
                    <a:pt x="84075" y="8177"/>
                  </a:cubicBezTo>
                  <a:cubicBezTo>
                    <a:pt x="84075" y="9940"/>
                    <a:pt x="84044" y="11703"/>
                    <a:pt x="84044" y="13466"/>
                  </a:cubicBezTo>
                  <a:cubicBezTo>
                    <a:pt x="84044" y="13679"/>
                    <a:pt x="84044" y="13891"/>
                    <a:pt x="84044" y="14104"/>
                  </a:cubicBezTo>
                  <a:cubicBezTo>
                    <a:pt x="84044" y="16049"/>
                    <a:pt x="84014" y="18025"/>
                    <a:pt x="84014" y="19971"/>
                  </a:cubicBezTo>
                  <a:cubicBezTo>
                    <a:pt x="83983" y="21916"/>
                    <a:pt x="83983" y="23861"/>
                    <a:pt x="83983" y="25776"/>
                  </a:cubicBezTo>
                  <a:cubicBezTo>
                    <a:pt x="83953" y="26506"/>
                    <a:pt x="83953" y="27205"/>
                    <a:pt x="83953" y="27934"/>
                  </a:cubicBezTo>
                  <a:cubicBezTo>
                    <a:pt x="83953" y="28147"/>
                    <a:pt x="83953" y="28390"/>
                    <a:pt x="83953" y="28633"/>
                  </a:cubicBezTo>
                  <a:cubicBezTo>
                    <a:pt x="83953" y="29697"/>
                    <a:pt x="83923" y="30791"/>
                    <a:pt x="83923" y="31886"/>
                  </a:cubicBezTo>
                  <a:cubicBezTo>
                    <a:pt x="83923" y="33831"/>
                    <a:pt x="83923" y="35776"/>
                    <a:pt x="83892" y="37722"/>
                  </a:cubicBezTo>
                  <a:cubicBezTo>
                    <a:pt x="83892" y="39606"/>
                    <a:pt x="83892" y="41460"/>
                    <a:pt x="83862" y="43345"/>
                  </a:cubicBezTo>
                  <a:cubicBezTo>
                    <a:pt x="81521" y="43314"/>
                    <a:pt x="79211" y="43314"/>
                    <a:pt x="76871" y="43314"/>
                  </a:cubicBezTo>
                  <a:cubicBezTo>
                    <a:pt x="73345" y="43284"/>
                    <a:pt x="69819" y="43254"/>
                    <a:pt x="66293" y="43223"/>
                  </a:cubicBezTo>
                  <a:cubicBezTo>
                    <a:pt x="62737" y="43223"/>
                    <a:pt x="59181" y="43193"/>
                    <a:pt x="55655" y="43162"/>
                  </a:cubicBezTo>
                  <a:cubicBezTo>
                    <a:pt x="52038" y="43162"/>
                    <a:pt x="48390" y="43132"/>
                    <a:pt x="44773" y="43102"/>
                  </a:cubicBezTo>
                  <a:cubicBezTo>
                    <a:pt x="41034" y="43071"/>
                    <a:pt x="37296" y="43071"/>
                    <a:pt x="33557" y="43041"/>
                  </a:cubicBezTo>
                  <a:cubicBezTo>
                    <a:pt x="29909" y="43010"/>
                    <a:pt x="26262" y="43010"/>
                    <a:pt x="22645" y="42980"/>
                  </a:cubicBezTo>
                  <a:lnTo>
                    <a:pt x="22219" y="42980"/>
                  </a:lnTo>
                  <a:cubicBezTo>
                    <a:pt x="18845" y="42950"/>
                    <a:pt x="15471" y="42919"/>
                    <a:pt x="12128" y="42919"/>
                  </a:cubicBezTo>
                  <a:cubicBezTo>
                    <a:pt x="8724" y="42889"/>
                    <a:pt x="5350" y="42858"/>
                    <a:pt x="1976" y="42858"/>
                  </a:cubicBezTo>
                  <a:lnTo>
                    <a:pt x="1885" y="42858"/>
                  </a:lnTo>
                  <a:cubicBezTo>
                    <a:pt x="1885" y="42828"/>
                    <a:pt x="1915" y="42798"/>
                    <a:pt x="1915" y="42767"/>
                  </a:cubicBezTo>
                  <a:cubicBezTo>
                    <a:pt x="1945" y="41065"/>
                    <a:pt x="2006" y="39363"/>
                    <a:pt x="2067" y="37661"/>
                  </a:cubicBezTo>
                  <a:cubicBezTo>
                    <a:pt x="2067" y="37539"/>
                    <a:pt x="2097" y="37387"/>
                    <a:pt x="2097" y="37235"/>
                  </a:cubicBezTo>
                  <a:lnTo>
                    <a:pt x="2097" y="36840"/>
                  </a:lnTo>
                  <a:cubicBezTo>
                    <a:pt x="2158" y="34925"/>
                    <a:pt x="2249" y="32980"/>
                    <a:pt x="2310" y="31035"/>
                  </a:cubicBezTo>
                  <a:cubicBezTo>
                    <a:pt x="2341" y="30123"/>
                    <a:pt x="2371" y="29241"/>
                    <a:pt x="2401" y="28360"/>
                  </a:cubicBezTo>
                  <a:cubicBezTo>
                    <a:pt x="2401" y="28238"/>
                    <a:pt x="2401" y="28117"/>
                    <a:pt x="2401" y="27965"/>
                  </a:cubicBezTo>
                  <a:cubicBezTo>
                    <a:pt x="2401" y="27904"/>
                    <a:pt x="2401" y="27843"/>
                    <a:pt x="2401" y="27782"/>
                  </a:cubicBezTo>
                  <a:cubicBezTo>
                    <a:pt x="2432" y="27600"/>
                    <a:pt x="2432" y="27448"/>
                    <a:pt x="2432" y="27296"/>
                  </a:cubicBezTo>
                  <a:cubicBezTo>
                    <a:pt x="2462" y="26566"/>
                    <a:pt x="2493" y="25837"/>
                    <a:pt x="2493" y="25138"/>
                  </a:cubicBezTo>
                  <a:cubicBezTo>
                    <a:pt x="2584" y="23162"/>
                    <a:pt x="2644" y="21186"/>
                    <a:pt x="2705" y="19211"/>
                  </a:cubicBezTo>
                  <a:cubicBezTo>
                    <a:pt x="2766" y="17265"/>
                    <a:pt x="2827" y="15320"/>
                    <a:pt x="2918" y="13344"/>
                  </a:cubicBezTo>
                  <a:cubicBezTo>
                    <a:pt x="2918" y="13162"/>
                    <a:pt x="2918" y="13010"/>
                    <a:pt x="2918" y="12828"/>
                  </a:cubicBezTo>
                  <a:cubicBezTo>
                    <a:pt x="2979" y="11004"/>
                    <a:pt x="3040" y="9180"/>
                    <a:pt x="3100" y="7356"/>
                  </a:cubicBezTo>
                  <a:lnTo>
                    <a:pt x="3283" y="2371"/>
                  </a:lnTo>
                  <a:cubicBezTo>
                    <a:pt x="3283" y="2311"/>
                    <a:pt x="3283" y="2250"/>
                    <a:pt x="3283" y="2159"/>
                  </a:cubicBezTo>
                  <a:close/>
                  <a:moveTo>
                    <a:pt x="1216" y="1"/>
                  </a:moveTo>
                  <a:cubicBezTo>
                    <a:pt x="1216" y="1"/>
                    <a:pt x="1216" y="31"/>
                    <a:pt x="1216" y="31"/>
                  </a:cubicBezTo>
                  <a:lnTo>
                    <a:pt x="1185" y="31"/>
                  </a:lnTo>
                  <a:cubicBezTo>
                    <a:pt x="1185" y="61"/>
                    <a:pt x="1185" y="92"/>
                    <a:pt x="1185" y="92"/>
                  </a:cubicBezTo>
                  <a:cubicBezTo>
                    <a:pt x="1185" y="183"/>
                    <a:pt x="1185" y="274"/>
                    <a:pt x="1185" y="365"/>
                  </a:cubicBezTo>
                  <a:lnTo>
                    <a:pt x="1185" y="487"/>
                  </a:lnTo>
                  <a:lnTo>
                    <a:pt x="1216" y="487"/>
                  </a:lnTo>
                  <a:cubicBezTo>
                    <a:pt x="1185" y="943"/>
                    <a:pt x="1185" y="1429"/>
                    <a:pt x="1185" y="1885"/>
                  </a:cubicBezTo>
                  <a:cubicBezTo>
                    <a:pt x="1155" y="2584"/>
                    <a:pt x="1125" y="3283"/>
                    <a:pt x="1125" y="3952"/>
                  </a:cubicBezTo>
                  <a:cubicBezTo>
                    <a:pt x="1064" y="5958"/>
                    <a:pt x="1003" y="7964"/>
                    <a:pt x="942" y="9970"/>
                  </a:cubicBezTo>
                  <a:cubicBezTo>
                    <a:pt x="912" y="12037"/>
                    <a:pt x="851" y="14104"/>
                    <a:pt x="790" y="16171"/>
                  </a:cubicBezTo>
                  <a:cubicBezTo>
                    <a:pt x="730" y="18177"/>
                    <a:pt x="669" y="20183"/>
                    <a:pt x="608" y="22189"/>
                  </a:cubicBezTo>
                  <a:cubicBezTo>
                    <a:pt x="578" y="24165"/>
                    <a:pt x="517" y="26110"/>
                    <a:pt x="456" y="28056"/>
                  </a:cubicBezTo>
                  <a:cubicBezTo>
                    <a:pt x="395" y="30062"/>
                    <a:pt x="334" y="32068"/>
                    <a:pt x="304" y="34074"/>
                  </a:cubicBezTo>
                  <a:cubicBezTo>
                    <a:pt x="243" y="36111"/>
                    <a:pt x="182" y="38177"/>
                    <a:pt x="122" y="40214"/>
                  </a:cubicBezTo>
                  <a:cubicBezTo>
                    <a:pt x="91" y="41612"/>
                    <a:pt x="61" y="43041"/>
                    <a:pt x="0" y="44439"/>
                  </a:cubicBezTo>
                  <a:cubicBezTo>
                    <a:pt x="0" y="44500"/>
                    <a:pt x="0" y="44591"/>
                    <a:pt x="30" y="44652"/>
                  </a:cubicBezTo>
                  <a:cubicBezTo>
                    <a:pt x="30" y="44743"/>
                    <a:pt x="30" y="44834"/>
                    <a:pt x="0" y="44895"/>
                  </a:cubicBezTo>
                  <a:cubicBezTo>
                    <a:pt x="0" y="44986"/>
                    <a:pt x="0" y="45047"/>
                    <a:pt x="0" y="45108"/>
                  </a:cubicBezTo>
                  <a:cubicBezTo>
                    <a:pt x="30" y="45108"/>
                    <a:pt x="61" y="45077"/>
                    <a:pt x="91" y="45077"/>
                  </a:cubicBezTo>
                  <a:lnTo>
                    <a:pt x="122" y="45077"/>
                  </a:lnTo>
                  <a:cubicBezTo>
                    <a:pt x="182" y="45047"/>
                    <a:pt x="213" y="44986"/>
                    <a:pt x="304" y="44986"/>
                  </a:cubicBezTo>
                  <a:lnTo>
                    <a:pt x="456" y="44986"/>
                  </a:lnTo>
                  <a:cubicBezTo>
                    <a:pt x="456" y="44956"/>
                    <a:pt x="456" y="44925"/>
                    <a:pt x="456" y="44895"/>
                  </a:cubicBezTo>
                  <a:lnTo>
                    <a:pt x="8268" y="44895"/>
                  </a:lnTo>
                  <a:cubicBezTo>
                    <a:pt x="12067" y="44925"/>
                    <a:pt x="15867" y="44925"/>
                    <a:pt x="19666" y="44925"/>
                  </a:cubicBezTo>
                  <a:cubicBezTo>
                    <a:pt x="23496" y="44956"/>
                    <a:pt x="27326" y="44956"/>
                    <a:pt x="31186" y="44956"/>
                  </a:cubicBezTo>
                  <a:cubicBezTo>
                    <a:pt x="35016" y="44956"/>
                    <a:pt x="38846" y="44986"/>
                    <a:pt x="42706" y="44986"/>
                  </a:cubicBezTo>
                  <a:cubicBezTo>
                    <a:pt x="46657" y="44986"/>
                    <a:pt x="50609" y="45016"/>
                    <a:pt x="54560" y="45016"/>
                  </a:cubicBezTo>
                  <a:cubicBezTo>
                    <a:pt x="58390" y="45016"/>
                    <a:pt x="62220" y="45047"/>
                    <a:pt x="66050" y="45047"/>
                  </a:cubicBezTo>
                  <a:cubicBezTo>
                    <a:pt x="69880" y="45047"/>
                    <a:pt x="73710" y="45047"/>
                    <a:pt x="77570" y="45077"/>
                  </a:cubicBezTo>
                  <a:lnTo>
                    <a:pt x="85169" y="45077"/>
                  </a:lnTo>
                  <a:lnTo>
                    <a:pt x="85169" y="45108"/>
                  </a:lnTo>
                  <a:lnTo>
                    <a:pt x="85625" y="45108"/>
                  </a:lnTo>
                  <a:lnTo>
                    <a:pt x="85625" y="45077"/>
                  </a:lnTo>
                  <a:lnTo>
                    <a:pt x="86142" y="45077"/>
                  </a:lnTo>
                  <a:cubicBezTo>
                    <a:pt x="86050" y="45016"/>
                    <a:pt x="85959" y="44956"/>
                    <a:pt x="85868" y="44864"/>
                  </a:cubicBezTo>
                  <a:cubicBezTo>
                    <a:pt x="85838" y="44834"/>
                    <a:pt x="85777" y="44743"/>
                    <a:pt x="85807" y="44652"/>
                  </a:cubicBezTo>
                  <a:lnTo>
                    <a:pt x="85625" y="44652"/>
                  </a:lnTo>
                  <a:cubicBezTo>
                    <a:pt x="85625" y="43497"/>
                    <a:pt x="85625" y="42342"/>
                    <a:pt x="85625" y="41187"/>
                  </a:cubicBezTo>
                  <a:cubicBezTo>
                    <a:pt x="85655" y="39181"/>
                    <a:pt x="85686" y="37174"/>
                    <a:pt x="85686" y="35168"/>
                  </a:cubicBezTo>
                  <a:cubicBezTo>
                    <a:pt x="85686" y="33162"/>
                    <a:pt x="85716" y="31156"/>
                    <a:pt x="85716" y="29180"/>
                  </a:cubicBezTo>
                  <a:cubicBezTo>
                    <a:pt x="85746" y="27083"/>
                    <a:pt x="85746" y="25016"/>
                    <a:pt x="85777" y="22949"/>
                  </a:cubicBezTo>
                  <a:cubicBezTo>
                    <a:pt x="85807" y="21004"/>
                    <a:pt x="85807" y="19059"/>
                    <a:pt x="85838" y="17113"/>
                  </a:cubicBezTo>
                  <a:cubicBezTo>
                    <a:pt x="85838" y="15046"/>
                    <a:pt x="85868" y="12980"/>
                    <a:pt x="85868" y="10913"/>
                  </a:cubicBezTo>
                  <a:lnTo>
                    <a:pt x="85929" y="4803"/>
                  </a:lnTo>
                  <a:cubicBezTo>
                    <a:pt x="85929" y="3557"/>
                    <a:pt x="85929" y="2280"/>
                    <a:pt x="85959" y="1034"/>
                  </a:cubicBezTo>
                  <a:lnTo>
                    <a:pt x="85990" y="1034"/>
                  </a:lnTo>
                  <a:cubicBezTo>
                    <a:pt x="85990" y="1004"/>
                    <a:pt x="85990" y="943"/>
                    <a:pt x="85990" y="912"/>
                  </a:cubicBezTo>
                  <a:lnTo>
                    <a:pt x="85990" y="852"/>
                  </a:lnTo>
                  <a:cubicBezTo>
                    <a:pt x="85990" y="761"/>
                    <a:pt x="85990" y="669"/>
                    <a:pt x="85990" y="578"/>
                  </a:cubicBezTo>
                  <a:lnTo>
                    <a:pt x="85959" y="578"/>
                  </a:lnTo>
                  <a:lnTo>
                    <a:pt x="85959" y="487"/>
                  </a:lnTo>
                  <a:cubicBezTo>
                    <a:pt x="85868" y="517"/>
                    <a:pt x="85777" y="517"/>
                    <a:pt x="85686" y="517"/>
                  </a:cubicBezTo>
                  <a:lnTo>
                    <a:pt x="85503" y="517"/>
                  </a:lnTo>
                  <a:lnTo>
                    <a:pt x="85503" y="578"/>
                  </a:lnTo>
                  <a:cubicBezTo>
                    <a:pt x="83011" y="578"/>
                    <a:pt x="80488" y="548"/>
                    <a:pt x="77995" y="517"/>
                  </a:cubicBezTo>
                  <a:lnTo>
                    <a:pt x="67083" y="457"/>
                  </a:lnTo>
                  <a:cubicBezTo>
                    <a:pt x="63314" y="426"/>
                    <a:pt x="59545" y="426"/>
                    <a:pt x="55776" y="396"/>
                  </a:cubicBezTo>
                  <a:cubicBezTo>
                    <a:pt x="51916" y="365"/>
                    <a:pt x="48025" y="335"/>
                    <a:pt x="44165" y="305"/>
                  </a:cubicBezTo>
                  <a:cubicBezTo>
                    <a:pt x="40396" y="305"/>
                    <a:pt x="36657" y="274"/>
                    <a:pt x="32888" y="244"/>
                  </a:cubicBezTo>
                  <a:cubicBezTo>
                    <a:pt x="29119" y="213"/>
                    <a:pt x="25350" y="183"/>
                    <a:pt x="21581" y="183"/>
                  </a:cubicBezTo>
                  <a:cubicBezTo>
                    <a:pt x="17903" y="153"/>
                    <a:pt x="14225" y="122"/>
                    <a:pt x="10547" y="92"/>
                  </a:cubicBezTo>
                  <a:cubicBezTo>
                    <a:pt x="7599" y="92"/>
                    <a:pt x="4651" y="61"/>
                    <a:pt x="1672" y="31"/>
                  </a:cubicBezTo>
                  <a:lnTo>
                    <a:pt x="1581" y="31"/>
                  </a:lnTo>
                  <a:cubicBezTo>
                    <a:pt x="1550" y="31"/>
                    <a:pt x="1489" y="1"/>
                    <a:pt x="1429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3"/>
            <p:cNvSpPr/>
            <p:nvPr/>
          </p:nvSpPr>
          <p:spPr>
            <a:xfrm>
              <a:off x="12742150" y="2072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12742150" y="2053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12751275" y="17252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65"/>
                    <a:pt x="91" y="456"/>
                    <a:pt x="213" y="456"/>
                  </a:cubicBezTo>
                  <a:cubicBezTo>
                    <a:pt x="334" y="456"/>
                    <a:pt x="426" y="334"/>
                    <a:pt x="426" y="213"/>
                  </a:cubicBezTo>
                  <a:cubicBezTo>
                    <a:pt x="456" y="91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12767225" y="1384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4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12765700" y="1365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3"/>
            <p:cNvSpPr/>
            <p:nvPr/>
          </p:nvSpPr>
          <p:spPr>
            <a:xfrm>
              <a:off x="12752775" y="1376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35" y="456"/>
                    <a:pt x="457" y="335"/>
                    <a:pt x="457" y="213"/>
                  </a:cubicBezTo>
                  <a:cubicBezTo>
                    <a:pt x="457" y="92"/>
                    <a:pt x="366" y="1"/>
                    <a:pt x="214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3"/>
            <p:cNvSpPr/>
            <p:nvPr/>
          </p:nvSpPr>
          <p:spPr>
            <a:xfrm>
              <a:off x="12780900" y="1075525"/>
              <a:ext cx="11425" cy="10800"/>
            </a:xfrm>
            <a:custGeom>
              <a:avLst/>
              <a:gdLst/>
              <a:ahLst/>
              <a:cxnLst/>
              <a:rect l="l" t="t" r="r" b="b"/>
              <a:pathLst>
                <a:path w="457" h="432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256" y="430"/>
                    <a:pt x="269" y="431"/>
                    <a:pt x="281" y="431"/>
                  </a:cubicBezTo>
                  <a:cubicBezTo>
                    <a:pt x="383" y="431"/>
                    <a:pt x="456" y="322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13116025" y="1023100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65"/>
                    <a:pt x="91" y="457"/>
                    <a:pt x="213" y="457"/>
                  </a:cubicBezTo>
                  <a:cubicBezTo>
                    <a:pt x="334" y="457"/>
                    <a:pt x="426" y="365"/>
                    <a:pt x="426" y="244"/>
                  </a:cubicBezTo>
                  <a:cubicBezTo>
                    <a:pt x="426" y="12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131365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3"/>
            <p:cNvSpPr/>
            <p:nvPr/>
          </p:nvSpPr>
          <p:spPr>
            <a:xfrm>
              <a:off x="13126650" y="1009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3"/>
            <p:cNvSpPr/>
            <p:nvPr/>
          </p:nvSpPr>
          <p:spPr>
            <a:xfrm>
              <a:off x="134967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3"/>
            <p:cNvSpPr/>
            <p:nvPr/>
          </p:nvSpPr>
          <p:spPr>
            <a:xfrm>
              <a:off x="13517225" y="1025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31" y="122"/>
                    <a:pt x="31" y="244"/>
                  </a:cubicBezTo>
                  <a:cubicBezTo>
                    <a:pt x="1" y="366"/>
                    <a:pt x="123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3"/>
            <p:cNvSpPr/>
            <p:nvPr/>
          </p:nvSpPr>
          <p:spPr>
            <a:xfrm>
              <a:off x="13922250" y="1029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3"/>
            <p:cNvSpPr/>
            <p:nvPr/>
          </p:nvSpPr>
          <p:spPr>
            <a:xfrm>
              <a:off x="14391875" y="1028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2"/>
                    <a:pt x="0" y="244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14409350" y="10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6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14403275" y="1017775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66"/>
                    <a:pt x="42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14951925" y="11036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3"/>
            <p:cNvSpPr/>
            <p:nvPr/>
          </p:nvSpPr>
          <p:spPr>
            <a:xfrm>
              <a:off x="14948875" y="1537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3"/>
            <p:cNvSpPr/>
            <p:nvPr/>
          </p:nvSpPr>
          <p:spPr>
            <a:xfrm>
              <a:off x="14947350" y="152082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3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5" y="457"/>
                    <a:pt x="457" y="365"/>
                    <a:pt x="487" y="244"/>
                  </a:cubicBezTo>
                  <a:cubicBezTo>
                    <a:pt x="48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3"/>
            <p:cNvSpPr/>
            <p:nvPr/>
          </p:nvSpPr>
          <p:spPr>
            <a:xfrm>
              <a:off x="14950400" y="1966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3"/>
            <p:cNvSpPr/>
            <p:nvPr/>
          </p:nvSpPr>
          <p:spPr>
            <a:xfrm>
              <a:off x="14948125" y="1948650"/>
              <a:ext cx="11400" cy="10650"/>
            </a:xfrm>
            <a:custGeom>
              <a:avLst/>
              <a:gdLst/>
              <a:ahLst/>
              <a:cxnLst/>
              <a:rect l="l" t="t" r="r" b="b"/>
              <a:pathLst>
                <a:path w="456" h="426" extrusionOk="0">
                  <a:moveTo>
                    <a:pt x="24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35"/>
                    <a:pt x="91" y="426"/>
                    <a:pt x="213" y="426"/>
                  </a:cubicBezTo>
                  <a:cubicBezTo>
                    <a:pt x="334" y="426"/>
                    <a:pt x="456" y="335"/>
                    <a:pt x="456" y="213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3"/>
            <p:cNvSpPr/>
            <p:nvPr/>
          </p:nvSpPr>
          <p:spPr>
            <a:xfrm>
              <a:off x="14963300" y="1957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6" y="0"/>
                    <a:pt x="214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3"/>
            <p:cNvSpPr/>
            <p:nvPr/>
          </p:nvSpPr>
          <p:spPr>
            <a:xfrm>
              <a:off x="14785500" y="220700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274" y="1"/>
                  </a:moveTo>
                  <a:cubicBezTo>
                    <a:pt x="122" y="1"/>
                    <a:pt x="31" y="62"/>
                    <a:pt x="31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365" y="426"/>
                    <a:pt x="456" y="366"/>
                    <a:pt x="487" y="214"/>
                  </a:cubicBezTo>
                  <a:cubicBezTo>
                    <a:pt x="487" y="9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3"/>
            <p:cNvSpPr/>
            <p:nvPr/>
          </p:nvSpPr>
          <p:spPr>
            <a:xfrm>
              <a:off x="14391100" y="2199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3"/>
            <p:cNvSpPr/>
            <p:nvPr/>
          </p:nvSpPr>
          <p:spPr>
            <a:xfrm>
              <a:off x="14409350" y="2197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0"/>
                  </a:moveTo>
                  <a:cubicBezTo>
                    <a:pt x="152" y="0"/>
                    <a:pt x="31" y="91"/>
                    <a:pt x="31" y="213"/>
                  </a:cubicBezTo>
                  <a:cubicBezTo>
                    <a:pt x="0" y="334"/>
                    <a:pt x="122" y="456"/>
                    <a:pt x="244" y="456"/>
                  </a:cubicBezTo>
                  <a:cubicBezTo>
                    <a:pt x="365" y="456"/>
                    <a:pt x="456" y="365"/>
                    <a:pt x="48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3"/>
            <p:cNvSpPr/>
            <p:nvPr/>
          </p:nvSpPr>
          <p:spPr>
            <a:xfrm>
              <a:off x="1394352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3"/>
            <p:cNvSpPr/>
            <p:nvPr/>
          </p:nvSpPr>
          <p:spPr>
            <a:xfrm>
              <a:off x="1395797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3"/>
            <p:cNvSpPr/>
            <p:nvPr/>
          </p:nvSpPr>
          <p:spPr>
            <a:xfrm>
              <a:off x="13950375" y="2216900"/>
              <a:ext cx="12175" cy="11400"/>
            </a:xfrm>
            <a:custGeom>
              <a:avLst/>
              <a:gdLst/>
              <a:ahLst/>
              <a:cxnLst/>
              <a:rect l="l" t="t" r="r" b="b"/>
              <a:pathLst>
                <a:path w="487" h="456" extrusionOk="0">
                  <a:moveTo>
                    <a:pt x="244" y="0"/>
                  </a:moveTo>
                  <a:cubicBezTo>
                    <a:pt x="122" y="0"/>
                    <a:pt x="31" y="91"/>
                    <a:pt x="0" y="243"/>
                  </a:cubicBezTo>
                  <a:cubicBezTo>
                    <a:pt x="0" y="365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3"/>
            <p:cNvSpPr/>
            <p:nvPr/>
          </p:nvSpPr>
          <p:spPr>
            <a:xfrm>
              <a:off x="13483050" y="22070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8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3"/>
            <p:cNvSpPr/>
            <p:nvPr/>
          </p:nvSpPr>
          <p:spPr>
            <a:xfrm>
              <a:off x="13499750" y="22077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13"/>
                  </a:cubicBezTo>
                  <a:cubicBezTo>
                    <a:pt x="48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3"/>
            <p:cNvSpPr/>
            <p:nvPr/>
          </p:nvSpPr>
          <p:spPr>
            <a:xfrm>
              <a:off x="12970125" y="22047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D5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3"/>
            <p:cNvSpPr/>
            <p:nvPr/>
          </p:nvSpPr>
          <p:spPr>
            <a:xfrm>
              <a:off x="12622850" y="909850"/>
              <a:ext cx="2446875" cy="1434125"/>
            </a:xfrm>
            <a:custGeom>
              <a:avLst/>
              <a:gdLst/>
              <a:ahLst/>
              <a:cxnLst/>
              <a:rect l="l" t="t" r="r" b="b"/>
              <a:pathLst>
                <a:path w="97875" h="57365" extrusionOk="0">
                  <a:moveTo>
                    <a:pt x="4742" y="3588"/>
                  </a:moveTo>
                  <a:lnTo>
                    <a:pt x="11885" y="3619"/>
                  </a:lnTo>
                  <a:cubicBezTo>
                    <a:pt x="15745" y="3649"/>
                    <a:pt x="19605" y="3680"/>
                    <a:pt x="23466" y="3710"/>
                  </a:cubicBezTo>
                  <a:cubicBezTo>
                    <a:pt x="27569" y="3740"/>
                    <a:pt x="31673" y="3771"/>
                    <a:pt x="35746" y="3801"/>
                  </a:cubicBezTo>
                  <a:cubicBezTo>
                    <a:pt x="39545" y="3831"/>
                    <a:pt x="43344" y="3831"/>
                    <a:pt x="47144" y="3862"/>
                  </a:cubicBezTo>
                  <a:cubicBezTo>
                    <a:pt x="51187" y="3892"/>
                    <a:pt x="55199" y="3923"/>
                    <a:pt x="59241" y="3953"/>
                  </a:cubicBezTo>
                  <a:lnTo>
                    <a:pt x="71126" y="4044"/>
                  </a:lnTo>
                  <a:cubicBezTo>
                    <a:pt x="75199" y="4044"/>
                    <a:pt x="79303" y="4075"/>
                    <a:pt x="83376" y="4105"/>
                  </a:cubicBezTo>
                  <a:cubicBezTo>
                    <a:pt x="87023" y="4135"/>
                    <a:pt x="90640" y="4166"/>
                    <a:pt x="94288" y="4196"/>
                  </a:cubicBezTo>
                  <a:cubicBezTo>
                    <a:pt x="94288" y="5290"/>
                    <a:pt x="94288" y="6385"/>
                    <a:pt x="94288" y="7509"/>
                  </a:cubicBezTo>
                  <a:cubicBezTo>
                    <a:pt x="94318" y="9728"/>
                    <a:pt x="94318" y="11917"/>
                    <a:pt x="94348" y="14136"/>
                  </a:cubicBezTo>
                  <a:cubicBezTo>
                    <a:pt x="94348" y="16294"/>
                    <a:pt x="94348" y="18452"/>
                    <a:pt x="94379" y="20610"/>
                  </a:cubicBezTo>
                  <a:cubicBezTo>
                    <a:pt x="94379" y="22890"/>
                    <a:pt x="94379" y="25169"/>
                    <a:pt x="94409" y="27449"/>
                  </a:cubicBezTo>
                  <a:cubicBezTo>
                    <a:pt x="94409" y="29668"/>
                    <a:pt x="94409" y="31887"/>
                    <a:pt x="94440" y="34075"/>
                  </a:cubicBezTo>
                  <a:cubicBezTo>
                    <a:pt x="94440" y="36324"/>
                    <a:pt x="94470" y="38574"/>
                    <a:pt x="94470" y="40823"/>
                  </a:cubicBezTo>
                  <a:cubicBezTo>
                    <a:pt x="94470" y="41917"/>
                    <a:pt x="94470" y="43011"/>
                    <a:pt x="94470" y="44106"/>
                  </a:cubicBezTo>
                  <a:cubicBezTo>
                    <a:pt x="94500" y="45169"/>
                    <a:pt x="94500" y="46203"/>
                    <a:pt x="94500" y="47236"/>
                  </a:cubicBezTo>
                  <a:cubicBezTo>
                    <a:pt x="94500" y="48361"/>
                    <a:pt x="94500" y="49516"/>
                    <a:pt x="94500" y="50641"/>
                  </a:cubicBezTo>
                  <a:cubicBezTo>
                    <a:pt x="94531" y="51461"/>
                    <a:pt x="94531" y="52282"/>
                    <a:pt x="94531" y="53133"/>
                  </a:cubicBezTo>
                  <a:cubicBezTo>
                    <a:pt x="92008" y="53133"/>
                    <a:pt x="89516" y="53164"/>
                    <a:pt x="86993" y="53194"/>
                  </a:cubicBezTo>
                  <a:cubicBezTo>
                    <a:pt x="83011" y="53224"/>
                    <a:pt x="79029" y="53255"/>
                    <a:pt x="75047" y="53285"/>
                  </a:cubicBezTo>
                  <a:cubicBezTo>
                    <a:pt x="70974" y="53315"/>
                    <a:pt x="66871" y="53346"/>
                    <a:pt x="62798" y="53376"/>
                  </a:cubicBezTo>
                  <a:cubicBezTo>
                    <a:pt x="58846" y="53407"/>
                    <a:pt x="54864" y="53437"/>
                    <a:pt x="50913" y="53467"/>
                  </a:cubicBezTo>
                  <a:cubicBezTo>
                    <a:pt x="46749" y="53498"/>
                    <a:pt x="42615" y="53528"/>
                    <a:pt x="38481" y="53559"/>
                  </a:cubicBezTo>
                  <a:cubicBezTo>
                    <a:pt x="34469" y="53589"/>
                    <a:pt x="30487" y="53619"/>
                    <a:pt x="26505" y="53650"/>
                  </a:cubicBezTo>
                  <a:cubicBezTo>
                    <a:pt x="22432" y="53680"/>
                    <a:pt x="18390" y="53711"/>
                    <a:pt x="14317" y="53741"/>
                  </a:cubicBezTo>
                  <a:cubicBezTo>
                    <a:pt x="12402" y="53771"/>
                    <a:pt x="10456" y="53771"/>
                    <a:pt x="8511" y="53802"/>
                  </a:cubicBezTo>
                  <a:lnTo>
                    <a:pt x="5593" y="53802"/>
                  </a:lnTo>
                  <a:cubicBezTo>
                    <a:pt x="4772" y="53832"/>
                    <a:pt x="3952" y="53832"/>
                    <a:pt x="3101" y="53832"/>
                  </a:cubicBezTo>
                  <a:cubicBezTo>
                    <a:pt x="3101" y="53832"/>
                    <a:pt x="3101" y="53802"/>
                    <a:pt x="3101" y="53802"/>
                  </a:cubicBezTo>
                  <a:cubicBezTo>
                    <a:pt x="3161" y="52312"/>
                    <a:pt x="3222" y="50853"/>
                    <a:pt x="3253" y="49364"/>
                  </a:cubicBezTo>
                  <a:cubicBezTo>
                    <a:pt x="3313" y="47206"/>
                    <a:pt x="3404" y="45017"/>
                    <a:pt x="3465" y="42859"/>
                  </a:cubicBezTo>
                  <a:cubicBezTo>
                    <a:pt x="3526" y="40732"/>
                    <a:pt x="3587" y="38604"/>
                    <a:pt x="3648" y="36507"/>
                  </a:cubicBezTo>
                  <a:cubicBezTo>
                    <a:pt x="3739" y="34257"/>
                    <a:pt x="3800" y="32008"/>
                    <a:pt x="3891" y="29759"/>
                  </a:cubicBezTo>
                  <a:cubicBezTo>
                    <a:pt x="3952" y="27601"/>
                    <a:pt x="4012" y="25443"/>
                    <a:pt x="4073" y="23254"/>
                  </a:cubicBezTo>
                  <a:cubicBezTo>
                    <a:pt x="4164" y="21096"/>
                    <a:pt x="4225" y="18908"/>
                    <a:pt x="4286" y="16719"/>
                  </a:cubicBezTo>
                  <a:cubicBezTo>
                    <a:pt x="4377" y="14561"/>
                    <a:pt x="4438" y="12373"/>
                    <a:pt x="4499" y="10184"/>
                  </a:cubicBezTo>
                  <a:cubicBezTo>
                    <a:pt x="4560" y="8148"/>
                    <a:pt x="4651" y="6111"/>
                    <a:pt x="4712" y="4075"/>
                  </a:cubicBezTo>
                  <a:cubicBezTo>
                    <a:pt x="4742" y="3983"/>
                    <a:pt x="4712" y="3831"/>
                    <a:pt x="4712" y="3740"/>
                  </a:cubicBezTo>
                  <a:cubicBezTo>
                    <a:pt x="4742" y="3680"/>
                    <a:pt x="4742" y="3649"/>
                    <a:pt x="4742" y="3588"/>
                  </a:cubicBezTo>
                  <a:close/>
                  <a:moveTo>
                    <a:pt x="10335" y="54866"/>
                  </a:moveTo>
                  <a:cubicBezTo>
                    <a:pt x="10213" y="54896"/>
                    <a:pt x="10122" y="54896"/>
                    <a:pt x="10000" y="54896"/>
                  </a:cubicBezTo>
                  <a:cubicBezTo>
                    <a:pt x="9940" y="54896"/>
                    <a:pt x="9909" y="54866"/>
                    <a:pt x="9848" y="54866"/>
                  </a:cubicBezTo>
                  <a:close/>
                  <a:moveTo>
                    <a:pt x="7121" y="0"/>
                  </a:moveTo>
                  <a:cubicBezTo>
                    <a:pt x="7047" y="0"/>
                    <a:pt x="6970" y="34"/>
                    <a:pt x="6930" y="93"/>
                  </a:cubicBezTo>
                  <a:cubicBezTo>
                    <a:pt x="6620" y="573"/>
                    <a:pt x="6152" y="1105"/>
                    <a:pt x="5551" y="1105"/>
                  </a:cubicBezTo>
                  <a:cubicBezTo>
                    <a:pt x="5505" y="1105"/>
                    <a:pt x="5458" y="1102"/>
                    <a:pt x="5411" y="1096"/>
                  </a:cubicBezTo>
                  <a:cubicBezTo>
                    <a:pt x="5401" y="1097"/>
                    <a:pt x="5390" y="1098"/>
                    <a:pt x="5378" y="1098"/>
                  </a:cubicBezTo>
                  <a:cubicBezTo>
                    <a:pt x="4979" y="1098"/>
                    <a:pt x="3415" y="386"/>
                    <a:pt x="2744" y="386"/>
                  </a:cubicBezTo>
                  <a:cubicBezTo>
                    <a:pt x="2502" y="386"/>
                    <a:pt x="2375" y="479"/>
                    <a:pt x="2462" y="731"/>
                  </a:cubicBezTo>
                  <a:cubicBezTo>
                    <a:pt x="1976" y="1552"/>
                    <a:pt x="3313" y="2372"/>
                    <a:pt x="2857" y="3193"/>
                  </a:cubicBezTo>
                  <a:cubicBezTo>
                    <a:pt x="2493" y="3862"/>
                    <a:pt x="1702" y="3983"/>
                    <a:pt x="1125" y="4409"/>
                  </a:cubicBezTo>
                  <a:cubicBezTo>
                    <a:pt x="699" y="5017"/>
                    <a:pt x="2189" y="5716"/>
                    <a:pt x="2523" y="6142"/>
                  </a:cubicBezTo>
                  <a:cubicBezTo>
                    <a:pt x="2888" y="6446"/>
                    <a:pt x="3101" y="6841"/>
                    <a:pt x="3374" y="7205"/>
                  </a:cubicBezTo>
                  <a:cubicBezTo>
                    <a:pt x="3313" y="7297"/>
                    <a:pt x="3344" y="7388"/>
                    <a:pt x="3404" y="7479"/>
                  </a:cubicBezTo>
                  <a:cubicBezTo>
                    <a:pt x="3496" y="7753"/>
                    <a:pt x="3435" y="8026"/>
                    <a:pt x="3404" y="8300"/>
                  </a:cubicBezTo>
                  <a:cubicBezTo>
                    <a:pt x="3283" y="10944"/>
                    <a:pt x="3222" y="13558"/>
                    <a:pt x="3253" y="16202"/>
                  </a:cubicBezTo>
                  <a:cubicBezTo>
                    <a:pt x="3192" y="18209"/>
                    <a:pt x="2979" y="20245"/>
                    <a:pt x="3040" y="22282"/>
                  </a:cubicBezTo>
                  <a:cubicBezTo>
                    <a:pt x="3070" y="24014"/>
                    <a:pt x="2857" y="25716"/>
                    <a:pt x="2797" y="27418"/>
                  </a:cubicBezTo>
                  <a:cubicBezTo>
                    <a:pt x="2827" y="28817"/>
                    <a:pt x="2766" y="30184"/>
                    <a:pt x="2766" y="31552"/>
                  </a:cubicBezTo>
                  <a:cubicBezTo>
                    <a:pt x="2584" y="31552"/>
                    <a:pt x="2432" y="31704"/>
                    <a:pt x="2614" y="31947"/>
                  </a:cubicBezTo>
                  <a:cubicBezTo>
                    <a:pt x="2645" y="32798"/>
                    <a:pt x="2462" y="33680"/>
                    <a:pt x="2493" y="34531"/>
                  </a:cubicBezTo>
                  <a:cubicBezTo>
                    <a:pt x="2493" y="35534"/>
                    <a:pt x="2645" y="36537"/>
                    <a:pt x="2523" y="37510"/>
                  </a:cubicBezTo>
                  <a:cubicBezTo>
                    <a:pt x="2128" y="40397"/>
                    <a:pt x="2310" y="43285"/>
                    <a:pt x="2189" y="46173"/>
                  </a:cubicBezTo>
                  <a:cubicBezTo>
                    <a:pt x="1976" y="47601"/>
                    <a:pt x="1915" y="49030"/>
                    <a:pt x="1763" y="50428"/>
                  </a:cubicBezTo>
                  <a:cubicBezTo>
                    <a:pt x="1642" y="50458"/>
                    <a:pt x="1581" y="50549"/>
                    <a:pt x="1581" y="50671"/>
                  </a:cubicBezTo>
                  <a:cubicBezTo>
                    <a:pt x="1398" y="50914"/>
                    <a:pt x="1125" y="51066"/>
                    <a:pt x="912" y="51249"/>
                  </a:cubicBezTo>
                  <a:cubicBezTo>
                    <a:pt x="578" y="51461"/>
                    <a:pt x="0" y="51887"/>
                    <a:pt x="365" y="52160"/>
                  </a:cubicBezTo>
                  <a:cubicBezTo>
                    <a:pt x="152" y="52312"/>
                    <a:pt x="365" y="52677"/>
                    <a:pt x="669" y="52677"/>
                  </a:cubicBezTo>
                  <a:cubicBezTo>
                    <a:pt x="687" y="52686"/>
                    <a:pt x="704" y="52690"/>
                    <a:pt x="722" y="52690"/>
                  </a:cubicBezTo>
                  <a:cubicBezTo>
                    <a:pt x="765" y="52690"/>
                    <a:pt x="808" y="52668"/>
                    <a:pt x="851" y="52647"/>
                  </a:cubicBezTo>
                  <a:cubicBezTo>
                    <a:pt x="868" y="52652"/>
                    <a:pt x="885" y="52655"/>
                    <a:pt x="901" y="52655"/>
                  </a:cubicBezTo>
                  <a:cubicBezTo>
                    <a:pt x="975" y="52655"/>
                    <a:pt x="1045" y="52605"/>
                    <a:pt x="1094" y="52556"/>
                  </a:cubicBezTo>
                  <a:cubicBezTo>
                    <a:pt x="1368" y="52677"/>
                    <a:pt x="1611" y="52799"/>
                    <a:pt x="1854" y="52951"/>
                  </a:cubicBezTo>
                  <a:cubicBezTo>
                    <a:pt x="1763" y="53589"/>
                    <a:pt x="1642" y="54227"/>
                    <a:pt x="1611" y="54866"/>
                  </a:cubicBezTo>
                  <a:cubicBezTo>
                    <a:pt x="1581" y="55443"/>
                    <a:pt x="1581" y="55869"/>
                    <a:pt x="2310" y="55899"/>
                  </a:cubicBezTo>
                  <a:cubicBezTo>
                    <a:pt x="2365" y="55904"/>
                    <a:pt x="2418" y="55906"/>
                    <a:pt x="2472" y="55906"/>
                  </a:cubicBezTo>
                  <a:cubicBezTo>
                    <a:pt x="3031" y="55906"/>
                    <a:pt x="3557" y="55672"/>
                    <a:pt x="4114" y="55672"/>
                  </a:cubicBezTo>
                  <a:cubicBezTo>
                    <a:pt x="4191" y="55672"/>
                    <a:pt x="4268" y="55676"/>
                    <a:pt x="4347" y="55686"/>
                  </a:cubicBezTo>
                  <a:cubicBezTo>
                    <a:pt x="4833" y="56112"/>
                    <a:pt x="4863" y="57054"/>
                    <a:pt x="5502" y="57358"/>
                  </a:cubicBezTo>
                  <a:cubicBezTo>
                    <a:pt x="5525" y="57362"/>
                    <a:pt x="5548" y="57364"/>
                    <a:pt x="5569" y="57364"/>
                  </a:cubicBezTo>
                  <a:cubicBezTo>
                    <a:pt x="5853" y="57364"/>
                    <a:pt x="5964" y="57007"/>
                    <a:pt x="6049" y="56781"/>
                  </a:cubicBezTo>
                  <a:cubicBezTo>
                    <a:pt x="6292" y="56325"/>
                    <a:pt x="6353" y="55686"/>
                    <a:pt x="6870" y="55443"/>
                  </a:cubicBezTo>
                  <a:cubicBezTo>
                    <a:pt x="7022" y="55443"/>
                    <a:pt x="7143" y="55352"/>
                    <a:pt x="7265" y="55291"/>
                  </a:cubicBezTo>
                  <a:cubicBezTo>
                    <a:pt x="7538" y="55109"/>
                    <a:pt x="7842" y="55048"/>
                    <a:pt x="8146" y="55048"/>
                  </a:cubicBezTo>
                  <a:cubicBezTo>
                    <a:pt x="8855" y="55137"/>
                    <a:pt x="9548" y="55322"/>
                    <a:pt x="10248" y="55322"/>
                  </a:cubicBezTo>
                  <a:cubicBezTo>
                    <a:pt x="10508" y="55322"/>
                    <a:pt x="10770" y="55296"/>
                    <a:pt x="11034" y="55230"/>
                  </a:cubicBezTo>
                  <a:cubicBezTo>
                    <a:pt x="11138" y="55192"/>
                    <a:pt x="11254" y="55184"/>
                    <a:pt x="11373" y="55184"/>
                  </a:cubicBezTo>
                  <a:cubicBezTo>
                    <a:pt x="11466" y="55184"/>
                    <a:pt x="11562" y="55189"/>
                    <a:pt x="11654" y="55189"/>
                  </a:cubicBezTo>
                  <a:cubicBezTo>
                    <a:pt x="11820" y="55189"/>
                    <a:pt x="11977" y="55173"/>
                    <a:pt x="12098" y="55078"/>
                  </a:cubicBezTo>
                  <a:lnTo>
                    <a:pt x="12098" y="55048"/>
                  </a:lnTo>
                  <a:cubicBezTo>
                    <a:pt x="14469" y="55018"/>
                    <a:pt x="16839" y="54987"/>
                    <a:pt x="19241" y="54987"/>
                  </a:cubicBezTo>
                  <a:cubicBezTo>
                    <a:pt x="22341" y="54957"/>
                    <a:pt x="25472" y="54926"/>
                    <a:pt x="28572" y="54896"/>
                  </a:cubicBezTo>
                  <a:cubicBezTo>
                    <a:pt x="31733" y="54866"/>
                    <a:pt x="34894" y="54835"/>
                    <a:pt x="38056" y="54805"/>
                  </a:cubicBezTo>
                  <a:cubicBezTo>
                    <a:pt x="41338" y="54744"/>
                    <a:pt x="44591" y="54714"/>
                    <a:pt x="47873" y="54683"/>
                  </a:cubicBezTo>
                  <a:lnTo>
                    <a:pt x="57114" y="54592"/>
                  </a:lnTo>
                  <a:cubicBezTo>
                    <a:pt x="60275" y="54562"/>
                    <a:pt x="63406" y="54531"/>
                    <a:pt x="66536" y="54501"/>
                  </a:cubicBezTo>
                  <a:cubicBezTo>
                    <a:pt x="69728" y="54471"/>
                    <a:pt x="72919" y="54440"/>
                    <a:pt x="76111" y="54410"/>
                  </a:cubicBezTo>
                  <a:cubicBezTo>
                    <a:pt x="78634" y="54379"/>
                    <a:pt x="81187" y="54379"/>
                    <a:pt x="83740" y="54349"/>
                  </a:cubicBezTo>
                  <a:cubicBezTo>
                    <a:pt x="83740" y="54410"/>
                    <a:pt x="83771" y="54471"/>
                    <a:pt x="83832" y="54531"/>
                  </a:cubicBezTo>
                  <a:cubicBezTo>
                    <a:pt x="84338" y="54658"/>
                    <a:pt x="84861" y="54695"/>
                    <a:pt x="85390" y="54695"/>
                  </a:cubicBezTo>
                  <a:cubicBezTo>
                    <a:pt x="86131" y="54695"/>
                    <a:pt x="86886" y="54622"/>
                    <a:pt x="87631" y="54622"/>
                  </a:cubicBezTo>
                  <a:cubicBezTo>
                    <a:pt x="88656" y="54588"/>
                    <a:pt x="89710" y="54525"/>
                    <a:pt x="90761" y="54525"/>
                  </a:cubicBezTo>
                  <a:cubicBezTo>
                    <a:pt x="91579" y="54525"/>
                    <a:pt x="92395" y="54564"/>
                    <a:pt x="93193" y="54683"/>
                  </a:cubicBezTo>
                  <a:cubicBezTo>
                    <a:pt x="93406" y="54835"/>
                    <a:pt x="93497" y="55109"/>
                    <a:pt x="93649" y="55322"/>
                  </a:cubicBezTo>
                  <a:cubicBezTo>
                    <a:pt x="93862" y="55626"/>
                    <a:pt x="94166" y="55838"/>
                    <a:pt x="94500" y="55960"/>
                  </a:cubicBezTo>
                  <a:cubicBezTo>
                    <a:pt x="94542" y="55970"/>
                    <a:pt x="94580" y="55975"/>
                    <a:pt x="94616" y="55975"/>
                  </a:cubicBezTo>
                  <a:cubicBezTo>
                    <a:pt x="95108" y="55975"/>
                    <a:pt x="95108" y="55052"/>
                    <a:pt x="95108" y="54683"/>
                  </a:cubicBezTo>
                  <a:cubicBezTo>
                    <a:pt x="95170" y="54657"/>
                    <a:pt x="95231" y="54646"/>
                    <a:pt x="95292" y="54646"/>
                  </a:cubicBezTo>
                  <a:cubicBezTo>
                    <a:pt x="95634" y="54646"/>
                    <a:pt x="95976" y="54992"/>
                    <a:pt x="96317" y="54992"/>
                  </a:cubicBezTo>
                  <a:cubicBezTo>
                    <a:pt x="96340" y="54992"/>
                    <a:pt x="96362" y="54990"/>
                    <a:pt x="96385" y="54987"/>
                  </a:cubicBezTo>
                  <a:cubicBezTo>
                    <a:pt x="97084" y="54926"/>
                    <a:pt x="97145" y="54045"/>
                    <a:pt x="96993" y="53498"/>
                  </a:cubicBezTo>
                  <a:cubicBezTo>
                    <a:pt x="96902" y="53194"/>
                    <a:pt x="96628" y="52920"/>
                    <a:pt x="96719" y="52586"/>
                  </a:cubicBezTo>
                  <a:cubicBezTo>
                    <a:pt x="96962" y="52191"/>
                    <a:pt x="97874" y="51644"/>
                    <a:pt x="97297" y="51157"/>
                  </a:cubicBezTo>
                  <a:cubicBezTo>
                    <a:pt x="97388" y="50823"/>
                    <a:pt x="97084" y="50884"/>
                    <a:pt x="96902" y="50762"/>
                  </a:cubicBezTo>
                  <a:cubicBezTo>
                    <a:pt x="96689" y="50701"/>
                    <a:pt x="96263" y="50367"/>
                    <a:pt x="95990" y="50367"/>
                  </a:cubicBezTo>
                  <a:cubicBezTo>
                    <a:pt x="95929" y="50337"/>
                    <a:pt x="95899" y="50276"/>
                    <a:pt x="95868" y="50185"/>
                  </a:cubicBezTo>
                  <a:cubicBezTo>
                    <a:pt x="95686" y="49759"/>
                    <a:pt x="95868" y="49273"/>
                    <a:pt x="95838" y="48847"/>
                  </a:cubicBezTo>
                  <a:cubicBezTo>
                    <a:pt x="95868" y="48756"/>
                    <a:pt x="95807" y="48695"/>
                    <a:pt x="95747" y="48665"/>
                  </a:cubicBezTo>
                  <a:cubicBezTo>
                    <a:pt x="95747" y="48361"/>
                    <a:pt x="95747" y="48057"/>
                    <a:pt x="95747" y="47783"/>
                  </a:cubicBezTo>
                  <a:cubicBezTo>
                    <a:pt x="95747" y="45838"/>
                    <a:pt x="95716" y="43893"/>
                    <a:pt x="95716" y="41917"/>
                  </a:cubicBezTo>
                  <a:cubicBezTo>
                    <a:pt x="95716" y="39850"/>
                    <a:pt x="95716" y="37783"/>
                    <a:pt x="95686" y="35716"/>
                  </a:cubicBezTo>
                  <a:cubicBezTo>
                    <a:pt x="95686" y="33741"/>
                    <a:pt x="95686" y="31735"/>
                    <a:pt x="95655" y="29759"/>
                  </a:cubicBezTo>
                  <a:cubicBezTo>
                    <a:pt x="95655" y="27753"/>
                    <a:pt x="95655" y="25747"/>
                    <a:pt x="95625" y="23741"/>
                  </a:cubicBezTo>
                  <a:cubicBezTo>
                    <a:pt x="95625" y="21856"/>
                    <a:pt x="95625" y="19972"/>
                    <a:pt x="95595" y="18087"/>
                  </a:cubicBezTo>
                  <a:cubicBezTo>
                    <a:pt x="95595" y="16020"/>
                    <a:pt x="95595" y="13923"/>
                    <a:pt x="95564" y="11856"/>
                  </a:cubicBezTo>
                  <a:cubicBezTo>
                    <a:pt x="95564" y="10245"/>
                    <a:pt x="95564" y="8634"/>
                    <a:pt x="95564" y="7023"/>
                  </a:cubicBezTo>
                  <a:cubicBezTo>
                    <a:pt x="95929" y="6901"/>
                    <a:pt x="96294" y="6719"/>
                    <a:pt x="96628" y="6537"/>
                  </a:cubicBezTo>
                  <a:cubicBezTo>
                    <a:pt x="96993" y="6324"/>
                    <a:pt x="96780" y="5898"/>
                    <a:pt x="96446" y="5777"/>
                  </a:cubicBezTo>
                  <a:cubicBezTo>
                    <a:pt x="95990" y="5564"/>
                    <a:pt x="95291" y="5351"/>
                    <a:pt x="95412" y="4683"/>
                  </a:cubicBezTo>
                  <a:cubicBezTo>
                    <a:pt x="95564" y="4196"/>
                    <a:pt x="95838" y="3771"/>
                    <a:pt x="95899" y="3254"/>
                  </a:cubicBezTo>
                  <a:cubicBezTo>
                    <a:pt x="95959" y="3102"/>
                    <a:pt x="95990" y="2950"/>
                    <a:pt x="95990" y="2798"/>
                  </a:cubicBezTo>
                  <a:cubicBezTo>
                    <a:pt x="96233" y="2707"/>
                    <a:pt x="96294" y="2190"/>
                    <a:pt x="95959" y="2160"/>
                  </a:cubicBezTo>
                  <a:cubicBezTo>
                    <a:pt x="95927" y="2152"/>
                    <a:pt x="95896" y="2148"/>
                    <a:pt x="95868" y="2148"/>
                  </a:cubicBezTo>
                  <a:cubicBezTo>
                    <a:pt x="95789" y="2148"/>
                    <a:pt x="95722" y="2176"/>
                    <a:pt x="95655" y="2221"/>
                  </a:cubicBezTo>
                  <a:cubicBezTo>
                    <a:pt x="95625" y="2221"/>
                    <a:pt x="95595" y="2221"/>
                    <a:pt x="95564" y="2190"/>
                  </a:cubicBezTo>
                  <a:cubicBezTo>
                    <a:pt x="95480" y="2175"/>
                    <a:pt x="95396" y="2168"/>
                    <a:pt x="95314" y="2168"/>
                  </a:cubicBezTo>
                  <a:cubicBezTo>
                    <a:pt x="94364" y="2168"/>
                    <a:pt x="93538" y="3093"/>
                    <a:pt x="92618" y="3093"/>
                  </a:cubicBezTo>
                  <a:cubicBezTo>
                    <a:pt x="92498" y="3093"/>
                    <a:pt x="92376" y="3077"/>
                    <a:pt x="92251" y="3041"/>
                  </a:cubicBezTo>
                  <a:cubicBezTo>
                    <a:pt x="91978" y="2889"/>
                    <a:pt x="91947" y="2524"/>
                    <a:pt x="91947" y="2221"/>
                  </a:cubicBezTo>
                  <a:cubicBezTo>
                    <a:pt x="91891" y="1772"/>
                    <a:pt x="91706" y="987"/>
                    <a:pt x="91153" y="987"/>
                  </a:cubicBezTo>
                  <a:cubicBezTo>
                    <a:pt x="91106" y="987"/>
                    <a:pt x="91057" y="993"/>
                    <a:pt x="91005" y="1005"/>
                  </a:cubicBezTo>
                  <a:cubicBezTo>
                    <a:pt x="90275" y="1430"/>
                    <a:pt x="89789" y="2251"/>
                    <a:pt x="88999" y="2646"/>
                  </a:cubicBezTo>
                  <a:cubicBezTo>
                    <a:pt x="88877" y="2737"/>
                    <a:pt x="88604" y="2768"/>
                    <a:pt x="88391" y="2828"/>
                  </a:cubicBezTo>
                  <a:cubicBezTo>
                    <a:pt x="88360" y="2798"/>
                    <a:pt x="88330" y="2798"/>
                    <a:pt x="88269" y="2798"/>
                  </a:cubicBezTo>
                  <a:cubicBezTo>
                    <a:pt x="85838" y="2768"/>
                    <a:pt x="83376" y="2768"/>
                    <a:pt x="80944" y="2768"/>
                  </a:cubicBezTo>
                  <a:cubicBezTo>
                    <a:pt x="77357" y="2737"/>
                    <a:pt x="73801" y="2707"/>
                    <a:pt x="70214" y="2707"/>
                  </a:cubicBezTo>
                  <a:cubicBezTo>
                    <a:pt x="66597" y="2676"/>
                    <a:pt x="62980" y="2646"/>
                    <a:pt x="59363" y="2646"/>
                  </a:cubicBezTo>
                  <a:cubicBezTo>
                    <a:pt x="55837" y="2616"/>
                    <a:pt x="52281" y="2616"/>
                    <a:pt x="48755" y="2585"/>
                  </a:cubicBezTo>
                  <a:cubicBezTo>
                    <a:pt x="45351" y="2555"/>
                    <a:pt x="41977" y="2555"/>
                    <a:pt x="38603" y="2524"/>
                  </a:cubicBezTo>
                  <a:cubicBezTo>
                    <a:pt x="34986" y="2524"/>
                    <a:pt x="31369" y="2494"/>
                    <a:pt x="27751" y="2464"/>
                  </a:cubicBezTo>
                  <a:cubicBezTo>
                    <a:pt x="24317" y="2464"/>
                    <a:pt x="20852" y="2433"/>
                    <a:pt x="17417" y="2433"/>
                  </a:cubicBezTo>
                  <a:lnTo>
                    <a:pt x="9058" y="2372"/>
                  </a:lnTo>
                  <a:cubicBezTo>
                    <a:pt x="9119" y="2251"/>
                    <a:pt x="9058" y="2099"/>
                    <a:pt x="8815" y="2099"/>
                  </a:cubicBezTo>
                  <a:cubicBezTo>
                    <a:pt x="8572" y="2038"/>
                    <a:pt x="8389" y="1856"/>
                    <a:pt x="8237" y="1673"/>
                  </a:cubicBezTo>
                  <a:cubicBezTo>
                    <a:pt x="7964" y="1278"/>
                    <a:pt x="7812" y="822"/>
                    <a:pt x="7629" y="397"/>
                  </a:cubicBezTo>
                  <a:cubicBezTo>
                    <a:pt x="7602" y="261"/>
                    <a:pt x="7478" y="149"/>
                    <a:pt x="7364" y="149"/>
                  </a:cubicBezTo>
                  <a:cubicBezTo>
                    <a:pt x="7351" y="149"/>
                    <a:pt x="7338" y="150"/>
                    <a:pt x="7326" y="154"/>
                  </a:cubicBezTo>
                  <a:cubicBezTo>
                    <a:pt x="7295" y="123"/>
                    <a:pt x="7295" y="93"/>
                    <a:pt x="7234" y="32"/>
                  </a:cubicBezTo>
                  <a:cubicBezTo>
                    <a:pt x="7202" y="11"/>
                    <a:pt x="7162" y="0"/>
                    <a:pt x="7121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3"/>
            <p:cNvSpPr/>
            <p:nvPr/>
          </p:nvSpPr>
          <p:spPr>
            <a:xfrm>
              <a:off x="12612200" y="903800"/>
              <a:ext cx="2461325" cy="1449125"/>
            </a:xfrm>
            <a:custGeom>
              <a:avLst/>
              <a:gdLst/>
              <a:ahLst/>
              <a:cxnLst/>
              <a:rect l="l" t="t" r="r" b="b"/>
              <a:pathLst>
                <a:path w="98453" h="57965" extrusionOk="0">
                  <a:moveTo>
                    <a:pt x="7633" y="461"/>
                  </a:moveTo>
                  <a:cubicBezTo>
                    <a:pt x="7706" y="461"/>
                    <a:pt x="7769" y="527"/>
                    <a:pt x="7843" y="639"/>
                  </a:cubicBezTo>
                  <a:cubicBezTo>
                    <a:pt x="8299" y="1490"/>
                    <a:pt x="8694" y="2736"/>
                    <a:pt x="9849" y="2736"/>
                  </a:cubicBezTo>
                  <a:lnTo>
                    <a:pt x="9879" y="2736"/>
                  </a:lnTo>
                  <a:cubicBezTo>
                    <a:pt x="9910" y="2736"/>
                    <a:pt x="9940" y="2766"/>
                    <a:pt x="9940" y="2766"/>
                  </a:cubicBezTo>
                  <a:cubicBezTo>
                    <a:pt x="10122" y="2766"/>
                    <a:pt x="10274" y="2766"/>
                    <a:pt x="10457" y="2797"/>
                  </a:cubicBezTo>
                  <a:cubicBezTo>
                    <a:pt x="10487" y="2827"/>
                    <a:pt x="10548" y="2827"/>
                    <a:pt x="10578" y="2827"/>
                  </a:cubicBezTo>
                  <a:cubicBezTo>
                    <a:pt x="12888" y="2858"/>
                    <a:pt x="15198" y="2858"/>
                    <a:pt x="17509" y="2858"/>
                  </a:cubicBezTo>
                  <a:cubicBezTo>
                    <a:pt x="20822" y="2888"/>
                    <a:pt x="24165" y="2888"/>
                    <a:pt x="27509" y="2918"/>
                  </a:cubicBezTo>
                  <a:lnTo>
                    <a:pt x="37904" y="2979"/>
                  </a:lnTo>
                  <a:cubicBezTo>
                    <a:pt x="41521" y="3010"/>
                    <a:pt x="45169" y="3010"/>
                    <a:pt x="48786" y="3040"/>
                  </a:cubicBezTo>
                  <a:cubicBezTo>
                    <a:pt x="52129" y="3070"/>
                    <a:pt x="55473" y="3070"/>
                    <a:pt x="58816" y="3101"/>
                  </a:cubicBezTo>
                  <a:cubicBezTo>
                    <a:pt x="62281" y="3131"/>
                    <a:pt x="65747" y="3131"/>
                    <a:pt x="69212" y="3162"/>
                  </a:cubicBezTo>
                  <a:cubicBezTo>
                    <a:pt x="72798" y="3162"/>
                    <a:pt x="76355" y="3192"/>
                    <a:pt x="79941" y="3222"/>
                  </a:cubicBezTo>
                  <a:cubicBezTo>
                    <a:pt x="82890" y="3222"/>
                    <a:pt x="85838" y="3253"/>
                    <a:pt x="88786" y="3253"/>
                  </a:cubicBezTo>
                  <a:cubicBezTo>
                    <a:pt x="88847" y="3253"/>
                    <a:pt x="88908" y="3253"/>
                    <a:pt x="88969" y="3222"/>
                  </a:cubicBezTo>
                  <a:lnTo>
                    <a:pt x="89090" y="3222"/>
                  </a:lnTo>
                  <a:cubicBezTo>
                    <a:pt x="89121" y="3222"/>
                    <a:pt x="89151" y="3192"/>
                    <a:pt x="89182" y="3192"/>
                  </a:cubicBezTo>
                  <a:cubicBezTo>
                    <a:pt x="89486" y="3070"/>
                    <a:pt x="89820" y="2918"/>
                    <a:pt x="90094" y="2706"/>
                  </a:cubicBezTo>
                  <a:cubicBezTo>
                    <a:pt x="90519" y="2371"/>
                    <a:pt x="90914" y="1976"/>
                    <a:pt x="91249" y="1551"/>
                  </a:cubicBezTo>
                  <a:cubicBezTo>
                    <a:pt x="91339" y="1388"/>
                    <a:pt x="91505" y="1268"/>
                    <a:pt x="91662" y="1268"/>
                  </a:cubicBezTo>
                  <a:cubicBezTo>
                    <a:pt x="91770" y="1268"/>
                    <a:pt x="91874" y="1324"/>
                    <a:pt x="91948" y="1459"/>
                  </a:cubicBezTo>
                  <a:cubicBezTo>
                    <a:pt x="92160" y="2159"/>
                    <a:pt x="91887" y="3435"/>
                    <a:pt x="92981" y="3526"/>
                  </a:cubicBezTo>
                  <a:cubicBezTo>
                    <a:pt x="93052" y="3538"/>
                    <a:pt x="93123" y="3543"/>
                    <a:pt x="93193" y="3543"/>
                  </a:cubicBezTo>
                  <a:cubicBezTo>
                    <a:pt x="93693" y="3543"/>
                    <a:pt x="94169" y="3276"/>
                    <a:pt x="94622" y="3010"/>
                  </a:cubicBezTo>
                  <a:cubicBezTo>
                    <a:pt x="95074" y="2748"/>
                    <a:pt x="95525" y="2487"/>
                    <a:pt x="96006" y="2487"/>
                  </a:cubicBezTo>
                  <a:cubicBezTo>
                    <a:pt x="96140" y="2487"/>
                    <a:pt x="96277" y="2507"/>
                    <a:pt x="96416" y="2554"/>
                  </a:cubicBezTo>
                  <a:cubicBezTo>
                    <a:pt x="96568" y="2706"/>
                    <a:pt x="96477" y="2979"/>
                    <a:pt x="96385" y="3162"/>
                  </a:cubicBezTo>
                  <a:cubicBezTo>
                    <a:pt x="96112" y="3739"/>
                    <a:pt x="95626" y="4317"/>
                    <a:pt x="95595" y="5016"/>
                  </a:cubicBezTo>
                  <a:cubicBezTo>
                    <a:pt x="95595" y="5380"/>
                    <a:pt x="95778" y="5715"/>
                    <a:pt x="96112" y="5867"/>
                  </a:cubicBezTo>
                  <a:cubicBezTo>
                    <a:pt x="96446" y="6049"/>
                    <a:pt x="96902" y="5958"/>
                    <a:pt x="97237" y="6201"/>
                  </a:cubicBezTo>
                  <a:cubicBezTo>
                    <a:pt x="97449" y="6809"/>
                    <a:pt x="96203" y="6809"/>
                    <a:pt x="95960" y="7265"/>
                  </a:cubicBezTo>
                  <a:cubicBezTo>
                    <a:pt x="95869" y="7387"/>
                    <a:pt x="95808" y="7539"/>
                    <a:pt x="95808" y="7691"/>
                  </a:cubicBezTo>
                  <a:cubicBezTo>
                    <a:pt x="95808" y="7721"/>
                    <a:pt x="95808" y="7751"/>
                    <a:pt x="95808" y="7782"/>
                  </a:cubicBezTo>
                  <a:cubicBezTo>
                    <a:pt x="95808" y="8146"/>
                    <a:pt x="95808" y="8542"/>
                    <a:pt x="95808" y="8906"/>
                  </a:cubicBezTo>
                  <a:cubicBezTo>
                    <a:pt x="95808" y="10821"/>
                    <a:pt x="95808" y="12736"/>
                    <a:pt x="95838" y="14651"/>
                  </a:cubicBezTo>
                  <a:cubicBezTo>
                    <a:pt x="95838" y="16627"/>
                    <a:pt x="95838" y="18633"/>
                    <a:pt x="95869" y="20609"/>
                  </a:cubicBezTo>
                  <a:cubicBezTo>
                    <a:pt x="95869" y="22584"/>
                    <a:pt x="95899" y="24560"/>
                    <a:pt x="95899" y="26536"/>
                  </a:cubicBezTo>
                  <a:lnTo>
                    <a:pt x="95929" y="32524"/>
                  </a:lnTo>
                  <a:cubicBezTo>
                    <a:pt x="95929" y="34530"/>
                    <a:pt x="95960" y="36566"/>
                    <a:pt x="95960" y="38603"/>
                  </a:cubicBezTo>
                  <a:cubicBezTo>
                    <a:pt x="95990" y="40518"/>
                    <a:pt x="95990" y="42463"/>
                    <a:pt x="95990" y="44378"/>
                  </a:cubicBezTo>
                  <a:cubicBezTo>
                    <a:pt x="96021" y="46202"/>
                    <a:pt x="96021" y="48025"/>
                    <a:pt x="96021" y="49849"/>
                  </a:cubicBezTo>
                  <a:cubicBezTo>
                    <a:pt x="96021" y="49880"/>
                    <a:pt x="96051" y="49910"/>
                    <a:pt x="96051" y="49940"/>
                  </a:cubicBezTo>
                  <a:cubicBezTo>
                    <a:pt x="96051" y="49971"/>
                    <a:pt x="96051" y="49971"/>
                    <a:pt x="96051" y="50001"/>
                  </a:cubicBezTo>
                  <a:cubicBezTo>
                    <a:pt x="95929" y="51035"/>
                    <a:pt x="96446" y="51065"/>
                    <a:pt x="97267" y="51278"/>
                  </a:cubicBezTo>
                  <a:cubicBezTo>
                    <a:pt x="97480" y="51369"/>
                    <a:pt x="97692" y="51430"/>
                    <a:pt x="97905" y="51612"/>
                  </a:cubicBezTo>
                  <a:cubicBezTo>
                    <a:pt x="97936" y="51734"/>
                    <a:pt x="97966" y="51855"/>
                    <a:pt x="97905" y="51977"/>
                  </a:cubicBezTo>
                  <a:cubicBezTo>
                    <a:pt x="97662" y="52311"/>
                    <a:pt x="97145" y="52402"/>
                    <a:pt x="97054" y="52858"/>
                  </a:cubicBezTo>
                  <a:cubicBezTo>
                    <a:pt x="96811" y="53314"/>
                    <a:pt x="97297" y="53679"/>
                    <a:pt x="97480" y="54074"/>
                  </a:cubicBezTo>
                  <a:cubicBezTo>
                    <a:pt x="97571" y="54348"/>
                    <a:pt x="97571" y="54682"/>
                    <a:pt x="97328" y="54864"/>
                  </a:cubicBezTo>
                  <a:cubicBezTo>
                    <a:pt x="97221" y="54931"/>
                    <a:pt x="97108" y="54957"/>
                    <a:pt x="96994" y="54957"/>
                  </a:cubicBezTo>
                  <a:cubicBezTo>
                    <a:pt x="96850" y="54957"/>
                    <a:pt x="96704" y="54916"/>
                    <a:pt x="96568" y="54864"/>
                  </a:cubicBezTo>
                  <a:cubicBezTo>
                    <a:pt x="96359" y="54745"/>
                    <a:pt x="96076" y="54640"/>
                    <a:pt x="95821" y="54640"/>
                  </a:cubicBezTo>
                  <a:cubicBezTo>
                    <a:pt x="95558" y="54640"/>
                    <a:pt x="95323" y="54753"/>
                    <a:pt x="95230" y="55077"/>
                  </a:cubicBezTo>
                  <a:cubicBezTo>
                    <a:pt x="95156" y="55398"/>
                    <a:pt x="95283" y="56081"/>
                    <a:pt x="94942" y="56081"/>
                  </a:cubicBezTo>
                  <a:cubicBezTo>
                    <a:pt x="94863" y="56081"/>
                    <a:pt x="94759" y="56044"/>
                    <a:pt x="94622" y="55959"/>
                  </a:cubicBezTo>
                  <a:cubicBezTo>
                    <a:pt x="94136" y="55503"/>
                    <a:pt x="93863" y="54773"/>
                    <a:pt x="93163" y="54591"/>
                  </a:cubicBezTo>
                  <a:cubicBezTo>
                    <a:pt x="92980" y="54565"/>
                    <a:pt x="92752" y="54494"/>
                    <a:pt x="92537" y="54494"/>
                  </a:cubicBezTo>
                  <a:cubicBezTo>
                    <a:pt x="92502" y="54494"/>
                    <a:pt x="92468" y="54496"/>
                    <a:pt x="92434" y="54500"/>
                  </a:cubicBezTo>
                  <a:lnTo>
                    <a:pt x="92404" y="54500"/>
                  </a:lnTo>
                  <a:cubicBezTo>
                    <a:pt x="90215" y="54500"/>
                    <a:pt x="88057" y="54530"/>
                    <a:pt x="85869" y="54530"/>
                  </a:cubicBezTo>
                  <a:cubicBezTo>
                    <a:pt x="82221" y="54561"/>
                    <a:pt x="78574" y="54591"/>
                    <a:pt x="74926" y="54621"/>
                  </a:cubicBezTo>
                  <a:cubicBezTo>
                    <a:pt x="71370" y="54652"/>
                    <a:pt x="67783" y="54682"/>
                    <a:pt x="64227" y="54713"/>
                  </a:cubicBezTo>
                  <a:cubicBezTo>
                    <a:pt x="60306" y="54743"/>
                    <a:pt x="56354" y="54773"/>
                    <a:pt x="52433" y="54804"/>
                  </a:cubicBezTo>
                  <a:cubicBezTo>
                    <a:pt x="48755" y="54834"/>
                    <a:pt x="45108" y="54864"/>
                    <a:pt x="41430" y="54895"/>
                  </a:cubicBezTo>
                  <a:cubicBezTo>
                    <a:pt x="37995" y="54925"/>
                    <a:pt x="34530" y="54956"/>
                    <a:pt x="31065" y="54956"/>
                  </a:cubicBezTo>
                  <a:cubicBezTo>
                    <a:pt x="27235" y="55016"/>
                    <a:pt x="23405" y="55016"/>
                    <a:pt x="19575" y="55047"/>
                  </a:cubicBezTo>
                  <a:cubicBezTo>
                    <a:pt x="16414" y="55077"/>
                    <a:pt x="13253" y="55108"/>
                    <a:pt x="10122" y="55138"/>
                  </a:cubicBezTo>
                  <a:lnTo>
                    <a:pt x="9788" y="55138"/>
                  </a:lnTo>
                  <a:cubicBezTo>
                    <a:pt x="9606" y="55168"/>
                    <a:pt x="9423" y="55199"/>
                    <a:pt x="9271" y="55199"/>
                  </a:cubicBezTo>
                  <a:lnTo>
                    <a:pt x="9028" y="55199"/>
                  </a:lnTo>
                  <a:cubicBezTo>
                    <a:pt x="8937" y="55199"/>
                    <a:pt x="8846" y="55229"/>
                    <a:pt x="8755" y="55229"/>
                  </a:cubicBezTo>
                  <a:lnTo>
                    <a:pt x="8603" y="55229"/>
                  </a:lnTo>
                  <a:cubicBezTo>
                    <a:pt x="7843" y="55290"/>
                    <a:pt x="7083" y="55442"/>
                    <a:pt x="6779" y="56232"/>
                  </a:cubicBezTo>
                  <a:cubicBezTo>
                    <a:pt x="6566" y="56627"/>
                    <a:pt x="6475" y="57114"/>
                    <a:pt x="6110" y="57387"/>
                  </a:cubicBezTo>
                  <a:cubicBezTo>
                    <a:pt x="6049" y="57448"/>
                    <a:pt x="5958" y="57479"/>
                    <a:pt x="5867" y="57509"/>
                  </a:cubicBezTo>
                  <a:cubicBezTo>
                    <a:pt x="5251" y="56816"/>
                    <a:pt x="5524" y="55647"/>
                    <a:pt x="4526" y="55647"/>
                  </a:cubicBezTo>
                  <a:cubicBezTo>
                    <a:pt x="4342" y="55647"/>
                    <a:pt x="4115" y="55686"/>
                    <a:pt x="3830" y="55776"/>
                  </a:cubicBezTo>
                  <a:cubicBezTo>
                    <a:pt x="3504" y="55842"/>
                    <a:pt x="3100" y="56047"/>
                    <a:pt x="2740" y="56047"/>
                  </a:cubicBezTo>
                  <a:cubicBezTo>
                    <a:pt x="2598" y="56047"/>
                    <a:pt x="2462" y="56015"/>
                    <a:pt x="2341" y="55928"/>
                  </a:cubicBezTo>
                  <a:cubicBezTo>
                    <a:pt x="1764" y="55138"/>
                    <a:pt x="2736" y="54105"/>
                    <a:pt x="2402" y="53223"/>
                  </a:cubicBezTo>
                  <a:cubicBezTo>
                    <a:pt x="2250" y="52828"/>
                    <a:pt x="1733" y="52767"/>
                    <a:pt x="1368" y="52737"/>
                  </a:cubicBezTo>
                  <a:cubicBezTo>
                    <a:pt x="1" y="52433"/>
                    <a:pt x="1855" y="51430"/>
                    <a:pt x="2189" y="50943"/>
                  </a:cubicBezTo>
                  <a:cubicBezTo>
                    <a:pt x="2341" y="50852"/>
                    <a:pt x="2584" y="50336"/>
                    <a:pt x="2645" y="49971"/>
                  </a:cubicBezTo>
                  <a:cubicBezTo>
                    <a:pt x="2675" y="49940"/>
                    <a:pt x="2675" y="49910"/>
                    <a:pt x="2675" y="49880"/>
                  </a:cubicBezTo>
                  <a:cubicBezTo>
                    <a:pt x="2675" y="49697"/>
                    <a:pt x="2706" y="49545"/>
                    <a:pt x="2706" y="49393"/>
                  </a:cubicBezTo>
                  <a:lnTo>
                    <a:pt x="2919" y="43497"/>
                  </a:lnTo>
                  <a:cubicBezTo>
                    <a:pt x="2979" y="41521"/>
                    <a:pt x="3071" y="39545"/>
                    <a:pt x="3131" y="37600"/>
                  </a:cubicBezTo>
                  <a:cubicBezTo>
                    <a:pt x="3192" y="35624"/>
                    <a:pt x="3283" y="33648"/>
                    <a:pt x="3344" y="31642"/>
                  </a:cubicBezTo>
                  <a:cubicBezTo>
                    <a:pt x="3405" y="29636"/>
                    <a:pt x="3496" y="27630"/>
                    <a:pt x="3557" y="25594"/>
                  </a:cubicBezTo>
                  <a:cubicBezTo>
                    <a:pt x="3648" y="23679"/>
                    <a:pt x="3709" y="21733"/>
                    <a:pt x="3770" y="19788"/>
                  </a:cubicBezTo>
                  <a:cubicBezTo>
                    <a:pt x="3861" y="17843"/>
                    <a:pt x="3922" y="15867"/>
                    <a:pt x="3982" y="13891"/>
                  </a:cubicBezTo>
                  <a:cubicBezTo>
                    <a:pt x="4074" y="11976"/>
                    <a:pt x="4134" y="10092"/>
                    <a:pt x="4195" y="8207"/>
                  </a:cubicBezTo>
                  <a:lnTo>
                    <a:pt x="4195" y="8116"/>
                  </a:lnTo>
                  <a:cubicBezTo>
                    <a:pt x="4165" y="8055"/>
                    <a:pt x="4165" y="8025"/>
                    <a:pt x="4165" y="7964"/>
                  </a:cubicBezTo>
                  <a:cubicBezTo>
                    <a:pt x="4165" y="7903"/>
                    <a:pt x="4165" y="7843"/>
                    <a:pt x="4165" y="7812"/>
                  </a:cubicBezTo>
                  <a:lnTo>
                    <a:pt x="4165" y="7782"/>
                  </a:lnTo>
                  <a:cubicBezTo>
                    <a:pt x="4043" y="7265"/>
                    <a:pt x="3618" y="6505"/>
                    <a:pt x="3405" y="6384"/>
                  </a:cubicBezTo>
                  <a:cubicBezTo>
                    <a:pt x="2888" y="5836"/>
                    <a:pt x="2098" y="5563"/>
                    <a:pt x="1551" y="5016"/>
                  </a:cubicBezTo>
                  <a:cubicBezTo>
                    <a:pt x="1460" y="4864"/>
                    <a:pt x="1551" y="4712"/>
                    <a:pt x="1703" y="4651"/>
                  </a:cubicBezTo>
                  <a:cubicBezTo>
                    <a:pt x="2554" y="4438"/>
                    <a:pt x="3770" y="4043"/>
                    <a:pt x="3557" y="2918"/>
                  </a:cubicBezTo>
                  <a:cubicBezTo>
                    <a:pt x="3466" y="2250"/>
                    <a:pt x="2888" y="1581"/>
                    <a:pt x="2949" y="882"/>
                  </a:cubicBezTo>
                  <a:cubicBezTo>
                    <a:pt x="3138" y="776"/>
                    <a:pt x="3323" y="733"/>
                    <a:pt x="3505" y="733"/>
                  </a:cubicBezTo>
                  <a:cubicBezTo>
                    <a:pt x="4319" y="733"/>
                    <a:pt x="5078" y="1603"/>
                    <a:pt x="5897" y="1703"/>
                  </a:cubicBezTo>
                  <a:cubicBezTo>
                    <a:pt x="6015" y="1726"/>
                    <a:pt x="6119" y="1737"/>
                    <a:pt x="6212" y="1737"/>
                  </a:cubicBezTo>
                  <a:cubicBezTo>
                    <a:pt x="6956" y="1737"/>
                    <a:pt x="6964" y="1034"/>
                    <a:pt x="7478" y="548"/>
                  </a:cubicBezTo>
                  <a:cubicBezTo>
                    <a:pt x="7537" y="488"/>
                    <a:pt x="7587" y="461"/>
                    <a:pt x="7633" y="461"/>
                  </a:cubicBezTo>
                  <a:close/>
                  <a:moveTo>
                    <a:pt x="7630" y="0"/>
                  </a:moveTo>
                  <a:cubicBezTo>
                    <a:pt x="6992" y="31"/>
                    <a:pt x="6779" y="730"/>
                    <a:pt x="6505" y="1156"/>
                  </a:cubicBezTo>
                  <a:cubicBezTo>
                    <a:pt x="6414" y="1247"/>
                    <a:pt x="6293" y="1277"/>
                    <a:pt x="6141" y="1277"/>
                  </a:cubicBezTo>
                  <a:cubicBezTo>
                    <a:pt x="5441" y="1186"/>
                    <a:pt x="4834" y="700"/>
                    <a:pt x="4195" y="426"/>
                  </a:cubicBezTo>
                  <a:cubicBezTo>
                    <a:pt x="3987" y="315"/>
                    <a:pt x="3754" y="261"/>
                    <a:pt x="3522" y="261"/>
                  </a:cubicBezTo>
                  <a:cubicBezTo>
                    <a:pt x="3244" y="261"/>
                    <a:pt x="2968" y="338"/>
                    <a:pt x="2736" y="487"/>
                  </a:cubicBezTo>
                  <a:cubicBezTo>
                    <a:pt x="1794" y="1307"/>
                    <a:pt x="3618" y="2706"/>
                    <a:pt x="2949" y="3587"/>
                  </a:cubicBezTo>
                  <a:cubicBezTo>
                    <a:pt x="2463" y="4256"/>
                    <a:pt x="852" y="3922"/>
                    <a:pt x="1064" y="5046"/>
                  </a:cubicBezTo>
                  <a:cubicBezTo>
                    <a:pt x="1642" y="6171"/>
                    <a:pt x="3435" y="6292"/>
                    <a:pt x="3618" y="7691"/>
                  </a:cubicBezTo>
                  <a:cubicBezTo>
                    <a:pt x="3709" y="7843"/>
                    <a:pt x="3679" y="8025"/>
                    <a:pt x="3739" y="8146"/>
                  </a:cubicBezTo>
                  <a:cubicBezTo>
                    <a:pt x="3739" y="8329"/>
                    <a:pt x="3709" y="8542"/>
                    <a:pt x="3709" y="8724"/>
                  </a:cubicBezTo>
                  <a:cubicBezTo>
                    <a:pt x="3648" y="10700"/>
                    <a:pt x="3587" y="12675"/>
                    <a:pt x="3496" y="14651"/>
                  </a:cubicBezTo>
                  <a:cubicBezTo>
                    <a:pt x="3435" y="16596"/>
                    <a:pt x="3344" y="18572"/>
                    <a:pt x="3283" y="20517"/>
                  </a:cubicBezTo>
                  <a:cubicBezTo>
                    <a:pt x="3223" y="22463"/>
                    <a:pt x="3131" y="24408"/>
                    <a:pt x="3071" y="26353"/>
                  </a:cubicBezTo>
                  <a:cubicBezTo>
                    <a:pt x="3010" y="28360"/>
                    <a:pt x="2919" y="30335"/>
                    <a:pt x="2858" y="32311"/>
                  </a:cubicBezTo>
                  <a:cubicBezTo>
                    <a:pt x="2797" y="34287"/>
                    <a:pt x="2706" y="36262"/>
                    <a:pt x="2645" y="38208"/>
                  </a:cubicBezTo>
                  <a:cubicBezTo>
                    <a:pt x="2584" y="40183"/>
                    <a:pt x="2493" y="42159"/>
                    <a:pt x="2432" y="44135"/>
                  </a:cubicBezTo>
                  <a:cubicBezTo>
                    <a:pt x="2372" y="46019"/>
                    <a:pt x="2280" y="47874"/>
                    <a:pt x="2220" y="49728"/>
                  </a:cubicBezTo>
                  <a:cubicBezTo>
                    <a:pt x="2128" y="49940"/>
                    <a:pt x="2128" y="50275"/>
                    <a:pt x="1946" y="50518"/>
                  </a:cubicBezTo>
                  <a:cubicBezTo>
                    <a:pt x="1490" y="51156"/>
                    <a:pt x="487" y="51521"/>
                    <a:pt x="396" y="52372"/>
                  </a:cubicBezTo>
                  <a:cubicBezTo>
                    <a:pt x="335" y="52737"/>
                    <a:pt x="700" y="52980"/>
                    <a:pt x="1004" y="53102"/>
                  </a:cubicBezTo>
                  <a:cubicBezTo>
                    <a:pt x="1308" y="53223"/>
                    <a:pt x="1733" y="53162"/>
                    <a:pt x="1976" y="53406"/>
                  </a:cubicBezTo>
                  <a:cubicBezTo>
                    <a:pt x="2128" y="54348"/>
                    <a:pt x="1095" y="55746"/>
                    <a:pt x="2189" y="56415"/>
                  </a:cubicBezTo>
                  <a:cubicBezTo>
                    <a:pt x="2338" y="56474"/>
                    <a:pt x="2489" y="56498"/>
                    <a:pt x="2642" y="56498"/>
                  </a:cubicBezTo>
                  <a:cubicBezTo>
                    <a:pt x="2959" y="56498"/>
                    <a:pt x="3280" y="56396"/>
                    <a:pt x="3587" y="56293"/>
                  </a:cubicBezTo>
                  <a:cubicBezTo>
                    <a:pt x="3885" y="56194"/>
                    <a:pt x="4183" y="56095"/>
                    <a:pt x="4481" y="56095"/>
                  </a:cubicBezTo>
                  <a:cubicBezTo>
                    <a:pt x="4548" y="56095"/>
                    <a:pt x="4615" y="56100"/>
                    <a:pt x="4682" y="56111"/>
                  </a:cubicBezTo>
                  <a:cubicBezTo>
                    <a:pt x="5229" y="56597"/>
                    <a:pt x="4986" y="57813"/>
                    <a:pt x="5837" y="57965"/>
                  </a:cubicBezTo>
                  <a:cubicBezTo>
                    <a:pt x="6779" y="57874"/>
                    <a:pt x="6900" y="56779"/>
                    <a:pt x="7326" y="56141"/>
                  </a:cubicBezTo>
                  <a:cubicBezTo>
                    <a:pt x="7569" y="55746"/>
                    <a:pt x="8055" y="55746"/>
                    <a:pt x="8451" y="55685"/>
                  </a:cubicBezTo>
                  <a:lnTo>
                    <a:pt x="8572" y="55685"/>
                  </a:lnTo>
                  <a:cubicBezTo>
                    <a:pt x="8603" y="55685"/>
                    <a:pt x="8663" y="55655"/>
                    <a:pt x="8694" y="55655"/>
                  </a:cubicBezTo>
                  <a:cubicBezTo>
                    <a:pt x="8815" y="55655"/>
                    <a:pt x="8937" y="55655"/>
                    <a:pt x="9059" y="55624"/>
                  </a:cubicBezTo>
                  <a:lnTo>
                    <a:pt x="9545" y="55624"/>
                  </a:lnTo>
                  <a:cubicBezTo>
                    <a:pt x="9606" y="55594"/>
                    <a:pt x="9666" y="55594"/>
                    <a:pt x="9758" y="55594"/>
                  </a:cubicBezTo>
                  <a:lnTo>
                    <a:pt x="10122" y="55594"/>
                  </a:lnTo>
                  <a:cubicBezTo>
                    <a:pt x="10153" y="55564"/>
                    <a:pt x="10153" y="55564"/>
                    <a:pt x="10153" y="55564"/>
                  </a:cubicBezTo>
                  <a:lnTo>
                    <a:pt x="15867" y="55533"/>
                  </a:lnTo>
                  <a:cubicBezTo>
                    <a:pt x="19606" y="55503"/>
                    <a:pt x="23314" y="55472"/>
                    <a:pt x="27022" y="55442"/>
                  </a:cubicBezTo>
                  <a:cubicBezTo>
                    <a:pt x="30457" y="55412"/>
                    <a:pt x="33892" y="55381"/>
                    <a:pt x="37357" y="55351"/>
                  </a:cubicBezTo>
                  <a:cubicBezTo>
                    <a:pt x="41187" y="55320"/>
                    <a:pt x="45017" y="55290"/>
                    <a:pt x="48847" y="55260"/>
                  </a:cubicBezTo>
                  <a:cubicBezTo>
                    <a:pt x="52676" y="55229"/>
                    <a:pt x="56537" y="55199"/>
                    <a:pt x="60367" y="55168"/>
                  </a:cubicBezTo>
                  <a:cubicBezTo>
                    <a:pt x="63832" y="55168"/>
                    <a:pt x="67297" y="55138"/>
                    <a:pt x="70762" y="55108"/>
                  </a:cubicBezTo>
                  <a:cubicBezTo>
                    <a:pt x="74622" y="55077"/>
                    <a:pt x="78452" y="55047"/>
                    <a:pt x="82282" y="55016"/>
                  </a:cubicBezTo>
                  <a:cubicBezTo>
                    <a:pt x="85625" y="54986"/>
                    <a:pt x="88999" y="54956"/>
                    <a:pt x="92343" y="54925"/>
                  </a:cubicBezTo>
                  <a:cubicBezTo>
                    <a:pt x="92677" y="54956"/>
                    <a:pt x="93042" y="54956"/>
                    <a:pt x="93315" y="55168"/>
                  </a:cubicBezTo>
                  <a:cubicBezTo>
                    <a:pt x="93832" y="55533"/>
                    <a:pt x="94045" y="56293"/>
                    <a:pt x="94683" y="56475"/>
                  </a:cubicBezTo>
                  <a:cubicBezTo>
                    <a:pt x="94774" y="56506"/>
                    <a:pt x="94835" y="56506"/>
                    <a:pt x="94896" y="56506"/>
                  </a:cubicBezTo>
                  <a:cubicBezTo>
                    <a:pt x="95565" y="56506"/>
                    <a:pt x="95686" y="55807"/>
                    <a:pt x="95626" y="55229"/>
                  </a:cubicBezTo>
                  <a:cubicBezTo>
                    <a:pt x="95663" y="55116"/>
                    <a:pt x="95748" y="55085"/>
                    <a:pt x="95836" y="55085"/>
                  </a:cubicBezTo>
                  <a:cubicBezTo>
                    <a:pt x="95890" y="55085"/>
                    <a:pt x="95944" y="55096"/>
                    <a:pt x="95990" y="55108"/>
                  </a:cubicBezTo>
                  <a:cubicBezTo>
                    <a:pt x="96273" y="55277"/>
                    <a:pt x="96635" y="55395"/>
                    <a:pt x="96972" y="55395"/>
                  </a:cubicBezTo>
                  <a:cubicBezTo>
                    <a:pt x="97359" y="55395"/>
                    <a:pt x="97712" y="55240"/>
                    <a:pt x="97875" y="54834"/>
                  </a:cubicBezTo>
                  <a:cubicBezTo>
                    <a:pt x="98027" y="54439"/>
                    <a:pt x="97996" y="53983"/>
                    <a:pt x="97753" y="53649"/>
                  </a:cubicBezTo>
                  <a:cubicBezTo>
                    <a:pt x="97601" y="53406"/>
                    <a:pt x="97267" y="53132"/>
                    <a:pt x="97540" y="52858"/>
                  </a:cubicBezTo>
                  <a:cubicBezTo>
                    <a:pt x="97723" y="52615"/>
                    <a:pt x="98088" y="52554"/>
                    <a:pt x="98270" y="52250"/>
                  </a:cubicBezTo>
                  <a:cubicBezTo>
                    <a:pt x="98452" y="52038"/>
                    <a:pt x="98392" y="51703"/>
                    <a:pt x="98331" y="51430"/>
                  </a:cubicBezTo>
                  <a:cubicBezTo>
                    <a:pt x="98148" y="51065"/>
                    <a:pt x="97692" y="50943"/>
                    <a:pt x="97358" y="50791"/>
                  </a:cubicBezTo>
                  <a:cubicBezTo>
                    <a:pt x="97024" y="50670"/>
                    <a:pt x="96477" y="50761"/>
                    <a:pt x="96477" y="50305"/>
                  </a:cubicBezTo>
                  <a:cubicBezTo>
                    <a:pt x="96477" y="50275"/>
                    <a:pt x="96477" y="50214"/>
                    <a:pt x="96477" y="50184"/>
                  </a:cubicBezTo>
                  <a:cubicBezTo>
                    <a:pt x="96477" y="50123"/>
                    <a:pt x="96477" y="50062"/>
                    <a:pt x="96477" y="50001"/>
                  </a:cubicBezTo>
                  <a:cubicBezTo>
                    <a:pt x="96477" y="49971"/>
                    <a:pt x="96477" y="49971"/>
                    <a:pt x="96477" y="49940"/>
                  </a:cubicBezTo>
                  <a:lnTo>
                    <a:pt x="96477" y="49849"/>
                  </a:lnTo>
                  <a:cubicBezTo>
                    <a:pt x="96477" y="49819"/>
                    <a:pt x="96477" y="49758"/>
                    <a:pt x="96477" y="49697"/>
                  </a:cubicBezTo>
                  <a:cubicBezTo>
                    <a:pt x="96477" y="49667"/>
                    <a:pt x="96477" y="49636"/>
                    <a:pt x="96477" y="49606"/>
                  </a:cubicBezTo>
                  <a:lnTo>
                    <a:pt x="96477" y="49484"/>
                  </a:lnTo>
                  <a:cubicBezTo>
                    <a:pt x="96477" y="49454"/>
                    <a:pt x="96477" y="49424"/>
                    <a:pt x="96477" y="49393"/>
                  </a:cubicBezTo>
                  <a:cubicBezTo>
                    <a:pt x="96477" y="48451"/>
                    <a:pt x="96477" y="47509"/>
                    <a:pt x="96477" y="46567"/>
                  </a:cubicBezTo>
                  <a:cubicBezTo>
                    <a:pt x="96477" y="45624"/>
                    <a:pt x="96477" y="44652"/>
                    <a:pt x="96446" y="43679"/>
                  </a:cubicBezTo>
                  <a:cubicBezTo>
                    <a:pt x="96446" y="41764"/>
                    <a:pt x="96446" y="39819"/>
                    <a:pt x="96416" y="37873"/>
                  </a:cubicBezTo>
                  <a:lnTo>
                    <a:pt x="96385" y="31885"/>
                  </a:lnTo>
                  <a:cubicBezTo>
                    <a:pt x="96385" y="29940"/>
                    <a:pt x="96355" y="27964"/>
                    <a:pt x="96355" y="26019"/>
                  </a:cubicBezTo>
                  <a:lnTo>
                    <a:pt x="96325" y="20031"/>
                  </a:lnTo>
                  <a:cubicBezTo>
                    <a:pt x="96294" y="18025"/>
                    <a:pt x="96294" y="15989"/>
                    <a:pt x="96294" y="13952"/>
                  </a:cubicBezTo>
                  <a:lnTo>
                    <a:pt x="96264" y="8086"/>
                  </a:lnTo>
                  <a:cubicBezTo>
                    <a:pt x="96264" y="8055"/>
                    <a:pt x="96233" y="8025"/>
                    <a:pt x="96233" y="8025"/>
                  </a:cubicBezTo>
                  <a:cubicBezTo>
                    <a:pt x="96233" y="7964"/>
                    <a:pt x="96233" y="7903"/>
                    <a:pt x="96233" y="7873"/>
                  </a:cubicBezTo>
                  <a:cubicBezTo>
                    <a:pt x="96233" y="7843"/>
                    <a:pt x="96233" y="7812"/>
                    <a:pt x="96233" y="7812"/>
                  </a:cubicBezTo>
                  <a:lnTo>
                    <a:pt x="96233" y="7782"/>
                  </a:lnTo>
                  <a:cubicBezTo>
                    <a:pt x="96233" y="7721"/>
                    <a:pt x="96233" y="7691"/>
                    <a:pt x="96264" y="7660"/>
                  </a:cubicBezTo>
                  <a:cubicBezTo>
                    <a:pt x="96264" y="7599"/>
                    <a:pt x="96294" y="7569"/>
                    <a:pt x="96325" y="7508"/>
                  </a:cubicBezTo>
                  <a:cubicBezTo>
                    <a:pt x="96659" y="7204"/>
                    <a:pt x="97206" y="7174"/>
                    <a:pt x="97510" y="6839"/>
                  </a:cubicBezTo>
                  <a:cubicBezTo>
                    <a:pt x="97784" y="6536"/>
                    <a:pt x="97814" y="6019"/>
                    <a:pt x="97449" y="5806"/>
                  </a:cubicBezTo>
                  <a:cubicBezTo>
                    <a:pt x="97115" y="5563"/>
                    <a:pt x="96659" y="5593"/>
                    <a:pt x="96264" y="5441"/>
                  </a:cubicBezTo>
                  <a:cubicBezTo>
                    <a:pt x="95413" y="4560"/>
                    <a:pt x="97480" y="3344"/>
                    <a:pt x="96841" y="2341"/>
                  </a:cubicBezTo>
                  <a:cubicBezTo>
                    <a:pt x="96607" y="2081"/>
                    <a:pt x="96334" y="1982"/>
                    <a:pt x="96043" y="1982"/>
                  </a:cubicBezTo>
                  <a:cubicBezTo>
                    <a:pt x="95315" y="1982"/>
                    <a:pt x="94480" y="2606"/>
                    <a:pt x="93893" y="2888"/>
                  </a:cubicBezTo>
                  <a:cubicBezTo>
                    <a:pt x="93682" y="2976"/>
                    <a:pt x="93421" y="3064"/>
                    <a:pt x="93174" y="3064"/>
                  </a:cubicBezTo>
                  <a:cubicBezTo>
                    <a:pt x="92992" y="3064"/>
                    <a:pt x="92818" y="3017"/>
                    <a:pt x="92677" y="2888"/>
                  </a:cubicBezTo>
                  <a:cubicBezTo>
                    <a:pt x="92373" y="2432"/>
                    <a:pt x="92586" y="1794"/>
                    <a:pt x="92373" y="1277"/>
                  </a:cubicBezTo>
                  <a:cubicBezTo>
                    <a:pt x="92225" y="951"/>
                    <a:pt x="91939" y="798"/>
                    <a:pt x="91650" y="798"/>
                  </a:cubicBezTo>
                  <a:cubicBezTo>
                    <a:pt x="91346" y="798"/>
                    <a:pt x="91039" y="966"/>
                    <a:pt x="90884" y="1277"/>
                  </a:cubicBezTo>
                  <a:cubicBezTo>
                    <a:pt x="90397" y="1855"/>
                    <a:pt x="89850" y="2402"/>
                    <a:pt x="89151" y="2706"/>
                  </a:cubicBezTo>
                  <a:cubicBezTo>
                    <a:pt x="89090" y="2736"/>
                    <a:pt x="88999" y="2766"/>
                    <a:pt x="88938" y="2797"/>
                  </a:cubicBezTo>
                  <a:cubicBezTo>
                    <a:pt x="87024" y="2797"/>
                    <a:pt x="85109" y="2766"/>
                    <a:pt x="83194" y="2766"/>
                  </a:cubicBezTo>
                  <a:lnTo>
                    <a:pt x="72859" y="2706"/>
                  </a:lnTo>
                  <a:lnTo>
                    <a:pt x="62677" y="2645"/>
                  </a:lnTo>
                  <a:cubicBezTo>
                    <a:pt x="58847" y="2645"/>
                    <a:pt x="55017" y="2614"/>
                    <a:pt x="51187" y="2584"/>
                  </a:cubicBezTo>
                  <a:cubicBezTo>
                    <a:pt x="47813" y="2584"/>
                    <a:pt x="44409" y="2554"/>
                    <a:pt x="41035" y="2523"/>
                  </a:cubicBezTo>
                  <a:cubicBezTo>
                    <a:pt x="37722" y="2523"/>
                    <a:pt x="34439" y="2493"/>
                    <a:pt x="31126" y="2493"/>
                  </a:cubicBezTo>
                  <a:cubicBezTo>
                    <a:pt x="27509" y="2463"/>
                    <a:pt x="23892" y="2432"/>
                    <a:pt x="20275" y="2432"/>
                  </a:cubicBezTo>
                  <a:cubicBezTo>
                    <a:pt x="16961" y="2402"/>
                    <a:pt x="13618" y="2402"/>
                    <a:pt x="10305" y="2371"/>
                  </a:cubicBezTo>
                  <a:lnTo>
                    <a:pt x="10153" y="2371"/>
                  </a:lnTo>
                  <a:cubicBezTo>
                    <a:pt x="10122" y="2371"/>
                    <a:pt x="10092" y="2341"/>
                    <a:pt x="10062" y="2341"/>
                  </a:cubicBezTo>
                  <a:cubicBezTo>
                    <a:pt x="10001" y="2341"/>
                    <a:pt x="9910" y="2311"/>
                    <a:pt x="9849" y="2311"/>
                  </a:cubicBezTo>
                  <a:cubicBezTo>
                    <a:pt x="9788" y="2280"/>
                    <a:pt x="9727" y="2280"/>
                    <a:pt x="9666" y="2250"/>
                  </a:cubicBezTo>
                  <a:cubicBezTo>
                    <a:pt x="9241" y="2189"/>
                    <a:pt x="8937" y="1855"/>
                    <a:pt x="8755" y="1459"/>
                  </a:cubicBezTo>
                  <a:cubicBezTo>
                    <a:pt x="8420" y="973"/>
                    <a:pt x="8329" y="92"/>
                    <a:pt x="7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3"/>
            <p:cNvSpPr/>
            <p:nvPr/>
          </p:nvSpPr>
          <p:spPr>
            <a:xfrm>
              <a:off x="12732275" y="1014750"/>
              <a:ext cx="2254625" cy="1220400"/>
            </a:xfrm>
            <a:custGeom>
              <a:avLst/>
              <a:gdLst/>
              <a:ahLst/>
              <a:cxnLst/>
              <a:rect l="l" t="t" r="r" b="b"/>
              <a:pathLst>
                <a:path w="90185" h="48816" extrusionOk="0">
                  <a:moveTo>
                    <a:pt x="11095" y="3739"/>
                  </a:moveTo>
                  <a:cubicBezTo>
                    <a:pt x="14833" y="3769"/>
                    <a:pt x="18602" y="3769"/>
                    <a:pt x="22341" y="3800"/>
                  </a:cubicBezTo>
                  <a:cubicBezTo>
                    <a:pt x="25988" y="3800"/>
                    <a:pt x="29636" y="3830"/>
                    <a:pt x="33283" y="3830"/>
                  </a:cubicBezTo>
                  <a:cubicBezTo>
                    <a:pt x="36992" y="3860"/>
                    <a:pt x="40730" y="3860"/>
                    <a:pt x="44439" y="3891"/>
                  </a:cubicBezTo>
                  <a:cubicBezTo>
                    <a:pt x="47904" y="3891"/>
                    <a:pt x="51399" y="3921"/>
                    <a:pt x="54895" y="3921"/>
                  </a:cubicBezTo>
                  <a:cubicBezTo>
                    <a:pt x="58755" y="3952"/>
                    <a:pt x="62585" y="3952"/>
                    <a:pt x="66445" y="3982"/>
                  </a:cubicBezTo>
                  <a:cubicBezTo>
                    <a:pt x="70001" y="3982"/>
                    <a:pt x="73558" y="4012"/>
                    <a:pt x="77084" y="4012"/>
                  </a:cubicBezTo>
                  <a:cubicBezTo>
                    <a:pt x="80062" y="4043"/>
                    <a:pt x="83011" y="4043"/>
                    <a:pt x="85990" y="4043"/>
                  </a:cubicBezTo>
                  <a:lnTo>
                    <a:pt x="85990" y="4134"/>
                  </a:lnTo>
                  <a:cubicBezTo>
                    <a:pt x="85959" y="6079"/>
                    <a:pt x="85929" y="8055"/>
                    <a:pt x="85929" y="10031"/>
                  </a:cubicBezTo>
                  <a:cubicBezTo>
                    <a:pt x="85898" y="12037"/>
                    <a:pt x="85898" y="14043"/>
                    <a:pt x="85868" y="16049"/>
                  </a:cubicBezTo>
                  <a:cubicBezTo>
                    <a:pt x="85868" y="17994"/>
                    <a:pt x="85838" y="19970"/>
                    <a:pt x="85807" y="21915"/>
                  </a:cubicBezTo>
                  <a:cubicBezTo>
                    <a:pt x="85807" y="23922"/>
                    <a:pt x="85777" y="25928"/>
                    <a:pt x="85777" y="27934"/>
                  </a:cubicBezTo>
                  <a:cubicBezTo>
                    <a:pt x="82391" y="26645"/>
                    <a:pt x="79900" y="25910"/>
                    <a:pt x="77242" y="25910"/>
                  </a:cubicBezTo>
                  <a:cubicBezTo>
                    <a:pt x="75199" y="25910"/>
                    <a:pt x="73057" y="26344"/>
                    <a:pt x="70336" y="27295"/>
                  </a:cubicBezTo>
                  <a:cubicBezTo>
                    <a:pt x="67722" y="28086"/>
                    <a:pt x="65229" y="29302"/>
                    <a:pt x="62615" y="30061"/>
                  </a:cubicBezTo>
                  <a:cubicBezTo>
                    <a:pt x="62585" y="30061"/>
                    <a:pt x="62555" y="30092"/>
                    <a:pt x="62524" y="30092"/>
                  </a:cubicBezTo>
                  <a:cubicBezTo>
                    <a:pt x="60640" y="29210"/>
                    <a:pt x="58694" y="28420"/>
                    <a:pt x="56719" y="27782"/>
                  </a:cubicBezTo>
                  <a:cubicBezTo>
                    <a:pt x="54066" y="26768"/>
                    <a:pt x="51267" y="26018"/>
                    <a:pt x="48436" y="26018"/>
                  </a:cubicBezTo>
                  <a:cubicBezTo>
                    <a:pt x="48380" y="26018"/>
                    <a:pt x="48324" y="26018"/>
                    <a:pt x="48269" y="26019"/>
                  </a:cubicBezTo>
                  <a:cubicBezTo>
                    <a:pt x="48032" y="26010"/>
                    <a:pt x="47795" y="26005"/>
                    <a:pt x="47559" y="26005"/>
                  </a:cubicBezTo>
                  <a:cubicBezTo>
                    <a:pt x="43888" y="26005"/>
                    <a:pt x="40318" y="27071"/>
                    <a:pt x="36749" y="27843"/>
                  </a:cubicBezTo>
                  <a:cubicBezTo>
                    <a:pt x="32645" y="28906"/>
                    <a:pt x="28724" y="30457"/>
                    <a:pt x="24742" y="31855"/>
                  </a:cubicBezTo>
                  <a:cubicBezTo>
                    <a:pt x="24742" y="31824"/>
                    <a:pt x="24742" y="31824"/>
                    <a:pt x="24712" y="31824"/>
                  </a:cubicBezTo>
                  <a:cubicBezTo>
                    <a:pt x="23040" y="30730"/>
                    <a:pt x="21368" y="29575"/>
                    <a:pt x="19636" y="28572"/>
                  </a:cubicBezTo>
                  <a:cubicBezTo>
                    <a:pt x="17136" y="26978"/>
                    <a:pt x="14740" y="26268"/>
                    <a:pt x="12308" y="26268"/>
                  </a:cubicBezTo>
                  <a:cubicBezTo>
                    <a:pt x="10010" y="26268"/>
                    <a:pt x="7679" y="26902"/>
                    <a:pt x="5198" y="28025"/>
                  </a:cubicBezTo>
                  <a:cubicBezTo>
                    <a:pt x="5076" y="28086"/>
                    <a:pt x="4863" y="28116"/>
                    <a:pt x="4711" y="28207"/>
                  </a:cubicBezTo>
                  <a:cubicBezTo>
                    <a:pt x="4711" y="27721"/>
                    <a:pt x="4742" y="27265"/>
                    <a:pt x="4742" y="26779"/>
                  </a:cubicBezTo>
                  <a:cubicBezTo>
                    <a:pt x="4803" y="24803"/>
                    <a:pt x="4863" y="22858"/>
                    <a:pt x="4924" y="20912"/>
                  </a:cubicBezTo>
                  <a:cubicBezTo>
                    <a:pt x="4985" y="18906"/>
                    <a:pt x="5046" y="16900"/>
                    <a:pt x="5107" y="14894"/>
                  </a:cubicBezTo>
                  <a:cubicBezTo>
                    <a:pt x="5167" y="12949"/>
                    <a:pt x="5228" y="11003"/>
                    <a:pt x="5289" y="9089"/>
                  </a:cubicBezTo>
                  <a:cubicBezTo>
                    <a:pt x="5350" y="7295"/>
                    <a:pt x="5411" y="5502"/>
                    <a:pt x="5471" y="3739"/>
                  </a:cubicBezTo>
                  <a:close/>
                  <a:moveTo>
                    <a:pt x="12269" y="26694"/>
                  </a:moveTo>
                  <a:cubicBezTo>
                    <a:pt x="16438" y="26694"/>
                    <a:pt x="19656" y="28981"/>
                    <a:pt x="24226" y="32007"/>
                  </a:cubicBezTo>
                  <a:cubicBezTo>
                    <a:pt x="22797" y="32493"/>
                    <a:pt x="21338" y="32979"/>
                    <a:pt x="19879" y="33375"/>
                  </a:cubicBezTo>
                  <a:cubicBezTo>
                    <a:pt x="15320" y="34894"/>
                    <a:pt x="10487" y="35441"/>
                    <a:pt x="5806" y="36688"/>
                  </a:cubicBezTo>
                  <a:cubicBezTo>
                    <a:pt x="5411" y="36779"/>
                    <a:pt x="4985" y="36900"/>
                    <a:pt x="4560" y="36961"/>
                  </a:cubicBezTo>
                  <a:cubicBezTo>
                    <a:pt x="4499" y="36961"/>
                    <a:pt x="4468" y="36992"/>
                    <a:pt x="4438" y="36992"/>
                  </a:cubicBezTo>
                  <a:cubicBezTo>
                    <a:pt x="4468" y="35563"/>
                    <a:pt x="4529" y="34134"/>
                    <a:pt x="4560" y="32706"/>
                  </a:cubicBezTo>
                  <a:cubicBezTo>
                    <a:pt x="4620" y="31368"/>
                    <a:pt x="4651" y="30031"/>
                    <a:pt x="4681" y="28694"/>
                  </a:cubicBezTo>
                  <a:cubicBezTo>
                    <a:pt x="4924" y="28663"/>
                    <a:pt x="5198" y="28450"/>
                    <a:pt x="5411" y="28420"/>
                  </a:cubicBezTo>
                  <a:cubicBezTo>
                    <a:pt x="8079" y="27213"/>
                    <a:pt x="10282" y="26694"/>
                    <a:pt x="12269" y="26694"/>
                  </a:cubicBezTo>
                  <a:close/>
                  <a:moveTo>
                    <a:pt x="77223" y="26346"/>
                  </a:moveTo>
                  <a:cubicBezTo>
                    <a:pt x="79856" y="26346"/>
                    <a:pt x="82320" y="27096"/>
                    <a:pt x="85777" y="28420"/>
                  </a:cubicBezTo>
                  <a:cubicBezTo>
                    <a:pt x="85746" y="30305"/>
                    <a:pt x="85746" y="32159"/>
                    <a:pt x="85716" y="34043"/>
                  </a:cubicBezTo>
                  <a:cubicBezTo>
                    <a:pt x="85716" y="35989"/>
                    <a:pt x="85686" y="37904"/>
                    <a:pt x="85686" y="39849"/>
                  </a:cubicBezTo>
                  <a:cubicBezTo>
                    <a:pt x="85655" y="40153"/>
                    <a:pt x="85655" y="40487"/>
                    <a:pt x="85655" y="40791"/>
                  </a:cubicBezTo>
                  <a:cubicBezTo>
                    <a:pt x="85047" y="40426"/>
                    <a:pt x="84348" y="40244"/>
                    <a:pt x="83710" y="39910"/>
                  </a:cubicBezTo>
                  <a:cubicBezTo>
                    <a:pt x="79698" y="38147"/>
                    <a:pt x="75716" y="36384"/>
                    <a:pt x="71673" y="34742"/>
                  </a:cubicBezTo>
                  <a:cubicBezTo>
                    <a:pt x="69333" y="33648"/>
                    <a:pt x="67053" y="32280"/>
                    <a:pt x="64682" y="31186"/>
                  </a:cubicBezTo>
                  <a:cubicBezTo>
                    <a:pt x="64166" y="30913"/>
                    <a:pt x="63649" y="30639"/>
                    <a:pt x="63132" y="30396"/>
                  </a:cubicBezTo>
                  <a:cubicBezTo>
                    <a:pt x="63375" y="30335"/>
                    <a:pt x="63588" y="30244"/>
                    <a:pt x="63801" y="30183"/>
                  </a:cubicBezTo>
                  <a:cubicBezTo>
                    <a:pt x="65989" y="29362"/>
                    <a:pt x="68117" y="28481"/>
                    <a:pt x="70336" y="27751"/>
                  </a:cubicBezTo>
                  <a:cubicBezTo>
                    <a:pt x="73081" y="26788"/>
                    <a:pt x="75202" y="26346"/>
                    <a:pt x="77223" y="26346"/>
                  </a:cubicBezTo>
                  <a:close/>
                  <a:moveTo>
                    <a:pt x="48022" y="26442"/>
                  </a:moveTo>
                  <a:cubicBezTo>
                    <a:pt x="49446" y="26442"/>
                    <a:pt x="50868" y="26577"/>
                    <a:pt x="52281" y="26900"/>
                  </a:cubicBezTo>
                  <a:cubicBezTo>
                    <a:pt x="58603" y="28390"/>
                    <a:pt x="64439" y="31460"/>
                    <a:pt x="70153" y="34499"/>
                  </a:cubicBezTo>
                  <a:cubicBezTo>
                    <a:pt x="71673" y="35320"/>
                    <a:pt x="73345" y="35867"/>
                    <a:pt x="74926" y="36536"/>
                  </a:cubicBezTo>
                  <a:cubicBezTo>
                    <a:pt x="78391" y="38207"/>
                    <a:pt x="82038" y="39545"/>
                    <a:pt x="85503" y="41247"/>
                  </a:cubicBezTo>
                  <a:cubicBezTo>
                    <a:pt x="85534" y="41247"/>
                    <a:pt x="85564" y="41277"/>
                    <a:pt x="85625" y="41277"/>
                  </a:cubicBezTo>
                  <a:cubicBezTo>
                    <a:pt x="85625" y="41277"/>
                    <a:pt x="85625" y="41247"/>
                    <a:pt x="85655" y="41247"/>
                  </a:cubicBezTo>
                  <a:lnTo>
                    <a:pt x="85655" y="41247"/>
                  </a:lnTo>
                  <a:cubicBezTo>
                    <a:pt x="85625" y="42341"/>
                    <a:pt x="85625" y="43436"/>
                    <a:pt x="85625" y="44530"/>
                  </a:cubicBezTo>
                  <a:cubicBezTo>
                    <a:pt x="84014" y="44530"/>
                    <a:pt x="82433" y="44530"/>
                    <a:pt x="80822" y="44499"/>
                  </a:cubicBezTo>
                  <a:lnTo>
                    <a:pt x="69120" y="44499"/>
                  </a:lnTo>
                  <a:cubicBezTo>
                    <a:pt x="65473" y="44469"/>
                    <a:pt x="61825" y="44469"/>
                    <a:pt x="58208" y="44469"/>
                  </a:cubicBezTo>
                  <a:cubicBezTo>
                    <a:pt x="54621" y="44439"/>
                    <a:pt x="51065" y="44439"/>
                    <a:pt x="47509" y="44439"/>
                  </a:cubicBezTo>
                  <a:cubicBezTo>
                    <a:pt x="43679" y="44439"/>
                    <a:pt x="39879" y="44439"/>
                    <a:pt x="36049" y="44408"/>
                  </a:cubicBezTo>
                  <a:cubicBezTo>
                    <a:pt x="32341" y="44408"/>
                    <a:pt x="28633" y="44378"/>
                    <a:pt x="24925" y="44378"/>
                  </a:cubicBezTo>
                  <a:cubicBezTo>
                    <a:pt x="21156" y="44378"/>
                    <a:pt x="17387" y="44378"/>
                    <a:pt x="13617" y="44347"/>
                  </a:cubicBezTo>
                  <a:lnTo>
                    <a:pt x="4195" y="44347"/>
                  </a:lnTo>
                  <a:cubicBezTo>
                    <a:pt x="4256" y="42493"/>
                    <a:pt x="4316" y="40670"/>
                    <a:pt x="4377" y="38846"/>
                  </a:cubicBezTo>
                  <a:lnTo>
                    <a:pt x="4408" y="37356"/>
                  </a:lnTo>
                  <a:cubicBezTo>
                    <a:pt x="4468" y="37387"/>
                    <a:pt x="4529" y="37417"/>
                    <a:pt x="4590" y="37417"/>
                  </a:cubicBezTo>
                  <a:cubicBezTo>
                    <a:pt x="6170" y="37113"/>
                    <a:pt x="7721" y="36627"/>
                    <a:pt x="9301" y="36323"/>
                  </a:cubicBezTo>
                  <a:cubicBezTo>
                    <a:pt x="13465" y="35502"/>
                    <a:pt x="17630" y="34651"/>
                    <a:pt x="21672" y="33283"/>
                  </a:cubicBezTo>
                  <a:cubicBezTo>
                    <a:pt x="27660" y="31551"/>
                    <a:pt x="33344" y="28846"/>
                    <a:pt x="39484" y="27660"/>
                  </a:cubicBezTo>
                  <a:cubicBezTo>
                    <a:pt x="42286" y="26990"/>
                    <a:pt x="45156" y="26442"/>
                    <a:pt x="48022" y="26442"/>
                  </a:cubicBezTo>
                  <a:close/>
                  <a:moveTo>
                    <a:pt x="1429" y="0"/>
                  </a:moveTo>
                  <a:lnTo>
                    <a:pt x="1429" y="0"/>
                  </a:lnTo>
                  <a:cubicBezTo>
                    <a:pt x="1581" y="152"/>
                    <a:pt x="1702" y="274"/>
                    <a:pt x="1824" y="395"/>
                  </a:cubicBezTo>
                  <a:lnTo>
                    <a:pt x="1824" y="426"/>
                  </a:lnTo>
                  <a:lnTo>
                    <a:pt x="1854" y="426"/>
                  </a:lnTo>
                  <a:cubicBezTo>
                    <a:pt x="1976" y="547"/>
                    <a:pt x="2067" y="669"/>
                    <a:pt x="2189" y="791"/>
                  </a:cubicBezTo>
                  <a:cubicBezTo>
                    <a:pt x="2341" y="912"/>
                    <a:pt x="2493" y="1064"/>
                    <a:pt x="2614" y="1186"/>
                  </a:cubicBezTo>
                  <a:cubicBezTo>
                    <a:pt x="2614" y="1186"/>
                    <a:pt x="2614" y="1186"/>
                    <a:pt x="2614" y="1155"/>
                  </a:cubicBezTo>
                  <a:cubicBezTo>
                    <a:pt x="2827" y="1368"/>
                    <a:pt x="3009" y="1611"/>
                    <a:pt x="3222" y="1824"/>
                  </a:cubicBezTo>
                  <a:lnTo>
                    <a:pt x="3252" y="1824"/>
                  </a:lnTo>
                  <a:cubicBezTo>
                    <a:pt x="3344" y="1946"/>
                    <a:pt x="3465" y="2037"/>
                    <a:pt x="3556" y="2158"/>
                  </a:cubicBezTo>
                  <a:cubicBezTo>
                    <a:pt x="4043" y="2584"/>
                    <a:pt x="4560" y="3040"/>
                    <a:pt x="5046" y="3526"/>
                  </a:cubicBezTo>
                  <a:cubicBezTo>
                    <a:pt x="5046" y="3587"/>
                    <a:pt x="5046" y="3648"/>
                    <a:pt x="5046" y="3708"/>
                  </a:cubicBezTo>
                  <a:cubicBezTo>
                    <a:pt x="5015" y="3769"/>
                    <a:pt x="5015" y="3860"/>
                    <a:pt x="5015" y="3952"/>
                  </a:cubicBezTo>
                  <a:cubicBezTo>
                    <a:pt x="5015" y="3972"/>
                    <a:pt x="5015" y="3992"/>
                    <a:pt x="5015" y="4012"/>
                  </a:cubicBezTo>
                  <a:cubicBezTo>
                    <a:pt x="5015" y="4043"/>
                    <a:pt x="5015" y="4043"/>
                    <a:pt x="4985" y="4073"/>
                  </a:cubicBezTo>
                  <a:cubicBezTo>
                    <a:pt x="4985" y="4225"/>
                    <a:pt x="4985" y="4377"/>
                    <a:pt x="4985" y="4529"/>
                  </a:cubicBezTo>
                  <a:cubicBezTo>
                    <a:pt x="4924" y="6505"/>
                    <a:pt x="4863" y="8511"/>
                    <a:pt x="4803" y="10487"/>
                  </a:cubicBezTo>
                  <a:cubicBezTo>
                    <a:pt x="4742" y="12462"/>
                    <a:pt x="4681" y="14469"/>
                    <a:pt x="4620" y="16475"/>
                  </a:cubicBezTo>
                  <a:cubicBezTo>
                    <a:pt x="4560" y="18450"/>
                    <a:pt x="4499" y="20456"/>
                    <a:pt x="4438" y="22463"/>
                  </a:cubicBezTo>
                  <a:cubicBezTo>
                    <a:pt x="4377" y="24438"/>
                    <a:pt x="4316" y="26414"/>
                    <a:pt x="4256" y="28390"/>
                  </a:cubicBezTo>
                  <a:cubicBezTo>
                    <a:pt x="4195" y="30365"/>
                    <a:pt x="4134" y="32341"/>
                    <a:pt x="4073" y="34317"/>
                  </a:cubicBezTo>
                  <a:cubicBezTo>
                    <a:pt x="4012" y="36293"/>
                    <a:pt x="3952" y="38238"/>
                    <a:pt x="3891" y="40183"/>
                  </a:cubicBezTo>
                  <a:cubicBezTo>
                    <a:pt x="3830" y="41581"/>
                    <a:pt x="3800" y="42949"/>
                    <a:pt x="3739" y="44317"/>
                  </a:cubicBezTo>
                  <a:cubicBezTo>
                    <a:pt x="3739" y="44408"/>
                    <a:pt x="3739" y="44469"/>
                    <a:pt x="3739" y="44560"/>
                  </a:cubicBezTo>
                  <a:cubicBezTo>
                    <a:pt x="3435" y="44834"/>
                    <a:pt x="3161" y="45138"/>
                    <a:pt x="2888" y="45442"/>
                  </a:cubicBezTo>
                  <a:cubicBezTo>
                    <a:pt x="2614" y="45685"/>
                    <a:pt x="2371" y="45958"/>
                    <a:pt x="2128" y="46232"/>
                  </a:cubicBezTo>
                  <a:cubicBezTo>
                    <a:pt x="2097" y="46262"/>
                    <a:pt x="2097" y="46262"/>
                    <a:pt x="2067" y="46293"/>
                  </a:cubicBezTo>
                  <a:cubicBezTo>
                    <a:pt x="1976" y="46384"/>
                    <a:pt x="1885" y="46505"/>
                    <a:pt x="1824" y="46597"/>
                  </a:cubicBezTo>
                  <a:cubicBezTo>
                    <a:pt x="1733" y="46688"/>
                    <a:pt x="1642" y="46779"/>
                    <a:pt x="1581" y="46870"/>
                  </a:cubicBezTo>
                  <a:cubicBezTo>
                    <a:pt x="1490" y="46992"/>
                    <a:pt x="1368" y="47113"/>
                    <a:pt x="1277" y="47235"/>
                  </a:cubicBezTo>
                  <a:cubicBezTo>
                    <a:pt x="1125" y="47417"/>
                    <a:pt x="973" y="47630"/>
                    <a:pt x="790" y="47812"/>
                  </a:cubicBezTo>
                  <a:cubicBezTo>
                    <a:pt x="638" y="48025"/>
                    <a:pt x="456" y="48208"/>
                    <a:pt x="304" y="48420"/>
                  </a:cubicBezTo>
                  <a:cubicBezTo>
                    <a:pt x="183" y="48542"/>
                    <a:pt x="91" y="48694"/>
                    <a:pt x="0" y="48816"/>
                  </a:cubicBezTo>
                  <a:cubicBezTo>
                    <a:pt x="31" y="48785"/>
                    <a:pt x="61" y="48755"/>
                    <a:pt x="91" y="48724"/>
                  </a:cubicBezTo>
                  <a:cubicBezTo>
                    <a:pt x="213" y="48603"/>
                    <a:pt x="335" y="48512"/>
                    <a:pt x="456" y="48390"/>
                  </a:cubicBezTo>
                  <a:lnTo>
                    <a:pt x="456" y="48420"/>
                  </a:lnTo>
                  <a:cubicBezTo>
                    <a:pt x="608" y="48268"/>
                    <a:pt x="760" y="48116"/>
                    <a:pt x="942" y="47964"/>
                  </a:cubicBezTo>
                  <a:lnTo>
                    <a:pt x="942" y="47964"/>
                  </a:lnTo>
                  <a:lnTo>
                    <a:pt x="912" y="47995"/>
                  </a:lnTo>
                  <a:cubicBezTo>
                    <a:pt x="1368" y="47600"/>
                    <a:pt x="1794" y="47174"/>
                    <a:pt x="2219" y="46749"/>
                  </a:cubicBezTo>
                  <a:cubicBezTo>
                    <a:pt x="2857" y="46110"/>
                    <a:pt x="3465" y="45472"/>
                    <a:pt x="4104" y="44834"/>
                  </a:cubicBezTo>
                  <a:cubicBezTo>
                    <a:pt x="4104" y="44803"/>
                    <a:pt x="4104" y="44803"/>
                    <a:pt x="4134" y="44773"/>
                  </a:cubicBezTo>
                  <a:lnTo>
                    <a:pt x="4286" y="44773"/>
                  </a:lnTo>
                  <a:cubicBezTo>
                    <a:pt x="4347" y="44773"/>
                    <a:pt x="4377" y="44773"/>
                    <a:pt x="4438" y="44803"/>
                  </a:cubicBezTo>
                  <a:lnTo>
                    <a:pt x="9636" y="44803"/>
                  </a:lnTo>
                  <a:cubicBezTo>
                    <a:pt x="13374" y="44803"/>
                    <a:pt x="17113" y="44834"/>
                    <a:pt x="20852" y="44834"/>
                  </a:cubicBezTo>
                  <a:cubicBezTo>
                    <a:pt x="24590" y="44834"/>
                    <a:pt x="28329" y="44834"/>
                    <a:pt x="32037" y="44864"/>
                  </a:cubicBezTo>
                  <a:lnTo>
                    <a:pt x="43253" y="44864"/>
                  </a:lnTo>
                  <a:cubicBezTo>
                    <a:pt x="46810" y="44894"/>
                    <a:pt x="50396" y="44894"/>
                    <a:pt x="53983" y="44894"/>
                  </a:cubicBezTo>
                  <a:cubicBezTo>
                    <a:pt x="57630" y="44894"/>
                    <a:pt x="61278" y="44925"/>
                    <a:pt x="64925" y="44925"/>
                  </a:cubicBezTo>
                  <a:cubicBezTo>
                    <a:pt x="68634" y="44925"/>
                    <a:pt x="72372" y="44925"/>
                    <a:pt x="76081" y="44955"/>
                  </a:cubicBezTo>
                  <a:cubicBezTo>
                    <a:pt x="79120" y="44955"/>
                    <a:pt x="82160" y="44955"/>
                    <a:pt x="85199" y="44986"/>
                  </a:cubicBezTo>
                  <a:cubicBezTo>
                    <a:pt x="85260" y="44986"/>
                    <a:pt x="85321" y="44986"/>
                    <a:pt x="85382" y="44955"/>
                  </a:cubicBezTo>
                  <a:lnTo>
                    <a:pt x="85777" y="44955"/>
                  </a:lnTo>
                  <a:cubicBezTo>
                    <a:pt x="86081" y="45198"/>
                    <a:pt x="86354" y="45411"/>
                    <a:pt x="86658" y="45654"/>
                  </a:cubicBezTo>
                  <a:cubicBezTo>
                    <a:pt x="87266" y="46171"/>
                    <a:pt x="87905" y="46688"/>
                    <a:pt x="88512" y="47174"/>
                  </a:cubicBezTo>
                  <a:cubicBezTo>
                    <a:pt x="88664" y="47265"/>
                    <a:pt x="88786" y="47357"/>
                    <a:pt x="88938" y="47448"/>
                  </a:cubicBezTo>
                  <a:cubicBezTo>
                    <a:pt x="88999" y="47509"/>
                    <a:pt x="89090" y="47600"/>
                    <a:pt x="89181" y="47660"/>
                  </a:cubicBezTo>
                  <a:cubicBezTo>
                    <a:pt x="89272" y="47691"/>
                    <a:pt x="89364" y="47752"/>
                    <a:pt x="89424" y="47812"/>
                  </a:cubicBezTo>
                  <a:cubicBezTo>
                    <a:pt x="89546" y="47873"/>
                    <a:pt x="89637" y="47934"/>
                    <a:pt x="89728" y="47995"/>
                  </a:cubicBezTo>
                  <a:cubicBezTo>
                    <a:pt x="89789" y="48025"/>
                    <a:pt x="89850" y="48056"/>
                    <a:pt x="89911" y="48086"/>
                  </a:cubicBezTo>
                  <a:cubicBezTo>
                    <a:pt x="90002" y="48147"/>
                    <a:pt x="90093" y="48208"/>
                    <a:pt x="90184" y="48268"/>
                  </a:cubicBezTo>
                  <a:cubicBezTo>
                    <a:pt x="90063" y="48147"/>
                    <a:pt x="89911" y="47995"/>
                    <a:pt x="89759" y="47873"/>
                  </a:cubicBezTo>
                  <a:lnTo>
                    <a:pt x="89789" y="47873"/>
                  </a:lnTo>
                  <a:cubicBezTo>
                    <a:pt x="89698" y="47782"/>
                    <a:pt x="89576" y="47660"/>
                    <a:pt x="89455" y="47539"/>
                  </a:cubicBezTo>
                  <a:cubicBezTo>
                    <a:pt x="89364" y="47478"/>
                    <a:pt x="89272" y="47387"/>
                    <a:pt x="89181" y="47296"/>
                  </a:cubicBezTo>
                  <a:cubicBezTo>
                    <a:pt x="89100" y="47215"/>
                    <a:pt x="89019" y="47134"/>
                    <a:pt x="88938" y="47053"/>
                  </a:cubicBezTo>
                  <a:lnTo>
                    <a:pt x="88938" y="47053"/>
                  </a:lnTo>
                  <a:cubicBezTo>
                    <a:pt x="88756" y="46901"/>
                    <a:pt x="88604" y="46749"/>
                    <a:pt x="88452" y="46597"/>
                  </a:cubicBezTo>
                  <a:cubicBezTo>
                    <a:pt x="88269" y="46414"/>
                    <a:pt x="88057" y="46232"/>
                    <a:pt x="87844" y="46050"/>
                  </a:cubicBezTo>
                  <a:cubicBezTo>
                    <a:pt x="87783" y="45989"/>
                    <a:pt x="87753" y="45958"/>
                    <a:pt x="87692" y="45928"/>
                  </a:cubicBezTo>
                  <a:cubicBezTo>
                    <a:pt x="87175" y="45472"/>
                    <a:pt x="86628" y="45046"/>
                    <a:pt x="86081" y="44621"/>
                  </a:cubicBezTo>
                  <a:cubicBezTo>
                    <a:pt x="86081" y="44591"/>
                    <a:pt x="86081" y="44591"/>
                    <a:pt x="86081" y="44591"/>
                  </a:cubicBezTo>
                  <a:cubicBezTo>
                    <a:pt x="86081" y="44499"/>
                    <a:pt x="86081" y="44408"/>
                    <a:pt x="86081" y="44287"/>
                  </a:cubicBezTo>
                  <a:cubicBezTo>
                    <a:pt x="86111" y="42797"/>
                    <a:pt x="86111" y="41308"/>
                    <a:pt x="86111" y="39788"/>
                  </a:cubicBezTo>
                  <a:cubicBezTo>
                    <a:pt x="86142" y="37812"/>
                    <a:pt x="86172" y="35837"/>
                    <a:pt x="86172" y="33831"/>
                  </a:cubicBezTo>
                  <a:cubicBezTo>
                    <a:pt x="86202" y="31885"/>
                    <a:pt x="86202" y="29909"/>
                    <a:pt x="86233" y="27934"/>
                  </a:cubicBezTo>
                  <a:cubicBezTo>
                    <a:pt x="86233" y="25867"/>
                    <a:pt x="86263" y="23800"/>
                    <a:pt x="86294" y="21733"/>
                  </a:cubicBezTo>
                  <a:cubicBezTo>
                    <a:pt x="86294" y="19757"/>
                    <a:pt x="86324" y="17782"/>
                    <a:pt x="86324" y="15806"/>
                  </a:cubicBezTo>
                  <a:cubicBezTo>
                    <a:pt x="86354" y="13800"/>
                    <a:pt x="86354" y="11824"/>
                    <a:pt x="86385" y="9848"/>
                  </a:cubicBezTo>
                  <a:cubicBezTo>
                    <a:pt x="86385" y="7903"/>
                    <a:pt x="86415" y="5988"/>
                    <a:pt x="86415" y="4043"/>
                  </a:cubicBezTo>
                  <a:cubicBezTo>
                    <a:pt x="86415" y="3952"/>
                    <a:pt x="86415" y="3891"/>
                    <a:pt x="86415" y="3800"/>
                  </a:cubicBezTo>
                  <a:cubicBezTo>
                    <a:pt x="86506" y="3708"/>
                    <a:pt x="86567" y="3587"/>
                    <a:pt x="86628" y="3526"/>
                  </a:cubicBezTo>
                  <a:cubicBezTo>
                    <a:pt x="86901" y="3253"/>
                    <a:pt x="87175" y="2979"/>
                    <a:pt x="87449" y="2705"/>
                  </a:cubicBezTo>
                  <a:cubicBezTo>
                    <a:pt x="87479" y="2645"/>
                    <a:pt x="87540" y="2584"/>
                    <a:pt x="87601" y="2523"/>
                  </a:cubicBezTo>
                  <a:cubicBezTo>
                    <a:pt x="87722" y="2371"/>
                    <a:pt x="87874" y="2219"/>
                    <a:pt x="87996" y="2067"/>
                  </a:cubicBezTo>
                  <a:cubicBezTo>
                    <a:pt x="88087" y="1976"/>
                    <a:pt x="88178" y="1854"/>
                    <a:pt x="88239" y="1763"/>
                  </a:cubicBezTo>
                  <a:cubicBezTo>
                    <a:pt x="88330" y="1642"/>
                    <a:pt x="88421" y="1550"/>
                    <a:pt x="88512" y="1459"/>
                  </a:cubicBezTo>
                  <a:cubicBezTo>
                    <a:pt x="88512" y="1429"/>
                    <a:pt x="88543" y="1398"/>
                    <a:pt x="88573" y="1368"/>
                  </a:cubicBezTo>
                  <a:cubicBezTo>
                    <a:pt x="88604" y="1338"/>
                    <a:pt x="88664" y="1277"/>
                    <a:pt x="88695" y="1246"/>
                  </a:cubicBezTo>
                  <a:lnTo>
                    <a:pt x="88695" y="1216"/>
                  </a:lnTo>
                  <a:cubicBezTo>
                    <a:pt x="88816" y="1094"/>
                    <a:pt x="88908" y="973"/>
                    <a:pt x="89029" y="851"/>
                  </a:cubicBezTo>
                  <a:lnTo>
                    <a:pt x="89029" y="851"/>
                  </a:lnTo>
                  <a:cubicBezTo>
                    <a:pt x="89020" y="859"/>
                    <a:pt x="89010" y="866"/>
                    <a:pt x="89000" y="872"/>
                  </a:cubicBezTo>
                  <a:lnTo>
                    <a:pt x="89000" y="872"/>
                  </a:lnTo>
                  <a:cubicBezTo>
                    <a:pt x="89003" y="863"/>
                    <a:pt x="89010" y="851"/>
                    <a:pt x="89029" y="851"/>
                  </a:cubicBezTo>
                  <a:lnTo>
                    <a:pt x="89029" y="851"/>
                  </a:lnTo>
                  <a:cubicBezTo>
                    <a:pt x="89029" y="851"/>
                    <a:pt x="89029" y="851"/>
                    <a:pt x="89029" y="851"/>
                  </a:cubicBezTo>
                  <a:cubicBezTo>
                    <a:pt x="89002" y="851"/>
                    <a:pt x="88999" y="851"/>
                    <a:pt x="88999" y="873"/>
                  </a:cubicBezTo>
                  <a:lnTo>
                    <a:pt x="88999" y="873"/>
                  </a:lnTo>
                  <a:cubicBezTo>
                    <a:pt x="88887" y="953"/>
                    <a:pt x="88776" y="1011"/>
                    <a:pt x="88664" y="1094"/>
                  </a:cubicBezTo>
                  <a:cubicBezTo>
                    <a:pt x="88512" y="1246"/>
                    <a:pt x="88330" y="1368"/>
                    <a:pt x="88178" y="1490"/>
                  </a:cubicBezTo>
                  <a:cubicBezTo>
                    <a:pt x="88026" y="1611"/>
                    <a:pt x="87874" y="1733"/>
                    <a:pt x="87722" y="1854"/>
                  </a:cubicBezTo>
                  <a:cubicBezTo>
                    <a:pt x="87570" y="2006"/>
                    <a:pt x="87418" y="2189"/>
                    <a:pt x="87236" y="2341"/>
                  </a:cubicBezTo>
                  <a:cubicBezTo>
                    <a:pt x="87084" y="2493"/>
                    <a:pt x="86932" y="2614"/>
                    <a:pt x="86750" y="2766"/>
                  </a:cubicBezTo>
                  <a:cubicBezTo>
                    <a:pt x="86506" y="3040"/>
                    <a:pt x="86233" y="3313"/>
                    <a:pt x="85990" y="3557"/>
                  </a:cubicBezTo>
                  <a:cubicBezTo>
                    <a:pt x="85990" y="3587"/>
                    <a:pt x="85959" y="3587"/>
                    <a:pt x="85959" y="3587"/>
                  </a:cubicBezTo>
                  <a:lnTo>
                    <a:pt x="80366" y="3587"/>
                  </a:lnTo>
                  <a:cubicBezTo>
                    <a:pt x="76871" y="3557"/>
                    <a:pt x="73375" y="3557"/>
                    <a:pt x="69880" y="3526"/>
                  </a:cubicBezTo>
                  <a:lnTo>
                    <a:pt x="58360" y="3496"/>
                  </a:lnTo>
                  <a:cubicBezTo>
                    <a:pt x="54743" y="3465"/>
                    <a:pt x="51126" y="3465"/>
                    <a:pt x="47509" y="3435"/>
                  </a:cubicBezTo>
                  <a:cubicBezTo>
                    <a:pt x="43983" y="3435"/>
                    <a:pt x="40457" y="3405"/>
                    <a:pt x="36931" y="3405"/>
                  </a:cubicBezTo>
                  <a:cubicBezTo>
                    <a:pt x="33223" y="3374"/>
                    <a:pt x="29514" y="3374"/>
                    <a:pt x="25806" y="3344"/>
                  </a:cubicBezTo>
                  <a:cubicBezTo>
                    <a:pt x="22037" y="3344"/>
                    <a:pt x="18268" y="3313"/>
                    <a:pt x="14469" y="3313"/>
                  </a:cubicBezTo>
                  <a:cubicBezTo>
                    <a:pt x="11490" y="3283"/>
                    <a:pt x="8481" y="3283"/>
                    <a:pt x="5471" y="3283"/>
                  </a:cubicBezTo>
                  <a:lnTo>
                    <a:pt x="5471" y="3253"/>
                  </a:lnTo>
                  <a:lnTo>
                    <a:pt x="5441" y="3253"/>
                  </a:lnTo>
                  <a:cubicBezTo>
                    <a:pt x="4681" y="2523"/>
                    <a:pt x="3891" y="1824"/>
                    <a:pt x="3070" y="1155"/>
                  </a:cubicBezTo>
                  <a:cubicBezTo>
                    <a:pt x="2949" y="1064"/>
                    <a:pt x="2797" y="942"/>
                    <a:pt x="2645" y="851"/>
                  </a:cubicBezTo>
                  <a:cubicBezTo>
                    <a:pt x="2493" y="730"/>
                    <a:pt x="2341" y="608"/>
                    <a:pt x="2189" y="517"/>
                  </a:cubicBezTo>
                  <a:lnTo>
                    <a:pt x="2219" y="517"/>
                  </a:lnTo>
                  <a:cubicBezTo>
                    <a:pt x="2037" y="395"/>
                    <a:pt x="1854" y="274"/>
                    <a:pt x="1642" y="152"/>
                  </a:cubicBezTo>
                  <a:cubicBezTo>
                    <a:pt x="1642" y="122"/>
                    <a:pt x="1642" y="122"/>
                    <a:pt x="1642" y="122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3"/>
            <p:cNvSpPr/>
            <p:nvPr/>
          </p:nvSpPr>
          <p:spPr>
            <a:xfrm>
              <a:off x="12734550" y="223285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3"/>
            <p:cNvSpPr/>
            <p:nvPr/>
          </p:nvSpPr>
          <p:spPr>
            <a:xfrm>
              <a:off x="13122850" y="1256450"/>
              <a:ext cx="525875" cy="172450"/>
            </a:xfrm>
            <a:custGeom>
              <a:avLst/>
              <a:gdLst/>
              <a:ahLst/>
              <a:cxnLst/>
              <a:rect l="l" t="t" r="r" b="b"/>
              <a:pathLst>
                <a:path w="21035" h="6898" extrusionOk="0">
                  <a:moveTo>
                    <a:pt x="10116" y="463"/>
                  </a:moveTo>
                  <a:cubicBezTo>
                    <a:pt x="12659" y="463"/>
                    <a:pt x="15315" y="2226"/>
                    <a:pt x="16232" y="4831"/>
                  </a:cubicBezTo>
                  <a:lnTo>
                    <a:pt x="16232" y="4861"/>
                  </a:lnTo>
                  <a:cubicBezTo>
                    <a:pt x="16262" y="4861"/>
                    <a:pt x="16262" y="4892"/>
                    <a:pt x="16262" y="4892"/>
                  </a:cubicBezTo>
                  <a:cubicBezTo>
                    <a:pt x="16323" y="4983"/>
                    <a:pt x="16384" y="5074"/>
                    <a:pt x="16414" y="5165"/>
                  </a:cubicBezTo>
                  <a:cubicBezTo>
                    <a:pt x="16414" y="5165"/>
                    <a:pt x="16414" y="5196"/>
                    <a:pt x="16445" y="5196"/>
                  </a:cubicBezTo>
                  <a:cubicBezTo>
                    <a:pt x="16475" y="5165"/>
                    <a:pt x="16536" y="5165"/>
                    <a:pt x="16566" y="5135"/>
                  </a:cubicBezTo>
                  <a:lnTo>
                    <a:pt x="16566" y="5135"/>
                  </a:lnTo>
                  <a:cubicBezTo>
                    <a:pt x="16566" y="5135"/>
                    <a:pt x="16566" y="5165"/>
                    <a:pt x="16536" y="5165"/>
                  </a:cubicBezTo>
                  <a:lnTo>
                    <a:pt x="16566" y="5165"/>
                  </a:lnTo>
                  <a:cubicBezTo>
                    <a:pt x="16566" y="5135"/>
                    <a:pt x="16566" y="5135"/>
                    <a:pt x="16566" y="5135"/>
                  </a:cubicBezTo>
                  <a:lnTo>
                    <a:pt x="16597" y="5135"/>
                  </a:lnTo>
                  <a:cubicBezTo>
                    <a:pt x="16627" y="5135"/>
                    <a:pt x="16627" y="5135"/>
                    <a:pt x="16657" y="5104"/>
                  </a:cubicBezTo>
                  <a:lnTo>
                    <a:pt x="16688" y="5104"/>
                  </a:lnTo>
                  <a:cubicBezTo>
                    <a:pt x="16688" y="5074"/>
                    <a:pt x="16718" y="5074"/>
                    <a:pt x="16749" y="5044"/>
                  </a:cubicBezTo>
                  <a:cubicBezTo>
                    <a:pt x="17121" y="4842"/>
                    <a:pt x="17534" y="4748"/>
                    <a:pt x="17947" y="4748"/>
                  </a:cubicBezTo>
                  <a:cubicBezTo>
                    <a:pt x="18780" y="4748"/>
                    <a:pt x="19614" y="5133"/>
                    <a:pt x="20123" y="5804"/>
                  </a:cubicBezTo>
                  <a:cubicBezTo>
                    <a:pt x="20274" y="5986"/>
                    <a:pt x="20366" y="6199"/>
                    <a:pt x="20457" y="6411"/>
                  </a:cubicBezTo>
                  <a:cubicBezTo>
                    <a:pt x="19606" y="6411"/>
                    <a:pt x="18724" y="6411"/>
                    <a:pt x="17873" y="6381"/>
                  </a:cubicBezTo>
                  <a:cubicBezTo>
                    <a:pt x="15928" y="6351"/>
                    <a:pt x="13952" y="6320"/>
                    <a:pt x="11976" y="6290"/>
                  </a:cubicBezTo>
                  <a:cubicBezTo>
                    <a:pt x="10031" y="6260"/>
                    <a:pt x="8055" y="6229"/>
                    <a:pt x="6080" y="6168"/>
                  </a:cubicBezTo>
                  <a:lnTo>
                    <a:pt x="578" y="6077"/>
                  </a:lnTo>
                  <a:cubicBezTo>
                    <a:pt x="669" y="5864"/>
                    <a:pt x="760" y="5652"/>
                    <a:pt x="882" y="5469"/>
                  </a:cubicBezTo>
                  <a:cubicBezTo>
                    <a:pt x="1570" y="4332"/>
                    <a:pt x="2879" y="3563"/>
                    <a:pt x="4209" y="3563"/>
                  </a:cubicBezTo>
                  <a:cubicBezTo>
                    <a:pt x="4407" y="3563"/>
                    <a:pt x="4606" y="3580"/>
                    <a:pt x="4803" y="3615"/>
                  </a:cubicBezTo>
                  <a:lnTo>
                    <a:pt x="4833" y="3615"/>
                  </a:lnTo>
                  <a:cubicBezTo>
                    <a:pt x="4894" y="3615"/>
                    <a:pt x="4955" y="3645"/>
                    <a:pt x="5016" y="3645"/>
                  </a:cubicBezTo>
                  <a:cubicBezTo>
                    <a:pt x="5046" y="3645"/>
                    <a:pt x="5077" y="3676"/>
                    <a:pt x="5107" y="3676"/>
                  </a:cubicBezTo>
                  <a:cubicBezTo>
                    <a:pt x="5198" y="3676"/>
                    <a:pt x="5289" y="3706"/>
                    <a:pt x="5381" y="3737"/>
                  </a:cubicBezTo>
                  <a:cubicBezTo>
                    <a:pt x="5411" y="3737"/>
                    <a:pt x="5441" y="3737"/>
                    <a:pt x="5441" y="3767"/>
                  </a:cubicBezTo>
                  <a:lnTo>
                    <a:pt x="5441" y="3737"/>
                  </a:lnTo>
                  <a:cubicBezTo>
                    <a:pt x="5502" y="3615"/>
                    <a:pt x="5563" y="3524"/>
                    <a:pt x="5624" y="3402"/>
                  </a:cubicBezTo>
                  <a:lnTo>
                    <a:pt x="5593" y="3402"/>
                  </a:lnTo>
                  <a:cubicBezTo>
                    <a:pt x="5654" y="3250"/>
                    <a:pt x="5715" y="3129"/>
                    <a:pt x="5776" y="3007"/>
                  </a:cubicBezTo>
                  <a:cubicBezTo>
                    <a:pt x="6824" y="1224"/>
                    <a:pt x="8446" y="463"/>
                    <a:pt x="10116" y="463"/>
                  </a:cubicBezTo>
                  <a:close/>
                  <a:moveTo>
                    <a:pt x="10253" y="0"/>
                  </a:moveTo>
                  <a:cubicBezTo>
                    <a:pt x="8120" y="0"/>
                    <a:pt x="6017" y="1270"/>
                    <a:pt x="5198" y="3250"/>
                  </a:cubicBezTo>
                  <a:cubicBezTo>
                    <a:pt x="4872" y="3156"/>
                    <a:pt x="4539" y="3111"/>
                    <a:pt x="4207" y="3111"/>
                  </a:cubicBezTo>
                  <a:cubicBezTo>
                    <a:pt x="2615" y="3111"/>
                    <a:pt x="1034" y="4133"/>
                    <a:pt x="305" y="5591"/>
                  </a:cubicBezTo>
                  <a:cubicBezTo>
                    <a:pt x="305" y="5591"/>
                    <a:pt x="305" y="5621"/>
                    <a:pt x="305" y="5652"/>
                  </a:cubicBezTo>
                  <a:lnTo>
                    <a:pt x="274" y="5682"/>
                  </a:lnTo>
                  <a:cubicBezTo>
                    <a:pt x="244" y="5804"/>
                    <a:pt x="183" y="5956"/>
                    <a:pt x="153" y="6108"/>
                  </a:cubicBezTo>
                  <a:cubicBezTo>
                    <a:pt x="153" y="6108"/>
                    <a:pt x="122" y="6108"/>
                    <a:pt x="122" y="6138"/>
                  </a:cubicBezTo>
                  <a:cubicBezTo>
                    <a:pt x="92" y="6229"/>
                    <a:pt x="92" y="6320"/>
                    <a:pt x="61" y="6411"/>
                  </a:cubicBezTo>
                  <a:cubicBezTo>
                    <a:pt x="31" y="6442"/>
                    <a:pt x="31" y="6442"/>
                    <a:pt x="31" y="6472"/>
                  </a:cubicBezTo>
                  <a:cubicBezTo>
                    <a:pt x="31" y="6503"/>
                    <a:pt x="31" y="6533"/>
                    <a:pt x="1" y="6563"/>
                  </a:cubicBezTo>
                  <a:cubicBezTo>
                    <a:pt x="61" y="6533"/>
                    <a:pt x="92" y="6533"/>
                    <a:pt x="153" y="6533"/>
                  </a:cubicBezTo>
                  <a:lnTo>
                    <a:pt x="365" y="6533"/>
                  </a:lnTo>
                  <a:cubicBezTo>
                    <a:pt x="396" y="6533"/>
                    <a:pt x="426" y="6533"/>
                    <a:pt x="456" y="6563"/>
                  </a:cubicBezTo>
                  <a:cubicBezTo>
                    <a:pt x="1672" y="6563"/>
                    <a:pt x="2888" y="6594"/>
                    <a:pt x="4104" y="6624"/>
                  </a:cubicBezTo>
                  <a:cubicBezTo>
                    <a:pt x="6049" y="6655"/>
                    <a:pt x="7964" y="6685"/>
                    <a:pt x="9910" y="6715"/>
                  </a:cubicBezTo>
                  <a:cubicBezTo>
                    <a:pt x="11916" y="6746"/>
                    <a:pt x="13891" y="6776"/>
                    <a:pt x="15867" y="6807"/>
                  </a:cubicBezTo>
                  <a:cubicBezTo>
                    <a:pt x="17387" y="6837"/>
                    <a:pt x="18876" y="6867"/>
                    <a:pt x="20366" y="6898"/>
                  </a:cubicBezTo>
                  <a:cubicBezTo>
                    <a:pt x="20396" y="6867"/>
                    <a:pt x="20457" y="6867"/>
                    <a:pt x="20518" y="6867"/>
                  </a:cubicBezTo>
                  <a:lnTo>
                    <a:pt x="20822" y="6867"/>
                  </a:lnTo>
                  <a:cubicBezTo>
                    <a:pt x="20882" y="6867"/>
                    <a:pt x="20943" y="6867"/>
                    <a:pt x="21034" y="6898"/>
                  </a:cubicBezTo>
                  <a:cubicBezTo>
                    <a:pt x="21034" y="6867"/>
                    <a:pt x="21034" y="6837"/>
                    <a:pt x="21004" y="6837"/>
                  </a:cubicBezTo>
                  <a:cubicBezTo>
                    <a:pt x="21004" y="6807"/>
                    <a:pt x="21004" y="6746"/>
                    <a:pt x="21004" y="6715"/>
                  </a:cubicBezTo>
                  <a:cubicBezTo>
                    <a:pt x="20974" y="6655"/>
                    <a:pt x="20974" y="6624"/>
                    <a:pt x="20943" y="6594"/>
                  </a:cubicBezTo>
                  <a:cubicBezTo>
                    <a:pt x="20943" y="6594"/>
                    <a:pt x="20943" y="6594"/>
                    <a:pt x="20943" y="6563"/>
                  </a:cubicBezTo>
                  <a:cubicBezTo>
                    <a:pt x="20943" y="6533"/>
                    <a:pt x="20943" y="6503"/>
                    <a:pt x="20913" y="6472"/>
                  </a:cubicBezTo>
                  <a:cubicBezTo>
                    <a:pt x="20913" y="6442"/>
                    <a:pt x="20913" y="6411"/>
                    <a:pt x="20913" y="6381"/>
                  </a:cubicBezTo>
                  <a:lnTo>
                    <a:pt x="20913" y="6351"/>
                  </a:lnTo>
                  <a:cubicBezTo>
                    <a:pt x="20791" y="6016"/>
                    <a:pt x="20639" y="5682"/>
                    <a:pt x="20366" y="5408"/>
                  </a:cubicBezTo>
                  <a:cubicBezTo>
                    <a:pt x="19768" y="4708"/>
                    <a:pt x="18835" y="4300"/>
                    <a:pt x="17917" y="4300"/>
                  </a:cubicBezTo>
                  <a:cubicBezTo>
                    <a:pt x="17481" y="4300"/>
                    <a:pt x="17049" y="4392"/>
                    <a:pt x="16657" y="4588"/>
                  </a:cubicBezTo>
                  <a:cubicBezTo>
                    <a:pt x="16445" y="4010"/>
                    <a:pt x="15958" y="3220"/>
                    <a:pt x="15806" y="3007"/>
                  </a:cubicBezTo>
                  <a:cubicBezTo>
                    <a:pt x="14621" y="1609"/>
                    <a:pt x="13071" y="393"/>
                    <a:pt x="11217" y="89"/>
                  </a:cubicBezTo>
                  <a:cubicBezTo>
                    <a:pt x="10898" y="29"/>
                    <a:pt x="10575" y="0"/>
                    <a:pt x="1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3"/>
            <p:cNvSpPr/>
            <p:nvPr/>
          </p:nvSpPr>
          <p:spPr>
            <a:xfrm>
              <a:off x="13728475" y="1387500"/>
              <a:ext cx="290325" cy="118925"/>
            </a:xfrm>
            <a:custGeom>
              <a:avLst/>
              <a:gdLst/>
              <a:ahLst/>
              <a:cxnLst/>
              <a:rect l="l" t="t" r="r" b="b"/>
              <a:pathLst>
                <a:path w="11613" h="4757" extrusionOk="0">
                  <a:moveTo>
                    <a:pt x="7206" y="471"/>
                  </a:moveTo>
                  <a:cubicBezTo>
                    <a:pt x="7546" y="471"/>
                    <a:pt x="7885" y="511"/>
                    <a:pt x="8208" y="592"/>
                  </a:cubicBezTo>
                  <a:cubicBezTo>
                    <a:pt x="9545" y="957"/>
                    <a:pt x="10518" y="2142"/>
                    <a:pt x="10883" y="3480"/>
                  </a:cubicBezTo>
                  <a:cubicBezTo>
                    <a:pt x="11004" y="3723"/>
                    <a:pt x="11004" y="4027"/>
                    <a:pt x="11065" y="4300"/>
                  </a:cubicBezTo>
                  <a:cubicBezTo>
                    <a:pt x="9211" y="4239"/>
                    <a:pt x="7357" y="4209"/>
                    <a:pt x="5472" y="4179"/>
                  </a:cubicBezTo>
                  <a:cubicBezTo>
                    <a:pt x="3831" y="4148"/>
                    <a:pt x="2159" y="4087"/>
                    <a:pt x="518" y="4057"/>
                  </a:cubicBezTo>
                  <a:cubicBezTo>
                    <a:pt x="548" y="3875"/>
                    <a:pt x="578" y="3692"/>
                    <a:pt x="670" y="3571"/>
                  </a:cubicBezTo>
                  <a:cubicBezTo>
                    <a:pt x="957" y="2979"/>
                    <a:pt x="1572" y="2651"/>
                    <a:pt x="2185" y="2651"/>
                  </a:cubicBezTo>
                  <a:cubicBezTo>
                    <a:pt x="2610" y="2651"/>
                    <a:pt x="3033" y="2809"/>
                    <a:pt x="3344" y="3145"/>
                  </a:cubicBezTo>
                  <a:cubicBezTo>
                    <a:pt x="3375" y="3176"/>
                    <a:pt x="3405" y="3206"/>
                    <a:pt x="3436" y="3236"/>
                  </a:cubicBezTo>
                  <a:cubicBezTo>
                    <a:pt x="3466" y="3145"/>
                    <a:pt x="3527" y="3054"/>
                    <a:pt x="3557" y="2963"/>
                  </a:cubicBezTo>
                  <a:cubicBezTo>
                    <a:pt x="3588" y="2902"/>
                    <a:pt x="3618" y="2841"/>
                    <a:pt x="3648" y="2780"/>
                  </a:cubicBezTo>
                  <a:cubicBezTo>
                    <a:pt x="3740" y="2598"/>
                    <a:pt x="3831" y="2416"/>
                    <a:pt x="3922" y="2264"/>
                  </a:cubicBezTo>
                  <a:cubicBezTo>
                    <a:pt x="4527" y="1079"/>
                    <a:pt x="5881" y="471"/>
                    <a:pt x="7206" y="471"/>
                  </a:cubicBezTo>
                  <a:close/>
                  <a:moveTo>
                    <a:pt x="7316" y="1"/>
                  </a:moveTo>
                  <a:cubicBezTo>
                    <a:pt x="5643" y="1"/>
                    <a:pt x="3906" y="788"/>
                    <a:pt x="3344" y="2446"/>
                  </a:cubicBezTo>
                  <a:cubicBezTo>
                    <a:pt x="3344" y="2477"/>
                    <a:pt x="3314" y="2507"/>
                    <a:pt x="3314" y="2507"/>
                  </a:cubicBezTo>
                  <a:cubicBezTo>
                    <a:pt x="2986" y="2294"/>
                    <a:pt x="2608" y="2196"/>
                    <a:pt x="2227" y="2196"/>
                  </a:cubicBezTo>
                  <a:cubicBezTo>
                    <a:pt x="1196" y="2196"/>
                    <a:pt x="151" y="2917"/>
                    <a:pt x="62" y="4027"/>
                  </a:cubicBezTo>
                  <a:lnTo>
                    <a:pt x="31" y="4027"/>
                  </a:lnTo>
                  <a:cubicBezTo>
                    <a:pt x="31" y="4179"/>
                    <a:pt x="1" y="4331"/>
                    <a:pt x="1" y="4483"/>
                  </a:cubicBezTo>
                  <a:cubicBezTo>
                    <a:pt x="487" y="4513"/>
                    <a:pt x="1004" y="4513"/>
                    <a:pt x="1490" y="4513"/>
                  </a:cubicBezTo>
                  <a:cubicBezTo>
                    <a:pt x="3466" y="4574"/>
                    <a:pt x="5442" y="4635"/>
                    <a:pt x="7417" y="4665"/>
                  </a:cubicBezTo>
                  <a:cubicBezTo>
                    <a:pt x="8816" y="4695"/>
                    <a:pt x="10214" y="4726"/>
                    <a:pt x="11612" y="4756"/>
                  </a:cubicBezTo>
                  <a:cubicBezTo>
                    <a:pt x="11582" y="4635"/>
                    <a:pt x="11551" y="4543"/>
                    <a:pt x="11551" y="4422"/>
                  </a:cubicBezTo>
                  <a:cubicBezTo>
                    <a:pt x="11551" y="4361"/>
                    <a:pt x="11521" y="4331"/>
                    <a:pt x="11521" y="4300"/>
                  </a:cubicBezTo>
                  <a:cubicBezTo>
                    <a:pt x="11521" y="4270"/>
                    <a:pt x="11521" y="4270"/>
                    <a:pt x="11521" y="4270"/>
                  </a:cubicBezTo>
                  <a:lnTo>
                    <a:pt x="11521" y="4209"/>
                  </a:lnTo>
                  <a:cubicBezTo>
                    <a:pt x="11491" y="4118"/>
                    <a:pt x="11460" y="4027"/>
                    <a:pt x="11460" y="3966"/>
                  </a:cubicBezTo>
                  <a:cubicBezTo>
                    <a:pt x="11430" y="3875"/>
                    <a:pt x="11430" y="3814"/>
                    <a:pt x="11430" y="3753"/>
                  </a:cubicBezTo>
                  <a:cubicBezTo>
                    <a:pt x="11430" y="3723"/>
                    <a:pt x="11430" y="3723"/>
                    <a:pt x="11430" y="3692"/>
                  </a:cubicBezTo>
                  <a:cubicBezTo>
                    <a:pt x="11065" y="1960"/>
                    <a:pt x="9788" y="379"/>
                    <a:pt x="7995" y="45"/>
                  </a:cubicBezTo>
                  <a:cubicBezTo>
                    <a:pt x="7772" y="16"/>
                    <a:pt x="7544" y="1"/>
                    <a:pt x="7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3"/>
            <p:cNvSpPr/>
            <p:nvPr/>
          </p:nvSpPr>
          <p:spPr>
            <a:xfrm>
              <a:off x="14289550" y="1289050"/>
              <a:ext cx="213950" cy="169500"/>
            </a:xfrm>
            <a:custGeom>
              <a:avLst/>
              <a:gdLst/>
              <a:ahLst/>
              <a:cxnLst/>
              <a:rect l="l" t="t" r="r" b="b"/>
              <a:pathLst>
                <a:path w="8558" h="6780" extrusionOk="0">
                  <a:moveTo>
                    <a:pt x="4641" y="457"/>
                  </a:moveTo>
                  <a:cubicBezTo>
                    <a:pt x="5856" y="487"/>
                    <a:pt x="6951" y="1247"/>
                    <a:pt x="7528" y="2281"/>
                  </a:cubicBezTo>
                  <a:cubicBezTo>
                    <a:pt x="8197" y="4226"/>
                    <a:pt x="6403" y="6232"/>
                    <a:pt x="4458" y="6323"/>
                  </a:cubicBezTo>
                  <a:cubicBezTo>
                    <a:pt x="750" y="6202"/>
                    <a:pt x="1115" y="700"/>
                    <a:pt x="4580" y="457"/>
                  </a:cubicBezTo>
                  <a:close/>
                  <a:moveTo>
                    <a:pt x="4764" y="1"/>
                  </a:moveTo>
                  <a:cubicBezTo>
                    <a:pt x="686" y="1"/>
                    <a:pt x="0" y="6446"/>
                    <a:pt x="4337" y="6779"/>
                  </a:cubicBezTo>
                  <a:cubicBezTo>
                    <a:pt x="4352" y="6779"/>
                    <a:pt x="4367" y="6780"/>
                    <a:pt x="4382" y="6780"/>
                  </a:cubicBezTo>
                  <a:cubicBezTo>
                    <a:pt x="6523" y="6780"/>
                    <a:pt x="8558" y="4637"/>
                    <a:pt x="8045" y="2493"/>
                  </a:cubicBezTo>
                  <a:cubicBezTo>
                    <a:pt x="7650" y="1095"/>
                    <a:pt x="6191" y="92"/>
                    <a:pt x="4792" y="1"/>
                  </a:cubicBezTo>
                  <a:cubicBezTo>
                    <a:pt x="4783" y="1"/>
                    <a:pt x="4773" y="1"/>
                    <a:pt x="4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" name="Google Shape;92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4" name="Google Shape;924;p14"/>
          <p:cNvSpPr txBox="1">
            <a:spLocks noGrp="1"/>
          </p:cNvSpPr>
          <p:nvPr>
            <p:ph type="title"/>
          </p:nvPr>
        </p:nvSpPr>
        <p:spPr>
          <a:xfrm>
            <a:off x="2385449" y="2159775"/>
            <a:ext cx="4373100" cy="162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25" name="Google Shape;925;p14"/>
          <p:cNvSpPr txBox="1">
            <a:spLocks noGrp="1"/>
          </p:cNvSpPr>
          <p:nvPr>
            <p:ph type="title" idx="2" hasCustomPrompt="1"/>
          </p:nvPr>
        </p:nvSpPr>
        <p:spPr>
          <a:xfrm>
            <a:off x="3926249" y="739375"/>
            <a:ext cx="1291500" cy="12696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6" name="Google Shape;926;p14"/>
          <p:cNvSpPr txBox="1">
            <a:spLocks noGrp="1"/>
          </p:cNvSpPr>
          <p:nvPr>
            <p:ph type="subTitle" idx="1"/>
          </p:nvPr>
        </p:nvSpPr>
        <p:spPr>
          <a:xfrm>
            <a:off x="2385449" y="3935075"/>
            <a:ext cx="43731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Google Shape;102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8" name="Google Shape;1028;p21"/>
          <p:cNvSpPr txBox="1">
            <a:spLocks noGrp="1"/>
          </p:cNvSpPr>
          <p:nvPr>
            <p:ph type="title"/>
          </p:nvPr>
        </p:nvSpPr>
        <p:spPr>
          <a:xfrm>
            <a:off x="796200" y="865575"/>
            <a:ext cx="2975700" cy="22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21"/>
          <p:cNvSpPr txBox="1">
            <a:spLocks noGrp="1"/>
          </p:cNvSpPr>
          <p:nvPr>
            <p:ph type="subTitle" idx="1"/>
          </p:nvPr>
        </p:nvSpPr>
        <p:spPr>
          <a:xfrm>
            <a:off x="796200" y="3161625"/>
            <a:ext cx="29757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0" name="Google Shape;1030;p21"/>
          <p:cNvSpPr>
            <a:spLocks noGrp="1"/>
          </p:cNvSpPr>
          <p:nvPr>
            <p:ph type="pic" idx="2"/>
          </p:nvPr>
        </p:nvSpPr>
        <p:spPr>
          <a:xfrm>
            <a:off x="4511100" y="844026"/>
            <a:ext cx="3767400" cy="34554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031" name="Google Shape;1031;p21"/>
          <p:cNvGrpSpPr/>
          <p:nvPr/>
        </p:nvGrpSpPr>
        <p:grpSpPr>
          <a:xfrm>
            <a:off x="175463" y="289225"/>
            <a:ext cx="8769563" cy="4787713"/>
            <a:chOff x="175463" y="289225"/>
            <a:chExt cx="8769563" cy="4787713"/>
          </a:xfrm>
        </p:grpSpPr>
        <p:sp>
          <p:nvSpPr>
            <p:cNvPr id="1032" name="Google Shape;1032;p21"/>
            <p:cNvSpPr/>
            <p:nvPr/>
          </p:nvSpPr>
          <p:spPr>
            <a:xfrm>
              <a:off x="8565050" y="4685563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1"/>
            <p:cNvSpPr/>
            <p:nvPr/>
          </p:nvSpPr>
          <p:spPr>
            <a:xfrm flipH="1">
              <a:off x="175463" y="289225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21"/>
          <p:cNvGrpSpPr/>
          <p:nvPr/>
        </p:nvGrpSpPr>
        <p:grpSpPr>
          <a:xfrm>
            <a:off x="374450" y="149400"/>
            <a:ext cx="8471063" cy="4927538"/>
            <a:chOff x="374450" y="149400"/>
            <a:chExt cx="8471063" cy="4927538"/>
          </a:xfrm>
        </p:grpSpPr>
        <p:grpSp>
          <p:nvGrpSpPr>
            <p:cNvPr id="1035" name="Google Shape;1035;p21"/>
            <p:cNvGrpSpPr/>
            <p:nvPr/>
          </p:nvGrpSpPr>
          <p:grpSpPr>
            <a:xfrm>
              <a:off x="8664538" y="3410750"/>
              <a:ext cx="180975" cy="237700"/>
              <a:chOff x="4147313" y="4459888"/>
              <a:chExt cx="180975" cy="237700"/>
            </a:xfrm>
          </p:grpSpPr>
          <p:sp>
            <p:nvSpPr>
              <p:cNvPr id="1036" name="Google Shape;1036;p21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1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1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9" name="Google Shape;1039;p21"/>
            <p:cNvGrpSpPr/>
            <p:nvPr/>
          </p:nvGrpSpPr>
          <p:grpSpPr>
            <a:xfrm>
              <a:off x="7659138" y="4839238"/>
              <a:ext cx="180975" cy="237700"/>
              <a:chOff x="4147313" y="4459888"/>
              <a:chExt cx="180975" cy="237700"/>
            </a:xfrm>
          </p:grpSpPr>
          <p:sp>
            <p:nvSpPr>
              <p:cNvPr id="1040" name="Google Shape;1040;p21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1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1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3" name="Google Shape;1043;p21"/>
            <p:cNvGrpSpPr/>
            <p:nvPr/>
          </p:nvGrpSpPr>
          <p:grpSpPr>
            <a:xfrm flipH="1">
              <a:off x="1495175" y="149400"/>
              <a:ext cx="180975" cy="237700"/>
              <a:chOff x="4147313" y="4459888"/>
              <a:chExt cx="180975" cy="237700"/>
            </a:xfrm>
          </p:grpSpPr>
          <p:sp>
            <p:nvSpPr>
              <p:cNvPr id="1044" name="Google Shape;1044;p21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1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1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21"/>
            <p:cNvGrpSpPr/>
            <p:nvPr/>
          </p:nvGrpSpPr>
          <p:grpSpPr>
            <a:xfrm flipH="1">
              <a:off x="374450" y="1657250"/>
              <a:ext cx="180975" cy="237700"/>
              <a:chOff x="4147313" y="4459888"/>
              <a:chExt cx="180975" cy="237700"/>
            </a:xfrm>
          </p:grpSpPr>
          <p:sp>
            <p:nvSpPr>
              <p:cNvPr id="1048" name="Google Shape;1048;p21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1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1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8" name="Google Shape;106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69" name="Google Shape;1069;p23"/>
          <p:cNvGrpSpPr/>
          <p:nvPr/>
        </p:nvGrpSpPr>
        <p:grpSpPr>
          <a:xfrm>
            <a:off x="175463" y="289225"/>
            <a:ext cx="8769563" cy="4787713"/>
            <a:chOff x="175463" y="289225"/>
            <a:chExt cx="8769563" cy="4787713"/>
          </a:xfrm>
        </p:grpSpPr>
        <p:sp>
          <p:nvSpPr>
            <p:cNvPr id="1070" name="Google Shape;1070;p23"/>
            <p:cNvSpPr/>
            <p:nvPr/>
          </p:nvSpPr>
          <p:spPr>
            <a:xfrm>
              <a:off x="8565050" y="4685563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3"/>
            <p:cNvSpPr/>
            <p:nvPr/>
          </p:nvSpPr>
          <p:spPr>
            <a:xfrm flipH="1">
              <a:off x="175463" y="289225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" name="Google Shape;1072;p23"/>
          <p:cNvGrpSpPr/>
          <p:nvPr/>
        </p:nvGrpSpPr>
        <p:grpSpPr>
          <a:xfrm>
            <a:off x="374450" y="149400"/>
            <a:ext cx="8471063" cy="4927538"/>
            <a:chOff x="374450" y="149400"/>
            <a:chExt cx="8471063" cy="4927538"/>
          </a:xfrm>
        </p:grpSpPr>
        <p:grpSp>
          <p:nvGrpSpPr>
            <p:cNvPr id="1073" name="Google Shape;1073;p23"/>
            <p:cNvGrpSpPr/>
            <p:nvPr/>
          </p:nvGrpSpPr>
          <p:grpSpPr>
            <a:xfrm>
              <a:off x="8664538" y="3410750"/>
              <a:ext cx="180975" cy="237700"/>
              <a:chOff x="4147313" y="4459888"/>
              <a:chExt cx="180975" cy="237700"/>
            </a:xfrm>
          </p:grpSpPr>
          <p:sp>
            <p:nvSpPr>
              <p:cNvPr id="1074" name="Google Shape;1074;p2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23"/>
            <p:cNvGrpSpPr/>
            <p:nvPr/>
          </p:nvGrpSpPr>
          <p:grpSpPr>
            <a:xfrm>
              <a:off x="7659138" y="4839238"/>
              <a:ext cx="180975" cy="237700"/>
              <a:chOff x="4147313" y="4459888"/>
              <a:chExt cx="180975" cy="237700"/>
            </a:xfrm>
          </p:grpSpPr>
          <p:sp>
            <p:nvSpPr>
              <p:cNvPr id="1078" name="Google Shape;1078;p2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1" name="Google Shape;1081;p23"/>
            <p:cNvGrpSpPr/>
            <p:nvPr/>
          </p:nvGrpSpPr>
          <p:grpSpPr>
            <a:xfrm flipH="1">
              <a:off x="1495175" y="149400"/>
              <a:ext cx="180975" cy="237700"/>
              <a:chOff x="4147313" y="4459888"/>
              <a:chExt cx="180975" cy="237700"/>
            </a:xfrm>
          </p:grpSpPr>
          <p:sp>
            <p:nvSpPr>
              <p:cNvPr id="1082" name="Google Shape;1082;p2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5" name="Google Shape;1085;p23"/>
            <p:cNvGrpSpPr/>
            <p:nvPr/>
          </p:nvGrpSpPr>
          <p:grpSpPr>
            <a:xfrm flipH="1">
              <a:off x="374450" y="1657250"/>
              <a:ext cx="180975" cy="237700"/>
              <a:chOff x="4147313" y="4459888"/>
              <a:chExt cx="180975" cy="237700"/>
            </a:xfrm>
          </p:grpSpPr>
          <p:sp>
            <p:nvSpPr>
              <p:cNvPr id="1086" name="Google Shape;1086;p23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3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3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9" name="Google Shape;1089;p23"/>
          <p:cNvSpPr txBox="1">
            <a:spLocks noGrp="1"/>
          </p:cNvSpPr>
          <p:nvPr>
            <p:ph type="title"/>
          </p:nvPr>
        </p:nvSpPr>
        <p:spPr>
          <a:xfrm>
            <a:off x="5572125" y="1501200"/>
            <a:ext cx="28587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90" name="Google Shape;1090;p23"/>
          <p:cNvSpPr txBox="1">
            <a:spLocks noGrp="1"/>
          </p:cNvSpPr>
          <p:nvPr>
            <p:ph type="subTitle" idx="1"/>
          </p:nvPr>
        </p:nvSpPr>
        <p:spPr>
          <a:xfrm>
            <a:off x="5572260" y="2562000"/>
            <a:ext cx="28587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7" name="Google Shape;113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8" name="Google Shape;1138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39" name="Google Shape;1139;p26"/>
          <p:cNvSpPr txBox="1">
            <a:spLocks noGrp="1"/>
          </p:cNvSpPr>
          <p:nvPr>
            <p:ph type="subTitle" idx="1"/>
          </p:nvPr>
        </p:nvSpPr>
        <p:spPr>
          <a:xfrm>
            <a:off x="937625" y="280189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0" name="Google Shape;1140;p26"/>
          <p:cNvSpPr txBox="1">
            <a:spLocks noGrp="1"/>
          </p:cNvSpPr>
          <p:nvPr>
            <p:ph type="subTitle" idx="2"/>
          </p:nvPr>
        </p:nvSpPr>
        <p:spPr>
          <a:xfrm>
            <a:off x="3484348" y="280189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6"/>
          <p:cNvSpPr txBox="1">
            <a:spLocks noGrp="1"/>
          </p:cNvSpPr>
          <p:nvPr>
            <p:ph type="subTitle" idx="3"/>
          </p:nvPr>
        </p:nvSpPr>
        <p:spPr>
          <a:xfrm>
            <a:off x="6031075" y="280189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2" name="Google Shape;1142;p26"/>
          <p:cNvSpPr txBox="1">
            <a:spLocks noGrp="1"/>
          </p:cNvSpPr>
          <p:nvPr>
            <p:ph type="subTitle" idx="4"/>
          </p:nvPr>
        </p:nvSpPr>
        <p:spPr>
          <a:xfrm>
            <a:off x="937625" y="2184200"/>
            <a:ext cx="2175300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43" name="Google Shape;1143;p26"/>
          <p:cNvSpPr txBox="1">
            <a:spLocks noGrp="1"/>
          </p:cNvSpPr>
          <p:nvPr>
            <p:ph type="subTitle" idx="5"/>
          </p:nvPr>
        </p:nvSpPr>
        <p:spPr>
          <a:xfrm>
            <a:off x="3484348" y="2184200"/>
            <a:ext cx="2175300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44" name="Google Shape;1144;p26"/>
          <p:cNvSpPr txBox="1">
            <a:spLocks noGrp="1"/>
          </p:cNvSpPr>
          <p:nvPr>
            <p:ph type="subTitle" idx="6"/>
          </p:nvPr>
        </p:nvSpPr>
        <p:spPr>
          <a:xfrm>
            <a:off x="6031075" y="2184200"/>
            <a:ext cx="2175300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145" name="Google Shape;1145;p26"/>
          <p:cNvGrpSpPr/>
          <p:nvPr/>
        </p:nvGrpSpPr>
        <p:grpSpPr>
          <a:xfrm>
            <a:off x="274963" y="243444"/>
            <a:ext cx="8494550" cy="4635838"/>
            <a:chOff x="274963" y="243444"/>
            <a:chExt cx="8494550" cy="4635838"/>
          </a:xfrm>
        </p:grpSpPr>
        <p:grpSp>
          <p:nvGrpSpPr>
            <p:cNvPr id="1146" name="Google Shape;1146;p26"/>
            <p:cNvGrpSpPr/>
            <p:nvPr/>
          </p:nvGrpSpPr>
          <p:grpSpPr>
            <a:xfrm>
              <a:off x="274963" y="243444"/>
              <a:ext cx="8494550" cy="237700"/>
              <a:chOff x="274963" y="243444"/>
              <a:chExt cx="8494550" cy="237700"/>
            </a:xfrm>
          </p:grpSpPr>
          <p:grpSp>
            <p:nvGrpSpPr>
              <p:cNvPr id="1147" name="Google Shape;1147;p26"/>
              <p:cNvGrpSpPr/>
              <p:nvPr/>
            </p:nvGrpSpPr>
            <p:grpSpPr>
              <a:xfrm>
                <a:off x="274963" y="243444"/>
                <a:ext cx="180975" cy="237700"/>
                <a:chOff x="4147313" y="4459888"/>
                <a:chExt cx="180975" cy="237700"/>
              </a:xfrm>
            </p:grpSpPr>
            <p:sp>
              <p:nvSpPr>
                <p:cNvPr id="1148" name="Google Shape;1148;p26"/>
                <p:cNvSpPr/>
                <p:nvPr/>
              </p:nvSpPr>
              <p:spPr>
                <a:xfrm>
                  <a:off x="4164825" y="4488674"/>
                  <a:ext cx="135119" cy="168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2" h="6238" extrusionOk="0">
                      <a:moveTo>
                        <a:pt x="2403" y="0"/>
                      </a:moveTo>
                      <a:cubicBezTo>
                        <a:pt x="1936" y="1368"/>
                        <a:pt x="1202" y="2736"/>
                        <a:pt x="1" y="3536"/>
                      </a:cubicBezTo>
                      <a:cubicBezTo>
                        <a:pt x="68" y="3569"/>
                        <a:pt x="168" y="3603"/>
                        <a:pt x="234" y="3670"/>
                      </a:cubicBezTo>
                      <a:cubicBezTo>
                        <a:pt x="1168" y="4303"/>
                        <a:pt x="1869" y="5237"/>
                        <a:pt x="2403" y="6238"/>
                      </a:cubicBezTo>
                      <a:cubicBezTo>
                        <a:pt x="2703" y="4804"/>
                        <a:pt x="3437" y="3269"/>
                        <a:pt x="4771" y="2535"/>
                      </a:cubicBezTo>
                      <a:cubicBezTo>
                        <a:pt x="3604" y="2202"/>
                        <a:pt x="2803" y="1134"/>
                        <a:pt x="24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26"/>
                <p:cNvSpPr/>
                <p:nvPr/>
              </p:nvSpPr>
              <p:spPr>
                <a:xfrm>
                  <a:off x="4242488" y="4551888"/>
                  <a:ext cx="15025" cy="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" h="580" extrusionOk="0">
                      <a:moveTo>
                        <a:pt x="286" y="1"/>
                      </a:moveTo>
                      <a:cubicBezTo>
                        <a:pt x="269" y="1"/>
                        <a:pt x="251" y="2"/>
                        <a:pt x="234" y="6"/>
                      </a:cubicBezTo>
                      <a:cubicBezTo>
                        <a:pt x="100" y="39"/>
                        <a:pt x="0" y="206"/>
                        <a:pt x="0" y="373"/>
                      </a:cubicBezTo>
                      <a:cubicBezTo>
                        <a:pt x="29" y="489"/>
                        <a:pt x="159" y="579"/>
                        <a:pt x="302" y="579"/>
                      </a:cubicBezTo>
                      <a:cubicBezTo>
                        <a:pt x="323" y="579"/>
                        <a:pt x="345" y="577"/>
                        <a:pt x="367" y="573"/>
                      </a:cubicBezTo>
                      <a:cubicBezTo>
                        <a:pt x="501" y="573"/>
                        <a:pt x="601" y="406"/>
                        <a:pt x="601" y="239"/>
                      </a:cubicBezTo>
                      <a:cubicBezTo>
                        <a:pt x="571" y="120"/>
                        <a:pt x="434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26"/>
                <p:cNvSpPr/>
                <p:nvPr/>
              </p:nvSpPr>
              <p:spPr>
                <a:xfrm>
                  <a:off x="4147313" y="4459888"/>
                  <a:ext cx="180975" cy="23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9508" extrusionOk="0">
                      <a:moveTo>
                        <a:pt x="3503" y="1568"/>
                      </a:moveTo>
                      <a:cubicBezTo>
                        <a:pt x="3903" y="2702"/>
                        <a:pt x="4704" y="3736"/>
                        <a:pt x="5871" y="4103"/>
                      </a:cubicBezTo>
                      <a:cubicBezTo>
                        <a:pt x="4537" y="4837"/>
                        <a:pt x="3803" y="6372"/>
                        <a:pt x="3503" y="7806"/>
                      </a:cubicBezTo>
                      <a:cubicBezTo>
                        <a:pt x="2969" y="6805"/>
                        <a:pt x="2268" y="5871"/>
                        <a:pt x="1334" y="5238"/>
                      </a:cubicBezTo>
                      <a:cubicBezTo>
                        <a:pt x="1268" y="5171"/>
                        <a:pt x="1168" y="5137"/>
                        <a:pt x="1101" y="5104"/>
                      </a:cubicBezTo>
                      <a:cubicBezTo>
                        <a:pt x="2302" y="4304"/>
                        <a:pt x="3036" y="2936"/>
                        <a:pt x="3503" y="1568"/>
                      </a:cubicBezTo>
                      <a:close/>
                      <a:moveTo>
                        <a:pt x="3536" y="0"/>
                      </a:moveTo>
                      <a:cubicBezTo>
                        <a:pt x="3536" y="67"/>
                        <a:pt x="3503" y="134"/>
                        <a:pt x="3469" y="201"/>
                      </a:cubicBezTo>
                      <a:cubicBezTo>
                        <a:pt x="3403" y="367"/>
                        <a:pt x="3303" y="567"/>
                        <a:pt x="3236" y="734"/>
                      </a:cubicBezTo>
                      <a:cubicBezTo>
                        <a:pt x="3169" y="934"/>
                        <a:pt x="3069" y="1101"/>
                        <a:pt x="3002" y="1301"/>
                      </a:cubicBezTo>
                      <a:cubicBezTo>
                        <a:pt x="2969" y="1401"/>
                        <a:pt x="2936" y="1502"/>
                        <a:pt x="2869" y="1602"/>
                      </a:cubicBezTo>
                      <a:lnTo>
                        <a:pt x="2869" y="1635"/>
                      </a:lnTo>
                      <a:cubicBezTo>
                        <a:pt x="2502" y="2536"/>
                        <a:pt x="2035" y="3570"/>
                        <a:pt x="1334" y="4203"/>
                      </a:cubicBezTo>
                      <a:cubicBezTo>
                        <a:pt x="1301" y="4237"/>
                        <a:pt x="1234" y="4304"/>
                        <a:pt x="1201" y="4337"/>
                      </a:cubicBezTo>
                      <a:cubicBezTo>
                        <a:pt x="1068" y="4470"/>
                        <a:pt x="934" y="4570"/>
                        <a:pt x="834" y="4704"/>
                      </a:cubicBezTo>
                      <a:cubicBezTo>
                        <a:pt x="634" y="4837"/>
                        <a:pt x="467" y="4971"/>
                        <a:pt x="267" y="5104"/>
                      </a:cubicBezTo>
                      <a:cubicBezTo>
                        <a:pt x="167" y="5171"/>
                        <a:pt x="100" y="5238"/>
                        <a:pt x="0" y="5304"/>
                      </a:cubicBezTo>
                      <a:cubicBezTo>
                        <a:pt x="1268" y="5571"/>
                        <a:pt x="2235" y="6672"/>
                        <a:pt x="2869" y="7839"/>
                      </a:cubicBezTo>
                      <a:cubicBezTo>
                        <a:pt x="2869" y="7873"/>
                        <a:pt x="2902" y="7906"/>
                        <a:pt x="2936" y="7973"/>
                      </a:cubicBezTo>
                      <a:cubicBezTo>
                        <a:pt x="3069" y="8173"/>
                        <a:pt x="3202" y="8406"/>
                        <a:pt x="3303" y="8640"/>
                      </a:cubicBezTo>
                      <a:cubicBezTo>
                        <a:pt x="3436" y="8907"/>
                        <a:pt x="3569" y="9140"/>
                        <a:pt x="3669" y="9374"/>
                      </a:cubicBezTo>
                      <a:cubicBezTo>
                        <a:pt x="3669" y="9374"/>
                        <a:pt x="3669" y="9374"/>
                        <a:pt x="3669" y="9340"/>
                      </a:cubicBezTo>
                      <a:cubicBezTo>
                        <a:pt x="3669" y="9407"/>
                        <a:pt x="3703" y="9474"/>
                        <a:pt x="3736" y="9507"/>
                      </a:cubicBezTo>
                      <a:cubicBezTo>
                        <a:pt x="3736" y="9441"/>
                        <a:pt x="3770" y="9374"/>
                        <a:pt x="3770" y="9307"/>
                      </a:cubicBezTo>
                      <a:cubicBezTo>
                        <a:pt x="3770" y="9340"/>
                        <a:pt x="3770" y="9340"/>
                        <a:pt x="3770" y="9340"/>
                      </a:cubicBezTo>
                      <a:cubicBezTo>
                        <a:pt x="3803" y="9140"/>
                        <a:pt x="3836" y="8940"/>
                        <a:pt x="3903" y="8707"/>
                      </a:cubicBezTo>
                      <a:cubicBezTo>
                        <a:pt x="3936" y="8540"/>
                        <a:pt x="3970" y="8340"/>
                        <a:pt x="4003" y="8173"/>
                      </a:cubicBezTo>
                      <a:cubicBezTo>
                        <a:pt x="4036" y="8106"/>
                        <a:pt x="4036" y="8040"/>
                        <a:pt x="4036" y="8006"/>
                      </a:cubicBezTo>
                      <a:cubicBezTo>
                        <a:pt x="4070" y="7973"/>
                        <a:pt x="4070" y="7939"/>
                        <a:pt x="4070" y="7906"/>
                      </a:cubicBezTo>
                      <a:cubicBezTo>
                        <a:pt x="4136" y="7639"/>
                        <a:pt x="4203" y="7372"/>
                        <a:pt x="4270" y="7106"/>
                      </a:cubicBezTo>
                      <a:cubicBezTo>
                        <a:pt x="4303" y="7072"/>
                        <a:pt x="4303" y="7039"/>
                        <a:pt x="4303" y="7005"/>
                      </a:cubicBezTo>
                      <a:cubicBezTo>
                        <a:pt x="4770" y="5738"/>
                        <a:pt x="5671" y="4570"/>
                        <a:pt x="7072" y="4270"/>
                      </a:cubicBezTo>
                      <a:cubicBezTo>
                        <a:pt x="7139" y="4270"/>
                        <a:pt x="7205" y="4237"/>
                        <a:pt x="7239" y="4203"/>
                      </a:cubicBezTo>
                      <a:cubicBezTo>
                        <a:pt x="7172" y="4203"/>
                        <a:pt x="7139" y="4170"/>
                        <a:pt x="7072" y="4170"/>
                      </a:cubicBezTo>
                      <a:cubicBezTo>
                        <a:pt x="6772" y="4070"/>
                        <a:pt x="6471" y="3903"/>
                        <a:pt x="6171" y="3736"/>
                      </a:cubicBezTo>
                      <a:cubicBezTo>
                        <a:pt x="6004" y="3670"/>
                        <a:pt x="5871" y="3570"/>
                        <a:pt x="5738" y="3470"/>
                      </a:cubicBezTo>
                      <a:cubicBezTo>
                        <a:pt x="5704" y="3436"/>
                        <a:pt x="5671" y="3403"/>
                        <a:pt x="5604" y="3403"/>
                      </a:cubicBezTo>
                      <a:cubicBezTo>
                        <a:pt x="4537" y="2769"/>
                        <a:pt x="3936" y="1401"/>
                        <a:pt x="3636" y="167"/>
                      </a:cubicBezTo>
                      <a:cubicBezTo>
                        <a:pt x="3636" y="100"/>
                        <a:pt x="3603" y="34"/>
                        <a:pt x="35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1" name="Google Shape;1151;p26"/>
              <p:cNvGrpSpPr/>
              <p:nvPr/>
            </p:nvGrpSpPr>
            <p:grpSpPr>
              <a:xfrm>
                <a:off x="8588538" y="243444"/>
                <a:ext cx="180975" cy="237700"/>
                <a:chOff x="4147313" y="4459888"/>
                <a:chExt cx="180975" cy="237700"/>
              </a:xfrm>
            </p:grpSpPr>
            <p:sp>
              <p:nvSpPr>
                <p:cNvPr id="1152" name="Google Shape;1152;p26"/>
                <p:cNvSpPr/>
                <p:nvPr/>
              </p:nvSpPr>
              <p:spPr>
                <a:xfrm>
                  <a:off x="4164825" y="4488674"/>
                  <a:ext cx="135119" cy="168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2" h="6238" extrusionOk="0">
                      <a:moveTo>
                        <a:pt x="2403" y="0"/>
                      </a:moveTo>
                      <a:cubicBezTo>
                        <a:pt x="1936" y="1368"/>
                        <a:pt x="1202" y="2736"/>
                        <a:pt x="1" y="3536"/>
                      </a:cubicBezTo>
                      <a:cubicBezTo>
                        <a:pt x="68" y="3569"/>
                        <a:pt x="168" y="3603"/>
                        <a:pt x="234" y="3670"/>
                      </a:cubicBezTo>
                      <a:cubicBezTo>
                        <a:pt x="1168" y="4303"/>
                        <a:pt x="1869" y="5237"/>
                        <a:pt x="2403" y="6238"/>
                      </a:cubicBezTo>
                      <a:cubicBezTo>
                        <a:pt x="2703" y="4804"/>
                        <a:pt x="3437" y="3269"/>
                        <a:pt x="4771" y="2535"/>
                      </a:cubicBezTo>
                      <a:cubicBezTo>
                        <a:pt x="3604" y="2202"/>
                        <a:pt x="2803" y="1134"/>
                        <a:pt x="24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26"/>
                <p:cNvSpPr/>
                <p:nvPr/>
              </p:nvSpPr>
              <p:spPr>
                <a:xfrm>
                  <a:off x="4242488" y="4551888"/>
                  <a:ext cx="15025" cy="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" h="580" extrusionOk="0">
                      <a:moveTo>
                        <a:pt x="286" y="1"/>
                      </a:moveTo>
                      <a:cubicBezTo>
                        <a:pt x="269" y="1"/>
                        <a:pt x="251" y="2"/>
                        <a:pt x="234" y="6"/>
                      </a:cubicBezTo>
                      <a:cubicBezTo>
                        <a:pt x="100" y="39"/>
                        <a:pt x="0" y="206"/>
                        <a:pt x="0" y="373"/>
                      </a:cubicBezTo>
                      <a:cubicBezTo>
                        <a:pt x="29" y="489"/>
                        <a:pt x="159" y="579"/>
                        <a:pt x="302" y="579"/>
                      </a:cubicBezTo>
                      <a:cubicBezTo>
                        <a:pt x="323" y="579"/>
                        <a:pt x="345" y="577"/>
                        <a:pt x="367" y="573"/>
                      </a:cubicBezTo>
                      <a:cubicBezTo>
                        <a:pt x="501" y="573"/>
                        <a:pt x="601" y="406"/>
                        <a:pt x="601" y="239"/>
                      </a:cubicBezTo>
                      <a:cubicBezTo>
                        <a:pt x="571" y="120"/>
                        <a:pt x="434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26"/>
                <p:cNvSpPr/>
                <p:nvPr/>
              </p:nvSpPr>
              <p:spPr>
                <a:xfrm>
                  <a:off x="4147313" y="4459888"/>
                  <a:ext cx="180975" cy="23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9508" extrusionOk="0">
                      <a:moveTo>
                        <a:pt x="3503" y="1568"/>
                      </a:moveTo>
                      <a:cubicBezTo>
                        <a:pt x="3903" y="2702"/>
                        <a:pt x="4704" y="3736"/>
                        <a:pt x="5871" y="4103"/>
                      </a:cubicBezTo>
                      <a:cubicBezTo>
                        <a:pt x="4537" y="4837"/>
                        <a:pt x="3803" y="6372"/>
                        <a:pt x="3503" y="7806"/>
                      </a:cubicBezTo>
                      <a:cubicBezTo>
                        <a:pt x="2969" y="6805"/>
                        <a:pt x="2268" y="5871"/>
                        <a:pt x="1334" y="5238"/>
                      </a:cubicBezTo>
                      <a:cubicBezTo>
                        <a:pt x="1268" y="5171"/>
                        <a:pt x="1168" y="5137"/>
                        <a:pt x="1101" y="5104"/>
                      </a:cubicBezTo>
                      <a:cubicBezTo>
                        <a:pt x="2302" y="4304"/>
                        <a:pt x="3036" y="2936"/>
                        <a:pt x="3503" y="1568"/>
                      </a:cubicBezTo>
                      <a:close/>
                      <a:moveTo>
                        <a:pt x="3536" y="0"/>
                      </a:moveTo>
                      <a:cubicBezTo>
                        <a:pt x="3536" y="67"/>
                        <a:pt x="3503" y="134"/>
                        <a:pt x="3469" y="201"/>
                      </a:cubicBezTo>
                      <a:cubicBezTo>
                        <a:pt x="3403" y="367"/>
                        <a:pt x="3303" y="567"/>
                        <a:pt x="3236" y="734"/>
                      </a:cubicBezTo>
                      <a:cubicBezTo>
                        <a:pt x="3169" y="934"/>
                        <a:pt x="3069" y="1101"/>
                        <a:pt x="3002" y="1301"/>
                      </a:cubicBezTo>
                      <a:cubicBezTo>
                        <a:pt x="2969" y="1401"/>
                        <a:pt x="2936" y="1502"/>
                        <a:pt x="2869" y="1602"/>
                      </a:cubicBezTo>
                      <a:lnTo>
                        <a:pt x="2869" y="1635"/>
                      </a:lnTo>
                      <a:cubicBezTo>
                        <a:pt x="2502" y="2536"/>
                        <a:pt x="2035" y="3570"/>
                        <a:pt x="1334" y="4203"/>
                      </a:cubicBezTo>
                      <a:cubicBezTo>
                        <a:pt x="1301" y="4237"/>
                        <a:pt x="1234" y="4304"/>
                        <a:pt x="1201" y="4337"/>
                      </a:cubicBezTo>
                      <a:cubicBezTo>
                        <a:pt x="1068" y="4470"/>
                        <a:pt x="934" y="4570"/>
                        <a:pt x="834" y="4704"/>
                      </a:cubicBezTo>
                      <a:cubicBezTo>
                        <a:pt x="634" y="4837"/>
                        <a:pt x="467" y="4971"/>
                        <a:pt x="267" y="5104"/>
                      </a:cubicBezTo>
                      <a:cubicBezTo>
                        <a:pt x="167" y="5171"/>
                        <a:pt x="100" y="5238"/>
                        <a:pt x="0" y="5304"/>
                      </a:cubicBezTo>
                      <a:cubicBezTo>
                        <a:pt x="1268" y="5571"/>
                        <a:pt x="2235" y="6672"/>
                        <a:pt x="2869" y="7839"/>
                      </a:cubicBezTo>
                      <a:cubicBezTo>
                        <a:pt x="2869" y="7873"/>
                        <a:pt x="2902" y="7906"/>
                        <a:pt x="2936" y="7973"/>
                      </a:cubicBezTo>
                      <a:cubicBezTo>
                        <a:pt x="3069" y="8173"/>
                        <a:pt x="3202" y="8406"/>
                        <a:pt x="3303" y="8640"/>
                      </a:cubicBezTo>
                      <a:cubicBezTo>
                        <a:pt x="3436" y="8907"/>
                        <a:pt x="3569" y="9140"/>
                        <a:pt x="3669" y="9374"/>
                      </a:cubicBezTo>
                      <a:cubicBezTo>
                        <a:pt x="3669" y="9374"/>
                        <a:pt x="3669" y="9374"/>
                        <a:pt x="3669" y="9340"/>
                      </a:cubicBezTo>
                      <a:cubicBezTo>
                        <a:pt x="3669" y="9407"/>
                        <a:pt x="3703" y="9474"/>
                        <a:pt x="3736" y="9507"/>
                      </a:cubicBezTo>
                      <a:cubicBezTo>
                        <a:pt x="3736" y="9441"/>
                        <a:pt x="3770" y="9374"/>
                        <a:pt x="3770" y="9307"/>
                      </a:cubicBezTo>
                      <a:cubicBezTo>
                        <a:pt x="3770" y="9340"/>
                        <a:pt x="3770" y="9340"/>
                        <a:pt x="3770" y="9340"/>
                      </a:cubicBezTo>
                      <a:cubicBezTo>
                        <a:pt x="3803" y="9140"/>
                        <a:pt x="3836" y="8940"/>
                        <a:pt x="3903" y="8707"/>
                      </a:cubicBezTo>
                      <a:cubicBezTo>
                        <a:pt x="3936" y="8540"/>
                        <a:pt x="3970" y="8340"/>
                        <a:pt x="4003" y="8173"/>
                      </a:cubicBezTo>
                      <a:cubicBezTo>
                        <a:pt x="4036" y="8106"/>
                        <a:pt x="4036" y="8040"/>
                        <a:pt x="4036" y="8006"/>
                      </a:cubicBezTo>
                      <a:cubicBezTo>
                        <a:pt x="4070" y="7973"/>
                        <a:pt x="4070" y="7939"/>
                        <a:pt x="4070" y="7906"/>
                      </a:cubicBezTo>
                      <a:cubicBezTo>
                        <a:pt x="4136" y="7639"/>
                        <a:pt x="4203" y="7372"/>
                        <a:pt x="4270" y="7106"/>
                      </a:cubicBezTo>
                      <a:cubicBezTo>
                        <a:pt x="4303" y="7072"/>
                        <a:pt x="4303" y="7039"/>
                        <a:pt x="4303" y="7005"/>
                      </a:cubicBezTo>
                      <a:cubicBezTo>
                        <a:pt x="4770" y="5738"/>
                        <a:pt x="5671" y="4570"/>
                        <a:pt x="7072" y="4270"/>
                      </a:cubicBezTo>
                      <a:cubicBezTo>
                        <a:pt x="7139" y="4270"/>
                        <a:pt x="7205" y="4237"/>
                        <a:pt x="7239" y="4203"/>
                      </a:cubicBezTo>
                      <a:cubicBezTo>
                        <a:pt x="7172" y="4203"/>
                        <a:pt x="7139" y="4170"/>
                        <a:pt x="7072" y="4170"/>
                      </a:cubicBezTo>
                      <a:cubicBezTo>
                        <a:pt x="6772" y="4070"/>
                        <a:pt x="6471" y="3903"/>
                        <a:pt x="6171" y="3736"/>
                      </a:cubicBezTo>
                      <a:cubicBezTo>
                        <a:pt x="6004" y="3670"/>
                        <a:pt x="5871" y="3570"/>
                        <a:pt x="5738" y="3470"/>
                      </a:cubicBezTo>
                      <a:cubicBezTo>
                        <a:pt x="5704" y="3436"/>
                        <a:pt x="5671" y="3403"/>
                        <a:pt x="5604" y="3403"/>
                      </a:cubicBezTo>
                      <a:cubicBezTo>
                        <a:pt x="4537" y="2769"/>
                        <a:pt x="3936" y="1401"/>
                        <a:pt x="3636" y="167"/>
                      </a:cubicBezTo>
                      <a:cubicBezTo>
                        <a:pt x="3636" y="100"/>
                        <a:pt x="3603" y="34"/>
                        <a:pt x="35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55" name="Google Shape;1155;p26"/>
            <p:cNvGrpSpPr/>
            <p:nvPr/>
          </p:nvGrpSpPr>
          <p:grpSpPr>
            <a:xfrm rot="10800000" flipH="1">
              <a:off x="274963" y="4641581"/>
              <a:ext cx="8494550" cy="237700"/>
              <a:chOff x="274963" y="243444"/>
              <a:chExt cx="8494550" cy="237700"/>
            </a:xfrm>
          </p:grpSpPr>
          <p:grpSp>
            <p:nvGrpSpPr>
              <p:cNvPr id="1156" name="Google Shape;1156;p26"/>
              <p:cNvGrpSpPr/>
              <p:nvPr/>
            </p:nvGrpSpPr>
            <p:grpSpPr>
              <a:xfrm>
                <a:off x="274963" y="243444"/>
                <a:ext cx="180975" cy="237700"/>
                <a:chOff x="4147313" y="4459888"/>
                <a:chExt cx="180975" cy="237700"/>
              </a:xfrm>
            </p:grpSpPr>
            <p:sp>
              <p:nvSpPr>
                <p:cNvPr id="1157" name="Google Shape;1157;p26"/>
                <p:cNvSpPr/>
                <p:nvPr/>
              </p:nvSpPr>
              <p:spPr>
                <a:xfrm>
                  <a:off x="4164825" y="4488674"/>
                  <a:ext cx="135119" cy="168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2" h="6238" extrusionOk="0">
                      <a:moveTo>
                        <a:pt x="2403" y="0"/>
                      </a:moveTo>
                      <a:cubicBezTo>
                        <a:pt x="1936" y="1368"/>
                        <a:pt x="1202" y="2736"/>
                        <a:pt x="1" y="3536"/>
                      </a:cubicBezTo>
                      <a:cubicBezTo>
                        <a:pt x="68" y="3569"/>
                        <a:pt x="168" y="3603"/>
                        <a:pt x="234" y="3670"/>
                      </a:cubicBezTo>
                      <a:cubicBezTo>
                        <a:pt x="1168" y="4303"/>
                        <a:pt x="1869" y="5237"/>
                        <a:pt x="2403" y="6238"/>
                      </a:cubicBezTo>
                      <a:cubicBezTo>
                        <a:pt x="2703" y="4804"/>
                        <a:pt x="3437" y="3269"/>
                        <a:pt x="4771" y="2535"/>
                      </a:cubicBezTo>
                      <a:cubicBezTo>
                        <a:pt x="3604" y="2202"/>
                        <a:pt x="2803" y="1134"/>
                        <a:pt x="24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26"/>
                <p:cNvSpPr/>
                <p:nvPr/>
              </p:nvSpPr>
              <p:spPr>
                <a:xfrm>
                  <a:off x="4242488" y="4551888"/>
                  <a:ext cx="15025" cy="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" h="580" extrusionOk="0">
                      <a:moveTo>
                        <a:pt x="286" y="1"/>
                      </a:moveTo>
                      <a:cubicBezTo>
                        <a:pt x="269" y="1"/>
                        <a:pt x="251" y="2"/>
                        <a:pt x="234" y="6"/>
                      </a:cubicBezTo>
                      <a:cubicBezTo>
                        <a:pt x="100" y="39"/>
                        <a:pt x="0" y="206"/>
                        <a:pt x="0" y="373"/>
                      </a:cubicBezTo>
                      <a:cubicBezTo>
                        <a:pt x="29" y="489"/>
                        <a:pt x="159" y="579"/>
                        <a:pt x="302" y="579"/>
                      </a:cubicBezTo>
                      <a:cubicBezTo>
                        <a:pt x="323" y="579"/>
                        <a:pt x="345" y="577"/>
                        <a:pt x="367" y="573"/>
                      </a:cubicBezTo>
                      <a:cubicBezTo>
                        <a:pt x="501" y="573"/>
                        <a:pt x="601" y="406"/>
                        <a:pt x="601" y="239"/>
                      </a:cubicBezTo>
                      <a:cubicBezTo>
                        <a:pt x="571" y="120"/>
                        <a:pt x="434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26"/>
                <p:cNvSpPr/>
                <p:nvPr/>
              </p:nvSpPr>
              <p:spPr>
                <a:xfrm>
                  <a:off x="4147313" y="4459888"/>
                  <a:ext cx="180975" cy="23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9508" extrusionOk="0">
                      <a:moveTo>
                        <a:pt x="3503" y="1568"/>
                      </a:moveTo>
                      <a:cubicBezTo>
                        <a:pt x="3903" y="2702"/>
                        <a:pt x="4704" y="3736"/>
                        <a:pt x="5871" y="4103"/>
                      </a:cubicBezTo>
                      <a:cubicBezTo>
                        <a:pt x="4537" y="4837"/>
                        <a:pt x="3803" y="6372"/>
                        <a:pt x="3503" y="7806"/>
                      </a:cubicBezTo>
                      <a:cubicBezTo>
                        <a:pt x="2969" y="6805"/>
                        <a:pt x="2268" y="5871"/>
                        <a:pt x="1334" y="5238"/>
                      </a:cubicBezTo>
                      <a:cubicBezTo>
                        <a:pt x="1268" y="5171"/>
                        <a:pt x="1168" y="5137"/>
                        <a:pt x="1101" y="5104"/>
                      </a:cubicBezTo>
                      <a:cubicBezTo>
                        <a:pt x="2302" y="4304"/>
                        <a:pt x="3036" y="2936"/>
                        <a:pt x="3503" y="1568"/>
                      </a:cubicBezTo>
                      <a:close/>
                      <a:moveTo>
                        <a:pt x="3536" y="0"/>
                      </a:moveTo>
                      <a:cubicBezTo>
                        <a:pt x="3536" y="67"/>
                        <a:pt x="3503" y="134"/>
                        <a:pt x="3469" y="201"/>
                      </a:cubicBezTo>
                      <a:cubicBezTo>
                        <a:pt x="3403" y="367"/>
                        <a:pt x="3303" y="567"/>
                        <a:pt x="3236" y="734"/>
                      </a:cubicBezTo>
                      <a:cubicBezTo>
                        <a:pt x="3169" y="934"/>
                        <a:pt x="3069" y="1101"/>
                        <a:pt x="3002" y="1301"/>
                      </a:cubicBezTo>
                      <a:cubicBezTo>
                        <a:pt x="2969" y="1401"/>
                        <a:pt x="2936" y="1502"/>
                        <a:pt x="2869" y="1602"/>
                      </a:cubicBezTo>
                      <a:lnTo>
                        <a:pt x="2869" y="1635"/>
                      </a:lnTo>
                      <a:cubicBezTo>
                        <a:pt x="2502" y="2536"/>
                        <a:pt x="2035" y="3570"/>
                        <a:pt x="1334" y="4203"/>
                      </a:cubicBezTo>
                      <a:cubicBezTo>
                        <a:pt x="1301" y="4237"/>
                        <a:pt x="1234" y="4304"/>
                        <a:pt x="1201" y="4337"/>
                      </a:cubicBezTo>
                      <a:cubicBezTo>
                        <a:pt x="1068" y="4470"/>
                        <a:pt x="934" y="4570"/>
                        <a:pt x="834" y="4704"/>
                      </a:cubicBezTo>
                      <a:cubicBezTo>
                        <a:pt x="634" y="4837"/>
                        <a:pt x="467" y="4971"/>
                        <a:pt x="267" y="5104"/>
                      </a:cubicBezTo>
                      <a:cubicBezTo>
                        <a:pt x="167" y="5171"/>
                        <a:pt x="100" y="5238"/>
                        <a:pt x="0" y="5304"/>
                      </a:cubicBezTo>
                      <a:cubicBezTo>
                        <a:pt x="1268" y="5571"/>
                        <a:pt x="2235" y="6672"/>
                        <a:pt x="2869" y="7839"/>
                      </a:cubicBezTo>
                      <a:cubicBezTo>
                        <a:pt x="2869" y="7873"/>
                        <a:pt x="2902" y="7906"/>
                        <a:pt x="2936" y="7973"/>
                      </a:cubicBezTo>
                      <a:cubicBezTo>
                        <a:pt x="3069" y="8173"/>
                        <a:pt x="3202" y="8406"/>
                        <a:pt x="3303" y="8640"/>
                      </a:cubicBezTo>
                      <a:cubicBezTo>
                        <a:pt x="3436" y="8907"/>
                        <a:pt x="3569" y="9140"/>
                        <a:pt x="3669" y="9374"/>
                      </a:cubicBezTo>
                      <a:cubicBezTo>
                        <a:pt x="3669" y="9374"/>
                        <a:pt x="3669" y="9374"/>
                        <a:pt x="3669" y="9340"/>
                      </a:cubicBezTo>
                      <a:cubicBezTo>
                        <a:pt x="3669" y="9407"/>
                        <a:pt x="3703" y="9474"/>
                        <a:pt x="3736" y="9507"/>
                      </a:cubicBezTo>
                      <a:cubicBezTo>
                        <a:pt x="3736" y="9441"/>
                        <a:pt x="3770" y="9374"/>
                        <a:pt x="3770" y="9307"/>
                      </a:cubicBezTo>
                      <a:cubicBezTo>
                        <a:pt x="3770" y="9340"/>
                        <a:pt x="3770" y="9340"/>
                        <a:pt x="3770" y="9340"/>
                      </a:cubicBezTo>
                      <a:cubicBezTo>
                        <a:pt x="3803" y="9140"/>
                        <a:pt x="3836" y="8940"/>
                        <a:pt x="3903" y="8707"/>
                      </a:cubicBezTo>
                      <a:cubicBezTo>
                        <a:pt x="3936" y="8540"/>
                        <a:pt x="3970" y="8340"/>
                        <a:pt x="4003" y="8173"/>
                      </a:cubicBezTo>
                      <a:cubicBezTo>
                        <a:pt x="4036" y="8106"/>
                        <a:pt x="4036" y="8040"/>
                        <a:pt x="4036" y="8006"/>
                      </a:cubicBezTo>
                      <a:cubicBezTo>
                        <a:pt x="4070" y="7973"/>
                        <a:pt x="4070" y="7939"/>
                        <a:pt x="4070" y="7906"/>
                      </a:cubicBezTo>
                      <a:cubicBezTo>
                        <a:pt x="4136" y="7639"/>
                        <a:pt x="4203" y="7372"/>
                        <a:pt x="4270" y="7106"/>
                      </a:cubicBezTo>
                      <a:cubicBezTo>
                        <a:pt x="4303" y="7072"/>
                        <a:pt x="4303" y="7039"/>
                        <a:pt x="4303" y="7005"/>
                      </a:cubicBezTo>
                      <a:cubicBezTo>
                        <a:pt x="4770" y="5738"/>
                        <a:pt x="5671" y="4570"/>
                        <a:pt x="7072" y="4270"/>
                      </a:cubicBezTo>
                      <a:cubicBezTo>
                        <a:pt x="7139" y="4270"/>
                        <a:pt x="7205" y="4237"/>
                        <a:pt x="7239" y="4203"/>
                      </a:cubicBezTo>
                      <a:cubicBezTo>
                        <a:pt x="7172" y="4203"/>
                        <a:pt x="7139" y="4170"/>
                        <a:pt x="7072" y="4170"/>
                      </a:cubicBezTo>
                      <a:cubicBezTo>
                        <a:pt x="6772" y="4070"/>
                        <a:pt x="6471" y="3903"/>
                        <a:pt x="6171" y="3736"/>
                      </a:cubicBezTo>
                      <a:cubicBezTo>
                        <a:pt x="6004" y="3670"/>
                        <a:pt x="5871" y="3570"/>
                        <a:pt x="5738" y="3470"/>
                      </a:cubicBezTo>
                      <a:cubicBezTo>
                        <a:pt x="5704" y="3436"/>
                        <a:pt x="5671" y="3403"/>
                        <a:pt x="5604" y="3403"/>
                      </a:cubicBezTo>
                      <a:cubicBezTo>
                        <a:pt x="4537" y="2769"/>
                        <a:pt x="3936" y="1401"/>
                        <a:pt x="3636" y="167"/>
                      </a:cubicBezTo>
                      <a:cubicBezTo>
                        <a:pt x="3636" y="100"/>
                        <a:pt x="3603" y="34"/>
                        <a:pt x="35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0" name="Google Shape;1160;p26"/>
              <p:cNvGrpSpPr/>
              <p:nvPr/>
            </p:nvGrpSpPr>
            <p:grpSpPr>
              <a:xfrm>
                <a:off x="8588538" y="243444"/>
                <a:ext cx="180975" cy="237700"/>
                <a:chOff x="4147313" y="4459888"/>
                <a:chExt cx="180975" cy="237700"/>
              </a:xfrm>
            </p:grpSpPr>
            <p:sp>
              <p:nvSpPr>
                <p:cNvPr id="1161" name="Google Shape;1161;p26"/>
                <p:cNvSpPr/>
                <p:nvPr/>
              </p:nvSpPr>
              <p:spPr>
                <a:xfrm>
                  <a:off x="4164825" y="4488674"/>
                  <a:ext cx="135119" cy="168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2" h="6238" extrusionOk="0">
                      <a:moveTo>
                        <a:pt x="2403" y="0"/>
                      </a:moveTo>
                      <a:cubicBezTo>
                        <a:pt x="1936" y="1368"/>
                        <a:pt x="1202" y="2736"/>
                        <a:pt x="1" y="3536"/>
                      </a:cubicBezTo>
                      <a:cubicBezTo>
                        <a:pt x="68" y="3569"/>
                        <a:pt x="168" y="3603"/>
                        <a:pt x="234" y="3670"/>
                      </a:cubicBezTo>
                      <a:cubicBezTo>
                        <a:pt x="1168" y="4303"/>
                        <a:pt x="1869" y="5237"/>
                        <a:pt x="2403" y="6238"/>
                      </a:cubicBezTo>
                      <a:cubicBezTo>
                        <a:pt x="2703" y="4804"/>
                        <a:pt x="3437" y="3269"/>
                        <a:pt x="4771" y="2535"/>
                      </a:cubicBezTo>
                      <a:cubicBezTo>
                        <a:pt x="3604" y="2202"/>
                        <a:pt x="2803" y="1134"/>
                        <a:pt x="24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26"/>
                <p:cNvSpPr/>
                <p:nvPr/>
              </p:nvSpPr>
              <p:spPr>
                <a:xfrm>
                  <a:off x="4242488" y="4551888"/>
                  <a:ext cx="15025" cy="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" h="580" extrusionOk="0">
                      <a:moveTo>
                        <a:pt x="286" y="1"/>
                      </a:moveTo>
                      <a:cubicBezTo>
                        <a:pt x="269" y="1"/>
                        <a:pt x="251" y="2"/>
                        <a:pt x="234" y="6"/>
                      </a:cubicBezTo>
                      <a:cubicBezTo>
                        <a:pt x="100" y="39"/>
                        <a:pt x="0" y="206"/>
                        <a:pt x="0" y="373"/>
                      </a:cubicBezTo>
                      <a:cubicBezTo>
                        <a:pt x="29" y="489"/>
                        <a:pt x="159" y="579"/>
                        <a:pt x="302" y="579"/>
                      </a:cubicBezTo>
                      <a:cubicBezTo>
                        <a:pt x="323" y="579"/>
                        <a:pt x="345" y="577"/>
                        <a:pt x="367" y="573"/>
                      </a:cubicBezTo>
                      <a:cubicBezTo>
                        <a:pt x="501" y="573"/>
                        <a:pt x="601" y="406"/>
                        <a:pt x="601" y="239"/>
                      </a:cubicBezTo>
                      <a:cubicBezTo>
                        <a:pt x="571" y="120"/>
                        <a:pt x="434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26"/>
                <p:cNvSpPr/>
                <p:nvPr/>
              </p:nvSpPr>
              <p:spPr>
                <a:xfrm>
                  <a:off x="4147313" y="4459888"/>
                  <a:ext cx="180975" cy="23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9" h="9508" extrusionOk="0">
                      <a:moveTo>
                        <a:pt x="3503" y="1568"/>
                      </a:moveTo>
                      <a:cubicBezTo>
                        <a:pt x="3903" y="2702"/>
                        <a:pt x="4704" y="3736"/>
                        <a:pt x="5871" y="4103"/>
                      </a:cubicBezTo>
                      <a:cubicBezTo>
                        <a:pt x="4537" y="4837"/>
                        <a:pt x="3803" y="6372"/>
                        <a:pt x="3503" y="7806"/>
                      </a:cubicBezTo>
                      <a:cubicBezTo>
                        <a:pt x="2969" y="6805"/>
                        <a:pt x="2268" y="5871"/>
                        <a:pt x="1334" y="5238"/>
                      </a:cubicBezTo>
                      <a:cubicBezTo>
                        <a:pt x="1268" y="5171"/>
                        <a:pt x="1168" y="5137"/>
                        <a:pt x="1101" y="5104"/>
                      </a:cubicBezTo>
                      <a:cubicBezTo>
                        <a:pt x="2302" y="4304"/>
                        <a:pt x="3036" y="2936"/>
                        <a:pt x="3503" y="1568"/>
                      </a:cubicBezTo>
                      <a:close/>
                      <a:moveTo>
                        <a:pt x="3536" y="0"/>
                      </a:moveTo>
                      <a:cubicBezTo>
                        <a:pt x="3536" y="67"/>
                        <a:pt x="3503" y="134"/>
                        <a:pt x="3469" y="201"/>
                      </a:cubicBezTo>
                      <a:cubicBezTo>
                        <a:pt x="3403" y="367"/>
                        <a:pt x="3303" y="567"/>
                        <a:pt x="3236" y="734"/>
                      </a:cubicBezTo>
                      <a:cubicBezTo>
                        <a:pt x="3169" y="934"/>
                        <a:pt x="3069" y="1101"/>
                        <a:pt x="3002" y="1301"/>
                      </a:cubicBezTo>
                      <a:cubicBezTo>
                        <a:pt x="2969" y="1401"/>
                        <a:pt x="2936" y="1502"/>
                        <a:pt x="2869" y="1602"/>
                      </a:cubicBezTo>
                      <a:lnTo>
                        <a:pt x="2869" y="1635"/>
                      </a:lnTo>
                      <a:cubicBezTo>
                        <a:pt x="2502" y="2536"/>
                        <a:pt x="2035" y="3570"/>
                        <a:pt x="1334" y="4203"/>
                      </a:cubicBezTo>
                      <a:cubicBezTo>
                        <a:pt x="1301" y="4237"/>
                        <a:pt x="1234" y="4304"/>
                        <a:pt x="1201" y="4337"/>
                      </a:cubicBezTo>
                      <a:cubicBezTo>
                        <a:pt x="1068" y="4470"/>
                        <a:pt x="934" y="4570"/>
                        <a:pt x="834" y="4704"/>
                      </a:cubicBezTo>
                      <a:cubicBezTo>
                        <a:pt x="634" y="4837"/>
                        <a:pt x="467" y="4971"/>
                        <a:pt x="267" y="5104"/>
                      </a:cubicBezTo>
                      <a:cubicBezTo>
                        <a:pt x="167" y="5171"/>
                        <a:pt x="100" y="5238"/>
                        <a:pt x="0" y="5304"/>
                      </a:cubicBezTo>
                      <a:cubicBezTo>
                        <a:pt x="1268" y="5571"/>
                        <a:pt x="2235" y="6672"/>
                        <a:pt x="2869" y="7839"/>
                      </a:cubicBezTo>
                      <a:cubicBezTo>
                        <a:pt x="2869" y="7873"/>
                        <a:pt x="2902" y="7906"/>
                        <a:pt x="2936" y="7973"/>
                      </a:cubicBezTo>
                      <a:cubicBezTo>
                        <a:pt x="3069" y="8173"/>
                        <a:pt x="3202" y="8406"/>
                        <a:pt x="3303" y="8640"/>
                      </a:cubicBezTo>
                      <a:cubicBezTo>
                        <a:pt x="3436" y="8907"/>
                        <a:pt x="3569" y="9140"/>
                        <a:pt x="3669" y="9374"/>
                      </a:cubicBezTo>
                      <a:cubicBezTo>
                        <a:pt x="3669" y="9374"/>
                        <a:pt x="3669" y="9374"/>
                        <a:pt x="3669" y="9340"/>
                      </a:cubicBezTo>
                      <a:cubicBezTo>
                        <a:pt x="3669" y="9407"/>
                        <a:pt x="3703" y="9474"/>
                        <a:pt x="3736" y="9507"/>
                      </a:cubicBezTo>
                      <a:cubicBezTo>
                        <a:pt x="3736" y="9441"/>
                        <a:pt x="3770" y="9374"/>
                        <a:pt x="3770" y="9307"/>
                      </a:cubicBezTo>
                      <a:cubicBezTo>
                        <a:pt x="3770" y="9340"/>
                        <a:pt x="3770" y="9340"/>
                        <a:pt x="3770" y="9340"/>
                      </a:cubicBezTo>
                      <a:cubicBezTo>
                        <a:pt x="3803" y="9140"/>
                        <a:pt x="3836" y="8940"/>
                        <a:pt x="3903" y="8707"/>
                      </a:cubicBezTo>
                      <a:cubicBezTo>
                        <a:pt x="3936" y="8540"/>
                        <a:pt x="3970" y="8340"/>
                        <a:pt x="4003" y="8173"/>
                      </a:cubicBezTo>
                      <a:cubicBezTo>
                        <a:pt x="4036" y="8106"/>
                        <a:pt x="4036" y="8040"/>
                        <a:pt x="4036" y="8006"/>
                      </a:cubicBezTo>
                      <a:cubicBezTo>
                        <a:pt x="4070" y="7973"/>
                        <a:pt x="4070" y="7939"/>
                        <a:pt x="4070" y="7906"/>
                      </a:cubicBezTo>
                      <a:cubicBezTo>
                        <a:pt x="4136" y="7639"/>
                        <a:pt x="4203" y="7372"/>
                        <a:pt x="4270" y="7106"/>
                      </a:cubicBezTo>
                      <a:cubicBezTo>
                        <a:pt x="4303" y="7072"/>
                        <a:pt x="4303" y="7039"/>
                        <a:pt x="4303" y="7005"/>
                      </a:cubicBezTo>
                      <a:cubicBezTo>
                        <a:pt x="4770" y="5738"/>
                        <a:pt x="5671" y="4570"/>
                        <a:pt x="7072" y="4270"/>
                      </a:cubicBezTo>
                      <a:cubicBezTo>
                        <a:pt x="7139" y="4270"/>
                        <a:pt x="7205" y="4237"/>
                        <a:pt x="7239" y="4203"/>
                      </a:cubicBezTo>
                      <a:cubicBezTo>
                        <a:pt x="7172" y="4203"/>
                        <a:pt x="7139" y="4170"/>
                        <a:pt x="7072" y="4170"/>
                      </a:cubicBezTo>
                      <a:cubicBezTo>
                        <a:pt x="6772" y="4070"/>
                        <a:pt x="6471" y="3903"/>
                        <a:pt x="6171" y="3736"/>
                      </a:cubicBezTo>
                      <a:cubicBezTo>
                        <a:pt x="6004" y="3670"/>
                        <a:pt x="5871" y="3570"/>
                        <a:pt x="5738" y="3470"/>
                      </a:cubicBezTo>
                      <a:cubicBezTo>
                        <a:pt x="5704" y="3436"/>
                        <a:pt x="5671" y="3403"/>
                        <a:pt x="5604" y="3403"/>
                      </a:cubicBezTo>
                      <a:cubicBezTo>
                        <a:pt x="4537" y="2769"/>
                        <a:pt x="3936" y="1401"/>
                        <a:pt x="3636" y="167"/>
                      </a:cubicBezTo>
                      <a:cubicBezTo>
                        <a:pt x="3636" y="100"/>
                        <a:pt x="3603" y="34"/>
                        <a:pt x="35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64" name="Google Shape;1164;p26"/>
          <p:cNvGrpSpPr/>
          <p:nvPr/>
        </p:nvGrpSpPr>
        <p:grpSpPr>
          <a:xfrm>
            <a:off x="175475" y="108250"/>
            <a:ext cx="8793050" cy="4906225"/>
            <a:chOff x="175475" y="108250"/>
            <a:chExt cx="8793050" cy="4906225"/>
          </a:xfrm>
        </p:grpSpPr>
        <p:grpSp>
          <p:nvGrpSpPr>
            <p:cNvPr id="1165" name="Google Shape;1165;p26"/>
            <p:cNvGrpSpPr/>
            <p:nvPr/>
          </p:nvGrpSpPr>
          <p:grpSpPr>
            <a:xfrm>
              <a:off x="175475" y="108250"/>
              <a:ext cx="8793050" cy="1610575"/>
              <a:chOff x="175475" y="108250"/>
              <a:chExt cx="8793050" cy="1610575"/>
            </a:xfrm>
          </p:grpSpPr>
          <p:sp>
            <p:nvSpPr>
              <p:cNvPr id="1166" name="Google Shape;1166;p26"/>
              <p:cNvSpPr/>
              <p:nvPr/>
            </p:nvSpPr>
            <p:spPr>
              <a:xfrm>
                <a:off x="7621025" y="108250"/>
                <a:ext cx="379975" cy="391375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15655" extrusionOk="0">
                    <a:moveTo>
                      <a:pt x="8086" y="1"/>
                    </a:moveTo>
                    <a:cubicBezTo>
                      <a:pt x="8055" y="62"/>
                      <a:pt x="8055" y="122"/>
                      <a:pt x="8055" y="183"/>
                    </a:cubicBezTo>
                    <a:cubicBezTo>
                      <a:pt x="8025" y="305"/>
                      <a:pt x="7994" y="457"/>
                      <a:pt x="7964" y="578"/>
                    </a:cubicBezTo>
                    <a:cubicBezTo>
                      <a:pt x="7934" y="821"/>
                      <a:pt x="7903" y="1095"/>
                      <a:pt x="7842" y="1338"/>
                    </a:cubicBezTo>
                    <a:cubicBezTo>
                      <a:pt x="7842" y="1460"/>
                      <a:pt x="7812" y="1551"/>
                      <a:pt x="7812" y="1673"/>
                    </a:cubicBezTo>
                    <a:cubicBezTo>
                      <a:pt x="7782" y="1794"/>
                      <a:pt x="7782" y="1946"/>
                      <a:pt x="7751" y="2068"/>
                    </a:cubicBezTo>
                    <a:lnTo>
                      <a:pt x="7751" y="2098"/>
                    </a:lnTo>
                    <a:cubicBezTo>
                      <a:pt x="7751" y="2280"/>
                      <a:pt x="7721" y="2432"/>
                      <a:pt x="7721" y="2584"/>
                    </a:cubicBezTo>
                    <a:cubicBezTo>
                      <a:pt x="7721" y="2645"/>
                      <a:pt x="7721" y="2706"/>
                      <a:pt x="7690" y="2767"/>
                    </a:cubicBezTo>
                    <a:cubicBezTo>
                      <a:pt x="7690" y="4195"/>
                      <a:pt x="7660" y="5654"/>
                      <a:pt x="7660" y="7083"/>
                    </a:cubicBezTo>
                    <a:cubicBezTo>
                      <a:pt x="6019" y="7083"/>
                      <a:pt x="4377" y="7083"/>
                      <a:pt x="2766" y="7113"/>
                    </a:cubicBezTo>
                    <a:cubicBezTo>
                      <a:pt x="2554" y="7113"/>
                      <a:pt x="2341" y="7144"/>
                      <a:pt x="2128" y="7144"/>
                    </a:cubicBezTo>
                    <a:lnTo>
                      <a:pt x="2158" y="7144"/>
                    </a:lnTo>
                    <a:cubicBezTo>
                      <a:pt x="1854" y="7174"/>
                      <a:pt x="1550" y="7205"/>
                      <a:pt x="1216" y="7265"/>
                    </a:cubicBezTo>
                    <a:cubicBezTo>
                      <a:pt x="1064" y="7265"/>
                      <a:pt x="912" y="7296"/>
                      <a:pt x="760" y="7296"/>
                    </a:cubicBezTo>
                    <a:cubicBezTo>
                      <a:pt x="608" y="7326"/>
                      <a:pt x="426" y="7357"/>
                      <a:pt x="274" y="7387"/>
                    </a:cubicBezTo>
                    <a:lnTo>
                      <a:pt x="213" y="7387"/>
                    </a:lnTo>
                    <a:cubicBezTo>
                      <a:pt x="152" y="7387"/>
                      <a:pt x="122" y="7387"/>
                      <a:pt x="61" y="7417"/>
                    </a:cubicBezTo>
                    <a:lnTo>
                      <a:pt x="0" y="7417"/>
                    </a:lnTo>
                    <a:cubicBezTo>
                      <a:pt x="122" y="7417"/>
                      <a:pt x="213" y="7448"/>
                      <a:pt x="304" y="7448"/>
                    </a:cubicBezTo>
                    <a:lnTo>
                      <a:pt x="274" y="7448"/>
                    </a:lnTo>
                    <a:cubicBezTo>
                      <a:pt x="487" y="7478"/>
                      <a:pt x="699" y="7478"/>
                      <a:pt x="912" y="7478"/>
                    </a:cubicBezTo>
                    <a:lnTo>
                      <a:pt x="943" y="7478"/>
                    </a:lnTo>
                    <a:cubicBezTo>
                      <a:pt x="1186" y="7508"/>
                      <a:pt x="1459" y="7508"/>
                      <a:pt x="1733" y="7539"/>
                    </a:cubicBezTo>
                    <a:lnTo>
                      <a:pt x="1763" y="7539"/>
                    </a:lnTo>
                    <a:cubicBezTo>
                      <a:pt x="1946" y="7539"/>
                      <a:pt x="2128" y="7569"/>
                      <a:pt x="2280" y="7569"/>
                    </a:cubicBezTo>
                    <a:cubicBezTo>
                      <a:pt x="4073" y="7539"/>
                      <a:pt x="5867" y="7508"/>
                      <a:pt x="7630" y="7508"/>
                    </a:cubicBezTo>
                    <a:lnTo>
                      <a:pt x="7630" y="7630"/>
                    </a:lnTo>
                    <a:cubicBezTo>
                      <a:pt x="7690" y="9727"/>
                      <a:pt x="7842" y="11794"/>
                      <a:pt x="7934" y="13861"/>
                    </a:cubicBezTo>
                    <a:cubicBezTo>
                      <a:pt x="7934" y="13983"/>
                      <a:pt x="7964" y="14074"/>
                      <a:pt x="7964" y="14196"/>
                    </a:cubicBezTo>
                    <a:cubicBezTo>
                      <a:pt x="7964" y="14196"/>
                      <a:pt x="7964" y="14226"/>
                      <a:pt x="7964" y="14226"/>
                    </a:cubicBezTo>
                    <a:lnTo>
                      <a:pt x="7964" y="14256"/>
                    </a:lnTo>
                    <a:cubicBezTo>
                      <a:pt x="7964" y="14256"/>
                      <a:pt x="7964" y="14269"/>
                      <a:pt x="7964" y="14287"/>
                    </a:cubicBezTo>
                    <a:cubicBezTo>
                      <a:pt x="8025" y="14499"/>
                      <a:pt x="8055" y="14743"/>
                      <a:pt x="8086" y="14986"/>
                    </a:cubicBezTo>
                    <a:cubicBezTo>
                      <a:pt x="8086" y="15003"/>
                      <a:pt x="8086" y="15016"/>
                      <a:pt x="8086" y="15016"/>
                    </a:cubicBezTo>
                    <a:lnTo>
                      <a:pt x="8086" y="15047"/>
                    </a:lnTo>
                    <a:cubicBezTo>
                      <a:pt x="8116" y="15077"/>
                      <a:pt x="8116" y="15077"/>
                      <a:pt x="8116" y="15107"/>
                    </a:cubicBezTo>
                    <a:cubicBezTo>
                      <a:pt x="8116" y="15138"/>
                      <a:pt x="8116" y="15168"/>
                      <a:pt x="8116" y="15199"/>
                    </a:cubicBezTo>
                    <a:cubicBezTo>
                      <a:pt x="8116" y="15229"/>
                      <a:pt x="8146" y="15229"/>
                      <a:pt x="8146" y="15259"/>
                    </a:cubicBezTo>
                    <a:cubicBezTo>
                      <a:pt x="8177" y="15381"/>
                      <a:pt x="8207" y="15472"/>
                      <a:pt x="8238" y="15594"/>
                    </a:cubicBezTo>
                    <a:lnTo>
                      <a:pt x="8238" y="15655"/>
                    </a:lnTo>
                    <a:cubicBezTo>
                      <a:pt x="8268" y="15472"/>
                      <a:pt x="8268" y="15290"/>
                      <a:pt x="8268" y="15077"/>
                    </a:cubicBezTo>
                    <a:cubicBezTo>
                      <a:pt x="8268" y="14955"/>
                      <a:pt x="8268" y="14864"/>
                      <a:pt x="8268" y="14743"/>
                    </a:cubicBezTo>
                    <a:cubicBezTo>
                      <a:pt x="8268" y="14408"/>
                      <a:pt x="8268" y="14044"/>
                      <a:pt x="8298" y="13709"/>
                    </a:cubicBezTo>
                    <a:cubicBezTo>
                      <a:pt x="8298" y="13375"/>
                      <a:pt x="8298" y="13010"/>
                      <a:pt x="8329" y="12676"/>
                    </a:cubicBezTo>
                    <a:cubicBezTo>
                      <a:pt x="8207" y="10943"/>
                      <a:pt x="8146" y="9241"/>
                      <a:pt x="8116" y="7508"/>
                    </a:cubicBezTo>
                    <a:cubicBezTo>
                      <a:pt x="9271" y="7508"/>
                      <a:pt x="10456" y="7508"/>
                      <a:pt x="11611" y="7478"/>
                    </a:cubicBezTo>
                    <a:lnTo>
                      <a:pt x="11703" y="7478"/>
                    </a:lnTo>
                    <a:cubicBezTo>
                      <a:pt x="11885" y="7478"/>
                      <a:pt x="12098" y="7478"/>
                      <a:pt x="12280" y="7448"/>
                    </a:cubicBezTo>
                    <a:lnTo>
                      <a:pt x="12402" y="7448"/>
                    </a:lnTo>
                    <a:cubicBezTo>
                      <a:pt x="12645" y="7448"/>
                      <a:pt x="12858" y="7448"/>
                      <a:pt x="13101" y="7417"/>
                    </a:cubicBezTo>
                    <a:lnTo>
                      <a:pt x="13131" y="7417"/>
                    </a:lnTo>
                    <a:cubicBezTo>
                      <a:pt x="13405" y="7417"/>
                      <a:pt x="13678" y="7387"/>
                      <a:pt x="13952" y="7357"/>
                    </a:cubicBezTo>
                    <a:cubicBezTo>
                      <a:pt x="14104" y="7326"/>
                      <a:pt x="14225" y="7326"/>
                      <a:pt x="14377" y="7296"/>
                    </a:cubicBezTo>
                    <a:cubicBezTo>
                      <a:pt x="14529" y="7296"/>
                      <a:pt x="14681" y="7296"/>
                      <a:pt x="14803" y="7265"/>
                    </a:cubicBezTo>
                    <a:cubicBezTo>
                      <a:pt x="14955" y="7265"/>
                      <a:pt x="15077" y="7235"/>
                      <a:pt x="15198" y="7235"/>
                    </a:cubicBezTo>
                    <a:lnTo>
                      <a:pt x="15077" y="7235"/>
                    </a:lnTo>
                    <a:cubicBezTo>
                      <a:pt x="14925" y="7205"/>
                      <a:pt x="14742" y="7174"/>
                      <a:pt x="14590" y="7174"/>
                    </a:cubicBezTo>
                    <a:cubicBezTo>
                      <a:pt x="14438" y="7144"/>
                      <a:pt x="14256" y="7144"/>
                      <a:pt x="14104" y="7144"/>
                    </a:cubicBezTo>
                    <a:cubicBezTo>
                      <a:pt x="13770" y="7113"/>
                      <a:pt x="13435" y="7113"/>
                      <a:pt x="13101" y="7083"/>
                    </a:cubicBezTo>
                    <a:cubicBezTo>
                      <a:pt x="12949" y="7083"/>
                      <a:pt x="12797" y="7053"/>
                      <a:pt x="12614" y="7053"/>
                    </a:cubicBezTo>
                    <a:lnTo>
                      <a:pt x="12554" y="7053"/>
                    </a:lnTo>
                    <a:cubicBezTo>
                      <a:pt x="11064" y="7083"/>
                      <a:pt x="9605" y="7083"/>
                      <a:pt x="8116" y="7083"/>
                    </a:cubicBezTo>
                    <a:cubicBezTo>
                      <a:pt x="8086" y="5563"/>
                      <a:pt x="8116" y="4013"/>
                      <a:pt x="8146" y="2493"/>
                    </a:cubicBezTo>
                    <a:lnTo>
                      <a:pt x="8146" y="2463"/>
                    </a:lnTo>
                    <a:cubicBezTo>
                      <a:pt x="8146" y="2199"/>
                      <a:pt x="8146" y="1936"/>
                      <a:pt x="8146" y="1673"/>
                    </a:cubicBezTo>
                    <a:cubicBezTo>
                      <a:pt x="8116" y="1399"/>
                      <a:pt x="8116" y="1095"/>
                      <a:pt x="8116" y="821"/>
                    </a:cubicBezTo>
                    <a:cubicBezTo>
                      <a:pt x="8116" y="578"/>
                      <a:pt x="8086" y="335"/>
                      <a:pt x="8086" y="92"/>
                    </a:cubicBezTo>
                    <a:cubicBezTo>
                      <a:pt x="8086" y="62"/>
                      <a:pt x="8086" y="31"/>
                      <a:pt x="8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6"/>
              <p:cNvSpPr/>
              <p:nvPr/>
            </p:nvSpPr>
            <p:spPr>
              <a:xfrm flipH="1">
                <a:off x="937613" y="108250"/>
                <a:ext cx="379975" cy="391375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15655" extrusionOk="0">
                    <a:moveTo>
                      <a:pt x="8086" y="1"/>
                    </a:moveTo>
                    <a:cubicBezTo>
                      <a:pt x="8055" y="62"/>
                      <a:pt x="8055" y="122"/>
                      <a:pt x="8055" y="183"/>
                    </a:cubicBezTo>
                    <a:cubicBezTo>
                      <a:pt x="8025" y="305"/>
                      <a:pt x="7994" y="457"/>
                      <a:pt x="7964" y="578"/>
                    </a:cubicBezTo>
                    <a:cubicBezTo>
                      <a:pt x="7934" y="821"/>
                      <a:pt x="7903" y="1095"/>
                      <a:pt x="7842" y="1338"/>
                    </a:cubicBezTo>
                    <a:cubicBezTo>
                      <a:pt x="7842" y="1460"/>
                      <a:pt x="7812" y="1551"/>
                      <a:pt x="7812" y="1673"/>
                    </a:cubicBezTo>
                    <a:cubicBezTo>
                      <a:pt x="7782" y="1794"/>
                      <a:pt x="7782" y="1946"/>
                      <a:pt x="7751" y="2068"/>
                    </a:cubicBezTo>
                    <a:lnTo>
                      <a:pt x="7751" y="2098"/>
                    </a:lnTo>
                    <a:cubicBezTo>
                      <a:pt x="7751" y="2280"/>
                      <a:pt x="7721" y="2432"/>
                      <a:pt x="7721" y="2584"/>
                    </a:cubicBezTo>
                    <a:cubicBezTo>
                      <a:pt x="7721" y="2645"/>
                      <a:pt x="7721" y="2706"/>
                      <a:pt x="7690" y="2767"/>
                    </a:cubicBezTo>
                    <a:cubicBezTo>
                      <a:pt x="7690" y="4195"/>
                      <a:pt x="7660" y="5654"/>
                      <a:pt x="7660" y="7083"/>
                    </a:cubicBezTo>
                    <a:cubicBezTo>
                      <a:pt x="6019" y="7083"/>
                      <a:pt x="4377" y="7083"/>
                      <a:pt x="2766" y="7113"/>
                    </a:cubicBezTo>
                    <a:cubicBezTo>
                      <a:pt x="2554" y="7113"/>
                      <a:pt x="2341" y="7144"/>
                      <a:pt x="2128" y="7144"/>
                    </a:cubicBezTo>
                    <a:lnTo>
                      <a:pt x="2158" y="7144"/>
                    </a:lnTo>
                    <a:cubicBezTo>
                      <a:pt x="1854" y="7174"/>
                      <a:pt x="1550" y="7205"/>
                      <a:pt x="1216" y="7265"/>
                    </a:cubicBezTo>
                    <a:cubicBezTo>
                      <a:pt x="1064" y="7265"/>
                      <a:pt x="912" y="7296"/>
                      <a:pt x="760" y="7296"/>
                    </a:cubicBezTo>
                    <a:cubicBezTo>
                      <a:pt x="608" y="7326"/>
                      <a:pt x="426" y="7357"/>
                      <a:pt x="274" y="7387"/>
                    </a:cubicBezTo>
                    <a:lnTo>
                      <a:pt x="213" y="7387"/>
                    </a:lnTo>
                    <a:cubicBezTo>
                      <a:pt x="152" y="7387"/>
                      <a:pt x="122" y="7387"/>
                      <a:pt x="61" y="7417"/>
                    </a:cubicBezTo>
                    <a:lnTo>
                      <a:pt x="0" y="7417"/>
                    </a:lnTo>
                    <a:cubicBezTo>
                      <a:pt x="122" y="7417"/>
                      <a:pt x="213" y="7448"/>
                      <a:pt x="304" y="7448"/>
                    </a:cubicBezTo>
                    <a:lnTo>
                      <a:pt x="274" y="7448"/>
                    </a:lnTo>
                    <a:cubicBezTo>
                      <a:pt x="487" y="7478"/>
                      <a:pt x="699" y="7478"/>
                      <a:pt x="912" y="7478"/>
                    </a:cubicBezTo>
                    <a:lnTo>
                      <a:pt x="943" y="7478"/>
                    </a:lnTo>
                    <a:cubicBezTo>
                      <a:pt x="1186" y="7508"/>
                      <a:pt x="1459" y="7508"/>
                      <a:pt x="1733" y="7539"/>
                    </a:cubicBezTo>
                    <a:lnTo>
                      <a:pt x="1763" y="7539"/>
                    </a:lnTo>
                    <a:cubicBezTo>
                      <a:pt x="1946" y="7539"/>
                      <a:pt x="2128" y="7569"/>
                      <a:pt x="2280" y="7569"/>
                    </a:cubicBezTo>
                    <a:cubicBezTo>
                      <a:pt x="4073" y="7539"/>
                      <a:pt x="5867" y="7508"/>
                      <a:pt x="7630" y="7508"/>
                    </a:cubicBezTo>
                    <a:lnTo>
                      <a:pt x="7630" y="7630"/>
                    </a:lnTo>
                    <a:cubicBezTo>
                      <a:pt x="7690" y="9727"/>
                      <a:pt x="7842" y="11794"/>
                      <a:pt x="7934" y="13861"/>
                    </a:cubicBezTo>
                    <a:cubicBezTo>
                      <a:pt x="7934" y="13983"/>
                      <a:pt x="7964" y="14074"/>
                      <a:pt x="7964" y="14196"/>
                    </a:cubicBezTo>
                    <a:cubicBezTo>
                      <a:pt x="7964" y="14196"/>
                      <a:pt x="7964" y="14226"/>
                      <a:pt x="7964" y="14226"/>
                    </a:cubicBezTo>
                    <a:lnTo>
                      <a:pt x="7964" y="14256"/>
                    </a:lnTo>
                    <a:cubicBezTo>
                      <a:pt x="7964" y="14256"/>
                      <a:pt x="7964" y="14269"/>
                      <a:pt x="7964" y="14287"/>
                    </a:cubicBezTo>
                    <a:cubicBezTo>
                      <a:pt x="8025" y="14499"/>
                      <a:pt x="8055" y="14743"/>
                      <a:pt x="8086" y="14986"/>
                    </a:cubicBezTo>
                    <a:cubicBezTo>
                      <a:pt x="8086" y="15003"/>
                      <a:pt x="8086" y="15016"/>
                      <a:pt x="8086" y="15016"/>
                    </a:cubicBezTo>
                    <a:lnTo>
                      <a:pt x="8086" y="15047"/>
                    </a:lnTo>
                    <a:cubicBezTo>
                      <a:pt x="8116" y="15077"/>
                      <a:pt x="8116" y="15077"/>
                      <a:pt x="8116" y="15107"/>
                    </a:cubicBezTo>
                    <a:cubicBezTo>
                      <a:pt x="8116" y="15138"/>
                      <a:pt x="8116" y="15168"/>
                      <a:pt x="8116" y="15199"/>
                    </a:cubicBezTo>
                    <a:cubicBezTo>
                      <a:pt x="8116" y="15229"/>
                      <a:pt x="8146" y="15229"/>
                      <a:pt x="8146" y="15259"/>
                    </a:cubicBezTo>
                    <a:cubicBezTo>
                      <a:pt x="8177" y="15381"/>
                      <a:pt x="8207" y="15472"/>
                      <a:pt x="8238" y="15594"/>
                    </a:cubicBezTo>
                    <a:lnTo>
                      <a:pt x="8238" y="15655"/>
                    </a:lnTo>
                    <a:cubicBezTo>
                      <a:pt x="8268" y="15472"/>
                      <a:pt x="8268" y="15290"/>
                      <a:pt x="8268" y="15077"/>
                    </a:cubicBezTo>
                    <a:cubicBezTo>
                      <a:pt x="8268" y="14955"/>
                      <a:pt x="8268" y="14864"/>
                      <a:pt x="8268" y="14743"/>
                    </a:cubicBezTo>
                    <a:cubicBezTo>
                      <a:pt x="8268" y="14408"/>
                      <a:pt x="8268" y="14044"/>
                      <a:pt x="8298" y="13709"/>
                    </a:cubicBezTo>
                    <a:cubicBezTo>
                      <a:pt x="8298" y="13375"/>
                      <a:pt x="8298" y="13010"/>
                      <a:pt x="8329" y="12676"/>
                    </a:cubicBezTo>
                    <a:cubicBezTo>
                      <a:pt x="8207" y="10943"/>
                      <a:pt x="8146" y="9241"/>
                      <a:pt x="8116" y="7508"/>
                    </a:cubicBezTo>
                    <a:cubicBezTo>
                      <a:pt x="9271" y="7508"/>
                      <a:pt x="10456" y="7508"/>
                      <a:pt x="11611" y="7478"/>
                    </a:cubicBezTo>
                    <a:lnTo>
                      <a:pt x="11703" y="7478"/>
                    </a:lnTo>
                    <a:cubicBezTo>
                      <a:pt x="11885" y="7478"/>
                      <a:pt x="12098" y="7478"/>
                      <a:pt x="12280" y="7448"/>
                    </a:cubicBezTo>
                    <a:lnTo>
                      <a:pt x="12402" y="7448"/>
                    </a:lnTo>
                    <a:cubicBezTo>
                      <a:pt x="12645" y="7448"/>
                      <a:pt x="12858" y="7448"/>
                      <a:pt x="13101" y="7417"/>
                    </a:cubicBezTo>
                    <a:lnTo>
                      <a:pt x="13131" y="7417"/>
                    </a:lnTo>
                    <a:cubicBezTo>
                      <a:pt x="13405" y="7417"/>
                      <a:pt x="13678" y="7387"/>
                      <a:pt x="13952" y="7357"/>
                    </a:cubicBezTo>
                    <a:cubicBezTo>
                      <a:pt x="14104" y="7326"/>
                      <a:pt x="14225" y="7326"/>
                      <a:pt x="14377" y="7296"/>
                    </a:cubicBezTo>
                    <a:cubicBezTo>
                      <a:pt x="14529" y="7296"/>
                      <a:pt x="14681" y="7296"/>
                      <a:pt x="14803" y="7265"/>
                    </a:cubicBezTo>
                    <a:cubicBezTo>
                      <a:pt x="14955" y="7265"/>
                      <a:pt x="15077" y="7235"/>
                      <a:pt x="15198" y="7235"/>
                    </a:cubicBezTo>
                    <a:lnTo>
                      <a:pt x="15077" y="7235"/>
                    </a:lnTo>
                    <a:cubicBezTo>
                      <a:pt x="14925" y="7205"/>
                      <a:pt x="14742" y="7174"/>
                      <a:pt x="14590" y="7174"/>
                    </a:cubicBezTo>
                    <a:cubicBezTo>
                      <a:pt x="14438" y="7144"/>
                      <a:pt x="14256" y="7144"/>
                      <a:pt x="14104" y="7144"/>
                    </a:cubicBezTo>
                    <a:cubicBezTo>
                      <a:pt x="13770" y="7113"/>
                      <a:pt x="13435" y="7113"/>
                      <a:pt x="13101" y="7083"/>
                    </a:cubicBezTo>
                    <a:cubicBezTo>
                      <a:pt x="12949" y="7083"/>
                      <a:pt x="12797" y="7053"/>
                      <a:pt x="12614" y="7053"/>
                    </a:cubicBezTo>
                    <a:lnTo>
                      <a:pt x="12554" y="7053"/>
                    </a:lnTo>
                    <a:cubicBezTo>
                      <a:pt x="11064" y="7083"/>
                      <a:pt x="9605" y="7083"/>
                      <a:pt x="8116" y="7083"/>
                    </a:cubicBezTo>
                    <a:cubicBezTo>
                      <a:pt x="8086" y="5563"/>
                      <a:pt x="8116" y="4013"/>
                      <a:pt x="8146" y="2493"/>
                    </a:cubicBezTo>
                    <a:lnTo>
                      <a:pt x="8146" y="2463"/>
                    </a:lnTo>
                    <a:cubicBezTo>
                      <a:pt x="8146" y="2199"/>
                      <a:pt x="8146" y="1936"/>
                      <a:pt x="8146" y="1673"/>
                    </a:cubicBezTo>
                    <a:cubicBezTo>
                      <a:pt x="8116" y="1399"/>
                      <a:pt x="8116" y="1095"/>
                      <a:pt x="8116" y="821"/>
                    </a:cubicBezTo>
                    <a:cubicBezTo>
                      <a:pt x="8116" y="578"/>
                      <a:pt x="8086" y="335"/>
                      <a:pt x="8086" y="92"/>
                    </a:cubicBezTo>
                    <a:cubicBezTo>
                      <a:pt x="8086" y="62"/>
                      <a:pt x="8086" y="31"/>
                      <a:pt x="8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6"/>
              <p:cNvSpPr/>
              <p:nvPr/>
            </p:nvSpPr>
            <p:spPr>
              <a:xfrm>
                <a:off x="8588550" y="1156000"/>
                <a:ext cx="379975" cy="391375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15655" extrusionOk="0">
                    <a:moveTo>
                      <a:pt x="8086" y="1"/>
                    </a:moveTo>
                    <a:cubicBezTo>
                      <a:pt x="8055" y="62"/>
                      <a:pt x="8055" y="122"/>
                      <a:pt x="8055" y="183"/>
                    </a:cubicBezTo>
                    <a:cubicBezTo>
                      <a:pt x="8025" y="305"/>
                      <a:pt x="7994" y="457"/>
                      <a:pt x="7964" y="578"/>
                    </a:cubicBezTo>
                    <a:cubicBezTo>
                      <a:pt x="7934" y="821"/>
                      <a:pt x="7903" y="1095"/>
                      <a:pt x="7842" y="1338"/>
                    </a:cubicBezTo>
                    <a:cubicBezTo>
                      <a:pt x="7842" y="1460"/>
                      <a:pt x="7812" y="1551"/>
                      <a:pt x="7812" y="1673"/>
                    </a:cubicBezTo>
                    <a:cubicBezTo>
                      <a:pt x="7782" y="1794"/>
                      <a:pt x="7782" y="1946"/>
                      <a:pt x="7751" y="2068"/>
                    </a:cubicBezTo>
                    <a:lnTo>
                      <a:pt x="7751" y="2098"/>
                    </a:lnTo>
                    <a:cubicBezTo>
                      <a:pt x="7751" y="2280"/>
                      <a:pt x="7721" y="2432"/>
                      <a:pt x="7721" y="2584"/>
                    </a:cubicBezTo>
                    <a:cubicBezTo>
                      <a:pt x="7721" y="2645"/>
                      <a:pt x="7721" y="2706"/>
                      <a:pt x="7690" y="2767"/>
                    </a:cubicBezTo>
                    <a:cubicBezTo>
                      <a:pt x="7690" y="4195"/>
                      <a:pt x="7660" y="5654"/>
                      <a:pt x="7660" y="7083"/>
                    </a:cubicBezTo>
                    <a:cubicBezTo>
                      <a:pt x="6019" y="7083"/>
                      <a:pt x="4377" y="7083"/>
                      <a:pt x="2766" y="7113"/>
                    </a:cubicBezTo>
                    <a:cubicBezTo>
                      <a:pt x="2554" y="7113"/>
                      <a:pt x="2341" y="7144"/>
                      <a:pt x="2128" y="7144"/>
                    </a:cubicBezTo>
                    <a:lnTo>
                      <a:pt x="2158" y="7144"/>
                    </a:lnTo>
                    <a:cubicBezTo>
                      <a:pt x="1854" y="7174"/>
                      <a:pt x="1550" y="7205"/>
                      <a:pt x="1216" y="7265"/>
                    </a:cubicBezTo>
                    <a:cubicBezTo>
                      <a:pt x="1064" y="7265"/>
                      <a:pt x="912" y="7296"/>
                      <a:pt x="760" y="7296"/>
                    </a:cubicBezTo>
                    <a:cubicBezTo>
                      <a:pt x="608" y="7326"/>
                      <a:pt x="426" y="7357"/>
                      <a:pt x="274" y="7387"/>
                    </a:cubicBezTo>
                    <a:lnTo>
                      <a:pt x="213" y="7387"/>
                    </a:lnTo>
                    <a:cubicBezTo>
                      <a:pt x="152" y="7387"/>
                      <a:pt x="122" y="7387"/>
                      <a:pt x="61" y="7417"/>
                    </a:cubicBezTo>
                    <a:lnTo>
                      <a:pt x="0" y="7417"/>
                    </a:lnTo>
                    <a:cubicBezTo>
                      <a:pt x="122" y="7417"/>
                      <a:pt x="213" y="7448"/>
                      <a:pt x="304" y="7448"/>
                    </a:cubicBezTo>
                    <a:lnTo>
                      <a:pt x="274" y="7448"/>
                    </a:lnTo>
                    <a:cubicBezTo>
                      <a:pt x="487" y="7478"/>
                      <a:pt x="699" y="7478"/>
                      <a:pt x="912" y="7478"/>
                    </a:cubicBezTo>
                    <a:lnTo>
                      <a:pt x="943" y="7478"/>
                    </a:lnTo>
                    <a:cubicBezTo>
                      <a:pt x="1186" y="7508"/>
                      <a:pt x="1459" y="7508"/>
                      <a:pt x="1733" y="7539"/>
                    </a:cubicBezTo>
                    <a:lnTo>
                      <a:pt x="1763" y="7539"/>
                    </a:lnTo>
                    <a:cubicBezTo>
                      <a:pt x="1946" y="7539"/>
                      <a:pt x="2128" y="7569"/>
                      <a:pt x="2280" y="7569"/>
                    </a:cubicBezTo>
                    <a:cubicBezTo>
                      <a:pt x="4073" y="7539"/>
                      <a:pt x="5867" y="7508"/>
                      <a:pt x="7630" y="7508"/>
                    </a:cubicBezTo>
                    <a:lnTo>
                      <a:pt x="7630" y="7630"/>
                    </a:lnTo>
                    <a:cubicBezTo>
                      <a:pt x="7690" y="9727"/>
                      <a:pt x="7842" y="11794"/>
                      <a:pt x="7934" y="13861"/>
                    </a:cubicBezTo>
                    <a:cubicBezTo>
                      <a:pt x="7934" y="13983"/>
                      <a:pt x="7964" y="14074"/>
                      <a:pt x="7964" y="14196"/>
                    </a:cubicBezTo>
                    <a:cubicBezTo>
                      <a:pt x="7964" y="14196"/>
                      <a:pt x="7964" y="14226"/>
                      <a:pt x="7964" y="14226"/>
                    </a:cubicBezTo>
                    <a:lnTo>
                      <a:pt x="7964" y="14256"/>
                    </a:lnTo>
                    <a:cubicBezTo>
                      <a:pt x="7964" y="14256"/>
                      <a:pt x="7964" y="14269"/>
                      <a:pt x="7964" y="14287"/>
                    </a:cubicBezTo>
                    <a:cubicBezTo>
                      <a:pt x="8025" y="14499"/>
                      <a:pt x="8055" y="14743"/>
                      <a:pt x="8086" y="14986"/>
                    </a:cubicBezTo>
                    <a:cubicBezTo>
                      <a:pt x="8086" y="15003"/>
                      <a:pt x="8086" y="15016"/>
                      <a:pt x="8086" y="15016"/>
                    </a:cubicBezTo>
                    <a:lnTo>
                      <a:pt x="8086" y="15047"/>
                    </a:lnTo>
                    <a:cubicBezTo>
                      <a:pt x="8116" y="15077"/>
                      <a:pt x="8116" y="15077"/>
                      <a:pt x="8116" y="15107"/>
                    </a:cubicBezTo>
                    <a:cubicBezTo>
                      <a:pt x="8116" y="15138"/>
                      <a:pt x="8116" y="15168"/>
                      <a:pt x="8116" y="15199"/>
                    </a:cubicBezTo>
                    <a:cubicBezTo>
                      <a:pt x="8116" y="15229"/>
                      <a:pt x="8146" y="15229"/>
                      <a:pt x="8146" y="15259"/>
                    </a:cubicBezTo>
                    <a:cubicBezTo>
                      <a:pt x="8177" y="15381"/>
                      <a:pt x="8207" y="15472"/>
                      <a:pt x="8238" y="15594"/>
                    </a:cubicBezTo>
                    <a:lnTo>
                      <a:pt x="8238" y="15655"/>
                    </a:lnTo>
                    <a:cubicBezTo>
                      <a:pt x="8268" y="15472"/>
                      <a:pt x="8268" y="15290"/>
                      <a:pt x="8268" y="15077"/>
                    </a:cubicBezTo>
                    <a:cubicBezTo>
                      <a:pt x="8268" y="14955"/>
                      <a:pt x="8268" y="14864"/>
                      <a:pt x="8268" y="14743"/>
                    </a:cubicBezTo>
                    <a:cubicBezTo>
                      <a:pt x="8268" y="14408"/>
                      <a:pt x="8268" y="14044"/>
                      <a:pt x="8298" y="13709"/>
                    </a:cubicBezTo>
                    <a:cubicBezTo>
                      <a:pt x="8298" y="13375"/>
                      <a:pt x="8298" y="13010"/>
                      <a:pt x="8329" y="12676"/>
                    </a:cubicBezTo>
                    <a:cubicBezTo>
                      <a:pt x="8207" y="10943"/>
                      <a:pt x="8146" y="9241"/>
                      <a:pt x="8116" y="7508"/>
                    </a:cubicBezTo>
                    <a:cubicBezTo>
                      <a:pt x="9271" y="7508"/>
                      <a:pt x="10456" y="7508"/>
                      <a:pt x="11611" y="7478"/>
                    </a:cubicBezTo>
                    <a:lnTo>
                      <a:pt x="11703" y="7478"/>
                    </a:lnTo>
                    <a:cubicBezTo>
                      <a:pt x="11885" y="7478"/>
                      <a:pt x="12098" y="7478"/>
                      <a:pt x="12280" y="7448"/>
                    </a:cubicBezTo>
                    <a:lnTo>
                      <a:pt x="12402" y="7448"/>
                    </a:lnTo>
                    <a:cubicBezTo>
                      <a:pt x="12645" y="7448"/>
                      <a:pt x="12858" y="7448"/>
                      <a:pt x="13101" y="7417"/>
                    </a:cubicBezTo>
                    <a:lnTo>
                      <a:pt x="13131" y="7417"/>
                    </a:lnTo>
                    <a:cubicBezTo>
                      <a:pt x="13405" y="7417"/>
                      <a:pt x="13678" y="7387"/>
                      <a:pt x="13952" y="7357"/>
                    </a:cubicBezTo>
                    <a:cubicBezTo>
                      <a:pt x="14104" y="7326"/>
                      <a:pt x="14225" y="7326"/>
                      <a:pt x="14377" y="7296"/>
                    </a:cubicBezTo>
                    <a:cubicBezTo>
                      <a:pt x="14529" y="7296"/>
                      <a:pt x="14681" y="7296"/>
                      <a:pt x="14803" y="7265"/>
                    </a:cubicBezTo>
                    <a:cubicBezTo>
                      <a:pt x="14955" y="7265"/>
                      <a:pt x="15077" y="7235"/>
                      <a:pt x="15198" y="7235"/>
                    </a:cubicBezTo>
                    <a:lnTo>
                      <a:pt x="15077" y="7235"/>
                    </a:lnTo>
                    <a:cubicBezTo>
                      <a:pt x="14925" y="7205"/>
                      <a:pt x="14742" y="7174"/>
                      <a:pt x="14590" y="7174"/>
                    </a:cubicBezTo>
                    <a:cubicBezTo>
                      <a:pt x="14438" y="7144"/>
                      <a:pt x="14256" y="7144"/>
                      <a:pt x="14104" y="7144"/>
                    </a:cubicBezTo>
                    <a:cubicBezTo>
                      <a:pt x="13770" y="7113"/>
                      <a:pt x="13435" y="7113"/>
                      <a:pt x="13101" y="7083"/>
                    </a:cubicBezTo>
                    <a:cubicBezTo>
                      <a:pt x="12949" y="7083"/>
                      <a:pt x="12797" y="7053"/>
                      <a:pt x="12614" y="7053"/>
                    </a:cubicBezTo>
                    <a:lnTo>
                      <a:pt x="12554" y="7053"/>
                    </a:lnTo>
                    <a:cubicBezTo>
                      <a:pt x="11064" y="7083"/>
                      <a:pt x="9605" y="7083"/>
                      <a:pt x="8116" y="7083"/>
                    </a:cubicBezTo>
                    <a:cubicBezTo>
                      <a:pt x="8086" y="5563"/>
                      <a:pt x="8116" y="4013"/>
                      <a:pt x="8146" y="2493"/>
                    </a:cubicBezTo>
                    <a:lnTo>
                      <a:pt x="8146" y="2463"/>
                    </a:lnTo>
                    <a:cubicBezTo>
                      <a:pt x="8146" y="2199"/>
                      <a:pt x="8146" y="1936"/>
                      <a:pt x="8146" y="1673"/>
                    </a:cubicBezTo>
                    <a:cubicBezTo>
                      <a:pt x="8116" y="1399"/>
                      <a:pt x="8116" y="1095"/>
                      <a:pt x="8116" y="821"/>
                    </a:cubicBezTo>
                    <a:cubicBezTo>
                      <a:pt x="8116" y="578"/>
                      <a:pt x="8086" y="335"/>
                      <a:pt x="8086" y="92"/>
                    </a:cubicBezTo>
                    <a:cubicBezTo>
                      <a:pt x="8086" y="62"/>
                      <a:pt x="8086" y="31"/>
                      <a:pt x="8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26"/>
              <p:cNvSpPr/>
              <p:nvPr/>
            </p:nvSpPr>
            <p:spPr>
              <a:xfrm>
                <a:off x="175475" y="1327450"/>
                <a:ext cx="379975" cy="391375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15655" extrusionOk="0">
                    <a:moveTo>
                      <a:pt x="8086" y="1"/>
                    </a:moveTo>
                    <a:cubicBezTo>
                      <a:pt x="8055" y="62"/>
                      <a:pt x="8055" y="122"/>
                      <a:pt x="8055" y="183"/>
                    </a:cubicBezTo>
                    <a:cubicBezTo>
                      <a:pt x="8025" y="305"/>
                      <a:pt x="7994" y="457"/>
                      <a:pt x="7964" y="578"/>
                    </a:cubicBezTo>
                    <a:cubicBezTo>
                      <a:pt x="7934" y="821"/>
                      <a:pt x="7903" y="1095"/>
                      <a:pt x="7842" y="1338"/>
                    </a:cubicBezTo>
                    <a:cubicBezTo>
                      <a:pt x="7842" y="1460"/>
                      <a:pt x="7812" y="1551"/>
                      <a:pt x="7812" y="1673"/>
                    </a:cubicBezTo>
                    <a:cubicBezTo>
                      <a:pt x="7782" y="1794"/>
                      <a:pt x="7782" y="1946"/>
                      <a:pt x="7751" y="2068"/>
                    </a:cubicBezTo>
                    <a:lnTo>
                      <a:pt x="7751" y="2098"/>
                    </a:lnTo>
                    <a:cubicBezTo>
                      <a:pt x="7751" y="2280"/>
                      <a:pt x="7721" y="2432"/>
                      <a:pt x="7721" y="2584"/>
                    </a:cubicBezTo>
                    <a:cubicBezTo>
                      <a:pt x="7721" y="2645"/>
                      <a:pt x="7721" y="2706"/>
                      <a:pt x="7690" y="2767"/>
                    </a:cubicBezTo>
                    <a:cubicBezTo>
                      <a:pt x="7690" y="4195"/>
                      <a:pt x="7660" y="5654"/>
                      <a:pt x="7660" y="7083"/>
                    </a:cubicBezTo>
                    <a:cubicBezTo>
                      <a:pt x="6019" y="7083"/>
                      <a:pt x="4377" y="7083"/>
                      <a:pt x="2766" y="7113"/>
                    </a:cubicBezTo>
                    <a:cubicBezTo>
                      <a:pt x="2554" y="7113"/>
                      <a:pt x="2341" y="7144"/>
                      <a:pt x="2128" y="7144"/>
                    </a:cubicBezTo>
                    <a:lnTo>
                      <a:pt x="2158" y="7144"/>
                    </a:lnTo>
                    <a:cubicBezTo>
                      <a:pt x="1854" y="7174"/>
                      <a:pt x="1550" y="7205"/>
                      <a:pt x="1216" y="7265"/>
                    </a:cubicBezTo>
                    <a:cubicBezTo>
                      <a:pt x="1064" y="7265"/>
                      <a:pt x="912" y="7296"/>
                      <a:pt x="760" y="7296"/>
                    </a:cubicBezTo>
                    <a:cubicBezTo>
                      <a:pt x="608" y="7326"/>
                      <a:pt x="426" y="7357"/>
                      <a:pt x="274" y="7387"/>
                    </a:cubicBezTo>
                    <a:lnTo>
                      <a:pt x="213" y="7387"/>
                    </a:lnTo>
                    <a:cubicBezTo>
                      <a:pt x="152" y="7387"/>
                      <a:pt x="122" y="7387"/>
                      <a:pt x="61" y="7417"/>
                    </a:cubicBezTo>
                    <a:lnTo>
                      <a:pt x="0" y="7417"/>
                    </a:lnTo>
                    <a:cubicBezTo>
                      <a:pt x="122" y="7417"/>
                      <a:pt x="213" y="7448"/>
                      <a:pt x="304" y="7448"/>
                    </a:cubicBezTo>
                    <a:lnTo>
                      <a:pt x="274" y="7448"/>
                    </a:lnTo>
                    <a:cubicBezTo>
                      <a:pt x="487" y="7478"/>
                      <a:pt x="699" y="7478"/>
                      <a:pt x="912" y="7478"/>
                    </a:cubicBezTo>
                    <a:lnTo>
                      <a:pt x="943" y="7478"/>
                    </a:lnTo>
                    <a:cubicBezTo>
                      <a:pt x="1186" y="7508"/>
                      <a:pt x="1459" y="7508"/>
                      <a:pt x="1733" y="7539"/>
                    </a:cubicBezTo>
                    <a:lnTo>
                      <a:pt x="1763" y="7539"/>
                    </a:lnTo>
                    <a:cubicBezTo>
                      <a:pt x="1946" y="7539"/>
                      <a:pt x="2128" y="7569"/>
                      <a:pt x="2280" y="7569"/>
                    </a:cubicBezTo>
                    <a:cubicBezTo>
                      <a:pt x="4073" y="7539"/>
                      <a:pt x="5867" y="7508"/>
                      <a:pt x="7630" y="7508"/>
                    </a:cubicBezTo>
                    <a:lnTo>
                      <a:pt x="7630" y="7630"/>
                    </a:lnTo>
                    <a:cubicBezTo>
                      <a:pt x="7690" y="9727"/>
                      <a:pt x="7842" y="11794"/>
                      <a:pt x="7934" y="13861"/>
                    </a:cubicBezTo>
                    <a:cubicBezTo>
                      <a:pt x="7934" y="13983"/>
                      <a:pt x="7964" y="14074"/>
                      <a:pt x="7964" y="14196"/>
                    </a:cubicBezTo>
                    <a:cubicBezTo>
                      <a:pt x="7964" y="14196"/>
                      <a:pt x="7964" y="14226"/>
                      <a:pt x="7964" y="14226"/>
                    </a:cubicBezTo>
                    <a:lnTo>
                      <a:pt x="7964" y="14256"/>
                    </a:lnTo>
                    <a:cubicBezTo>
                      <a:pt x="7964" y="14256"/>
                      <a:pt x="7964" y="14269"/>
                      <a:pt x="7964" y="14287"/>
                    </a:cubicBezTo>
                    <a:cubicBezTo>
                      <a:pt x="8025" y="14499"/>
                      <a:pt x="8055" y="14743"/>
                      <a:pt x="8086" y="14986"/>
                    </a:cubicBezTo>
                    <a:cubicBezTo>
                      <a:pt x="8086" y="15003"/>
                      <a:pt x="8086" y="15016"/>
                      <a:pt x="8086" y="15016"/>
                    </a:cubicBezTo>
                    <a:lnTo>
                      <a:pt x="8086" y="15047"/>
                    </a:lnTo>
                    <a:cubicBezTo>
                      <a:pt x="8116" y="15077"/>
                      <a:pt x="8116" y="15077"/>
                      <a:pt x="8116" y="15107"/>
                    </a:cubicBezTo>
                    <a:cubicBezTo>
                      <a:pt x="8116" y="15138"/>
                      <a:pt x="8116" y="15168"/>
                      <a:pt x="8116" y="15199"/>
                    </a:cubicBezTo>
                    <a:cubicBezTo>
                      <a:pt x="8116" y="15229"/>
                      <a:pt x="8146" y="15229"/>
                      <a:pt x="8146" y="15259"/>
                    </a:cubicBezTo>
                    <a:cubicBezTo>
                      <a:pt x="8177" y="15381"/>
                      <a:pt x="8207" y="15472"/>
                      <a:pt x="8238" y="15594"/>
                    </a:cubicBezTo>
                    <a:lnTo>
                      <a:pt x="8238" y="15655"/>
                    </a:lnTo>
                    <a:cubicBezTo>
                      <a:pt x="8268" y="15472"/>
                      <a:pt x="8268" y="15290"/>
                      <a:pt x="8268" y="15077"/>
                    </a:cubicBezTo>
                    <a:cubicBezTo>
                      <a:pt x="8268" y="14955"/>
                      <a:pt x="8268" y="14864"/>
                      <a:pt x="8268" y="14743"/>
                    </a:cubicBezTo>
                    <a:cubicBezTo>
                      <a:pt x="8268" y="14408"/>
                      <a:pt x="8268" y="14044"/>
                      <a:pt x="8298" y="13709"/>
                    </a:cubicBezTo>
                    <a:cubicBezTo>
                      <a:pt x="8298" y="13375"/>
                      <a:pt x="8298" y="13010"/>
                      <a:pt x="8329" y="12676"/>
                    </a:cubicBezTo>
                    <a:cubicBezTo>
                      <a:pt x="8207" y="10943"/>
                      <a:pt x="8146" y="9241"/>
                      <a:pt x="8116" y="7508"/>
                    </a:cubicBezTo>
                    <a:cubicBezTo>
                      <a:pt x="9271" y="7508"/>
                      <a:pt x="10456" y="7508"/>
                      <a:pt x="11611" y="7478"/>
                    </a:cubicBezTo>
                    <a:lnTo>
                      <a:pt x="11703" y="7478"/>
                    </a:lnTo>
                    <a:cubicBezTo>
                      <a:pt x="11885" y="7478"/>
                      <a:pt x="12098" y="7478"/>
                      <a:pt x="12280" y="7448"/>
                    </a:cubicBezTo>
                    <a:lnTo>
                      <a:pt x="12402" y="7448"/>
                    </a:lnTo>
                    <a:cubicBezTo>
                      <a:pt x="12645" y="7448"/>
                      <a:pt x="12858" y="7448"/>
                      <a:pt x="13101" y="7417"/>
                    </a:cubicBezTo>
                    <a:lnTo>
                      <a:pt x="13131" y="7417"/>
                    </a:lnTo>
                    <a:cubicBezTo>
                      <a:pt x="13405" y="7417"/>
                      <a:pt x="13678" y="7387"/>
                      <a:pt x="13952" y="7357"/>
                    </a:cubicBezTo>
                    <a:cubicBezTo>
                      <a:pt x="14104" y="7326"/>
                      <a:pt x="14225" y="7326"/>
                      <a:pt x="14377" y="7296"/>
                    </a:cubicBezTo>
                    <a:cubicBezTo>
                      <a:pt x="14529" y="7296"/>
                      <a:pt x="14681" y="7296"/>
                      <a:pt x="14803" y="7265"/>
                    </a:cubicBezTo>
                    <a:cubicBezTo>
                      <a:pt x="14955" y="7265"/>
                      <a:pt x="15077" y="7235"/>
                      <a:pt x="15198" y="7235"/>
                    </a:cubicBezTo>
                    <a:lnTo>
                      <a:pt x="15077" y="7235"/>
                    </a:lnTo>
                    <a:cubicBezTo>
                      <a:pt x="14925" y="7205"/>
                      <a:pt x="14742" y="7174"/>
                      <a:pt x="14590" y="7174"/>
                    </a:cubicBezTo>
                    <a:cubicBezTo>
                      <a:pt x="14438" y="7144"/>
                      <a:pt x="14256" y="7144"/>
                      <a:pt x="14104" y="7144"/>
                    </a:cubicBezTo>
                    <a:cubicBezTo>
                      <a:pt x="13770" y="7113"/>
                      <a:pt x="13435" y="7113"/>
                      <a:pt x="13101" y="7083"/>
                    </a:cubicBezTo>
                    <a:cubicBezTo>
                      <a:pt x="12949" y="7083"/>
                      <a:pt x="12797" y="7053"/>
                      <a:pt x="12614" y="7053"/>
                    </a:cubicBezTo>
                    <a:lnTo>
                      <a:pt x="12554" y="7053"/>
                    </a:lnTo>
                    <a:cubicBezTo>
                      <a:pt x="11064" y="7083"/>
                      <a:pt x="9605" y="7083"/>
                      <a:pt x="8116" y="7083"/>
                    </a:cubicBezTo>
                    <a:cubicBezTo>
                      <a:pt x="8086" y="5563"/>
                      <a:pt x="8116" y="4013"/>
                      <a:pt x="8146" y="2493"/>
                    </a:cubicBezTo>
                    <a:lnTo>
                      <a:pt x="8146" y="2463"/>
                    </a:lnTo>
                    <a:cubicBezTo>
                      <a:pt x="8146" y="2199"/>
                      <a:pt x="8146" y="1936"/>
                      <a:pt x="8146" y="1673"/>
                    </a:cubicBezTo>
                    <a:cubicBezTo>
                      <a:pt x="8116" y="1399"/>
                      <a:pt x="8116" y="1095"/>
                      <a:pt x="8116" y="821"/>
                    </a:cubicBezTo>
                    <a:cubicBezTo>
                      <a:pt x="8116" y="578"/>
                      <a:pt x="8086" y="335"/>
                      <a:pt x="8086" y="92"/>
                    </a:cubicBezTo>
                    <a:cubicBezTo>
                      <a:pt x="8086" y="62"/>
                      <a:pt x="8086" y="31"/>
                      <a:pt x="8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0" name="Google Shape;1170;p26"/>
            <p:cNvGrpSpPr/>
            <p:nvPr/>
          </p:nvGrpSpPr>
          <p:grpSpPr>
            <a:xfrm rot="10800000" flipH="1">
              <a:off x="175475" y="3403900"/>
              <a:ext cx="8793050" cy="1610575"/>
              <a:chOff x="175475" y="108250"/>
              <a:chExt cx="8793050" cy="1610575"/>
            </a:xfrm>
          </p:grpSpPr>
          <p:sp>
            <p:nvSpPr>
              <p:cNvPr id="1171" name="Google Shape;1171;p26"/>
              <p:cNvSpPr/>
              <p:nvPr/>
            </p:nvSpPr>
            <p:spPr>
              <a:xfrm>
                <a:off x="7621025" y="108250"/>
                <a:ext cx="379975" cy="391375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15655" extrusionOk="0">
                    <a:moveTo>
                      <a:pt x="8086" y="1"/>
                    </a:moveTo>
                    <a:cubicBezTo>
                      <a:pt x="8055" y="62"/>
                      <a:pt x="8055" y="122"/>
                      <a:pt x="8055" y="183"/>
                    </a:cubicBezTo>
                    <a:cubicBezTo>
                      <a:pt x="8025" y="305"/>
                      <a:pt x="7994" y="457"/>
                      <a:pt x="7964" y="578"/>
                    </a:cubicBezTo>
                    <a:cubicBezTo>
                      <a:pt x="7934" y="821"/>
                      <a:pt x="7903" y="1095"/>
                      <a:pt x="7842" y="1338"/>
                    </a:cubicBezTo>
                    <a:cubicBezTo>
                      <a:pt x="7842" y="1460"/>
                      <a:pt x="7812" y="1551"/>
                      <a:pt x="7812" y="1673"/>
                    </a:cubicBezTo>
                    <a:cubicBezTo>
                      <a:pt x="7782" y="1794"/>
                      <a:pt x="7782" y="1946"/>
                      <a:pt x="7751" y="2068"/>
                    </a:cubicBezTo>
                    <a:lnTo>
                      <a:pt x="7751" y="2098"/>
                    </a:lnTo>
                    <a:cubicBezTo>
                      <a:pt x="7751" y="2280"/>
                      <a:pt x="7721" y="2432"/>
                      <a:pt x="7721" y="2584"/>
                    </a:cubicBezTo>
                    <a:cubicBezTo>
                      <a:pt x="7721" y="2645"/>
                      <a:pt x="7721" y="2706"/>
                      <a:pt x="7690" y="2767"/>
                    </a:cubicBezTo>
                    <a:cubicBezTo>
                      <a:pt x="7690" y="4195"/>
                      <a:pt x="7660" y="5654"/>
                      <a:pt x="7660" y="7083"/>
                    </a:cubicBezTo>
                    <a:cubicBezTo>
                      <a:pt x="6019" y="7083"/>
                      <a:pt x="4377" y="7083"/>
                      <a:pt x="2766" y="7113"/>
                    </a:cubicBezTo>
                    <a:cubicBezTo>
                      <a:pt x="2554" y="7113"/>
                      <a:pt x="2341" y="7144"/>
                      <a:pt x="2128" y="7144"/>
                    </a:cubicBezTo>
                    <a:lnTo>
                      <a:pt x="2158" y="7144"/>
                    </a:lnTo>
                    <a:cubicBezTo>
                      <a:pt x="1854" y="7174"/>
                      <a:pt x="1550" y="7205"/>
                      <a:pt x="1216" y="7265"/>
                    </a:cubicBezTo>
                    <a:cubicBezTo>
                      <a:pt x="1064" y="7265"/>
                      <a:pt x="912" y="7296"/>
                      <a:pt x="760" y="7296"/>
                    </a:cubicBezTo>
                    <a:cubicBezTo>
                      <a:pt x="608" y="7326"/>
                      <a:pt x="426" y="7357"/>
                      <a:pt x="274" y="7387"/>
                    </a:cubicBezTo>
                    <a:lnTo>
                      <a:pt x="213" y="7387"/>
                    </a:lnTo>
                    <a:cubicBezTo>
                      <a:pt x="152" y="7387"/>
                      <a:pt x="122" y="7387"/>
                      <a:pt x="61" y="7417"/>
                    </a:cubicBezTo>
                    <a:lnTo>
                      <a:pt x="0" y="7417"/>
                    </a:lnTo>
                    <a:cubicBezTo>
                      <a:pt x="122" y="7417"/>
                      <a:pt x="213" y="7448"/>
                      <a:pt x="304" y="7448"/>
                    </a:cubicBezTo>
                    <a:lnTo>
                      <a:pt x="274" y="7448"/>
                    </a:lnTo>
                    <a:cubicBezTo>
                      <a:pt x="487" y="7478"/>
                      <a:pt x="699" y="7478"/>
                      <a:pt x="912" y="7478"/>
                    </a:cubicBezTo>
                    <a:lnTo>
                      <a:pt x="943" y="7478"/>
                    </a:lnTo>
                    <a:cubicBezTo>
                      <a:pt x="1186" y="7508"/>
                      <a:pt x="1459" y="7508"/>
                      <a:pt x="1733" y="7539"/>
                    </a:cubicBezTo>
                    <a:lnTo>
                      <a:pt x="1763" y="7539"/>
                    </a:lnTo>
                    <a:cubicBezTo>
                      <a:pt x="1946" y="7539"/>
                      <a:pt x="2128" y="7569"/>
                      <a:pt x="2280" y="7569"/>
                    </a:cubicBezTo>
                    <a:cubicBezTo>
                      <a:pt x="4073" y="7539"/>
                      <a:pt x="5867" y="7508"/>
                      <a:pt x="7630" y="7508"/>
                    </a:cubicBezTo>
                    <a:lnTo>
                      <a:pt x="7630" y="7630"/>
                    </a:lnTo>
                    <a:cubicBezTo>
                      <a:pt x="7690" y="9727"/>
                      <a:pt x="7842" y="11794"/>
                      <a:pt x="7934" y="13861"/>
                    </a:cubicBezTo>
                    <a:cubicBezTo>
                      <a:pt x="7934" y="13983"/>
                      <a:pt x="7964" y="14074"/>
                      <a:pt x="7964" y="14196"/>
                    </a:cubicBezTo>
                    <a:cubicBezTo>
                      <a:pt x="7964" y="14196"/>
                      <a:pt x="7964" y="14226"/>
                      <a:pt x="7964" y="14226"/>
                    </a:cubicBezTo>
                    <a:lnTo>
                      <a:pt x="7964" y="14256"/>
                    </a:lnTo>
                    <a:cubicBezTo>
                      <a:pt x="7964" y="14256"/>
                      <a:pt x="7964" y="14269"/>
                      <a:pt x="7964" y="14287"/>
                    </a:cubicBezTo>
                    <a:cubicBezTo>
                      <a:pt x="8025" y="14499"/>
                      <a:pt x="8055" y="14743"/>
                      <a:pt x="8086" y="14986"/>
                    </a:cubicBezTo>
                    <a:cubicBezTo>
                      <a:pt x="8086" y="15003"/>
                      <a:pt x="8086" y="15016"/>
                      <a:pt x="8086" y="15016"/>
                    </a:cubicBezTo>
                    <a:lnTo>
                      <a:pt x="8086" y="15047"/>
                    </a:lnTo>
                    <a:cubicBezTo>
                      <a:pt x="8116" y="15077"/>
                      <a:pt x="8116" y="15077"/>
                      <a:pt x="8116" y="15107"/>
                    </a:cubicBezTo>
                    <a:cubicBezTo>
                      <a:pt x="8116" y="15138"/>
                      <a:pt x="8116" y="15168"/>
                      <a:pt x="8116" y="15199"/>
                    </a:cubicBezTo>
                    <a:cubicBezTo>
                      <a:pt x="8116" y="15229"/>
                      <a:pt x="8146" y="15229"/>
                      <a:pt x="8146" y="15259"/>
                    </a:cubicBezTo>
                    <a:cubicBezTo>
                      <a:pt x="8177" y="15381"/>
                      <a:pt x="8207" y="15472"/>
                      <a:pt x="8238" y="15594"/>
                    </a:cubicBezTo>
                    <a:lnTo>
                      <a:pt x="8238" y="15655"/>
                    </a:lnTo>
                    <a:cubicBezTo>
                      <a:pt x="8268" y="15472"/>
                      <a:pt x="8268" y="15290"/>
                      <a:pt x="8268" y="15077"/>
                    </a:cubicBezTo>
                    <a:cubicBezTo>
                      <a:pt x="8268" y="14955"/>
                      <a:pt x="8268" y="14864"/>
                      <a:pt x="8268" y="14743"/>
                    </a:cubicBezTo>
                    <a:cubicBezTo>
                      <a:pt x="8268" y="14408"/>
                      <a:pt x="8268" y="14044"/>
                      <a:pt x="8298" y="13709"/>
                    </a:cubicBezTo>
                    <a:cubicBezTo>
                      <a:pt x="8298" y="13375"/>
                      <a:pt x="8298" y="13010"/>
                      <a:pt x="8329" y="12676"/>
                    </a:cubicBezTo>
                    <a:cubicBezTo>
                      <a:pt x="8207" y="10943"/>
                      <a:pt x="8146" y="9241"/>
                      <a:pt x="8116" y="7508"/>
                    </a:cubicBezTo>
                    <a:cubicBezTo>
                      <a:pt x="9271" y="7508"/>
                      <a:pt x="10456" y="7508"/>
                      <a:pt x="11611" y="7478"/>
                    </a:cubicBezTo>
                    <a:lnTo>
                      <a:pt x="11703" y="7478"/>
                    </a:lnTo>
                    <a:cubicBezTo>
                      <a:pt x="11885" y="7478"/>
                      <a:pt x="12098" y="7478"/>
                      <a:pt x="12280" y="7448"/>
                    </a:cubicBezTo>
                    <a:lnTo>
                      <a:pt x="12402" y="7448"/>
                    </a:lnTo>
                    <a:cubicBezTo>
                      <a:pt x="12645" y="7448"/>
                      <a:pt x="12858" y="7448"/>
                      <a:pt x="13101" y="7417"/>
                    </a:cubicBezTo>
                    <a:lnTo>
                      <a:pt x="13131" y="7417"/>
                    </a:lnTo>
                    <a:cubicBezTo>
                      <a:pt x="13405" y="7417"/>
                      <a:pt x="13678" y="7387"/>
                      <a:pt x="13952" y="7357"/>
                    </a:cubicBezTo>
                    <a:cubicBezTo>
                      <a:pt x="14104" y="7326"/>
                      <a:pt x="14225" y="7326"/>
                      <a:pt x="14377" y="7296"/>
                    </a:cubicBezTo>
                    <a:cubicBezTo>
                      <a:pt x="14529" y="7296"/>
                      <a:pt x="14681" y="7296"/>
                      <a:pt x="14803" y="7265"/>
                    </a:cubicBezTo>
                    <a:cubicBezTo>
                      <a:pt x="14955" y="7265"/>
                      <a:pt x="15077" y="7235"/>
                      <a:pt x="15198" y="7235"/>
                    </a:cubicBezTo>
                    <a:lnTo>
                      <a:pt x="15077" y="7235"/>
                    </a:lnTo>
                    <a:cubicBezTo>
                      <a:pt x="14925" y="7205"/>
                      <a:pt x="14742" y="7174"/>
                      <a:pt x="14590" y="7174"/>
                    </a:cubicBezTo>
                    <a:cubicBezTo>
                      <a:pt x="14438" y="7144"/>
                      <a:pt x="14256" y="7144"/>
                      <a:pt x="14104" y="7144"/>
                    </a:cubicBezTo>
                    <a:cubicBezTo>
                      <a:pt x="13770" y="7113"/>
                      <a:pt x="13435" y="7113"/>
                      <a:pt x="13101" y="7083"/>
                    </a:cubicBezTo>
                    <a:cubicBezTo>
                      <a:pt x="12949" y="7083"/>
                      <a:pt x="12797" y="7053"/>
                      <a:pt x="12614" y="7053"/>
                    </a:cubicBezTo>
                    <a:lnTo>
                      <a:pt x="12554" y="7053"/>
                    </a:lnTo>
                    <a:cubicBezTo>
                      <a:pt x="11064" y="7083"/>
                      <a:pt x="9605" y="7083"/>
                      <a:pt x="8116" y="7083"/>
                    </a:cubicBezTo>
                    <a:cubicBezTo>
                      <a:pt x="8086" y="5563"/>
                      <a:pt x="8116" y="4013"/>
                      <a:pt x="8146" y="2493"/>
                    </a:cubicBezTo>
                    <a:lnTo>
                      <a:pt x="8146" y="2463"/>
                    </a:lnTo>
                    <a:cubicBezTo>
                      <a:pt x="8146" y="2199"/>
                      <a:pt x="8146" y="1936"/>
                      <a:pt x="8146" y="1673"/>
                    </a:cubicBezTo>
                    <a:cubicBezTo>
                      <a:pt x="8116" y="1399"/>
                      <a:pt x="8116" y="1095"/>
                      <a:pt x="8116" y="821"/>
                    </a:cubicBezTo>
                    <a:cubicBezTo>
                      <a:pt x="8116" y="578"/>
                      <a:pt x="8086" y="335"/>
                      <a:pt x="8086" y="92"/>
                    </a:cubicBezTo>
                    <a:cubicBezTo>
                      <a:pt x="8086" y="62"/>
                      <a:pt x="8086" y="31"/>
                      <a:pt x="8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6"/>
              <p:cNvSpPr/>
              <p:nvPr/>
            </p:nvSpPr>
            <p:spPr>
              <a:xfrm flipH="1">
                <a:off x="937613" y="108250"/>
                <a:ext cx="379975" cy="391375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15655" extrusionOk="0">
                    <a:moveTo>
                      <a:pt x="8086" y="1"/>
                    </a:moveTo>
                    <a:cubicBezTo>
                      <a:pt x="8055" y="62"/>
                      <a:pt x="8055" y="122"/>
                      <a:pt x="8055" y="183"/>
                    </a:cubicBezTo>
                    <a:cubicBezTo>
                      <a:pt x="8025" y="305"/>
                      <a:pt x="7994" y="457"/>
                      <a:pt x="7964" y="578"/>
                    </a:cubicBezTo>
                    <a:cubicBezTo>
                      <a:pt x="7934" y="821"/>
                      <a:pt x="7903" y="1095"/>
                      <a:pt x="7842" y="1338"/>
                    </a:cubicBezTo>
                    <a:cubicBezTo>
                      <a:pt x="7842" y="1460"/>
                      <a:pt x="7812" y="1551"/>
                      <a:pt x="7812" y="1673"/>
                    </a:cubicBezTo>
                    <a:cubicBezTo>
                      <a:pt x="7782" y="1794"/>
                      <a:pt x="7782" y="1946"/>
                      <a:pt x="7751" y="2068"/>
                    </a:cubicBezTo>
                    <a:lnTo>
                      <a:pt x="7751" y="2098"/>
                    </a:lnTo>
                    <a:cubicBezTo>
                      <a:pt x="7751" y="2280"/>
                      <a:pt x="7721" y="2432"/>
                      <a:pt x="7721" y="2584"/>
                    </a:cubicBezTo>
                    <a:cubicBezTo>
                      <a:pt x="7721" y="2645"/>
                      <a:pt x="7721" y="2706"/>
                      <a:pt x="7690" y="2767"/>
                    </a:cubicBezTo>
                    <a:cubicBezTo>
                      <a:pt x="7690" y="4195"/>
                      <a:pt x="7660" y="5654"/>
                      <a:pt x="7660" y="7083"/>
                    </a:cubicBezTo>
                    <a:cubicBezTo>
                      <a:pt x="6019" y="7083"/>
                      <a:pt x="4377" y="7083"/>
                      <a:pt x="2766" y="7113"/>
                    </a:cubicBezTo>
                    <a:cubicBezTo>
                      <a:pt x="2554" y="7113"/>
                      <a:pt x="2341" y="7144"/>
                      <a:pt x="2128" y="7144"/>
                    </a:cubicBezTo>
                    <a:lnTo>
                      <a:pt x="2158" y="7144"/>
                    </a:lnTo>
                    <a:cubicBezTo>
                      <a:pt x="1854" y="7174"/>
                      <a:pt x="1550" y="7205"/>
                      <a:pt x="1216" y="7265"/>
                    </a:cubicBezTo>
                    <a:cubicBezTo>
                      <a:pt x="1064" y="7265"/>
                      <a:pt x="912" y="7296"/>
                      <a:pt x="760" y="7296"/>
                    </a:cubicBezTo>
                    <a:cubicBezTo>
                      <a:pt x="608" y="7326"/>
                      <a:pt x="426" y="7357"/>
                      <a:pt x="274" y="7387"/>
                    </a:cubicBezTo>
                    <a:lnTo>
                      <a:pt x="213" y="7387"/>
                    </a:lnTo>
                    <a:cubicBezTo>
                      <a:pt x="152" y="7387"/>
                      <a:pt x="122" y="7387"/>
                      <a:pt x="61" y="7417"/>
                    </a:cubicBezTo>
                    <a:lnTo>
                      <a:pt x="0" y="7417"/>
                    </a:lnTo>
                    <a:cubicBezTo>
                      <a:pt x="122" y="7417"/>
                      <a:pt x="213" y="7448"/>
                      <a:pt x="304" y="7448"/>
                    </a:cubicBezTo>
                    <a:lnTo>
                      <a:pt x="274" y="7448"/>
                    </a:lnTo>
                    <a:cubicBezTo>
                      <a:pt x="487" y="7478"/>
                      <a:pt x="699" y="7478"/>
                      <a:pt x="912" y="7478"/>
                    </a:cubicBezTo>
                    <a:lnTo>
                      <a:pt x="943" y="7478"/>
                    </a:lnTo>
                    <a:cubicBezTo>
                      <a:pt x="1186" y="7508"/>
                      <a:pt x="1459" y="7508"/>
                      <a:pt x="1733" y="7539"/>
                    </a:cubicBezTo>
                    <a:lnTo>
                      <a:pt x="1763" y="7539"/>
                    </a:lnTo>
                    <a:cubicBezTo>
                      <a:pt x="1946" y="7539"/>
                      <a:pt x="2128" y="7569"/>
                      <a:pt x="2280" y="7569"/>
                    </a:cubicBezTo>
                    <a:cubicBezTo>
                      <a:pt x="4073" y="7539"/>
                      <a:pt x="5867" y="7508"/>
                      <a:pt x="7630" y="7508"/>
                    </a:cubicBezTo>
                    <a:lnTo>
                      <a:pt x="7630" y="7630"/>
                    </a:lnTo>
                    <a:cubicBezTo>
                      <a:pt x="7690" y="9727"/>
                      <a:pt x="7842" y="11794"/>
                      <a:pt x="7934" y="13861"/>
                    </a:cubicBezTo>
                    <a:cubicBezTo>
                      <a:pt x="7934" y="13983"/>
                      <a:pt x="7964" y="14074"/>
                      <a:pt x="7964" y="14196"/>
                    </a:cubicBezTo>
                    <a:cubicBezTo>
                      <a:pt x="7964" y="14196"/>
                      <a:pt x="7964" y="14226"/>
                      <a:pt x="7964" y="14226"/>
                    </a:cubicBezTo>
                    <a:lnTo>
                      <a:pt x="7964" y="14256"/>
                    </a:lnTo>
                    <a:cubicBezTo>
                      <a:pt x="7964" y="14256"/>
                      <a:pt x="7964" y="14269"/>
                      <a:pt x="7964" y="14287"/>
                    </a:cubicBezTo>
                    <a:cubicBezTo>
                      <a:pt x="8025" y="14499"/>
                      <a:pt x="8055" y="14743"/>
                      <a:pt x="8086" y="14986"/>
                    </a:cubicBezTo>
                    <a:cubicBezTo>
                      <a:pt x="8086" y="15003"/>
                      <a:pt x="8086" y="15016"/>
                      <a:pt x="8086" y="15016"/>
                    </a:cubicBezTo>
                    <a:lnTo>
                      <a:pt x="8086" y="15047"/>
                    </a:lnTo>
                    <a:cubicBezTo>
                      <a:pt x="8116" y="15077"/>
                      <a:pt x="8116" y="15077"/>
                      <a:pt x="8116" y="15107"/>
                    </a:cubicBezTo>
                    <a:cubicBezTo>
                      <a:pt x="8116" y="15138"/>
                      <a:pt x="8116" y="15168"/>
                      <a:pt x="8116" y="15199"/>
                    </a:cubicBezTo>
                    <a:cubicBezTo>
                      <a:pt x="8116" y="15229"/>
                      <a:pt x="8146" y="15229"/>
                      <a:pt x="8146" y="15259"/>
                    </a:cubicBezTo>
                    <a:cubicBezTo>
                      <a:pt x="8177" y="15381"/>
                      <a:pt x="8207" y="15472"/>
                      <a:pt x="8238" y="15594"/>
                    </a:cubicBezTo>
                    <a:lnTo>
                      <a:pt x="8238" y="15655"/>
                    </a:lnTo>
                    <a:cubicBezTo>
                      <a:pt x="8268" y="15472"/>
                      <a:pt x="8268" y="15290"/>
                      <a:pt x="8268" y="15077"/>
                    </a:cubicBezTo>
                    <a:cubicBezTo>
                      <a:pt x="8268" y="14955"/>
                      <a:pt x="8268" y="14864"/>
                      <a:pt x="8268" y="14743"/>
                    </a:cubicBezTo>
                    <a:cubicBezTo>
                      <a:pt x="8268" y="14408"/>
                      <a:pt x="8268" y="14044"/>
                      <a:pt x="8298" y="13709"/>
                    </a:cubicBezTo>
                    <a:cubicBezTo>
                      <a:pt x="8298" y="13375"/>
                      <a:pt x="8298" y="13010"/>
                      <a:pt x="8329" y="12676"/>
                    </a:cubicBezTo>
                    <a:cubicBezTo>
                      <a:pt x="8207" y="10943"/>
                      <a:pt x="8146" y="9241"/>
                      <a:pt x="8116" y="7508"/>
                    </a:cubicBezTo>
                    <a:cubicBezTo>
                      <a:pt x="9271" y="7508"/>
                      <a:pt x="10456" y="7508"/>
                      <a:pt x="11611" y="7478"/>
                    </a:cubicBezTo>
                    <a:lnTo>
                      <a:pt x="11703" y="7478"/>
                    </a:lnTo>
                    <a:cubicBezTo>
                      <a:pt x="11885" y="7478"/>
                      <a:pt x="12098" y="7478"/>
                      <a:pt x="12280" y="7448"/>
                    </a:cubicBezTo>
                    <a:lnTo>
                      <a:pt x="12402" y="7448"/>
                    </a:lnTo>
                    <a:cubicBezTo>
                      <a:pt x="12645" y="7448"/>
                      <a:pt x="12858" y="7448"/>
                      <a:pt x="13101" y="7417"/>
                    </a:cubicBezTo>
                    <a:lnTo>
                      <a:pt x="13131" y="7417"/>
                    </a:lnTo>
                    <a:cubicBezTo>
                      <a:pt x="13405" y="7417"/>
                      <a:pt x="13678" y="7387"/>
                      <a:pt x="13952" y="7357"/>
                    </a:cubicBezTo>
                    <a:cubicBezTo>
                      <a:pt x="14104" y="7326"/>
                      <a:pt x="14225" y="7326"/>
                      <a:pt x="14377" y="7296"/>
                    </a:cubicBezTo>
                    <a:cubicBezTo>
                      <a:pt x="14529" y="7296"/>
                      <a:pt x="14681" y="7296"/>
                      <a:pt x="14803" y="7265"/>
                    </a:cubicBezTo>
                    <a:cubicBezTo>
                      <a:pt x="14955" y="7265"/>
                      <a:pt x="15077" y="7235"/>
                      <a:pt x="15198" y="7235"/>
                    </a:cubicBezTo>
                    <a:lnTo>
                      <a:pt x="15077" y="7235"/>
                    </a:lnTo>
                    <a:cubicBezTo>
                      <a:pt x="14925" y="7205"/>
                      <a:pt x="14742" y="7174"/>
                      <a:pt x="14590" y="7174"/>
                    </a:cubicBezTo>
                    <a:cubicBezTo>
                      <a:pt x="14438" y="7144"/>
                      <a:pt x="14256" y="7144"/>
                      <a:pt x="14104" y="7144"/>
                    </a:cubicBezTo>
                    <a:cubicBezTo>
                      <a:pt x="13770" y="7113"/>
                      <a:pt x="13435" y="7113"/>
                      <a:pt x="13101" y="7083"/>
                    </a:cubicBezTo>
                    <a:cubicBezTo>
                      <a:pt x="12949" y="7083"/>
                      <a:pt x="12797" y="7053"/>
                      <a:pt x="12614" y="7053"/>
                    </a:cubicBezTo>
                    <a:lnTo>
                      <a:pt x="12554" y="7053"/>
                    </a:lnTo>
                    <a:cubicBezTo>
                      <a:pt x="11064" y="7083"/>
                      <a:pt x="9605" y="7083"/>
                      <a:pt x="8116" y="7083"/>
                    </a:cubicBezTo>
                    <a:cubicBezTo>
                      <a:pt x="8086" y="5563"/>
                      <a:pt x="8116" y="4013"/>
                      <a:pt x="8146" y="2493"/>
                    </a:cubicBezTo>
                    <a:lnTo>
                      <a:pt x="8146" y="2463"/>
                    </a:lnTo>
                    <a:cubicBezTo>
                      <a:pt x="8146" y="2199"/>
                      <a:pt x="8146" y="1936"/>
                      <a:pt x="8146" y="1673"/>
                    </a:cubicBezTo>
                    <a:cubicBezTo>
                      <a:pt x="8116" y="1399"/>
                      <a:pt x="8116" y="1095"/>
                      <a:pt x="8116" y="821"/>
                    </a:cubicBezTo>
                    <a:cubicBezTo>
                      <a:pt x="8116" y="578"/>
                      <a:pt x="8086" y="335"/>
                      <a:pt x="8086" y="92"/>
                    </a:cubicBezTo>
                    <a:cubicBezTo>
                      <a:pt x="8086" y="62"/>
                      <a:pt x="8086" y="31"/>
                      <a:pt x="8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6"/>
              <p:cNvSpPr/>
              <p:nvPr/>
            </p:nvSpPr>
            <p:spPr>
              <a:xfrm>
                <a:off x="8588550" y="1156000"/>
                <a:ext cx="379975" cy="391375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15655" extrusionOk="0">
                    <a:moveTo>
                      <a:pt x="8086" y="1"/>
                    </a:moveTo>
                    <a:cubicBezTo>
                      <a:pt x="8055" y="62"/>
                      <a:pt x="8055" y="122"/>
                      <a:pt x="8055" y="183"/>
                    </a:cubicBezTo>
                    <a:cubicBezTo>
                      <a:pt x="8025" y="305"/>
                      <a:pt x="7994" y="457"/>
                      <a:pt x="7964" y="578"/>
                    </a:cubicBezTo>
                    <a:cubicBezTo>
                      <a:pt x="7934" y="821"/>
                      <a:pt x="7903" y="1095"/>
                      <a:pt x="7842" y="1338"/>
                    </a:cubicBezTo>
                    <a:cubicBezTo>
                      <a:pt x="7842" y="1460"/>
                      <a:pt x="7812" y="1551"/>
                      <a:pt x="7812" y="1673"/>
                    </a:cubicBezTo>
                    <a:cubicBezTo>
                      <a:pt x="7782" y="1794"/>
                      <a:pt x="7782" y="1946"/>
                      <a:pt x="7751" y="2068"/>
                    </a:cubicBezTo>
                    <a:lnTo>
                      <a:pt x="7751" y="2098"/>
                    </a:lnTo>
                    <a:cubicBezTo>
                      <a:pt x="7751" y="2280"/>
                      <a:pt x="7721" y="2432"/>
                      <a:pt x="7721" y="2584"/>
                    </a:cubicBezTo>
                    <a:cubicBezTo>
                      <a:pt x="7721" y="2645"/>
                      <a:pt x="7721" y="2706"/>
                      <a:pt x="7690" y="2767"/>
                    </a:cubicBezTo>
                    <a:cubicBezTo>
                      <a:pt x="7690" y="4195"/>
                      <a:pt x="7660" y="5654"/>
                      <a:pt x="7660" y="7083"/>
                    </a:cubicBezTo>
                    <a:cubicBezTo>
                      <a:pt x="6019" y="7083"/>
                      <a:pt x="4377" y="7083"/>
                      <a:pt x="2766" y="7113"/>
                    </a:cubicBezTo>
                    <a:cubicBezTo>
                      <a:pt x="2554" y="7113"/>
                      <a:pt x="2341" y="7144"/>
                      <a:pt x="2128" y="7144"/>
                    </a:cubicBezTo>
                    <a:lnTo>
                      <a:pt x="2158" y="7144"/>
                    </a:lnTo>
                    <a:cubicBezTo>
                      <a:pt x="1854" y="7174"/>
                      <a:pt x="1550" y="7205"/>
                      <a:pt x="1216" y="7265"/>
                    </a:cubicBezTo>
                    <a:cubicBezTo>
                      <a:pt x="1064" y="7265"/>
                      <a:pt x="912" y="7296"/>
                      <a:pt x="760" y="7296"/>
                    </a:cubicBezTo>
                    <a:cubicBezTo>
                      <a:pt x="608" y="7326"/>
                      <a:pt x="426" y="7357"/>
                      <a:pt x="274" y="7387"/>
                    </a:cubicBezTo>
                    <a:lnTo>
                      <a:pt x="213" y="7387"/>
                    </a:lnTo>
                    <a:cubicBezTo>
                      <a:pt x="152" y="7387"/>
                      <a:pt x="122" y="7387"/>
                      <a:pt x="61" y="7417"/>
                    </a:cubicBezTo>
                    <a:lnTo>
                      <a:pt x="0" y="7417"/>
                    </a:lnTo>
                    <a:cubicBezTo>
                      <a:pt x="122" y="7417"/>
                      <a:pt x="213" y="7448"/>
                      <a:pt x="304" y="7448"/>
                    </a:cubicBezTo>
                    <a:lnTo>
                      <a:pt x="274" y="7448"/>
                    </a:lnTo>
                    <a:cubicBezTo>
                      <a:pt x="487" y="7478"/>
                      <a:pt x="699" y="7478"/>
                      <a:pt x="912" y="7478"/>
                    </a:cubicBezTo>
                    <a:lnTo>
                      <a:pt x="943" y="7478"/>
                    </a:lnTo>
                    <a:cubicBezTo>
                      <a:pt x="1186" y="7508"/>
                      <a:pt x="1459" y="7508"/>
                      <a:pt x="1733" y="7539"/>
                    </a:cubicBezTo>
                    <a:lnTo>
                      <a:pt x="1763" y="7539"/>
                    </a:lnTo>
                    <a:cubicBezTo>
                      <a:pt x="1946" y="7539"/>
                      <a:pt x="2128" y="7569"/>
                      <a:pt x="2280" y="7569"/>
                    </a:cubicBezTo>
                    <a:cubicBezTo>
                      <a:pt x="4073" y="7539"/>
                      <a:pt x="5867" y="7508"/>
                      <a:pt x="7630" y="7508"/>
                    </a:cubicBezTo>
                    <a:lnTo>
                      <a:pt x="7630" y="7630"/>
                    </a:lnTo>
                    <a:cubicBezTo>
                      <a:pt x="7690" y="9727"/>
                      <a:pt x="7842" y="11794"/>
                      <a:pt x="7934" y="13861"/>
                    </a:cubicBezTo>
                    <a:cubicBezTo>
                      <a:pt x="7934" y="13983"/>
                      <a:pt x="7964" y="14074"/>
                      <a:pt x="7964" y="14196"/>
                    </a:cubicBezTo>
                    <a:cubicBezTo>
                      <a:pt x="7964" y="14196"/>
                      <a:pt x="7964" y="14226"/>
                      <a:pt x="7964" y="14226"/>
                    </a:cubicBezTo>
                    <a:lnTo>
                      <a:pt x="7964" y="14256"/>
                    </a:lnTo>
                    <a:cubicBezTo>
                      <a:pt x="7964" y="14256"/>
                      <a:pt x="7964" y="14269"/>
                      <a:pt x="7964" y="14287"/>
                    </a:cubicBezTo>
                    <a:cubicBezTo>
                      <a:pt x="8025" y="14499"/>
                      <a:pt x="8055" y="14743"/>
                      <a:pt x="8086" y="14986"/>
                    </a:cubicBezTo>
                    <a:cubicBezTo>
                      <a:pt x="8086" y="15003"/>
                      <a:pt x="8086" y="15016"/>
                      <a:pt x="8086" y="15016"/>
                    </a:cubicBezTo>
                    <a:lnTo>
                      <a:pt x="8086" y="15047"/>
                    </a:lnTo>
                    <a:cubicBezTo>
                      <a:pt x="8116" y="15077"/>
                      <a:pt x="8116" y="15077"/>
                      <a:pt x="8116" y="15107"/>
                    </a:cubicBezTo>
                    <a:cubicBezTo>
                      <a:pt x="8116" y="15138"/>
                      <a:pt x="8116" y="15168"/>
                      <a:pt x="8116" y="15199"/>
                    </a:cubicBezTo>
                    <a:cubicBezTo>
                      <a:pt x="8116" y="15229"/>
                      <a:pt x="8146" y="15229"/>
                      <a:pt x="8146" y="15259"/>
                    </a:cubicBezTo>
                    <a:cubicBezTo>
                      <a:pt x="8177" y="15381"/>
                      <a:pt x="8207" y="15472"/>
                      <a:pt x="8238" y="15594"/>
                    </a:cubicBezTo>
                    <a:lnTo>
                      <a:pt x="8238" y="15655"/>
                    </a:lnTo>
                    <a:cubicBezTo>
                      <a:pt x="8268" y="15472"/>
                      <a:pt x="8268" y="15290"/>
                      <a:pt x="8268" y="15077"/>
                    </a:cubicBezTo>
                    <a:cubicBezTo>
                      <a:pt x="8268" y="14955"/>
                      <a:pt x="8268" y="14864"/>
                      <a:pt x="8268" y="14743"/>
                    </a:cubicBezTo>
                    <a:cubicBezTo>
                      <a:pt x="8268" y="14408"/>
                      <a:pt x="8268" y="14044"/>
                      <a:pt x="8298" y="13709"/>
                    </a:cubicBezTo>
                    <a:cubicBezTo>
                      <a:pt x="8298" y="13375"/>
                      <a:pt x="8298" y="13010"/>
                      <a:pt x="8329" y="12676"/>
                    </a:cubicBezTo>
                    <a:cubicBezTo>
                      <a:pt x="8207" y="10943"/>
                      <a:pt x="8146" y="9241"/>
                      <a:pt x="8116" y="7508"/>
                    </a:cubicBezTo>
                    <a:cubicBezTo>
                      <a:pt x="9271" y="7508"/>
                      <a:pt x="10456" y="7508"/>
                      <a:pt x="11611" y="7478"/>
                    </a:cubicBezTo>
                    <a:lnTo>
                      <a:pt x="11703" y="7478"/>
                    </a:lnTo>
                    <a:cubicBezTo>
                      <a:pt x="11885" y="7478"/>
                      <a:pt x="12098" y="7478"/>
                      <a:pt x="12280" y="7448"/>
                    </a:cubicBezTo>
                    <a:lnTo>
                      <a:pt x="12402" y="7448"/>
                    </a:lnTo>
                    <a:cubicBezTo>
                      <a:pt x="12645" y="7448"/>
                      <a:pt x="12858" y="7448"/>
                      <a:pt x="13101" y="7417"/>
                    </a:cubicBezTo>
                    <a:lnTo>
                      <a:pt x="13131" y="7417"/>
                    </a:lnTo>
                    <a:cubicBezTo>
                      <a:pt x="13405" y="7417"/>
                      <a:pt x="13678" y="7387"/>
                      <a:pt x="13952" y="7357"/>
                    </a:cubicBezTo>
                    <a:cubicBezTo>
                      <a:pt x="14104" y="7326"/>
                      <a:pt x="14225" y="7326"/>
                      <a:pt x="14377" y="7296"/>
                    </a:cubicBezTo>
                    <a:cubicBezTo>
                      <a:pt x="14529" y="7296"/>
                      <a:pt x="14681" y="7296"/>
                      <a:pt x="14803" y="7265"/>
                    </a:cubicBezTo>
                    <a:cubicBezTo>
                      <a:pt x="14955" y="7265"/>
                      <a:pt x="15077" y="7235"/>
                      <a:pt x="15198" y="7235"/>
                    </a:cubicBezTo>
                    <a:lnTo>
                      <a:pt x="15077" y="7235"/>
                    </a:lnTo>
                    <a:cubicBezTo>
                      <a:pt x="14925" y="7205"/>
                      <a:pt x="14742" y="7174"/>
                      <a:pt x="14590" y="7174"/>
                    </a:cubicBezTo>
                    <a:cubicBezTo>
                      <a:pt x="14438" y="7144"/>
                      <a:pt x="14256" y="7144"/>
                      <a:pt x="14104" y="7144"/>
                    </a:cubicBezTo>
                    <a:cubicBezTo>
                      <a:pt x="13770" y="7113"/>
                      <a:pt x="13435" y="7113"/>
                      <a:pt x="13101" y="7083"/>
                    </a:cubicBezTo>
                    <a:cubicBezTo>
                      <a:pt x="12949" y="7083"/>
                      <a:pt x="12797" y="7053"/>
                      <a:pt x="12614" y="7053"/>
                    </a:cubicBezTo>
                    <a:lnTo>
                      <a:pt x="12554" y="7053"/>
                    </a:lnTo>
                    <a:cubicBezTo>
                      <a:pt x="11064" y="7083"/>
                      <a:pt x="9605" y="7083"/>
                      <a:pt x="8116" y="7083"/>
                    </a:cubicBezTo>
                    <a:cubicBezTo>
                      <a:pt x="8086" y="5563"/>
                      <a:pt x="8116" y="4013"/>
                      <a:pt x="8146" y="2493"/>
                    </a:cubicBezTo>
                    <a:lnTo>
                      <a:pt x="8146" y="2463"/>
                    </a:lnTo>
                    <a:cubicBezTo>
                      <a:pt x="8146" y="2199"/>
                      <a:pt x="8146" y="1936"/>
                      <a:pt x="8146" y="1673"/>
                    </a:cubicBezTo>
                    <a:cubicBezTo>
                      <a:pt x="8116" y="1399"/>
                      <a:pt x="8116" y="1095"/>
                      <a:pt x="8116" y="821"/>
                    </a:cubicBezTo>
                    <a:cubicBezTo>
                      <a:pt x="8116" y="578"/>
                      <a:pt x="8086" y="335"/>
                      <a:pt x="8086" y="92"/>
                    </a:cubicBezTo>
                    <a:cubicBezTo>
                      <a:pt x="8086" y="62"/>
                      <a:pt x="8086" y="31"/>
                      <a:pt x="8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6"/>
              <p:cNvSpPr/>
              <p:nvPr/>
            </p:nvSpPr>
            <p:spPr>
              <a:xfrm>
                <a:off x="175475" y="1327450"/>
                <a:ext cx="379975" cy="391375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15655" extrusionOk="0">
                    <a:moveTo>
                      <a:pt x="8086" y="1"/>
                    </a:moveTo>
                    <a:cubicBezTo>
                      <a:pt x="8055" y="62"/>
                      <a:pt x="8055" y="122"/>
                      <a:pt x="8055" y="183"/>
                    </a:cubicBezTo>
                    <a:cubicBezTo>
                      <a:pt x="8025" y="305"/>
                      <a:pt x="7994" y="457"/>
                      <a:pt x="7964" y="578"/>
                    </a:cubicBezTo>
                    <a:cubicBezTo>
                      <a:pt x="7934" y="821"/>
                      <a:pt x="7903" y="1095"/>
                      <a:pt x="7842" y="1338"/>
                    </a:cubicBezTo>
                    <a:cubicBezTo>
                      <a:pt x="7842" y="1460"/>
                      <a:pt x="7812" y="1551"/>
                      <a:pt x="7812" y="1673"/>
                    </a:cubicBezTo>
                    <a:cubicBezTo>
                      <a:pt x="7782" y="1794"/>
                      <a:pt x="7782" y="1946"/>
                      <a:pt x="7751" y="2068"/>
                    </a:cubicBezTo>
                    <a:lnTo>
                      <a:pt x="7751" y="2098"/>
                    </a:lnTo>
                    <a:cubicBezTo>
                      <a:pt x="7751" y="2280"/>
                      <a:pt x="7721" y="2432"/>
                      <a:pt x="7721" y="2584"/>
                    </a:cubicBezTo>
                    <a:cubicBezTo>
                      <a:pt x="7721" y="2645"/>
                      <a:pt x="7721" y="2706"/>
                      <a:pt x="7690" y="2767"/>
                    </a:cubicBezTo>
                    <a:cubicBezTo>
                      <a:pt x="7690" y="4195"/>
                      <a:pt x="7660" y="5654"/>
                      <a:pt x="7660" y="7083"/>
                    </a:cubicBezTo>
                    <a:cubicBezTo>
                      <a:pt x="6019" y="7083"/>
                      <a:pt x="4377" y="7083"/>
                      <a:pt x="2766" y="7113"/>
                    </a:cubicBezTo>
                    <a:cubicBezTo>
                      <a:pt x="2554" y="7113"/>
                      <a:pt x="2341" y="7144"/>
                      <a:pt x="2128" y="7144"/>
                    </a:cubicBezTo>
                    <a:lnTo>
                      <a:pt x="2158" y="7144"/>
                    </a:lnTo>
                    <a:cubicBezTo>
                      <a:pt x="1854" y="7174"/>
                      <a:pt x="1550" y="7205"/>
                      <a:pt x="1216" y="7265"/>
                    </a:cubicBezTo>
                    <a:cubicBezTo>
                      <a:pt x="1064" y="7265"/>
                      <a:pt x="912" y="7296"/>
                      <a:pt x="760" y="7296"/>
                    </a:cubicBezTo>
                    <a:cubicBezTo>
                      <a:pt x="608" y="7326"/>
                      <a:pt x="426" y="7357"/>
                      <a:pt x="274" y="7387"/>
                    </a:cubicBezTo>
                    <a:lnTo>
                      <a:pt x="213" y="7387"/>
                    </a:lnTo>
                    <a:cubicBezTo>
                      <a:pt x="152" y="7387"/>
                      <a:pt x="122" y="7387"/>
                      <a:pt x="61" y="7417"/>
                    </a:cubicBezTo>
                    <a:lnTo>
                      <a:pt x="0" y="7417"/>
                    </a:lnTo>
                    <a:cubicBezTo>
                      <a:pt x="122" y="7417"/>
                      <a:pt x="213" y="7448"/>
                      <a:pt x="304" y="7448"/>
                    </a:cubicBezTo>
                    <a:lnTo>
                      <a:pt x="274" y="7448"/>
                    </a:lnTo>
                    <a:cubicBezTo>
                      <a:pt x="487" y="7478"/>
                      <a:pt x="699" y="7478"/>
                      <a:pt x="912" y="7478"/>
                    </a:cubicBezTo>
                    <a:lnTo>
                      <a:pt x="943" y="7478"/>
                    </a:lnTo>
                    <a:cubicBezTo>
                      <a:pt x="1186" y="7508"/>
                      <a:pt x="1459" y="7508"/>
                      <a:pt x="1733" y="7539"/>
                    </a:cubicBezTo>
                    <a:lnTo>
                      <a:pt x="1763" y="7539"/>
                    </a:lnTo>
                    <a:cubicBezTo>
                      <a:pt x="1946" y="7539"/>
                      <a:pt x="2128" y="7569"/>
                      <a:pt x="2280" y="7569"/>
                    </a:cubicBezTo>
                    <a:cubicBezTo>
                      <a:pt x="4073" y="7539"/>
                      <a:pt x="5867" y="7508"/>
                      <a:pt x="7630" y="7508"/>
                    </a:cubicBezTo>
                    <a:lnTo>
                      <a:pt x="7630" y="7630"/>
                    </a:lnTo>
                    <a:cubicBezTo>
                      <a:pt x="7690" y="9727"/>
                      <a:pt x="7842" y="11794"/>
                      <a:pt x="7934" y="13861"/>
                    </a:cubicBezTo>
                    <a:cubicBezTo>
                      <a:pt x="7934" y="13983"/>
                      <a:pt x="7964" y="14074"/>
                      <a:pt x="7964" y="14196"/>
                    </a:cubicBezTo>
                    <a:cubicBezTo>
                      <a:pt x="7964" y="14196"/>
                      <a:pt x="7964" y="14226"/>
                      <a:pt x="7964" y="14226"/>
                    </a:cubicBezTo>
                    <a:lnTo>
                      <a:pt x="7964" y="14256"/>
                    </a:lnTo>
                    <a:cubicBezTo>
                      <a:pt x="7964" y="14256"/>
                      <a:pt x="7964" y="14269"/>
                      <a:pt x="7964" y="14287"/>
                    </a:cubicBezTo>
                    <a:cubicBezTo>
                      <a:pt x="8025" y="14499"/>
                      <a:pt x="8055" y="14743"/>
                      <a:pt x="8086" y="14986"/>
                    </a:cubicBezTo>
                    <a:cubicBezTo>
                      <a:pt x="8086" y="15003"/>
                      <a:pt x="8086" y="15016"/>
                      <a:pt x="8086" y="15016"/>
                    </a:cubicBezTo>
                    <a:lnTo>
                      <a:pt x="8086" y="15047"/>
                    </a:lnTo>
                    <a:cubicBezTo>
                      <a:pt x="8116" y="15077"/>
                      <a:pt x="8116" y="15077"/>
                      <a:pt x="8116" y="15107"/>
                    </a:cubicBezTo>
                    <a:cubicBezTo>
                      <a:pt x="8116" y="15138"/>
                      <a:pt x="8116" y="15168"/>
                      <a:pt x="8116" y="15199"/>
                    </a:cubicBezTo>
                    <a:cubicBezTo>
                      <a:pt x="8116" y="15229"/>
                      <a:pt x="8146" y="15229"/>
                      <a:pt x="8146" y="15259"/>
                    </a:cubicBezTo>
                    <a:cubicBezTo>
                      <a:pt x="8177" y="15381"/>
                      <a:pt x="8207" y="15472"/>
                      <a:pt x="8238" y="15594"/>
                    </a:cubicBezTo>
                    <a:lnTo>
                      <a:pt x="8238" y="15655"/>
                    </a:lnTo>
                    <a:cubicBezTo>
                      <a:pt x="8268" y="15472"/>
                      <a:pt x="8268" y="15290"/>
                      <a:pt x="8268" y="15077"/>
                    </a:cubicBezTo>
                    <a:cubicBezTo>
                      <a:pt x="8268" y="14955"/>
                      <a:pt x="8268" y="14864"/>
                      <a:pt x="8268" y="14743"/>
                    </a:cubicBezTo>
                    <a:cubicBezTo>
                      <a:pt x="8268" y="14408"/>
                      <a:pt x="8268" y="14044"/>
                      <a:pt x="8298" y="13709"/>
                    </a:cubicBezTo>
                    <a:cubicBezTo>
                      <a:pt x="8298" y="13375"/>
                      <a:pt x="8298" y="13010"/>
                      <a:pt x="8329" y="12676"/>
                    </a:cubicBezTo>
                    <a:cubicBezTo>
                      <a:pt x="8207" y="10943"/>
                      <a:pt x="8146" y="9241"/>
                      <a:pt x="8116" y="7508"/>
                    </a:cubicBezTo>
                    <a:cubicBezTo>
                      <a:pt x="9271" y="7508"/>
                      <a:pt x="10456" y="7508"/>
                      <a:pt x="11611" y="7478"/>
                    </a:cubicBezTo>
                    <a:lnTo>
                      <a:pt x="11703" y="7478"/>
                    </a:lnTo>
                    <a:cubicBezTo>
                      <a:pt x="11885" y="7478"/>
                      <a:pt x="12098" y="7478"/>
                      <a:pt x="12280" y="7448"/>
                    </a:cubicBezTo>
                    <a:lnTo>
                      <a:pt x="12402" y="7448"/>
                    </a:lnTo>
                    <a:cubicBezTo>
                      <a:pt x="12645" y="7448"/>
                      <a:pt x="12858" y="7448"/>
                      <a:pt x="13101" y="7417"/>
                    </a:cubicBezTo>
                    <a:lnTo>
                      <a:pt x="13131" y="7417"/>
                    </a:lnTo>
                    <a:cubicBezTo>
                      <a:pt x="13405" y="7417"/>
                      <a:pt x="13678" y="7387"/>
                      <a:pt x="13952" y="7357"/>
                    </a:cubicBezTo>
                    <a:cubicBezTo>
                      <a:pt x="14104" y="7326"/>
                      <a:pt x="14225" y="7326"/>
                      <a:pt x="14377" y="7296"/>
                    </a:cubicBezTo>
                    <a:cubicBezTo>
                      <a:pt x="14529" y="7296"/>
                      <a:pt x="14681" y="7296"/>
                      <a:pt x="14803" y="7265"/>
                    </a:cubicBezTo>
                    <a:cubicBezTo>
                      <a:pt x="14955" y="7265"/>
                      <a:pt x="15077" y="7235"/>
                      <a:pt x="15198" y="7235"/>
                    </a:cubicBezTo>
                    <a:lnTo>
                      <a:pt x="15077" y="7235"/>
                    </a:lnTo>
                    <a:cubicBezTo>
                      <a:pt x="14925" y="7205"/>
                      <a:pt x="14742" y="7174"/>
                      <a:pt x="14590" y="7174"/>
                    </a:cubicBezTo>
                    <a:cubicBezTo>
                      <a:pt x="14438" y="7144"/>
                      <a:pt x="14256" y="7144"/>
                      <a:pt x="14104" y="7144"/>
                    </a:cubicBezTo>
                    <a:cubicBezTo>
                      <a:pt x="13770" y="7113"/>
                      <a:pt x="13435" y="7113"/>
                      <a:pt x="13101" y="7083"/>
                    </a:cubicBezTo>
                    <a:cubicBezTo>
                      <a:pt x="12949" y="7083"/>
                      <a:pt x="12797" y="7053"/>
                      <a:pt x="12614" y="7053"/>
                    </a:cubicBezTo>
                    <a:lnTo>
                      <a:pt x="12554" y="7053"/>
                    </a:lnTo>
                    <a:cubicBezTo>
                      <a:pt x="11064" y="7083"/>
                      <a:pt x="9605" y="7083"/>
                      <a:pt x="8116" y="7083"/>
                    </a:cubicBezTo>
                    <a:cubicBezTo>
                      <a:pt x="8086" y="5563"/>
                      <a:pt x="8116" y="4013"/>
                      <a:pt x="8146" y="2493"/>
                    </a:cubicBezTo>
                    <a:lnTo>
                      <a:pt x="8146" y="2463"/>
                    </a:lnTo>
                    <a:cubicBezTo>
                      <a:pt x="8146" y="2199"/>
                      <a:pt x="8146" y="1936"/>
                      <a:pt x="8146" y="1673"/>
                    </a:cubicBezTo>
                    <a:cubicBezTo>
                      <a:pt x="8116" y="1399"/>
                      <a:pt x="8116" y="1095"/>
                      <a:pt x="8116" y="821"/>
                    </a:cubicBezTo>
                    <a:cubicBezTo>
                      <a:pt x="8116" y="578"/>
                      <a:pt x="8086" y="335"/>
                      <a:pt x="8086" y="92"/>
                    </a:cubicBezTo>
                    <a:cubicBezTo>
                      <a:pt x="8086" y="62"/>
                      <a:pt x="8086" y="31"/>
                      <a:pt x="8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7" name="Google Shape;120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8" name="Google Shape;1208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09" name="Google Shape;1209;p28"/>
          <p:cNvSpPr txBox="1">
            <a:spLocks noGrp="1"/>
          </p:cNvSpPr>
          <p:nvPr>
            <p:ph type="subTitle" idx="1"/>
          </p:nvPr>
        </p:nvSpPr>
        <p:spPr>
          <a:xfrm>
            <a:off x="1022525" y="2073001"/>
            <a:ext cx="20721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0" name="Google Shape;1210;p28"/>
          <p:cNvSpPr txBox="1">
            <a:spLocks noGrp="1"/>
          </p:cNvSpPr>
          <p:nvPr>
            <p:ph type="subTitle" idx="2"/>
          </p:nvPr>
        </p:nvSpPr>
        <p:spPr>
          <a:xfrm>
            <a:off x="3534625" y="2073001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1" name="Google Shape;1211;p28"/>
          <p:cNvSpPr txBox="1">
            <a:spLocks noGrp="1"/>
          </p:cNvSpPr>
          <p:nvPr>
            <p:ph type="subTitle" idx="3"/>
          </p:nvPr>
        </p:nvSpPr>
        <p:spPr>
          <a:xfrm>
            <a:off x="1022525" y="3884225"/>
            <a:ext cx="20721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2" name="Google Shape;1212;p28"/>
          <p:cNvSpPr txBox="1">
            <a:spLocks noGrp="1"/>
          </p:cNvSpPr>
          <p:nvPr>
            <p:ph type="subTitle" idx="4"/>
          </p:nvPr>
        </p:nvSpPr>
        <p:spPr>
          <a:xfrm>
            <a:off x="3534625" y="3884225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3" name="Google Shape;1213;p28"/>
          <p:cNvSpPr txBox="1">
            <a:spLocks noGrp="1"/>
          </p:cNvSpPr>
          <p:nvPr>
            <p:ph type="subTitle" idx="5"/>
          </p:nvPr>
        </p:nvSpPr>
        <p:spPr>
          <a:xfrm>
            <a:off x="6049375" y="2073001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4" name="Google Shape;1214;p28"/>
          <p:cNvSpPr txBox="1">
            <a:spLocks noGrp="1"/>
          </p:cNvSpPr>
          <p:nvPr>
            <p:ph type="subTitle" idx="6"/>
          </p:nvPr>
        </p:nvSpPr>
        <p:spPr>
          <a:xfrm>
            <a:off x="6049375" y="3884225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5" name="Google Shape;1215;p28"/>
          <p:cNvSpPr txBox="1">
            <a:spLocks noGrp="1"/>
          </p:cNvSpPr>
          <p:nvPr>
            <p:ph type="subTitle" idx="7"/>
          </p:nvPr>
        </p:nvSpPr>
        <p:spPr>
          <a:xfrm>
            <a:off x="1023425" y="1656600"/>
            <a:ext cx="20703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16" name="Google Shape;1216;p28"/>
          <p:cNvSpPr txBox="1">
            <a:spLocks noGrp="1"/>
          </p:cNvSpPr>
          <p:nvPr>
            <p:ph type="subTitle" idx="8"/>
          </p:nvPr>
        </p:nvSpPr>
        <p:spPr>
          <a:xfrm>
            <a:off x="3535525" y="1656600"/>
            <a:ext cx="20721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17" name="Google Shape;1217;p28"/>
          <p:cNvSpPr txBox="1">
            <a:spLocks noGrp="1"/>
          </p:cNvSpPr>
          <p:nvPr>
            <p:ph type="subTitle" idx="9"/>
          </p:nvPr>
        </p:nvSpPr>
        <p:spPr>
          <a:xfrm>
            <a:off x="6050275" y="1656600"/>
            <a:ext cx="20721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18" name="Google Shape;1218;p28"/>
          <p:cNvSpPr txBox="1">
            <a:spLocks noGrp="1"/>
          </p:cNvSpPr>
          <p:nvPr>
            <p:ph type="subTitle" idx="13"/>
          </p:nvPr>
        </p:nvSpPr>
        <p:spPr>
          <a:xfrm>
            <a:off x="1023425" y="3467800"/>
            <a:ext cx="20703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19" name="Google Shape;1219;p28"/>
          <p:cNvSpPr txBox="1">
            <a:spLocks noGrp="1"/>
          </p:cNvSpPr>
          <p:nvPr>
            <p:ph type="subTitle" idx="14"/>
          </p:nvPr>
        </p:nvSpPr>
        <p:spPr>
          <a:xfrm>
            <a:off x="3535525" y="3467800"/>
            <a:ext cx="20721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20" name="Google Shape;1220;p28"/>
          <p:cNvSpPr txBox="1">
            <a:spLocks noGrp="1"/>
          </p:cNvSpPr>
          <p:nvPr>
            <p:ph type="subTitle" idx="15"/>
          </p:nvPr>
        </p:nvSpPr>
        <p:spPr>
          <a:xfrm>
            <a:off x="6050275" y="3467800"/>
            <a:ext cx="20721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221" name="Google Shape;1221;p28"/>
          <p:cNvGrpSpPr/>
          <p:nvPr/>
        </p:nvGrpSpPr>
        <p:grpSpPr>
          <a:xfrm>
            <a:off x="876913" y="207325"/>
            <a:ext cx="8017625" cy="810400"/>
            <a:chOff x="876913" y="207325"/>
            <a:chExt cx="8017625" cy="810400"/>
          </a:xfrm>
        </p:grpSpPr>
        <p:grpSp>
          <p:nvGrpSpPr>
            <p:cNvPr id="1222" name="Google Shape;1222;p28"/>
            <p:cNvGrpSpPr/>
            <p:nvPr/>
          </p:nvGrpSpPr>
          <p:grpSpPr>
            <a:xfrm>
              <a:off x="876913" y="207325"/>
              <a:ext cx="180975" cy="237700"/>
              <a:chOff x="4147313" y="4459888"/>
              <a:chExt cx="180975" cy="237700"/>
            </a:xfrm>
          </p:grpSpPr>
          <p:sp>
            <p:nvSpPr>
              <p:cNvPr id="1223" name="Google Shape;1223;p28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8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28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6" name="Google Shape;1226;p28"/>
            <p:cNvGrpSpPr/>
            <p:nvPr/>
          </p:nvGrpSpPr>
          <p:grpSpPr>
            <a:xfrm>
              <a:off x="8713563" y="780025"/>
              <a:ext cx="180975" cy="237700"/>
              <a:chOff x="4147313" y="4459888"/>
              <a:chExt cx="180975" cy="237700"/>
            </a:xfrm>
          </p:grpSpPr>
          <p:sp>
            <p:nvSpPr>
              <p:cNvPr id="1227" name="Google Shape;1227;p28"/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8"/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8"/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0" name="Google Shape;1230;p28"/>
          <p:cNvGrpSpPr/>
          <p:nvPr/>
        </p:nvGrpSpPr>
        <p:grpSpPr>
          <a:xfrm>
            <a:off x="161363" y="130488"/>
            <a:ext cx="8304775" cy="1095588"/>
            <a:chOff x="161363" y="130488"/>
            <a:chExt cx="8304775" cy="1095588"/>
          </a:xfrm>
        </p:grpSpPr>
        <p:sp>
          <p:nvSpPr>
            <p:cNvPr id="1231" name="Google Shape;1231;p28"/>
            <p:cNvSpPr/>
            <p:nvPr/>
          </p:nvSpPr>
          <p:spPr>
            <a:xfrm>
              <a:off x="8086163" y="130488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8"/>
            <p:cNvSpPr/>
            <p:nvPr/>
          </p:nvSpPr>
          <p:spPr>
            <a:xfrm>
              <a:off x="161363" y="834700"/>
              <a:ext cx="379975" cy="391375"/>
            </a:xfrm>
            <a:custGeom>
              <a:avLst/>
              <a:gdLst/>
              <a:ahLst/>
              <a:cxnLst/>
              <a:rect l="l" t="t" r="r" b="b"/>
              <a:pathLst>
                <a:path w="15199" h="15655" extrusionOk="0">
                  <a:moveTo>
                    <a:pt x="8086" y="1"/>
                  </a:moveTo>
                  <a:cubicBezTo>
                    <a:pt x="8055" y="62"/>
                    <a:pt x="8055" y="122"/>
                    <a:pt x="8055" y="183"/>
                  </a:cubicBezTo>
                  <a:cubicBezTo>
                    <a:pt x="8025" y="305"/>
                    <a:pt x="7994" y="457"/>
                    <a:pt x="7964" y="578"/>
                  </a:cubicBezTo>
                  <a:cubicBezTo>
                    <a:pt x="7934" y="821"/>
                    <a:pt x="7903" y="1095"/>
                    <a:pt x="7842" y="1338"/>
                  </a:cubicBezTo>
                  <a:cubicBezTo>
                    <a:pt x="7842" y="1460"/>
                    <a:pt x="7812" y="1551"/>
                    <a:pt x="7812" y="1673"/>
                  </a:cubicBezTo>
                  <a:cubicBezTo>
                    <a:pt x="7782" y="1794"/>
                    <a:pt x="7782" y="1946"/>
                    <a:pt x="7751" y="2068"/>
                  </a:cubicBezTo>
                  <a:lnTo>
                    <a:pt x="7751" y="2098"/>
                  </a:lnTo>
                  <a:cubicBezTo>
                    <a:pt x="7751" y="2280"/>
                    <a:pt x="7721" y="2432"/>
                    <a:pt x="7721" y="2584"/>
                  </a:cubicBezTo>
                  <a:cubicBezTo>
                    <a:pt x="7721" y="2645"/>
                    <a:pt x="7721" y="2706"/>
                    <a:pt x="7690" y="2767"/>
                  </a:cubicBezTo>
                  <a:cubicBezTo>
                    <a:pt x="7690" y="4195"/>
                    <a:pt x="7660" y="5654"/>
                    <a:pt x="7660" y="7083"/>
                  </a:cubicBezTo>
                  <a:cubicBezTo>
                    <a:pt x="6019" y="7083"/>
                    <a:pt x="4377" y="7083"/>
                    <a:pt x="2766" y="7113"/>
                  </a:cubicBezTo>
                  <a:cubicBezTo>
                    <a:pt x="2554" y="7113"/>
                    <a:pt x="2341" y="7144"/>
                    <a:pt x="2128" y="7144"/>
                  </a:cubicBezTo>
                  <a:lnTo>
                    <a:pt x="2158" y="7144"/>
                  </a:lnTo>
                  <a:cubicBezTo>
                    <a:pt x="1854" y="7174"/>
                    <a:pt x="1550" y="7205"/>
                    <a:pt x="1216" y="7265"/>
                  </a:cubicBezTo>
                  <a:cubicBezTo>
                    <a:pt x="1064" y="7265"/>
                    <a:pt x="912" y="7296"/>
                    <a:pt x="760" y="7296"/>
                  </a:cubicBezTo>
                  <a:cubicBezTo>
                    <a:pt x="608" y="7326"/>
                    <a:pt x="426" y="7357"/>
                    <a:pt x="274" y="7387"/>
                  </a:cubicBezTo>
                  <a:lnTo>
                    <a:pt x="213" y="7387"/>
                  </a:lnTo>
                  <a:cubicBezTo>
                    <a:pt x="152" y="7387"/>
                    <a:pt x="122" y="7387"/>
                    <a:pt x="61" y="7417"/>
                  </a:cubicBezTo>
                  <a:lnTo>
                    <a:pt x="0" y="7417"/>
                  </a:lnTo>
                  <a:cubicBezTo>
                    <a:pt x="122" y="7417"/>
                    <a:pt x="213" y="7448"/>
                    <a:pt x="304" y="7448"/>
                  </a:cubicBezTo>
                  <a:lnTo>
                    <a:pt x="274" y="7448"/>
                  </a:lnTo>
                  <a:cubicBezTo>
                    <a:pt x="487" y="7478"/>
                    <a:pt x="699" y="7478"/>
                    <a:pt x="912" y="7478"/>
                  </a:cubicBezTo>
                  <a:lnTo>
                    <a:pt x="943" y="7478"/>
                  </a:lnTo>
                  <a:cubicBezTo>
                    <a:pt x="1186" y="7508"/>
                    <a:pt x="1459" y="7508"/>
                    <a:pt x="1733" y="7539"/>
                  </a:cubicBezTo>
                  <a:lnTo>
                    <a:pt x="1763" y="7539"/>
                  </a:lnTo>
                  <a:cubicBezTo>
                    <a:pt x="1946" y="7539"/>
                    <a:pt x="2128" y="7569"/>
                    <a:pt x="2280" y="7569"/>
                  </a:cubicBezTo>
                  <a:cubicBezTo>
                    <a:pt x="4073" y="7539"/>
                    <a:pt x="5867" y="7508"/>
                    <a:pt x="7630" y="7508"/>
                  </a:cubicBezTo>
                  <a:lnTo>
                    <a:pt x="7630" y="7630"/>
                  </a:lnTo>
                  <a:cubicBezTo>
                    <a:pt x="7690" y="9727"/>
                    <a:pt x="7842" y="11794"/>
                    <a:pt x="7934" y="13861"/>
                  </a:cubicBezTo>
                  <a:cubicBezTo>
                    <a:pt x="7934" y="13983"/>
                    <a:pt x="7964" y="14074"/>
                    <a:pt x="7964" y="14196"/>
                  </a:cubicBezTo>
                  <a:cubicBezTo>
                    <a:pt x="7964" y="14196"/>
                    <a:pt x="7964" y="14226"/>
                    <a:pt x="7964" y="14226"/>
                  </a:cubicBezTo>
                  <a:lnTo>
                    <a:pt x="7964" y="14256"/>
                  </a:lnTo>
                  <a:cubicBezTo>
                    <a:pt x="7964" y="14256"/>
                    <a:pt x="7964" y="14269"/>
                    <a:pt x="7964" y="14287"/>
                  </a:cubicBezTo>
                  <a:cubicBezTo>
                    <a:pt x="8025" y="14499"/>
                    <a:pt x="8055" y="14743"/>
                    <a:pt x="8086" y="14986"/>
                  </a:cubicBezTo>
                  <a:cubicBezTo>
                    <a:pt x="8086" y="15003"/>
                    <a:pt x="8086" y="15016"/>
                    <a:pt x="8086" y="15016"/>
                  </a:cubicBezTo>
                  <a:lnTo>
                    <a:pt x="8086" y="15047"/>
                  </a:lnTo>
                  <a:cubicBezTo>
                    <a:pt x="8116" y="15077"/>
                    <a:pt x="8116" y="15077"/>
                    <a:pt x="8116" y="15107"/>
                  </a:cubicBezTo>
                  <a:cubicBezTo>
                    <a:pt x="8116" y="15138"/>
                    <a:pt x="8116" y="15168"/>
                    <a:pt x="8116" y="15199"/>
                  </a:cubicBezTo>
                  <a:cubicBezTo>
                    <a:pt x="8116" y="15229"/>
                    <a:pt x="8146" y="15229"/>
                    <a:pt x="8146" y="15259"/>
                  </a:cubicBezTo>
                  <a:cubicBezTo>
                    <a:pt x="8177" y="15381"/>
                    <a:pt x="8207" y="15472"/>
                    <a:pt x="8238" y="15594"/>
                  </a:cubicBezTo>
                  <a:lnTo>
                    <a:pt x="8238" y="15655"/>
                  </a:lnTo>
                  <a:cubicBezTo>
                    <a:pt x="8268" y="15472"/>
                    <a:pt x="8268" y="15290"/>
                    <a:pt x="8268" y="15077"/>
                  </a:cubicBezTo>
                  <a:cubicBezTo>
                    <a:pt x="8268" y="14955"/>
                    <a:pt x="8268" y="14864"/>
                    <a:pt x="8268" y="14743"/>
                  </a:cubicBezTo>
                  <a:cubicBezTo>
                    <a:pt x="8268" y="14408"/>
                    <a:pt x="8268" y="14044"/>
                    <a:pt x="8298" y="13709"/>
                  </a:cubicBezTo>
                  <a:cubicBezTo>
                    <a:pt x="8298" y="13375"/>
                    <a:pt x="8298" y="13010"/>
                    <a:pt x="8329" y="12676"/>
                  </a:cubicBezTo>
                  <a:cubicBezTo>
                    <a:pt x="8207" y="10943"/>
                    <a:pt x="8146" y="9241"/>
                    <a:pt x="8116" y="7508"/>
                  </a:cubicBezTo>
                  <a:cubicBezTo>
                    <a:pt x="9271" y="7508"/>
                    <a:pt x="10456" y="7508"/>
                    <a:pt x="11611" y="7478"/>
                  </a:cubicBezTo>
                  <a:lnTo>
                    <a:pt x="11703" y="7478"/>
                  </a:lnTo>
                  <a:cubicBezTo>
                    <a:pt x="11885" y="7478"/>
                    <a:pt x="12098" y="7478"/>
                    <a:pt x="12280" y="7448"/>
                  </a:cubicBezTo>
                  <a:lnTo>
                    <a:pt x="12402" y="7448"/>
                  </a:lnTo>
                  <a:cubicBezTo>
                    <a:pt x="12645" y="7448"/>
                    <a:pt x="12858" y="7448"/>
                    <a:pt x="13101" y="7417"/>
                  </a:cubicBezTo>
                  <a:lnTo>
                    <a:pt x="13131" y="7417"/>
                  </a:lnTo>
                  <a:cubicBezTo>
                    <a:pt x="13405" y="7417"/>
                    <a:pt x="13678" y="7387"/>
                    <a:pt x="13952" y="7357"/>
                  </a:cubicBezTo>
                  <a:cubicBezTo>
                    <a:pt x="14104" y="7326"/>
                    <a:pt x="14225" y="7326"/>
                    <a:pt x="14377" y="7296"/>
                  </a:cubicBezTo>
                  <a:cubicBezTo>
                    <a:pt x="14529" y="7296"/>
                    <a:pt x="14681" y="7296"/>
                    <a:pt x="14803" y="7265"/>
                  </a:cubicBezTo>
                  <a:cubicBezTo>
                    <a:pt x="14955" y="7265"/>
                    <a:pt x="15077" y="7235"/>
                    <a:pt x="15198" y="7235"/>
                  </a:cubicBezTo>
                  <a:lnTo>
                    <a:pt x="15077" y="7235"/>
                  </a:lnTo>
                  <a:cubicBezTo>
                    <a:pt x="14925" y="7205"/>
                    <a:pt x="14742" y="7174"/>
                    <a:pt x="14590" y="7174"/>
                  </a:cubicBezTo>
                  <a:cubicBezTo>
                    <a:pt x="14438" y="7144"/>
                    <a:pt x="14256" y="7144"/>
                    <a:pt x="14104" y="7144"/>
                  </a:cubicBezTo>
                  <a:cubicBezTo>
                    <a:pt x="13770" y="7113"/>
                    <a:pt x="13435" y="7113"/>
                    <a:pt x="13101" y="7083"/>
                  </a:cubicBezTo>
                  <a:cubicBezTo>
                    <a:pt x="12949" y="7083"/>
                    <a:pt x="12797" y="7053"/>
                    <a:pt x="12614" y="7053"/>
                  </a:cubicBezTo>
                  <a:lnTo>
                    <a:pt x="12554" y="7053"/>
                  </a:lnTo>
                  <a:cubicBezTo>
                    <a:pt x="11064" y="7083"/>
                    <a:pt x="9605" y="7083"/>
                    <a:pt x="8116" y="7083"/>
                  </a:cubicBezTo>
                  <a:cubicBezTo>
                    <a:pt x="8086" y="5563"/>
                    <a:pt x="8116" y="4013"/>
                    <a:pt x="8146" y="2493"/>
                  </a:cubicBezTo>
                  <a:lnTo>
                    <a:pt x="8146" y="2463"/>
                  </a:lnTo>
                  <a:cubicBezTo>
                    <a:pt x="8146" y="2199"/>
                    <a:pt x="8146" y="1936"/>
                    <a:pt x="8146" y="1673"/>
                  </a:cubicBezTo>
                  <a:cubicBezTo>
                    <a:pt x="8116" y="1399"/>
                    <a:pt x="8116" y="1095"/>
                    <a:pt x="8116" y="821"/>
                  </a:cubicBezTo>
                  <a:cubicBezTo>
                    <a:pt x="8116" y="578"/>
                    <a:pt x="8086" y="335"/>
                    <a:pt x="8086" y="92"/>
                  </a:cubicBezTo>
                  <a:cubicBezTo>
                    <a:pt x="8086" y="62"/>
                    <a:pt x="8086" y="31"/>
                    <a:pt x="8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"/>
              <a:buChar char="●"/>
              <a:defRPr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"/>
              <a:buChar char="○"/>
              <a:defRPr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"/>
              <a:buChar char="■"/>
              <a:defRPr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"/>
              <a:buChar char="●"/>
              <a:defRPr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"/>
              <a:buChar char="○"/>
              <a:defRPr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"/>
              <a:buChar char="■"/>
              <a:defRPr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"/>
              <a:buChar char="●"/>
              <a:defRPr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"/>
              <a:buChar char="○"/>
              <a:defRPr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utfit"/>
              <a:buChar char="■"/>
              <a:defRPr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9" r:id="rId4"/>
    <p:sldLayoutId id="2147483660" r:id="rId5"/>
    <p:sldLayoutId id="2147483667" r:id="rId6"/>
    <p:sldLayoutId id="2147483669" r:id="rId7"/>
    <p:sldLayoutId id="2147483672" r:id="rId8"/>
    <p:sldLayoutId id="2147483674" r:id="rId9"/>
    <p:sldLayoutId id="2147483676" r:id="rId10"/>
    <p:sldLayoutId id="2147483677" r:id="rId11"/>
    <p:sldLayoutId id="2147483678" r:id="rId12"/>
    <p:sldLayoutId id="2147483679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esC81g8ZoVY?feature=oembed" TargetMode="Externa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lipart-library.com/clipart/beret-cliparts_13.htm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figma.com/design/PXS6SFG1CEKcsPXA11AcFV/Apple-Vision-Pro-home-screen--Community-?node-id=128-2327&amp;t=RfNRLeqhwfNHHPlL-0" TargetMode="External"/><Relationship Id="rId5" Type="http://schemas.openxmlformats.org/officeDocument/2006/relationships/hyperlink" Target="https://www.figma.com/design/Mt87DydBCjVcU3g1dDwnHy/IOS-Native-Video-Player--Community-?node-id=4-2389&amp;t=25RxyuMPRTA3BoPl-0" TargetMode="External"/><Relationship Id="rId4" Type="http://schemas.openxmlformats.org/officeDocument/2006/relationships/hyperlink" Target="https://www.figma.com/community/file/1043459494713403436/ar-museum-guide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8D7C9-172B-291F-4853-0ABC852CB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5AFF6C8-525C-D50E-7D88-1795BFB3ED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group of framed paintings on a wall&#10;&#10;AI-generated content may be incorrect.">
            <a:extLst>
              <a:ext uri="{FF2B5EF4-FFF2-40B4-BE49-F238E27FC236}">
                <a16:creationId xmlns:a16="http://schemas.microsoft.com/office/drawing/2014/main" id="{B354367C-F1EC-8FC7-4F05-6E69F54F12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201" b="11133"/>
          <a:stretch/>
        </p:blipFill>
        <p:spPr>
          <a:xfrm>
            <a:off x="-96012" y="-164892"/>
            <a:ext cx="9336024" cy="530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888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51D95-031B-2F7E-CE5D-69A3AB12E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Scenario</a:t>
            </a:r>
          </a:p>
        </p:txBody>
      </p:sp>
      <p:sp>
        <p:nvSpPr>
          <p:cNvPr id="5" name="Google Shape;4000;p51">
            <a:extLst>
              <a:ext uri="{FF2B5EF4-FFF2-40B4-BE49-F238E27FC236}">
                <a16:creationId xmlns:a16="http://schemas.microsoft.com/office/drawing/2014/main" id="{11EB6363-AC98-84CF-8FCE-FEEDAEB350A1}"/>
              </a:ext>
            </a:extLst>
          </p:cNvPr>
          <p:cNvSpPr txBox="1">
            <a:spLocks/>
          </p:cNvSpPr>
          <p:nvPr/>
        </p:nvSpPr>
        <p:spPr>
          <a:xfrm>
            <a:off x="636997" y="1094197"/>
            <a:ext cx="5080572" cy="3333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b="1" dirty="0"/>
              <a:t>Persona: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bg1"/>
                </a:solidFill>
              </a:rPr>
              <a:t>M</a:t>
            </a:r>
            <a:r>
              <a:rPr lang="en-US" dirty="0" err="1">
                <a:solidFill>
                  <a:schemeClr val="bg1"/>
                </a:solidFill>
              </a:rPr>
              <a:t>aya</a:t>
            </a:r>
            <a:r>
              <a:rPr lang="en-US" dirty="0">
                <a:solidFill>
                  <a:schemeClr val="bg1"/>
                </a:solidFill>
              </a:rPr>
              <a:t>, 28, history enthusiast, tour guide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Finds museum text descriptions long and unengaging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b="1" dirty="0"/>
              <a:t>Scenario: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dirty="0"/>
              <a:t>Find</a:t>
            </a:r>
            <a:r>
              <a:rPr lang="en-US" dirty="0"/>
              <a:t> it hard to read and retain information quickly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Leaves overwhelmed, missing key historical context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HK" b="1" dirty="0"/>
              <a:t>Outcome</a:t>
            </a:r>
            <a:r>
              <a:rPr lang="en-HK" dirty="0"/>
              <a:t>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Needs a solution to make learning interactive and social</a:t>
            </a:r>
            <a:endParaRPr lang="en" dirty="0"/>
          </a:p>
        </p:txBody>
      </p:sp>
      <p:pic>
        <p:nvPicPr>
          <p:cNvPr id="1026" name="Picture 2" descr="Measuring The World: Photography, Geography and Description | Artsy">
            <a:extLst>
              <a:ext uri="{FF2B5EF4-FFF2-40B4-BE49-F238E27FC236}">
                <a16:creationId xmlns:a16="http://schemas.microsoft.com/office/drawing/2014/main" id="{9F0D241B-2B6C-D504-2057-8B655E5B27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654"/>
          <a:stretch/>
        </p:blipFill>
        <p:spPr bwMode="auto">
          <a:xfrm>
            <a:off x="5820310" y="1297882"/>
            <a:ext cx="3142035" cy="2827191"/>
          </a:xfrm>
          <a:prstGeom prst="rect">
            <a:avLst/>
          </a:prstGeom>
          <a:noFill/>
          <a:effectLst>
            <a:outerShdw blurRad="342900" dist="50800" dir="54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241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8">
          <a:extLst>
            <a:ext uri="{FF2B5EF4-FFF2-40B4-BE49-F238E27FC236}">
              <a16:creationId xmlns:a16="http://schemas.microsoft.com/office/drawing/2014/main" id="{77BDE102-2B22-B2FD-063B-F0C5218C5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9" name="Google Shape;5489;p64">
            <a:extLst>
              <a:ext uri="{FF2B5EF4-FFF2-40B4-BE49-F238E27FC236}">
                <a16:creationId xmlns:a16="http://schemas.microsoft.com/office/drawing/2014/main" id="{91A19CF0-B5EF-B502-4465-8A2E99CD10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5449" y="2159775"/>
            <a:ext cx="4373100" cy="9289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Ideate</a:t>
            </a:r>
            <a:endParaRPr/>
          </a:p>
        </p:txBody>
      </p:sp>
      <p:sp>
        <p:nvSpPr>
          <p:cNvPr id="5490" name="Google Shape;5490;p64">
            <a:extLst>
              <a:ext uri="{FF2B5EF4-FFF2-40B4-BE49-F238E27FC236}">
                <a16:creationId xmlns:a16="http://schemas.microsoft.com/office/drawing/2014/main" id="{A51DBD43-0AD3-522C-5870-5F11CF21DD5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26249" y="739375"/>
            <a:ext cx="12915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491" name="Google Shape;5491;p64">
            <a:extLst>
              <a:ext uri="{FF2B5EF4-FFF2-40B4-BE49-F238E27FC236}">
                <a16:creationId xmlns:a16="http://schemas.microsoft.com/office/drawing/2014/main" id="{A1C8B207-5266-0ADA-B595-52B0AD29B0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88074" y="3052058"/>
            <a:ext cx="4967849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Construct POV, Brainstorming Idea &amp; Storyboarding</a:t>
            </a:r>
          </a:p>
        </p:txBody>
      </p:sp>
      <p:grpSp>
        <p:nvGrpSpPr>
          <p:cNvPr id="5492" name="Google Shape;5492;p64">
            <a:extLst>
              <a:ext uri="{FF2B5EF4-FFF2-40B4-BE49-F238E27FC236}">
                <a16:creationId xmlns:a16="http://schemas.microsoft.com/office/drawing/2014/main" id="{6B2F00B1-D51D-789F-1DF5-64E24F980BC9}"/>
              </a:ext>
            </a:extLst>
          </p:cNvPr>
          <p:cNvGrpSpPr/>
          <p:nvPr/>
        </p:nvGrpSpPr>
        <p:grpSpPr>
          <a:xfrm>
            <a:off x="807550" y="2008963"/>
            <a:ext cx="524550" cy="274400"/>
            <a:chOff x="1349475" y="3998300"/>
            <a:chExt cx="524550" cy="274400"/>
          </a:xfrm>
        </p:grpSpPr>
        <p:sp>
          <p:nvSpPr>
            <p:cNvPr id="5493" name="Google Shape;5493;p64">
              <a:extLst>
                <a:ext uri="{FF2B5EF4-FFF2-40B4-BE49-F238E27FC236}">
                  <a16:creationId xmlns:a16="http://schemas.microsoft.com/office/drawing/2014/main" id="{0A6D1504-558F-13FB-25C4-5B4B4B309AA2}"/>
                </a:ext>
              </a:extLst>
            </p:cNvPr>
            <p:cNvSpPr/>
            <p:nvPr/>
          </p:nvSpPr>
          <p:spPr>
            <a:xfrm>
              <a:off x="1365325" y="4012475"/>
              <a:ext cx="492875" cy="246050"/>
            </a:xfrm>
            <a:custGeom>
              <a:avLst/>
              <a:gdLst/>
              <a:ahLst/>
              <a:cxnLst/>
              <a:rect l="l" t="t" r="r" b="b"/>
              <a:pathLst>
                <a:path w="19715" h="9842" extrusionOk="0">
                  <a:moveTo>
                    <a:pt x="4036" y="2569"/>
                  </a:moveTo>
                  <a:cubicBezTo>
                    <a:pt x="4336" y="2569"/>
                    <a:pt x="4603" y="2603"/>
                    <a:pt x="4904" y="2603"/>
                  </a:cubicBezTo>
                  <a:lnTo>
                    <a:pt x="5871" y="2603"/>
                  </a:lnTo>
                  <a:cubicBezTo>
                    <a:pt x="6505" y="2603"/>
                    <a:pt x="7138" y="2636"/>
                    <a:pt x="7772" y="2636"/>
                  </a:cubicBezTo>
                  <a:cubicBezTo>
                    <a:pt x="9006" y="2636"/>
                    <a:pt x="10241" y="2669"/>
                    <a:pt x="11475" y="2703"/>
                  </a:cubicBezTo>
                  <a:cubicBezTo>
                    <a:pt x="12909" y="2703"/>
                    <a:pt x="14344" y="2736"/>
                    <a:pt x="15778" y="2736"/>
                  </a:cubicBezTo>
                  <a:cubicBezTo>
                    <a:pt x="15911" y="2736"/>
                    <a:pt x="16045" y="2903"/>
                    <a:pt x="16045" y="3036"/>
                  </a:cubicBezTo>
                  <a:cubicBezTo>
                    <a:pt x="16045" y="3203"/>
                    <a:pt x="15911" y="3336"/>
                    <a:pt x="15745" y="3336"/>
                  </a:cubicBezTo>
                  <a:cubicBezTo>
                    <a:pt x="13343" y="3303"/>
                    <a:pt x="10941" y="3270"/>
                    <a:pt x="8573" y="3236"/>
                  </a:cubicBezTo>
                  <a:cubicBezTo>
                    <a:pt x="7806" y="3236"/>
                    <a:pt x="7072" y="3203"/>
                    <a:pt x="6305" y="3203"/>
                  </a:cubicBezTo>
                  <a:cubicBezTo>
                    <a:pt x="5904" y="3203"/>
                    <a:pt x="5471" y="3203"/>
                    <a:pt x="5070" y="3170"/>
                  </a:cubicBezTo>
                  <a:lnTo>
                    <a:pt x="4036" y="3170"/>
                  </a:lnTo>
                  <a:cubicBezTo>
                    <a:pt x="3869" y="3170"/>
                    <a:pt x="3736" y="3036"/>
                    <a:pt x="3736" y="2869"/>
                  </a:cubicBezTo>
                  <a:cubicBezTo>
                    <a:pt x="3736" y="2703"/>
                    <a:pt x="3869" y="2569"/>
                    <a:pt x="4036" y="2569"/>
                  </a:cubicBezTo>
                  <a:close/>
                  <a:moveTo>
                    <a:pt x="3836" y="4737"/>
                  </a:moveTo>
                  <a:cubicBezTo>
                    <a:pt x="6271" y="4804"/>
                    <a:pt x="8673" y="4838"/>
                    <a:pt x="11108" y="4871"/>
                  </a:cubicBezTo>
                  <a:cubicBezTo>
                    <a:pt x="12576" y="4904"/>
                    <a:pt x="14077" y="4938"/>
                    <a:pt x="15544" y="4971"/>
                  </a:cubicBezTo>
                  <a:cubicBezTo>
                    <a:pt x="15711" y="4971"/>
                    <a:pt x="15845" y="5104"/>
                    <a:pt x="15845" y="5271"/>
                  </a:cubicBezTo>
                  <a:cubicBezTo>
                    <a:pt x="15845" y="5405"/>
                    <a:pt x="15711" y="5538"/>
                    <a:pt x="15544" y="5538"/>
                  </a:cubicBezTo>
                  <a:cubicBezTo>
                    <a:pt x="13143" y="5505"/>
                    <a:pt x="10741" y="5471"/>
                    <a:pt x="8339" y="5405"/>
                  </a:cubicBezTo>
                  <a:lnTo>
                    <a:pt x="3836" y="5338"/>
                  </a:lnTo>
                  <a:cubicBezTo>
                    <a:pt x="3669" y="5338"/>
                    <a:pt x="3536" y="5204"/>
                    <a:pt x="3536" y="5038"/>
                  </a:cubicBezTo>
                  <a:cubicBezTo>
                    <a:pt x="3536" y="4871"/>
                    <a:pt x="3669" y="4737"/>
                    <a:pt x="3836" y="4737"/>
                  </a:cubicBezTo>
                  <a:close/>
                  <a:moveTo>
                    <a:pt x="5437" y="7006"/>
                  </a:moveTo>
                  <a:cubicBezTo>
                    <a:pt x="6071" y="7039"/>
                    <a:pt x="6705" y="7039"/>
                    <a:pt x="7339" y="7039"/>
                  </a:cubicBezTo>
                  <a:cubicBezTo>
                    <a:pt x="8539" y="7072"/>
                    <a:pt x="9740" y="7072"/>
                    <a:pt x="10941" y="7106"/>
                  </a:cubicBezTo>
                  <a:cubicBezTo>
                    <a:pt x="12542" y="7139"/>
                    <a:pt x="14143" y="7139"/>
                    <a:pt x="15745" y="7173"/>
                  </a:cubicBezTo>
                  <a:cubicBezTo>
                    <a:pt x="15911" y="7173"/>
                    <a:pt x="16011" y="7306"/>
                    <a:pt x="16011" y="7473"/>
                  </a:cubicBezTo>
                  <a:cubicBezTo>
                    <a:pt x="16011" y="7622"/>
                    <a:pt x="15904" y="7745"/>
                    <a:pt x="15786" y="7745"/>
                  </a:cubicBezTo>
                  <a:cubicBezTo>
                    <a:pt x="15772" y="7745"/>
                    <a:pt x="15759" y="7743"/>
                    <a:pt x="15745" y="7740"/>
                  </a:cubicBezTo>
                  <a:lnTo>
                    <a:pt x="15711" y="7740"/>
                  </a:lnTo>
                  <a:cubicBezTo>
                    <a:pt x="13276" y="7706"/>
                    <a:pt x="10874" y="7673"/>
                    <a:pt x="8439" y="7640"/>
                  </a:cubicBezTo>
                  <a:lnTo>
                    <a:pt x="5971" y="7606"/>
                  </a:lnTo>
                  <a:cubicBezTo>
                    <a:pt x="5204" y="7606"/>
                    <a:pt x="4470" y="7573"/>
                    <a:pt x="3736" y="7573"/>
                  </a:cubicBezTo>
                  <a:cubicBezTo>
                    <a:pt x="3569" y="7573"/>
                    <a:pt x="3436" y="7439"/>
                    <a:pt x="3436" y="7273"/>
                  </a:cubicBezTo>
                  <a:cubicBezTo>
                    <a:pt x="3436" y="7106"/>
                    <a:pt x="3569" y="7006"/>
                    <a:pt x="3736" y="7006"/>
                  </a:cubicBezTo>
                  <a:close/>
                  <a:moveTo>
                    <a:pt x="467" y="1"/>
                  </a:moveTo>
                  <a:cubicBezTo>
                    <a:pt x="367" y="2369"/>
                    <a:pt x="234" y="4737"/>
                    <a:pt x="133" y="7106"/>
                  </a:cubicBezTo>
                  <a:cubicBezTo>
                    <a:pt x="100" y="8006"/>
                    <a:pt x="67" y="8907"/>
                    <a:pt x="0" y="9841"/>
                  </a:cubicBezTo>
                  <a:cubicBezTo>
                    <a:pt x="1935" y="9808"/>
                    <a:pt x="3869" y="9808"/>
                    <a:pt x="5804" y="9808"/>
                  </a:cubicBezTo>
                  <a:lnTo>
                    <a:pt x="19514" y="9808"/>
                  </a:lnTo>
                  <a:lnTo>
                    <a:pt x="19647" y="3170"/>
                  </a:lnTo>
                  <a:cubicBezTo>
                    <a:pt x="19681" y="2169"/>
                    <a:pt x="19681" y="1202"/>
                    <a:pt x="19714" y="234"/>
                  </a:cubicBezTo>
                  <a:cubicBezTo>
                    <a:pt x="17746" y="201"/>
                    <a:pt x="15778" y="168"/>
                    <a:pt x="13810" y="168"/>
                  </a:cubicBezTo>
                  <a:cubicBezTo>
                    <a:pt x="11308" y="134"/>
                    <a:pt x="8806" y="101"/>
                    <a:pt x="6271" y="67"/>
                  </a:cubicBezTo>
                  <a:cubicBezTo>
                    <a:pt x="4336" y="34"/>
                    <a:pt x="2402" y="34"/>
                    <a:pt x="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64">
              <a:extLst>
                <a:ext uri="{FF2B5EF4-FFF2-40B4-BE49-F238E27FC236}">
                  <a16:creationId xmlns:a16="http://schemas.microsoft.com/office/drawing/2014/main" id="{489E5B56-24EC-0689-465F-883BD70DD14E}"/>
                </a:ext>
              </a:extLst>
            </p:cNvPr>
            <p:cNvSpPr/>
            <p:nvPr/>
          </p:nvSpPr>
          <p:spPr>
            <a:xfrm>
              <a:off x="1354550" y="4160300"/>
              <a:ext cx="516150" cy="106475"/>
            </a:xfrm>
            <a:custGeom>
              <a:avLst/>
              <a:gdLst/>
              <a:ahLst/>
              <a:cxnLst/>
              <a:rect l="l" t="t" r="r" b="b"/>
              <a:pathLst>
                <a:path w="20646" h="4259" extrusionOk="0">
                  <a:moveTo>
                    <a:pt x="20133" y="0"/>
                  </a:moveTo>
                  <a:cubicBezTo>
                    <a:pt x="20036" y="0"/>
                    <a:pt x="19939" y="45"/>
                    <a:pt x="19878" y="125"/>
                  </a:cubicBezTo>
                  <a:cubicBezTo>
                    <a:pt x="17087" y="2383"/>
                    <a:pt x="13500" y="3609"/>
                    <a:pt x="9893" y="3609"/>
                  </a:cubicBezTo>
                  <a:cubicBezTo>
                    <a:pt x="9663" y="3609"/>
                    <a:pt x="9433" y="3605"/>
                    <a:pt x="9204" y="3595"/>
                  </a:cubicBezTo>
                  <a:cubicBezTo>
                    <a:pt x="6102" y="3528"/>
                    <a:pt x="2966" y="2260"/>
                    <a:pt x="598" y="225"/>
                  </a:cubicBezTo>
                  <a:cubicBezTo>
                    <a:pt x="516" y="144"/>
                    <a:pt x="432" y="109"/>
                    <a:pt x="356" y="109"/>
                  </a:cubicBezTo>
                  <a:cubicBezTo>
                    <a:pt x="151" y="109"/>
                    <a:pt x="0" y="359"/>
                    <a:pt x="97" y="626"/>
                  </a:cubicBezTo>
                  <a:cubicBezTo>
                    <a:pt x="164" y="1260"/>
                    <a:pt x="198" y="1893"/>
                    <a:pt x="298" y="2527"/>
                  </a:cubicBezTo>
                  <a:cubicBezTo>
                    <a:pt x="331" y="2961"/>
                    <a:pt x="97" y="3394"/>
                    <a:pt x="164" y="3795"/>
                  </a:cubicBezTo>
                  <a:cubicBezTo>
                    <a:pt x="231" y="3995"/>
                    <a:pt x="464" y="4028"/>
                    <a:pt x="665" y="4028"/>
                  </a:cubicBezTo>
                  <a:cubicBezTo>
                    <a:pt x="2032" y="4062"/>
                    <a:pt x="3400" y="4195"/>
                    <a:pt x="4767" y="4228"/>
                  </a:cubicBezTo>
                  <a:cubicBezTo>
                    <a:pt x="5036" y="4243"/>
                    <a:pt x="5304" y="4258"/>
                    <a:pt x="5573" y="4258"/>
                  </a:cubicBezTo>
                  <a:cubicBezTo>
                    <a:pt x="5905" y="4258"/>
                    <a:pt x="6237" y="4235"/>
                    <a:pt x="6569" y="4162"/>
                  </a:cubicBezTo>
                  <a:cubicBezTo>
                    <a:pt x="6702" y="4128"/>
                    <a:pt x="6802" y="4028"/>
                    <a:pt x="6802" y="3895"/>
                  </a:cubicBezTo>
                  <a:cubicBezTo>
                    <a:pt x="7827" y="4096"/>
                    <a:pt x="8864" y="4200"/>
                    <a:pt x="9905" y="4200"/>
                  </a:cubicBezTo>
                  <a:cubicBezTo>
                    <a:pt x="10593" y="4200"/>
                    <a:pt x="11283" y="4154"/>
                    <a:pt x="11973" y="4062"/>
                  </a:cubicBezTo>
                  <a:cubicBezTo>
                    <a:pt x="12006" y="4095"/>
                    <a:pt x="12073" y="4128"/>
                    <a:pt x="12139" y="4128"/>
                  </a:cubicBezTo>
                  <a:cubicBezTo>
                    <a:pt x="12422" y="4137"/>
                    <a:pt x="12705" y="4141"/>
                    <a:pt x="12987" y="4141"/>
                  </a:cubicBezTo>
                  <a:cubicBezTo>
                    <a:pt x="14163" y="4141"/>
                    <a:pt x="15332" y="4079"/>
                    <a:pt x="16505" y="4079"/>
                  </a:cubicBezTo>
                  <a:cubicBezTo>
                    <a:pt x="17171" y="4079"/>
                    <a:pt x="17839" y="4099"/>
                    <a:pt x="18511" y="4162"/>
                  </a:cubicBezTo>
                  <a:cubicBezTo>
                    <a:pt x="18566" y="4166"/>
                    <a:pt x="18622" y="4168"/>
                    <a:pt x="18678" y="4168"/>
                  </a:cubicBezTo>
                  <a:cubicBezTo>
                    <a:pt x="19022" y="4168"/>
                    <a:pt x="19362" y="4090"/>
                    <a:pt x="19678" y="4062"/>
                  </a:cubicBezTo>
                  <a:cubicBezTo>
                    <a:pt x="19713" y="4069"/>
                    <a:pt x="19749" y="4073"/>
                    <a:pt x="19785" y="4073"/>
                  </a:cubicBezTo>
                  <a:cubicBezTo>
                    <a:pt x="20056" y="4073"/>
                    <a:pt x="20322" y="3860"/>
                    <a:pt x="20145" y="3595"/>
                  </a:cubicBezTo>
                  <a:cubicBezTo>
                    <a:pt x="20212" y="2861"/>
                    <a:pt x="20345" y="2093"/>
                    <a:pt x="20212" y="1393"/>
                  </a:cubicBezTo>
                  <a:lnTo>
                    <a:pt x="20212" y="1360"/>
                  </a:lnTo>
                  <a:cubicBezTo>
                    <a:pt x="20245" y="1293"/>
                    <a:pt x="20245" y="1226"/>
                    <a:pt x="20245" y="1159"/>
                  </a:cubicBezTo>
                  <a:cubicBezTo>
                    <a:pt x="20312" y="1059"/>
                    <a:pt x="20412" y="993"/>
                    <a:pt x="20479" y="893"/>
                  </a:cubicBezTo>
                  <a:cubicBezTo>
                    <a:pt x="20645" y="759"/>
                    <a:pt x="20512" y="526"/>
                    <a:pt x="20345" y="459"/>
                  </a:cubicBezTo>
                  <a:cubicBezTo>
                    <a:pt x="20412" y="326"/>
                    <a:pt x="20412" y="192"/>
                    <a:pt x="20312" y="59"/>
                  </a:cubicBezTo>
                  <a:cubicBezTo>
                    <a:pt x="20259" y="19"/>
                    <a:pt x="20196" y="0"/>
                    <a:pt x="2013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64">
              <a:extLst>
                <a:ext uri="{FF2B5EF4-FFF2-40B4-BE49-F238E27FC236}">
                  <a16:creationId xmlns:a16="http://schemas.microsoft.com/office/drawing/2014/main" id="{BCB3338A-BEB2-5F61-715D-5C163FCD3CC9}"/>
                </a:ext>
              </a:extLst>
            </p:cNvPr>
            <p:cNvSpPr/>
            <p:nvPr/>
          </p:nvSpPr>
          <p:spPr>
            <a:xfrm>
              <a:off x="1819800" y="41334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01" y="601"/>
                    <a:pt x="268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64">
              <a:extLst>
                <a:ext uri="{FF2B5EF4-FFF2-40B4-BE49-F238E27FC236}">
                  <a16:creationId xmlns:a16="http://schemas.microsoft.com/office/drawing/2014/main" id="{6871245E-B4F3-B85B-B0F0-D0BC0E696A74}"/>
                </a:ext>
              </a:extLst>
            </p:cNvPr>
            <p:cNvSpPr/>
            <p:nvPr/>
          </p:nvSpPr>
          <p:spPr>
            <a:xfrm>
              <a:off x="1818975" y="411255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301" y="1"/>
                  </a:moveTo>
                  <a:cubicBezTo>
                    <a:pt x="134" y="1"/>
                    <a:pt x="0" y="134"/>
                    <a:pt x="0" y="267"/>
                  </a:cubicBezTo>
                  <a:cubicBezTo>
                    <a:pt x="0" y="434"/>
                    <a:pt x="100" y="601"/>
                    <a:pt x="267" y="601"/>
                  </a:cubicBezTo>
                  <a:cubicBezTo>
                    <a:pt x="434" y="601"/>
                    <a:pt x="567" y="468"/>
                    <a:pt x="567" y="301"/>
                  </a:cubicBezTo>
                  <a:cubicBezTo>
                    <a:pt x="567" y="167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64">
              <a:extLst>
                <a:ext uri="{FF2B5EF4-FFF2-40B4-BE49-F238E27FC236}">
                  <a16:creationId xmlns:a16="http://schemas.microsoft.com/office/drawing/2014/main" id="{24C9FC8C-1506-DE00-D26F-7343C960BE8C}"/>
                </a:ext>
              </a:extLst>
            </p:cNvPr>
            <p:cNvSpPr/>
            <p:nvPr/>
          </p:nvSpPr>
          <p:spPr>
            <a:xfrm>
              <a:off x="1393675" y="4126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01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4">
              <a:extLst>
                <a:ext uri="{FF2B5EF4-FFF2-40B4-BE49-F238E27FC236}">
                  <a16:creationId xmlns:a16="http://schemas.microsoft.com/office/drawing/2014/main" id="{AD349D82-C151-7F62-317C-63AC0C815A2C}"/>
                </a:ext>
              </a:extLst>
            </p:cNvPr>
            <p:cNvSpPr/>
            <p:nvPr/>
          </p:nvSpPr>
          <p:spPr>
            <a:xfrm>
              <a:off x="1391175" y="41033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34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64">
              <a:extLst>
                <a:ext uri="{FF2B5EF4-FFF2-40B4-BE49-F238E27FC236}">
                  <a16:creationId xmlns:a16="http://schemas.microsoft.com/office/drawing/2014/main" id="{A2159D97-27F5-E7C2-ABD6-FF86682B4037}"/>
                </a:ext>
              </a:extLst>
            </p:cNvPr>
            <p:cNvSpPr/>
            <p:nvPr/>
          </p:nvSpPr>
          <p:spPr>
            <a:xfrm>
              <a:off x="1408675" y="41133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5"/>
                    <a:pt x="101" y="568"/>
                    <a:pt x="267" y="568"/>
                  </a:cubicBezTo>
                  <a:cubicBezTo>
                    <a:pt x="434" y="568"/>
                    <a:pt x="568" y="468"/>
                    <a:pt x="568" y="301"/>
                  </a:cubicBezTo>
                  <a:cubicBezTo>
                    <a:pt x="568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64">
              <a:extLst>
                <a:ext uri="{FF2B5EF4-FFF2-40B4-BE49-F238E27FC236}">
                  <a16:creationId xmlns:a16="http://schemas.microsoft.com/office/drawing/2014/main" id="{024A0D05-F568-339B-BC42-301550292C9A}"/>
                </a:ext>
              </a:extLst>
            </p:cNvPr>
            <p:cNvSpPr/>
            <p:nvPr/>
          </p:nvSpPr>
          <p:spPr>
            <a:xfrm>
              <a:off x="1377825" y="4004600"/>
              <a:ext cx="482025" cy="121475"/>
            </a:xfrm>
            <a:custGeom>
              <a:avLst/>
              <a:gdLst/>
              <a:ahLst/>
              <a:cxnLst/>
              <a:rect l="l" t="t" r="r" b="b"/>
              <a:pathLst>
                <a:path w="19281" h="4859" extrusionOk="0">
                  <a:moveTo>
                    <a:pt x="705" y="1"/>
                  </a:moveTo>
                  <a:cubicBezTo>
                    <a:pt x="313" y="1"/>
                    <a:pt x="32" y="89"/>
                    <a:pt x="0" y="349"/>
                  </a:cubicBezTo>
                  <a:cubicBezTo>
                    <a:pt x="0" y="649"/>
                    <a:pt x="334" y="716"/>
                    <a:pt x="534" y="883"/>
                  </a:cubicBezTo>
                  <a:cubicBezTo>
                    <a:pt x="3069" y="2984"/>
                    <a:pt x="6005" y="4752"/>
                    <a:pt x="9374" y="4852"/>
                  </a:cubicBezTo>
                  <a:cubicBezTo>
                    <a:pt x="9501" y="4856"/>
                    <a:pt x="9628" y="4858"/>
                    <a:pt x="9756" y="4858"/>
                  </a:cubicBezTo>
                  <a:cubicBezTo>
                    <a:pt x="11799" y="4858"/>
                    <a:pt x="13853" y="4354"/>
                    <a:pt x="15612" y="3318"/>
                  </a:cubicBezTo>
                  <a:cubicBezTo>
                    <a:pt x="16946" y="2617"/>
                    <a:pt x="18047" y="1617"/>
                    <a:pt x="19147" y="616"/>
                  </a:cubicBezTo>
                  <a:cubicBezTo>
                    <a:pt x="19281" y="516"/>
                    <a:pt x="19281" y="349"/>
                    <a:pt x="19181" y="216"/>
                  </a:cubicBezTo>
                  <a:cubicBezTo>
                    <a:pt x="19128" y="137"/>
                    <a:pt x="19055" y="105"/>
                    <a:pt x="18977" y="105"/>
                  </a:cubicBezTo>
                  <a:cubicBezTo>
                    <a:pt x="18858" y="105"/>
                    <a:pt x="18728" y="181"/>
                    <a:pt x="18647" y="282"/>
                  </a:cubicBezTo>
                  <a:cubicBezTo>
                    <a:pt x="17871" y="322"/>
                    <a:pt x="17095" y="335"/>
                    <a:pt x="16318" y="335"/>
                  </a:cubicBezTo>
                  <a:cubicBezTo>
                    <a:pt x="14706" y="335"/>
                    <a:pt x="13090" y="278"/>
                    <a:pt x="11464" y="278"/>
                  </a:cubicBezTo>
                  <a:cubicBezTo>
                    <a:pt x="11212" y="278"/>
                    <a:pt x="10960" y="279"/>
                    <a:pt x="10708" y="282"/>
                  </a:cubicBezTo>
                  <a:cubicBezTo>
                    <a:pt x="8870" y="308"/>
                    <a:pt x="7031" y="428"/>
                    <a:pt x="5193" y="428"/>
                  </a:cubicBezTo>
                  <a:cubicBezTo>
                    <a:pt x="4596" y="428"/>
                    <a:pt x="3999" y="415"/>
                    <a:pt x="3403" y="382"/>
                  </a:cubicBezTo>
                  <a:cubicBezTo>
                    <a:pt x="3381" y="385"/>
                    <a:pt x="3356" y="386"/>
                    <a:pt x="3329" y="386"/>
                  </a:cubicBezTo>
                  <a:cubicBezTo>
                    <a:pt x="2826" y="386"/>
                    <a:pt x="1524" y="1"/>
                    <a:pt x="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64">
              <a:extLst>
                <a:ext uri="{FF2B5EF4-FFF2-40B4-BE49-F238E27FC236}">
                  <a16:creationId xmlns:a16="http://schemas.microsoft.com/office/drawing/2014/main" id="{EA1F28B1-1831-90F3-C8A4-50D1E608085E}"/>
                </a:ext>
              </a:extLst>
            </p:cNvPr>
            <p:cNvSpPr/>
            <p:nvPr/>
          </p:nvSpPr>
          <p:spPr>
            <a:xfrm>
              <a:off x="1349475" y="3998300"/>
              <a:ext cx="524550" cy="274400"/>
            </a:xfrm>
            <a:custGeom>
              <a:avLst/>
              <a:gdLst/>
              <a:ahLst/>
              <a:cxnLst/>
              <a:rect l="l" t="t" r="r" b="b"/>
              <a:pathLst>
                <a:path w="20982" h="10976" extrusionOk="0">
                  <a:moveTo>
                    <a:pt x="1101" y="568"/>
                  </a:moveTo>
                  <a:cubicBezTo>
                    <a:pt x="3036" y="601"/>
                    <a:pt x="4970" y="601"/>
                    <a:pt x="6905" y="634"/>
                  </a:cubicBezTo>
                  <a:cubicBezTo>
                    <a:pt x="9440" y="668"/>
                    <a:pt x="11942" y="701"/>
                    <a:pt x="14444" y="735"/>
                  </a:cubicBezTo>
                  <a:cubicBezTo>
                    <a:pt x="16412" y="735"/>
                    <a:pt x="18413" y="768"/>
                    <a:pt x="20381" y="801"/>
                  </a:cubicBezTo>
                  <a:cubicBezTo>
                    <a:pt x="20348" y="1769"/>
                    <a:pt x="20315" y="2736"/>
                    <a:pt x="20281" y="3737"/>
                  </a:cubicBezTo>
                  <a:lnTo>
                    <a:pt x="20148" y="10375"/>
                  </a:lnTo>
                  <a:lnTo>
                    <a:pt x="6438" y="10375"/>
                  </a:lnTo>
                  <a:cubicBezTo>
                    <a:pt x="4503" y="10375"/>
                    <a:pt x="2569" y="10375"/>
                    <a:pt x="667" y="10408"/>
                  </a:cubicBezTo>
                  <a:cubicBezTo>
                    <a:pt x="701" y="9507"/>
                    <a:pt x="734" y="8607"/>
                    <a:pt x="767" y="7673"/>
                  </a:cubicBezTo>
                  <a:cubicBezTo>
                    <a:pt x="901" y="5304"/>
                    <a:pt x="1001" y="2936"/>
                    <a:pt x="1101" y="568"/>
                  </a:cubicBezTo>
                  <a:close/>
                  <a:moveTo>
                    <a:pt x="534" y="1"/>
                  </a:moveTo>
                  <a:lnTo>
                    <a:pt x="534" y="334"/>
                  </a:lnTo>
                  <a:cubicBezTo>
                    <a:pt x="501" y="401"/>
                    <a:pt x="501" y="501"/>
                    <a:pt x="501" y="568"/>
                  </a:cubicBezTo>
                  <a:lnTo>
                    <a:pt x="534" y="568"/>
                  </a:lnTo>
                  <a:cubicBezTo>
                    <a:pt x="467" y="1669"/>
                    <a:pt x="434" y="2769"/>
                    <a:pt x="367" y="3870"/>
                  </a:cubicBezTo>
                  <a:cubicBezTo>
                    <a:pt x="267" y="6038"/>
                    <a:pt x="167" y="8207"/>
                    <a:pt x="67" y="10408"/>
                  </a:cubicBezTo>
                  <a:cubicBezTo>
                    <a:pt x="67" y="10508"/>
                    <a:pt x="67" y="10642"/>
                    <a:pt x="34" y="10742"/>
                  </a:cubicBezTo>
                  <a:cubicBezTo>
                    <a:pt x="34" y="10808"/>
                    <a:pt x="34" y="10908"/>
                    <a:pt x="0" y="10975"/>
                  </a:cubicBezTo>
                  <a:lnTo>
                    <a:pt x="7572" y="10975"/>
                  </a:lnTo>
                  <a:cubicBezTo>
                    <a:pt x="10074" y="10975"/>
                    <a:pt x="12609" y="10975"/>
                    <a:pt x="15111" y="10942"/>
                  </a:cubicBezTo>
                  <a:lnTo>
                    <a:pt x="20715" y="10942"/>
                  </a:lnTo>
                  <a:cubicBezTo>
                    <a:pt x="20715" y="10842"/>
                    <a:pt x="20715" y="10775"/>
                    <a:pt x="20715" y="10675"/>
                  </a:cubicBezTo>
                  <a:cubicBezTo>
                    <a:pt x="20715" y="10575"/>
                    <a:pt x="20715" y="10475"/>
                    <a:pt x="20715" y="10375"/>
                  </a:cubicBezTo>
                  <a:cubicBezTo>
                    <a:pt x="20715" y="10308"/>
                    <a:pt x="20715" y="10241"/>
                    <a:pt x="20715" y="10175"/>
                  </a:cubicBezTo>
                  <a:cubicBezTo>
                    <a:pt x="20748" y="9441"/>
                    <a:pt x="20748" y="8740"/>
                    <a:pt x="20782" y="8040"/>
                  </a:cubicBezTo>
                  <a:cubicBezTo>
                    <a:pt x="20815" y="5638"/>
                    <a:pt x="20882" y="3203"/>
                    <a:pt x="20949" y="801"/>
                  </a:cubicBezTo>
                  <a:lnTo>
                    <a:pt x="20982" y="801"/>
                  </a:lnTo>
                  <a:cubicBezTo>
                    <a:pt x="20949" y="735"/>
                    <a:pt x="20949" y="668"/>
                    <a:pt x="20949" y="601"/>
                  </a:cubicBezTo>
                  <a:cubicBezTo>
                    <a:pt x="20949" y="468"/>
                    <a:pt x="20915" y="334"/>
                    <a:pt x="20915" y="201"/>
                  </a:cubicBezTo>
                  <a:cubicBezTo>
                    <a:pt x="18947" y="201"/>
                    <a:pt x="16946" y="167"/>
                    <a:pt x="14978" y="134"/>
                  </a:cubicBezTo>
                  <a:cubicBezTo>
                    <a:pt x="12442" y="134"/>
                    <a:pt x="9874" y="101"/>
                    <a:pt x="7305" y="67"/>
                  </a:cubicBezTo>
                  <a:cubicBezTo>
                    <a:pt x="5071" y="34"/>
                    <a:pt x="2802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64">
              <a:extLst>
                <a:ext uri="{FF2B5EF4-FFF2-40B4-BE49-F238E27FC236}">
                  <a16:creationId xmlns:a16="http://schemas.microsoft.com/office/drawing/2014/main" id="{4A1E0B77-557F-58CB-616D-E95A253A6CAA}"/>
                </a:ext>
              </a:extLst>
            </p:cNvPr>
            <p:cNvSpPr/>
            <p:nvPr/>
          </p:nvSpPr>
          <p:spPr>
            <a:xfrm>
              <a:off x="1458725" y="4076700"/>
              <a:ext cx="307725" cy="19200"/>
            </a:xfrm>
            <a:custGeom>
              <a:avLst/>
              <a:gdLst/>
              <a:ahLst/>
              <a:cxnLst/>
              <a:rect l="l" t="t" r="r" b="b"/>
              <a:pathLst>
                <a:path w="12309" h="768" extrusionOk="0">
                  <a:moveTo>
                    <a:pt x="300" y="0"/>
                  </a:moveTo>
                  <a:cubicBezTo>
                    <a:pt x="133" y="0"/>
                    <a:pt x="0" y="134"/>
                    <a:pt x="0" y="300"/>
                  </a:cubicBezTo>
                  <a:cubicBezTo>
                    <a:pt x="0" y="434"/>
                    <a:pt x="133" y="601"/>
                    <a:pt x="300" y="601"/>
                  </a:cubicBezTo>
                  <a:lnTo>
                    <a:pt x="1334" y="601"/>
                  </a:lnTo>
                  <a:cubicBezTo>
                    <a:pt x="1735" y="601"/>
                    <a:pt x="2168" y="601"/>
                    <a:pt x="2569" y="634"/>
                  </a:cubicBezTo>
                  <a:cubicBezTo>
                    <a:pt x="3336" y="634"/>
                    <a:pt x="4070" y="634"/>
                    <a:pt x="4837" y="667"/>
                  </a:cubicBezTo>
                  <a:cubicBezTo>
                    <a:pt x="7205" y="701"/>
                    <a:pt x="9607" y="734"/>
                    <a:pt x="12009" y="767"/>
                  </a:cubicBezTo>
                  <a:cubicBezTo>
                    <a:pt x="12175" y="767"/>
                    <a:pt x="12309" y="634"/>
                    <a:pt x="12309" y="467"/>
                  </a:cubicBezTo>
                  <a:cubicBezTo>
                    <a:pt x="12309" y="300"/>
                    <a:pt x="12175" y="167"/>
                    <a:pt x="12042" y="167"/>
                  </a:cubicBezTo>
                  <a:cubicBezTo>
                    <a:pt x="10608" y="167"/>
                    <a:pt x="9173" y="134"/>
                    <a:pt x="7739" y="100"/>
                  </a:cubicBezTo>
                  <a:cubicBezTo>
                    <a:pt x="6505" y="100"/>
                    <a:pt x="5270" y="67"/>
                    <a:pt x="4036" y="67"/>
                  </a:cubicBezTo>
                  <a:cubicBezTo>
                    <a:pt x="3369" y="67"/>
                    <a:pt x="2769" y="34"/>
                    <a:pt x="2135" y="34"/>
                  </a:cubicBezTo>
                  <a:lnTo>
                    <a:pt x="1168" y="34"/>
                  </a:lnTo>
                  <a:cubicBezTo>
                    <a:pt x="867" y="0"/>
                    <a:pt x="600" y="0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64">
              <a:extLst>
                <a:ext uri="{FF2B5EF4-FFF2-40B4-BE49-F238E27FC236}">
                  <a16:creationId xmlns:a16="http://schemas.microsoft.com/office/drawing/2014/main" id="{B0F42B0F-F9BC-BC94-7733-664942F81A0A}"/>
                </a:ext>
              </a:extLst>
            </p:cNvPr>
            <p:cNvSpPr/>
            <p:nvPr/>
          </p:nvSpPr>
          <p:spPr>
            <a:xfrm>
              <a:off x="1453700" y="4130900"/>
              <a:ext cx="307750" cy="20050"/>
            </a:xfrm>
            <a:custGeom>
              <a:avLst/>
              <a:gdLst/>
              <a:ahLst/>
              <a:cxnLst/>
              <a:rect l="l" t="t" r="r" b="b"/>
              <a:pathLst>
                <a:path w="12310" h="802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lnTo>
                    <a:pt x="4771" y="668"/>
                  </a:lnTo>
                  <a:cubicBezTo>
                    <a:pt x="7206" y="734"/>
                    <a:pt x="9608" y="768"/>
                    <a:pt x="12009" y="801"/>
                  </a:cubicBezTo>
                  <a:cubicBezTo>
                    <a:pt x="12176" y="801"/>
                    <a:pt x="12310" y="668"/>
                    <a:pt x="12310" y="534"/>
                  </a:cubicBezTo>
                  <a:cubicBezTo>
                    <a:pt x="12310" y="367"/>
                    <a:pt x="12176" y="234"/>
                    <a:pt x="12009" y="234"/>
                  </a:cubicBezTo>
                  <a:cubicBezTo>
                    <a:pt x="10542" y="201"/>
                    <a:pt x="9041" y="167"/>
                    <a:pt x="7573" y="134"/>
                  </a:cubicBezTo>
                  <a:cubicBezTo>
                    <a:pt x="5138" y="101"/>
                    <a:pt x="2736" y="67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4">
              <a:extLst>
                <a:ext uri="{FF2B5EF4-FFF2-40B4-BE49-F238E27FC236}">
                  <a16:creationId xmlns:a16="http://schemas.microsoft.com/office/drawing/2014/main" id="{CAFCA4B5-D030-08DA-FD35-E954488AD313}"/>
                </a:ext>
              </a:extLst>
            </p:cNvPr>
            <p:cNvSpPr/>
            <p:nvPr/>
          </p:nvSpPr>
          <p:spPr>
            <a:xfrm>
              <a:off x="1451200" y="4187600"/>
              <a:ext cx="314425" cy="19200"/>
            </a:xfrm>
            <a:custGeom>
              <a:avLst/>
              <a:gdLst/>
              <a:ahLst/>
              <a:cxnLst/>
              <a:rect l="l" t="t" r="r" b="b"/>
              <a:pathLst>
                <a:path w="12577" h="768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1035" y="568"/>
                    <a:pt x="1769" y="601"/>
                    <a:pt x="2536" y="601"/>
                  </a:cubicBezTo>
                  <a:lnTo>
                    <a:pt x="5004" y="635"/>
                  </a:lnTo>
                  <a:cubicBezTo>
                    <a:pt x="7439" y="701"/>
                    <a:pt x="9841" y="735"/>
                    <a:pt x="12276" y="768"/>
                  </a:cubicBezTo>
                  <a:lnTo>
                    <a:pt x="12310" y="768"/>
                  </a:lnTo>
                  <a:cubicBezTo>
                    <a:pt x="12443" y="768"/>
                    <a:pt x="12576" y="635"/>
                    <a:pt x="12576" y="468"/>
                  </a:cubicBezTo>
                  <a:cubicBezTo>
                    <a:pt x="12576" y="334"/>
                    <a:pt x="12476" y="168"/>
                    <a:pt x="12310" y="168"/>
                  </a:cubicBezTo>
                  <a:cubicBezTo>
                    <a:pt x="10708" y="134"/>
                    <a:pt x="9107" y="134"/>
                    <a:pt x="7506" y="101"/>
                  </a:cubicBezTo>
                  <a:cubicBezTo>
                    <a:pt x="6305" y="101"/>
                    <a:pt x="5104" y="67"/>
                    <a:pt x="3904" y="34"/>
                  </a:cubicBezTo>
                  <a:lnTo>
                    <a:pt x="2002" y="34"/>
                  </a:lnTo>
                  <a:cubicBezTo>
                    <a:pt x="1435" y="1"/>
                    <a:pt x="868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5" name="Google Shape;5505;p64">
            <a:extLst>
              <a:ext uri="{FF2B5EF4-FFF2-40B4-BE49-F238E27FC236}">
                <a16:creationId xmlns:a16="http://schemas.microsoft.com/office/drawing/2014/main" id="{9A82BEEF-A243-5BB8-2DF0-AEEDB6B134CA}"/>
              </a:ext>
            </a:extLst>
          </p:cNvPr>
          <p:cNvGrpSpPr/>
          <p:nvPr/>
        </p:nvGrpSpPr>
        <p:grpSpPr>
          <a:xfrm>
            <a:off x="7713225" y="3154406"/>
            <a:ext cx="598302" cy="312981"/>
            <a:chOff x="1349475" y="3998300"/>
            <a:chExt cx="524550" cy="274400"/>
          </a:xfrm>
        </p:grpSpPr>
        <p:sp>
          <p:nvSpPr>
            <p:cNvPr id="5506" name="Google Shape;5506;p64">
              <a:extLst>
                <a:ext uri="{FF2B5EF4-FFF2-40B4-BE49-F238E27FC236}">
                  <a16:creationId xmlns:a16="http://schemas.microsoft.com/office/drawing/2014/main" id="{443A52E0-F9A5-9E17-A1D4-CD0D0458A6E5}"/>
                </a:ext>
              </a:extLst>
            </p:cNvPr>
            <p:cNvSpPr/>
            <p:nvPr/>
          </p:nvSpPr>
          <p:spPr>
            <a:xfrm>
              <a:off x="1365325" y="4012475"/>
              <a:ext cx="492875" cy="246050"/>
            </a:xfrm>
            <a:custGeom>
              <a:avLst/>
              <a:gdLst/>
              <a:ahLst/>
              <a:cxnLst/>
              <a:rect l="l" t="t" r="r" b="b"/>
              <a:pathLst>
                <a:path w="19715" h="9842" extrusionOk="0">
                  <a:moveTo>
                    <a:pt x="4036" y="2569"/>
                  </a:moveTo>
                  <a:cubicBezTo>
                    <a:pt x="4336" y="2569"/>
                    <a:pt x="4603" y="2603"/>
                    <a:pt x="4904" y="2603"/>
                  </a:cubicBezTo>
                  <a:lnTo>
                    <a:pt x="5871" y="2603"/>
                  </a:lnTo>
                  <a:cubicBezTo>
                    <a:pt x="6505" y="2603"/>
                    <a:pt x="7138" y="2636"/>
                    <a:pt x="7772" y="2636"/>
                  </a:cubicBezTo>
                  <a:cubicBezTo>
                    <a:pt x="9006" y="2636"/>
                    <a:pt x="10241" y="2669"/>
                    <a:pt x="11475" y="2703"/>
                  </a:cubicBezTo>
                  <a:cubicBezTo>
                    <a:pt x="12909" y="2703"/>
                    <a:pt x="14344" y="2736"/>
                    <a:pt x="15778" y="2736"/>
                  </a:cubicBezTo>
                  <a:cubicBezTo>
                    <a:pt x="15911" y="2736"/>
                    <a:pt x="16045" y="2903"/>
                    <a:pt x="16045" y="3036"/>
                  </a:cubicBezTo>
                  <a:cubicBezTo>
                    <a:pt x="16045" y="3203"/>
                    <a:pt x="15911" y="3336"/>
                    <a:pt x="15745" y="3336"/>
                  </a:cubicBezTo>
                  <a:cubicBezTo>
                    <a:pt x="13343" y="3303"/>
                    <a:pt x="10941" y="3270"/>
                    <a:pt x="8573" y="3236"/>
                  </a:cubicBezTo>
                  <a:cubicBezTo>
                    <a:pt x="7806" y="3236"/>
                    <a:pt x="7072" y="3203"/>
                    <a:pt x="6305" y="3203"/>
                  </a:cubicBezTo>
                  <a:cubicBezTo>
                    <a:pt x="5904" y="3203"/>
                    <a:pt x="5471" y="3203"/>
                    <a:pt x="5070" y="3170"/>
                  </a:cubicBezTo>
                  <a:lnTo>
                    <a:pt x="4036" y="3170"/>
                  </a:lnTo>
                  <a:cubicBezTo>
                    <a:pt x="3869" y="3170"/>
                    <a:pt x="3736" y="3036"/>
                    <a:pt x="3736" y="2869"/>
                  </a:cubicBezTo>
                  <a:cubicBezTo>
                    <a:pt x="3736" y="2703"/>
                    <a:pt x="3869" y="2569"/>
                    <a:pt x="4036" y="2569"/>
                  </a:cubicBezTo>
                  <a:close/>
                  <a:moveTo>
                    <a:pt x="3836" y="4737"/>
                  </a:moveTo>
                  <a:cubicBezTo>
                    <a:pt x="6271" y="4804"/>
                    <a:pt x="8673" y="4838"/>
                    <a:pt x="11108" y="4871"/>
                  </a:cubicBezTo>
                  <a:cubicBezTo>
                    <a:pt x="12576" y="4904"/>
                    <a:pt x="14077" y="4938"/>
                    <a:pt x="15544" y="4971"/>
                  </a:cubicBezTo>
                  <a:cubicBezTo>
                    <a:pt x="15711" y="4971"/>
                    <a:pt x="15845" y="5104"/>
                    <a:pt x="15845" y="5271"/>
                  </a:cubicBezTo>
                  <a:cubicBezTo>
                    <a:pt x="15845" y="5405"/>
                    <a:pt x="15711" y="5538"/>
                    <a:pt x="15544" y="5538"/>
                  </a:cubicBezTo>
                  <a:cubicBezTo>
                    <a:pt x="13143" y="5505"/>
                    <a:pt x="10741" y="5471"/>
                    <a:pt x="8339" y="5405"/>
                  </a:cubicBezTo>
                  <a:lnTo>
                    <a:pt x="3836" y="5338"/>
                  </a:lnTo>
                  <a:cubicBezTo>
                    <a:pt x="3669" y="5338"/>
                    <a:pt x="3536" y="5204"/>
                    <a:pt x="3536" y="5038"/>
                  </a:cubicBezTo>
                  <a:cubicBezTo>
                    <a:pt x="3536" y="4871"/>
                    <a:pt x="3669" y="4737"/>
                    <a:pt x="3836" y="4737"/>
                  </a:cubicBezTo>
                  <a:close/>
                  <a:moveTo>
                    <a:pt x="5437" y="7006"/>
                  </a:moveTo>
                  <a:cubicBezTo>
                    <a:pt x="6071" y="7039"/>
                    <a:pt x="6705" y="7039"/>
                    <a:pt x="7339" y="7039"/>
                  </a:cubicBezTo>
                  <a:cubicBezTo>
                    <a:pt x="8539" y="7072"/>
                    <a:pt x="9740" y="7072"/>
                    <a:pt x="10941" y="7106"/>
                  </a:cubicBezTo>
                  <a:cubicBezTo>
                    <a:pt x="12542" y="7139"/>
                    <a:pt x="14143" y="7139"/>
                    <a:pt x="15745" y="7173"/>
                  </a:cubicBezTo>
                  <a:cubicBezTo>
                    <a:pt x="15911" y="7173"/>
                    <a:pt x="16011" y="7306"/>
                    <a:pt x="16011" y="7473"/>
                  </a:cubicBezTo>
                  <a:cubicBezTo>
                    <a:pt x="16011" y="7622"/>
                    <a:pt x="15904" y="7745"/>
                    <a:pt x="15786" y="7745"/>
                  </a:cubicBezTo>
                  <a:cubicBezTo>
                    <a:pt x="15772" y="7745"/>
                    <a:pt x="15759" y="7743"/>
                    <a:pt x="15745" y="7740"/>
                  </a:cubicBezTo>
                  <a:lnTo>
                    <a:pt x="15711" y="7740"/>
                  </a:lnTo>
                  <a:cubicBezTo>
                    <a:pt x="13276" y="7706"/>
                    <a:pt x="10874" y="7673"/>
                    <a:pt x="8439" y="7640"/>
                  </a:cubicBezTo>
                  <a:lnTo>
                    <a:pt x="5971" y="7606"/>
                  </a:lnTo>
                  <a:cubicBezTo>
                    <a:pt x="5204" y="7606"/>
                    <a:pt x="4470" y="7573"/>
                    <a:pt x="3736" y="7573"/>
                  </a:cubicBezTo>
                  <a:cubicBezTo>
                    <a:pt x="3569" y="7573"/>
                    <a:pt x="3436" y="7439"/>
                    <a:pt x="3436" y="7273"/>
                  </a:cubicBezTo>
                  <a:cubicBezTo>
                    <a:pt x="3436" y="7106"/>
                    <a:pt x="3569" y="7006"/>
                    <a:pt x="3736" y="7006"/>
                  </a:cubicBezTo>
                  <a:close/>
                  <a:moveTo>
                    <a:pt x="467" y="1"/>
                  </a:moveTo>
                  <a:cubicBezTo>
                    <a:pt x="367" y="2369"/>
                    <a:pt x="234" y="4737"/>
                    <a:pt x="133" y="7106"/>
                  </a:cubicBezTo>
                  <a:cubicBezTo>
                    <a:pt x="100" y="8006"/>
                    <a:pt x="67" y="8907"/>
                    <a:pt x="0" y="9841"/>
                  </a:cubicBezTo>
                  <a:cubicBezTo>
                    <a:pt x="1935" y="9808"/>
                    <a:pt x="3869" y="9808"/>
                    <a:pt x="5804" y="9808"/>
                  </a:cubicBezTo>
                  <a:lnTo>
                    <a:pt x="19514" y="9808"/>
                  </a:lnTo>
                  <a:lnTo>
                    <a:pt x="19647" y="3170"/>
                  </a:lnTo>
                  <a:cubicBezTo>
                    <a:pt x="19681" y="2169"/>
                    <a:pt x="19681" y="1202"/>
                    <a:pt x="19714" y="234"/>
                  </a:cubicBezTo>
                  <a:cubicBezTo>
                    <a:pt x="17746" y="201"/>
                    <a:pt x="15778" y="168"/>
                    <a:pt x="13810" y="168"/>
                  </a:cubicBezTo>
                  <a:cubicBezTo>
                    <a:pt x="11308" y="134"/>
                    <a:pt x="8806" y="101"/>
                    <a:pt x="6271" y="67"/>
                  </a:cubicBezTo>
                  <a:cubicBezTo>
                    <a:pt x="4336" y="34"/>
                    <a:pt x="2402" y="34"/>
                    <a:pt x="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64">
              <a:extLst>
                <a:ext uri="{FF2B5EF4-FFF2-40B4-BE49-F238E27FC236}">
                  <a16:creationId xmlns:a16="http://schemas.microsoft.com/office/drawing/2014/main" id="{E59B7F4A-CFE6-DCF5-029D-CD82CD451E2A}"/>
                </a:ext>
              </a:extLst>
            </p:cNvPr>
            <p:cNvSpPr/>
            <p:nvPr/>
          </p:nvSpPr>
          <p:spPr>
            <a:xfrm>
              <a:off x="1354550" y="4160300"/>
              <a:ext cx="516150" cy="106475"/>
            </a:xfrm>
            <a:custGeom>
              <a:avLst/>
              <a:gdLst/>
              <a:ahLst/>
              <a:cxnLst/>
              <a:rect l="l" t="t" r="r" b="b"/>
              <a:pathLst>
                <a:path w="20646" h="4259" extrusionOk="0">
                  <a:moveTo>
                    <a:pt x="20133" y="0"/>
                  </a:moveTo>
                  <a:cubicBezTo>
                    <a:pt x="20036" y="0"/>
                    <a:pt x="19939" y="45"/>
                    <a:pt x="19878" y="125"/>
                  </a:cubicBezTo>
                  <a:cubicBezTo>
                    <a:pt x="17087" y="2383"/>
                    <a:pt x="13500" y="3609"/>
                    <a:pt x="9893" y="3609"/>
                  </a:cubicBezTo>
                  <a:cubicBezTo>
                    <a:pt x="9663" y="3609"/>
                    <a:pt x="9433" y="3605"/>
                    <a:pt x="9204" y="3595"/>
                  </a:cubicBezTo>
                  <a:cubicBezTo>
                    <a:pt x="6102" y="3528"/>
                    <a:pt x="2966" y="2260"/>
                    <a:pt x="598" y="225"/>
                  </a:cubicBezTo>
                  <a:cubicBezTo>
                    <a:pt x="516" y="144"/>
                    <a:pt x="432" y="109"/>
                    <a:pt x="356" y="109"/>
                  </a:cubicBezTo>
                  <a:cubicBezTo>
                    <a:pt x="151" y="109"/>
                    <a:pt x="0" y="359"/>
                    <a:pt x="97" y="626"/>
                  </a:cubicBezTo>
                  <a:cubicBezTo>
                    <a:pt x="164" y="1260"/>
                    <a:pt x="198" y="1893"/>
                    <a:pt x="298" y="2527"/>
                  </a:cubicBezTo>
                  <a:cubicBezTo>
                    <a:pt x="331" y="2961"/>
                    <a:pt x="97" y="3394"/>
                    <a:pt x="164" y="3795"/>
                  </a:cubicBezTo>
                  <a:cubicBezTo>
                    <a:pt x="231" y="3995"/>
                    <a:pt x="464" y="4028"/>
                    <a:pt x="665" y="4028"/>
                  </a:cubicBezTo>
                  <a:cubicBezTo>
                    <a:pt x="2032" y="4062"/>
                    <a:pt x="3400" y="4195"/>
                    <a:pt x="4767" y="4228"/>
                  </a:cubicBezTo>
                  <a:cubicBezTo>
                    <a:pt x="5036" y="4243"/>
                    <a:pt x="5304" y="4258"/>
                    <a:pt x="5573" y="4258"/>
                  </a:cubicBezTo>
                  <a:cubicBezTo>
                    <a:pt x="5905" y="4258"/>
                    <a:pt x="6237" y="4235"/>
                    <a:pt x="6569" y="4162"/>
                  </a:cubicBezTo>
                  <a:cubicBezTo>
                    <a:pt x="6702" y="4128"/>
                    <a:pt x="6802" y="4028"/>
                    <a:pt x="6802" y="3895"/>
                  </a:cubicBezTo>
                  <a:cubicBezTo>
                    <a:pt x="7827" y="4096"/>
                    <a:pt x="8864" y="4200"/>
                    <a:pt x="9905" y="4200"/>
                  </a:cubicBezTo>
                  <a:cubicBezTo>
                    <a:pt x="10593" y="4200"/>
                    <a:pt x="11283" y="4154"/>
                    <a:pt x="11973" y="4062"/>
                  </a:cubicBezTo>
                  <a:cubicBezTo>
                    <a:pt x="12006" y="4095"/>
                    <a:pt x="12073" y="4128"/>
                    <a:pt x="12139" y="4128"/>
                  </a:cubicBezTo>
                  <a:cubicBezTo>
                    <a:pt x="12422" y="4137"/>
                    <a:pt x="12705" y="4141"/>
                    <a:pt x="12987" y="4141"/>
                  </a:cubicBezTo>
                  <a:cubicBezTo>
                    <a:pt x="14163" y="4141"/>
                    <a:pt x="15332" y="4079"/>
                    <a:pt x="16505" y="4079"/>
                  </a:cubicBezTo>
                  <a:cubicBezTo>
                    <a:pt x="17171" y="4079"/>
                    <a:pt x="17839" y="4099"/>
                    <a:pt x="18511" y="4162"/>
                  </a:cubicBezTo>
                  <a:cubicBezTo>
                    <a:pt x="18566" y="4166"/>
                    <a:pt x="18622" y="4168"/>
                    <a:pt x="18678" y="4168"/>
                  </a:cubicBezTo>
                  <a:cubicBezTo>
                    <a:pt x="19022" y="4168"/>
                    <a:pt x="19362" y="4090"/>
                    <a:pt x="19678" y="4062"/>
                  </a:cubicBezTo>
                  <a:cubicBezTo>
                    <a:pt x="19713" y="4069"/>
                    <a:pt x="19749" y="4073"/>
                    <a:pt x="19785" y="4073"/>
                  </a:cubicBezTo>
                  <a:cubicBezTo>
                    <a:pt x="20056" y="4073"/>
                    <a:pt x="20322" y="3860"/>
                    <a:pt x="20145" y="3595"/>
                  </a:cubicBezTo>
                  <a:cubicBezTo>
                    <a:pt x="20212" y="2861"/>
                    <a:pt x="20345" y="2093"/>
                    <a:pt x="20212" y="1393"/>
                  </a:cubicBezTo>
                  <a:lnTo>
                    <a:pt x="20212" y="1360"/>
                  </a:lnTo>
                  <a:cubicBezTo>
                    <a:pt x="20245" y="1293"/>
                    <a:pt x="20245" y="1226"/>
                    <a:pt x="20245" y="1159"/>
                  </a:cubicBezTo>
                  <a:cubicBezTo>
                    <a:pt x="20312" y="1059"/>
                    <a:pt x="20412" y="993"/>
                    <a:pt x="20479" y="893"/>
                  </a:cubicBezTo>
                  <a:cubicBezTo>
                    <a:pt x="20645" y="759"/>
                    <a:pt x="20512" y="526"/>
                    <a:pt x="20345" y="459"/>
                  </a:cubicBezTo>
                  <a:cubicBezTo>
                    <a:pt x="20412" y="326"/>
                    <a:pt x="20412" y="192"/>
                    <a:pt x="20312" y="59"/>
                  </a:cubicBezTo>
                  <a:cubicBezTo>
                    <a:pt x="20259" y="19"/>
                    <a:pt x="20196" y="0"/>
                    <a:pt x="2013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4">
              <a:extLst>
                <a:ext uri="{FF2B5EF4-FFF2-40B4-BE49-F238E27FC236}">
                  <a16:creationId xmlns:a16="http://schemas.microsoft.com/office/drawing/2014/main" id="{64634554-165F-A3BF-21C3-ABF68AEDFA67}"/>
                </a:ext>
              </a:extLst>
            </p:cNvPr>
            <p:cNvSpPr/>
            <p:nvPr/>
          </p:nvSpPr>
          <p:spPr>
            <a:xfrm>
              <a:off x="1819800" y="41334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01" y="601"/>
                    <a:pt x="268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64">
              <a:extLst>
                <a:ext uri="{FF2B5EF4-FFF2-40B4-BE49-F238E27FC236}">
                  <a16:creationId xmlns:a16="http://schemas.microsoft.com/office/drawing/2014/main" id="{B0F181D1-05FD-E6C6-F0E6-4BC2E2F3891C}"/>
                </a:ext>
              </a:extLst>
            </p:cNvPr>
            <p:cNvSpPr/>
            <p:nvPr/>
          </p:nvSpPr>
          <p:spPr>
            <a:xfrm>
              <a:off x="1818975" y="411255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301" y="1"/>
                  </a:moveTo>
                  <a:cubicBezTo>
                    <a:pt x="134" y="1"/>
                    <a:pt x="0" y="134"/>
                    <a:pt x="0" y="267"/>
                  </a:cubicBezTo>
                  <a:cubicBezTo>
                    <a:pt x="0" y="434"/>
                    <a:pt x="100" y="601"/>
                    <a:pt x="267" y="601"/>
                  </a:cubicBezTo>
                  <a:cubicBezTo>
                    <a:pt x="434" y="601"/>
                    <a:pt x="567" y="468"/>
                    <a:pt x="567" y="301"/>
                  </a:cubicBezTo>
                  <a:cubicBezTo>
                    <a:pt x="567" y="167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64">
              <a:extLst>
                <a:ext uri="{FF2B5EF4-FFF2-40B4-BE49-F238E27FC236}">
                  <a16:creationId xmlns:a16="http://schemas.microsoft.com/office/drawing/2014/main" id="{E33B40A2-B1B0-01A6-A2B1-DB38A861DC9E}"/>
                </a:ext>
              </a:extLst>
            </p:cNvPr>
            <p:cNvSpPr/>
            <p:nvPr/>
          </p:nvSpPr>
          <p:spPr>
            <a:xfrm>
              <a:off x="1393675" y="4126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01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4">
              <a:extLst>
                <a:ext uri="{FF2B5EF4-FFF2-40B4-BE49-F238E27FC236}">
                  <a16:creationId xmlns:a16="http://schemas.microsoft.com/office/drawing/2014/main" id="{22D0E9AF-D476-9BF5-36FC-88D46F5B87E1}"/>
                </a:ext>
              </a:extLst>
            </p:cNvPr>
            <p:cNvSpPr/>
            <p:nvPr/>
          </p:nvSpPr>
          <p:spPr>
            <a:xfrm>
              <a:off x="1391175" y="41033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34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64">
              <a:extLst>
                <a:ext uri="{FF2B5EF4-FFF2-40B4-BE49-F238E27FC236}">
                  <a16:creationId xmlns:a16="http://schemas.microsoft.com/office/drawing/2014/main" id="{13351105-EABF-32ED-E7B0-F6B5F0561924}"/>
                </a:ext>
              </a:extLst>
            </p:cNvPr>
            <p:cNvSpPr/>
            <p:nvPr/>
          </p:nvSpPr>
          <p:spPr>
            <a:xfrm>
              <a:off x="1408675" y="41133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5"/>
                    <a:pt x="101" y="568"/>
                    <a:pt x="267" y="568"/>
                  </a:cubicBezTo>
                  <a:cubicBezTo>
                    <a:pt x="434" y="568"/>
                    <a:pt x="568" y="468"/>
                    <a:pt x="568" y="301"/>
                  </a:cubicBezTo>
                  <a:cubicBezTo>
                    <a:pt x="568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64">
              <a:extLst>
                <a:ext uri="{FF2B5EF4-FFF2-40B4-BE49-F238E27FC236}">
                  <a16:creationId xmlns:a16="http://schemas.microsoft.com/office/drawing/2014/main" id="{241AA452-D6A7-2128-85EA-9101D0F281CD}"/>
                </a:ext>
              </a:extLst>
            </p:cNvPr>
            <p:cNvSpPr/>
            <p:nvPr/>
          </p:nvSpPr>
          <p:spPr>
            <a:xfrm>
              <a:off x="1377825" y="4004600"/>
              <a:ext cx="482025" cy="121475"/>
            </a:xfrm>
            <a:custGeom>
              <a:avLst/>
              <a:gdLst/>
              <a:ahLst/>
              <a:cxnLst/>
              <a:rect l="l" t="t" r="r" b="b"/>
              <a:pathLst>
                <a:path w="19281" h="4859" extrusionOk="0">
                  <a:moveTo>
                    <a:pt x="705" y="1"/>
                  </a:moveTo>
                  <a:cubicBezTo>
                    <a:pt x="313" y="1"/>
                    <a:pt x="32" y="89"/>
                    <a:pt x="0" y="349"/>
                  </a:cubicBezTo>
                  <a:cubicBezTo>
                    <a:pt x="0" y="649"/>
                    <a:pt x="334" y="716"/>
                    <a:pt x="534" y="883"/>
                  </a:cubicBezTo>
                  <a:cubicBezTo>
                    <a:pt x="3069" y="2984"/>
                    <a:pt x="6005" y="4752"/>
                    <a:pt x="9374" y="4852"/>
                  </a:cubicBezTo>
                  <a:cubicBezTo>
                    <a:pt x="9501" y="4856"/>
                    <a:pt x="9628" y="4858"/>
                    <a:pt x="9756" y="4858"/>
                  </a:cubicBezTo>
                  <a:cubicBezTo>
                    <a:pt x="11799" y="4858"/>
                    <a:pt x="13853" y="4354"/>
                    <a:pt x="15612" y="3318"/>
                  </a:cubicBezTo>
                  <a:cubicBezTo>
                    <a:pt x="16946" y="2617"/>
                    <a:pt x="18047" y="1617"/>
                    <a:pt x="19147" y="616"/>
                  </a:cubicBezTo>
                  <a:cubicBezTo>
                    <a:pt x="19281" y="516"/>
                    <a:pt x="19281" y="349"/>
                    <a:pt x="19181" y="216"/>
                  </a:cubicBezTo>
                  <a:cubicBezTo>
                    <a:pt x="19128" y="137"/>
                    <a:pt x="19055" y="105"/>
                    <a:pt x="18977" y="105"/>
                  </a:cubicBezTo>
                  <a:cubicBezTo>
                    <a:pt x="18858" y="105"/>
                    <a:pt x="18728" y="181"/>
                    <a:pt x="18647" y="282"/>
                  </a:cubicBezTo>
                  <a:cubicBezTo>
                    <a:pt x="17871" y="322"/>
                    <a:pt x="17095" y="335"/>
                    <a:pt x="16318" y="335"/>
                  </a:cubicBezTo>
                  <a:cubicBezTo>
                    <a:pt x="14706" y="335"/>
                    <a:pt x="13090" y="278"/>
                    <a:pt x="11464" y="278"/>
                  </a:cubicBezTo>
                  <a:cubicBezTo>
                    <a:pt x="11212" y="278"/>
                    <a:pt x="10960" y="279"/>
                    <a:pt x="10708" y="282"/>
                  </a:cubicBezTo>
                  <a:cubicBezTo>
                    <a:pt x="8870" y="308"/>
                    <a:pt x="7031" y="428"/>
                    <a:pt x="5193" y="428"/>
                  </a:cubicBezTo>
                  <a:cubicBezTo>
                    <a:pt x="4596" y="428"/>
                    <a:pt x="3999" y="415"/>
                    <a:pt x="3403" y="382"/>
                  </a:cubicBezTo>
                  <a:cubicBezTo>
                    <a:pt x="3381" y="385"/>
                    <a:pt x="3356" y="386"/>
                    <a:pt x="3329" y="386"/>
                  </a:cubicBezTo>
                  <a:cubicBezTo>
                    <a:pt x="2826" y="386"/>
                    <a:pt x="1524" y="1"/>
                    <a:pt x="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4">
              <a:extLst>
                <a:ext uri="{FF2B5EF4-FFF2-40B4-BE49-F238E27FC236}">
                  <a16:creationId xmlns:a16="http://schemas.microsoft.com/office/drawing/2014/main" id="{220B2D28-983C-38B8-B206-33BF9F3698BB}"/>
                </a:ext>
              </a:extLst>
            </p:cNvPr>
            <p:cNvSpPr/>
            <p:nvPr/>
          </p:nvSpPr>
          <p:spPr>
            <a:xfrm>
              <a:off x="1349475" y="3998300"/>
              <a:ext cx="524550" cy="274400"/>
            </a:xfrm>
            <a:custGeom>
              <a:avLst/>
              <a:gdLst/>
              <a:ahLst/>
              <a:cxnLst/>
              <a:rect l="l" t="t" r="r" b="b"/>
              <a:pathLst>
                <a:path w="20982" h="10976" extrusionOk="0">
                  <a:moveTo>
                    <a:pt x="1101" y="568"/>
                  </a:moveTo>
                  <a:cubicBezTo>
                    <a:pt x="3036" y="601"/>
                    <a:pt x="4970" y="601"/>
                    <a:pt x="6905" y="634"/>
                  </a:cubicBezTo>
                  <a:cubicBezTo>
                    <a:pt x="9440" y="668"/>
                    <a:pt x="11942" y="701"/>
                    <a:pt x="14444" y="735"/>
                  </a:cubicBezTo>
                  <a:cubicBezTo>
                    <a:pt x="16412" y="735"/>
                    <a:pt x="18413" y="768"/>
                    <a:pt x="20381" y="801"/>
                  </a:cubicBezTo>
                  <a:cubicBezTo>
                    <a:pt x="20348" y="1769"/>
                    <a:pt x="20315" y="2736"/>
                    <a:pt x="20281" y="3737"/>
                  </a:cubicBezTo>
                  <a:lnTo>
                    <a:pt x="20148" y="10375"/>
                  </a:lnTo>
                  <a:lnTo>
                    <a:pt x="6438" y="10375"/>
                  </a:lnTo>
                  <a:cubicBezTo>
                    <a:pt x="4503" y="10375"/>
                    <a:pt x="2569" y="10375"/>
                    <a:pt x="667" y="10408"/>
                  </a:cubicBezTo>
                  <a:cubicBezTo>
                    <a:pt x="701" y="9507"/>
                    <a:pt x="734" y="8607"/>
                    <a:pt x="767" y="7673"/>
                  </a:cubicBezTo>
                  <a:cubicBezTo>
                    <a:pt x="901" y="5304"/>
                    <a:pt x="1001" y="2936"/>
                    <a:pt x="1101" y="568"/>
                  </a:cubicBezTo>
                  <a:close/>
                  <a:moveTo>
                    <a:pt x="534" y="1"/>
                  </a:moveTo>
                  <a:lnTo>
                    <a:pt x="534" y="334"/>
                  </a:lnTo>
                  <a:cubicBezTo>
                    <a:pt x="501" y="401"/>
                    <a:pt x="501" y="501"/>
                    <a:pt x="501" y="568"/>
                  </a:cubicBezTo>
                  <a:lnTo>
                    <a:pt x="534" y="568"/>
                  </a:lnTo>
                  <a:cubicBezTo>
                    <a:pt x="467" y="1669"/>
                    <a:pt x="434" y="2769"/>
                    <a:pt x="367" y="3870"/>
                  </a:cubicBezTo>
                  <a:cubicBezTo>
                    <a:pt x="267" y="6038"/>
                    <a:pt x="167" y="8207"/>
                    <a:pt x="67" y="10408"/>
                  </a:cubicBezTo>
                  <a:cubicBezTo>
                    <a:pt x="67" y="10508"/>
                    <a:pt x="67" y="10642"/>
                    <a:pt x="34" y="10742"/>
                  </a:cubicBezTo>
                  <a:cubicBezTo>
                    <a:pt x="34" y="10808"/>
                    <a:pt x="34" y="10908"/>
                    <a:pt x="0" y="10975"/>
                  </a:cubicBezTo>
                  <a:lnTo>
                    <a:pt x="7572" y="10975"/>
                  </a:lnTo>
                  <a:cubicBezTo>
                    <a:pt x="10074" y="10975"/>
                    <a:pt x="12609" y="10975"/>
                    <a:pt x="15111" y="10942"/>
                  </a:cubicBezTo>
                  <a:lnTo>
                    <a:pt x="20715" y="10942"/>
                  </a:lnTo>
                  <a:cubicBezTo>
                    <a:pt x="20715" y="10842"/>
                    <a:pt x="20715" y="10775"/>
                    <a:pt x="20715" y="10675"/>
                  </a:cubicBezTo>
                  <a:cubicBezTo>
                    <a:pt x="20715" y="10575"/>
                    <a:pt x="20715" y="10475"/>
                    <a:pt x="20715" y="10375"/>
                  </a:cubicBezTo>
                  <a:cubicBezTo>
                    <a:pt x="20715" y="10308"/>
                    <a:pt x="20715" y="10241"/>
                    <a:pt x="20715" y="10175"/>
                  </a:cubicBezTo>
                  <a:cubicBezTo>
                    <a:pt x="20748" y="9441"/>
                    <a:pt x="20748" y="8740"/>
                    <a:pt x="20782" y="8040"/>
                  </a:cubicBezTo>
                  <a:cubicBezTo>
                    <a:pt x="20815" y="5638"/>
                    <a:pt x="20882" y="3203"/>
                    <a:pt x="20949" y="801"/>
                  </a:cubicBezTo>
                  <a:lnTo>
                    <a:pt x="20982" y="801"/>
                  </a:lnTo>
                  <a:cubicBezTo>
                    <a:pt x="20949" y="735"/>
                    <a:pt x="20949" y="668"/>
                    <a:pt x="20949" y="601"/>
                  </a:cubicBezTo>
                  <a:cubicBezTo>
                    <a:pt x="20949" y="468"/>
                    <a:pt x="20915" y="334"/>
                    <a:pt x="20915" y="201"/>
                  </a:cubicBezTo>
                  <a:cubicBezTo>
                    <a:pt x="18947" y="201"/>
                    <a:pt x="16946" y="167"/>
                    <a:pt x="14978" y="134"/>
                  </a:cubicBezTo>
                  <a:cubicBezTo>
                    <a:pt x="12442" y="134"/>
                    <a:pt x="9874" y="101"/>
                    <a:pt x="7305" y="67"/>
                  </a:cubicBezTo>
                  <a:cubicBezTo>
                    <a:pt x="5071" y="34"/>
                    <a:pt x="2802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4">
              <a:extLst>
                <a:ext uri="{FF2B5EF4-FFF2-40B4-BE49-F238E27FC236}">
                  <a16:creationId xmlns:a16="http://schemas.microsoft.com/office/drawing/2014/main" id="{93D96656-C283-2CFD-4890-3E8D275026C2}"/>
                </a:ext>
              </a:extLst>
            </p:cNvPr>
            <p:cNvSpPr/>
            <p:nvPr/>
          </p:nvSpPr>
          <p:spPr>
            <a:xfrm>
              <a:off x="1458725" y="4076700"/>
              <a:ext cx="307725" cy="19200"/>
            </a:xfrm>
            <a:custGeom>
              <a:avLst/>
              <a:gdLst/>
              <a:ahLst/>
              <a:cxnLst/>
              <a:rect l="l" t="t" r="r" b="b"/>
              <a:pathLst>
                <a:path w="12309" h="768" extrusionOk="0">
                  <a:moveTo>
                    <a:pt x="300" y="0"/>
                  </a:moveTo>
                  <a:cubicBezTo>
                    <a:pt x="133" y="0"/>
                    <a:pt x="0" y="134"/>
                    <a:pt x="0" y="300"/>
                  </a:cubicBezTo>
                  <a:cubicBezTo>
                    <a:pt x="0" y="434"/>
                    <a:pt x="133" y="601"/>
                    <a:pt x="300" y="601"/>
                  </a:cubicBezTo>
                  <a:lnTo>
                    <a:pt x="1334" y="601"/>
                  </a:lnTo>
                  <a:cubicBezTo>
                    <a:pt x="1735" y="601"/>
                    <a:pt x="2168" y="601"/>
                    <a:pt x="2569" y="634"/>
                  </a:cubicBezTo>
                  <a:cubicBezTo>
                    <a:pt x="3336" y="634"/>
                    <a:pt x="4070" y="634"/>
                    <a:pt x="4837" y="667"/>
                  </a:cubicBezTo>
                  <a:cubicBezTo>
                    <a:pt x="7205" y="701"/>
                    <a:pt x="9607" y="734"/>
                    <a:pt x="12009" y="767"/>
                  </a:cubicBezTo>
                  <a:cubicBezTo>
                    <a:pt x="12175" y="767"/>
                    <a:pt x="12309" y="634"/>
                    <a:pt x="12309" y="467"/>
                  </a:cubicBezTo>
                  <a:cubicBezTo>
                    <a:pt x="12309" y="300"/>
                    <a:pt x="12175" y="167"/>
                    <a:pt x="12042" y="167"/>
                  </a:cubicBezTo>
                  <a:cubicBezTo>
                    <a:pt x="10608" y="167"/>
                    <a:pt x="9173" y="134"/>
                    <a:pt x="7739" y="100"/>
                  </a:cubicBezTo>
                  <a:cubicBezTo>
                    <a:pt x="6505" y="100"/>
                    <a:pt x="5270" y="67"/>
                    <a:pt x="4036" y="67"/>
                  </a:cubicBezTo>
                  <a:cubicBezTo>
                    <a:pt x="3369" y="67"/>
                    <a:pt x="2769" y="34"/>
                    <a:pt x="2135" y="34"/>
                  </a:cubicBezTo>
                  <a:lnTo>
                    <a:pt x="1168" y="34"/>
                  </a:lnTo>
                  <a:cubicBezTo>
                    <a:pt x="867" y="0"/>
                    <a:pt x="600" y="0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4">
              <a:extLst>
                <a:ext uri="{FF2B5EF4-FFF2-40B4-BE49-F238E27FC236}">
                  <a16:creationId xmlns:a16="http://schemas.microsoft.com/office/drawing/2014/main" id="{F3F113AD-0B92-1509-DFD4-AA705F851068}"/>
                </a:ext>
              </a:extLst>
            </p:cNvPr>
            <p:cNvSpPr/>
            <p:nvPr/>
          </p:nvSpPr>
          <p:spPr>
            <a:xfrm>
              <a:off x="1453700" y="4130900"/>
              <a:ext cx="307750" cy="20050"/>
            </a:xfrm>
            <a:custGeom>
              <a:avLst/>
              <a:gdLst/>
              <a:ahLst/>
              <a:cxnLst/>
              <a:rect l="l" t="t" r="r" b="b"/>
              <a:pathLst>
                <a:path w="12310" h="802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lnTo>
                    <a:pt x="4771" y="668"/>
                  </a:lnTo>
                  <a:cubicBezTo>
                    <a:pt x="7206" y="734"/>
                    <a:pt x="9608" y="768"/>
                    <a:pt x="12009" y="801"/>
                  </a:cubicBezTo>
                  <a:cubicBezTo>
                    <a:pt x="12176" y="801"/>
                    <a:pt x="12310" y="668"/>
                    <a:pt x="12310" y="534"/>
                  </a:cubicBezTo>
                  <a:cubicBezTo>
                    <a:pt x="12310" y="367"/>
                    <a:pt x="12176" y="234"/>
                    <a:pt x="12009" y="234"/>
                  </a:cubicBezTo>
                  <a:cubicBezTo>
                    <a:pt x="10542" y="201"/>
                    <a:pt x="9041" y="167"/>
                    <a:pt x="7573" y="134"/>
                  </a:cubicBezTo>
                  <a:cubicBezTo>
                    <a:pt x="5138" y="101"/>
                    <a:pt x="2736" y="67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64">
              <a:extLst>
                <a:ext uri="{FF2B5EF4-FFF2-40B4-BE49-F238E27FC236}">
                  <a16:creationId xmlns:a16="http://schemas.microsoft.com/office/drawing/2014/main" id="{F8FE33AF-72B7-F2FF-CC78-DE1DD5809E55}"/>
                </a:ext>
              </a:extLst>
            </p:cNvPr>
            <p:cNvSpPr/>
            <p:nvPr/>
          </p:nvSpPr>
          <p:spPr>
            <a:xfrm>
              <a:off x="1451200" y="4187600"/>
              <a:ext cx="314425" cy="19200"/>
            </a:xfrm>
            <a:custGeom>
              <a:avLst/>
              <a:gdLst/>
              <a:ahLst/>
              <a:cxnLst/>
              <a:rect l="l" t="t" r="r" b="b"/>
              <a:pathLst>
                <a:path w="12577" h="768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1035" y="568"/>
                    <a:pt x="1769" y="601"/>
                    <a:pt x="2536" y="601"/>
                  </a:cubicBezTo>
                  <a:lnTo>
                    <a:pt x="5004" y="635"/>
                  </a:lnTo>
                  <a:cubicBezTo>
                    <a:pt x="7439" y="701"/>
                    <a:pt x="9841" y="735"/>
                    <a:pt x="12276" y="768"/>
                  </a:cubicBezTo>
                  <a:lnTo>
                    <a:pt x="12310" y="768"/>
                  </a:lnTo>
                  <a:cubicBezTo>
                    <a:pt x="12443" y="768"/>
                    <a:pt x="12576" y="635"/>
                    <a:pt x="12576" y="468"/>
                  </a:cubicBezTo>
                  <a:cubicBezTo>
                    <a:pt x="12576" y="334"/>
                    <a:pt x="12476" y="168"/>
                    <a:pt x="12310" y="168"/>
                  </a:cubicBezTo>
                  <a:cubicBezTo>
                    <a:pt x="10708" y="134"/>
                    <a:pt x="9107" y="134"/>
                    <a:pt x="7506" y="101"/>
                  </a:cubicBezTo>
                  <a:cubicBezTo>
                    <a:pt x="6305" y="101"/>
                    <a:pt x="5104" y="67"/>
                    <a:pt x="3904" y="34"/>
                  </a:cubicBezTo>
                  <a:lnTo>
                    <a:pt x="2002" y="34"/>
                  </a:lnTo>
                  <a:cubicBezTo>
                    <a:pt x="1435" y="1"/>
                    <a:pt x="868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8" name="Google Shape;5518;p64">
            <a:extLst>
              <a:ext uri="{FF2B5EF4-FFF2-40B4-BE49-F238E27FC236}">
                <a16:creationId xmlns:a16="http://schemas.microsoft.com/office/drawing/2014/main" id="{B14E1B48-B162-C2CE-0C61-AB0DB23B145B}"/>
              </a:ext>
            </a:extLst>
          </p:cNvPr>
          <p:cNvGrpSpPr/>
          <p:nvPr/>
        </p:nvGrpSpPr>
        <p:grpSpPr>
          <a:xfrm>
            <a:off x="7180435" y="858526"/>
            <a:ext cx="1131088" cy="2220725"/>
            <a:chOff x="8492825" y="41325"/>
            <a:chExt cx="1073750" cy="2107950"/>
          </a:xfrm>
        </p:grpSpPr>
        <p:sp>
          <p:nvSpPr>
            <p:cNvPr id="5519" name="Google Shape;5519;p64">
              <a:extLst>
                <a:ext uri="{FF2B5EF4-FFF2-40B4-BE49-F238E27FC236}">
                  <a16:creationId xmlns:a16="http://schemas.microsoft.com/office/drawing/2014/main" id="{11A97E21-03BF-CD2F-1990-24514A2C2955}"/>
                </a:ext>
              </a:extLst>
            </p:cNvPr>
            <p:cNvSpPr/>
            <p:nvPr/>
          </p:nvSpPr>
          <p:spPr>
            <a:xfrm>
              <a:off x="8881900" y="669750"/>
              <a:ext cx="170225" cy="248500"/>
            </a:xfrm>
            <a:custGeom>
              <a:avLst/>
              <a:gdLst/>
              <a:ahLst/>
              <a:cxnLst/>
              <a:rect l="l" t="t" r="r" b="b"/>
              <a:pathLst>
                <a:path w="6809" h="9940" extrusionOk="0">
                  <a:moveTo>
                    <a:pt x="304" y="1"/>
                  </a:moveTo>
                  <a:lnTo>
                    <a:pt x="304" y="1"/>
                  </a:lnTo>
                  <a:cubicBezTo>
                    <a:pt x="0" y="3223"/>
                    <a:pt x="2219" y="7508"/>
                    <a:pt x="4195" y="9849"/>
                  </a:cubicBezTo>
                  <a:cubicBezTo>
                    <a:pt x="4225" y="9879"/>
                    <a:pt x="4256" y="9910"/>
                    <a:pt x="4256" y="9940"/>
                  </a:cubicBezTo>
                  <a:cubicBezTo>
                    <a:pt x="4377" y="9849"/>
                    <a:pt x="4499" y="9758"/>
                    <a:pt x="4620" y="9697"/>
                  </a:cubicBezTo>
                  <a:cubicBezTo>
                    <a:pt x="4803" y="9575"/>
                    <a:pt x="4985" y="9484"/>
                    <a:pt x="5198" y="9423"/>
                  </a:cubicBezTo>
                  <a:cubicBezTo>
                    <a:pt x="4711" y="8451"/>
                    <a:pt x="4256" y="7448"/>
                    <a:pt x="3708" y="6475"/>
                  </a:cubicBezTo>
                  <a:lnTo>
                    <a:pt x="3708" y="6475"/>
                  </a:lnTo>
                  <a:cubicBezTo>
                    <a:pt x="3800" y="6536"/>
                    <a:pt x="3891" y="6627"/>
                    <a:pt x="3982" y="6688"/>
                  </a:cubicBezTo>
                  <a:lnTo>
                    <a:pt x="4012" y="6718"/>
                  </a:lnTo>
                  <a:cubicBezTo>
                    <a:pt x="4134" y="6870"/>
                    <a:pt x="4286" y="7052"/>
                    <a:pt x="4408" y="7204"/>
                  </a:cubicBezTo>
                  <a:cubicBezTo>
                    <a:pt x="4559" y="7387"/>
                    <a:pt x="4711" y="7569"/>
                    <a:pt x="4833" y="7752"/>
                  </a:cubicBezTo>
                  <a:lnTo>
                    <a:pt x="4894" y="7812"/>
                  </a:lnTo>
                  <a:cubicBezTo>
                    <a:pt x="4894" y="7843"/>
                    <a:pt x="4894" y="7843"/>
                    <a:pt x="4894" y="7873"/>
                  </a:cubicBezTo>
                  <a:cubicBezTo>
                    <a:pt x="5046" y="8086"/>
                    <a:pt x="5198" y="8299"/>
                    <a:pt x="5319" y="8542"/>
                  </a:cubicBezTo>
                  <a:cubicBezTo>
                    <a:pt x="5350" y="8572"/>
                    <a:pt x="5380" y="8633"/>
                    <a:pt x="5441" y="8694"/>
                  </a:cubicBezTo>
                  <a:cubicBezTo>
                    <a:pt x="5532" y="8907"/>
                    <a:pt x="5715" y="9119"/>
                    <a:pt x="5745" y="9332"/>
                  </a:cubicBezTo>
                  <a:cubicBezTo>
                    <a:pt x="5852" y="9314"/>
                    <a:pt x="5959" y="9307"/>
                    <a:pt x="6065" y="9307"/>
                  </a:cubicBezTo>
                  <a:cubicBezTo>
                    <a:pt x="6321" y="9307"/>
                    <a:pt x="6572" y="9350"/>
                    <a:pt x="6809" y="9393"/>
                  </a:cubicBezTo>
                  <a:cubicBezTo>
                    <a:pt x="6748" y="5381"/>
                    <a:pt x="4043" y="1460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64">
              <a:extLst>
                <a:ext uri="{FF2B5EF4-FFF2-40B4-BE49-F238E27FC236}">
                  <a16:creationId xmlns:a16="http://schemas.microsoft.com/office/drawing/2014/main" id="{E89AE9A9-128C-BE98-E9D9-C15B9BAE7D04}"/>
                </a:ext>
              </a:extLst>
            </p:cNvPr>
            <p:cNvSpPr/>
            <p:nvPr/>
          </p:nvSpPr>
          <p:spPr>
            <a:xfrm>
              <a:off x="8739800" y="927325"/>
              <a:ext cx="236350" cy="99800"/>
            </a:xfrm>
            <a:custGeom>
              <a:avLst/>
              <a:gdLst/>
              <a:ahLst/>
              <a:cxnLst/>
              <a:rect l="l" t="t" r="r" b="b"/>
              <a:pathLst>
                <a:path w="9454" h="3992" extrusionOk="0">
                  <a:moveTo>
                    <a:pt x="7370" y="1"/>
                  </a:moveTo>
                  <a:cubicBezTo>
                    <a:pt x="4950" y="1"/>
                    <a:pt x="2473" y="862"/>
                    <a:pt x="821" y="2585"/>
                  </a:cubicBezTo>
                  <a:cubicBezTo>
                    <a:pt x="547" y="2859"/>
                    <a:pt x="274" y="3132"/>
                    <a:pt x="0" y="3436"/>
                  </a:cubicBezTo>
                  <a:cubicBezTo>
                    <a:pt x="1050" y="3898"/>
                    <a:pt x="2187" y="3992"/>
                    <a:pt x="3319" y="3992"/>
                  </a:cubicBezTo>
                  <a:cubicBezTo>
                    <a:pt x="3530" y="3992"/>
                    <a:pt x="3741" y="3988"/>
                    <a:pt x="3952" y="3984"/>
                  </a:cubicBezTo>
                  <a:cubicBezTo>
                    <a:pt x="5775" y="3923"/>
                    <a:pt x="7569" y="3680"/>
                    <a:pt x="9240" y="2950"/>
                  </a:cubicBezTo>
                  <a:cubicBezTo>
                    <a:pt x="9301" y="2920"/>
                    <a:pt x="9392" y="2859"/>
                    <a:pt x="9453" y="2829"/>
                  </a:cubicBezTo>
                  <a:cubicBezTo>
                    <a:pt x="9301" y="2555"/>
                    <a:pt x="9180" y="2251"/>
                    <a:pt x="9119" y="1947"/>
                  </a:cubicBezTo>
                  <a:cubicBezTo>
                    <a:pt x="8784" y="1977"/>
                    <a:pt x="8359" y="1977"/>
                    <a:pt x="8025" y="2038"/>
                  </a:cubicBezTo>
                  <a:cubicBezTo>
                    <a:pt x="7964" y="2038"/>
                    <a:pt x="7903" y="2069"/>
                    <a:pt x="7842" y="2069"/>
                  </a:cubicBezTo>
                  <a:cubicBezTo>
                    <a:pt x="7477" y="2099"/>
                    <a:pt x="7143" y="2129"/>
                    <a:pt x="6809" y="2190"/>
                  </a:cubicBezTo>
                  <a:cubicBezTo>
                    <a:pt x="6566" y="2221"/>
                    <a:pt x="6353" y="2251"/>
                    <a:pt x="6140" y="2281"/>
                  </a:cubicBezTo>
                  <a:cubicBezTo>
                    <a:pt x="6170" y="2251"/>
                    <a:pt x="6201" y="2221"/>
                    <a:pt x="6262" y="2221"/>
                  </a:cubicBezTo>
                  <a:cubicBezTo>
                    <a:pt x="6414" y="2129"/>
                    <a:pt x="6626" y="2038"/>
                    <a:pt x="6809" y="1947"/>
                  </a:cubicBezTo>
                  <a:cubicBezTo>
                    <a:pt x="6991" y="1886"/>
                    <a:pt x="7204" y="1825"/>
                    <a:pt x="7417" y="1765"/>
                  </a:cubicBezTo>
                  <a:lnTo>
                    <a:pt x="7447" y="1765"/>
                  </a:lnTo>
                  <a:cubicBezTo>
                    <a:pt x="7569" y="1734"/>
                    <a:pt x="7660" y="1704"/>
                    <a:pt x="7781" y="1673"/>
                  </a:cubicBezTo>
                  <a:cubicBezTo>
                    <a:pt x="7781" y="1673"/>
                    <a:pt x="7781" y="1643"/>
                    <a:pt x="7812" y="1643"/>
                  </a:cubicBezTo>
                  <a:lnTo>
                    <a:pt x="7842" y="1643"/>
                  </a:lnTo>
                  <a:cubicBezTo>
                    <a:pt x="7994" y="1613"/>
                    <a:pt x="8146" y="1582"/>
                    <a:pt x="8298" y="1552"/>
                  </a:cubicBezTo>
                  <a:cubicBezTo>
                    <a:pt x="8389" y="1522"/>
                    <a:pt x="8511" y="1491"/>
                    <a:pt x="8602" y="1461"/>
                  </a:cubicBezTo>
                  <a:cubicBezTo>
                    <a:pt x="8784" y="1430"/>
                    <a:pt x="8936" y="1430"/>
                    <a:pt x="9088" y="1430"/>
                  </a:cubicBezTo>
                  <a:cubicBezTo>
                    <a:pt x="9088" y="1005"/>
                    <a:pt x="9210" y="579"/>
                    <a:pt x="9423" y="215"/>
                  </a:cubicBezTo>
                  <a:cubicBezTo>
                    <a:pt x="8757" y="72"/>
                    <a:pt x="8066" y="1"/>
                    <a:pt x="7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64">
              <a:extLst>
                <a:ext uri="{FF2B5EF4-FFF2-40B4-BE49-F238E27FC236}">
                  <a16:creationId xmlns:a16="http://schemas.microsoft.com/office/drawing/2014/main" id="{28BDA19E-83DC-F304-7F59-4DDDF4B0B2B9}"/>
                </a:ext>
              </a:extLst>
            </p:cNvPr>
            <p:cNvSpPr/>
            <p:nvPr/>
          </p:nvSpPr>
          <p:spPr>
            <a:xfrm>
              <a:off x="8918375" y="1011700"/>
              <a:ext cx="120075" cy="253825"/>
            </a:xfrm>
            <a:custGeom>
              <a:avLst/>
              <a:gdLst/>
              <a:ahLst/>
              <a:cxnLst/>
              <a:rect l="l" t="t" r="r" b="b"/>
              <a:pathLst>
                <a:path w="4803" h="10153" extrusionOk="0">
                  <a:moveTo>
                    <a:pt x="2736" y="1"/>
                  </a:moveTo>
                  <a:cubicBezTo>
                    <a:pt x="2736" y="31"/>
                    <a:pt x="2705" y="31"/>
                    <a:pt x="2705" y="61"/>
                  </a:cubicBezTo>
                  <a:cubicBezTo>
                    <a:pt x="547" y="2675"/>
                    <a:pt x="0" y="6323"/>
                    <a:pt x="851" y="9545"/>
                  </a:cubicBezTo>
                  <a:cubicBezTo>
                    <a:pt x="912" y="9758"/>
                    <a:pt x="1003" y="9940"/>
                    <a:pt x="1094" y="10153"/>
                  </a:cubicBezTo>
                  <a:cubicBezTo>
                    <a:pt x="2128" y="8998"/>
                    <a:pt x="2857" y="7630"/>
                    <a:pt x="3435" y="6201"/>
                  </a:cubicBezTo>
                  <a:cubicBezTo>
                    <a:pt x="4286" y="4469"/>
                    <a:pt x="4803" y="2584"/>
                    <a:pt x="4772" y="639"/>
                  </a:cubicBezTo>
                  <a:lnTo>
                    <a:pt x="4772" y="639"/>
                  </a:lnTo>
                  <a:cubicBezTo>
                    <a:pt x="4651" y="669"/>
                    <a:pt x="4529" y="669"/>
                    <a:pt x="4408" y="669"/>
                  </a:cubicBezTo>
                  <a:cubicBezTo>
                    <a:pt x="4256" y="669"/>
                    <a:pt x="4134" y="669"/>
                    <a:pt x="4012" y="639"/>
                  </a:cubicBezTo>
                  <a:cubicBezTo>
                    <a:pt x="3678" y="1581"/>
                    <a:pt x="3313" y="2493"/>
                    <a:pt x="2979" y="3435"/>
                  </a:cubicBezTo>
                  <a:cubicBezTo>
                    <a:pt x="2979" y="3405"/>
                    <a:pt x="2979" y="3344"/>
                    <a:pt x="2979" y="3314"/>
                  </a:cubicBezTo>
                  <a:lnTo>
                    <a:pt x="2979" y="3283"/>
                  </a:lnTo>
                  <a:cubicBezTo>
                    <a:pt x="3009" y="3010"/>
                    <a:pt x="3040" y="2736"/>
                    <a:pt x="3040" y="2463"/>
                  </a:cubicBezTo>
                  <a:cubicBezTo>
                    <a:pt x="3040" y="2463"/>
                    <a:pt x="3040" y="2463"/>
                    <a:pt x="3040" y="2493"/>
                  </a:cubicBezTo>
                  <a:cubicBezTo>
                    <a:pt x="3070" y="2280"/>
                    <a:pt x="3070" y="2068"/>
                    <a:pt x="3100" y="1855"/>
                  </a:cubicBezTo>
                  <a:cubicBezTo>
                    <a:pt x="3131" y="1672"/>
                    <a:pt x="3161" y="1520"/>
                    <a:pt x="3192" y="1368"/>
                  </a:cubicBezTo>
                  <a:cubicBezTo>
                    <a:pt x="3222" y="1338"/>
                    <a:pt x="3222" y="1308"/>
                    <a:pt x="3222" y="1277"/>
                  </a:cubicBezTo>
                  <a:cubicBezTo>
                    <a:pt x="3313" y="1004"/>
                    <a:pt x="3404" y="761"/>
                    <a:pt x="3496" y="517"/>
                  </a:cubicBezTo>
                  <a:cubicBezTo>
                    <a:pt x="3192" y="396"/>
                    <a:pt x="2949" y="213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4">
              <a:extLst>
                <a:ext uri="{FF2B5EF4-FFF2-40B4-BE49-F238E27FC236}">
                  <a16:creationId xmlns:a16="http://schemas.microsoft.com/office/drawing/2014/main" id="{6922A72D-ED59-BFE7-3D68-5B565FDC5974}"/>
                </a:ext>
              </a:extLst>
            </p:cNvPr>
            <p:cNvSpPr/>
            <p:nvPr/>
          </p:nvSpPr>
          <p:spPr>
            <a:xfrm>
              <a:off x="9055900" y="988150"/>
              <a:ext cx="209000" cy="170225"/>
            </a:xfrm>
            <a:custGeom>
              <a:avLst/>
              <a:gdLst/>
              <a:ahLst/>
              <a:cxnLst/>
              <a:rect l="l" t="t" r="r" b="b"/>
              <a:pathLst>
                <a:path w="8360" h="6809" extrusionOk="0">
                  <a:moveTo>
                    <a:pt x="1125" y="0"/>
                  </a:moveTo>
                  <a:cubicBezTo>
                    <a:pt x="1065" y="213"/>
                    <a:pt x="973" y="396"/>
                    <a:pt x="852" y="548"/>
                  </a:cubicBezTo>
                  <a:cubicBezTo>
                    <a:pt x="1673" y="1186"/>
                    <a:pt x="2432" y="1885"/>
                    <a:pt x="3283" y="2462"/>
                  </a:cubicBezTo>
                  <a:cubicBezTo>
                    <a:pt x="3223" y="2432"/>
                    <a:pt x="3162" y="2432"/>
                    <a:pt x="3101" y="2402"/>
                  </a:cubicBezTo>
                  <a:cubicBezTo>
                    <a:pt x="2949" y="2371"/>
                    <a:pt x="2828" y="2310"/>
                    <a:pt x="2706" y="2280"/>
                  </a:cubicBezTo>
                  <a:cubicBezTo>
                    <a:pt x="2524" y="2219"/>
                    <a:pt x="2372" y="2158"/>
                    <a:pt x="2220" y="2098"/>
                  </a:cubicBezTo>
                  <a:cubicBezTo>
                    <a:pt x="2068" y="2006"/>
                    <a:pt x="1916" y="1946"/>
                    <a:pt x="1764" y="1855"/>
                  </a:cubicBezTo>
                  <a:cubicBezTo>
                    <a:pt x="1703" y="1824"/>
                    <a:pt x="1642" y="1794"/>
                    <a:pt x="1581" y="1763"/>
                  </a:cubicBezTo>
                  <a:cubicBezTo>
                    <a:pt x="1490" y="1703"/>
                    <a:pt x="1399" y="1642"/>
                    <a:pt x="1277" y="1581"/>
                  </a:cubicBezTo>
                  <a:cubicBezTo>
                    <a:pt x="1034" y="1368"/>
                    <a:pt x="791" y="1155"/>
                    <a:pt x="517" y="973"/>
                  </a:cubicBezTo>
                  <a:cubicBezTo>
                    <a:pt x="365" y="1125"/>
                    <a:pt x="214" y="1247"/>
                    <a:pt x="1" y="1338"/>
                  </a:cubicBezTo>
                  <a:cubicBezTo>
                    <a:pt x="122" y="1490"/>
                    <a:pt x="183" y="1672"/>
                    <a:pt x="274" y="1763"/>
                  </a:cubicBezTo>
                  <a:cubicBezTo>
                    <a:pt x="1824" y="4013"/>
                    <a:pt x="4074" y="5715"/>
                    <a:pt x="6688" y="6444"/>
                  </a:cubicBezTo>
                  <a:cubicBezTo>
                    <a:pt x="7235" y="6596"/>
                    <a:pt x="7812" y="6748"/>
                    <a:pt x="8360" y="6809"/>
                  </a:cubicBezTo>
                  <a:cubicBezTo>
                    <a:pt x="7964" y="5715"/>
                    <a:pt x="7417" y="4742"/>
                    <a:pt x="6627" y="3861"/>
                  </a:cubicBezTo>
                  <a:cubicBezTo>
                    <a:pt x="5290" y="1976"/>
                    <a:pt x="3344" y="669"/>
                    <a:pt x="1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64">
              <a:extLst>
                <a:ext uri="{FF2B5EF4-FFF2-40B4-BE49-F238E27FC236}">
                  <a16:creationId xmlns:a16="http://schemas.microsoft.com/office/drawing/2014/main" id="{6EA0130E-E443-EE66-C652-D86067FC3403}"/>
                </a:ext>
              </a:extLst>
            </p:cNvPr>
            <p:cNvSpPr/>
            <p:nvPr/>
          </p:nvSpPr>
          <p:spPr>
            <a:xfrm>
              <a:off x="9072625" y="746500"/>
              <a:ext cx="180875" cy="224950"/>
            </a:xfrm>
            <a:custGeom>
              <a:avLst/>
              <a:gdLst/>
              <a:ahLst/>
              <a:cxnLst/>
              <a:rect l="l" t="t" r="r" b="b"/>
              <a:pathLst>
                <a:path w="7235" h="8998" extrusionOk="0">
                  <a:moveTo>
                    <a:pt x="7235" y="1"/>
                  </a:moveTo>
                  <a:cubicBezTo>
                    <a:pt x="4438" y="912"/>
                    <a:pt x="1915" y="3891"/>
                    <a:pt x="335" y="6171"/>
                  </a:cubicBezTo>
                  <a:cubicBezTo>
                    <a:pt x="213" y="6323"/>
                    <a:pt x="152" y="6627"/>
                    <a:pt x="0" y="6718"/>
                  </a:cubicBezTo>
                  <a:cubicBezTo>
                    <a:pt x="213" y="6931"/>
                    <a:pt x="365" y="7204"/>
                    <a:pt x="487" y="7448"/>
                  </a:cubicBezTo>
                  <a:cubicBezTo>
                    <a:pt x="548" y="7417"/>
                    <a:pt x="608" y="7356"/>
                    <a:pt x="669" y="7326"/>
                  </a:cubicBezTo>
                  <a:cubicBezTo>
                    <a:pt x="1368" y="6779"/>
                    <a:pt x="1976" y="6232"/>
                    <a:pt x="2675" y="5685"/>
                  </a:cubicBezTo>
                  <a:lnTo>
                    <a:pt x="2675" y="5685"/>
                  </a:lnTo>
                  <a:cubicBezTo>
                    <a:pt x="2645" y="5715"/>
                    <a:pt x="2645" y="5715"/>
                    <a:pt x="2645" y="5745"/>
                  </a:cubicBezTo>
                  <a:cubicBezTo>
                    <a:pt x="2493" y="5958"/>
                    <a:pt x="2371" y="6141"/>
                    <a:pt x="2250" y="6323"/>
                  </a:cubicBezTo>
                  <a:cubicBezTo>
                    <a:pt x="2250" y="6323"/>
                    <a:pt x="2250" y="6323"/>
                    <a:pt x="2250" y="6353"/>
                  </a:cubicBezTo>
                  <a:lnTo>
                    <a:pt x="2219" y="6353"/>
                  </a:lnTo>
                  <a:cubicBezTo>
                    <a:pt x="2219" y="6353"/>
                    <a:pt x="2219" y="6384"/>
                    <a:pt x="2219" y="6384"/>
                  </a:cubicBezTo>
                  <a:lnTo>
                    <a:pt x="2189" y="6384"/>
                  </a:lnTo>
                  <a:cubicBezTo>
                    <a:pt x="2189" y="6384"/>
                    <a:pt x="2189" y="6414"/>
                    <a:pt x="2189" y="6414"/>
                  </a:cubicBezTo>
                  <a:cubicBezTo>
                    <a:pt x="2128" y="6475"/>
                    <a:pt x="2098" y="6505"/>
                    <a:pt x="2067" y="6566"/>
                  </a:cubicBezTo>
                  <a:lnTo>
                    <a:pt x="2037" y="6566"/>
                  </a:lnTo>
                  <a:cubicBezTo>
                    <a:pt x="1915" y="6718"/>
                    <a:pt x="1794" y="6870"/>
                    <a:pt x="1672" y="7022"/>
                  </a:cubicBezTo>
                  <a:cubicBezTo>
                    <a:pt x="1551" y="7174"/>
                    <a:pt x="1399" y="7326"/>
                    <a:pt x="1277" y="7478"/>
                  </a:cubicBezTo>
                  <a:cubicBezTo>
                    <a:pt x="1247" y="7508"/>
                    <a:pt x="1186" y="7569"/>
                    <a:pt x="1155" y="7599"/>
                  </a:cubicBezTo>
                  <a:cubicBezTo>
                    <a:pt x="1034" y="7691"/>
                    <a:pt x="943" y="7782"/>
                    <a:pt x="821" y="7873"/>
                  </a:cubicBezTo>
                  <a:cubicBezTo>
                    <a:pt x="760" y="7903"/>
                    <a:pt x="700" y="7964"/>
                    <a:pt x="639" y="7995"/>
                  </a:cubicBezTo>
                  <a:cubicBezTo>
                    <a:pt x="700" y="8329"/>
                    <a:pt x="700" y="8663"/>
                    <a:pt x="639" y="8998"/>
                  </a:cubicBezTo>
                  <a:cubicBezTo>
                    <a:pt x="760" y="8967"/>
                    <a:pt x="882" y="8967"/>
                    <a:pt x="973" y="8937"/>
                  </a:cubicBezTo>
                  <a:cubicBezTo>
                    <a:pt x="4499" y="7751"/>
                    <a:pt x="6931" y="3618"/>
                    <a:pt x="7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64">
              <a:extLst>
                <a:ext uri="{FF2B5EF4-FFF2-40B4-BE49-F238E27FC236}">
                  <a16:creationId xmlns:a16="http://schemas.microsoft.com/office/drawing/2014/main" id="{16004A31-428C-4F3D-A61A-B960384298D2}"/>
                </a:ext>
              </a:extLst>
            </p:cNvPr>
            <p:cNvSpPr/>
            <p:nvPr/>
          </p:nvSpPr>
          <p:spPr>
            <a:xfrm>
              <a:off x="9136900" y="331700"/>
              <a:ext cx="142450" cy="123850"/>
            </a:xfrm>
            <a:custGeom>
              <a:avLst/>
              <a:gdLst/>
              <a:ahLst/>
              <a:cxnLst/>
              <a:rect l="l" t="t" r="r" b="b"/>
              <a:pathLst>
                <a:path w="5698" h="4954" extrusionOk="0">
                  <a:moveTo>
                    <a:pt x="3164" y="0"/>
                  </a:moveTo>
                  <a:cubicBezTo>
                    <a:pt x="2356" y="0"/>
                    <a:pt x="1547" y="320"/>
                    <a:pt x="1077" y="969"/>
                  </a:cubicBezTo>
                  <a:cubicBezTo>
                    <a:pt x="1" y="2344"/>
                    <a:pt x="718" y="4953"/>
                    <a:pt x="2649" y="4953"/>
                  </a:cubicBezTo>
                  <a:cubicBezTo>
                    <a:pt x="2682" y="4953"/>
                    <a:pt x="2715" y="4953"/>
                    <a:pt x="2749" y="4951"/>
                  </a:cubicBezTo>
                  <a:cubicBezTo>
                    <a:pt x="2771" y="4952"/>
                    <a:pt x="2794" y="4952"/>
                    <a:pt x="2817" y="4952"/>
                  </a:cubicBezTo>
                  <a:cubicBezTo>
                    <a:pt x="3733" y="4952"/>
                    <a:pt x="4585" y="4355"/>
                    <a:pt x="5089" y="3614"/>
                  </a:cubicBezTo>
                  <a:cubicBezTo>
                    <a:pt x="5515" y="2732"/>
                    <a:pt x="5697" y="1547"/>
                    <a:pt x="5059" y="726"/>
                  </a:cubicBezTo>
                  <a:cubicBezTo>
                    <a:pt x="4577" y="244"/>
                    <a:pt x="3871" y="0"/>
                    <a:pt x="3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64">
              <a:extLst>
                <a:ext uri="{FF2B5EF4-FFF2-40B4-BE49-F238E27FC236}">
                  <a16:creationId xmlns:a16="http://schemas.microsoft.com/office/drawing/2014/main" id="{1A39EBE9-8109-1CF2-F017-DE803B9332AA}"/>
                </a:ext>
              </a:extLst>
            </p:cNvPr>
            <p:cNvSpPr/>
            <p:nvPr/>
          </p:nvSpPr>
          <p:spPr>
            <a:xfrm>
              <a:off x="8505750" y="55775"/>
              <a:ext cx="1047150" cy="2080600"/>
            </a:xfrm>
            <a:custGeom>
              <a:avLst/>
              <a:gdLst/>
              <a:ahLst/>
              <a:cxnLst/>
              <a:rect l="l" t="t" r="r" b="b"/>
              <a:pathLst>
                <a:path w="41886" h="83224" extrusionOk="0">
                  <a:moveTo>
                    <a:pt x="3192" y="3100"/>
                  </a:moveTo>
                  <a:cubicBezTo>
                    <a:pt x="3222" y="3100"/>
                    <a:pt x="3253" y="3131"/>
                    <a:pt x="3253" y="3131"/>
                  </a:cubicBezTo>
                  <a:cubicBezTo>
                    <a:pt x="3374" y="3222"/>
                    <a:pt x="3496" y="3313"/>
                    <a:pt x="3587" y="3404"/>
                  </a:cubicBezTo>
                  <a:cubicBezTo>
                    <a:pt x="3921" y="3678"/>
                    <a:pt x="4225" y="3921"/>
                    <a:pt x="4560" y="4164"/>
                  </a:cubicBezTo>
                  <a:lnTo>
                    <a:pt x="4742" y="4347"/>
                  </a:lnTo>
                  <a:lnTo>
                    <a:pt x="5198" y="4803"/>
                  </a:lnTo>
                  <a:lnTo>
                    <a:pt x="5350" y="4803"/>
                  </a:lnTo>
                  <a:cubicBezTo>
                    <a:pt x="5380" y="4803"/>
                    <a:pt x="5411" y="4803"/>
                    <a:pt x="5471" y="4772"/>
                  </a:cubicBezTo>
                  <a:lnTo>
                    <a:pt x="5502" y="4772"/>
                  </a:lnTo>
                  <a:cubicBezTo>
                    <a:pt x="6991" y="4803"/>
                    <a:pt x="8481" y="4833"/>
                    <a:pt x="9970" y="4863"/>
                  </a:cubicBezTo>
                  <a:cubicBezTo>
                    <a:pt x="12250" y="4894"/>
                    <a:pt x="14499" y="4954"/>
                    <a:pt x="16748" y="4985"/>
                  </a:cubicBezTo>
                  <a:cubicBezTo>
                    <a:pt x="19089" y="5015"/>
                    <a:pt x="21399" y="5076"/>
                    <a:pt x="23709" y="5106"/>
                  </a:cubicBezTo>
                  <a:cubicBezTo>
                    <a:pt x="26049" y="5137"/>
                    <a:pt x="28390" y="5198"/>
                    <a:pt x="30730" y="5228"/>
                  </a:cubicBezTo>
                  <a:cubicBezTo>
                    <a:pt x="32372" y="5258"/>
                    <a:pt x="34013" y="5289"/>
                    <a:pt x="35685" y="5319"/>
                  </a:cubicBezTo>
                  <a:lnTo>
                    <a:pt x="35867" y="5319"/>
                  </a:lnTo>
                  <a:cubicBezTo>
                    <a:pt x="36141" y="4985"/>
                    <a:pt x="36414" y="4681"/>
                    <a:pt x="36718" y="4347"/>
                  </a:cubicBezTo>
                  <a:cubicBezTo>
                    <a:pt x="36840" y="4225"/>
                    <a:pt x="36992" y="4103"/>
                    <a:pt x="37144" y="4012"/>
                  </a:cubicBezTo>
                  <a:lnTo>
                    <a:pt x="37144" y="3982"/>
                  </a:lnTo>
                  <a:cubicBezTo>
                    <a:pt x="37174" y="3982"/>
                    <a:pt x="37174" y="3951"/>
                    <a:pt x="37174" y="3951"/>
                  </a:cubicBezTo>
                  <a:lnTo>
                    <a:pt x="37205" y="3951"/>
                  </a:lnTo>
                  <a:cubicBezTo>
                    <a:pt x="37326" y="3860"/>
                    <a:pt x="37417" y="3769"/>
                    <a:pt x="37509" y="3678"/>
                  </a:cubicBezTo>
                  <a:cubicBezTo>
                    <a:pt x="37569" y="3617"/>
                    <a:pt x="37630" y="3587"/>
                    <a:pt x="37691" y="3556"/>
                  </a:cubicBezTo>
                  <a:cubicBezTo>
                    <a:pt x="37752" y="3496"/>
                    <a:pt x="37813" y="3465"/>
                    <a:pt x="37904" y="3404"/>
                  </a:cubicBezTo>
                  <a:lnTo>
                    <a:pt x="37904" y="3404"/>
                  </a:lnTo>
                  <a:cubicBezTo>
                    <a:pt x="37873" y="3435"/>
                    <a:pt x="37843" y="3465"/>
                    <a:pt x="37843" y="3496"/>
                  </a:cubicBezTo>
                  <a:cubicBezTo>
                    <a:pt x="37843" y="3526"/>
                    <a:pt x="37813" y="3526"/>
                    <a:pt x="37813" y="3526"/>
                  </a:cubicBezTo>
                  <a:cubicBezTo>
                    <a:pt x="37752" y="3647"/>
                    <a:pt x="37661" y="3769"/>
                    <a:pt x="37569" y="3891"/>
                  </a:cubicBezTo>
                  <a:cubicBezTo>
                    <a:pt x="37569" y="3891"/>
                    <a:pt x="37569" y="3921"/>
                    <a:pt x="37569" y="3921"/>
                  </a:cubicBezTo>
                  <a:cubicBezTo>
                    <a:pt x="37417" y="4134"/>
                    <a:pt x="37265" y="4347"/>
                    <a:pt x="37113" y="4559"/>
                  </a:cubicBezTo>
                  <a:cubicBezTo>
                    <a:pt x="37053" y="4651"/>
                    <a:pt x="36961" y="4742"/>
                    <a:pt x="36901" y="4833"/>
                  </a:cubicBezTo>
                  <a:cubicBezTo>
                    <a:pt x="36779" y="4985"/>
                    <a:pt x="36657" y="5167"/>
                    <a:pt x="36536" y="5319"/>
                  </a:cubicBezTo>
                  <a:lnTo>
                    <a:pt x="36505" y="5380"/>
                  </a:lnTo>
                  <a:lnTo>
                    <a:pt x="36232" y="5684"/>
                  </a:lnTo>
                  <a:cubicBezTo>
                    <a:pt x="36232" y="5745"/>
                    <a:pt x="36232" y="5806"/>
                    <a:pt x="36232" y="5836"/>
                  </a:cubicBezTo>
                  <a:lnTo>
                    <a:pt x="36202" y="5836"/>
                  </a:lnTo>
                  <a:cubicBezTo>
                    <a:pt x="36232" y="8359"/>
                    <a:pt x="36293" y="10851"/>
                    <a:pt x="36323" y="13374"/>
                  </a:cubicBezTo>
                  <a:cubicBezTo>
                    <a:pt x="36354" y="16626"/>
                    <a:pt x="36414" y="19909"/>
                    <a:pt x="36445" y="23161"/>
                  </a:cubicBezTo>
                  <a:cubicBezTo>
                    <a:pt x="36505" y="26505"/>
                    <a:pt x="36536" y="29879"/>
                    <a:pt x="36597" y="33222"/>
                  </a:cubicBezTo>
                  <a:cubicBezTo>
                    <a:pt x="36627" y="36596"/>
                    <a:pt x="36688" y="40001"/>
                    <a:pt x="36718" y="43375"/>
                  </a:cubicBezTo>
                  <a:cubicBezTo>
                    <a:pt x="36749" y="46718"/>
                    <a:pt x="36809" y="50062"/>
                    <a:pt x="36870" y="53405"/>
                  </a:cubicBezTo>
                  <a:cubicBezTo>
                    <a:pt x="36901" y="56779"/>
                    <a:pt x="36961" y="60183"/>
                    <a:pt x="36992" y="63588"/>
                  </a:cubicBezTo>
                  <a:cubicBezTo>
                    <a:pt x="37053" y="67022"/>
                    <a:pt x="37083" y="70457"/>
                    <a:pt x="37144" y="73892"/>
                  </a:cubicBezTo>
                  <a:cubicBezTo>
                    <a:pt x="37144" y="75199"/>
                    <a:pt x="37174" y="76475"/>
                    <a:pt x="37174" y="77782"/>
                  </a:cubicBezTo>
                  <a:cubicBezTo>
                    <a:pt x="37174" y="77873"/>
                    <a:pt x="37174" y="77934"/>
                    <a:pt x="37174" y="77995"/>
                  </a:cubicBezTo>
                  <a:lnTo>
                    <a:pt x="37174" y="78177"/>
                  </a:lnTo>
                  <a:cubicBezTo>
                    <a:pt x="37205" y="78177"/>
                    <a:pt x="37235" y="78177"/>
                    <a:pt x="37235" y="78208"/>
                  </a:cubicBezTo>
                  <a:cubicBezTo>
                    <a:pt x="37478" y="78451"/>
                    <a:pt x="37721" y="78694"/>
                    <a:pt x="37964" y="78937"/>
                  </a:cubicBezTo>
                  <a:lnTo>
                    <a:pt x="38086" y="79089"/>
                  </a:lnTo>
                  <a:lnTo>
                    <a:pt x="38086" y="79120"/>
                  </a:lnTo>
                  <a:cubicBezTo>
                    <a:pt x="38208" y="79241"/>
                    <a:pt x="38299" y="79363"/>
                    <a:pt x="38390" y="79515"/>
                  </a:cubicBezTo>
                  <a:cubicBezTo>
                    <a:pt x="38390" y="79515"/>
                    <a:pt x="38420" y="79515"/>
                    <a:pt x="38420" y="79545"/>
                  </a:cubicBezTo>
                  <a:lnTo>
                    <a:pt x="38451" y="79545"/>
                  </a:lnTo>
                  <a:cubicBezTo>
                    <a:pt x="38542" y="79728"/>
                    <a:pt x="38664" y="79880"/>
                    <a:pt x="38755" y="80032"/>
                  </a:cubicBezTo>
                  <a:lnTo>
                    <a:pt x="38724" y="80032"/>
                  </a:lnTo>
                  <a:cubicBezTo>
                    <a:pt x="38694" y="80001"/>
                    <a:pt x="38694" y="80001"/>
                    <a:pt x="38664" y="79971"/>
                  </a:cubicBezTo>
                  <a:cubicBezTo>
                    <a:pt x="38603" y="79971"/>
                    <a:pt x="38572" y="79940"/>
                    <a:pt x="38542" y="79910"/>
                  </a:cubicBezTo>
                  <a:cubicBezTo>
                    <a:pt x="38451" y="79849"/>
                    <a:pt x="38360" y="79788"/>
                    <a:pt x="38268" y="79728"/>
                  </a:cubicBezTo>
                  <a:cubicBezTo>
                    <a:pt x="38177" y="79636"/>
                    <a:pt x="38056" y="79576"/>
                    <a:pt x="37964" y="79515"/>
                  </a:cubicBezTo>
                  <a:cubicBezTo>
                    <a:pt x="37904" y="79454"/>
                    <a:pt x="37813" y="79393"/>
                    <a:pt x="37752" y="79332"/>
                  </a:cubicBezTo>
                  <a:cubicBezTo>
                    <a:pt x="37721" y="79302"/>
                    <a:pt x="37691" y="79272"/>
                    <a:pt x="37630" y="79241"/>
                  </a:cubicBezTo>
                  <a:cubicBezTo>
                    <a:pt x="37569" y="79180"/>
                    <a:pt x="37478" y="79120"/>
                    <a:pt x="37417" y="79059"/>
                  </a:cubicBezTo>
                  <a:cubicBezTo>
                    <a:pt x="37296" y="78937"/>
                    <a:pt x="37174" y="78816"/>
                    <a:pt x="37022" y="78725"/>
                  </a:cubicBezTo>
                  <a:cubicBezTo>
                    <a:pt x="36992" y="78664"/>
                    <a:pt x="36931" y="78633"/>
                    <a:pt x="36870" y="78603"/>
                  </a:cubicBezTo>
                  <a:cubicBezTo>
                    <a:pt x="36840" y="78603"/>
                    <a:pt x="36840" y="78573"/>
                    <a:pt x="36840" y="78542"/>
                  </a:cubicBezTo>
                  <a:cubicBezTo>
                    <a:pt x="36779" y="78542"/>
                    <a:pt x="36718" y="78542"/>
                    <a:pt x="36657" y="78573"/>
                  </a:cubicBezTo>
                  <a:lnTo>
                    <a:pt x="36657" y="78542"/>
                  </a:lnTo>
                  <a:cubicBezTo>
                    <a:pt x="34834" y="78512"/>
                    <a:pt x="33010" y="78481"/>
                    <a:pt x="31186" y="78451"/>
                  </a:cubicBezTo>
                  <a:cubicBezTo>
                    <a:pt x="28907" y="78421"/>
                    <a:pt x="26657" y="78390"/>
                    <a:pt x="24378" y="78360"/>
                  </a:cubicBezTo>
                  <a:cubicBezTo>
                    <a:pt x="22037" y="78329"/>
                    <a:pt x="19727" y="78269"/>
                    <a:pt x="17417" y="78238"/>
                  </a:cubicBezTo>
                  <a:cubicBezTo>
                    <a:pt x="15107" y="78208"/>
                    <a:pt x="12766" y="78177"/>
                    <a:pt x="10456" y="78147"/>
                  </a:cubicBezTo>
                  <a:cubicBezTo>
                    <a:pt x="8876" y="78117"/>
                    <a:pt x="7295" y="78086"/>
                    <a:pt x="5684" y="78086"/>
                  </a:cubicBezTo>
                  <a:cubicBezTo>
                    <a:pt x="5623" y="78056"/>
                    <a:pt x="5593" y="78056"/>
                    <a:pt x="5532" y="78056"/>
                  </a:cubicBezTo>
                  <a:lnTo>
                    <a:pt x="5380" y="78056"/>
                  </a:lnTo>
                  <a:cubicBezTo>
                    <a:pt x="5289" y="78177"/>
                    <a:pt x="5168" y="78269"/>
                    <a:pt x="5076" y="78390"/>
                  </a:cubicBezTo>
                  <a:cubicBezTo>
                    <a:pt x="4985" y="78451"/>
                    <a:pt x="4924" y="78512"/>
                    <a:pt x="4833" y="78542"/>
                  </a:cubicBezTo>
                  <a:lnTo>
                    <a:pt x="4833" y="78573"/>
                  </a:lnTo>
                  <a:lnTo>
                    <a:pt x="4803" y="78573"/>
                  </a:lnTo>
                  <a:cubicBezTo>
                    <a:pt x="4681" y="78664"/>
                    <a:pt x="4529" y="78755"/>
                    <a:pt x="4408" y="78846"/>
                  </a:cubicBezTo>
                  <a:lnTo>
                    <a:pt x="4408" y="78877"/>
                  </a:lnTo>
                  <a:lnTo>
                    <a:pt x="4377" y="78877"/>
                  </a:lnTo>
                  <a:cubicBezTo>
                    <a:pt x="4347" y="78907"/>
                    <a:pt x="4286" y="78937"/>
                    <a:pt x="4256" y="78968"/>
                  </a:cubicBezTo>
                  <a:cubicBezTo>
                    <a:pt x="4195" y="78998"/>
                    <a:pt x="4164" y="79029"/>
                    <a:pt x="4134" y="79029"/>
                  </a:cubicBezTo>
                  <a:cubicBezTo>
                    <a:pt x="4134" y="79029"/>
                    <a:pt x="4134" y="79029"/>
                    <a:pt x="4134" y="79059"/>
                  </a:cubicBezTo>
                  <a:cubicBezTo>
                    <a:pt x="3982" y="79120"/>
                    <a:pt x="3861" y="79211"/>
                    <a:pt x="3709" y="79302"/>
                  </a:cubicBezTo>
                  <a:cubicBezTo>
                    <a:pt x="3769" y="79211"/>
                    <a:pt x="3830" y="79150"/>
                    <a:pt x="3891" y="79059"/>
                  </a:cubicBezTo>
                  <a:cubicBezTo>
                    <a:pt x="4012" y="78907"/>
                    <a:pt x="4164" y="78755"/>
                    <a:pt x="4286" y="78573"/>
                  </a:cubicBezTo>
                  <a:cubicBezTo>
                    <a:pt x="4438" y="78421"/>
                    <a:pt x="4560" y="78269"/>
                    <a:pt x="4681" y="78117"/>
                  </a:cubicBezTo>
                  <a:cubicBezTo>
                    <a:pt x="4742" y="78056"/>
                    <a:pt x="4772" y="77995"/>
                    <a:pt x="4833" y="77934"/>
                  </a:cubicBezTo>
                  <a:cubicBezTo>
                    <a:pt x="4864" y="77873"/>
                    <a:pt x="4894" y="77843"/>
                    <a:pt x="4924" y="77782"/>
                  </a:cubicBezTo>
                  <a:cubicBezTo>
                    <a:pt x="4955" y="77752"/>
                    <a:pt x="4985" y="77752"/>
                    <a:pt x="5016" y="77722"/>
                  </a:cubicBezTo>
                  <a:cubicBezTo>
                    <a:pt x="5016" y="77661"/>
                    <a:pt x="5016" y="77600"/>
                    <a:pt x="5016" y="77539"/>
                  </a:cubicBezTo>
                  <a:cubicBezTo>
                    <a:pt x="5016" y="77478"/>
                    <a:pt x="4985" y="77448"/>
                    <a:pt x="4985" y="77418"/>
                  </a:cubicBezTo>
                  <a:cubicBezTo>
                    <a:pt x="4985" y="75229"/>
                    <a:pt x="4985" y="73071"/>
                    <a:pt x="4985" y="70913"/>
                  </a:cubicBezTo>
                  <a:cubicBezTo>
                    <a:pt x="4985" y="67600"/>
                    <a:pt x="4955" y="64317"/>
                    <a:pt x="4955" y="61004"/>
                  </a:cubicBezTo>
                  <a:cubicBezTo>
                    <a:pt x="4955" y="57660"/>
                    <a:pt x="4955" y="54317"/>
                    <a:pt x="4924" y="50973"/>
                  </a:cubicBezTo>
                  <a:cubicBezTo>
                    <a:pt x="4924" y="47599"/>
                    <a:pt x="4924" y="44226"/>
                    <a:pt x="4924" y="40882"/>
                  </a:cubicBezTo>
                  <a:cubicBezTo>
                    <a:pt x="4894" y="37539"/>
                    <a:pt x="4894" y="34195"/>
                    <a:pt x="4894" y="30882"/>
                  </a:cubicBezTo>
                  <a:cubicBezTo>
                    <a:pt x="4894" y="27447"/>
                    <a:pt x="4864" y="24043"/>
                    <a:pt x="4864" y="20639"/>
                  </a:cubicBezTo>
                  <a:cubicBezTo>
                    <a:pt x="4864" y="17295"/>
                    <a:pt x="4864" y="13982"/>
                    <a:pt x="4833" y="10669"/>
                  </a:cubicBezTo>
                  <a:cubicBezTo>
                    <a:pt x="4833" y="8876"/>
                    <a:pt x="4833" y="7082"/>
                    <a:pt x="4833" y="5319"/>
                  </a:cubicBezTo>
                  <a:cubicBezTo>
                    <a:pt x="4833" y="5258"/>
                    <a:pt x="4833" y="5228"/>
                    <a:pt x="4833" y="5167"/>
                  </a:cubicBezTo>
                  <a:lnTo>
                    <a:pt x="4408" y="4772"/>
                  </a:lnTo>
                  <a:cubicBezTo>
                    <a:pt x="4377" y="4711"/>
                    <a:pt x="4347" y="4681"/>
                    <a:pt x="4316" y="4651"/>
                  </a:cubicBezTo>
                  <a:cubicBezTo>
                    <a:pt x="4164" y="4468"/>
                    <a:pt x="4043" y="4316"/>
                    <a:pt x="3921" y="4134"/>
                  </a:cubicBezTo>
                  <a:cubicBezTo>
                    <a:pt x="3921" y="4134"/>
                    <a:pt x="3921" y="4134"/>
                    <a:pt x="3921" y="4103"/>
                  </a:cubicBezTo>
                  <a:lnTo>
                    <a:pt x="3891" y="4103"/>
                  </a:lnTo>
                  <a:cubicBezTo>
                    <a:pt x="3678" y="3799"/>
                    <a:pt x="3496" y="3496"/>
                    <a:pt x="3283" y="3222"/>
                  </a:cubicBezTo>
                  <a:lnTo>
                    <a:pt x="3283" y="3192"/>
                  </a:lnTo>
                  <a:lnTo>
                    <a:pt x="3253" y="3192"/>
                  </a:lnTo>
                  <a:cubicBezTo>
                    <a:pt x="3253" y="3161"/>
                    <a:pt x="3253" y="3161"/>
                    <a:pt x="3253" y="3161"/>
                  </a:cubicBezTo>
                  <a:cubicBezTo>
                    <a:pt x="3222" y="3161"/>
                    <a:pt x="3222" y="3131"/>
                    <a:pt x="3222" y="3131"/>
                  </a:cubicBezTo>
                  <a:cubicBezTo>
                    <a:pt x="3222" y="3131"/>
                    <a:pt x="3222" y="3100"/>
                    <a:pt x="3192" y="3100"/>
                  </a:cubicBezTo>
                  <a:close/>
                  <a:moveTo>
                    <a:pt x="395" y="0"/>
                  </a:moveTo>
                  <a:cubicBezTo>
                    <a:pt x="639" y="243"/>
                    <a:pt x="882" y="486"/>
                    <a:pt x="1125" y="730"/>
                  </a:cubicBezTo>
                  <a:cubicBezTo>
                    <a:pt x="1459" y="1094"/>
                    <a:pt x="1794" y="1489"/>
                    <a:pt x="2098" y="1885"/>
                  </a:cubicBezTo>
                  <a:cubicBezTo>
                    <a:pt x="2189" y="1976"/>
                    <a:pt x="2280" y="2097"/>
                    <a:pt x="2371" y="2219"/>
                  </a:cubicBezTo>
                  <a:cubicBezTo>
                    <a:pt x="2371" y="2249"/>
                    <a:pt x="2371" y="2249"/>
                    <a:pt x="2371" y="2249"/>
                  </a:cubicBezTo>
                  <a:cubicBezTo>
                    <a:pt x="2432" y="2310"/>
                    <a:pt x="2493" y="2401"/>
                    <a:pt x="2553" y="2462"/>
                  </a:cubicBezTo>
                  <a:cubicBezTo>
                    <a:pt x="2462" y="2401"/>
                    <a:pt x="2341" y="2340"/>
                    <a:pt x="2250" y="2249"/>
                  </a:cubicBezTo>
                  <a:cubicBezTo>
                    <a:pt x="2158" y="2188"/>
                    <a:pt x="2067" y="2128"/>
                    <a:pt x="1976" y="2037"/>
                  </a:cubicBezTo>
                  <a:cubicBezTo>
                    <a:pt x="1763" y="1915"/>
                    <a:pt x="1550" y="1763"/>
                    <a:pt x="1368" y="1611"/>
                  </a:cubicBezTo>
                  <a:cubicBezTo>
                    <a:pt x="1246" y="1520"/>
                    <a:pt x="1125" y="1459"/>
                    <a:pt x="1034" y="1368"/>
                  </a:cubicBezTo>
                  <a:cubicBezTo>
                    <a:pt x="821" y="1155"/>
                    <a:pt x="639" y="973"/>
                    <a:pt x="426" y="760"/>
                  </a:cubicBezTo>
                  <a:cubicBezTo>
                    <a:pt x="274" y="638"/>
                    <a:pt x="152" y="486"/>
                    <a:pt x="0" y="334"/>
                  </a:cubicBezTo>
                  <a:lnTo>
                    <a:pt x="0" y="334"/>
                  </a:lnTo>
                  <a:cubicBezTo>
                    <a:pt x="31" y="3708"/>
                    <a:pt x="61" y="7052"/>
                    <a:pt x="91" y="10426"/>
                  </a:cubicBezTo>
                  <a:cubicBezTo>
                    <a:pt x="122" y="14256"/>
                    <a:pt x="152" y="18055"/>
                    <a:pt x="183" y="21885"/>
                  </a:cubicBezTo>
                  <a:cubicBezTo>
                    <a:pt x="213" y="25654"/>
                    <a:pt x="213" y="29393"/>
                    <a:pt x="243" y="33131"/>
                  </a:cubicBezTo>
                  <a:lnTo>
                    <a:pt x="335" y="44195"/>
                  </a:lnTo>
                  <a:cubicBezTo>
                    <a:pt x="365" y="48086"/>
                    <a:pt x="395" y="51976"/>
                    <a:pt x="426" y="55867"/>
                  </a:cubicBezTo>
                  <a:lnTo>
                    <a:pt x="487" y="67144"/>
                  </a:lnTo>
                  <a:cubicBezTo>
                    <a:pt x="517" y="70791"/>
                    <a:pt x="547" y="74469"/>
                    <a:pt x="578" y="78147"/>
                  </a:cubicBezTo>
                  <a:cubicBezTo>
                    <a:pt x="578" y="79424"/>
                    <a:pt x="578" y="80700"/>
                    <a:pt x="608" y="81977"/>
                  </a:cubicBezTo>
                  <a:cubicBezTo>
                    <a:pt x="851" y="81703"/>
                    <a:pt x="1125" y="81460"/>
                    <a:pt x="1398" y="81217"/>
                  </a:cubicBezTo>
                  <a:cubicBezTo>
                    <a:pt x="1398" y="81187"/>
                    <a:pt x="1429" y="81156"/>
                    <a:pt x="1459" y="81156"/>
                  </a:cubicBezTo>
                  <a:cubicBezTo>
                    <a:pt x="1520" y="81095"/>
                    <a:pt x="1611" y="81035"/>
                    <a:pt x="1672" y="80974"/>
                  </a:cubicBezTo>
                  <a:cubicBezTo>
                    <a:pt x="1794" y="80852"/>
                    <a:pt x="1946" y="80731"/>
                    <a:pt x="2067" y="80639"/>
                  </a:cubicBezTo>
                  <a:cubicBezTo>
                    <a:pt x="2189" y="80548"/>
                    <a:pt x="2280" y="80457"/>
                    <a:pt x="2402" y="80366"/>
                  </a:cubicBezTo>
                  <a:cubicBezTo>
                    <a:pt x="2493" y="80305"/>
                    <a:pt x="2614" y="80214"/>
                    <a:pt x="2705" y="80123"/>
                  </a:cubicBezTo>
                  <a:cubicBezTo>
                    <a:pt x="2766" y="80092"/>
                    <a:pt x="2797" y="80062"/>
                    <a:pt x="2857" y="80032"/>
                  </a:cubicBezTo>
                  <a:cubicBezTo>
                    <a:pt x="2979" y="79940"/>
                    <a:pt x="3101" y="79880"/>
                    <a:pt x="3222" y="79788"/>
                  </a:cubicBezTo>
                  <a:lnTo>
                    <a:pt x="3222" y="79788"/>
                  </a:lnTo>
                  <a:cubicBezTo>
                    <a:pt x="3131" y="79971"/>
                    <a:pt x="3009" y="80123"/>
                    <a:pt x="2888" y="80305"/>
                  </a:cubicBezTo>
                  <a:lnTo>
                    <a:pt x="2857" y="80305"/>
                  </a:lnTo>
                  <a:cubicBezTo>
                    <a:pt x="2857" y="80305"/>
                    <a:pt x="2857" y="80305"/>
                    <a:pt x="2857" y="80336"/>
                  </a:cubicBezTo>
                  <a:cubicBezTo>
                    <a:pt x="2827" y="80366"/>
                    <a:pt x="2797" y="80366"/>
                    <a:pt x="2797" y="80396"/>
                  </a:cubicBezTo>
                  <a:cubicBezTo>
                    <a:pt x="2797" y="80396"/>
                    <a:pt x="2797" y="80427"/>
                    <a:pt x="2797" y="80427"/>
                  </a:cubicBezTo>
                  <a:lnTo>
                    <a:pt x="2766" y="80427"/>
                  </a:lnTo>
                  <a:cubicBezTo>
                    <a:pt x="2705" y="80518"/>
                    <a:pt x="2614" y="80639"/>
                    <a:pt x="2523" y="80731"/>
                  </a:cubicBezTo>
                  <a:cubicBezTo>
                    <a:pt x="2402" y="80883"/>
                    <a:pt x="2250" y="81035"/>
                    <a:pt x="2128" y="81217"/>
                  </a:cubicBezTo>
                  <a:cubicBezTo>
                    <a:pt x="2098" y="81247"/>
                    <a:pt x="2067" y="81278"/>
                    <a:pt x="2037" y="81308"/>
                  </a:cubicBezTo>
                  <a:cubicBezTo>
                    <a:pt x="1824" y="81521"/>
                    <a:pt x="1611" y="81734"/>
                    <a:pt x="1398" y="81946"/>
                  </a:cubicBezTo>
                  <a:cubicBezTo>
                    <a:pt x="1246" y="82098"/>
                    <a:pt x="1095" y="82250"/>
                    <a:pt x="943" y="82402"/>
                  </a:cubicBezTo>
                  <a:cubicBezTo>
                    <a:pt x="2523" y="82433"/>
                    <a:pt x="4134" y="82463"/>
                    <a:pt x="5745" y="82494"/>
                  </a:cubicBezTo>
                  <a:cubicBezTo>
                    <a:pt x="8055" y="82554"/>
                    <a:pt x="10396" y="82585"/>
                    <a:pt x="12736" y="82646"/>
                  </a:cubicBezTo>
                  <a:lnTo>
                    <a:pt x="19484" y="82767"/>
                  </a:lnTo>
                  <a:cubicBezTo>
                    <a:pt x="21794" y="82828"/>
                    <a:pt x="24104" y="82889"/>
                    <a:pt x="26445" y="82919"/>
                  </a:cubicBezTo>
                  <a:cubicBezTo>
                    <a:pt x="28755" y="82980"/>
                    <a:pt x="31095" y="83010"/>
                    <a:pt x="33436" y="83071"/>
                  </a:cubicBezTo>
                  <a:cubicBezTo>
                    <a:pt x="35685" y="83102"/>
                    <a:pt x="37964" y="83162"/>
                    <a:pt x="40214" y="83193"/>
                  </a:cubicBezTo>
                  <a:cubicBezTo>
                    <a:pt x="40609" y="83223"/>
                    <a:pt x="41004" y="83223"/>
                    <a:pt x="41430" y="83223"/>
                  </a:cubicBezTo>
                  <a:cubicBezTo>
                    <a:pt x="41217" y="83041"/>
                    <a:pt x="41034" y="82858"/>
                    <a:pt x="40852" y="82646"/>
                  </a:cubicBezTo>
                  <a:cubicBezTo>
                    <a:pt x="40852" y="82646"/>
                    <a:pt x="40822" y="82615"/>
                    <a:pt x="40822" y="82585"/>
                  </a:cubicBezTo>
                  <a:cubicBezTo>
                    <a:pt x="40700" y="82463"/>
                    <a:pt x="40579" y="82311"/>
                    <a:pt x="40487" y="82159"/>
                  </a:cubicBezTo>
                  <a:cubicBezTo>
                    <a:pt x="40396" y="82038"/>
                    <a:pt x="40305" y="81946"/>
                    <a:pt x="40183" y="81825"/>
                  </a:cubicBezTo>
                  <a:cubicBezTo>
                    <a:pt x="40123" y="81734"/>
                    <a:pt x="40062" y="81643"/>
                    <a:pt x="39971" y="81551"/>
                  </a:cubicBezTo>
                  <a:cubicBezTo>
                    <a:pt x="39971" y="81521"/>
                    <a:pt x="39971" y="81521"/>
                    <a:pt x="39971" y="81521"/>
                  </a:cubicBezTo>
                  <a:cubicBezTo>
                    <a:pt x="39879" y="81430"/>
                    <a:pt x="39819" y="81308"/>
                    <a:pt x="39727" y="81217"/>
                  </a:cubicBezTo>
                  <a:cubicBezTo>
                    <a:pt x="39727" y="81187"/>
                    <a:pt x="39727" y="81187"/>
                    <a:pt x="39697" y="81187"/>
                  </a:cubicBezTo>
                  <a:cubicBezTo>
                    <a:pt x="39636" y="81095"/>
                    <a:pt x="39575" y="81004"/>
                    <a:pt x="39515" y="80913"/>
                  </a:cubicBezTo>
                  <a:cubicBezTo>
                    <a:pt x="39488" y="80886"/>
                    <a:pt x="39485" y="80883"/>
                    <a:pt x="39484" y="80883"/>
                  </a:cubicBezTo>
                  <a:lnTo>
                    <a:pt x="39484" y="80883"/>
                  </a:lnTo>
                  <a:cubicBezTo>
                    <a:pt x="39515" y="80913"/>
                    <a:pt x="39545" y="80913"/>
                    <a:pt x="39575" y="80943"/>
                  </a:cubicBezTo>
                  <a:cubicBezTo>
                    <a:pt x="39606" y="80943"/>
                    <a:pt x="39606" y="80974"/>
                    <a:pt x="39606" y="80974"/>
                  </a:cubicBezTo>
                  <a:lnTo>
                    <a:pt x="39636" y="80974"/>
                  </a:lnTo>
                  <a:cubicBezTo>
                    <a:pt x="39697" y="81035"/>
                    <a:pt x="39758" y="81095"/>
                    <a:pt x="39849" y="81156"/>
                  </a:cubicBezTo>
                  <a:cubicBezTo>
                    <a:pt x="39849" y="81156"/>
                    <a:pt x="39879" y="81156"/>
                    <a:pt x="39879" y="81187"/>
                  </a:cubicBezTo>
                  <a:cubicBezTo>
                    <a:pt x="39940" y="81217"/>
                    <a:pt x="40001" y="81247"/>
                    <a:pt x="40031" y="81308"/>
                  </a:cubicBezTo>
                  <a:lnTo>
                    <a:pt x="40062" y="81308"/>
                  </a:lnTo>
                  <a:cubicBezTo>
                    <a:pt x="40153" y="81399"/>
                    <a:pt x="40244" y="81460"/>
                    <a:pt x="40335" y="81521"/>
                  </a:cubicBezTo>
                  <a:cubicBezTo>
                    <a:pt x="40335" y="81521"/>
                    <a:pt x="40335" y="81521"/>
                    <a:pt x="40335" y="81551"/>
                  </a:cubicBezTo>
                  <a:lnTo>
                    <a:pt x="40366" y="81551"/>
                  </a:lnTo>
                  <a:cubicBezTo>
                    <a:pt x="40366" y="81551"/>
                    <a:pt x="40366" y="81551"/>
                    <a:pt x="40366" y="81582"/>
                  </a:cubicBezTo>
                  <a:lnTo>
                    <a:pt x="40396" y="81582"/>
                  </a:lnTo>
                  <a:cubicBezTo>
                    <a:pt x="40396" y="81582"/>
                    <a:pt x="40396" y="81582"/>
                    <a:pt x="40396" y="81612"/>
                  </a:cubicBezTo>
                  <a:cubicBezTo>
                    <a:pt x="40639" y="81795"/>
                    <a:pt x="40882" y="81977"/>
                    <a:pt x="41126" y="82159"/>
                  </a:cubicBezTo>
                  <a:cubicBezTo>
                    <a:pt x="41126" y="82190"/>
                    <a:pt x="41126" y="82190"/>
                    <a:pt x="41156" y="82190"/>
                  </a:cubicBezTo>
                  <a:cubicBezTo>
                    <a:pt x="41278" y="82342"/>
                    <a:pt x="41399" y="82463"/>
                    <a:pt x="41521" y="82585"/>
                  </a:cubicBezTo>
                  <a:cubicBezTo>
                    <a:pt x="41642" y="82706"/>
                    <a:pt x="41764" y="82828"/>
                    <a:pt x="41886" y="82950"/>
                  </a:cubicBezTo>
                  <a:cubicBezTo>
                    <a:pt x="41855" y="80001"/>
                    <a:pt x="41794" y="77053"/>
                    <a:pt x="41764" y="74074"/>
                  </a:cubicBezTo>
                  <a:cubicBezTo>
                    <a:pt x="41703" y="70244"/>
                    <a:pt x="41642" y="66414"/>
                    <a:pt x="41582" y="62554"/>
                  </a:cubicBezTo>
                  <a:cubicBezTo>
                    <a:pt x="41521" y="58815"/>
                    <a:pt x="41460" y="55077"/>
                    <a:pt x="41399" y="51338"/>
                  </a:cubicBezTo>
                  <a:cubicBezTo>
                    <a:pt x="41338" y="47508"/>
                    <a:pt x="41308" y="43678"/>
                    <a:pt x="41247" y="39849"/>
                  </a:cubicBezTo>
                  <a:cubicBezTo>
                    <a:pt x="41186" y="36080"/>
                    <a:pt x="41126" y="32280"/>
                    <a:pt x="41065" y="28481"/>
                  </a:cubicBezTo>
                  <a:cubicBezTo>
                    <a:pt x="41004" y="24833"/>
                    <a:pt x="40943" y="21155"/>
                    <a:pt x="40913" y="17508"/>
                  </a:cubicBezTo>
                  <a:cubicBezTo>
                    <a:pt x="40852" y="13648"/>
                    <a:pt x="40791" y="9818"/>
                    <a:pt x="40731" y="5988"/>
                  </a:cubicBezTo>
                  <a:cubicBezTo>
                    <a:pt x="40700" y="4195"/>
                    <a:pt x="40670" y="2401"/>
                    <a:pt x="40639" y="638"/>
                  </a:cubicBezTo>
                  <a:cubicBezTo>
                    <a:pt x="40396" y="912"/>
                    <a:pt x="40153" y="1185"/>
                    <a:pt x="39910" y="1459"/>
                  </a:cubicBezTo>
                  <a:cubicBezTo>
                    <a:pt x="39849" y="1520"/>
                    <a:pt x="39788" y="1581"/>
                    <a:pt x="39727" y="1641"/>
                  </a:cubicBezTo>
                  <a:cubicBezTo>
                    <a:pt x="39515" y="1824"/>
                    <a:pt x="39272" y="2037"/>
                    <a:pt x="39028" y="2219"/>
                  </a:cubicBezTo>
                  <a:cubicBezTo>
                    <a:pt x="38937" y="2310"/>
                    <a:pt x="38816" y="2401"/>
                    <a:pt x="38724" y="2492"/>
                  </a:cubicBezTo>
                  <a:cubicBezTo>
                    <a:pt x="38664" y="2523"/>
                    <a:pt x="38603" y="2584"/>
                    <a:pt x="38542" y="2614"/>
                  </a:cubicBezTo>
                  <a:cubicBezTo>
                    <a:pt x="38572" y="2523"/>
                    <a:pt x="38633" y="2432"/>
                    <a:pt x="38694" y="2310"/>
                  </a:cubicBezTo>
                  <a:cubicBezTo>
                    <a:pt x="38785" y="2158"/>
                    <a:pt x="38876" y="2006"/>
                    <a:pt x="38968" y="1885"/>
                  </a:cubicBezTo>
                  <a:cubicBezTo>
                    <a:pt x="38968" y="1854"/>
                    <a:pt x="38998" y="1824"/>
                    <a:pt x="38998" y="1793"/>
                  </a:cubicBezTo>
                  <a:cubicBezTo>
                    <a:pt x="39089" y="1672"/>
                    <a:pt x="39150" y="1581"/>
                    <a:pt x="39211" y="1459"/>
                  </a:cubicBezTo>
                  <a:lnTo>
                    <a:pt x="40092" y="456"/>
                  </a:lnTo>
                  <a:cubicBezTo>
                    <a:pt x="40153" y="395"/>
                    <a:pt x="40244" y="304"/>
                    <a:pt x="40305" y="213"/>
                  </a:cubicBezTo>
                  <a:cubicBezTo>
                    <a:pt x="38785" y="213"/>
                    <a:pt x="37265" y="213"/>
                    <a:pt x="35776" y="182"/>
                  </a:cubicBezTo>
                  <a:cubicBezTo>
                    <a:pt x="33496" y="182"/>
                    <a:pt x="31247" y="152"/>
                    <a:pt x="28967" y="152"/>
                  </a:cubicBezTo>
                  <a:cubicBezTo>
                    <a:pt x="26596" y="152"/>
                    <a:pt x="24226" y="122"/>
                    <a:pt x="21824" y="122"/>
                  </a:cubicBezTo>
                  <a:cubicBezTo>
                    <a:pt x="19575" y="91"/>
                    <a:pt x="17356" y="91"/>
                    <a:pt x="15107" y="91"/>
                  </a:cubicBezTo>
                  <a:cubicBezTo>
                    <a:pt x="12675" y="61"/>
                    <a:pt x="10274" y="61"/>
                    <a:pt x="7873" y="30"/>
                  </a:cubicBezTo>
                  <a:cubicBezTo>
                    <a:pt x="5593" y="30"/>
                    <a:pt x="3344" y="0"/>
                    <a:pt x="10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64">
              <a:extLst>
                <a:ext uri="{FF2B5EF4-FFF2-40B4-BE49-F238E27FC236}">
                  <a16:creationId xmlns:a16="http://schemas.microsoft.com/office/drawing/2014/main" id="{2DEFD3D6-2EB4-052D-E393-812989DA2202}"/>
                </a:ext>
              </a:extLst>
            </p:cNvPr>
            <p:cNvSpPr/>
            <p:nvPr/>
          </p:nvSpPr>
          <p:spPr>
            <a:xfrm>
              <a:off x="8972550" y="916325"/>
              <a:ext cx="119100" cy="99250"/>
            </a:xfrm>
            <a:custGeom>
              <a:avLst/>
              <a:gdLst/>
              <a:ahLst/>
              <a:cxnLst/>
              <a:rect l="l" t="t" r="r" b="b"/>
              <a:pathLst>
                <a:path w="4764" h="3970" extrusionOk="0">
                  <a:moveTo>
                    <a:pt x="2507" y="0"/>
                  </a:moveTo>
                  <a:cubicBezTo>
                    <a:pt x="2359" y="0"/>
                    <a:pt x="2208" y="7"/>
                    <a:pt x="2058" y="16"/>
                  </a:cubicBezTo>
                  <a:cubicBezTo>
                    <a:pt x="1389" y="47"/>
                    <a:pt x="660" y="563"/>
                    <a:pt x="417" y="1202"/>
                  </a:cubicBezTo>
                  <a:cubicBezTo>
                    <a:pt x="0" y="2629"/>
                    <a:pt x="835" y="3970"/>
                    <a:pt x="2352" y="3970"/>
                  </a:cubicBezTo>
                  <a:cubicBezTo>
                    <a:pt x="2386" y="3970"/>
                    <a:pt x="2419" y="3969"/>
                    <a:pt x="2453" y="3968"/>
                  </a:cubicBezTo>
                  <a:cubicBezTo>
                    <a:pt x="4186" y="3724"/>
                    <a:pt x="4763" y="1202"/>
                    <a:pt x="3456" y="138"/>
                  </a:cubicBezTo>
                  <a:cubicBezTo>
                    <a:pt x="3162" y="33"/>
                    <a:pt x="2839" y="0"/>
                    <a:pt x="2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4">
              <a:extLst>
                <a:ext uri="{FF2B5EF4-FFF2-40B4-BE49-F238E27FC236}">
                  <a16:creationId xmlns:a16="http://schemas.microsoft.com/office/drawing/2014/main" id="{B2BA819F-C3C4-E557-18C5-9F8010169FA4}"/>
                </a:ext>
              </a:extLst>
            </p:cNvPr>
            <p:cNvSpPr/>
            <p:nvPr/>
          </p:nvSpPr>
          <p:spPr>
            <a:xfrm>
              <a:off x="8591600" y="137075"/>
              <a:ext cx="876200" cy="1914175"/>
            </a:xfrm>
            <a:custGeom>
              <a:avLst/>
              <a:gdLst/>
              <a:ahLst/>
              <a:cxnLst/>
              <a:rect l="l" t="t" r="r" b="b"/>
              <a:pathLst>
                <a:path w="35048" h="76567" extrusionOk="0">
                  <a:moveTo>
                    <a:pt x="1642" y="1733"/>
                  </a:moveTo>
                  <a:lnTo>
                    <a:pt x="1642" y="1733"/>
                  </a:lnTo>
                  <a:cubicBezTo>
                    <a:pt x="3162" y="1763"/>
                    <a:pt x="4682" y="1794"/>
                    <a:pt x="6202" y="1824"/>
                  </a:cubicBezTo>
                  <a:cubicBezTo>
                    <a:pt x="8451" y="1854"/>
                    <a:pt x="10731" y="1885"/>
                    <a:pt x="12980" y="1915"/>
                  </a:cubicBezTo>
                  <a:cubicBezTo>
                    <a:pt x="15320" y="1946"/>
                    <a:pt x="17630" y="1976"/>
                    <a:pt x="19971" y="2006"/>
                  </a:cubicBezTo>
                  <a:cubicBezTo>
                    <a:pt x="22251" y="2037"/>
                    <a:pt x="24500" y="2067"/>
                    <a:pt x="26780" y="2098"/>
                  </a:cubicBezTo>
                  <a:cubicBezTo>
                    <a:pt x="28664" y="2128"/>
                    <a:pt x="30549" y="2158"/>
                    <a:pt x="32433" y="2189"/>
                  </a:cubicBezTo>
                  <a:cubicBezTo>
                    <a:pt x="32464" y="4560"/>
                    <a:pt x="32524" y="6900"/>
                    <a:pt x="32555" y="9271"/>
                  </a:cubicBezTo>
                  <a:cubicBezTo>
                    <a:pt x="32585" y="12493"/>
                    <a:pt x="32646" y="15715"/>
                    <a:pt x="32707" y="18937"/>
                  </a:cubicBezTo>
                  <a:cubicBezTo>
                    <a:pt x="32737" y="22128"/>
                    <a:pt x="32798" y="25320"/>
                    <a:pt x="32859" y="28511"/>
                  </a:cubicBezTo>
                  <a:cubicBezTo>
                    <a:pt x="32889" y="31642"/>
                    <a:pt x="32950" y="34773"/>
                    <a:pt x="32980" y="37904"/>
                  </a:cubicBezTo>
                  <a:cubicBezTo>
                    <a:pt x="33041" y="41095"/>
                    <a:pt x="33102" y="44317"/>
                    <a:pt x="33132" y="47509"/>
                  </a:cubicBezTo>
                  <a:cubicBezTo>
                    <a:pt x="33193" y="50822"/>
                    <a:pt x="33254" y="54135"/>
                    <a:pt x="33284" y="57448"/>
                  </a:cubicBezTo>
                  <a:cubicBezTo>
                    <a:pt x="33315" y="59636"/>
                    <a:pt x="33345" y="61825"/>
                    <a:pt x="33406" y="64013"/>
                  </a:cubicBezTo>
                  <a:cubicBezTo>
                    <a:pt x="33406" y="64044"/>
                    <a:pt x="33406" y="64105"/>
                    <a:pt x="33406" y="64165"/>
                  </a:cubicBezTo>
                  <a:cubicBezTo>
                    <a:pt x="33406" y="65077"/>
                    <a:pt x="33436" y="65959"/>
                    <a:pt x="33436" y="66871"/>
                  </a:cubicBezTo>
                  <a:cubicBezTo>
                    <a:pt x="33467" y="68725"/>
                    <a:pt x="33497" y="70609"/>
                    <a:pt x="33527" y="72463"/>
                  </a:cubicBezTo>
                  <a:cubicBezTo>
                    <a:pt x="33527" y="72494"/>
                    <a:pt x="33527" y="72524"/>
                    <a:pt x="33527" y="72555"/>
                  </a:cubicBezTo>
                  <a:cubicBezTo>
                    <a:pt x="33527" y="72555"/>
                    <a:pt x="33527" y="72585"/>
                    <a:pt x="33527" y="72585"/>
                  </a:cubicBezTo>
                  <a:cubicBezTo>
                    <a:pt x="33527" y="73406"/>
                    <a:pt x="33558" y="74226"/>
                    <a:pt x="33558" y="75047"/>
                  </a:cubicBezTo>
                  <a:cubicBezTo>
                    <a:pt x="32038" y="75017"/>
                    <a:pt x="30488" y="75017"/>
                    <a:pt x="28968" y="74986"/>
                  </a:cubicBezTo>
                  <a:cubicBezTo>
                    <a:pt x="27722" y="74956"/>
                    <a:pt x="26476" y="74925"/>
                    <a:pt x="25229" y="74925"/>
                  </a:cubicBezTo>
                  <a:cubicBezTo>
                    <a:pt x="24652" y="74895"/>
                    <a:pt x="24105" y="74895"/>
                    <a:pt x="23558" y="74895"/>
                  </a:cubicBezTo>
                  <a:cubicBezTo>
                    <a:pt x="23071" y="74865"/>
                    <a:pt x="22615" y="74865"/>
                    <a:pt x="22129" y="74865"/>
                  </a:cubicBezTo>
                  <a:lnTo>
                    <a:pt x="22038" y="74865"/>
                  </a:lnTo>
                  <a:cubicBezTo>
                    <a:pt x="21552" y="74834"/>
                    <a:pt x="21065" y="74834"/>
                    <a:pt x="20609" y="74834"/>
                  </a:cubicBezTo>
                  <a:cubicBezTo>
                    <a:pt x="18786" y="74804"/>
                    <a:pt x="16992" y="74773"/>
                    <a:pt x="15199" y="74743"/>
                  </a:cubicBezTo>
                  <a:cubicBezTo>
                    <a:pt x="13071" y="74713"/>
                    <a:pt x="10913" y="74652"/>
                    <a:pt x="8785" y="74621"/>
                  </a:cubicBezTo>
                  <a:cubicBezTo>
                    <a:pt x="8755" y="74621"/>
                    <a:pt x="8755" y="74652"/>
                    <a:pt x="8725" y="74652"/>
                  </a:cubicBezTo>
                  <a:cubicBezTo>
                    <a:pt x="8380" y="74642"/>
                    <a:pt x="8032" y="74638"/>
                    <a:pt x="7682" y="74638"/>
                  </a:cubicBezTo>
                  <a:cubicBezTo>
                    <a:pt x="6982" y="74638"/>
                    <a:pt x="6273" y="74652"/>
                    <a:pt x="5563" y="74652"/>
                  </a:cubicBezTo>
                  <a:cubicBezTo>
                    <a:pt x="4569" y="74652"/>
                    <a:pt x="3599" y="74526"/>
                    <a:pt x="2586" y="74526"/>
                  </a:cubicBezTo>
                  <a:cubicBezTo>
                    <a:pt x="2485" y="74526"/>
                    <a:pt x="2383" y="74528"/>
                    <a:pt x="2281" y="74530"/>
                  </a:cubicBezTo>
                  <a:cubicBezTo>
                    <a:pt x="2220" y="74530"/>
                    <a:pt x="2159" y="74530"/>
                    <a:pt x="2129" y="74500"/>
                  </a:cubicBezTo>
                  <a:lnTo>
                    <a:pt x="1886" y="74500"/>
                  </a:lnTo>
                  <a:cubicBezTo>
                    <a:pt x="1886" y="74500"/>
                    <a:pt x="1886" y="74500"/>
                    <a:pt x="1886" y="74470"/>
                  </a:cubicBezTo>
                  <a:lnTo>
                    <a:pt x="1886" y="74318"/>
                  </a:lnTo>
                  <a:cubicBezTo>
                    <a:pt x="1855" y="74287"/>
                    <a:pt x="1825" y="74287"/>
                    <a:pt x="1825" y="74287"/>
                  </a:cubicBezTo>
                  <a:cubicBezTo>
                    <a:pt x="1673" y="74196"/>
                    <a:pt x="1642" y="73983"/>
                    <a:pt x="1764" y="73862"/>
                  </a:cubicBezTo>
                  <a:cubicBezTo>
                    <a:pt x="1794" y="73527"/>
                    <a:pt x="1855" y="73162"/>
                    <a:pt x="1886" y="72828"/>
                  </a:cubicBezTo>
                  <a:cubicBezTo>
                    <a:pt x="1886" y="72190"/>
                    <a:pt x="1886" y="71582"/>
                    <a:pt x="1886" y="70944"/>
                  </a:cubicBezTo>
                  <a:cubicBezTo>
                    <a:pt x="1764" y="70852"/>
                    <a:pt x="1734" y="70761"/>
                    <a:pt x="1764" y="70670"/>
                  </a:cubicBezTo>
                  <a:cubicBezTo>
                    <a:pt x="1794" y="70609"/>
                    <a:pt x="1825" y="70579"/>
                    <a:pt x="1855" y="70548"/>
                  </a:cubicBezTo>
                  <a:cubicBezTo>
                    <a:pt x="1855" y="70396"/>
                    <a:pt x="1855" y="70214"/>
                    <a:pt x="1855" y="70093"/>
                  </a:cubicBezTo>
                  <a:lnTo>
                    <a:pt x="1855" y="70032"/>
                  </a:lnTo>
                  <a:cubicBezTo>
                    <a:pt x="1855" y="70001"/>
                    <a:pt x="1855" y="69971"/>
                    <a:pt x="1855" y="69941"/>
                  </a:cubicBezTo>
                  <a:cubicBezTo>
                    <a:pt x="1764" y="67296"/>
                    <a:pt x="1430" y="64621"/>
                    <a:pt x="1855" y="61977"/>
                  </a:cubicBezTo>
                  <a:cubicBezTo>
                    <a:pt x="1855" y="61886"/>
                    <a:pt x="1855" y="61795"/>
                    <a:pt x="1855" y="61703"/>
                  </a:cubicBezTo>
                  <a:cubicBezTo>
                    <a:pt x="1582" y="61643"/>
                    <a:pt x="1642" y="61278"/>
                    <a:pt x="1825" y="61217"/>
                  </a:cubicBezTo>
                  <a:cubicBezTo>
                    <a:pt x="1825" y="60184"/>
                    <a:pt x="1825" y="59150"/>
                    <a:pt x="1825" y="58086"/>
                  </a:cubicBezTo>
                  <a:cubicBezTo>
                    <a:pt x="1825" y="56475"/>
                    <a:pt x="1825" y="54864"/>
                    <a:pt x="1825" y="53253"/>
                  </a:cubicBezTo>
                  <a:cubicBezTo>
                    <a:pt x="1794" y="51764"/>
                    <a:pt x="1794" y="50244"/>
                    <a:pt x="1794" y="48724"/>
                  </a:cubicBezTo>
                  <a:cubicBezTo>
                    <a:pt x="1794" y="45472"/>
                    <a:pt x="1794" y="42189"/>
                    <a:pt x="1764" y="38907"/>
                  </a:cubicBezTo>
                  <a:cubicBezTo>
                    <a:pt x="1764" y="35776"/>
                    <a:pt x="1764" y="32676"/>
                    <a:pt x="1734" y="29575"/>
                  </a:cubicBezTo>
                  <a:cubicBezTo>
                    <a:pt x="1734" y="26232"/>
                    <a:pt x="1703" y="22919"/>
                    <a:pt x="1703" y="19575"/>
                  </a:cubicBezTo>
                  <a:cubicBezTo>
                    <a:pt x="1703" y="16414"/>
                    <a:pt x="1703" y="13253"/>
                    <a:pt x="1673" y="10092"/>
                  </a:cubicBezTo>
                  <a:cubicBezTo>
                    <a:pt x="1673" y="8541"/>
                    <a:pt x="1673" y="6991"/>
                    <a:pt x="1673" y="5411"/>
                  </a:cubicBezTo>
                  <a:cubicBezTo>
                    <a:pt x="1673" y="4195"/>
                    <a:pt x="1642" y="2979"/>
                    <a:pt x="1642" y="1733"/>
                  </a:cubicBezTo>
                  <a:close/>
                  <a:moveTo>
                    <a:pt x="548" y="0"/>
                  </a:moveTo>
                  <a:cubicBezTo>
                    <a:pt x="487" y="31"/>
                    <a:pt x="396" y="31"/>
                    <a:pt x="305" y="31"/>
                  </a:cubicBezTo>
                  <a:lnTo>
                    <a:pt x="1" y="31"/>
                  </a:lnTo>
                  <a:cubicBezTo>
                    <a:pt x="31" y="152"/>
                    <a:pt x="31" y="244"/>
                    <a:pt x="31" y="335"/>
                  </a:cubicBezTo>
                  <a:cubicBezTo>
                    <a:pt x="31" y="395"/>
                    <a:pt x="31" y="456"/>
                    <a:pt x="31" y="517"/>
                  </a:cubicBezTo>
                  <a:cubicBezTo>
                    <a:pt x="31" y="2493"/>
                    <a:pt x="62" y="4438"/>
                    <a:pt x="62" y="6414"/>
                  </a:cubicBezTo>
                  <a:cubicBezTo>
                    <a:pt x="62" y="9727"/>
                    <a:pt x="62" y="13070"/>
                    <a:pt x="92" y="16384"/>
                  </a:cubicBezTo>
                  <a:cubicBezTo>
                    <a:pt x="92" y="19666"/>
                    <a:pt x="92" y="22949"/>
                    <a:pt x="92" y="26232"/>
                  </a:cubicBezTo>
                  <a:cubicBezTo>
                    <a:pt x="123" y="29575"/>
                    <a:pt x="123" y="32919"/>
                    <a:pt x="123" y="36293"/>
                  </a:cubicBezTo>
                  <a:cubicBezTo>
                    <a:pt x="153" y="39606"/>
                    <a:pt x="153" y="42919"/>
                    <a:pt x="153" y="46232"/>
                  </a:cubicBezTo>
                  <a:cubicBezTo>
                    <a:pt x="183" y="49576"/>
                    <a:pt x="183" y="52949"/>
                    <a:pt x="183" y="56293"/>
                  </a:cubicBezTo>
                  <a:cubicBezTo>
                    <a:pt x="214" y="59606"/>
                    <a:pt x="214" y="62919"/>
                    <a:pt x="214" y="66232"/>
                  </a:cubicBezTo>
                  <a:cubicBezTo>
                    <a:pt x="214" y="69241"/>
                    <a:pt x="214" y="72251"/>
                    <a:pt x="244" y="75229"/>
                  </a:cubicBezTo>
                  <a:cubicBezTo>
                    <a:pt x="244" y="75260"/>
                    <a:pt x="244" y="75290"/>
                    <a:pt x="244" y="75321"/>
                  </a:cubicBezTo>
                  <a:cubicBezTo>
                    <a:pt x="244" y="75381"/>
                    <a:pt x="244" y="75442"/>
                    <a:pt x="275" y="75503"/>
                  </a:cubicBezTo>
                  <a:lnTo>
                    <a:pt x="244" y="75503"/>
                  </a:lnTo>
                  <a:cubicBezTo>
                    <a:pt x="275" y="75655"/>
                    <a:pt x="275" y="75777"/>
                    <a:pt x="275" y="75928"/>
                  </a:cubicBezTo>
                  <a:cubicBezTo>
                    <a:pt x="275" y="75959"/>
                    <a:pt x="275" y="75989"/>
                    <a:pt x="275" y="76020"/>
                  </a:cubicBezTo>
                  <a:lnTo>
                    <a:pt x="427" y="76020"/>
                  </a:lnTo>
                  <a:cubicBezTo>
                    <a:pt x="457" y="76050"/>
                    <a:pt x="487" y="76050"/>
                    <a:pt x="487" y="76050"/>
                  </a:cubicBezTo>
                  <a:lnTo>
                    <a:pt x="2281" y="76050"/>
                  </a:lnTo>
                  <a:cubicBezTo>
                    <a:pt x="4530" y="76080"/>
                    <a:pt x="6810" y="76111"/>
                    <a:pt x="9059" y="76172"/>
                  </a:cubicBezTo>
                  <a:cubicBezTo>
                    <a:pt x="11339" y="76202"/>
                    <a:pt x="13649" y="76232"/>
                    <a:pt x="15928" y="76263"/>
                  </a:cubicBezTo>
                  <a:cubicBezTo>
                    <a:pt x="18269" y="76293"/>
                    <a:pt x="20579" y="76324"/>
                    <a:pt x="22889" y="76354"/>
                  </a:cubicBezTo>
                  <a:cubicBezTo>
                    <a:pt x="25169" y="76384"/>
                    <a:pt x="27479" y="76415"/>
                    <a:pt x="29789" y="76445"/>
                  </a:cubicBezTo>
                  <a:cubicBezTo>
                    <a:pt x="31369" y="76476"/>
                    <a:pt x="32950" y="76506"/>
                    <a:pt x="34530" y="76506"/>
                  </a:cubicBezTo>
                  <a:lnTo>
                    <a:pt x="34530" y="76567"/>
                  </a:lnTo>
                  <a:cubicBezTo>
                    <a:pt x="34622" y="76567"/>
                    <a:pt x="34713" y="76536"/>
                    <a:pt x="34804" y="76536"/>
                  </a:cubicBezTo>
                  <a:lnTo>
                    <a:pt x="35047" y="76536"/>
                  </a:lnTo>
                  <a:cubicBezTo>
                    <a:pt x="35017" y="76476"/>
                    <a:pt x="35017" y="76415"/>
                    <a:pt x="35017" y="76354"/>
                  </a:cubicBezTo>
                  <a:cubicBezTo>
                    <a:pt x="35017" y="76232"/>
                    <a:pt x="35017" y="76111"/>
                    <a:pt x="35017" y="75989"/>
                  </a:cubicBezTo>
                  <a:cubicBezTo>
                    <a:pt x="35017" y="75989"/>
                    <a:pt x="35017" y="75959"/>
                    <a:pt x="35017" y="75928"/>
                  </a:cubicBezTo>
                  <a:cubicBezTo>
                    <a:pt x="35047" y="75898"/>
                    <a:pt x="35047" y="75837"/>
                    <a:pt x="35047" y="75777"/>
                  </a:cubicBezTo>
                  <a:cubicBezTo>
                    <a:pt x="35017" y="73953"/>
                    <a:pt x="34986" y="72129"/>
                    <a:pt x="34956" y="70305"/>
                  </a:cubicBezTo>
                  <a:cubicBezTo>
                    <a:pt x="34926" y="66840"/>
                    <a:pt x="34865" y="63375"/>
                    <a:pt x="34834" y="59910"/>
                  </a:cubicBezTo>
                  <a:cubicBezTo>
                    <a:pt x="34774" y="56597"/>
                    <a:pt x="34743" y="53284"/>
                    <a:pt x="34682" y="49971"/>
                  </a:cubicBezTo>
                  <a:cubicBezTo>
                    <a:pt x="34652" y="46536"/>
                    <a:pt x="34591" y="43132"/>
                    <a:pt x="34561" y="39697"/>
                  </a:cubicBezTo>
                  <a:cubicBezTo>
                    <a:pt x="34500" y="36323"/>
                    <a:pt x="34470" y="32949"/>
                    <a:pt x="34409" y="29575"/>
                  </a:cubicBezTo>
                  <a:cubicBezTo>
                    <a:pt x="34379" y="26110"/>
                    <a:pt x="34318" y="22645"/>
                    <a:pt x="34257" y="19210"/>
                  </a:cubicBezTo>
                  <a:cubicBezTo>
                    <a:pt x="34227" y="15776"/>
                    <a:pt x="34166" y="12371"/>
                    <a:pt x="34135" y="8967"/>
                  </a:cubicBezTo>
                  <a:cubicBezTo>
                    <a:pt x="34105" y="6383"/>
                    <a:pt x="34075" y="3830"/>
                    <a:pt x="34014" y="1247"/>
                  </a:cubicBezTo>
                  <a:cubicBezTo>
                    <a:pt x="34014" y="1186"/>
                    <a:pt x="34014" y="1125"/>
                    <a:pt x="34014" y="1064"/>
                  </a:cubicBezTo>
                  <a:cubicBezTo>
                    <a:pt x="34014" y="1034"/>
                    <a:pt x="34014" y="973"/>
                    <a:pt x="34014" y="943"/>
                  </a:cubicBezTo>
                  <a:cubicBezTo>
                    <a:pt x="34014" y="912"/>
                    <a:pt x="34014" y="882"/>
                    <a:pt x="34014" y="821"/>
                  </a:cubicBezTo>
                  <a:lnTo>
                    <a:pt x="34014" y="760"/>
                  </a:lnTo>
                  <a:cubicBezTo>
                    <a:pt x="34014" y="669"/>
                    <a:pt x="34014" y="578"/>
                    <a:pt x="34044" y="517"/>
                  </a:cubicBezTo>
                  <a:lnTo>
                    <a:pt x="34044" y="487"/>
                  </a:lnTo>
                  <a:lnTo>
                    <a:pt x="33588" y="487"/>
                  </a:lnTo>
                  <a:cubicBezTo>
                    <a:pt x="33558" y="487"/>
                    <a:pt x="33558" y="487"/>
                    <a:pt x="33527" y="456"/>
                  </a:cubicBezTo>
                  <a:lnTo>
                    <a:pt x="33497" y="456"/>
                  </a:lnTo>
                  <a:cubicBezTo>
                    <a:pt x="31248" y="426"/>
                    <a:pt x="28998" y="395"/>
                    <a:pt x="26749" y="365"/>
                  </a:cubicBezTo>
                  <a:cubicBezTo>
                    <a:pt x="24470" y="335"/>
                    <a:pt x="22159" y="304"/>
                    <a:pt x="19880" y="274"/>
                  </a:cubicBezTo>
                  <a:cubicBezTo>
                    <a:pt x="17539" y="244"/>
                    <a:pt x="15229" y="213"/>
                    <a:pt x="12889" y="183"/>
                  </a:cubicBezTo>
                  <a:cubicBezTo>
                    <a:pt x="10639" y="152"/>
                    <a:pt x="8360" y="122"/>
                    <a:pt x="6080" y="92"/>
                  </a:cubicBezTo>
                  <a:cubicBezTo>
                    <a:pt x="4287" y="61"/>
                    <a:pt x="2493" y="31"/>
                    <a:pt x="7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64">
              <a:extLst>
                <a:ext uri="{FF2B5EF4-FFF2-40B4-BE49-F238E27FC236}">
                  <a16:creationId xmlns:a16="http://schemas.microsoft.com/office/drawing/2014/main" id="{63104B4A-99FD-2871-0F56-1349973D2EBA}"/>
                </a:ext>
              </a:extLst>
            </p:cNvPr>
            <p:cNvSpPr/>
            <p:nvPr/>
          </p:nvSpPr>
          <p:spPr>
            <a:xfrm>
              <a:off x="9138725" y="384375"/>
              <a:ext cx="128450" cy="77725"/>
            </a:xfrm>
            <a:custGeom>
              <a:avLst/>
              <a:gdLst/>
              <a:ahLst/>
              <a:cxnLst/>
              <a:rect l="l" t="t" r="r" b="b"/>
              <a:pathLst>
                <a:path w="5138" h="3109" extrusionOk="0">
                  <a:moveTo>
                    <a:pt x="253" y="0"/>
                  </a:moveTo>
                  <a:cubicBezTo>
                    <a:pt x="131" y="0"/>
                    <a:pt x="15" y="79"/>
                    <a:pt x="1" y="260"/>
                  </a:cubicBezTo>
                  <a:cubicBezTo>
                    <a:pt x="62" y="564"/>
                    <a:pt x="214" y="838"/>
                    <a:pt x="396" y="1051"/>
                  </a:cubicBezTo>
                  <a:cubicBezTo>
                    <a:pt x="214" y="1203"/>
                    <a:pt x="396" y="1537"/>
                    <a:pt x="548" y="1750"/>
                  </a:cubicBezTo>
                  <a:cubicBezTo>
                    <a:pt x="974" y="2479"/>
                    <a:pt x="1855" y="2814"/>
                    <a:pt x="2676" y="3057"/>
                  </a:cubicBezTo>
                  <a:cubicBezTo>
                    <a:pt x="2779" y="3083"/>
                    <a:pt x="2916" y="3109"/>
                    <a:pt x="3049" y="3109"/>
                  </a:cubicBezTo>
                  <a:cubicBezTo>
                    <a:pt x="3227" y="3109"/>
                    <a:pt x="3396" y="3062"/>
                    <a:pt x="3466" y="2905"/>
                  </a:cubicBezTo>
                  <a:cubicBezTo>
                    <a:pt x="3709" y="2874"/>
                    <a:pt x="4135" y="2905"/>
                    <a:pt x="4104" y="2571"/>
                  </a:cubicBezTo>
                  <a:cubicBezTo>
                    <a:pt x="4378" y="2540"/>
                    <a:pt x="4651" y="2479"/>
                    <a:pt x="4895" y="2449"/>
                  </a:cubicBezTo>
                  <a:cubicBezTo>
                    <a:pt x="5047" y="2419"/>
                    <a:pt x="5138" y="2236"/>
                    <a:pt x="5107" y="2115"/>
                  </a:cubicBezTo>
                  <a:cubicBezTo>
                    <a:pt x="5044" y="1962"/>
                    <a:pt x="4922" y="1916"/>
                    <a:pt x="4782" y="1916"/>
                  </a:cubicBezTo>
                  <a:cubicBezTo>
                    <a:pt x="4586" y="1916"/>
                    <a:pt x="4355" y="2006"/>
                    <a:pt x="4195" y="2023"/>
                  </a:cubicBezTo>
                  <a:cubicBezTo>
                    <a:pt x="4070" y="2042"/>
                    <a:pt x="3944" y="2051"/>
                    <a:pt x="3816" y="2051"/>
                  </a:cubicBezTo>
                  <a:cubicBezTo>
                    <a:pt x="3326" y="2051"/>
                    <a:pt x="2824" y="1925"/>
                    <a:pt x="2341" y="1780"/>
                  </a:cubicBezTo>
                  <a:cubicBezTo>
                    <a:pt x="1673" y="1507"/>
                    <a:pt x="852" y="1051"/>
                    <a:pt x="548" y="291"/>
                  </a:cubicBezTo>
                  <a:cubicBezTo>
                    <a:pt x="548" y="110"/>
                    <a:pt x="397" y="0"/>
                    <a:pt x="25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64">
              <a:extLst>
                <a:ext uri="{FF2B5EF4-FFF2-40B4-BE49-F238E27FC236}">
                  <a16:creationId xmlns:a16="http://schemas.microsoft.com/office/drawing/2014/main" id="{11A0705C-499C-3CAB-4C3D-B3B8B994AC30}"/>
                </a:ext>
              </a:extLst>
            </p:cNvPr>
            <p:cNvSpPr/>
            <p:nvPr/>
          </p:nvSpPr>
          <p:spPr>
            <a:xfrm>
              <a:off x="9227650" y="406075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4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96"/>
                    <a:pt x="91" y="517"/>
                    <a:pt x="243" y="517"/>
                  </a:cubicBezTo>
                  <a:cubicBezTo>
                    <a:pt x="395" y="517"/>
                    <a:pt x="517" y="396"/>
                    <a:pt x="517" y="244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64">
              <a:extLst>
                <a:ext uri="{FF2B5EF4-FFF2-40B4-BE49-F238E27FC236}">
                  <a16:creationId xmlns:a16="http://schemas.microsoft.com/office/drawing/2014/main" id="{CA09FE00-A1FB-F4B1-7902-B8D8CB9ED8DE}"/>
                </a:ext>
              </a:extLst>
            </p:cNvPr>
            <p:cNvSpPr/>
            <p:nvPr/>
          </p:nvSpPr>
          <p:spPr>
            <a:xfrm>
              <a:off x="9208650" y="404550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43" y="1"/>
                  </a:moveTo>
                  <a:cubicBezTo>
                    <a:pt x="91" y="1"/>
                    <a:pt x="0" y="122"/>
                    <a:pt x="0" y="274"/>
                  </a:cubicBezTo>
                  <a:cubicBezTo>
                    <a:pt x="0" y="426"/>
                    <a:pt x="91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17" y="122"/>
                    <a:pt x="39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64">
              <a:extLst>
                <a:ext uri="{FF2B5EF4-FFF2-40B4-BE49-F238E27FC236}">
                  <a16:creationId xmlns:a16="http://schemas.microsoft.com/office/drawing/2014/main" id="{E7FDD484-95F4-8213-4DF4-B2C4A008087E}"/>
                </a:ext>
              </a:extLst>
            </p:cNvPr>
            <p:cNvSpPr/>
            <p:nvPr/>
          </p:nvSpPr>
          <p:spPr>
            <a:xfrm>
              <a:off x="8972075" y="939175"/>
              <a:ext cx="119950" cy="81675"/>
            </a:xfrm>
            <a:custGeom>
              <a:avLst/>
              <a:gdLst/>
              <a:ahLst/>
              <a:cxnLst/>
              <a:rect l="l" t="t" r="r" b="b"/>
              <a:pathLst>
                <a:path w="4798" h="3267" extrusionOk="0">
                  <a:moveTo>
                    <a:pt x="4462" y="1"/>
                  </a:moveTo>
                  <a:cubicBezTo>
                    <a:pt x="4311" y="1"/>
                    <a:pt x="4129" y="155"/>
                    <a:pt x="4022" y="500"/>
                  </a:cubicBezTo>
                  <a:cubicBezTo>
                    <a:pt x="3475" y="1291"/>
                    <a:pt x="2746" y="2263"/>
                    <a:pt x="1682" y="2324"/>
                  </a:cubicBezTo>
                  <a:cubicBezTo>
                    <a:pt x="1287" y="2324"/>
                    <a:pt x="831" y="2294"/>
                    <a:pt x="557" y="1959"/>
                  </a:cubicBezTo>
                  <a:cubicBezTo>
                    <a:pt x="507" y="1884"/>
                    <a:pt x="437" y="1852"/>
                    <a:pt x="368" y="1852"/>
                  </a:cubicBezTo>
                  <a:cubicBezTo>
                    <a:pt x="186" y="1852"/>
                    <a:pt x="0" y="2066"/>
                    <a:pt x="132" y="2263"/>
                  </a:cubicBezTo>
                  <a:cubicBezTo>
                    <a:pt x="375" y="2598"/>
                    <a:pt x="770" y="2780"/>
                    <a:pt x="1165" y="2810"/>
                  </a:cubicBezTo>
                  <a:cubicBezTo>
                    <a:pt x="1287" y="3236"/>
                    <a:pt x="1895" y="3206"/>
                    <a:pt x="2260" y="3266"/>
                  </a:cubicBezTo>
                  <a:cubicBezTo>
                    <a:pt x="2928" y="3236"/>
                    <a:pt x="3658" y="2841"/>
                    <a:pt x="3992" y="2233"/>
                  </a:cubicBezTo>
                  <a:cubicBezTo>
                    <a:pt x="4144" y="1686"/>
                    <a:pt x="4509" y="1230"/>
                    <a:pt x="4661" y="683"/>
                  </a:cubicBezTo>
                  <a:cubicBezTo>
                    <a:pt x="4798" y="255"/>
                    <a:pt x="4655" y="1"/>
                    <a:pt x="4462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4">
              <a:extLst>
                <a:ext uri="{FF2B5EF4-FFF2-40B4-BE49-F238E27FC236}">
                  <a16:creationId xmlns:a16="http://schemas.microsoft.com/office/drawing/2014/main" id="{91603CB2-7D98-076B-8548-3CFF8EAEC66B}"/>
                </a:ext>
              </a:extLst>
            </p:cNvPr>
            <p:cNvSpPr/>
            <p:nvPr/>
          </p:nvSpPr>
          <p:spPr>
            <a:xfrm>
              <a:off x="9029300" y="9562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44"/>
                  </a:cubicBezTo>
                  <a:cubicBezTo>
                    <a:pt x="1" y="396"/>
                    <a:pt x="92" y="548"/>
                    <a:pt x="244" y="548"/>
                  </a:cubicBezTo>
                  <a:cubicBezTo>
                    <a:pt x="396" y="548"/>
                    <a:pt x="518" y="426"/>
                    <a:pt x="51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4">
              <a:extLst>
                <a:ext uri="{FF2B5EF4-FFF2-40B4-BE49-F238E27FC236}">
                  <a16:creationId xmlns:a16="http://schemas.microsoft.com/office/drawing/2014/main" id="{FAD07EC3-2F71-9DB9-4E88-389460C1453C}"/>
                </a:ext>
              </a:extLst>
            </p:cNvPr>
            <p:cNvSpPr/>
            <p:nvPr/>
          </p:nvSpPr>
          <p:spPr>
            <a:xfrm>
              <a:off x="9044500" y="9440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4"/>
                  </a:cubicBezTo>
                  <a:cubicBezTo>
                    <a:pt x="1" y="365"/>
                    <a:pt x="122" y="517"/>
                    <a:pt x="24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4">
              <a:extLst>
                <a:ext uri="{FF2B5EF4-FFF2-40B4-BE49-F238E27FC236}">
                  <a16:creationId xmlns:a16="http://schemas.microsoft.com/office/drawing/2014/main" id="{B43A2154-367C-0847-B12A-E8F3571CAF8D}"/>
                </a:ext>
              </a:extLst>
            </p:cNvPr>
            <p:cNvSpPr/>
            <p:nvPr/>
          </p:nvSpPr>
          <p:spPr>
            <a:xfrm>
              <a:off x="8558175" y="19600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48" y="274"/>
                  </a:cubicBezTo>
                  <a:cubicBezTo>
                    <a:pt x="548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4">
              <a:extLst>
                <a:ext uri="{FF2B5EF4-FFF2-40B4-BE49-F238E27FC236}">
                  <a16:creationId xmlns:a16="http://schemas.microsoft.com/office/drawing/2014/main" id="{EFE7E10E-22F6-73A1-1663-5F5F1750F93F}"/>
                </a:ext>
              </a:extLst>
            </p:cNvPr>
            <p:cNvSpPr/>
            <p:nvPr/>
          </p:nvSpPr>
          <p:spPr>
            <a:xfrm>
              <a:off x="8563500" y="15892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7" y="395"/>
                    <a:pt x="517" y="243"/>
                  </a:cubicBezTo>
                  <a:cubicBezTo>
                    <a:pt x="517" y="91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4">
              <a:extLst>
                <a:ext uri="{FF2B5EF4-FFF2-40B4-BE49-F238E27FC236}">
                  <a16:creationId xmlns:a16="http://schemas.microsoft.com/office/drawing/2014/main" id="{A0990F57-9FC1-9BCA-1BAB-0CAC0E372514}"/>
                </a:ext>
              </a:extLst>
            </p:cNvPr>
            <p:cNvSpPr/>
            <p:nvPr/>
          </p:nvSpPr>
          <p:spPr>
            <a:xfrm>
              <a:off x="8563500" y="15679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395" y="547"/>
                    <a:pt x="517" y="426"/>
                    <a:pt x="517" y="274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4">
              <a:extLst>
                <a:ext uri="{FF2B5EF4-FFF2-40B4-BE49-F238E27FC236}">
                  <a16:creationId xmlns:a16="http://schemas.microsoft.com/office/drawing/2014/main" id="{13308AEE-7F39-8DA6-D255-D8ED1C8CE8B6}"/>
                </a:ext>
              </a:extLst>
            </p:cNvPr>
            <p:cNvSpPr/>
            <p:nvPr/>
          </p:nvSpPr>
          <p:spPr>
            <a:xfrm>
              <a:off x="8565775" y="114545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95"/>
                    <a:pt x="152" y="517"/>
                    <a:pt x="274" y="517"/>
                  </a:cubicBezTo>
                  <a:cubicBezTo>
                    <a:pt x="426" y="517"/>
                    <a:pt x="548" y="395"/>
                    <a:pt x="548" y="243"/>
                  </a:cubicBezTo>
                  <a:cubicBezTo>
                    <a:pt x="548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4">
              <a:extLst>
                <a:ext uri="{FF2B5EF4-FFF2-40B4-BE49-F238E27FC236}">
                  <a16:creationId xmlns:a16="http://schemas.microsoft.com/office/drawing/2014/main" id="{7548217F-29AB-225B-5E3F-A2581392C6ED}"/>
                </a:ext>
              </a:extLst>
            </p:cNvPr>
            <p:cNvSpPr/>
            <p:nvPr/>
          </p:nvSpPr>
          <p:spPr>
            <a:xfrm>
              <a:off x="8556650" y="7647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4">
              <a:extLst>
                <a:ext uri="{FF2B5EF4-FFF2-40B4-BE49-F238E27FC236}">
                  <a16:creationId xmlns:a16="http://schemas.microsoft.com/office/drawing/2014/main" id="{A0D0FF70-2DA5-CE00-89E8-63FE8F7F9547}"/>
                </a:ext>
              </a:extLst>
            </p:cNvPr>
            <p:cNvSpPr/>
            <p:nvPr/>
          </p:nvSpPr>
          <p:spPr>
            <a:xfrm>
              <a:off x="8555900" y="7434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4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64">
              <a:extLst>
                <a:ext uri="{FF2B5EF4-FFF2-40B4-BE49-F238E27FC236}">
                  <a16:creationId xmlns:a16="http://schemas.microsoft.com/office/drawing/2014/main" id="{68289C8B-2172-F7BC-A15D-525908EC7850}"/>
                </a:ext>
              </a:extLst>
            </p:cNvPr>
            <p:cNvSpPr/>
            <p:nvPr/>
          </p:nvSpPr>
          <p:spPr>
            <a:xfrm>
              <a:off x="8557425" y="227500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395" y="517"/>
                    <a:pt x="517" y="396"/>
                    <a:pt x="517" y="274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4">
              <a:extLst>
                <a:ext uri="{FF2B5EF4-FFF2-40B4-BE49-F238E27FC236}">
                  <a16:creationId xmlns:a16="http://schemas.microsoft.com/office/drawing/2014/main" id="{F0D77C5E-E4AF-216B-9B82-6E3319B25841}"/>
                </a:ext>
              </a:extLst>
            </p:cNvPr>
            <p:cNvSpPr/>
            <p:nvPr/>
          </p:nvSpPr>
          <p:spPr>
            <a:xfrm>
              <a:off x="8755750" y="10592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12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395"/>
                    <a:pt x="548" y="243"/>
                  </a:cubicBezTo>
                  <a:cubicBezTo>
                    <a:pt x="548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4">
              <a:extLst>
                <a:ext uri="{FF2B5EF4-FFF2-40B4-BE49-F238E27FC236}">
                  <a16:creationId xmlns:a16="http://schemas.microsoft.com/office/drawing/2014/main" id="{6DC5FEC2-48A2-A432-857E-7AF4ACD90B37}"/>
                </a:ext>
              </a:extLst>
            </p:cNvPr>
            <p:cNvSpPr/>
            <p:nvPr/>
          </p:nvSpPr>
          <p:spPr>
            <a:xfrm>
              <a:off x="8778550" y="1066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426" y="517"/>
                    <a:pt x="547" y="396"/>
                    <a:pt x="517" y="244"/>
                  </a:cubicBezTo>
                  <a:cubicBezTo>
                    <a:pt x="517" y="9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4">
              <a:extLst>
                <a:ext uri="{FF2B5EF4-FFF2-40B4-BE49-F238E27FC236}">
                  <a16:creationId xmlns:a16="http://schemas.microsoft.com/office/drawing/2014/main" id="{1160E8C4-0189-5ADF-B1AD-18D8BA2BE3DB}"/>
                </a:ext>
              </a:extLst>
            </p:cNvPr>
            <p:cNvSpPr/>
            <p:nvPr/>
          </p:nvSpPr>
          <p:spPr>
            <a:xfrm>
              <a:off x="9190400" y="10135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122"/>
                    <a:pt x="31" y="274"/>
                  </a:cubicBezTo>
                  <a:cubicBezTo>
                    <a:pt x="31" y="426"/>
                    <a:pt x="153" y="517"/>
                    <a:pt x="274" y="517"/>
                  </a:cubicBezTo>
                  <a:cubicBezTo>
                    <a:pt x="426" y="517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4">
              <a:extLst>
                <a:ext uri="{FF2B5EF4-FFF2-40B4-BE49-F238E27FC236}">
                  <a16:creationId xmlns:a16="http://schemas.microsoft.com/office/drawing/2014/main" id="{5FA4F212-A722-3F32-F954-2DE88A5EBC5F}"/>
                </a:ext>
              </a:extLst>
            </p:cNvPr>
            <p:cNvSpPr/>
            <p:nvPr/>
          </p:nvSpPr>
          <p:spPr>
            <a:xfrm>
              <a:off x="9465500" y="3027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4">
              <a:extLst>
                <a:ext uri="{FF2B5EF4-FFF2-40B4-BE49-F238E27FC236}">
                  <a16:creationId xmlns:a16="http://schemas.microsoft.com/office/drawing/2014/main" id="{2AFA10B7-9003-26FE-B377-854DC8A876B3}"/>
                </a:ext>
              </a:extLst>
            </p:cNvPr>
            <p:cNvSpPr/>
            <p:nvPr/>
          </p:nvSpPr>
          <p:spPr>
            <a:xfrm>
              <a:off x="9467000" y="3240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426"/>
                    <a:pt x="122" y="517"/>
                    <a:pt x="274" y="517"/>
                  </a:cubicBezTo>
                  <a:cubicBezTo>
                    <a:pt x="426" y="517"/>
                    <a:pt x="548" y="396"/>
                    <a:pt x="548" y="24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4">
              <a:extLst>
                <a:ext uri="{FF2B5EF4-FFF2-40B4-BE49-F238E27FC236}">
                  <a16:creationId xmlns:a16="http://schemas.microsoft.com/office/drawing/2014/main" id="{CCC43FD0-9BFC-7F37-8A9A-50DFFE0BE7B2}"/>
                </a:ext>
              </a:extLst>
            </p:cNvPr>
            <p:cNvSpPr/>
            <p:nvPr/>
          </p:nvSpPr>
          <p:spPr>
            <a:xfrm>
              <a:off x="9472325" y="7579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53"/>
                    <a:pt x="1" y="274"/>
                  </a:cubicBezTo>
                  <a:cubicBezTo>
                    <a:pt x="31" y="426"/>
                    <a:pt x="153" y="548"/>
                    <a:pt x="274" y="548"/>
                  </a:cubicBezTo>
                  <a:cubicBezTo>
                    <a:pt x="426" y="548"/>
                    <a:pt x="54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4">
              <a:extLst>
                <a:ext uri="{FF2B5EF4-FFF2-40B4-BE49-F238E27FC236}">
                  <a16:creationId xmlns:a16="http://schemas.microsoft.com/office/drawing/2014/main" id="{A97E4836-2008-E135-317F-A1511E526007}"/>
                </a:ext>
              </a:extLst>
            </p:cNvPr>
            <p:cNvSpPr/>
            <p:nvPr/>
          </p:nvSpPr>
          <p:spPr>
            <a:xfrm>
              <a:off x="9472325" y="123587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17" y="274"/>
                  </a:cubicBezTo>
                  <a:cubicBezTo>
                    <a:pt x="517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4">
              <a:extLst>
                <a:ext uri="{FF2B5EF4-FFF2-40B4-BE49-F238E27FC236}">
                  <a16:creationId xmlns:a16="http://schemas.microsoft.com/office/drawing/2014/main" id="{AFEA873E-71A7-451D-4902-1034699FA4B9}"/>
                </a:ext>
              </a:extLst>
            </p:cNvPr>
            <p:cNvSpPr/>
            <p:nvPr/>
          </p:nvSpPr>
          <p:spPr>
            <a:xfrm>
              <a:off x="9473850" y="12571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0" y="152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64">
              <a:extLst>
                <a:ext uri="{FF2B5EF4-FFF2-40B4-BE49-F238E27FC236}">
                  <a16:creationId xmlns:a16="http://schemas.microsoft.com/office/drawing/2014/main" id="{772BF030-629D-D301-1E8B-4A21E951F142}"/>
                </a:ext>
              </a:extLst>
            </p:cNvPr>
            <p:cNvSpPr/>
            <p:nvPr/>
          </p:nvSpPr>
          <p:spPr>
            <a:xfrm>
              <a:off x="9488275" y="168647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1" y="153"/>
                    <a:pt x="1" y="274"/>
                  </a:cubicBezTo>
                  <a:cubicBezTo>
                    <a:pt x="1" y="426"/>
                    <a:pt x="122" y="548"/>
                    <a:pt x="274" y="548"/>
                  </a:cubicBezTo>
                  <a:cubicBezTo>
                    <a:pt x="426" y="548"/>
                    <a:pt x="548" y="426"/>
                    <a:pt x="548" y="274"/>
                  </a:cubicBezTo>
                  <a:cubicBezTo>
                    <a:pt x="518" y="123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4">
              <a:extLst>
                <a:ext uri="{FF2B5EF4-FFF2-40B4-BE49-F238E27FC236}">
                  <a16:creationId xmlns:a16="http://schemas.microsoft.com/office/drawing/2014/main" id="{B2F7E4F0-95B8-E9AC-1DAA-C4AC294E11FE}"/>
                </a:ext>
              </a:extLst>
            </p:cNvPr>
            <p:cNvSpPr/>
            <p:nvPr/>
          </p:nvSpPr>
          <p:spPr>
            <a:xfrm>
              <a:off x="8738275" y="205960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44" y="0"/>
                  </a:moveTo>
                  <a:cubicBezTo>
                    <a:pt x="122" y="0"/>
                    <a:pt x="0" y="12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17" y="395"/>
                    <a:pt x="517" y="243"/>
                  </a:cubicBezTo>
                  <a:cubicBezTo>
                    <a:pt x="517" y="91"/>
                    <a:pt x="39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4">
              <a:extLst>
                <a:ext uri="{FF2B5EF4-FFF2-40B4-BE49-F238E27FC236}">
                  <a16:creationId xmlns:a16="http://schemas.microsoft.com/office/drawing/2014/main" id="{37A68AF8-B1B4-0A16-4895-515767C963BE}"/>
                </a:ext>
              </a:extLst>
            </p:cNvPr>
            <p:cNvSpPr/>
            <p:nvPr/>
          </p:nvSpPr>
          <p:spPr>
            <a:xfrm>
              <a:off x="8760300" y="20596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18" y="274"/>
                  </a:cubicBezTo>
                  <a:cubicBezTo>
                    <a:pt x="518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>
              <a:extLst>
                <a:ext uri="{FF2B5EF4-FFF2-40B4-BE49-F238E27FC236}">
                  <a16:creationId xmlns:a16="http://schemas.microsoft.com/office/drawing/2014/main" id="{D7785E49-B139-E496-9719-CE69EE7846E7}"/>
                </a:ext>
              </a:extLst>
            </p:cNvPr>
            <p:cNvSpPr/>
            <p:nvPr/>
          </p:nvSpPr>
          <p:spPr>
            <a:xfrm>
              <a:off x="9128100" y="20656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395" y="517"/>
                    <a:pt x="517" y="395"/>
                    <a:pt x="517" y="243"/>
                  </a:cubicBezTo>
                  <a:cubicBezTo>
                    <a:pt x="517" y="122"/>
                    <a:pt x="39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4">
              <a:extLst>
                <a:ext uri="{FF2B5EF4-FFF2-40B4-BE49-F238E27FC236}">
                  <a16:creationId xmlns:a16="http://schemas.microsoft.com/office/drawing/2014/main" id="{A95ED818-8AE8-2083-B512-740167CD06F5}"/>
                </a:ext>
              </a:extLst>
            </p:cNvPr>
            <p:cNvSpPr/>
            <p:nvPr/>
          </p:nvSpPr>
          <p:spPr>
            <a:xfrm>
              <a:off x="9187375" y="322275"/>
              <a:ext cx="93475" cy="49425"/>
            </a:xfrm>
            <a:custGeom>
              <a:avLst/>
              <a:gdLst/>
              <a:ahLst/>
              <a:cxnLst/>
              <a:rect l="l" t="t" r="r" b="b"/>
              <a:pathLst>
                <a:path w="3739" h="1977" extrusionOk="0">
                  <a:moveTo>
                    <a:pt x="526" y="0"/>
                  </a:moveTo>
                  <a:cubicBezTo>
                    <a:pt x="435" y="0"/>
                    <a:pt x="346" y="46"/>
                    <a:pt x="304" y="130"/>
                  </a:cubicBezTo>
                  <a:cubicBezTo>
                    <a:pt x="152" y="130"/>
                    <a:pt x="0" y="222"/>
                    <a:pt x="0" y="404"/>
                  </a:cubicBezTo>
                  <a:cubicBezTo>
                    <a:pt x="487" y="1377"/>
                    <a:pt x="1794" y="1833"/>
                    <a:pt x="2827" y="1954"/>
                  </a:cubicBezTo>
                  <a:cubicBezTo>
                    <a:pt x="2933" y="1969"/>
                    <a:pt x="3032" y="1977"/>
                    <a:pt x="3131" y="1977"/>
                  </a:cubicBezTo>
                  <a:cubicBezTo>
                    <a:pt x="3230" y="1977"/>
                    <a:pt x="3329" y="1969"/>
                    <a:pt x="3435" y="1954"/>
                  </a:cubicBezTo>
                  <a:cubicBezTo>
                    <a:pt x="3678" y="1954"/>
                    <a:pt x="3739" y="1681"/>
                    <a:pt x="3617" y="1529"/>
                  </a:cubicBezTo>
                  <a:cubicBezTo>
                    <a:pt x="3708" y="1377"/>
                    <a:pt x="3587" y="1164"/>
                    <a:pt x="3405" y="1164"/>
                  </a:cubicBezTo>
                  <a:cubicBezTo>
                    <a:pt x="3344" y="1133"/>
                    <a:pt x="3313" y="1133"/>
                    <a:pt x="3253" y="1103"/>
                  </a:cubicBezTo>
                  <a:cubicBezTo>
                    <a:pt x="3222" y="921"/>
                    <a:pt x="3009" y="921"/>
                    <a:pt x="2888" y="860"/>
                  </a:cubicBezTo>
                  <a:cubicBezTo>
                    <a:pt x="2614" y="799"/>
                    <a:pt x="2401" y="678"/>
                    <a:pt x="2158" y="586"/>
                  </a:cubicBezTo>
                  <a:cubicBezTo>
                    <a:pt x="1876" y="516"/>
                    <a:pt x="1449" y="137"/>
                    <a:pt x="1115" y="137"/>
                  </a:cubicBezTo>
                  <a:cubicBezTo>
                    <a:pt x="1017" y="137"/>
                    <a:pt x="927" y="169"/>
                    <a:pt x="851" y="252"/>
                  </a:cubicBezTo>
                  <a:cubicBezTo>
                    <a:pt x="821" y="222"/>
                    <a:pt x="790" y="191"/>
                    <a:pt x="790" y="191"/>
                  </a:cubicBezTo>
                  <a:cubicBezTo>
                    <a:pt x="742" y="61"/>
                    <a:pt x="632" y="0"/>
                    <a:pt x="526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64">
              <a:extLst>
                <a:ext uri="{FF2B5EF4-FFF2-40B4-BE49-F238E27FC236}">
                  <a16:creationId xmlns:a16="http://schemas.microsoft.com/office/drawing/2014/main" id="{766E0A2F-3BD5-8BB4-1F70-109C68A7EA75}"/>
                </a:ext>
              </a:extLst>
            </p:cNvPr>
            <p:cNvSpPr/>
            <p:nvPr/>
          </p:nvSpPr>
          <p:spPr>
            <a:xfrm>
              <a:off x="8971550" y="909800"/>
              <a:ext cx="72050" cy="52150"/>
            </a:xfrm>
            <a:custGeom>
              <a:avLst/>
              <a:gdLst/>
              <a:ahLst/>
              <a:cxnLst/>
              <a:rect l="l" t="t" r="r" b="b"/>
              <a:pathLst>
                <a:path w="2882" h="2086" extrusionOk="0">
                  <a:moveTo>
                    <a:pt x="2515" y="1"/>
                  </a:moveTo>
                  <a:cubicBezTo>
                    <a:pt x="2454" y="1"/>
                    <a:pt x="2393" y="20"/>
                    <a:pt x="2341" y="64"/>
                  </a:cubicBezTo>
                  <a:cubicBezTo>
                    <a:pt x="2320" y="43"/>
                    <a:pt x="2287" y="33"/>
                    <a:pt x="2244" y="33"/>
                  </a:cubicBezTo>
                  <a:cubicBezTo>
                    <a:pt x="2165" y="33"/>
                    <a:pt x="2053" y="66"/>
                    <a:pt x="1916" y="125"/>
                  </a:cubicBezTo>
                  <a:cubicBezTo>
                    <a:pt x="1460" y="277"/>
                    <a:pt x="1065" y="520"/>
                    <a:pt x="670" y="824"/>
                  </a:cubicBezTo>
                  <a:cubicBezTo>
                    <a:pt x="548" y="885"/>
                    <a:pt x="518" y="1037"/>
                    <a:pt x="578" y="1159"/>
                  </a:cubicBezTo>
                  <a:cubicBezTo>
                    <a:pt x="517" y="1135"/>
                    <a:pt x="460" y="1125"/>
                    <a:pt x="408" y="1125"/>
                  </a:cubicBezTo>
                  <a:cubicBezTo>
                    <a:pt x="127" y="1125"/>
                    <a:pt x="4" y="1430"/>
                    <a:pt x="183" y="1584"/>
                  </a:cubicBezTo>
                  <a:cubicBezTo>
                    <a:pt x="62" y="1615"/>
                    <a:pt x="1" y="1706"/>
                    <a:pt x="1" y="1827"/>
                  </a:cubicBezTo>
                  <a:cubicBezTo>
                    <a:pt x="45" y="2012"/>
                    <a:pt x="189" y="2085"/>
                    <a:pt x="386" y="2085"/>
                  </a:cubicBezTo>
                  <a:cubicBezTo>
                    <a:pt x="1000" y="2085"/>
                    <a:pt x="2127" y="1367"/>
                    <a:pt x="2311" y="1067"/>
                  </a:cubicBezTo>
                  <a:cubicBezTo>
                    <a:pt x="2493" y="855"/>
                    <a:pt x="2645" y="612"/>
                    <a:pt x="2767" y="368"/>
                  </a:cubicBezTo>
                  <a:cubicBezTo>
                    <a:pt x="2882" y="185"/>
                    <a:pt x="2701" y="1"/>
                    <a:pt x="25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>
              <a:extLst>
                <a:ext uri="{FF2B5EF4-FFF2-40B4-BE49-F238E27FC236}">
                  <a16:creationId xmlns:a16="http://schemas.microsoft.com/office/drawing/2014/main" id="{E6FD2E52-1488-9FB3-89E6-65037BD62343}"/>
                </a:ext>
              </a:extLst>
            </p:cNvPr>
            <p:cNvSpPr/>
            <p:nvPr/>
          </p:nvSpPr>
          <p:spPr>
            <a:xfrm>
              <a:off x="8498900" y="53475"/>
              <a:ext cx="1060075" cy="2088200"/>
            </a:xfrm>
            <a:custGeom>
              <a:avLst/>
              <a:gdLst/>
              <a:ahLst/>
              <a:cxnLst/>
              <a:rect l="l" t="t" r="r" b="b"/>
              <a:pathLst>
                <a:path w="42403" h="83528" extrusionOk="0">
                  <a:moveTo>
                    <a:pt x="5806" y="1369"/>
                  </a:moveTo>
                  <a:cubicBezTo>
                    <a:pt x="8116" y="1399"/>
                    <a:pt x="10396" y="1399"/>
                    <a:pt x="12706" y="1399"/>
                  </a:cubicBezTo>
                  <a:cubicBezTo>
                    <a:pt x="14986" y="1399"/>
                    <a:pt x="17265" y="1399"/>
                    <a:pt x="19545" y="1429"/>
                  </a:cubicBezTo>
                  <a:lnTo>
                    <a:pt x="26536" y="1429"/>
                  </a:lnTo>
                  <a:cubicBezTo>
                    <a:pt x="28846" y="1460"/>
                    <a:pt x="31156" y="1460"/>
                    <a:pt x="33466" y="1460"/>
                  </a:cubicBezTo>
                  <a:cubicBezTo>
                    <a:pt x="35564" y="1460"/>
                    <a:pt x="37661" y="1460"/>
                    <a:pt x="39789" y="1490"/>
                  </a:cubicBezTo>
                  <a:cubicBezTo>
                    <a:pt x="39819" y="3922"/>
                    <a:pt x="39849" y="6384"/>
                    <a:pt x="39880" y="8846"/>
                  </a:cubicBezTo>
                  <a:cubicBezTo>
                    <a:pt x="39941" y="12372"/>
                    <a:pt x="40001" y="15898"/>
                    <a:pt x="40032" y="19454"/>
                  </a:cubicBezTo>
                  <a:cubicBezTo>
                    <a:pt x="40093" y="22949"/>
                    <a:pt x="40153" y="26445"/>
                    <a:pt x="40184" y="29940"/>
                  </a:cubicBezTo>
                  <a:cubicBezTo>
                    <a:pt x="40214" y="31764"/>
                    <a:pt x="40245" y="33588"/>
                    <a:pt x="40275" y="35442"/>
                  </a:cubicBezTo>
                  <a:cubicBezTo>
                    <a:pt x="40305" y="37175"/>
                    <a:pt x="40305" y="38907"/>
                    <a:pt x="40336" y="40670"/>
                  </a:cubicBezTo>
                  <a:cubicBezTo>
                    <a:pt x="40397" y="42494"/>
                    <a:pt x="40397" y="44318"/>
                    <a:pt x="40427" y="46111"/>
                  </a:cubicBezTo>
                  <a:cubicBezTo>
                    <a:pt x="40457" y="47843"/>
                    <a:pt x="40488" y="49576"/>
                    <a:pt x="40518" y="51278"/>
                  </a:cubicBezTo>
                  <a:cubicBezTo>
                    <a:pt x="40549" y="54926"/>
                    <a:pt x="40609" y="58543"/>
                    <a:pt x="40670" y="62190"/>
                  </a:cubicBezTo>
                  <a:cubicBezTo>
                    <a:pt x="40701" y="65686"/>
                    <a:pt x="40761" y="69181"/>
                    <a:pt x="40822" y="72677"/>
                  </a:cubicBezTo>
                  <a:cubicBezTo>
                    <a:pt x="40853" y="75838"/>
                    <a:pt x="40913" y="79029"/>
                    <a:pt x="40944" y="82190"/>
                  </a:cubicBezTo>
                  <a:cubicBezTo>
                    <a:pt x="39394" y="82160"/>
                    <a:pt x="37874" y="82130"/>
                    <a:pt x="36324" y="82099"/>
                  </a:cubicBezTo>
                  <a:lnTo>
                    <a:pt x="29424" y="81978"/>
                  </a:lnTo>
                  <a:cubicBezTo>
                    <a:pt x="27174" y="81917"/>
                    <a:pt x="24895" y="81856"/>
                    <a:pt x="22645" y="81826"/>
                  </a:cubicBezTo>
                  <a:cubicBezTo>
                    <a:pt x="20335" y="81765"/>
                    <a:pt x="18025" y="81735"/>
                    <a:pt x="15715" y="81674"/>
                  </a:cubicBezTo>
                  <a:cubicBezTo>
                    <a:pt x="13436" y="81643"/>
                    <a:pt x="11156" y="81583"/>
                    <a:pt x="8876" y="81552"/>
                  </a:cubicBezTo>
                  <a:cubicBezTo>
                    <a:pt x="6566" y="81491"/>
                    <a:pt x="4256" y="81461"/>
                    <a:pt x="1946" y="81400"/>
                  </a:cubicBezTo>
                  <a:cubicBezTo>
                    <a:pt x="1946" y="80823"/>
                    <a:pt x="1946" y="80215"/>
                    <a:pt x="1946" y="79637"/>
                  </a:cubicBezTo>
                  <a:cubicBezTo>
                    <a:pt x="1946" y="78938"/>
                    <a:pt x="1946" y="78209"/>
                    <a:pt x="1916" y="77510"/>
                  </a:cubicBezTo>
                  <a:cubicBezTo>
                    <a:pt x="1916" y="76172"/>
                    <a:pt x="1916" y="74835"/>
                    <a:pt x="1916" y="73497"/>
                  </a:cubicBezTo>
                  <a:cubicBezTo>
                    <a:pt x="1885" y="69850"/>
                    <a:pt x="1855" y="66202"/>
                    <a:pt x="1824" y="62585"/>
                  </a:cubicBezTo>
                  <a:lnTo>
                    <a:pt x="1764" y="52342"/>
                  </a:lnTo>
                  <a:lnTo>
                    <a:pt x="1703" y="41825"/>
                  </a:lnTo>
                  <a:lnTo>
                    <a:pt x="1612" y="31126"/>
                  </a:lnTo>
                  <a:cubicBezTo>
                    <a:pt x="1612" y="27478"/>
                    <a:pt x="1581" y="23831"/>
                    <a:pt x="1551" y="20183"/>
                  </a:cubicBezTo>
                  <a:cubicBezTo>
                    <a:pt x="1520" y="16749"/>
                    <a:pt x="1520" y="13344"/>
                    <a:pt x="1490" y="9910"/>
                  </a:cubicBezTo>
                  <a:cubicBezTo>
                    <a:pt x="1460" y="7053"/>
                    <a:pt x="1429" y="4226"/>
                    <a:pt x="1429" y="1369"/>
                  </a:cubicBezTo>
                  <a:close/>
                  <a:moveTo>
                    <a:pt x="335" y="1"/>
                  </a:moveTo>
                  <a:cubicBezTo>
                    <a:pt x="183" y="1"/>
                    <a:pt x="92" y="122"/>
                    <a:pt x="92" y="274"/>
                  </a:cubicBezTo>
                  <a:cubicBezTo>
                    <a:pt x="92" y="396"/>
                    <a:pt x="183" y="487"/>
                    <a:pt x="274" y="518"/>
                  </a:cubicBezTo>
                  <a:cubicBezTo>
                    <a:pt x="335" y="1612"/>
                    <a:pt x="244" y="2706"/>
                    <a:pt x="274" y="3770"/>
                  </a:cubicBezTo>
                  <a:cubicBezTo>
                    <a:pt x="213" y="6050"/>
                    <a:pt x="274" y="8329"/>
                    <a:pt x="244" y="10639"/>
                  </a:cubicBezTo>
                  <a:cubicBezTo>
                    <a:pt x="183" y="11369"/>
                    <a:pt x="213" y="12129"/>
                    <a:pt x="213" y="12889"/>
                  </a:cubicBezTo>
                  <a:cubicBezTo>
                    <a:pt x="213" y="12919"/>
                    <a:pt x="213" y="12949"/>
                    <a:pt x="213" y="12980"/>
                  </a:cubicBezTo>
                  <a:cubicBezTo>
                    <a:pt x="92" y="12980"/>
                    <a:pt x="1" y="13101"/>
                    <a:pt x="1" y="13253"/>
                  </a:cubicBezTo>
                  <a:cubicBezTo>
                    <a:pt x="1" y="13983"/>
                    <a:pt x="1" y="14743"/>
                    <a:pt x="31" y="15472"/>
                  </a:cubicBezTo>
                  <a:cubicBezTo>
                    <a:pt x="31" y="16566"/>
                    <a:pt x="61" y="17691"/>
                    <a:pt x="61" y="18785"/>
                  </a:cubicBezTo>
                  <a:cubicBezTo>
                    <a:pt x="92" y="21764"/>
                    <a:pt x="122" y="24773"/>
                    <a:pt x="153" y="27752"/>
                  </a:cubicBezTo>
                  <a:cubicBezTo>
                    <a:pt x="183" y="30761"/>
                    <a:pt x="213" y="33770"/>
                    <a:pt x="244" y="36779"/>
                  </a:cubicBezTo>
                  <a:cubicBezTo>
                    <a:pt x="305" y="39910"/>
                    <a:pt x="335" y="43071"/>
                    <a:pt x="365" y="46202"/>
                  </a:cubicBezTo>
                  <a:cubicBezTo>
                    <a:pt x="396" y="49150"/>
                    <a:pt x="426" y="52068"/>
                    <a:pt x="457" y="54986"/>
                  </a:cubicBezTo>
                  <a:cubicBezTo>
                    <a:pt x="487" y="58117"/>
                    <a:pt x="517" y="61248"/>
                    <a:pt x="548" y="64379"/>
                  </a:cubicBezTo>
                  <a:cubicBezTo>
                    <a:pt x="578" y="67357"/>
                    <a:pt x="609" y="70367"/>
                    <a:pt x="669" y="73345"/>
                  </a:cubicBezTo>
                  <a:cubicBezTo>
                    <a:pt x="700" y="76294"/>
                    <a:pt x="730" y="79212"/>
                    <a:pt x="761" y="82160"/>
                  </a:cubicBezTo>
                  <a:cubicBezTo>
                    <a:pt x="761" y="82251"/>
                    <a:pt x="821" y="82342"/>
                    <a:pt x="882" y="82373"/>
                  </a:cubicBezTo>
                  <a:cubicBezTo>
                    <a:pt x="913" y="82494"/>
                    <a:pt x="1034" y="82586"/>
                    <a:pt x="1156" y="82586"/>
                  </a:cubicBezTo>
                  <a:cubicBezTo>
                    <a:pt x="1277" y="82586"/>
                    <a:pt x="1399" y="82586"/>
                    <a:pt x="1520" y="82616"/>
                  </a:cubicBezTo>
                  <a:cubicBezTo>
                    <a:pt x="3800" y="82646"/>
                    <a:pt x="6080" y="82707"/>
                    <a:pt x="8360" y="82768"/>
                  </a:cubicBezTo>
                  <a:lnTo>
                    <a:pt x="15259" y="82920"/>
                  </a:lnTo>
                  <a:cubicBezTo>
                    <a:pt x="17539" y="82981"/>
                    <a:pt x="19788" y="83011"/>
                    <a:pt x="22038" y="83072"/>
                  </a:cubicBezTo>
                  <a:cubicBezTo>
                    <a:pt x="24348" y="83133"/>
                    <a:pt x="26627" y="83194"/>
                    <a:pt x="28907" y="83224"/>
                  </a:cubicBezTo>
                  <a:cubicBezTo>
                    <a:pt x="31278" y="83285"/>
                    <a:pt x="33618" y="83345"/>
                    <a:pt x="35959" y="83406"/>
                  </a:cubicBezTo>
                  <a:cubicBezTo>
                    <a:pt x="37904" y="83437"/>
                    <a:pt x="39849" y="83497"/>
                    <a:pt x="41795" y="83528"/>
                  </a:cubicBezTo>
                  <a:cubicBezTo>
                    <a:pt x="41886" y="83528"/>
                    <a:pt x="41977" y="83467"/>
                    <a:pt x="42038" y="83406"/>
                  </a:cubicBezTo>
                  <a:cubicBezTo>
                    <a:pt x="42068" y="83406"/>
                    <a:pt x="42099" y="83437"/>
                    <a:pt x="42129" y="83437"/>
                  </a:cubicBezTo>
                  <a:lnTo>
                    <a:pt x="42160" y="83437"/>
                  </a:lnTo>
                  <a:cubicBezTo>
                    <a:pt x="42312" y="83406"/>
                    <a:pt x="42403" y="83285"/>
                    <a:pt x="42403" y="83163"/>
                  </a:cubicBezTo>
                  <a:cubicBezTo>
                    <a:pt x="42342" y="80671"/>
                    <a:pt x="42312" y="78178"/>
                    <a:pt x="42281" y="75716"/>
                  </a:cubicBezTo>
                  <a:cubicBezTo>
                    <a:pt x="42251" y="73953"/>
                    <a:pt x="42251" y="72190"/>
                    <a:pt x="42220" y="70458"/>
                  </a:cubicBezTo>
                  <a:cubicBezTo>
                    <a:pt x="42190" y="68604"/>
                    <a:pt x="42160" y="66750"/>
                    <a:pt x="42129" y="64895"/>
                  </a:cubicBezTo>
                  <a:cubicBezTo>
                    <a:pt x="42099" y="63163"/>
                    <a:pt x="42099" y="61461"/>
                    <a:pt x="42068" y="59759"/>
                  </a:cubicBezTo>
                  <a:cubicBezTo>
                    <a:pt x="42038" y="57904"/>
                    <a:pt x="42008" y="56050"/>
                    <a:pt x="41977" y="54196"/>
                  </a:cubicBezTo>
                  <a:cubicBezTo>
                    <a:pt x="41916" y="50579"/>
                    <a:pt x="41856" y="46932"/>
                    <a:pt x="41825" y="43315"/>
                  </a:cubicBezTo>
                  <a:cubicBezTo>
                    <a:pt x="41764" y="39667"/>
                    <a:pt x="41704" y="36020"/>
                    <a:pt x="41673" y="32372"/>
                  </a:cubicBezTo>
                  <a:cubicBezTo>
                    <a:pt x="41612" y="28725"/>
                    <a:pt x="41552" y="25077"/>
                    <a:pt x="41521" y="21430"/>
                  </a:cubicBezTo>
                  <a:cubicBezTo>
                    <a:pt x="41460" y="17782"/>
                    <a:pt x="41400" y="14135"/>
                    <a:pt x="41369" y="10487"/>
                  </a:cubicBezTo>
                  <a:cubicBezTo>
                    <a:pt x="41308" y="7174"/>
                    <a:pt x="41278" y="3831"/>
                    <a:pt x="41217" y="518"/>
                  </a:cubicBezTo>
                  <a:cubicBezTo>
                    <a:pt x="41217" y="366"/>
                    <a:pt x="41065" y="244"/>
                    <a:pt x="40944" y="244"/>
                  </a:cubicBezTo>
                  <a:cubicBezTo>
                    <a:pt x="40883" y="244"/>
                    <a:pt x="40822" y="274"/>
                    <a:pt x="40761" y="335"/>
                  </a:cubicBezTo>
                  <a:cubicBezTo>
                    <a:pt x="40731" y="274"/>
                    <a:pt x="40640" y="214"/>
                    <a:pt x="40549" y="214"/>
                  </a:cubicBezTo>
                  <a:cubicBezTo>
                    <a:pt x="38573" y="214"/>
                    <a:pt x="36567" y="214"/>
                    <a:pt x="34591" y="183"/>
                  </a:cubicBezTo>
                  <a:cubicBezTo>
                    <a:pt x="32281" y="183"/>
                    <a:pt x="30001" y="183"/>
                    <a:pt x="27691" y="153"/>
                  </a:cubicBezTo>
                  <a:cubicBezTo>
                    <a:pt x="25412" y="122"/>
                    <a:pt x="23162" y="122"/>
                    <a:pt x="20883" y="122"/>
                  </a:cubicBezTo>
                  <a:cubicBezTo>
                    <a:pt x="18542" y="92"/>
                    <a:pt x="16232" y="92"/>
                    <a:pt x="13892" y="62"/>
                  </a:cubicBezTo>
                  <a:cubicBezTo>
                    <a:pt x="11673" y="62"/>
                    <a:pt x="9423" y="62"/>
                    <a:pt x="7174" y="31"/>
                  </a:cubicBezTo>
                  <a:cubicBezTo>
                    <a:pt x="4894" y="31"/>
                    <a:pt x="2615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4">
              <a:extLst>
                <a:ext uri="{FF2B5EF4-FFF2-40B4-BE49-F238E27FC236}">
                  <a16:creationId xmlns:a16="http://schemas.microsoft.com/office/drawing/2014/main" id="{43250E3A-F32F-6EA1-AC2D-80775E0507D4}"/>
                </a:ext>
              </a:extLst>
            </p:cNvPr>
            <p:cNvSpPr/>
            <p:nvPr/>
          </p:nvSpPr>
          <p:spPr>
            <a:xfrm>
              <a:off x="8639475" y="187975"/>
              <a:ext cx="778925" cy="1547925"/>
            </a:xfrm>
            <a:custGeom>
              <a:avLst/>
              <a:gdLst/>
              <a:ahLst/>
              <a:cxnLst/>
              <a:rect l="l" t="t" r="r" b="b"/>
              <a:pathLst>
                <a:path w="31157" h="61917" extrusionOk="0">
                  <a:moveTo>
                    <a:pt x="22867" y="5213"/>
                  </a:moveTo>
                  <a:cubicBezTo>
                    <a:pt x="22973" y="5213"/>
                    <a:pt x="23082" y="5218"/>
                    <a:pt x="23193" y="5229"/>
                  </a:cubicBezTo>
                  <a:cubicBezTo>
                    <a:pt x="27406" y="5288"/>
                    <a:pt x="26261" y="11228"/>
                    <a:pt x="22726" y="11228"/>
                  </a:cubicBezTo>
                  <a:cubicBezTo>
                    <a:pt x="22640" y="11228"/>
                    <a:pt x="22552" y="11224"/>
                    <a:pt x="22463" y="11217"/>
                  </a:cubicBezTo>
                  <a:cubicBezTo>
                    <a:pt x="18747" y="10863"/>
                    <a:pt x="19381" y="5213"/>
                    <a:pt x="22867" y="5213"/>
                  </a:cubicBezTo>
                  <a:close/>
                  <a:moveTo>
                    <a:pt x="1" y="1"/>
                  </a:moveTo>
                  <a:cubicBezTo>
                    <a:pt x="1" y="2858"/>
                    <a:pt x="31" y="5715"/>
                    <a:pt x="31" y="8572"/>
                  </a:cubicBezTo>
                  <a:cubicBezTo>
                    <a:pt x="31" y="11946"/>
                    <a:pt x="31" y="15320"/>
                    <a:pt x="31" y="18694"/>
                  </a:cubicBezTo>
                  <a:cubicBezTo>
                    <a:pt x="31" y="22007"/>
                    <a:pt x="62" y="25320"/>
                    <a:pt x="62" y="28603"/>
                  </a:cubicBezTo>
                  <a:lnTo>
                    <a:pt x="92" y="38907"/>
                  </a:lnTo>
                  <a:lnTo>
                    <a:pt x="122" y="48999"/>
                  </a:lnTo>
                  <a:cubicBezTo>
                    <a:pt x="122" y="52251"/>
                    <a:pt x="122" y="55534"/>
                    <a:pt x="122" y="58786"/>
                  </a:cubicBezTo>
                  <a:cubicBezTo>
                    <a:pt x="122" y="58968"/>
                    <a:pt x="122" y="59151"/>
                    <a:pt x="153" y="59333"/>
                  </a:cubicBezTo>
                  <a:cubicBezTo>
                    <a:pt x="3709" y="58208"/>
                    <a:pt x="7205" y="56932"/>
                    <a:pt x="10670" y="55564"/>
                  </a:cubicBezTo>
                  <a:cubicBezTo>
                    <a:pt x="11430" y="55290"/>
                    <a:pt x="12190" y="54895"/>
                    <a:pt x="13010" y="54834"/>
                  </a:cubicBezTo>
                  <a:cubicBezTo>
                    <a:pt x="14074" y="54834"/>
                    <a:pt x="15077" y="55138"/>
                    <a:pt x="16019" y="55564"/>
                  </a:cubicBezTo>
                  <a:cubicBezTo>
                    <a:pt x="18056" y="56476"/>
                    <a:pt x="20062" y="57418"/>
                    <a:pt x="22099" y="58300"/>
                  </a:cubicBezTo>
                  <a:cubicBezTo>
                    <a:pt x="21673" y="50761"/>
                    <a:pt x="18512" y="43497"/>
                    <a:pt x="16171" y="36384"/>
                  </a:cubicBezTo>
                  <a:cubicBezTo>
                    <a:pt x="15685" y="38482"/>
                    <a:pt x="14682" y="40488"/>
                    <a:pt x="13557" y="42281"/>
                  </a:cubicBezTo>
                  <a:cubicBezTo>
                    <a:pt x="13436" y="42494"/>
                    <a:pt x="13071" y="43011"/>
                    <a:pt x="12646" y="43467"/>
                  </a:cubicBezTo>
                  <a:cubicBezTo>
                    <a:pt x="12585" y="43467"/>
                    <a:pt x="12554" y="43497"/>
                    <a:pt x="12524" y="43527"/>
                  </a:cubicBezTo>
                  <a:cubicBezTo>
                    <a:pt x="12494" y="43558"/>
                    <a:pt x="12433" y="43588"/>
                    <a:pt x="12402" y="43618"/>
                  </a:cubicBezTo>
                  <a:cubicBezTo>
                    <a:pt x="12281" y="43740"/>
                    <a:pt x="12159" y="43862"/>
                    <a:pt x="12038" y="43983"/>
                  </a:cubicBezTo>
                  <a:cubicBezTo>
                    <a:pt x="12007" y="43922"/>
                    <a:pt x="11977" y="43862"/>
                    <a:pt x="11946" y="43801"/>
                  </a:cubicBezTo>
                  <a:lnTo>
                    <a:pt x="11977" y="43801"/>
                  </a:lnTo>
                  <a:lnTo>
                    <a:pt x="11855" y="43497"/>
                  </a:lnTo>
                  <a:lnTo>
                    <a:pt x="11764" y="43254"/>
                  </a:lnTo>
                  <a:cubicBezTo>
                    <a:pt x="11703" y="43163"/>
                    <a:pt x="11673" y="43102"/>
                    <a:pt x="11642" y="43011"/>
                  </a:cubicBezTo>
                  <a:cubicBezTo>
                    <a:pt x="10579" y="39758"/>
                    <a:pt x="11095" y="35959"/>
                    <a:pt x="13071" y="33162"/>
                  </a:cubicBezTo>
                  <a:lnTo>
                    <a:pt x="13071" y="33162"/>
                  </a:lnTo>
                  <a:cubicBezTo>
                    <a:pt x="11190" y="33893"/>
                    <a:pt x="9152" y="34078"/>
                    <a:pt x="7127" y="34078"/>
                  </a:cubicBezTo>
                  <a:cubicBezTo>
                    <a:pt x="6960" y="34078"/>
                    <a:pt x="6794" y="34077"/>
                    <a:pt x="6627" y="34074"/>
                  </a:cubicBezTo>
                  <a:cubicBezTo>
                    <a:pt x="6597" y="34074"/>
                    <a:pt x="6536" y="34105"/>
                    <a:pt x="6445" y="34105"/>
                  </a:cubicBezTo>
                  <a:cubicBezTo>
                    <a:pt x="5898" y="34105"/>
                    <a:pt x="4591" y="33831"/>
                    <a:pt x="3679" y="33466"/>
                  </a:cubicBezTo>
                  <a:cubicBezTo>
                    <a:pt x="3679" y="33466"/>
                    <a:pt x="3648" y="33436"/>
                    <a:pt x="3618" y="33436"/>
                  </a:cubicBezTo>
                  <a:cubicBezTo>
                    <a:pt x="3557" y="33406"/>
                    <a:pt x="3496" y="33375"/>
                    <a:pt x="3466" y="33375"/>
                  </a:cubicBezTo>
                  <a:cubicBezTo>
                    <a:pt x="3436" y="33345"/>
                    <a:pt x="3436" y="33345"/>
                    <a:pt x="3405" y="33345"/>
                  </a:cubicBezTo>
                  <a:cubicBezTo>
                    <a:pt x="3375" y="33345"/>
                    <a:pt x="3344" y="33314"/>
                    <a:pt x="3314" y="33314"/>
                  </a:cubicBezTo>
                  <a:cubicBezTo>
                    <a:pt x="3253" y="33284"/>
                    <a:pt x="3162" y="33254"/>
                    <a:pt x="3101" y="33223"/>
                  </a:cubicBezTo>
                  <a:lnTo>
                    <a:pt x="3132" y="33193"/>
                  </a:lnTo>
                  <a:cubicBezTo>
                    <a:pt x="3132" y="33193"/>
                    <a:pt x="3132" y="33162"/>
                    <a:pt x="3162" y="33162"/>
                  </a:cubicBezTo>
                  <a:cubicBezTo>
                    <a:pt x="3162" y="33132"/>
                    <a:pt x="3192" y="33102"/>
                    <a:pt x="3223" y="33071"/>
                  </a:cubicBezTo>
                  <a:cubicBezTo>
                    <a:pt x="3314" y="32980"/>
                    <a:pt x="3405" y="32889"/>
                    <a:pt x="3466" y="32767"/>
                  </a:cubicBezTo>
                  <a:cubicBezTo>
                    <a:pt x="3466" y="32798"/>
                    <a:pt x="3496" y="32798"/>
                    <a:pt x="3496" y="32798"/>
                  </a:cubicBezTo>
                  <a:cubicBezTo>
                    <a:pt x="4408" y="31764"/>
                    <a:pt x="5381" y="30731"/>
                    <a:pt x="6627" y="30123"/>
                  </a:cubicBezTo>
                  <a:cubicBezTo>
                    <a:pt x="8119" y="29465"/>
                    <a:pt x="9786" y="29044"/>
                    <a:pt x="11432" y="29044"/>
                  </a:cubicBezTo>
                  <a:cubicBezTo>
                    <a:pt x="12066" y="29044"/>
                    <a:pt x="12697" y="29106"/>
                    <a:pt x="13314" y="29241"/>
                  </a:cubicBezTo>
                  <a:cubicBezTo>
                    <a:pt x="11187" y="26536"/>
                    <a:pt x="9150" y="22554"/>
                    <a:pt x="9515" y="19089"/>
                  </a:cubicBezTo>
                  <a:lnTo>
                    <a:pt x="9484" y="19089"/>
                  </a:lnTo>
                  <a:cubicBezTo>
                    <a:pt x="9515" y="18998"/>
                    <a:pt x="9515" y="18907"/>
                    <a:pt x="9545" y="18816"/>
                  </a:cubicBezTo>
                  <a:cubicBezTo>
                    <a:pt x="9545" y="18785"/>
                    <a:pt x="9545" y="18785"/>
                    <a:pt x="9545" y="18755"/>
                  </a:cubicBezTo>
                  <a:cubicBezTo>
                    <a:pt x="9545" y="18725"/>
                    <a:pt x="9545" y="18664"/>
                    <a:pt x="9576" y="18603"/>
                  </a:cubicBezTo>
                  <a:cubicBezTo>
                    <a:pt x="9576" y="18603"/>
                    <a:pt x="9576" y="18573"/>
                    <a:pt x="9576" y="18573"/>
                  </a:cubicBezTo>
                  <a:cubicBezTo>
                    <a:pt x="9606" y="18603"/>
                    <a:pt x="9636" y="18603"/>
                    <a:pt x="9667" y="18603"/>
                  </a:cubicBezTo>
                  <a:cubicBezTo>
                    <a:pt x="9788" y="18664"/>
                    <a:pt x="9940" y="18725"/>
                    <a:pt x="10092" y="18755"/>
                  </a:cubicBezTo>
                  <a:lnTo>
                    <a:pt x="10092" y="18785"/>
                  </a:lnTo>
                  <a:cubicBezTo>
                    <a:pt x="10366" y="18876"/>
                    <a:pt x="10639" y="18998"/>
                    <a:pt x="10913" y="19089"/>
                  </a:cubicBezTo>
                  <a:cubicBezTo>
                    <a:pt x="13801" y="20427"/>
                    <a:pt x="15867" y="23253"/>
                    <a:pt x="16719" y="26293"/>
                  </a:cubicBezTo>
                  <a:cubicBezTo>
                    <a:pt x="16810" y="26597"/>
                    <a:pt x="17114" y="27813"/>
                    <a:pt x="17053" y="28512"/>
                  </a:cubicBezTo>
                  <a:cubicBezTo>
                    <a:pt x="17296" y="28086"/>
                    <a:pt x="17600" y="27661"/>
                    <a:pt x="17904" y="27266"/>
                  </a:cubicBezTo>
                  <a:cubicBezTo>
                    <a:pt x="19697" y="25077"/>
                    <a:pt x="21795" y="22585"/>
                    <a:pt x="24621" y="21764"/>
                  </a:cubicBezTo>
                  <a:cubicBezTo>
                    <a:pt x="24652" y="21764"/>
                    <a:pt x="24713" y="21734"/>
                    <a:pt x="24773" y="21734"/>
                  </a:cubicBezTo>
                  <a:cubicBezTo>
                    <a:pt x="24865" y="21703"/>
                    <a:pt x="24956" y="21673"/>
                    <a:pt x="25077" y="21673"/>
                  </a:cubicBezTo>
                  <a:cubicBezTo>
                    <a:pt x="25077" y="21642"/>
                    <a:pt x="25108" y="21642"/>
                    <a:pt x="25108" y="21642"/>
                  </a:cubicBezTo>
                  <a:lnTo>
                    <a:pt x="25138" y="21642"/>
                  </a:lnTo>
                  <a:cubicBezTo>
                    <a:pt x="25138" y="21825"/>
                    <a:pt x="25108" y="22007"/>
                    <a:pt x="25108" y="22159"/>
                  </a:cubicBezTo>
                  <a:cubicBezTo>
                    <a:pt x="25108" y="22281"/>
                    <a:pt x="25077" y="22402"/>
                    <a:pt x="25077" y="22554"/>
                  </a:cubicBezTo>
                  <a:cubicBezTo>
                    <a:pt x="24743" y="26171"/>
                    <a:pt x="22038" y="30731"/>
                    <a:pt x="18542" y="31734"/>
                  </a:cubicBezTo>
                  <a:cubicBezTo>
                    <a:pt x="20336" y="32372"/>
                    <a:pt x="22007" y="33406"/>
                    <a:pt x="23193" y="34925"/>
                  </a:cubicBezTo>
                  <a:cubicBezTo>
                    <a:pt x="24014" y="35898"/>
                    <a:pt x="24895" y="36901"/>
                    <a:pt x="25290" y="38117"/>
                  </a:cubicBezTo>
                  <a:cubicBezTo>
                    <a:pt x="25351" y="38330"/>
                    <a:pt x="25685" y="38968"/>
                    <a:pt x="25776" y="39424"/>
                  </a:cubicBezTo>
                  <a:lnTo>
                    <a:pt x="25564" y="39424"/>
                  </a:lnTo>
                  <a:cubicBezTo>
                    <a:pt x="25473" y="39424"/>
                    <a:pt x="25412" y="39394"/>
                    <a:pt x="25321" y="39394"/>
                  </a:cubicBezTo>
                  <a:lnTo>
                    <a:pt x="25229" y="39394"/>
                  </a:lnTo>
                  <a:cubicBezTo>
                    <a:pt x="25169" y="39394"/>
                    <a:pt x="25138" y="39394"/>
                    <a:pt x="25077" y="39363"/>
                  </a:cubicBezTo>
                  <a:cubicBezTo>
                    <a:pt x="22524" y="39059"/>
                    <a:pt x="20123" y="37904"/>
                    <a:pt x="18269" y="36141"/>
                  </a:cubicBezTo>
                  <a:lnTo>
                    <a:pt x="18269" y="36141"/>
                  </a:lnTo>
                  <a:cubicBezTo>
                    <a:pt x="18299" y="36172"/>
                    <a:pt x="18299" y="36202"/>
                    <a:pt x="18299" y="36263"/>
                  </a:cubicBezTo>
                  <a:cubicBezTo>
                    <a:pt x="19576" y="39606"/>
                    <a:pt x="20792" y="42980"/>
                    <a:pt x="21764" y="46415"/>
                  </a:cubicBezTo>
                  <a:cubicBezTo>
                    <a:pt x="22615" y="49606"/>
                    <a:pt x="23831" y="52737"/>
                    <a:pt x="24014" y="56020"/>
                  </a:cubicBezTo>
                  <a:cubicBezTo>
                    <a:pt x="24044" y="56658"/>
                    <a:pt x="24074" y="57297"/>
                    <a:pt x="24074" y="57935"/>
                  </a:cubicBezTo>
                  <a:cubicBezTo>
                    <a:pt x="24621" y="54926"/>
                    <a:pt x="25442" y="51947"/>
                    <a:pt x="26658" y="49090"/>
                  </a:cubicBezTo>
                  <a:cubicBezTo>
                    <a:pt x="26719" y="49059"/>
                    <a:pt x="26749" y="49029"/>
                    <a:pt x="26780" y="48968"/>
                  </a:cubicBezTo>
                  <a:cubicBezTo>
                    <a:pt x="26810" y="48907"/>
                    <a:pt x="26840" y="48816"/>
                    <a:pt x="26871" y="48755"/>
                  </a:cubicBezTo>
                  <a:cubicBezTo>
                    <a:pt x="26962" y="48543"/>
                    <a:pt x="27023" y="48360"/>
                    <a:pt x="27114" y="48147"/>
                  </a:cubicBezTo>
                  <a:cubicBezTo>
                    <a:pt x="27144" y="48087"/>
                    <a:pt x="27144" y="48056"/>
                    <a:pt x="27175" y="47995"/>
                  </a:cubicBezTo>
                  <a:cubicBezTo>
                    <a:pt x="27235" y="47843"/>
                    <a:pt x="27296" y="47722"/>
                    <a:pt x="27357" y="47570"/>
                  </a:cubicBezTo>
                  <a:cubicBezTo>
                    <a:pt x="27418" y="47479"/>
                    <a:pt x="27479" y="47357"/>
                    <a:pt x="27509" y="47266"/>
                  </a:cubicBezTo>
                  <a:cubicBezTo>
                    <a:pt x="27570" y="47448"/>
                    <a:pt x="27600" y="47631"/>
                    <a:pt x="27661" y="47752"/>
                  </a:cubicBezTo>
                  <a:cubicBezTo>
                    <a:pt x="28938" y="51886"/>
                    <a:pt x="29333" y="56415"/>
                    <a:pt x="28694" y="60762"/>
                  </a:cubicBezTo>
                  <a:cubicBezTo>
                    <a:pt x="28725" y="60762"/>
                    <a:pt x="28786" y="60792"/>
                    <a:pt x="28816" y="60792"/>
                  </a:cubicBezTo>
                  <a:cubicBezTo>
                    <a:pt x="29424" y="61126"/>
                    <a:pt x="30062" y="61370"/>
                    <a:pt x="30670" y="61704"/>
                  </a:cubicBezTo>
                  <a:cubicBezTo>
                    <a:pt x="30792" y="61795"/>
                    <a:pt x="30974" y="61856"/>
                    <a:pt x="31156" y="61917"/>
                  </a:cubicBezTo>
                  <a:cubicBezTo>
                    <a:pt x="31156" y="61704"/>
                    <a:pt x="31156" y="61521"/>
                    <a:pt x="31156" y="61309"/>
                  </a:cubicBezTo>
                  <a:cubicBezTo>
                    <a:pt x="31126" y="59515"/>
                    <a:pt x="31096" y="57692"/>
                    <a:pt x="31065" y="55868"/>
                  </a:cubicBezTo>
                  <a:cubicBezTo>
                    <a:pt x="31035" y="52585"/>
                    <a:pt x="31005" y="49302"/>
                    <a:pt x="30944" y="46050"/>
                  </a:cubicBezTo>
                  <a:cubicBezTo>
                    <a:pt x="30883" y="42646"/>
                    <a:pt x="30853" y="39272"/>
                    <a:pt x="30792" y="35898"/>
                  </a:cubicBezTo>
                  <a:cubicBezTo>
                    <a:pt x="30761" y="32494"/>
                    <a:pt x="30701" y="29059"/>
                    <a:pt x="30670" y="25624"/>
                  </a:cubicBezTo>
                  <a:cubicBezTo>
                    <a:pt x="30609" y="22311"/>
                    <a:pt x="30579" y="19028"/>
                    <a:pt x="30518" y="15715"/>
                  </a:cubicBezTo>
                  <a:cubicBezTo>
                    <a:pt x="30488" y="12402"/>
                    <a:pt x="30427" y="9089"/>
                    <a:pt x="30397" y="5776"/>
                  </a:cubicBezTo>
                  <a:lnTo>
                    <a:pt x="30336" y="548"/>
                  </a:lnTo>
                  <a:lnTo>
                    <a:pt x="25807" y="487"/>
                  </a:lnTo>
                  <a:cubicBezTo>
                    <a:pt x="23497" y="426"/>
                    <a:pt x="21187" y="396"/>
                    <a:pt x="18877" y="366"/>
                  </a:cubicBezTo>
                  <a:cubicBezTo>
                    <a:pt x="16536" y="305"/>
                    <a:pt x="14196" y="274"/>
                    <a:pt x="11855" y="214"/>
                  </a:cubicBezTo>
                  <a:cubicBezTo>
                    <a:pt x="10670" y="214"/>
                    <a:pt x="9484" y="183"/>
                    <a:pt x="8299" y="153"/>
                  </a:cubicBezTo>
                  <a:cubicBezTo>
                    <a:pt x="7174" y="153"/>
                    <a:pt x="6050" y="122"/>
                    <a:pt x="4925" y="92"/>
                  </a:cubicBezTo>
                  <a:cubicBezTo>
                    <a:pt x="3740" y="92"/>
                    <a:pt x="2554" y="62"/>
                    <a:pt x="1399" y="31"/>
                  </a:cubicBezTo>
                  <a:cubicBezTo>
                    <a:pt x="943" y="31"/>
                    <a:pt x="457" y="3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4">
              <a:extLst>
                <a:ext uri="{FF2B5EF4-FFF2-40B4-BE49-F238E27FC236}">
                  <a16:creationId xmlns:a16="http://schemas.microsoft.com/office/drawing/2014/main" id="{232579BA-1FB8-5B01-2ECF-4120CDE75D60}"/>
                </a:ext>
              </a:extLst>
            </p:cNvPr>
            <p:cNvSpPr/>
            <p:nvPr/>
          </p:nvSpPr>
          <p:spPr>
            <a:xfrm>
              <a:off x="8631875" y="184075"/>
              <a:ext cx="794875" cy="1563625"/>
            </a:xfrm>
            <a:custGeom>
              <a:avLst/>
              <a:gdLst/>
              <a:ahLst/>
              <a:cxnLst/>
              <a:rect l="l" t="t" r="r" b="b"/>
              <a:pathLst>
                <a:path w="31795" h="62545" extrusionOk="0">
                  <a:moveTo>
                    <a:pt x="358" y="0"/>
                  </a:moveTo>
                  <a:cubicBezTo>
                    <a:pt x="250" y="0"/>
                    <a:pt x="150" y="112"/>
                    <a:pt x="123" y="248"/>
                  </a:cubicBezTo>
                  <a:cubicBezTo>
                    <a:pt x="123" y="339"/>
                    <a:pt x="183" y="430"/>
                    <a:pt x="275" y="491"/>
                  </a:cubicBezTo>
                  <a:cubicBezTo>
                    <a:pt x="275" y="2102"/>
                    <a:pt x="275" y="3713"/>
                    <a:pt x="275" y="5294"/>
                  </a:cubicBezTo>
                  <a:cubicBezTo>
                    <a:pt x="305" y="7908"/>
                    <a:pt x="305" y="10491"/>
                    <a:pt x="305" y="13105"/>
                  </a:cubicBezTo>
                  <a:cubicBezTo>
                    <a:pt x="305" y="15659"/>
                    <a:pt x="335" y="18242"/>
                    <a:pt x="335" y="20795"/>
                  </a:cubicBezTo>
                  <a:cubicBezTo>
                    <a:pt x="335" y="23379"/>
                    <a:pt x="335" y="25963"/>
                    <a:pt x="335" y="28546"/>
                  </a:cubicBezTo>
                  <a:cubicBezTo>
                    <a:pt x="335" y="31130"/>
                    <a:pt x="366" y="33714"/>
                    <a:pt x="366" y="36267"/>
                  </a:cubicBezTo>
                  <a:cubicBezTo>
                    <a:pt x="366" y="38820"/>
                    <a:pt x="396" y="41343"/>
                    <a:pt x="396" y="43896"/>
                  </a:cubicBezTo>
                  <a:cubicBezTo>
                    <a:pt x="396" y="46419"/>
                    <a:pt x="396" y="48972"/>
                    <a:pt x="396" y="51525"/>
                  </a:cubicBezTo>
                  <a:cubicBezTo>
                    <a:pt x="426" y="54048"/>
                    <a:pt x="426" y="56571"/>
                    <a:pt x="426" y="59094"/>
                  </a:cubicBezTo>
                  <a:cubicBezTo>
                    <a:pt x="426" y="59155"/>
                    <a:pt x="457" y="59215"/>
                    <a:pt x="487" y="59276"/>
                  </a:cubicBezTo>
                  <a:cubicBezTo>
                    <a:pt x="457" y="59276"/>
                    <a:pt x="396" y="59307"/>
                    <a:pt x="335" y="59337"/>
                  </a:cubicBezTo>
                  <a:lnTo>
                    <a:pt x="244" y="59337"/>
                  </a:lnTo>
                  <a:cubicBezTo>
                    <a:pt x="31" y="59428"/>
                    <a:pt x="1" y="59763"/>
                    <a:pt x="244" y="59854"/>
                  </a:cubicBezTo>
                  <a:lnTo>
                    <a:pt x="305" y="59854"/>
                  </a:lnTo>
                  <a:cubicBezTo>
                    <a:pt x="396" y="59763"/>
                    <a:pt x="548" y="59732"/>
                    <a:pt x="639" y="59702"/>
                  </a:cubicBezTo>
                  <a:cubicBezTo>
                    <a:pt x="822" y="59641"/>
                    <a:pt x="1004" y="59580"/>
                    <a:pt x="1156" y="59519"/>
                  </a:cubicBezTo>
                  <a:cubicBezTo>
                    <a:pt x="1247" y="59489"/>
                    <a:pt x="1338" y="59428"/>
                    <a:pt x="1430" y="59367"/>
                  </a:cubicBezTo>
                  <a:cubicBezTo>
                    <a:pt x="1460" y="59367"/>
                    <a:pt x="1521" y="59367"/>
                    <a:pt x="1551" y="59337"/>
                  </a:cubicBezTo>
                  <a:cubicBezTo>
                    <a:pt x="1602" y="59299"/>
                    <a:pt x="1658" y="59282"/>
                    <a:pt x="1713" y="59282"/>
                  </a:cubicBezTo>
                  <a:cubicBezTo>
                    <a:pt x="1789" y="59282"/>
                    <a:pt x="1863" y="59314"/>
                    <a:pt x="1916" y="59367"/>
                  </a:cubicBezTo>
                  <a:cubicBezTo>
                    <a:pt x="1977" y="59337"/>
                    <a:pt x="2007" y="59246"/>
                    <a:pt x="2007" y="59185"/>
                  </a:cubicBezTo>
                  <a:cubicBezTo>
                    <a:pt x="2007" y="57544"/>
                    <a:pt x="2007" y="55933"/>
                    <a:pt x="2007" y="54291"/>
                  </a:cubicBezTo>
                  <a:cubicBezTo>
                    <a:pt x="2007" y="51769"/>
                    <a:pt x="2007" y="49246"/>
                    <a:pt x="2007" y="46723"/>
                  </a:cubicBezTo>
                  <a:cubicBezTo>
                    <a:pt x="2007" y="44261"/>
                    <a:pt x="2007" y="41799"/>
                    <a:pt x="2007" y="39337"/>
                  </a:cubicBezTo>
                  <a:cubicBezTo>
                    <a:pt x="2007" y="36784"/>
                    <a:pt x="2007" y="34230"/>
                    <a:pt x="2007" y="31647"/>
                  </a:cubicBezTo>
                  <a:cubicBezTo>
                    <a:pt x="2007" y="29154"/>
                    <a:pt x="2007" y="26631"/>
                    <a:pt x="2007" y="24139"/>
                  </a:cubicBezTo>
                  <a:cubicBezTo>
                    <a:pt x="2007" y="21647"/>
                    <a:pt x="2007" y="19154"/>
                    <a:pt x="2007" y="16692"/>
                  </a:cubicBezTo>
                  <a:cubicBezTo>
                    <a:pt x="2007" y="14260"/>
                    <a:pt x="2007" y="11829"/>
                    <a:pt x="2007" y="9397"/>
                  </a:cubicBezTo>
                  <a:cubicBezTo>
                    <a:pt x="1977" y="6905"/>
                    <a:pt x="1977" y="4443"/>
                    <a:pt x="1977" y="1981"/>
                  </a:cubicBezTo>
                  <a:cubicBezTo>
                    <a:pt x="1977" y="1950"/>
                    <a:pt x="1977" y="1920"/>
                    <a:pt x="1946" y="1859"/>
                  </a:cubicBezTo>
                  <a:lnTo>
                    <a:pt x="1977" y="1859"/>
                  </a:lnTo>
                  <a:cubicBezTo>
                    <a:pt x="4196" y="1920"/>
                    <a:pt x="6414" y="1981"/>
                    <a:pt x="8664" y="2041"/>
                  </a:cubicBezTo>
                  <a:cubicBezTo>
                    <a:pt x="10974" y="2072"/>
                    <a:pt x="13253" y="2133"/>
                    <a:pt x="15564" y="2193"/>
                  </a:cubicBezTo>
                  <a:cubicBezTo>
                    <a:pt x="17874" y="2254"/>
                    <a:pt x="20184" y="2315"/>
                    <a:pt x="22524" y="2345"/>
                  </a:cubicBezTo>
                  <a:cubicBezTo>
                    <a:pt x="24682" y="2406"/>
                    <a:pt x="26840" y="2467"/>
                    <a:pt x="29029" y="2497"/>
                  </a:cubicBezTo>
                  <a:lnTo>
                    <a:pt x="29059" y="2497"/>
                  </a:lnTo>
                  <a:cubicBezTo>
                    <a:pt x="29090" y="4321"/>
                    <a:pt x="29090" y="6145"/>
                    <a:pt x="29120" y="7938"/>
                  </a:cubicBezTo>
                  <a:cubicBezTo>
                    <a:pt x="29181" y="10552"/>
                    <a:pt x="29211" y="13136"/>
                    <a:pt x="29242" y="15719"/>
                  </a:cubicBezTo>
                  <a:cubicBezTo>
                    <a:pt x="29272" y="18333"/>
                    <a:pt x="29333" y="20917"/>
                    <a:pt x="29363" y="23531"/>
                  </a:cubicBezTo>
                  <a:cubicBezTo>
                    <a:pt x="29424" y="26115"/>
                    <a:pt x="29454" y="28698"/>
                    <a:pt x="29485" y="31282"/>
                  </a:cubicBezTo>
                  <a:cubicBezTo>
                    <a:pt x="29515" y="33896"/>
                    <a:pt x="29576" y="36510"/>
                    <a:pt x="29606" y="39124"/>
                  </a:cubicBezTo>
                  <a:cubicBezTo>
                    <a:pt x="29637" y="41738"/>
                    <a:pt x="29698" y="44382"/>
                    <a:pt x="29728" y="46996"/>
                  </a:cubicBezTo>
                  <a:cubicBezTo>
                    <a:pt x="29758" y="49519"/>
                    <a:pt x="29819" y="52072"/>
                    <a:pt x="29850" y="54626"/>
                  </a:cubicBezTo>
                  <a:cubicBezTo>
                    <a:pt x="29880" y="56936"/>
                    <a:pt x="29910" y="59246"/>
                    <a:pt x="29941" y="61586"/>
                  </a:cubicBezTo>
                  <a:cubicBezTo>
                    <a:pt x="29941" y="61708"/>
                    <a:pt x="30062" y="61829"/>
                    <a:pt x="30214" y="61829"/>
                  </a:cubicBezTo>
                  <a:cubicBezTo>
                    <a:pt x="30275" y="61829"/>
                    <a:pt x="30336" y="61799"/>
                    <a:pt x="30397" y="61769"/>
                  </a:cubicBezTo>
                  <a:cubicBezTo>
                    <a:pt x="30427" y="61829"/>
                    <a:pt x="30518" y="61890"/>
                    <a:pt x="30579" y="61921"/>
                  </a:cubicBezTo>
                  <a:cubicBezTo>
                    <a:pt x="30853" y="62103"/>
                    <a:pt x="31126" y="62346"/>
                    <a:pt x="31430" y="62529"/>
                  </a:cubicBezTo>
                  <a:cubicBezTo>
                    <a:pt x="31463" y="62540"/>
                    <a:pt x="31495" y="62545"/>
                    <a:pt x="31525" y="62545"/>
                  </a:cubicBezTo>
                  <a:cubicBezTo>
                    <a:pt x="31663" y="62545"/>
                    <a:pt x="31770" y="62440"/>
                    <a:pt x="31795" y="62316"/>
                  </a:cubicBezTo>
                  <a:cubicBezTo>
                    <a:pt x="31795" y="62255"/>
                    <a:pt x="31795" y="62194"/>
                    <a:pt x="31795" y="62133"/>
                  </a:cubicBezTo>
                  <a:cubicBezTo>
                    <a:pt x="31764" y="62073"/>
                    <a:pt x="31734" y="62012"/>
                    <a:pt x="31673" y="61951"/>
                  </a:cubicBezTo>
                  <a:cubicBezTo>
                    <a:pt x="31734" y="61829"/>
                    <a:pt x="31704" y="61677"/>
                    <a:pt x="31612" y="61617"/>
                  </a:cubicBezTo>
                  <a:cubicBezTo>
                    <a:pt x="31552" y="61586"/>
                    <a:pt x="31521" y="61556"/>
                    <a:pt x="31491" y="61556"/>
                  </a:cubicBezTo>
                  <a:cubicBezTo>
                    <a:pt x="31552" y="61495"/>
                    <a:pt x="31612" y="61434"/>
                    <a:pt x="31612" y="61343"/>
                  </a:cubicBezTo>
                  <a:cubicBezTo>
                    <a:pt x="31582" y="59337"/>
                    <a:pt x="31552" y="57331"/>
                    <a:pt x="31521" y="55325"/>
                  </a:cubicBezTo>
                  <a:cubicBezTo>
                    <a:pt x="31460" y="52680"/>
                    <a:pt x="31430" y="50066"/>
                    <a:pt x="31400" y="47452"/>
                  </a:cubicBezTo>
                  <a:cubicBezTo>
                    <a:pt x="31369" y="44717"/>
                    <a:pt x="31309" y="41981"/>
                    <a:pt x="31278" y="39246"/>
                  </a:cubicBezTo>
                  <a:cubicBezTo>
                    <a:pt x="31248" y="36571"/>
                    <a:pt x="31217" y="33896"/>
                    <a:pt x="31157" y="31252"/>
                  </a:cubicBezTo>
                  <a:cubicBezTo>
                    <a:pt x="31126" y="28668"/>
                    <a:pt x="31096" y="26115"/>
                    <a:pt x="31065" y="23531"/>
                  </a:cubicBezTo>
                  <a:cubicBezTo>
                    <a:pt x="31035" y="20795"/>
                    <a:pt x="30974" y="18029"/>
                    <a:pt x="30944" y="15263"/>
                  </a:cubicBezTo>
                  <a:cubicBezTo>
                    <a:pt x="30913" y="12710"/>
                    <a:pt x="30853" y="10157"/>
                    <a:pt x="30822" y="7604"/>
                  </a:cubicBezTo>
                  <a:cubicBezTo>
                    <a:pt x="30792" y="5324"/>
                    <a:pt x="30761" y="3044"/>
                    <a:pt x="30731" y="765"/>
                  </a:cubicBezTo>
                  <a:cubicBezTo>
                    <a:pt x="30731" y="613"/>
                    <a:pt x="30609" y="491"/>
                    <a:pt x="30457" y="491"/>
                  </a:cubicBezTo>
                  <a:cubicBezTo>
                    <a:pt x="30397" y="491"/>
                    <a:pt x="30336" y="522"/>
                    <a:pt x="30275" y="582"/>
                  </a:cubicBezTo>
                  <a:lnTo>
                    <a:pt x="27570" y="522"/>
                  </a:lnTo>
                  <a:cubicBezTo>
                    <a:pt x="25290" y="491"/>
                    <a:pt x="23010" y="430"/>
                    <a:pt x="20731" y="400"/>
                  </a:cubicBezTo>
                  <a:cubicBezTo>
                    <a:pt x="18482" y="339"/>
                    <a:pt x="16232" y="309"/>
                    <a:pt x="13983" y="248"/>
                  </a:cubicBezTo>
                  <a:cubicBezTo>
                    <a:pt x="11643" y="218"/>
                    <a:pt x="9332" y="157"/>
                    <a:pt x="6992" y="126"/>
                  </a:cubicBezTo>
                  <a:cubicBezTo>
                    <a:pt x="4803" y="66"/>
                    <a:pt x="2615" y="35"/>
                    <a:pt x="396" y="5"/>
                  </a:cubicBezTo>
                  <a:cubicBezTo>
                    <a:pt x="383" y="2"/>
                    <a:pt x="371" y="0"/>
                    <a:pt x="35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>
              <a:extLst>
                <a:ext uri="{FF2B5EF4-FFF2-40B4-BE49-F238E27FC236}">
                  <a16:creationId xmlns:a16="http://schemas.microsoft.com/office/drawing/2014/main" id="{67E9B6B9-AE74-4BDB-4C7D-955C99A586FB}"/>
                </a:ext>
              </a:extLst>
            </p:cNvPr>
            <p:cNvSpPr/>
            <p:nvPr/>
          </p:nvSpPr>
          <p:spPr>
            <a:xfrm>
              <a:off x="8720800" y="15899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31" y="426"/>
                    <a:pt x="152" y="517"/>
                    <a:pt x="304" y="517"/>
                  </a:cubicBezTo>
                  <a:cubicBezTo>
                    <a:pt x="426" y="517"/>
                    <a:pt x="547" y="396"/>
                    <a:pt x="547" y="244"/>
                  </a:cubicBezTo>
                  <a:cubicBezTo>
                    <a:pt x="517" y="9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4">
              <a:extLst>
                <a:ext uri="{FF2B5EF4-FFF2-40B4-BE49-F238E27FC236}">
                  <a16:creationId xmlns:a16="http://schemas.microsoft.com/office/drawing/2014/main" id="{AA553767-D35C-76FC-14C5-4997A4604E01}"/>
                </a:ext>
              </a:extLst>
            </p:cNvPr>
            <p:cNvSpPr/>
            <p:nvPr/>
          </p:nvSpPr>
          <p:spPr>
            <a:xfrm>
              <a:off x="8720800" y="12100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31" y="274"/>
                  </a:cubicBezTo>
                  <a:cubicBezTo>
                    <a:pt x="31" y="426"/>
                    <a:pt x="152" y="518"/>
                    <a:pt x="304" y="518"/>
                  </a:cubicBezTo>
                  <a:cubicBezTo>
                    <a:pt x="456" y="518"/>
                    <a:pt x="547" y="396"/>
                    <a:pt x="547" y="244"/>
                  </a:cubicBezTo>
                  <a:cubicBezTo>
                    <a:pt x="54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4">
              <a:extLst>
                <a:ext uri="{FF2B5EF4-FFF2-40B4-BE49-F238E27FC236}">
                  <a16:creationId xmlns:a16="http://schemas.microsoft.com/office/drawing/2014/main" id="{947CEE4C-0052-2220-3D3F-9EB0D6E67F82}"/>
                </a:ext>
              </a:extLst>
            </p:cNvPr>
            <p:cNvSpPr/>
            <p:nvPr/>
          </p:nvSpPr>
          <p:spPr>
            <a:xfrm>
              <a:off x="8723825" y="118952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1" y="152"/>
                    <a:pt x="31" y="274"/>
                  </a:cubicBezTo>
                  <a:cubicBezTo>
                    <a:pt x="31" y="426"/>
                    <a:pt x="153" y="517"/>
                    <a:pt x="305" y="517"/>
                  </a:cubicBezTo>
                  <a:cubicBezTo>
                    <a:pt x="426" y="517"/>
                    <a:pt x="548" y="395"/>
                    <a:pt x="548" y="243"/>
                  </a:cubicBezTo>
                  <a:cubicBezTo>
                    <a:pt x="548" y="91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>
              <a:extLst>
                <a:ext uri="{FF2B5EF4-FFF2-40B4-BE49-F238E27FC236}">
                  <a16:creationId xmlns:a16="http://schemas.microsoft.com/office/drawing/2014/main" id="{C2AA5C57-1ADF-989F-6ED3-D1E9A93B6CA2}"/>
                </a:ext>
              </a:extLst>
            </p:cNvPr>
            <p:cNvSpPr/>
            <p:nvPr/>
          </p:nvSpPr>
          <p:spPr>
            <a:xfrm>
              <a:off x="8739025" y="12016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122"/>
                    <a:pt x="31" y="274"/>
                  </a:cubicBezTo>
                  <a:cubicBezTo>
                    <a:pt x="31" y="426"/>
                    <a:pt x="153" y="517"/>
                    <a:pt x="305" y="517"/>
                  </a:cubicBezTo>
                  <a:cubicBezTo>
                    <a:pt x="457" y="517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4">
              <a:extLst>
                <a:ext uri="{FF2B5EF4-FFF2-40B4-BE49-F238E27FC236}">
                  <a16:creationId xmlns:a16="http://schemas.microsoft.com/office/drawing/2014/main" id="{3F06C2A5-E8B8-262F-4717-12A8E703BBDA}"/>
                </a:ext>
              </a:extLst>
            </p:cNvPr>
            <p:cNvSpPr/>
            <p:nvPr/>
          </p:nvSpPr>
          <p:spPr>
            <a:xfrm>
              <a:off x="8989800" y="14494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31" y="274"/>
                  </a:cubicBezTo>
                  <a:cubicBezTo>
                    <a:pt x="31" y="426"/>
                    <a:pt x="152" y="517"/>
                    <a:pt x="304" y="517"/>
                  </a:cubicBezTo>
                  <a:cubicBezTo>
                    <a:pt x="426" y="517"/>
                    <a:pt x="547" y="396"/>
                    <a:pt x="547" y="244"/>
                  </a:cubicBezTo>
                  <a:cubicBezTo>
                    <a:pt x="547" y="9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4">
              <a:extLst>
                <a:ext uri="{FF2B5EF4-FFF2-40B4-BE49-F238E27FC236}">
                  <a16:creationId xmlns:a16="http://schemas.microsoft.com/office/drawing/2014/main" id="{1804C738-B0FB-8171-4318-32BAECC31839}"/>
                </a:ext>
              </a:extLst>
            </p:cNvPr>
            <p:cNvSpPr/>
            <p:nvPr/>
          </p:nvSpPr>
          <p:spPr>
            <a:xfrm>
              <a:off x="9009550" y="14471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31" y="426"/>
                    <a:pt x="153" y="517"/>
                    <a:pt x="305" y="517"/>
                  </a:cubicBezTo>
                  <a:cubicBezTo>
                    <a:pt x="426" y="517"/>
                    <a:pt x="548" y="365"/>
                    <a:pt x="548" y="243"/>
                  </a:cubicBezTo>
                  <a:cubicBezTo>
                    <a:pt x="517" y="9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4">
              <a:extLst>
                <a:ext uri="{FF2B5EF4-FFF2-40B4-BE49-F238E27FC236}">
                  <a16:creationId xmlns:a16="http://schemas.microsoft.com/office/drawing/2014/main" id="{8BF36B02-B3F3-298B-1B19-9F5B8B89D69D}"/>
                </a:ext>
              </a:extLst>
            </p:cNvPr>
            <p:cNvSpPr/>
            <p:nvPr/>
          </p:nvSpPr>
          <p:spPr>
            <a:xfrm>
              <a:off x="9313500" y="12807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53"/>
                    <a:pt x="1" y="274"/>
                  </a:cubicBezTo>
                  <a:cubicBezTo>
                    <a:pt x="31" y="426"/>
                    <a:pt x="153" y="548"/>
                    <a:pt x="274" y="548"/>
                  </a:cubicBezTo>
                  <a:cubicBezTo>
                    <a:pt x="426" y="548"/>
                    <a:pt x="548" y="396"/>
                    <a:pt x="548" y="244"/>
                  </a:cubicBezTo>
                  <a:cubicBezTo>
                    <a:pt x="518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>
              <a:extLst>
                <a:ext uri="{FF2B5EF4-FFF2-40B4-BE49-F238E27FC236}">
                  <a16:creationId xmlns:a16="http://schemas.microsoft.com/office/drawing/2014/main" id="{1712B62C-88DB-7766-0022-35728C05CE9A}"/>
                </a:ext>
              </a:extLst>
            </p:cNvPr>
            <p:cNvSpPr/>
            <p:nvPr/>
          </p:nvSpPr>
          <p:spPr>
            <a:xfrm>
              <a:off x="9306675" y="90305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52" y="0"/>
                    <a:pt x="0" y="91"/>
                    <a:pt x="0" y="243"/>
                  </a:cubicBezTo>
                  <a:cubicBezTo>
                    <a:pt x="0" y="36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4">
              <a:extLst>
                <a:ext uri="{FF2B5EF4-FFF2-40B4-BE49-F238E27FC236}">
                  <a16:creationId xmlns:a16="http://schemas.microsoft.com/office/drawing/2014/main" id="{A52F2856-A403-D25C-81F5-2A52217D8E68}"/>
                </a:ext>
              </a:extLst>
            </p:cNvPr>
            <p:cNvSpPr/>
            <p:nvPr/>
          </p:nvSpPr>
          <p:spPr>
            <a:xfrm>
              <a:off x="9308200" y="8832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6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4">
              <a:extLst>
                <a:ext uri="{FF2B5EF4-FFF2-40B4-BE49-F238E27FC236}">
                  <a16:creationId xmlns:a16="http://schemas.microsoft.com/office/drawing/2014/main" id="{D6FD31C6-CC71-0E26-473A-DF8690D1BDA9}"/>
                </a:ext>
              </a:extLst>
            </p:cNvPr>
            <p:cNvSpPr/>
            <p:nvPr/>
          </p:nvSpPr>
          <p:spPr>
            <a:xfrm>
              <a:off x="8722325" y="7655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396"/>
                    <a:pt x="91" y="548"/>
                    <a:pt x="243" y="548"/>
                  </a:cubicBezTo>
                  <a:cubicBezTo>
                    <a:pt x="395" y="548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7CA4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>
              <a:extLst>
                <a:ext uri="{FF2B5EF4-FFF2-40B4-BE49-F238E27FC236}">
                  <a16:creationId xmlns:a16="http://schemas.microsoft.com/office/drawing/2014/main" id="{34CC6136-2F16-1688-CE73-0D46D6C595EF}"/>
                </a:ext>
              </a:extLst>
            </p:cNvPr>
            <p:cNvSpPr/>
            <p:nvPr/>
          </p:nvSpPr>
          <p:spPr>
            <a:xfrm>
              <a:off x="8722325" y="3749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91" y="547"/>
                    <a:pt x="243" y="547"/>
                  </a:cubicBezTo>
                  <a:cubicBezTo>
                    <a:pt x="395" y="54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>
              <a:extLst>
                <a:ext uri="{FF2B5EF4-FFF2-40B4-BE49-F238E27FC236}">
                  <a16:creationId xmlns:a16="http://schemas.microsoft.com/office/drawing/2014/main" id="{C4CB79FF-00A3-AC94-D491-E9F015FD1709}"/>
                </a:ext>
              </a:extLst>
            </p:cNvPr>
            <p:cNvSpPr/>
            <p:nvPr/>
          </p:nvSpPr>
          <p:spPr>
            <a:xfrm>
              <a:off x="8721550" y="3559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4">
              <a:extLst>
                <a:ext uri="{FF2B5EF4-FFF2-40B4-BE49-F238E27FC236}">
                  <a16:creationId xmlns:a16="http://schemas.microsoft.com/office/drawing/2014/main" id="{3862A9E3-AC32-6382-D4BA-FEA1DB3F272F}"/>
                </a:ext>
              </a:extLst>
            </p:cNvPr>
            <p:cNvSpPr/>
            <p:nvPr/>
          </p:nvSpPr>
          <p:spPr>
            <a:xfrm>
              <a:off x="8740550" y="36655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12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4">
              <a:extLst>
                <a:ext uri="{FF2B5EF4-FFF2-40B4-BE49-F238E27FC236}">
                  <a16:creationId xmlns:a16="http://schemas.microsoft.com/office/drawing/2014/main" id="{05DCC51A-B67E-11A5-360A-1CB5DF5C5AB3}"/>
                </a:ext>
              </a:extLst>
            </p:cNvPr>
            <p:cNvSpPr/>
            <p:nvPr/>
          </p:nvSpPr>
          <p:spPr>
            <a:xfrm>
              <a:off x="9047550" y="2860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66"/>
                    <a:pt x="122" y="518"/>
                    <a:pt x="244" y="518"/>
                  </a:cubicBezTo>
                  <a:cubicBezTo>
                    <a:pt x="396" y="518"/>
                    <a:pt x="517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64">
              <a:extLst>
                <a:ext uri="{FF2B5EF4-FFF2-40B4-BE49-F238E27FC236}">
                  <a16:creationId xmlns:a16="http://schemas.microsoft.com/office/drawing/2014/main" id="{E1B13B0C-8D13-BF79-1918-A9636FF5A35F}"/>
                </a:ext>
              </a:extLst>
            </p:cNvPr>
            <p:cNvSpPr/>
            <p:nvPr/>
          </p:nvSpPr>
          <p:spPr>
            <a:xfrm>
              <a:off x="9070350" y="282200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2"/>
                    <a:pt x="31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305"/>
                  </a:cubicBezTo>
                  <a:cubicBezTo>
                    <a:pt x="547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4">
              <a:extLst>
                <a:ext uri="{FF2B5EF4-FFF2-40B4-BE49-F238E27FC236}">
                  <a16:creationId xmlns:a16="http://schemas.microsoft.com/office/drawing/2014/main" id="{2E7E9976-EE25-2421-E266-09A449B5BAA5}"/>
                </a:ext>
              </a:extLst>
            </p:cNvPr>
            <p:cNvSpPr/>
            <p:nvPr/>
          </p:nvSpPr>
          <p:spPr>
            <a:xfrm>
              <a:off x="9305150" y="51702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3" y="0"/>
                    <a:pt x="31" y="91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4">
              <a:extLst>
                <a:ext uri="{FF2B5EF4-FFF2-40B4-BE49-F238E27FC236}">
                  <a16:creationId xmlns:a16="http://schemas.microsoft.com/office/drawing/2014/main" id="{C5EF5C4B-49FF-8C9D-7451-2AECD6BD8DE7}"/>
                </a:ext>
              </a:extLst>
            </p:cNvPr>
            <p:cNvSpPr/>
            <p:nvPr/>
          </p:nvSpPr>
          <p:spPr>
            <a:xfrm>
              <a:off x="9051350" y="6378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2" y="0"/>
                    <a:pt x="0" y="122"/>
                    <a:pt x="0" y="274"/>
                  </a:cubicBezTo>
                  <a:cubicBezTo>
                    <a:pt x="0" y="395"/>
                    <a:pt x="122" y="547"/>
                    <a:pt x="274" y="547"/>
                  </a:cubicBezTo>
                  <a:cubicBezTo>
                    <a:pt x="396" y="547"/>
                    <a:pt x="54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64">
              <a:extLst>
                <a:ext uri="{FF2B5EF4-FFF2-40B4-BE49-F238E27FC236}">
                  <a16:creationId xmlns:a16="http://schemas.microsoft.com/office/drawing/2014/main" id="{CA25C3AB-9355-AE50-877B-21F3D72A0429}"/>
                </a:ext>
              </a:extLst>
            </p:cNvPr>
            <p:cNvSpPr/>
            <p:nvPr/>
          </p:nvSpPr>
          <p:spPr>
            <a:xfrm>
              <a:off x="9066550" y="654550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1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64">
              <a:extLst>
                <a:ext uri="{FF2B5EF4-FFF2-40B4-BE49-F238E27FC236}">
                  <a16:creationId xmlns:a16="http://schemas.microsoft.com/office/drawing/2014/main" id="{C58AA22C-863F-14F3-A291-1CFCC9574A0F}"/>
                </a:ext>
              </a:extLst>
            </p:cNvPr>
            <p:cNvSpPr/>
            <p:nvPr/>
          </p:nvSpPr>
          <p:spPr>
            <a:xfrm>
              <a:off x="9072625" y="63555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4">
              <a:extLst>
                <a:ext uri="{FF2B5EF4-FFF2-40B4-BE49-F238E27FC236}">
                  <a16:creationId xmlns:a16="http://schemas.microsoft.com/office/drawing/2014/main" id="{CD8EF335-EC80-84CD-0B74-362F782A94BC}"/>
                </a:ext>
              </a:extLst>
            </p:cNvPr>
            <p:cNvSpPr/>
            <p:nvPr/>
          </p:nvSpPr>
          <p:spPr>
            <a:xfrm>
              <a:off x="9048300" y="1038300"/>
              <a:ext cx="318425" cy="964325"/>
            </a:xfrm>
            <a:custGeom>
              <a:avLst/>
              <a:gdLst/>
              <a:ahLst/>
              <a:cxnLst/>
              <a:rect l="l" t="t" r="r" b="b"/>
              <a:pathLst>
                <a:path w="12737" h="38573" extrusionOk="0">
                  <a:moveTo>
                    <a:pt x="92" y="0"/>
                  </a:moveTo>
                  <a:cubicBezTo>
                    <a:pt x="92" y="456"/>
                    <a:pt x="62" y="912"/>
                    <a:pt x="1" y="1338"/>
                  </a:cubicBezTo>
                  <a:cubicBezTo>
                    <a:pt x="31" y="1399"/>
                    <a:pt x="62" y="1459"/>
                    <a:pt x="92" y="1551"/>
                  </a:cubicBezTo>
                  <a:cubicBezTo>
                    <a:pt x="1217" y="5168"/>
                    <a:pt x="2584" y="8694"/>
                    <a:pt x="3770" y="12280"/>
                  </a:cubicBezTo>
                  <a:cubicBezTo>
                    <a:pt x="5320" y="16536"/>
                    <a:pt x="6171" y="21065"/>
                    <a:pt x="6293" y="25594"/>
                  </a:cubicBezTo>
                  <a:cubicBezTo>
                    <a:pt x="6384" y="28390"/>
                    <a:pt x="5776" y="31156"/>
                    <a:pt x="5350" y="33922"/>
                  </a:cubicBezTo>
                  <a:cubicBezTo>
                    <a:pt x="5077" y="35351"/>
                    <a:pt x="4834" y="36810"/>
                    <a:pt x="4591" y="38238"/>
                  </a:cubicBezTo>
                  <a:cubicBezTo>
                    <a:pt x="4591" y="38329"/>
                    <a:pt x="4560" y="38451"/>
                    <a:pt x="4560" y="38542"/>
                  </a:cubicBezTo>
                  <a:cubicBezTo>
                    <a:pt x="4925" y="38572"/>
                    <a:pt x="5290" y="38572"/>
                    <a:pt x="5654" y="38572"/>
                  </a:cubicBezTo>
                  <a:cubicBezTo>
                    <a:pt x="5624" y="37691"/>
                    <a:pt x="6809" y="35290"/>
                    <a:pt x="6931" y="34712"/>
                  </a:cubicBezTo>
                  <a:cubicBezTo>
                    <a:pt x="7144" y="34196"/>
                    <a:pt x="7357" y="33679"/>
                    <a:pt x="7539" y="33132"/>
                  </a:cubicBezTo>
                  <a:cubicBezTo>
                    <a:pt x="7691" y="32858"/>
                    <a:pt x="7812" y="32554"/>
                    <a:pt x="7934" y="32281"/>
                  </a:cubicBezTo>
                  <a:cubicBezTo>
                    <a:pt x="8056" y="32007"/>
                    <a:pt x="8147" y="31764"/>
                    <a:pt x="8238" y="31490"/>
                  </a:cubicBezTo>
                  <a:cubicBezTo>
                    <a:pt x="8329" y="31278"/>
                    <a:pt x="8420" y="31034"/>
                    <a:pt x="8512" y="30791"/>
                  </a:cubicBezTo>
                  <a:cubicBezTo>
                    <a:pt x="8603" y="30578"/>
                    <a:pt x="8724" y="30366"/>
                    <a:pt x="8816" y="30123"/>
                  </a:cubicBezTo>
                  <a:cubicBezTo>
                    <a:pt x="8907" y="29910"/>
                    <a:pt x="8998" y="29667"/>
                    <a:pt x="9059" y="29423"/>
                  </a:cubicBezTo>
                  <a:cubicBezTo>
                    <a:pt x="9180" y="29180"/>
                    <a:pt x="9271" y="28937"/>
                    <a:pt x="9332" y="28664"/>
                  </a:cubicBezTo>
                  <a:cubicBezTo>
                    <a:pt x="9423" y="28420"/>
                    <a:pt x="9515" y="28177"/>
                    <a:pt x="9606" y="27934"/>
                  </a:cubicBezTo>
                  <a:cubicBezTo>
                    <a:pt x="9636" y="27843"/>
                    <a:pt x="9667" y="27721"/>
                    <a:pt x="9727" y="27630"/>
                  </a:cubicBezTo>
                  <a:lnTo>
                    <a:pt x="9727" y="27630"/>
                  </a:lnTo>
                  <a:cubicBezTo>
                    <a:pt x="9636" y="27934"/>
                    <a:pt x="9575" y="28208"/>
                    <a:pt x="9515" y="28512"/>
                  </a:cubicBezTo>
                  <a:cubicBezTo>
                    <a:pt x="9089" y="30609"/>
                    <a:pt x="8299" y="32615"/>
                    <a:pt x="7539" y="34591"/>
                  </a:cubicBezTo>
                  <a:cubicBezTo>
                    <a:pt x="7083" y="35928"/>
                    <a:pt x="6445" y="37205"/>
                    <a:pt x="6141" y="38572"/>
                  </a:cubicBezTo>
                  <a:lnTo>
                    <a:pt x="6840" y="38572"/>
                  </a:lnTo>
                  <a:cubicBezTo>
                    <a:pt x="6931" y="37843"/>
                    <a:pt x="7417" y="37296"/>
                    <a:pt x="7873" y="36749"/>
                  </a:cubicBezTo>
                  <a:cubicBezTo>
                    <a:pt x="8572" y="35776"/>
                    <a:pt x="9241" y="34773"/>
                    <a:pt x="9667" y="33648"/>
                  </a:cubicBezTo>
                  <a:cubicBezTo>
                    <a:pt x="12463" y="27843"/>
                    <a:pt x="12737" y="20913"/>
                    <a:pt x="11034" y="14712"/>
                  </a:cubicBezTo>
                  <a:lnTo>
                    <a:pt x="11034" y="14712"/>
                  </a:lnTo>
                  <a:cubicBezTo>
                    <a:pt x="9211" y="18755"/>
                    <a:pt x="8329" y="23101"/>
                    <a:pt x="7630" y="27478"/>
                  </a:cubicBezTo>
                  <a:cubicBezTo>
                    <a:pt x="7630" y="27569"/>
                    <a:pt x="7600" y="27691"/>
                    <a:pt x="7600" y="27782"/>
                  </a:cubicBezTo>
                  <a:cubicBezTo>
                    <a:pt x="7539" y="28086"/>
                    <a:pt x="7509" y="28360"/>
                    <a:pt x="7478" y="28664"/>
                  </a:cubicBezTo>
                  <a:cubicBezTo>
                    <a:pt x="7478" y="28633"/>
                    <a:pt x="7478" y="28633"/>
                    <a:pt x="7478" y="28603"/>
                  </a:cubicBezTo>
                  <a:cubicBezTo>
                    <a:pt x="7417" y="28998"/>
                    <a:pt x="7357" y="29332"/>
                    <a:pt x="7296" y="29697"/>
                  </a:cubicBezTo>
                  <a:cubicBezTo>
                    <a:pt x="7296" y="29727"/>
                    <a:pt x="7296" y="29727"/>
                    <a:pt x="7296" y="29727"/>
                  </a:cubicBezTo>
                  <a:cubicBezTo>
                    <a:pt x="7265" y="29971"/>
                    <a:pt x="7235" y="30183"/>
                    <a:pt x="7174" y="30396"/>
                  </a:cubicBezTo>
                  <a:cubicBezTo>
                    <a:pt x="7144" y="30609"/>
                    <a:pt x="7113" y="30822"/>
                    <a:pt x="7083" y="31034"/>
                  </a:cubicBezTo>
                  <a:cubicBezTo>
                    <a:pt x="7083" y="31034"/>
                    <a:pt x="7083" y="31034"/>
                    <a:pt x="7083" y="31065"/>
                  </a:cubicBezTo>
                  <a:cubicBezTo>
                    <a:pt x="7053" y="31217"/>
                    <a:pt x="7022" y="31399"/>
                    <a:pt x="6992" y="31551"/>
                  </a:cubicBezTo>
                  <a:cubicBezTo>
                    <a:pt x="6992" y="31673"/>
                    <a:pt x="6961" y="31764"/>
                    <a:pt x="6931" y="31855"/>
                  </a:cubicBezTo>
                  <a:cubicBezTo>
                    <a:pt x="6961" y="31703"/>
                    <a:pt x="6961" y="31551"/>
                    <a:pt x="6961" y="31399"/>
                  </a:cubicBezTo>
                  <a:lnTo>
                    <a:pt x="7022" y="30426"/>
                  </a:lnTo>
                  <a:cubicBezTo>
                    <a:pt x="7022" y="30244"/>
                    <a:pt x="7053" y="30062"/>
                    <a:pt x="7053" y="29849"/>
                  </a:cubicBezTo>
                  <a:cubicBezTo>
                    <a:pt x="7053" y="29667"/>
                    <a:pt x="7083" y="29484"/>
                    <a:pt x="7083" y="29271"/>
                  </a:cubicBezTo>
                  <a:cubicBezTo>
                    <a:pt x="7083" y="29119"/>
                    <a:pt x="7083" y="28967"/>
                    <a:pt x="7113" y="28816"/>
                  </a:cubicBezTo>
                  <a:cubicBezTo>
                    <a:pt x="7113" y="28785"/>
                    <a:pt x="7113" y="28785"/>
                    <a:pt x="7113" y="28755"/>
                  </a:cubicBezTo>
                  <a:cubicBezTo>
                    <a:pt x="7113" y="28603"/>
                    <a:pt x="7113" y="28451"/>
                    <a:pt x="7144" y="28268"/>
                  </a:cubicBezTo>
                  <a:cubicBezTo>
                    <a:pt x="7144" y="27904"/>
                    <a:pt x="7174" y="27569"/>
                    <a:pt x="7205" y="27205"/>
                  </a:cubicBezTo>
                  <a:lnTo>
                    <a:pt x="7205" y="27174"/>
                  </a:lnTo>
                  <a:cubicBezTo>
                    <a:pt x="7205" y="27174"/>
                    <a:pt x="7205" y="27144"/>
                    <a:pt x="7205" y="27144"/>
                  </a:cubicBezTo>
                  <a:cubicBezTo>
                    <a:pt x="7205" y="26931"/>
                    <a:pt x="7205" y="26718"/>
                    <a:pt x="7205" y="26475"/>
                  </a:cubicBezTo>
                  <a:cubicBezTo>
                    <a:pt x="7174" y="26323"/>
                    <a:pt x="7174" y="26171"/>
                    <a:pt x="7144" y="26019"/>
                  </a:cubicBezTo>
                  <a:cubicBezTo>
                    <a:pt x="7174" y="25138"/>
                    <a:pt x="7205" y="24287"/>
                    <a:pt x="7174" y="23405"/>
                  </a:cubicBezTo>
                  <a:cubicBezTo>
                    <a:pt x="7235" y="20062"/>
                    <a:pt x="6141" y="16870"/>
                    <a:pt x="5229" y="13709"/>
                  </a:cubicBezTo>
                  <a:cubicBezTo>
                    <a:pt x="4195" y="9970"/>
                    <a:pt x="2919" y="6292"/>
                    <a:pt x="1551" y="2675"/>
                  </a:cubicBezTo>
                  <a:cubicBezTo>
                    <a:pt x="1399" y="2159"/>
                    <a:pt x="1156" y="1703"/>
                    <a:pt x="1004" y="1186"/>
                  </a:cubicBezTo>
                  <a:cubicBezTo>
                    <a:pt x="669" y="821"/>
                    <a:pt x="366" y="426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4">
              <a:extLst>
                <a:ext uri="{FF2B5EF4-FFF2-40B4-BE49-F238E27FC236}">
                  <a16:creationId xmlns:a16="http://schemas.microsoft.com/office/drawing/2014/main" id="{D58242FD-5BCD-9F33-EFB2-5B33D509BF76}"/>
                </a:ext>
              </a:extLst>
            </p:cNvPr>
            <p:cNvSpPr/>
            <p:nvPr/>
          </p:nvSpPr>
          <p:spPr>
            <a:xfrm>
              <a:off x="8771700" y="1761150"/>
              <a:ext cx="382250" cy="240725"/>
            </a:xfrm>
            <a:custGeom>
              <a:avLst/>
              <a:gdLst/>
              <a:ahLst/>
              <a:cxnLst/>
              <a:rect l="l" t="t" r="r" b="b"/>
              <a:pathLst>
                <a:path w="15290" h="9629" extrusionOk="0">
                  <a:moveTo>
                    <a:pt x="754" y="0"/>
                  </a:moveTo>
                  <a:cubicBezTo>
                    <a:pt x="504" y="0"/>
                    <a:pt x="253" y="8"/>
                    <a:pt x="1" y="23"/>
                  </a:cubicBezTo>
                  <a:cubicBezTo>
                    <a:pt x="1612" y="1695"/>
                    <a:pt x="3496" y="3184"/>
                    <a:pt x="5381" y="4582"/>
                  </a:cubicBezTo>
                  <a:cubicBezTo>
                    <a:pt x="7721" y="6315"/>
                    <a:pt x="10062" y="8048"/>
                    <a:pt x="12737" y="9263"/>
                  </a:cubicBezTo>
                  <a:cubicBezTo>
                    <a:pt x="12919" y="9324"/>
                    <a:pt x="13132" y="9415"/>
                    <a:pt x="13314" y="9476"/>
                  </a:cubicBezTo>
                  <a:cubicBezTo>
                    <a:pt x="13375" y="9507"/>
                    <a:pt x="13405" y="9567"/>
                    <a:pt x="13436" y="9598"/>
                  </a:cubicBezTo>
                  <a:cubicBezTo>
                    <a:pt x="13831" y="9598"/>
                    <a:pt x="14226" y="9628"/>
                    <a:pt x="14621" y="9628"/>
                  </a:cubicBezTo>
                  <a:lnTo>
                    <a:pt x="14986" y="9628"/>
                  </a:lnTo>
                  <a:cubicBezTo>
                    <a:pt x="12341" y="7470"/>
                    <a:pt x="9454" y="5707"/>
                    <a:pt x="6657" y="3762"/>
                  </a:cubicBezTo>
                  <a:lnTo>
                    <a:pt x="6657" y="3762"/>
                  </a:lnTo>
                  <a:cubicBezTo>
                    <a:pt x="6779" y="3792"/>
                    <a:pt x="6870" y="3823"/>
                    <a:pt x="6992" y="3823"/>
                  </a:cubicBezTo>
                  <a:cubicBezTo>
                    <a:pt x="7174" y="3883"/>
                    <a:pt x="7357" y="3975"/>
                    <a:pt x="7539" y="4035"/>
                  </a:cubicBezTo>
                  <a:cubicBezTo>
                    <a:pt x="7934" y="4157"/>
                    <a:pt x="8329" y="4309"/>
                    <a:pt x="8694" y="4491"/>
                  </a:cubicBezTo>
                  <a:cubicBezTo>
                    <a:pt x="10366" y="5616"/>
                    <a:pt x="12068" y="6680"/>
                    <a:pt x="13648" y="7956"/>
                  </a:cubicBezTo>
                  <a:cubicBezTo>
                    <a:pt x="14165" y="8321"/>
                    <a:pt x="14682" y="8686"/>
                    <a:pt x="15168" y="9081"/>
                  </a:cubicBezTo>
                  <a:cubicBezTo>
                    <a:pt x="15199" y="8838"/>
                    <a:pt x="15229" y="8595"/>
                    <a:pt x="15290" y="8351"/>
                  </a:cubicBezTo>
                  <a:cubicBezTo>
                    <a:pt x="15259" y="8351"/>
                    <a:pt x="15199" y="8351"/>
                    <a:pt x="15168" y="8321"/>
                  </a:cubicBezTo>
                  <a:cubicBezTo>
                    <a:pt x="11732" y="3924"/>
                    <a:pt x="6481" y="0"/>
                    <a:pt x="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4">
              <a:extLst>
                <a:ext uri="{FF2B5EF4-FFF2-40B4-BE49-F238E27FC236}">
                  <a16:creationId xmlns:a16="http://schemas.microsoft.com/office/drawing/2014/main" id="{3749429A-5224-997D-088C-C673B57CFAED}"/>
                </a:ext>
              </a:extLst>
            </p:cNvPr>
            <p:cNvSpPr/>
            <p:nvPr/>
          </p:nvSpPr>
          <p:spPr>
            <a:xfrm>
              <a:off x="8941150" y="1727525"/>
              <a:ext cx="358700" cy="283025"/>
            </a:xfrm>
            <a:custGeom>
              <a:avLst/>
              <a:gdLst/>
              <a:ahLst/>
              <a:cxnLst/>
              <a:rect l="l" t="t" r="r" b="b"/>
              <a:pathLst>
                <a:path w="14348" h="11321" extrusionOk="0">
                  <a:moveTo>
                    <a:pt x="14044" y="0"/>
                  </a:moveTo>
                  <a:cubicBezTo>
                    <a:pt x="14044" y="31"/>
                    <a:pt x="14044" y="31"/>
                    <a:pt x="14013" y="61"/>
                  </a:cubicBezTo>
                  <a:cubicBezTo>
                    <a:pt x="13983" y="243"/>
                    <a:pt x="13922" y="426"/>
                    <a:pt x="13831" y="608"/>
                  </a:cubicBezTo>
                  <a:cubicBezTo>
                    <a:pt x="13770" y="821"/>
                    <a:pt x="13679" y="1003"/>
                    <a:pt x="13618" y="1216"/>
                  </a:cubicBezTo>
                  <a:cubicBezTo>
                    <a:pt x="13527" y="1429"/>
                    <a:pt x="13466" y="1611"/>
                    <a:pt x="13375" y="1824"/>
                  </a:cubicBezTo>
                  <a:cubicBezTo>
                    <a:pt x="13314" y="1976"/>
                    <a:pt x="13284" y="2128"/>
                    <a:pt x="13223" y="2280"/>
                  </a:cubicBezTo>
                  <a:cubicBezTo>
                    <a:pt x="13102" y="2888"/>
                    <a:pt x="12980" y="3465"/>
                    <a:pt x="12798" y="4043"/>
                  </a:cubicBezTo>
                  <a:cubicBezTo>
                    <a:pt x="12159" y="5775"/>
                    <a:pt x="11460" y="7447"/>
                    <a:pt x="11004" y="9210"/>
                  </a:cubicBezTo>
                  <a:cubicBezTo>
                    <a:pt x="10548" y="9210"/>
                    <a:pt x="10062" y="9180"/>
                    <a:pt x="9606" y="9180"/>
                  </a:cubicBezTo>
                  <a:cubicBezTo>
                    <a:pt x="9120" y="9149"/>
                    <a:pt x="8633" y="9119"/>
                    <a:pt x="8147" y="9119"/>
                  </a:cubicBezTo>
                  <a:cubicBezTo>
                    <a:pt x="8147" y="9058"/>
                    <a:pt x="8086" y="8997"/>
                    <a:pt x="8056" y="8967"/>
                  </a:cubicBezTo>
                  <a:cubicBezTo>
                    <a:pt x="7813" y="8815"/>
                    <a:pt x="7570" y="8663"/>
                    <a:pt x="7326" y="8481"/>
                  </a:cubicBezTo>
                  <a:cubicBezTo>
                    <a:pt x="7296" y="8481"/>
                    <a:pt x="7296" y="8481"/>
                    <a:pt x="7266" y="8450"/>
                  </a:cubicBezTo>
                  <a:cubicBezTo>
                    <a:pt x="7174" y="8420"/>
                    <a:pt x="7083" y="8359"/>
                    <a:pt x="6992" y="8298"/>
                  </a:cubicBezTo>
                  <a:cubicBezTo>
                    <a:pt x="6810" y="8177"/>
                    <a:pt x="6597" y="8055"/>
                    <a:pt x="6414" y="7903"/>
                  </a:cubicBezTo>
                  <a:cubicBezTo>
                    <a:pt x="6050" y="7660"/>
                    <a:pt x="5655" y="7417"/>
                    <a:pt x="5259" y="7204"/>
                  </a:cubicBezTo>
                  <a:cubicBezTo>
                    <a:pt x="5047" y="7082"/>
                    <a:pt x="4804" y="6961"/>
                    <a:pt x="4560" y="6809"/>
                  </a:cubicBezTo>
                  <a:cubicBezTo>
                    <a:pt x="4317" y="6687"/>
                    <a:pt x="4104" y="6566"/>
                    <a:pt x="3861" y="6444"/>
                  </a:cubicBezTo>
                  <a:lnTo>
                    <a:pt x="3071" y="6049"/>
                  </a:lnTo>
                  <a:cubicBezTo>
                    <a:pt x="2980" y="6019"/>
                    <a:pt x="2889" y="5958"/>
                    <a:pt x="2767" y="5927"/>
                  </a:cubicBezTo>
                  <a:cubicBezTo>
                    <a:pt x="2585" y="5836"/>
                    <a:pt x="2433" y="5775"/>
                    <a:pt x="2250" y="5715"/>
                  </a:cubicBezTo>
                  <a:cubicBezTo>
                    <a:pt x="2129" y="5684"/>
                    <a:pt x="2038" y="5654"/>
                    <a:pt x="1946" y="5623"/>
                  </a:cubicBezTo>
                  <a:cubicBezTo>
                    <a:pt x="1734" y="5563"/>
                    <a:pt x="1521" y="5502"/>
                    <a:pt x="1308" y="5471"/>
                  </a:cubicBezTo>
                  <a:cubicBezTo>
                    <a:pt x="1247" y="5441"/>
                    <a:pt x="1217" y="5441"/>
                    <a:pt x="1186" y="5441"/>
                  </a:cubicBezTo>
                  <a:cubicBezTo>
                    <a:pt x="1065" y="5411"/>
                    <a:pt x="943" y="5411"/>
                    <a:pt x="852" y="5380"/>
                  </a:cubicBezTo>
                  <a:cubicBezTo>
                    <a:pt x="700" y="5350"/>
                    <a:pt x="518" y="5320"/>
                    <a:pt x="366" y="5289"/>
                  </a:cubicBezTo>
                  <a:cubicBezTo>
                    <a:pt x="244" y="5259"/>
                    <a:pt x="123" y="5259"/>
                    <a:pt x="1" y="5228"/>
                  </a:cubicBezTo>
                  <a:lnTo>
                    <a:pt x="1" y="5228"/>
                  </a:lnTo>
                  <a:cubicBezTo>
                    <a:pt x="92" y="5289"/>
                    <a:pt x="153" y="5320"/>
                    <a:pt x="244" y="5380"/>
                  </a:cubicBezTo>
                  <a:cubicBezTo>
                    <a:pt x="275" y="5380"/>
                    <a:pt x="275" y="5411"/>
                    <a:pt x="305" y="5411"/>
                  </a:cubicBezTo>
                  <a:cubicBezTo>
                    <a:pt x="366" y="5471"/>
                    <a:pt x="457" y="5502"/>
                    <a:pt x="518" y="5532"/>
                  </a:cubicBezTo>
                  <a:cubicBezTo>
                    <a:pt x="548" y="5563"/>
                    <a:pt x="579" y="5563"/>
                    <a:pt x="579" y="5563"/>
                  </a:cubicBezTo>
                  <a:cubicBezTo>
                    <a:pt x="700" y="5623"/>
                    <a:pt x="791" y="5654"/>
                    <a:pt x="882" y="5715"/>
                  </a:cubicBezTo>
                  <a:cubicBezTo>
                    <a:pt x="1004" y="5775"/>
                    <a:pt x="1126" y="5836"/>
                    <a:pt x="1247" y="5927"/>
                  </a:cubicBezTo>
                  <a:cubicBezTo>
                    <a:pt x="1308" y="5958"/>
                    <a:pt x="1369" y="6019"/>
                    <a:pt x="1369" y="6079"/>
                  </a:cubicBezTo>
                  <a:cubicBezTo>
                    <a:pt x="1855" y="6262"/>
                    <a:pt x="2372" y="6475"/>
                    <a:pt x="2828" y="6718"/>
                  </a:cubicBezTo>
                  <a:cubicBezTo>
                    <a:pt x="4135" y="7356"/>
                    <a:pt x="5320" y="8207"/>
                    <a:pt x="6536" y="9028"/>
                  </a:cubicBezTo>
                  <a:lnTo>
                    <a:pt x="2919" y="8876"/>
                  </a:lnTo>
                  <a:cubicBezTo>
                    <a:pt x="2797" y="8876"/>
                    <a:pt x="2676" y="8967"/>
                    <a:pt x="2645" y="9119"/>
                  </a:cubicBezTo>
                  <a:cubicBezTo>
                    <a:pt x="2797" y="9119"/>
                    <a:pt x="2949" y="9149"/>
                    <a:pt x="3041" y="9241"/>
                  </a:cubicBezTo>
                  <a:cubicBezTo>
                    <a:pt x="3162" y="9301"/>
                    <a:pt x="3284" y="9362"/>
                    <a:pt x="3405" y="9423"/>
                  </a:cubicBezTo>
                  <a:cubicBezTo>
                    <a:pt x="3466" y="9453"/>
                    <a:pt x="3497" y="9453"/>
                    <a:pt x="3557" y="9453"/>
                  </a:cubicBezTo>
                  <a:cubicBezTo>
                    <a:pt x="3557" y="9453"/>
                    <a:pt x="3557" y="9484"/>
                    <a:pt x="3557" y="9514"/>
                  </a:cubicBezTo>
                  <a:cubicBezTo>
                    <a:pt x="4135" y="9818"/>
                    <a:pt x="4712" y="10152"/>
                    <a:pt x="5320" y="10426"/>
                  </a:cubicBezTo>
                  <a:cubicBezTo>
                    <a:pt x="5442" y="10578"/>
                    <a:pt x="5503" y="10669"/>
                    <a:pt x="5533" y="10760"/>
                  </a:cubicBezTo>
                  <a:cubicBezTo>
                    <a:pt x="5594" y="10791"/>
                    <a:pt x="5655" y="10791"/>
                    <a:pt x="5715" y="10821"/>
                  </a:cubicBezTo>
                  <a:cubicBezTo>
                    <a:pt x="6019" y="10912"/>
                    <a:pt x="6293" y="11125"/>
                    <a:pt x="6597" y="11216"/>
                  </a:cubicBezTo>
                  <a:cubicBezTo>
                    <a:pt x="6718" y="11247"/>
                    <a:pt x="6810" y="11277"/>
                    <a:pt x="6931" y="11277"/>
                  </a:cubicBezTo>
                  <a:cubicBezTo>
                    <a:pt x="7296" y="11247"/>
                    <a:pt x="7691" y="11247"/>
                    <a:pt x="8056" y="11247"/>
                  </a:cubicBezTo>
                  <a:cubicBezTo>
                    <a:pt x="8573" y="11247"/>
                    <a:pt x="9059" y="11247"/>
                    <a:pt x="9576" y="11277"/>
                  </a:cubicBezTo>
                  <a:cubicBezTo>
                    <a:pt x="10062" y="11277"/>
                    <a:pt x="10548" y="11307"/>
                    <a:pt x="11004" y="11307"/>
                  </a:cubicBezTo>
                  <a:cubicBezTo>
                    <a:pt x="11035" y="11318"/>
                    <a:pt x="11065" y="11321"/>
                    <a:pt x="11094" y="11321"/>
                  </a:cubicBezTo>
                  <a:cubicBezTo>
                    <a:pt x="11153" y="11321"/>
                    <a:pt x="11207" y="11307"/>
                    <a:pt x="11247" y="11307"/>
                  </a:cubicBezTo>
                  <a:cubicBezTo>
                    <a:pt x="11339" y="11247"/>
                    <a:pt x="11399" y="11064"/>
                    <a:pt x="11430" y="10912"/>
                  </a:cubicBezTo>
                  <a:cubicBezTo>
                    <a:pt x="11217" y="10700"/>
                    <a:pt x="11521" y="10335"/>
                    <a:pt x="11825" y="10061"/>
                  </a:cubicBezTo>
                  <a:cubicBezTo>
                    <a:pt x="11855" y="10000"/>
                    <a:pt x="11886" y="9970"/>
                    <a:pt x="11916" y="9940"/>
                  </a:cubicBezTo>
                  <a:cubicBezTo>
                    <a:pt x="11947" y="9940"/>
                    <a:pt x="11977" y="9909"/>
                    <a:pt x="12007" y="9909"/>
                  </a:cubicBezTo>
                  <a:cubicBezTo>
                    <a:pt x="12038" y="9879"/>
                    <a:pt x="12068" y="9848"/>
                    <a:pt x="12098" y="9848"/>
                  </a:cubicBezTo>
                  <a:cubicBezTo>
                    <a:pt x="12129" y="9818"/>
                    <a:pt x="12129" y="9788"/>
                    <a:pt x="12159" y="9757"/>
                  </a:cubicBezTo>
                  <a:cubicBezTo>
                    <a:pt x="12159" y="9757"/>
                    <a:pt x="12190" y="9727"/>
                    <a:pt x="12220" y="9696"/>
                  </a:cubicBezTo>
                  <a:cubicBezTo>
                    <a:pt x="12129" y="9605"/>
                    <a:pt x="12159" y="9453"/>
                    <a:pt x="12220" y="9362"/>
                  </a:cubicBezTo>
                  <a:cubicBezTo>
                    <a:pt x="12190" y="9301"/>
                    <a:pt x="12129" y="9271"/>
                    <a:pt x="12038" y="9271"/>
                  </a:cubicBezTo>
                  <a:cubicBezTo>
                    <a:pt x="11977" y="9271"/>
                    <a:pt x="11886" y="9241"/>
                    <a:pt x="11825" y="9241"/>
                  </a:cubicBezTo>
                  <a:cubicBezTo>
                    <a:pt x="12038" y="8572"/>
                    <a:pt x="12311" y="7873"/>
                    <a:pt x="12585" y="7204"/>
                  </a:cubicBezTo>
                  <a:cubicBezTo>
                    <a:pt x="13375" y="4894"/>
                    <a:pt x="14348" y="2493"/>
                    <a:pt x="140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4">
              <a:extLst>
                <a:ext uri="{FF2B5EF4-FFF2-40B4-BE49-F238E27FC236}">
                  <a16:creationId xmlns:a16="http://schemas.microsoft.com/office/drawing/2014/main" id="{59784D0C-3317-F676-3937-5A363D47AC6A}"/>
                </a:ext>
              </a:extLst>
            </p:cNvPr>
            <p:cNvSpPr/>
            <p:nvPr/>
          </p:nvSpPr>
          <p:spPr>
            <a:xfrm>
              <a:off x="8910000" y="1808075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1" y="395"/>
                    <a:pt x="92" y="517"/>
                    <a:pt x="244" y="517"/>
                  </a:cubicBezTo>
                  <a:cubicBezTo>
                    <a:pt x="396" y="517"/>
                    <a:pt x="518" y="395"/>
                    <a:pt x="518" y="274"/>
                  </a:cubicBezTo>
                  <a:cubicBezTo>
                    <a:pt x="518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4">
              <a:extLst>
                <a:ext uri="{FF2B5EF4-FFF2-40B4-BE49-F238E27FC236}">
                  <a16:creationId xmlns:a16="http://schemas.microsoft.com/office/drawing/2014/main" id="{72816B00-93C5-FCBF-4965-D20DEBD90058}"/>
                </a:ext>
              </a:extLst>
            </p:cNvPr>
            <p:cNvSpPr/>
            <p:nvPr/>
          </p:nvSpPr>
          <p:spPr>
            <a:xfrm>
              <a:off x="8894050" y="179820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64">
              <a:extLst>
                <a:ext uri="{FF2B5EF4-FFF2-40B4-BE49-F238E27FC236}">
                  <a16:creationId xmlns:a16="http://schemas.microsoft.com/office/drawing/2014/main" id="{C7EDD55D-E460-E2F1-3461-7671862BE27E}"/>
                </a:ext>
              </a:extLst>
            </p:cNvPr>
            <p:cNvSpPr/>
            <p:nvPr/>
          </p:nvSpPr>
          <p:spPr>
            <a:xfrm>
              <a:off x="8894050" y="18171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44"/>
                  </a:cubicBezTo>
                  <a:cubicBezTo>
                    <a:pt x="0" y="396"/>
                    <a:pt x="122" y="518"/>
                    <a:pt x="244" y="518"/>
                  </a:cubicBezTo>
                  <a:cubicBezTo>
                    <a:pt x="396" y="518"/>
                    <a:pt x="517" y="427"/>
                    <a:pt x="517" y="275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4">
              <a:extLst>
                <a:ext uri="{FF2B5EF4-FFF2-40B4-BE49-F238E27FC236}">
                  <a16:creationId xmlns:a16="http://schemas.microsoft.com/office/drawing/2014/main" id="{A7520FBC-6DB5-FD70-8832-75C44174CDF1}"/>
                </a:ext>
              </a:extLst>
            </p:cNvPr>
            <p:cNvSpPr/>
            <p:nvPr/>
          </p:nvSpPr>
          <p:spPr>
            <a:xfrm>
              <a:off x="9203325" y="18627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4">
              <a:extLst>
                <a:ext uri="{FF2B5EF4-FFF2-40B4-BE49-F238E27FC236}">
                  <a16:creationId xmlns:a16="http://schemas.microsoft.com/office/drawing/2014/main" id="{16CEDCE2-C5DD-E163-B8DF-E77E43EA7DC8}"/>
                </a:ext>
              </a:extLst>
            </p:cNvPr>
            <p:cNvSpPr/>
            <p:nvPr/>
          </p:nvSpPr>
          <p:spPr>
            <a:xfrm>
              <a:off x="9309700" y="1678875"/>
              <a:ext cx="13725" cy="13725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274" y="1"/>
                  </a:moveTo>
                  <a:cubicBezTo>
                    <a:pt x="153" y="1"/>
                    <a:pt x="31" y="123"/>
                    <a:pt x="1" y="275"/>
                  </a:cubicBezTo>
                  <a:cubicBezTo>
                    <a:pt x="1" y="427"/>
                    <a:pt x="122" y="548"/>
                    <a:pt x="274" y="548"/>
                  </a:cubicBezTo>
                  <a:cubicBezTo>
                    <a:pt x="39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64">
              <a:extLst>
                <a:ext uri="{FF2B5EF4-FFF2-40B4-BE49-F238E27FC236}">
                  <a16:creationId xmlns:a16="http://schemas.microsoft.com/office/drawing/2014/main" id="{8DDE093C-E56B-1AEC-90DD-8B442435DEC6}"/>
                </a:ext>
              </a:extLst>
            </p:cNvPr>
            <p:cNvSpPr/>
            <p:nvPr/>
          </p:nvSpPr>
          <p:spPr>
            <a:xfrm>
              <a:off x="9314275" y="166217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7" y="395"/>
                    <a:pt x="547" y="243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64">
              <a:extLst>
                <a:ext uri="{FF2B5EF4-FFF2-40B4-BE49-F238E27FC236}">
                  <a16:creationId xmlns:a16="http://schemas.microsoft.com/office/drawing/2014/main" id="{EE13730F-2BD6-A7DF-4A38-FFE5E5C4B856}"/>
                </a:ext>
              </a:extLst>
            </p:cNvPr>
            <p:cNvSpPr/>
            <p:nvPr/>
          </p:nvSpPr>
          <p:spPr>
            <a:xfrm>
              <a:off x="9039950" y="1037550"/>
              <a:ext cx="85125" cy="143750"/>
            </a:xfrm>
            <a:custGeom>
              <a:avLst/>
              <a:gdLst/>
              <a:ahLst/>
              <a:cxnLst/>
              <a:rect l="l" t="t" r="r" b="b"/>
              <a:pathLst>
                <a:path w="3405" h="5750" extrusionOk="0">
                  <a:moveTo>
                    <a:pt x="487" y="0"/>
                  </a:moveTo>
                  <a:cubicBezTo>
                    <a:pt x="0" y="0"/>
                    <a:pt x="213" y="699"/>
                    <a:pt x="213" y="1003"/>
                  </a:cubicBezTo>
                  <a:cubicBezTo>
                    <a:pt x="244" y="1702"/>
                    <a:pt x="456" y="2401"/>
                    <a:pt x="791" y="3040"/>
                  </a:cubicBezTo>
                  <a:cubicBezTo>
                    <a:pt x="608" y="3100"/>
                    <a:pt x="608" y="3283"/>
                    <a:pt x="730" y="3465"/>
                  </a:cubicBezTo>
                  <a:cubicBezTo>
                    <a:pt x="669" y="3587"/>
                    <a:pt x="700" y="3678"/>
                    <a:pt x="791" y="3830"/>
                  </a:cubicBezTo>
                  <a:cubicBezTo>
                    <a:pt x="821" y="3921"/>
                    <a:pt x="912" y="4012"/>
                    <a:pt x="1003" y="4073"/>
                  </a:cubicBezTo>
                  <a:cubicBezTo>
                    <a:pt x="1642" y="4651"/>
                    <a:pt x="2280" y="5198"/>
                    <a:pt x="2949" y="5684"/>
                  </a:cubicBezTo>
                  <a:cubicBezTo>
                    <a:pt x="3005" y="5726"/>
                    <a:pt x="3068" y="5749"/>
                    <a:pt x="3129" y="5749"/>
                  </a:cubicBezTo>
                  <a:cubicBezTo>
                    <a:pt x="3198" y="5749"/>
                    <a:pt x="3265" y="5719"/>
                    <a:pt x="3314" y="5654"/>
                  </a:cubicBezTo>
                  <a:cubicBezTo>
                    <a:pt x="3405" y="5532"/>
                    <a:pt x="3405" y="5350"/>
                    <a:pt x="3283" y="5289"/>
                  </a:cubicBezTo>
                  <a:cubicBezTo>
                    <a:pt x="3222" y="5228"/>
                    <a:pt x="3192" y="5198"/>
                    <a:pt x="3162" y="5167"/>
                  </a:cubicBezTo>
                  <a:cubicBezTo>
                    <a:pt x="3131" y="4924"/>
                    <a:pt x="2858" y="4772"/>
                    <a:pt x="2736" y="4590"/>
                  </a:cubicBezTo>
                  <a:cubicBezTo>
                    <a:pt x="2949" y="4347"/>
                    <a:pt x="2645" y="4104"/>
                    <a:pt x="2493" y="3921"/>
                  </a:cubicBezTo>
                  <a:cubicBezTo>
                    <a:pt x="2584" y="3769"/>
                    <a:pt x="2493" y="3617"/>
                    <a:pt x="2402" y="3526"/>
                  </a:cubicBezTo>
                  <a:cubicBezTo>
                    <a:pt x="2554" y="3435"/>
                    <a:pt x="2584" y="3161"/>
                    <a:pt x="2432" y="3070"/>
                  </a:cubicBezTo>
                  <a:cubicBezTo>
                    <a:pt x="2371" y="2918"/>
                    <a:pt x="2280" y="2796"/>
                    <a:pt x="2219" y="2675"/>
                  </a:cubicBezTo>
                  <a:cubicBezTo>
                    <a:pt x="2037" y="2310"/>
                    <a:pt x="1855" y="1915"/>
                    <a:pt x="1672" y="1550"/>
                  </a:cubicBezTo>
                  <a:cubicBezTo>
                    <a:pt x="1490" y="1155"/>
                    <a:pt x="1399" y="699"/>
                    <a:pt x="1034" y="456"/>
                  </a:cubicBezTo>
                  <a:cubicBezTo>
                    <a:pt x="821" y="304"/>
                    <a:pt x="700" y="61"/>
                    <a:pt x="48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4">
              <a:extLst>
                <a:ext uri="{FF2B5EF4-FFF2-40B4-BE49-F238E27FC236}">
                  <a16:creationId xmlns:a16="http://schemas.microsoft.com/office/drawing/2014/main" id="{B2A0A476-0FED-7F6D-7616-4554337F078E}"/>
                </a:ext>
              </a:extLst>
            </p:cNvPr>
            <p:cNvSpPr/>
            <p:nvPr/>
          </p:nvSpPr>
          <p:spPr>
            <a:xfrm>
              <a:off x="9100750" y="11940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0" y="122"/>
                    <a:pt x="30" y="27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426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A2B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4">
              <a:extLst>
                <a:ext uri="{FF2B5EF4-FFF2-40B4-BE49-F238E27FC236}">
                  <a16:creationId xmlns:a16="http://schemas.microsoft.com/office/drawing/2014/main" id="{21829F4A-3357-B35B-4C08-AE39C6F1A6DE}"/>
                </a:ext>
              </a:extLst>
            </p:cNvPr>
            <p:cNvSpPr/>
            <p:nvPr/>
          </p:nvSpPr>
          <p:spPr>
            <a:xfrm>
              <a:off x="9106825" y="1210800"/>
              <a:ext cx="12925" cy="13700"/>
            </a:xfrm>
            <a:custGeom>
              <a:avLst/>
              <a:gdLst/>
              <a:ahLst/>
              <a:cxnLst/>
              <a:rect l="l" t="t" r="r" b="b"/>
              <a:pathLst>
                <a:path w="517" h="54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91" y="547"/>
                    <a:pt x="243" y="547"/>
                  </a:cubicBezTo>
                  <a:cubicBezTo>
                    <a:pt x="395" y="547"/>
                    <a:pt x="517" y="426"/>
                    <a:pt x="517" y="274"/>
                  </a:cubicBezTo>
                  <a:cubicBezTo>
                    <a:pt x="517" y="15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A2B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4">
              <a:extLst>
                <a:ext uri="{FF2B5EF4-FFF2-40B4-BE49-F238E27FC236}">
                  <a16:creationId xmlns:a16="http://schemas.microsoft.com/office/drawing/2014/main" id="{35FA323E-9542-7951-17C9-592D087AEF16}"/>
                </a:ext>
              </a:extLst>
            </p:cNvPr>
            <p:cNvSpPr/>
            <p:nvPr/>
          </p:nvSpPr>
          <p:spPr>
            <a:xfrm>
              <a:off x="8642525" y="1571975"/>
              <a:ext cx="551700" cy="428375"/>
            </a:xfrm>
            <a:custGeom>
              <a:avLst/>
              <a:gdLst/>
              <a:ahLst/>
              <a:cxnLst/>
              <a:rect l="l" t="t" r="r" b="b"/>
              <a:pathLst>
                <a:path w="22068" h="17135" extrusionOk="0">
                  <a:moveTo>
                    <a:pt x="13017" y="0"/>
                  </a:moveTo>
                  <a:cubicBezTo>
                    <a:pt x="12884" y="0"/>
                    <a:pt x="12750" y="7"/>
                    <a:pt x="12615" y="22"/>
                  </a:cubicBezTo>
                  <a:cubicBezTo>
                    <a:pt x="10031" y="903"/>
                    <a:pt x="7539" y="2058"/>
                    <a:pt x="4925" y="2818"/>
                  </a:cubicBezTo>
                  <a:cubicBezTo>
                    <a:pt x="3314" y="3426"/>
                    <a:pt x="1672" y="4186"/>
                    <a:pt x="0" y="4459"/>
                  </a:cubicBezTo>
                  <a:cubicBezTo>
                    <a:pt x="31" y="7438"/>
                    <a:pt x="31" y="10417"/>
                    <a:pt x="31" y="13396"/>
                  </a:cubicBezTo>
                  <a:cubicBezTo>
                    <a:pt x="31" y="14551"/>
                    <a:pt x="31" y="15736"/>
                    <a:pt x="31" y="16891"/>
                  </a:cubicBezTo>
                  <a:cubicBezTo>
                    <a:pt x="2007" y="16922"/>
                    <a:pt x="3952" y="16952"/>
                    <a:pt x="5928" y="16982"/>
                  </a:cubicBezTo>
                  <a:cubicBezTo>
                    <a:pt x="8238" y="17013"/>
                    <a:pt x="10548" y="17043"/>
                    <a:pt x="12858" y="17074"/>
                  </a:cubicBezTo>
                  <a:cubicBezTo>
                    <a:pt x="14378" y="17104"/>
                    <a:pt x="15867" y="17134"/>
                    <a:pt x="17356" y="17134"/>
                  </a:cubicBezTo>
                  <a:cubicBezTo>
                    <a:pt x="14651" y="15918"/>
                    <a:pt x="12280" y="14064"/>
                    <a:pt x="9879" y="12332"/>
                  </a:cubicBezTo>
                  <a:cubicBezTo>
                    <a:pt x="8450" y="11390"/>
                    <a:pt x="7265" y="10174"/>
                    <a:pt x="5958" y="9079"/>
                  </a:cubicBezTo>
                  <a:cubicBezTo>
                    <a:pt x="5472" y="8593"/>
                    <a:pt x="4894" y="8168"/>
                    <a:pt x="4408" y="7651"/>
                  </a:cubicBezTo>
                  <a:cubicBezTo>
                    <a:pt x="4377" y="7590"/>
                    <a:pt x="4347" y="7590"/>
                    <a:pt x="4317" y="7529"/>
                  </a:cubicBezTo>
                  <a:cubicBezTo>
                    <a:pt x="4195" y="7408"/>
                    <a:pt x="4104" y="7286"/>
                    <a:pt x="3982" y="7165"/>
                  </a:cubicBezTo>
                  <a:lnTo>
                    <a:pt x="4013" y="7165"/>
                  </a:lnTo>
                  <a:cubicBezTo>
                    <a:pt x="4013" y="7165"/>
                    <a:pt x="4013" y="7165"/>
                    <a:pt x="4013" y="7134"/>
                  </a:cubicBezTo>
                  <a:lnTo>
                    <a:pt x="4043" y="7134"/>
                  </a:lnTo>
                  <a:lnTo>
                    <a:pt x="4408" y="7104"/>
                  </a:lnTo>
                  <a:lnTo>
                    <a:pt x="4621" y="7104"/>
                  </a:lnTo>
                  <a:cubicBezTo>
                    <a:pt x="4651" y="7104"/>
                    <a:pt x="4681" y="7073"/>
                    <a:pt x="4681" y="7073"/>
                  </a:cubicBezTo>
                  <a:cubicBezTo>
                    <a:pt x="5106" y="7029"/>
                    <a:pt x="5529" y="7007"/>
                    <a:pt x="5950" y="7007"/>
                  </a:cubicBezTo>
                  <a:cubicBezTo>
                    <a:pt x="10680" y="7007"/>
                    <a:pt x="15129" y="9732"/>
                    <a:pt x="18451" y="12970"/>
                  </a:cubicBezTo>
                  <a:cubicBezTo>
                    <a:pt x="18663" y="13183"/>
                    <a:pt x="20031" y="14520"/>
                    <a:pt x="20548" y="15311"/>
                  </a:cubicBezTo>
                  <a:cubicBezTo>
                    <a:pt x="20882" y="13456"/>
                    <a:pt x="21217" y="11602"/>
                    <a:pt x="21521" y="9718"/>
                  </a:cubicBezTo>
                  <a:cubicBezTo>
                    <a:pt x="21946" y="7651"/>
                    <a:pt x="22068" y="5584"/>
                    <a:pt x="22007" y="3517"/>
                  </a:cubicBezTo>
                  <a:cubicBezTo>
                    <a:pt x="21885" y="3487"/>
                    <a:pt x="21794" y="3426"/>
                    <a:pt x="21673" y="3395"/>
                  </a:cubicBezTo>
                  <a:cubicBezTo>
                    <a:pt x="20001" y="2636"/>
                    <a:pt x="18329" y="1876"/>
                    <a:pt x="16657" y="1146"/>
                  </a:cubicBezTo>
                  <a:cubicBezTo>
                    <a:pt x="15501" y="623"/>
                    <a:pt x="14295" y="0"/>
                    <a:pt x="13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4">
              <a:extLst>
                <a:ext uri="{FF2B5EF4-FFF2-40B4-BE49-F238E27FC236}">
                  <a16:creationId xmlns:a16="http://schemas.microsoft.com/office/drawing/2014/main" id="{585DE53F-BA4B-BDFC-E49C-13FCBA382263}"/>
                </a:ext>
              </a:extLst>
            </p:cNvPr>
            <p:cNvSpPr/>
            <p:nvPr/>
          </p:nvSpPr>
          <p:spPr>
            <a:xfrm>
              <a:off x="9232200" y="1719925"/>
              <a:ext cx="190000" cy="285750"/>
            </a:xfrm>
            <a:custGeom>
              <a:avLst/>
              <a:gdLst/>
              <a:ahLst/>
              <a:cxnLst/>
              <a:rect l="l" t="t" r="r" b="b"/>
              <a:pathLst>
                <a:path w="7600" h="11430" extrusionOk="0">
                  <a:moveTo>
                    <a:pt x="4894" y="0"/>
                  </a:moveTo>
                  <a:cubicBezTo>
                    <a:pt x="4317" y="3405"/>
                    <a:pt x="3071" y="6687"/>
                    <a:pt x="1125" y="9545"/>
                  </a:cubicBezTo>
                  <a:cubicBezTo>
                    <a:pt x="791" y="10031"/>
                    <a:pt x="274" y="10456"/>
                    <a:pt x="92" y="11034"/>
                  </a:cubicBezTo>
                  <a:cubicBezTo>
                    <a:pt x="61" y="11125"/>
                    <a:pt x="31" y="11216"/>
                    <a:pt x="1" y="11338"/>
                  </a:cubicBezTo>
                  <a:cubicBezTo>
                    <a:pt x="1004" y="11338"/>
                    <a:pt x="1976" y="11368"/>
                    <a:pt x="2979" y="11368"/>
                  </a:cubicBezTo>
                  <a:cubicBezTo>
                    <a:pt x="4499" y="11399"/>
                    <a:pt x="6049" y="11429"/>
                    <a:pt x="7599" y="11429"/>
                  </a:cubicBezTo>
                  <a:cubicBezTo>
                    <a:pt x="7599" y="10943"/>
                    <a:pt x="7569" y="10426"/>
                    <a:pt x="7569" y="9940"/>
                  </a:cubicBezTo>
                  <a:cubicBezTo>
                    <a:pt x="7539" y="8268"/>
                    <a:pt x="7539" y="6596"/>
                    <a:pt x="7508" y="4955"/>
                  </a:cubicBezTo>
                  <a:cubicBezTo>
                    <a:pt x="7478" y="3709"/>
                    <a:pt x="7478" y="2462"/>
                    <a:pt x="7447" y="1216"/>
                  </a:cubicBezTo>
                  <a:cubicBezTo>
                    <a:pt x="6627" y="821"/>
                    <a:pt x="5776" y="456"/>
                    <a:pt x="4985" y="31"/>
                  </a:cubicBezTo>
                  <a:cubicBezTo>
                    <a:pt x="4955" y="31"/>
                    <a:pt x="4925" y="0"/>
                    <a:pt x="4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4">
              <a:extLst>
                <a:ext uri="{FF2B5EF4-FFF2-40B4-BE49-F238E27FC236}">
                  <a16:creationId xmlns:a16="http://schemas.microsoft.com/office/drawing/2014/main" id="{2E7379A4-E8FD-5AA2-B2A6-AFD137315142}"/>
                </a:ext>
              </a:extLst>
            </p:cNvPr>
            <p:cNvSpPr/>
            <p:nvPr/>
          </p:nvSpPr>
          <p:spPr>
            <a:xfrm>
              <a:off x="9221575" y="1721625"/>
              <a:ext cx="209750" cy="288600"/>
            </a:xfrm>
            <a:custGeom>
              <a:avLst/>
              <a:gdLst/>
              <a:ahLst/>
              <a:cxnLst/>
              <a:rect l="l" t="t" r="r" b="b"/>
              <a:pathLst>
                <a:path w="8390" h="11544" extrusionOk="0">
                  <a:moveTo>
                    <a:pt x="6327" y="1"/>
                  </a:moveTo>
                  <a:cubicBezTo>
                    <a:pt x="6210" y="1"/>
                    <a:pt x="6102" y="69"/>
                    <a:pt x="6079" y="206"/>
                  </a:cubicBezTo>
                  <a:cubicBezTo>
                    <a:pt x="6018" y="3154"/>
                    <a:pt x="6140" y="6042"/>
                    <a:pt x="6292" y="8990"/>
                  </a:cubicBezTo>
                  <a:cubicBezTo>
                    <a:pt x="4711" y="9203"/>
                    <a:pt x="3100" y="9416"/>
                    <a:pt x="1489" y="9507"/>
                  </a:cubicBezTo>
                  <a:lnTo>
                    <a:pt x="1185" y="9507"/>
                  </a:lnTo>
                  <a:cubicBezTo>
                    <a:pt x="1125" y="9507"/>
                    <a:pt x="1064" y="9537"/>
                    <a:pt x="1003" y="9598"/>
                  </a:cubicBezTo>
                  <a:cubicBezTo>
                    <a:pt x="912" y="9689"/>
                    <a:pt x="912" y="9841"/>
                    <a:pt x="1003" y="9963"/>
                  </a:cubicBezTo>
                  <a:cubicBezTo>
                    <a:pt x="1003" y="9963"/>
                    <a:pt x="1033" y="9963"/>
                    <a:pt x="1033" y="9993"/>
                  </a:cubicBezTo>
                  <a:cubicBezTo>
                    <a:pt x="1003" y="9993"/>
                    <a:pt x="942" y="10024"/>
                    <a:pt x="881" y="10084"/>
                  </a:cubicBezTo>
                  <a:cubicBezTo>
                    <a:pt x="851" y="10084"/>
                    <a:pt x="821" y="10115"/>
                    <a:pt x="790" y="10145"/>
                  </a:cubicBezTo>
                  <a:cubicBezTo>
                    <a:pt x="730" y="10206"/>
                    <a:pt x="669" y="10236"/>
                    <a:pt x="608" y="10297"/>
                  </a:cubicBezTo>
                  <a:cubicBezTo>
                    <a:pt x="304" y="10571"/>
                    <a:pt x="0" y="10936"/>
                    <a:pt x="213" y="11179"/>
                  </a:cubicBezTo>
                  <a:cubicBezTo>
                    <a:pt x="243" y="11209"/>
                    <a:pt x="334" y="11270"/>
                    <a:pt x="426" y="11300"/>
                  </a:cubicBezTo>
                  <a:cubicBezTo>
                    <a:pt x="2796" y="11483"/>
                    <a:pt x="5167" y="11391"/>
                    <a:pt x="7538" y="11543"/>
                  </a:cubicBezTo>
                  <a:cubicBezTo>
                    <a:pt x="7660" y="11543"/>
                    <a:pt x="7751" y="11483"/>
                    <a:pt x="7812" y="11391"/>
                  </a:cubicBezTo>
                  <a:cubicBezTo>
                    <a:pt x="7842" y="11422"/>
                    <a:pt x="7872" y="11452"/>
                    <a:pt x="7903" y="11452"/>
                  </a:cubicBezTo>
                  <a:cubicBezTo>
                    <a:pt x="7949" y="11489"/>
                    <a:pt x="8004" y="11507"/>
                    <a:pt x="8059" y="11507"/>
                  </a:cubicBezTo>
                  <a:cubicBezTo>
                    <a:pt x="8184" y="11507"/>
                    <a:pt x="8307" y="11418"/>
                    <a:pt x="8328" y="11270"/>
                  </a:cubicBezTo>
                  <a:cubicBezTo>
                    <a:pt x="8389" y="11088"/>
                    <a:pt x="8298" y="10966"/>
                    <a:pt x="8268" y="10784"/>
                  </a:cubicBezTo>
                  <a:cubicBezTo>
                    <a:pt x="8237" y="10662"/>
                    <a:pt x="8176" y="10601"/>
                    <a:pt x="8116" y="10540"/>
                  </a:cubicBezTo>
                  <a:cubicBezTo>
                    <a:pt x="8207" y="10115"/>
                    <a:pt x="8298" y="9659"/>
                    <a:pt x="8328" y="9233"/>
                  </a:cubicBezTo>
                  <a:cubicBezTo>
                    <a:pt x="8328" y="9203"/>
                    <a:pt x="8328" y="9203"/>
                    <a:pt x="8328" y="9203"/>
                  </a:cubicBezTo>
                  <a:cubicBezTo>
                    <a:pt x="8328" y="9173"/>
                    <a:pt x="8328" y="9142"/>
                    <a:pt x="8328" y="9112"/>
                  </a:cubicBezTo>
                  <a:cubicBezTo>
                    <a:pt x="8298" y="8929"/>
                    <a:pt x="8237" y="8838"/>
                    <a:pt x="8116" y="8808"/>
                  </a:cubicBezTo>
                  <a:cubicBezTo>
                    <a:pt x="8116" y="8625"/>
                    <a:pt x="8085" y="8443"/>
                    <a:pt x="8055" y="8322"/>
                  </a:cubicBezTo>
                  <a:cubicBezTo>
                    <a:pt x="8055" y="7440"/>
                    <a:pt x="8146" y="6498"/>
                    <a:pt x="8146" y="5586"/>
                  </a:cubicBezTo>
                  <a:cubicBezTo>
                    <a:pt x="8146" y="4218"/>
                    <a:pt x="8116" y="2850"/>
                    <a:pt x="8146" y="1452"/>
                  </a:cubicBezTo>
                  <a:cubicBezTo>
                    <a:pt x="8055" y="844"/>
                    <a:pt x="7356" y="723"/>
                    <a:pt x="6839" y="692"/>
                  </a:cubicBezTo>
                  <a:cubicBezTo>
                    <a:pt x="6839" y="631"/>
                    <a:pt x="6839" y="540"/>
                    <a:pt x="6839" y="449"/>
                  </a:cubicBezTo>
                  <a:cubicBezTo>
                    <a:pt x="6869" y="327"/>
                    <a:pt x="6839" y="236"/>
                    <a:pt x="6748" y="175"/>
                  </a:cubicBezTo>
                  <a:cubicBezTo>
                    <a:pt x="6723" y="75"/>
                    <a:pt x="6614" y="16"/>
                    <a:pt x="6508" y="16"/>
                  </a:cubicBezTo>
                  <a:cubicBezTo>
                    <a:pt x="6487" y="16"/>
                    <a:pt x="6465" y="18"/>
                    <a:pt x="6444" y="24"/>
                  </a:cubicBezTo>
                  <a:cubicBezTo>
                    <a:pt x="6406" y="8"/>
                    <a:pt x="6366" y="1"/>
                    <a:pt x="632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64">
              <a:extLst>
                <a:ext uri="{FF2B5EF4-FFF2-40B4-BE49-F238E27FC236}">
                  <a16:creationId xmlns:a16="http://schemas.microsoft.com/office/drawing/2014/main" id="{AC7EA5E5-5C16-D0A1-50DD-15D6A0A3022D}"/>
                </a:ext>
              </a:extLst>
            </p:cNvPr>
            <p:cNvSpPr/>
            <p:nvPr/>
          </p:nvSpPr>
          <p:spPr>
            <a:xfrm>
              <a:off x="8822625" y="18871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0" y="92"/>
                    <a:pt x="0" y="244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64">
              <a:extLst>
                <a:ext uri="{FF2B5EF4-FFF2-40B4-BE49-F238E27FC236}">
                  <a16:creationId xmlns:a16="http://schemas.microsoft.com/office/drawing/2014/main" id="{D6DD9BEA-680F-49CD-30D8-AAA8F315B3EC}"/>
                </a:ext>
              </a:extLst>
            </p:cNvPr>
            <p:cNvSpPr/>
            <p:nvPr/>
          </p:nvSpPr>
          <p:spPr>
            <a:xfrm>
              <a:off x="8628075" y="1666100"/>
              <a:ext cx="452300" cy="339200"/>
            </a:xfrm>
            <a:custGeom>
              <a:avLst/>
              <a:gdLst/>
              <a:ahLst/>
              <a:cxnLst/>
              <a:rect l="l" t="t" r="r" b="b"/>
              <a:pathLst>
                <a:path w="18092" h="13568" extrusionOk="0">
                  <a:moveTo>
                    <a:pt x="1865" y="1"/>
                  </a:moveTo>
                  <a:cubicBezTo>
                    <a:pt x="1810" y="1"/>
                    <a:pt x="1754" y="18"/>
                    <a:pt x="1703" y="56"/>
                  </a:cubicBezTo>
                  <a:cubicBezTo>
                    <a:pt x="1673" y="86"/>
                    <a:pt x="1642" y="117"/>
                    <a:pt x="1642" y="178"/>
                  </a:cubicBezTo>
                  <a:cubicBezTo>
                    <a:pt x="1521" y="178"/>
                    <a:pt x="1430" y="208"/>
                    <a:pt x="1308" y="238"/>
                  </a:cubicBezTo>
                  <a:cubicBezTo>
                    <a:pt x="1156" y="299"/>
                    <a:pt x="974" y="360"/>
                    <a:pt x="822" y="421"/>
                  </a:cubicBezTo>
                  <a:cubicBezTo>
                    <a:pt x="700" y="451"/>
                    <a:pt x="548" y="482"/>
                    <a:pt x="457" y="573"/>
                  </a:cubicBezTo>
                  <a:cubicBezTo>
                    <a:pt x="457" y="603"/>
                    <a:pt x="427" y="634"/>
                    <a:pt x="427" y="634"/>
                  </a:cubicBezTo>
                  <a:cubicBezTo>
                    <a:pt x="427" y="725"/>
                    <a:pt x="396" y="786"/>
                    <a:pt x="396" y="846"/>
                  </a:cubicBezTo>
                  <a:cubicBezTo>
                    <a:pt x="1" y="3460"/>
                    <a:pt x="305" y="6166"/>
                    <a:pt x="427" y="8810"/>
                  </a:cubicBezTo>
                  <a:cubicBezTo>
                    <a:pt x="427" y="8810"/>
                    <a:pt x="427" y="8840"/>
                    <a:pt x="427" y="8871"/>
                  </a:cubicBezTo>
                  <a:cubicBezTo>
                    <a:pt x="427" y="8901"/>
                    <a:pt x="427" y="8901"/>
                    <a:pt x="427" y="8932"/>
                  </a:cubicBezTo>
                  <a:cubicBezTo>
                    <a:pt x="427" y="9084"/>
                    <a:pt x="396" y="9235"/>
                    <a:pt x="396" y="9418"/>
                  </a:cubicBezTo>
                  <a:cubicBezTo>
                    <a:pt x="366" y="9448"/>
                    <a:pt x="335" y="9479"/>
                    <a:pt x="305" y="9509"/>
                  </a:cubicBezTo>
                  <a:cubicBezTo>
                    <a:pt x="275" y="9600"/>
                    <a:pt x="305" y="9691"/>
                    <a:pt x="427" y="9783"/>
                  </a:cubicBezTo>
                  <a:cubicBezTo>
                    <a:pt x="427" y="9843"/>
                    <a:pt x="457" y="9904"/>
                    <a:pt x="487" y="9965"/>
                  </a:cubicBezTo>
                  <a:cubicBezTo>
                    <a:pt x="548" y="10543"/>
                    <a:pt x="487" y="11120"/>
                    <a:pt x="427" y="11667"/>
                  </a:cubicBezTo>
                  <a:cubicBezTo>
                    <a:pt x="396" y="12032"/>
                    <a:pt x="335" y="12366"/>
                    <a:pt x="305" y="12731"/>
                  </a:cubicBezTo>
                  <a:cubicBezTo>
                    <a:pt x="183" y="12822"/>
                    <a:pt x="214" y="13035"/>
                    <a:pt x="366" y="13126"/>
                  </a:cubicBezTo>
                  <a:cubicBezTo>
                    <a:pt x="366" y="13157"/>
                    <a:pt x="396" y="13157"/>
                    <a:pt x="427" y="13157"/>
                  </a:cubicBezTo>
                  <a:cubicBezTo>
                    <a:pt x="427" y="13157"/>
                    <a:pt x="427" y="13187"/>
                    <a:pt x="427" y="13187"/>
                  </a:cubicBezTo>
                  <a:cubicBezTo>
                    <a:pt x="487" y="13278"/>
                    <a:pt x="548" y="13339"/>
                    <a:pt x="670" y="13369"/>
                  </a:cubicBezTo>
                  <a:cubicBezTo>
                    <a:pt x="700" y="13400"/>
                    <a:pt x="761" y="13400"/>
                    <a:pt x="822" y="13400"/>
                  </a:cubicBezTo>
                  <a:cubicBezTo>
                    <a:pt x="982" y="13391"/>
                    <a:pt x="1142" y="13387"/>
                    <a:pt x="1300" y="13387"/>
                  </a:cubicBezTo>
                  <a:cubicBezTo>
                    <a:pt x="2251" y="13387"/>
                    <a:pt x="3166" y="13521"/>
                    <a:pt x="4104" y="13521"/>
                  </a:cubicBezTo>
                  <a:cubicBezTo>
                    <a:pt x="4857" y="13500"/>
                    <a:pt x="5609" y="13478"/>
                    <a:pt x="6361" y="13478"/>
                  </a:cubicBezTo>
                  <a:cubicBezTo>
                    <a:pt x="6673" y="13478"/>
                    <a:pt x="6984" y="13482"/>
                    <a:pt x="7296" y="13491"/>
                  </a:cubicBezTo>
                  <a:lnTo>
                    <a:pt x="7326" y="13491"/>
                  </a:lnTo>
                  <a:cubicBezTo>
                    <a:pt x="7387" y="13430"/>
                    <a:pt x="7448" y="13369"/>
                    <a:pt x="7478" y="13278"/>
                  </a:cubicBezTo>
                  <a:cubicBezTo>
                    <a:pt x="8683" y="13402"/>
                    <a:pt x="9888" y="13425"/>
                    <a:pt x="11095" y="13425"/>
                  </a:cubicBezTo>
                  <a:cubicBezTo>
                    <a:pt x="11790" y="13425"/>
                    <a:pt x="12486" y="13417"/>
                    <a:pt x="13183" y="13417"/>
                  </a:cubicBezTo>
                  <a:cubicBezTo>
                    <a:pt x="14237" y="13417"/>
                    <a:pt x="15293" y="13435"/>
                    <a:pt x="16354" y="13521"/>
                  </a:cubicBezTo>
                  <a:cubicBezTo>
                    <a:pt x="16506" y="13534"/>
                    <a:pt x="16836" y="13568"/>
                    <a:pt x="17166" y="13568"/>
                  </a:cubicBezTo>
                  <a:cubicBezTo>
                    <a:pt x="17630" y="13568"/>
                    <a:pt x="18092" y="13501"/>
                    <a:pt x="18056" y="13217"/>
                  </a:cubicBezTo>
                  <a:cubicBezTo>
                    <a:pt x="18026" y="13126"/>
                    <a:pt x="17965" y="13035"/>
                    <a:pt x="17874" y="12883"/>
                  </a:cubicBezTo>
                  <a:cubicBezTo>
                    <a:pt x="17266" y="12609"/>
                    <a:pt x="16658" y="12275"/>
                    <a:pt x="16080" y="11971"/>
                  </a:cubicBezTo>
                  <a:cubicBezTo>
                    <a:pt x="16020" y="11941"/>
                    <a:pt x="15989" y="11910"/>
                    <a:pt x="15928" y="11910"/>
                  </a:cubicBezTo>
                  <a:cubicBezTo>
                    <a:pt x="15807" y="11819"/>
                    <a:pt x="15685" y="11758"/>
                    <a:pt x="15564" y="11698"/>
                  </a:cubicBezTo>
                  <a:cubicBezTo>
                    <a:pt x="15472" y="11606"/>
                    <a:pt x="15320" y="11576"/>
                    <a:pt x="15168" y="11576"/>
                  </a:cubicBezTo>
                  <a:cubicBezTo>
                    <a:pt x="15108" y="11546"/>
                    <a:pt x="15047" y="11546"/>
                    <a:pt x="15016" y="11546"/>
                  </a:cubicBezTo>
                  <a:cubicBezTo>
                    <a:pt x="13041" y="11394"/>
                    <a:pt x="11035" y="11211"/>
                    <a:pt x="9059" y="10998"/>
                  </a:cubicBezTo>
                  <a:cubicBezTo>
                    <a:pt x="7326" y="10755"/>
                    <a:pt x="5624" y="10451"/>
                    <a:pt x="3892" y="10178"/>
                  </a:cubicBezTo>
                  <a:cubicBezTo>
                    <a:pt x="3375" y="10056"/>
                    <a:pt x="2858" y="9965"/>
                    <a:pt x="2311" y="9813"/>
                  </a:cubicBezTo>
                  <a:cubicBezTo>
                    <a:pt x="2311" y="9722"/>
                    <a:pt x="2311" y="9600"/>
                    <a:pt x="2311" y="9539"/>
                  </a:cubicBezTo>
                  <a:cubicBezTo>
                    <a:pt x="2281" y="7777"/>
                    <a:pt x="2220" y="5953"/>
                    <a:pt x="2220" y="4159"/>
                  </a:cubicBezTo>
                  <a:cubicBezTo>
                    <a:pt x="2189" y="2883"/>
                    <a:pt x="2189" y="1606"/>
                    <a:pt x="2159" y="330"/>
                  </a:cubicBezTo>
                  <a:cubicBezTo>
                    <a:pt x="2159" y="238"/>
                    <a:pt x="2129" y="147"/>
                    <a:pt x="2068" y="86"/>
                  </a:cubicBezTo>
                  <a:cubicBezTo>
                    <a:pt x="2015" y="33"/>
                    <a:pt x="1941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4">
              <a:extLst>
                <a:ext uri="{FF2B5EF4-FFF2-40B4-BE49-F238E27FC236}">
                  <a16:creationId xmlns:a16="http://schemas.microsoft.com/office/drawing/2014/main" id="{FE9ADED6-0297-B11B-0DA5-7875E5BE8D5D}"/>
                </a:ext>
              </a:extLst>
            </p:cNvPr>
            <p:cNvSpPr/>
            <p:nvPr/>
          </p:nvSpPr>
          <p:spPr>
            <a:xfrm>
              <a:off x="8799825" y="1566900"/>
              <a:ext cx="401825" cy="93375"/>
            </a:xfrm>
            <a:custGeom>
              <a:avLst/>
              <a:gdLst/>
              <a:ahLst/>
              <a:cxnLst/>
              <a:rect l="l" t="t" r="r" b="b"/>
              <a:pathLst>
                <a:path w="16073" h="3735" extrusionOk="0">
                  <a:moveTo>
                    <a:pt x="7183" y="1"/>
                  </a:moveTo>
                  <a:cubicBezTo>
                    <a:pt x="5646" y="1"/>
                    <a:pt x="4167" y="771"/>
                    <a:pt x="2706" y="1258"/>
                  </a:cubicBezTo>
                  <a:cubicBezTo>
                    <a:pt x="2037" y="1501"/>
                    <a:pt x="1399" y="1714"/>
                    <a:pt x="699" y="1866"/>
                  </a:cubicBezTo>
                  <a:cubicBezTo>
                    <a:pt x="426" y="1866"/>
                    <a:pt x="0" y="2048"/>
                    <a:pt x="304" y="2383"/>
                  </a:cubicBezTo>
                  <a:cubicBezTo>
                    <a:pt x="3374" y="3477"/>
                    <a:pt x="6748" y="3538"/>
                    <a:pt x="10001" y="3720"/>
                  </a:cubicBezTo>
                  <a:cubicBezTo>
                    <a:pt x="10079" y="3727"/>
                    <a:pt x="10421" y="3735"/>
                    <a:pt x="10892" y="3735"/>
                  </a:cubicBezTo>
                  <a:cubicBezTo>
                    <a:pt x="12616" y="3735"/>
                    <a:pt x="16072" y="3629"/>
                    <a:pt x="14712" y="2960"/>
                  </a:cubicBezTo>
                  <a:cubicBezTo>
                    <a:pt x="13830" y="2535"/>
                    <a:pt x="12919" y="2200"/>
                    <a:pt x="12007" y="1836"/>
                  </a:cubicBezTo>
                  <a:cubicBezTo>
                    <a:pt x="10882" y="1349"/>
                    <a:pt x="9818" y="559"/>
                    <a:pt x="8633" y="255"/>
                  </a:cubicBezTo>
                  <a:cubicBezTo>
                    <a:pt x="8143" y="75"/>
                    <a:pt x="7660" y="1"/>
                    <a:pt x="7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64">
              <a:extLst>
                <a:ext uri="{FF2B5EF4-FFF2-40B4-BE49-F238E27FC236}">
                  <a16:creationId xmlns:a16="http://schemas.microsoft.com/office/drawing/2014/main" id="{0FB4DA3B-E5BE-E285-668A-944BC4BB0B6F}"/>
                </a:ext>
              </a:extLst>
            </p:cNvPr>
            <p:cNvSpPr/>
            <p:nvPr/>
          </p:nvSpPr>
          <p:spPr>
            <a:xfrm>
              <a:off x="8492825" y="41325"/>
              <a:ext cx="1073750" cy="2107950"/>
            </a:xfrm>
            <a:custGeom>
              <a:avLst/>
              <a:gdLst/>
              <a:ahLst/>
              <a:cxnLst/>
              <a:rect l="l" t="t" r="r" b="b"/>
              <a:pathLst>
                <a:path w="42950" h="84318" extrusionOk="0">
                  <a:moveTo>
                    <a:pt x="912" y="548"/>
                  </a:moveTo>
                  <a:cubicBezTo>
                    <a:pt x="1156" y="548"/>
                    <a:pt x="1368" y="578"/>
                    <a:pt x="1581" y="578"/>
                  </a:cubicBezTo>
                  <a:cubicBezTo>
                    <a:pt x="3861" y="578"/>
                    <a:pt x="6110" y="578"/>
                    <a:pt x="8390" y="608"/>
                  </a:cubicBezTo>
                  <a:cubicBezTo>
                    <a:pt x="10791" y="608"/>
                    <a:pt x="13223" y="639"/>
                    <a:pt x="15624" y="639"/>
                  </a:cubicBezTo>
                  <a:cubicBezTo>
                    <a:pt x="17873" y="669"/>
                    <a:pt x="20122" y="669"/>
                    <a:pt x="22341" y="669"/>
                  </a:cubicBezTo>
                  <a:cubicBezTo>
                    <a:pt x="24743" y="700"/>
                    <a:pt x="27113" y="700"/>
                    <a:pt x="29484" y="730"/>
                  </a:cubicBezTo>
                  <a:cubicBezTo>
                    <a:pt x="31764" y="730"/>
                    <a:pt x="34013" y="760"/>
                    <a:pt x="36293" y="760"/>
                  </a:cubicBezTo>
                  <a:cubicBezTo>
                    <a:pt x="37813" y="760"/>
                    <a:pt x="39302" y="791"/>
                    <a:pt x="40822" y="791"/>
                  </a:cubicBezTo>
                  <a:cubicBezTo>
                    <a:pt x="40761" y="882"/>
                    <a:pt x="40670" y="943"/>
                    <a:pt x="40609" y="1034"/>
                  </a:cubicBezTo>
                  <a:lnTo>
                    <a:pt x="39758" y="2037"/>
                  </a:lnTo>
                  <a:cubicBezTo>
                    <a:pt x="39667" y="2159"/>
                    <a:pt x="39576" y="2280"/>
                    <a:pt x="39515" y="2402"/>
                  </a:cubicBezTo>
                  <a:cubicBezTo>
                    <a:pt x="39515" y="2402"/>
                    <a:pt x="39515" y="2371"/>
                    <a:pt x="39515" y="2371"/>
                  </a:cubicBezTo>
                  <a:cubicBezTo>
                    <a:pt x="39515" y="2402"/>
                    <a:pt x="39485" y="2432"/>
                    <a:pt x="39485" y="2432"/>
                  </a:cubicBezTo>
                  <a:cubicBezTo>
                    <a:pt x="39485" y="2432"/>
                    <a:pt x="39485" y="2432"/>
                    <a:pt x="39515" y="2402"/>
                  </a:cubicBezTo>
                  <a:lnTo>
                    <a:pt x="39515" y="2402"/>
                  </a:lnTo>
                  <a:cubicBezTo>
                    <a:pt x="39393" y="2554"/>
                    <a:pt x="39302" y="2736"/>
                    <a:pt x="39211" y="2888"/>
                  </a:cubicBezTo>
                  <a:cubicBezTo>
                    <a:pt x="39150" y="2979"/>
                    <a:pt x="39120" y="3070"/>
                    <a:pt x="39059" y="3192"/>
                  </a:cubicBezTo>
                  <a:cubicBezTo>
                    <a:pt x="39120" y="3131"/>
                    <a:pt x="39181" y="3101"/>
                    <a:pt x="39241" y="3040"/>
                  </a:cubicBezTo>
                  <a:cubicBezTo>
                    <a:pt x="39363" y="2979"/>
                    <a:pt x="39454" y="2888"/>
                    <a:pt x="39545" y="2797"/>
                  </a:cubicBezTo>
                  <a:cubicBezTo>
                    <a:pt x="39545" y="2797"/>
                    <a:pt x="39545" y="2827"/>
                    <a:pt x="39545" y="2827"/>
                  </a:cubicBezTo>
                  <a:cubicBezTo>
                    <a:pt x="39789" y="2615"/>
                    <a:pt x="40001" y="2402"/>
                    <a:pt x="40244" y="2189"/>
                  </a:cubicBezTo>
                  <a:cubicBezTo>
                    <a:pt x="40244" y="2219"/>
                    <a:pt x="40244" y="2219"/>
                    <a:pt x="40244" y="2219"/>
                  </a:cubicBezTo>
                  <a:cubicBezTo>
                    <a:pt x="40305" y="2159"/>
                    <a:pt x="40366" y="2098"/>
                    <a:pt x="40427" y="2037"/>
                  </a:cubicBezTo>
                  <a:cubicBezTo>
                    <a:pt x="40670" y="1763"/>
                    <a:pt x="40944" y="1490"/>
                    <a:pt x="41187" y="1216"/>
                  </a:cubicBezTo>
                  <a:cubicBezTo>
                    <a:pt x="41187" y="2979"/>
                    <a:pt x="41217" y="4773"/>
                    <a:pt x="41248" y="6536"/>
                  </a:cubicBezTo>
                  <a:cubicBezTo>
                    <a:pt x="41308" y="10396"/>
                    <a:pt x="41369" y="14226"/>
                    <a:pt x="41430" y="18055"/>
                  </a:cubicBezTo>
                  <a:cubicBezTo>
                    <a:pt x="41491" y="21733"/>
                    <a:pt x="41551" y="25381"/>
                    <a:pt x="41582" y="29059"/>
                  </a:cubicBezTo>
                  <a:cubicBezTo>
                    <a:pt x="41643" y="32858"/>
                    <a:pt x="41703" y="36627"/>
                    <a:pt x="41764" y="40427"/>
                  </a:cubicBezTo>
                  <a:cubicBezTo>
                    <a:pt x="41825" y="44256"/>
                    <a:pt x="41886" y="48086"/>
                    <a:pt x="41947" y="51916"/>
                  </a:cubicBezTo>
                  <a:cubicBezTo>
                    <a:pt x="41977" y="55655"/>
                    <a:pt x="42038" y="59393"/>
                    <a:pt x="42099" y="63132"/>
                  </a:cubicBezTo>
                  <a:cubicBezTo>
                    <a:pt x="42159" y="66962"/>
                    <a:pt x="42220" y="70822"/>
                    <a:pt x="42281" y="74652"/>
                  </a:cubicBezTo>
                  <a:cubicBezTo>
                    <a:pt x="42311" y="77600"/>
                    <a:pt x="42372" y="80549"/>
                    <a:pt x="42403" y="83528"/>
                  </a:cubicBezTo>
                  <a:cubicBezTo>
                    <a:pt x="42281" y="83406"/>
                    <a:pt x="42159" y="83284"/>
                    <a:pt x="42068" y="83163"/>
                  </a:cubicBezTo>
                  <a:cubicBezTo>
                    <a:pt x="41916" y="83041"/>
                    <a:pt x="41795" y="82889"/>
                    <a:pt x="41673" y="82768"/>
                  </a:cubicBezTo>
                  <a:cubicBezTo>
                    <a:pt x="41643" y="82737"/>
                    <a:pt x="41643" y="82737"/>
                    <a:pt x="41612" y="82707"/>
                  </a:cubicBezTo>
                  <a:lnTo>
                    <a:pt x="41612" y="82707"/>
                  </a:lnTo>
                  <a:cubicBezTo>
                    <a:pt x="41612" y="82707"/>
                    <a:pt x="41612" y="82709"/>
                    <a:pt x="41613" y="82711"/>
                  </a:cubicBezTo>
                  <a:lnTo>
                    <a:pt x="41613" y="82711"/>
                  </a:lnTo>
                  <a:cubicBezTo>
                    <a:pt x="41377" y="82510"/>
                    <a:pt x="41117" y="82333"/>
                    <a:pt x="40913" y="82129"/>
                  </a:cubicBezTo>
                  <a:lnTo>
                    <a:pt x="40913" y="82129"/>
                  </a:lnTo>
                  <a:cubicBezTo>
                    <a:pt x="40913" y="82160"/>
                    <a:pt x="40913" y="82160"/>
                    <a:pt x="40944" y="82160"/>
                  </a:cubicBezTo>
                  <a:cubicBezTo>
                    <a:pt x="40913" y="82160"/>
                    <a:pt x="40913" y="82160"/>
                    <a:pt x="40883" y="82129"/>
                  </a:cubicBezTo>
                  <a:cubicBezTo>
                    <a:pt x="40852" y="82099"/>
                    <a:pt x="40852" y="82099"/>
                    <a:pt x="40852" y="82099"/>
                  </a:cubicBezTo>
                  <a:cubicBezTo>
                    <a:pt x="40761" y="82008"/>
                    <a:pt x="40670" y="81947"/>
                    <a:pt x="40579" y="81886"/>
                  </a:cubicBezTo>
                  <a:cubicBezTo>
                    <a:pt x="40579" y="81886"/>
                    <a:pt x="40579" y="81856"/>
                    <a:pt x="40548" y="81856"/>
                  </a:cubicBezTo>
                  <a:lnTo>
                    <a:pt x="40579" y="81856"/>
                  </a:lnTo>
                  <a:cubicBezTo>
                    <a:pt x="40518" y="81825"/>
                    <a:pt x="40457" y="81765"/>
                    <a:pt x="40396" y="81734"/>
                  </a:cubicBezTo>
                  <a:cubicBezTo>
                    <a:pt x="40305" y="81673"/>
                    <a:pt x="40214" y="81613"/>
                    <a:pt x="40123" y="81552"/>
                  </a:cubicBezTo>
                  <a:cubicBezTo>
                    <a:pt x="40123" y="81552"/>
                    <a:pt x="40123" y="81521"/>
                    <a:pt x="40123" y="81521"/>
                  </a:cubicBezTo>
                  <a:lnTo>
                    <a:pt x="40092" y="81521"/>
                  </a:lnTo>
                  <a:cubicBezTo>
                    <a:pt x="40062" y="81491"/>
                    <a:pt x="40032" y="81461"/>
                    <a:pt x="40001" y="81461"/>
                  </a:cubicBezTo>
                  <a:lnTo>
                    <a:pt x="40001" y="81461"/>
                  </a:lnTo>
                  <a:lnTo>
                    <a:pt x="40032" y="81491"/>
                  </a:lnTo>
                  <a:cubicBezTo>
                    <a:pt x="40092" y="81582"/>
                    <a:pt x="40153" y="81673"/>
                    <a:pt x="40214" y="81765"/>
                  </a:cubicBezTo>
                  <a:cubicBezTo>
                    <a:pt x="40244" y="81765"/>
                    <a:pt x="40244" y="81795"/>
                    <a:pt x="40244" y="81795"/>
                  </a:cubicBezTo>
                  <a:cubicBezTo>
                    <a:pt x="40336" y="81886"/>
                    <a:pt x="40396" y="81977"/>
                    <a:pt x="40457" y="82099"/>
                  </a:cubicBezTo>
                  <a:lnTo>
                    <a:pt x="40488" y="82099"/>
                  </a:lnTo>
                  <a:cubicBezTo>
                    <a:pt x="40579" y="82221"/>
                    <a:pt x="40640" y="82312"/>
                    <a:pt x="40731" y="82403"/>
                  </a:cubicBezTo>
                  <a:cubicBezTo>
                    <a:pt x="40731" y="82403"/>
                    <a:pt x="40731" y="82403"/>
                    <a:pt x="40701" y="82373"/>
                  </a:cubicBezTo>
                  <a:lnTo>
                    <a:pt x="40701" y="82373"/>
                  </a:lnTo>
                  <a:cubicBezTo>
                    <a:pt x="40822" y="82494"/>
                    <a:pt x="40913" y="82616"/>
                    <a:pt x="41004" y="82737"/>
                  </a:cubicBezTo>
                  <a:cubicBezTo>
                    <a:pt x="41096" y="82889"/>
                    <a:pt x="41217" y="83011"/>
                    <a:pt x="41339" y="83163"/>
                  </a:cubicBezTo>
                  <a:cubicBezTo>
                    <a:pt x="41339" y="83193"/>
                    <a:pt x="41369" y="83193"/>
                    <a:pt x="41369" y="83224"/>
                  </a:cubicBezTo>
                  <a:cubicBezTo>
                    <a:pt x="41551" y="83406"/>
                    <a:pt x="41734" y="83588"/>
                    <a:pt x="41947" y="83801"/>
                  </a:cubicBezTo>
                  <a:lnTo>
                    <a:pt x="40731" y="83771"/>
                  </a:lnTo>
                  <a:cubicBezTo>
                    <a:pt x="38451" y="83740"/>
                    <a:pt x="36202" y="83680"/>
                    <a:pt x="33953" y="83649"/>
                  </a:cubicBezTo>
                  <a:cubicBezTo>
                    <a:pt x="31612" y="83588"/>
                    <a:pt x="29272" y="83528"/>
                    <a:pt x="26931" y="83497"/>
                  </a:cubicBezTo>
                  <a:cubicBezTo>
                    <a:pt x="24621" y="83436"/>
                    <a:pt x="22281" y="83406"/>
                    <a:pt x="19971" y="83345"/>
                  </a:cubicBezTo>
                  <a:lnTo>
                    <a:pt x="13223" y="83224"/>
                  </a:lnTo>
                  <a:cubicBezTo>
                    <a:pt x="10913" y="83163"/>
                    <a:pt x="8572" y="83102"/>
                    <a:pt x="6232" y="83072"/>
                  </a:cubicBezTo>
                  <a:cubicBezTo>
                    <a:pt x="4651" y="83041"/>
                    <a:pt x="3040" y="83011"/>
                    <a:pt x="1429" y="82980"/>
                  </a:cubicBezTo>
                  <a:cubicBezTo>
                    <a:pt x="1581" y="82828"/>
                    <a:pt x="1733" y="82676"/>
                    <a:pt x="1915" y="82524"/>
                  </a:cubicBezTo>
                  <a:cubicBezTo>
                    <a:pt x="2128" y="82312"/>
                    <a:pt x="2341" y="82099"/>
                    <a:pt x="2554" y="81886"/>
                  </a:cubicBezTo>
                  <a:cubicBezTo>
                    <a:pt x="2584" y="81856"/>
                    <a:pt x="2615" y="81825"/>
                    <a:pt x="2645" y="81765"/>
                  </a:cubicBezTo>
                  <a:cubicBezTo>
                    <a:pt x="2767" y="81613"/>
                    <a:pt x="2919" y="81461"/>
                    <a:pt x="3040" y="81309"/>
                  </a:cubicBezTo>
                  <a:cubicBezTo>
                    <a:pt x="3131" y="81187"/>
                    <a:pt x="3192" y="81096"/>
                    <a:pt x="3283" y="81005"/>
                  </a:cubicBezTo>
                  <a:cubicBezTo>
                    <a:pt x="3283" y="80974"/>
                    <a:pt x="3314" y="80974"/>
                    <a:pt x="3314" y="80974"/>
                  </a:cubicBezTo>
                  <a:cubicBezTo>
                    <a:pt x="3314" y="80944"/>
                    <a:pt x="3344" y="80914"/>
                    <a:pt x="3374" y="80914"/>
                  </a:cubicBezTo>
                  <a:cubicBezTo>
                    <a:pt x="3374" y="80914"/>
                    <a:pt x="3374" y="80914"/>
                    <a:pt x="3374" y="80883"/>
                  </a:cubicBezTo>
                  <a:cubicBezTo>
                    <a:pt x="3374" y="80883"/>
                    <a:pt x="3374" y="80853"/>
                    <a:pt x="3374" y="80853"/>
                  </a:cubicBezTo>
                  <a:cubicBezTo>
                    <a:pt x="3526" y="80701"/>
                    <a:pt x="3618" y="80549"/>
                    <a:pt x="3739" y="80366"/>
                  </a:cubicBezTo>
                  <a:lnTo>
                    <a:pt x="3739" y="80366"/>
                  </a:lnTo>
                  <a:cubicBezTo>
                    <a:pt x="3587" y="80458"/>
                    <a:pt x="3466" y="80518"/>
                    <a:pt x="3344" y="80610"/>
                  </a:cubicBezTo>
                  <a:cubicBezTo>
                    <a:pt x="3314" y="80640"/>
                    <a:pt x="3253" y="80670"/>
                    <a:pt x="3222" y="80701"/>
                  </a:cubicBezTo>
                  <a:cubicBezTo>
                    <a:pt x="3131" y="80762"/>
                    <a:pt x="3010" y="80853"/>
                    <a:pt x="2888" y="80944"/>
                  </a:cubicBezTo>
                  <a:lnTo>
                    <a:pt x="2919" y="80914"/>
                  </a:lnTo>
                  <a:lnTo>
                    <a:pt x="2919" y="80914"/>
                  </a:lnTo>
                  <a:cubicBezTo>
                    <a:pt x="2797" y="81005"/>
                    <a:pt x="2706" y="81096"/>
                    <a:pt x="2584" y="81187"/>
                  </a:cubicBezTo>
                  <a:cubicBezTo>
                    <a:pt x="2432" y="81309"/>
                    <a:pt x="2311" y="81430"/>
                    <a:pt x="2159" y="81552"/>
                  </a:cubicBezTo>
                  <a:cubicBezTo>
                    <a:pt x="2189" y="81522"/>
                    <a:pt x="2189" y="81521"/>
                    <a:pt x="2189" y="81521"/>
                  </a:cubicBezTo>
                  <a:lnTo>
                    <a:pt x="2189" y="81521"/>
                  </a:lnTo>
                  <a:cubicBezTo>
                    <a:pt x="2098" y="81582"/>
                    <a:pt x="2037" y="81643"/>
                    <a:pt x="1946" y="81704"/>
                  </a:cubicBezTo>
                  <a:cubicBezTo>
                    <a:pt x="1946" y="81734"/>
                    <a:pt x="1915" y="81765"/>
                    <a:pt x="1885" y="81765"/>
                  </a:cubicBezTo>
                  <a:cubicBezTo>
                    <a:pt x="1642" y="82038"/>
                    <a:pt x="1368" y="82281"/>
                    <a:pt x="1095" y="82524"/>
                  </a:cubicBezTo>
                  <a:cubicBezTo>
                    <a:pt x="1095" y="81278"/>
                    <a:pt x="1095" y="80002"/>
                    <a:pt x="1095" y="78725"/>
                  </a:cubicBezTo>
                  <a:cubicBezTo>
                    <a:pt x="1064" y="75047"/>
                    <a:pt x="1034" y="71369"/>
                    <a:pt x="1004" y="67691"/>
                  </a:cubicBezTo>
                  <a:lnTo>
                    <a:pt x="912" y="56445"/>
                  </a:lnTo>
                  <a:cubicBezTo>
                    <a:pt x="882" y="52554"/>
                    <a:pt x="852" y="48664"/>
                    <a:pt x="852" y="44773"/>
                  </a:cubicBezTo>
                  <a:lnTo>
                    <a:pt x="760" y="33709"/>
                  </a:lnTo>
                  <a:cubicBezTo>
                    <a:pt x="730" y="29940"/>
                    <a:pt x="700" y="26201"/>
                    <a:pt x="669" y="22463"/>
                  </a:cubicBezTo>
                  <a:cubicBezTo>
                    <a:pt x="639" y="18633"/>
                    <a:pt x="639" y="14803"/>
                    <a:pt x="608" y="10973"/>
                  </a:cubicBezTo>
                  <a:cubicBezTo>
                    <a:pt x="578" y="7630"/>
                    <a:pt x="548" y="4256"/>
                    <a:pt x="517" y="912"/>
                  </a:cubicBezTo>
                  <a:lnTo>
                    <a:pt x="517" y="912"/>
                  </a:lnTo>
                  <a:cubicBezTo>
                    <a:pt x="669" y="1034"/>
                    <a:pt x="791" y="1186"/>
                    <a:pt x="943" y="1338"/>
                  </a:cubicBezTo>
                  <a:cubicBezTo>
                    <a:pt x="1125" y="1520"/>
                    <a:pt x="1338" y="1733"/>
                    <a:pt x="1551" y="1946"/>
                  </a:cubicBezTo>
                  <a:cubicBezTo>
                    <a:pt x="1642" y="2007"/>
                    <a:pt x="1763" y="2098"/>
                    <a:pt x="1885" y="2189"/>
                  </a:cubicBezTo>
                  <a:cubicBezTo>
                    <a:pt x="2067" y="2341"/>
                    <a:pt x="2280" y="2463"/>
                    <a:pt x="2493" y="2615"/>
                  </a:cubicBezTo>
                  <a:lnTo>
                    <a:pt x="2463" y="2615"/>
                  </a:lnTo>
                  <a:cubicBezTo>
                    <a:pt x="2584" y="2675"/>
                    <a:pt x="2675" y="2766"/>
                    <a:pt x="2767" y="2827"/>
                  </a:cubicBezTo>
                  <a:cubicBezTo>
                    <a:pt x="2858" y="2888"/>
                    <a:pt x="2979" y="2949"/>
                    <a:pt x="3070" y="3040"/>
                  </a:cubicBezTo>
                  <a:cubicBezTo>
                    <a:pt x="3010" y="2949"/>
                    <a:pt x="2949" y="2888"/>
                    <a:pt x="2888" y="2797"/>
                  </a:cubicBezTo>
                  <a:lnTo>
                    <a:pt x="2888" y="2766"/>
                  </a:lnTo>
                  <a:lnTo>
                    <a:pt x="2609" y="2432"/>
                  </a:lnTo>
                  <a:lnTo>
                    <a:pt x="2609" y="2432"/>
                  </a:lnTo>
                  <a:cubicBezTo>
                    <a:pt x="2612" y="2432"/>
                    <a:pt x="2615" y="2432"/>
                    <a:pt x="2615" y="2432"/>
                  </a:cubicBezTo>
                  <a:cubicBezTo>
                    <a:pt x="2311" y="2037"/>
                    <a:pt x="1976" y="1672"/>
                    <a:pt x="1642" y="1308"/>
                  </a:cubicBezTo>
                  <a:cubicBezTo>
                    <a:pt x="1399" y="1064"/>
                    <a:pt x="1156" y="791"/>
                    <a:pt x="912" y="548"/>
                  </a:cubicBezTo>
                  <a:close/>
                  <a:moveTo>
                    <a:pt x="517" y="1"/>
                  </a:moveTo>
                  <a:cubicBezTo>
                    <a:pt x="365" y="31"/>
                    <a:pt x="183" y="31"/>
                    <a:pt x="1" y="31"/>
                  </a:cubicBezTo>
                  <a:cubicBezTo>
                    <a:pt x="1" y="122"/>
                    <a:pt x="1" y="213"/>
                    <a:pt x="1" y="304"/>
                  </a:cubicBezTo>
                  <a:lnTo>
                    <a:pt x="1" y="396"/>
                  </a:lnTo>
                  <a:cubicBezTo>
                    <a:pt x="1" y="578"/>
                    <a:pt x="1" y="730"/>
                    <a:pt x="1" y="912"/>
                  </a:cubicBezTo>
                  <a:cubicBezTo>
                    <a:pt x="31" y="2918"/>
                    <a:pt x="31" y="4955"/>
                    <a:pt x="61" y="6991"/>
                  </a:cubicBezTo>
                  <a:cubicBezTo>
                    <a:pt x="61" y="10821"/>
                    <a:pt x="92" y="14651"/>
                    <a:pt x="122" y="18511"/>
                  </a:cubicBezTo>
                  <a:cubicBezTo>
                    <a:pt x="153" y="22280"/>
                    <a:pt x="183" y="26050"/>
                    <a:pt x="213" y="29819"/>
                  </a:cubicBezTo>
                  <a:cubicBezTo>
                    <a:pt x="244" y="33527"/>
                    <a:pt x="274" y="37235"/>
                    <a:pt x="304" y="40943"/>
                  </a:cubicBezTo>
                  <a:cubicBezTo>
                    <a:pt x="335" y="44621"/>
                    <a:pt x="335" y="48299"/>
                    <a:pt x="365" y="51977"/>
                  </a:cubicBezTo>
                  <a:cubicBezTo>
                    <a:pt x="396" y="55837"/>
                    <a:pt x="426" y="59667"/>
                    <a:pt x="456" y="63497"/>
                  </a:cubicBezTo>
                  <a:cubicBezTo>
                    <a:pt x="487" y="67296"/>
                    <a:pt x="517" y="71065"/>
                    <a:pt x="548" y="74865"/>
                  </a:cubicBezTo>
                  <a:cubicBezTo>
                    <a:pt x="548" y="77540"/>
                    <a:pt x="578" y="80245"/>
                    <a:pt x="608" y="82950"/>
                  </a:cubicBezTo>
                  <a:lnTo>
                    <a:pt x="578" y="82950"/>
                  </a:lnTo>
                  <a:cubicBezTo>
                    <a:pt x="578" y="82980"/>
                    <a:pt x="578" y="83011"/>
                    <a:pt x="578" y="83041"/>
                  </a:cubicBezTo>
                  <a:cubicBezTo>
                    <a:pt x="608" y="83163"/>
                    <a:pt x="608" y="83284"/>
                    <a:pt x="608" y="83406"/>
                  </a:cubicBezTo>
                  <a:cubicBezTo>
                    <a:pt x="608" y="83406"/>
                    <a:pt x="608" y="83436"/>
                    <a:pt x="608" y="83467"/>
                  </a:cubicBezTo>
                  <a:lnTo>
                    <a:pt x="608" y="83497"/>
                  </a:lnTo>
                  <a:lnTo>
                    <a:pt x="1125" y="83497"/>
                  </a:lnTo>
                  <a:lnTo>
                    <a:pt x="1125" y="83467"/>
                  </a:lnTo>
                  <a:cubicBezTo>
                    <a:pt x="1733" y="83467"/>
                    <a:pt x="2341" y="83497"/>
                    <a:pt x="2919" y="83497"/>
                  </a:cubicBezTo>
                  <a:lnTo>
                    <a:pt x="9697" y="83649"/>
                  </a:lnTo>
                  <a:cubicBezTo>
                    <a:pt x="11976" y="83680"/>
                    <a:pt x="14256" y="83740"/>
                    <a:pt x="16505" y="83771"/>
                  </a:cubicBezTo>
                  <a:cubicBezTo>
                    <a:pt x="18846" y="83831"/>
                    <a:pt x="21156" y="83862"/>
                    <a:pt x="23466" y="83923"/>
                  </a:cubicBezTo>
                  <a:cubicBezTo>
                    <a:pt x="25806" y="83953"/>
                    <a:pt x="28147" y="84014"/>
                    <a:pt x="30487" y="84075"/>
                  </a:cubicBezTo>
                  <a:cubicBezTo>
                    <a:pt x="32797" y="84105"/>
                    <a:pt x="35108" y="84166"/>
                    <a:pt x="37448" y="84196"/>
                  </a:cubicBezTo>
                  <a:cubicBezTo>
                    <a:pt x="39029" y="84227"/>
                    <a:pt x="40640" y="84257"/>
                    <a:pt x="42251" y="84287"/>
                  </a:cubicBezTo>
                  <a:lnTo>
                    <a:pt x="42494" y="84287"/>
                  </a:lnTo>
                  <a:cubicBezTo>
                    <a:pt x="42524" y="84287"/>
                    <a:pt x="42524" y="84287"/>
                    <a:pt x="42555" y="84318"/>
                  </a:cubicBezTo>
                  <a:lnTo>
                    <a:pt x="42919" y="84318"/>
                  </a:lnTo>
                  <a:cubicBezTo>
                    <a:pt x="42919" y="84166"/>
                    <a:pt x="42919" y="84014"/>
                    <a:pt x="42919" y="83862"/>
                  </a:cubicBezTo>
                  <a:lnTo>
                    <a:pt x="42919" y="83831"/>
                  </a:lnTo>
                  <a:cubicBezTo>
                    <a:pt x="42919" y="83831"/>
                    <a:pt x="42919" y="83801"/>
                    <a:pt x="42919" y="83801"/>
                  </a:cubicBezTo>
                  <a:cubicBezTo>
                    <a:pt x="42919" y="83771"/>
                    <a:pt x="42919" y="83710"/>
                    <a:pt x="42950" y="83649"/>
                  </a:cubicBezTo>
                  <a:cubicBezTo>
                    <a:pt x="42919" y="82008"/>
                    <a:pt x="42889" y="80336"/>
                    <a:pt x="42858" y="78695"/>
                  </a:cubicBezTo>
                  <a:cubicBezTo>
                    <a:pt x="42798" y="74895"/>
                    <a:pt x="42737" y="71096"/>
                    <a:pt x="42676" y="67266"/>
                  </a:cubicBezTo>
                  <a:cubicBezTo>
                    <a:pt x="42646" y="65412"/>
                    <a:pt x="42615" y="63558"/>
                    <a:pt x="42615" y="61704"/>
                  </a:cubicBezTo>
                  <a:cubicBezTo>
                    <a:pt x="42585" y="59789"/>
                    <a:pt x="42555" y="57904"/>
                    <a:pt x="42524" y="55989"/>
                  </a:cubicBezTo>
                  <a:cubicBezTo>
                    <a:pt x="42494" y="54165"/>
                    <a:pt x="42463" y="52372"/>
                    <a:pt x="42433" y="50548"/>
                  </a:cubicBezTo>
                  <a:cubicBezTo>
                    <a:pt x="42403" y="48664"/>
                    <a:pt x="42372" y="46749"/>
                    <a:pt x="42342" y="44864"/>
                  </a:cubicBezTo>
                  <a:cubicBezTo>
                    <a:pt x="42281" y="41065"/>
                    <a:pt x="42251" y="37265"/>
                    <a:pt x="42190" y="33466"/>
                  </a:cubicBezTo>
                  <a:cubicBezTo>
                    <a:pt x="42129" y="29636"/>
                    <a:pt x="42068" y="25776"/>
                    <a:pt x="42007" y="21946"/>
                  </a:cubicBezTo>
                  <a:cubicBezTo>
                    <a:pt x="41947" y="18268"/>
                    <a:pt x="41886" y="14621"/>
                    <a:pt x="41855" y="10973"/>
                  </a:cubicBezTo>
                  <a:cubicBezTo>
                    <a:pt x="41795" y="7599"/>
                    <a:pt x="41734" y="4195"/>
                    <a:pt x="41703" y="791"/>
                  </a:cubicBezTo>
                  <a:cubicBezTo>
                    <a:pt x="41703" y="730"/>
                    <a:pt x="41703" y="669"/>
                    <a:pt x="41703" y="608"/>
                  </a:cubicBezTo>
                  <a:cubicBezTo>
                    <a:pt x="41703" y="487"/>
                    <a:pt x="41703" y="396"/>
                    <a:pt x="41703" y="274"/>
                  </a:cubicBezTo>
                  <a:cubicBezTo>
                    <a:pt x="41643" y="274"/>
                    <a:pt x="41612" y="244"/>
                    <a:pt x="41551" y="244"/>
                  </a:cubicBezTo>
                  <a:lnTo>
                    <a:pt x="41217" y="244"/>
                  </a:lnTo>
                  <a:cubicBezTo>
                    <a:pt x="41187" y="244"/>
                    <a:pt x="41187" y="213"/>
                    <a:pt x="41156" y="213"/>
                  </a:cubicBezTo>
                  <a:lnTo>
                    <a:pt x="41156" y="274"/>
                  </a:lnTo>
                  <a:lnTo>
                    <a:pt x="40883" y="274"/>
                  </a:lnTo>
                  <a:cubicBezTo>
                    <a:pt x="38573" y="244"/>
                    <a:pt x="36263" y="244"/>
                    <a:pt x="33953" y="244"/>
                  </a:cubicBezTo>
                  <a:cubicBezTo>
                    <a:pt x="31703" y="213"/>
                    <a:pt x="29454" y="213"/>
                    <a:pt x="27235" y="183"/>
                  </a:cubicBezTo>
                  <a:cubicBezTo>
                    <a:pt x="24925" y="183"/>
                    <a:pt x="22615" y="152"/>
                    <a:pt x="20305" y="152"/>
                  </a:cubicBezTo>
                  <a:cubicBezTo>
                    <a:pt x="17873" y="122"/>
                    <a:pt x="15442" y="122"/>
                    <a:pt x="13010" y="122"/>
                  </a:cubicBezTo>
                  <a:cubicBezTo>
                    <a:pt x="10761" y="92"/>
                    <a:pt x="8511" y="92"/>
                    <a:pt x="6232" y="61"/>
                  </a:cubicBezTo>
                  <a:cubicBezTo>
                    <a:pt x="4347" y="61"/>
                    <a:pt x="2432" y="31"/>
                    <a:pt x="517" y="31"/>
                  </a:cubicBezTo>
                  <a:lnTo>
                    <a:pt x="5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64">
              <a:extLst>
                <a:ext uri="{FF2B5EF4-FFF2-40B4-BE49-F238E27FC236}">
                  <a16:creationId xmlns:a16="http://schemas.microsoft.com/office/drawing/2014/main" id="{40949DA4-4672-A919-0342-0FFE2115330D}"/>
                </a:ext>
              </a:extLst>
            </p:cNvPr>
            <p:cNvSpPr/>
            <p:nvPr/>
          </p:nvSpPr>
          <p:spPr>
            <a:xfrm>
              <a:off x="8586300" y="134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4">
              <a:extLst>
                <a:ext uri="{FF2B5EF4-FFF2-40B4-BE49-F238E27FC236}">
                  <a16:creationId xmlns:a16="http://schemas.microsoft.com/office/drawing/2014/main" id="{F6D897A8-A10F-0AE9-43B1-1C4180868F32}"/>
                </a:ext>
              </a:extLst>
            </p:cNvPr>
            <p:cNvSpPr/>
            <p:nvPr/>
          </p:nvSpPr>
          <p:spPr>
            <a:xfrm>
              <a:off x="8603000" y="158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4">
              <a:extLst>
                <a:ext uri="{FF2B5EF4-FFF2-40B4-BE49-F238E27FC236}">
                  <a16:creationId xmlns:a16="http://schemas.microsoft.com/office/drawing/2014/main" id="{1D82CFC1-3B92-700F-C1EC-B3CCDC6D7122}"/>
                </a:ext>
              </a:extLst>
            </p:cNvPr>
            <p:cNvSpPr/>
            <p:nvPr/>
          </p:nvSpPr>
          <p:spPr>
            <a:xfrm>
              <a:off x="9451050" y="143150"/>
              <a:ext cx="25" cy="775"/>
            </a:xfrm>
            <a:custGeom>
              <a:avLst/>
              <a:gdLst/>
              <a:ahLst/>
              <a:cxnLst/>
              <a:rect l="l" t="t" r="r" b="b"/>
              <a:pathLst>
                <a:path w="1" h="31" extrusionOk="0">
                  <a:moveTo>
                    <a:pt x="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64">
              <a:extLst>
                <a:ext uri="{FF2B5EF4-FFF2-40B4-BE49-F238E27FC236}">
                  <a16:creationId xmlns:a16="http://schemas.microsoft.com/office/drawing/2014/main" id="{C93E3C7B-0AF0-625F-28FB-F23AE06BE092}"/>
                </a:ext>
              </a:extLst>
            </p:cNvPr>
            <p:cNvSpPr/>
            <p:nvPr/>
          </p:nvSpPr>
          <p:spPr>
            <a:xfrm>
              <a:off x="9514125" y="209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64">
              <a:extLst>
                <a:ext uri="{FF2B5EF4-FFF2-40B4-BE49-F238E27FC236}">
                  <a16:creationId xmlns:a16="http://schemas.microsoft.com/office/drawing/2014/main" id="{415D55DD-3606-8D30-6C09-79088A6C115C}"/>
                </a:ext>
              </a:extLst>
            </p:cNvPr>
            <p:cNvSpPr/>
            <p:nvPr/>
          </p:nvSpPr>
          <p:spPr>
            <a:xfrm>
              <a:off x="9498175" y="2085425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0" y="31"/>
                  </a:moveTo>
                  <a:cubicBezTo>
                    <a:pt x="3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30" y="1"/>
                    <a:pt x="30" y="3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4">
              <a:extLst>
                <a:ext uri="{FF2B5EF4-FFF2-40B4-BE49-F238E27FC236}">
                  <a16:creationId xmlns:a16="http://schemas.microsoft.com/office/drawing/2014/main" id="{8825C372-789E-F006-43B1-C4E30B71AC05}"/>
                </a:ext>
              </a:extLst>
            </p:cNvPr>
            <p:cNvSpPr/>
            <p:nvPr/>
          </p:nvSpPr>
          <p:spPr>
            <a:xfrm>
              <a:off x="9501975" y="2084675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0" y="0"/>
                  </a:moveTo>
                  <a:cubicBezTo>
                    <a:pt x="30" y="0"/>
                    <a:pt x="30" y="0"/>
                    <a:pt x="30" y="31"/>
                  </a:cubicBezTo>
                  <a:cubicBezTo>
                    <a:pt x="30" y="31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64">
              <a:extLst>
                <a:ext uri="{FF2B5EF4-FFF2-40B4-BE49-F238E27FC236}">
                  <a16:creationId xmlns:a16="http://schemas.microsoft.com/office/drawing/2014/main" id="{BD731666-D37A-2F50-3805-181D72C2E8B2}"/>
                </a:ext>
              </a:extLst>
            </p:cNvPr>
            <p:cNvSpPr/>
            <p:nvPr/>
          </p:nvSpPr>
          <p:spPr>
            <a:xfrm>
              <a:off x="9504250" y="209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64">
              <a:extLst>
                <a:ext uri="{FF2B5EF4-FFF2-40B4-BE49-F238E27FC236}">
                  <a16:creationId xmlns:a16="http://schemas.microsoft.com/office/drawing/2014/main" id="{FB088CF7-EACA-6C4E-0A1D-87461CB3901A}"/>
                </a:ext>
              </a:extLst>
            </p:cNvPr>
            <p:cNvSpPr/>
            <p:nvPr/>
          </p:nvSpPr>
          <p:spPr>
            <a:xfrm>
              <a:off x="9504250" y="2093775"/>
              <a:ext cx="775" cy="25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31" y="1"/>
                  </a:moveTo>
                  <a:cubicBezTo>
                    <a:pt x="31" y="1"/>
                    <a:pt x="31" y="1"/>
                    <a:pt x="0" y="1"/>
                  </a:cubicBezTo>
                  <a:lnTo>
                    <a:pt x="0" y="1"/>
                  </a:ln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64">
              <a:extLst>
                <a:ext uri="{FF2B5EF4-FFF2-40B4-BE49-F238E27FC236}">
                  <a16:creationId xmlns:a16="http://schemas.microsoft.com/office/drawing/2014/main" id="{4685C654-1583-F509-A53D-88AD09E8C23C}"/>
                </a:ext>
              </a:extLst>
            </p:cNvPr>
            <p:cNvSpPr/>
            <p:nvPr/>
          </p:nvSpPr>
          <p:spPr>
            <a:xfrm>
              <a:off x="8585525" y="132500"/>
              <a:ext cx="889100" cy="1924075"/>
            </a:xfrm>
            <a:custGeom>
              <a:avLst/>
              <a:gdLst/>
              <a:ahLst/>
              <a:cxnLst/>
              <a:rect l="l" t="t" r="r" b="b"/>
              <a:pathLst>
                <a:path w="35564" h="76963" extrusionOk="0">
                  <a:moveTo>
                    <a:pt x="700" y="1004"/>
                  </a:moveTo>
                  <a:cubicBezTo>
                    <a:pt x="700" y="1004"/>
                    <a:pt x="700" y="1034"/>
                    <a:pt x="730" y="1034"/>
                  </a:cubicBezTo>
                  <a:cubicBezTo>
                    <a:pt x="700" y="1004"/>
                    <a:pt x="700" y="1004"/>
                    <a:pt x="700" y="1004"/>
                  </a:cubicBezTo>
                  <a:close/>
                  <a:moveTo>
                    <a:pt x="16757" y="29363"/>
                  </a:moveTo>
                  <a:cubicBezTo>
                    <a:pt x="16762" y="29373"/>
                    <a:pt x="16769" y="29383"/>
                    <a:pt x="16779" y="29393"/>
                  </a:cubicBezTo>
                  <a:cubicBezTo>
                    <a:pt x="16779" y="29366"/>
                    <a:pt x="16779" y="29363"/>
                    <a:pt x="16757" y="29363"/>
                  </a:cubicBezTo>
                  <a:close/>
                  <a:moveTo>
                    <a:pt x="12189" y="21491"/>
                  </a:moveTo>
                  <a:lnTo>
                    <a:pt x="12189" y="21491"/>
                  </a:lnTo>
                  <a:cubicBezTo>
                    <a:pt x="15928" y="22950"/>
                    <a:pt x="18603" y="26871"/>
                    <a:pt x="18664" y="30883"/>
                  </a:cubicBezTo>
                  <a:cubicBezTo>
                    <a:pt x="18419" y="30838"/>
                    <a:pt x="18158" y="30810"/>
                    <a:pt x="17893" y="30810"/>
                  </a:cubicBezTo>
                  <a:cubicBezTo>
                    <a:pt x="17795" y="30810"/>
                    <a:pt x="17698" y="30814"/>
                    <a:pt x="17600" y="30822"/>
                  </a:cubicBezTo>
                  <a:cubicBezTo>
                    <a:pt x="17570" y="30609"/>
                    <a:pt x="17387" y="30397"/>
                    <a:pt x="17266" y="30214"/>
                  </a:cubicBezTo>
                  <a:cubicBezTo>
                    <a:pt x="17235" y="30153"/>
                    <a:pt x="17205" y="30093"/>
                    <a:pt x="17174" y="30032"/>
                  </a:cubicBezTo>
                  <a:cubicBezTo>
                    <a:pt x="17053" y="29789"/>
                    <a:pt x="16901" y="29576"/>
                    <a:pt x="16749" y="29363"/>
                  </a:cubicBezTo>
                  <a:cubicBezTo>
                    <a:pt x="16752" y="29363"/>
                    <a:pt x="16754" y="29363"/>
                    <a:pt x="16757" y="29363"/>
                  </a:cubicBezTo>
                  <a:lnTo>
                    <a:pt x="16757" y="29363"/>
                  </a:lnTo>
                  <a:cubicBezTo>
                    <a:pt x="16745" y="29343"/>
                    <a:pt x="16739" y="29323"/>
                    <a:pt x="16719" y="29302"/>
                  </a:cubicBezTo>
                  <a:lnTo>
                    <a:pt x="16719" y="29302"/>
                  </a:lnTo>
                  <a:cubicBezTo>
                    <a:pt x="16749" y="29333"/>
                    <a:pt x="16749" y="29333"/>
                    <a:pt x="16749" y="29333"/>
                  </a:cubicBezTo>
                  <a:lnTo>
                    <a:pt x="16749" y="29333"/>
                  </a:lnTo>
                  <a:cubicBezTo>
                    <a:pt x="16718" y="29302"/>
                    <a:pt x="16718" y="29272"/>
                    <a:pt x="16688" y="29242"/>
                  </a:cubicBezTo>
                  <a:lnTo>
                    <a:pt x="16688" y="29242"/>
                  </a:lnTo>
                  <a:cubicBezTo>
                    <a:pt x="16718" y="29272"/>
                    <a:pt x="16718" y="29272"/>
                    <a:pt x="16718" y="29272"/>
                  </a:cubicBezTo>
                  <a:cubicBezTo>
                    <a:pt x="16566" y="29059"/>
                    <a:pt x="16414" y="28877"/>
                    <a:pt x="16263" y="28694"/>
                  </a:cubicBezTo>
                  <a:cubicBezTo>
                    <a:pt x="16141" y="28542"/>
                    <a:pt x="15989" y="28360"/>
                    <a:pt x="15867" y="28208"/>
                  </a:cubicBezTo>
                  <a:lnTo>
                    <a:pt x="15867" y="28238"/>
                  </a:lnTo>
                  <a:cubicBezTo>
                    <a:pt x="15837" y="28208"/>
                    <a:pt x="15837" y="28178"/>
                    <a:pt x="15807" y="28178"/>
                  </a:cubicBezTo>
                  <a:cubicBezTo>
                    <a:pt x="15746" y="28117"/>
                    <a:pt x="15655" y="28026"/>
                    <a:pt x="15563" y="27965"/>
                  </a:cubicBezTo>
                  <a:lnTo>
                    <a:pt x="15563" y="27965"/>
                  </a:lnTo>
                  <a:cubicBezTo>
                    <a:pt x="16080" y="28938"/>
                    <a:pt x="16566" y="29941"/>
                    <a:pt x="17053" y="30913"/>
                  </a:cubicBezTo>
                  <a:cubicBezTo>
                    <a:pt x="16840" y="30974"/>
                    <a:pt x="16627" y="31065"/>
                    <a:pt x="16445" y="31187"/>
                  </a:cubicBezTo>
                  <a:cubicBezTo>
                    <a:pt x="16323" y="31278"/>
                    <a:pt x="16202" y="31339"/>
                    <a:pt x="16111" y="31430"/>
                  </a:cubicBezTo>
                  <a:cubicBezTo>
                    <a:pt x="16080" y="31400"/>
                    <a:pt x="16080" y="31369"/>
                    <a:pt x="16050" y="31339"/>
                  </a:cubicBezTo>
                  <a:cubicBezTo>
                    <a:pt x="14074" y="28998"/>
                    <a:pt x="11855" y="24713"/>
                    <a:pt x="12189" y="21491"/>
                  </a:cubicBezTo>
                  <a:close/>
                  <a:moveTo>
                    <a:pt x="26719" y="24530"/>
                  </a:moveTo>
                  <a:cubicBezTo>
                    <a:pt x="26415" y="28178"/>
                    <a:pt x="23983" y="32311"/>
                    <a:pt x="20457" y="33497"/>
                  </a:cubicBezTo>
                  <a:cubicBezTo>
                    <a:pt x="20366" y="33527"/>
                    <a:pt x="20244" y="33527"/>
                    <a:pt x="20123" y="33558"/>
                  </a:cubicBezTo>
                  <a:cubicBezTo>
                    <a:pt x="20184" y="33223"/>
                    <a:pt x="20184" y="32889"/>
                    <a:pt x="20123" y="32555"/>
                  </a:cubicBezTo>
                  <a:cubicBezTo>
                    <a:pt x="20184" y="32524"/>
                    <a:pt x="20244" y="32463"/>
                    <a:pt x="20305" y="32403"/>
                  </a:cubicBezTo>
                  <a:cubicBezTo>
                    <a:pt x="20427" y="32311"/>
                    <a:pt x="20518" y="32220"/>
                    <a:pt x="20639" y="32159"/>
                  </a:cubicBezTo>
                  <a:cubicBezTo>
                    <a:pt x="20670" y="32099"/>
                    <a:pt x="20731" y="32068"/>
                    <a:pt x="20761" y="32008"/>
                  </a:cubicBezTo>
                  <a:cubicBezTo>
                    <a:pt x="20883" y="31856"/>
                    <a:pt x="21035" y="31734"/>
                    <a:pt x="21156" y="31582"/>
                  </a:cubicBezTo>
                  <a:lnTo>
                    <a:pt x="21156" y="31582"/>
                  </a:lnTo>
                  <a:cubicBezTo>
                    <a:pt x="21156" y="31582"/>
                    <a:pt x="21151" y="31582"/>
                    <a:pt x="21145" y="31584"/>
                  </a:cubicBezTo>
                  <a:lnTo>
                    <a:pt x="21145" y="31584"/>
                  </a:lnTo>
                  <a:cubicBezTo>
                    <a:pt x="21263" y="31414"/>
                    <a:pt x="21407" y="31270"/>
                    <a:pt x="21551" y="31126"/>
                  </a:cubicBezTo>
                  <a:cubicBezTo>
                    <a:pt x="21582" y="31065"/>
                    <a:pt x="21643" y="31004"/>
                    <a:pt x="21673" y="30974"/>
                  </a:cubicBezTo>
                  <a:lnTo>
                    <a:pt x="21673" y="30944"/>
                  </a:lnTo>
                  <a:lnTo>
                    <a:pt x="21703" y="30944"/>
                  </a:lnTo>
                  <a:cubicBezTo>
                    <a:pt x="21703" y="30913"/>
                    <a:pt x="21703" y="30913"/>
                    <a:pt x="21703" y="30913"/>
                  </a:cubicBezTo>
                  <a:cubicBezTo>
                    <a:pt x="21734" y="30913"/>
                    <a:pt x="21734" y="30913"/>
                    <a:pt x="21734" y="30883"/>
                  </a:cubicBezTo>
                  <a:cubicBezTo>
                    <a:pt x="21886" y="30701"/>
                    <a:pt x="22007" y="30488"/>
                    <a:pt x="22129" y="30305"/>
                  </a:cubicBezTo>
                  <a:lnTo>
                    <a:pt x="22129" y="30305"/>
                  </a:lnTo>
                  <a:cubicBezTo>
                    <a:pt x="22129" y="30305"/>
                    <a:pt x="22128" y="30306"/>
                    <a:pt x="22098" y="30336"/>
                  </a:cubicBezTo>
                  <a:cubicBezTo>
                    <a:pt x="22129" y="30305"/>
                    <a:pt x="22129" y="30275"/>
                    <a:pt x="22159" y="30245"/>
                  </a:cubicBezTo>
                  <a:lnTo>
                    <a:pt x="22159" y="30245"/>
                  </a:lnTo>
                  <a:cubicBezTo>
                    <a:pt x="21460" y="30792"/>
                    <a:pt x="20852" y="31339"/>
                    <a:pt x="20153" y="31886"/>
                  </a:cubicBezTo>
                  <a:cubicBezTo>
                    <a:pt x="20092" y="31916"/>
                    <a:pt x="20032" y="31977"/>
                    <a:pt x="19971" y="32008"/>
                  </a:cubicBezTo>
                  <a:cubicBezTo>
                    <a:pt x="19849" y="31734"/>
                    <a:pt x="19697" y="31491"/>
                    <a:pt x="19484" y="31278"/>
                  </a:cubicBezTo>
                  <a:cubicBezTo>
                    <a:pt x="19636" y="31156"/>
                    <a:pt x="19728" y="30883"/>
                    <a:pt x="19819" y="30731"/>
                  </a:cubicBezTo>
                  <a:cubicBezTo>
                    <a:pt x="21399" y="28421"/>
                    <a:pt x="23922" y="25472"/>
                    <a:pt x="26719" y="24530"/>
                  </a:cubicBezTo>
                  <a:close/>
                  <a:moveTo>
                    <a:pt x="17982" y="31353"/>
                  </a:moveTo>
                  <a:cubicBezTo>
                    <a:pt x="18307" y="31353"/>
                    <a:pt x="18622" y="31386"/>
                    <a:pt x="18937" y="31491"/>
                  </a:cubicBezTo>
                  <a:cubicBezTo>
                    <a:pt x="20244" y="32555"/>
                    <a:pt x="19667" y="35077"/>
                    <a:pt x="17934" y="35321"/>
                  </a:cubicBezTo>
                  <a:cubicBezTo>
                    <a:pt x="17900" y="35322"/>
                    <a:pt x="17867" y="35323"/>
                    <a:pt x="17833" y="35323"/>
                  </a:cubicBezTo>
                  <a:cubicBezTo>
                    <a:pt x="16316" y="35323"/>
                    <a:pt x="15481" y="33982"/>
                    <a:pt x="15898" y="32555"/>
                  </a:cubicBezTo>
                  <a:cubicBezTo>
                    <a:pt x="16141" y="31916"/>
                    <a:pt x="16870" y="31400"/>
                    <a:pt x="17539" y="31369"/>
                  </a:cubicBezTo>
                  <a:cubicBezTo>
                    <a:pt x="17689" y="31360"/>
                    <a:pt x="17837" y="31353"/>
                    <a:pt x="17982" y="31353"/>
                  </a:cubicBezTo>
                  <a:close/>
                  <a:moveTo>
                    <a:pt x="13464" y="31808"/>
                  </a:moveTo>
                  <a:cubicBezTo>
                    <a:pt x="14178" y="31808"/>
                    <a:pt x="14886" y="31884"/>
                    <a:pt x="15563" y="32038"/>
                  </a:cubicBezTo>
                  <a:cubicBezTo>
                    <a:pt x="15351" y="32372"/>
                    <a:pt x="15259" y="32798"/>
                    <a:pt x="15259" y="33223"/>
                  </a:cubicBezTo>
                  <a:cubicBezTo>
                    <a:pt x="15107" y="33223"/>
                    <a:pt x="14925" y="33223"/>
                    <a:pt x="14773" y="33254"/>
                  </a:cubicBezTo>
                  <a:cubicBezTo>
                    <a:pt x="14652" y="33284"/>
                    <a:pt x="14560" y="33315"/>
                    <a:pt x="14439" y="33315"/>
                  </a:cubicBezTo>
                  <a:cubicBezTo>
                    <a:pt x="14287" y="33375"/>
                    <a:pt x="14165" y="33406"/>
                    <a:pt x="14013" y="33436"/>
                  </a:cubicBezTo>
                  <a:lnTo>
                    <a:pt x="13952" y="33436"/>
                  </a:lnTo>
                  <a:cubicBezTo>
                    <a:pt x="13952" y="33436"/>
                    <a:pt x="13952" y="33466"/>
                    <a:pt x="13922" y="33466"/>
                  </a:cubicBezTo>
                  <a:cubicBezTo>
                    <a:pt x="13831" y="33497"/>
                    <a:pt x="13709" y="33527"/>
                    <a:pt x="13618" y="33558"/>
                  </a:cubicBezTo>
                  <a:lnTo>
                    <a:pt x="13588" y="33558"/>
                  </a:lnTo>
                  <a:cubicBezTo>
                    <a:pt x="13375" y="33618"/>
                    <a:pt x="13162" y="33679"/>
                    <a:pt x="12980" y="33740"/>
                  </a:cubicBezTo>
                  <a:cubicBezTo>
                    <a:pt x="12767" y="33831"/>
                    <a:pt x="12585" y="33922"/>
                    <a:pt x="12402" y="34014"/>
                  </a:cubicBezTo>
                  <a:cubicBezTo>
                    <a:pt x="12372" y="34014"/>
                    <a:pt x="12341" y="34044"/>
                    <a:pt x="12311" y="34074"/>
                  </a:cubicBezTo>
                  <a:cubicBezTo>
                    <a:pt x="12524" y="34044"/>
                    <a:pt x="12737" y="34014"/>
                    <a:pt x="12949" y="33983"/>
                  </a:cubicBezTo>
                  <a:cubicBezTo>
                    <a:pt x="13314" y="33953"/>
                    <a:pt x="13648" y="33892"/>
                    <a:pt x="14013" y="33862"/>
                  </a:cubicBezTo>
                  <a:cubicBezTo>
                    <a:pt x="14074" y="33862"/>
                    <a:pt x="14135" y="33862"/>
                    <a:pt x="14196" y="33831"/>
                  </a:cubicBezTo>
                  <a:cubicBezTo>
                    <a:pt x="14530" y="33801"/>
                    <a:pt x="14955" y="33770"/>
                    <a:pt x="15320" y="33740"/>
                  </a:cubicBezTo>
                  <a:cubicBezTo>
                    <a:pt x="15351" y="34044"/>
                    <a:pt x="15472" y="34348"/>
                    <a:pt x="15624" y="34652"/>
                  </a:cubicBezTo>
                  <a:cubicBezTo>
                    <a:pt x="15563" y="34652"/>
                    <a:pt x="15472" y="34713"/>
                    <a:pt x="15411" y="34743"/>
                  </a:cubicBezTo>
                  <a:cubicBezTo>
                    <a:pt x="13709" y="35473"/>
                    <a:pt x="11916" y="35716"/>
                    <a:pt x="10092" y="35777"/>
                  </a:cubicBezTo>
                  <a:cubicBezTo>
                    <a:pt x="9839" y="35788"/>
                    <a:pt x="9582" y="35796"/>
                    <a:pt x="9324" y="35796"/>
                  </a:cubicBezTo>
                  <a:cubicBezTo>
                    <a:pt x="8249" y="35796"/>
                    <a:pt x="7146" y="35671"/>
                    <a:pt x="6141" y="35229"/>
                  </a:cubicBezTo>
                  <a:cubicBezTo>
                    <a:pt x="6414" y="34925"/>
                    <a:pt x="6688" y="34652"/>
                    <a:pt x="6961" y="34378"/>
                  </a:cubicBezTo>
                  <a:cubicBezTo>
                    <a:pt x="8600" y="32669"/>
                    <a:pt x="11069" y="31808"/>
                    <a:pt x="13464" y="31808"/>
                  </a:cubicBezTo>
                  <a:close/>
                  <a:moveTo>
                    <a:pt x="19940" y="34226"/>
                  </a:moveTo>
                  <a:cubicBezTo>
                    <a:pt x="22159" y="34895"/>
                    <a:pt x="24074" y="36202"/>
                    <a:pt x="25442" y="38087"/>
                  </a:cubicBezTo>
                  <a:cubicBezTo>
                    <a:pt x="26232" y="38968"/>
                    <a:pt x="26749" y="39941"/>
                    <a:pt x="27175" y="41035"/>
                  </a:cubicBezTo>
                  <a:cubicBezTo>
                    <a:pt x="26597" y="40944"/>
                    <a:pt x="26020" y="40822"/>
                    <a:pt x="25472" y="40670"/>
                  </a:cubicBezTo>
                  <a:cubicBezTo>
                    <a:pt x="22889" y="39910"/>
                    <a:pt x="20609" y="38239"/>
                    <a:pt x="19089" y="35989"/>
                  </a:cubicBezTo>
                  <a:cubicBezTo>
                    <a:pt x="18998" y="35898"/>
                    <a:pt x="18937" y="35716"/>
                    <a:pt x="18816" y="35564"/>
                  </a:cubicBezTo>
                  <a:cubicBezTo>
                    <a:pt x="18998" y="35473"/>
                    <a:pt x="19180" y="35321"/>
                    <a:pt x="19332" y="35169"/>
                  </a:cubicBezTo>
                  <a:cubicBezTo>
                    <a:pt x="19576" y="35381"/>
                    <a:pt x="19849" y="35594"/>
                    <a:pt x="20092" y="35807"/>
                  </a:cubicBezTo>
                  <a:cubicBezTo>
                    <a:pt x="20184" y="35868"/>
                    <a:pt x="20305" y="35929"/>
                    <a:pt x="20396" y="35989"/>
                  </a:cubicBezTo>
                  <a:cubicBezTo>
                    <a:pt x="20488" y="36020"/>
                    <a:pt x="20548" y="36050"/>
                    <a:pt x="20609" y="36081"/>
                  </a:cubicBezTo>
                  <a:lnTo>
                    <a:pt x="20579" y="36081"/>
                  </a:lnTo>
                  <a:cubicBezTo>
                    <a:pt x="20731" y="36141"/>
                    <a:pt x="20883" y="36232"/>
                    <a:pt x="21035" y="36293"/>
                  </a:cubicBezTo>
                  <a:cubicBezTo>
                    <a:pt x="21187" y="36384"/>
                    <a:pt x="21339" y="36445"/>
                    <a:pt x="21491" y="36506"/>
                  </a:cubicBezTo>
                  <a:cubicBezTo>
                    <a:pt x="21643" y="36536"/>
                    <a:pt x="21764" y="36597"/>
                    <a:pt x="21916" y="36628"/>
                  </a:cubicBezTo>
                  <a:cubicBezTo>
                    <a:pt x="21977" y="36658"/>
                    <a:pt x="22038" y="36658"/>
                    <a:pt x="22098" y="36688"/>
                  </a:cubicBezTo>
                  <a:cubicBezTo>
                    <a:pt x="21247" y="36111"/>
                    <a:pt x="20488" y="35412"/>
                    <a:pt x="19667" y="34774"/>
                  </a:cubicBezTo>
                  <a:cubicBezTo>
                    <a:pt x="19758" y="34622"/>
                    <a:pt x="19880" y="34409"/>
                    <a:pt x="19940" y="34226"/>
                  </a:cubicBezTo>
                  <a:close/>
                  <a:moveTo>
                    <a:pt x="16050" y="35169"/>
                  </a:moveTo>
                  <a:cubicBezTo>
                    <a:pt x="16263" y="35381"/>
                    <a:pt x="16506" y="35564"/>
                    <a:pt x="16810" y="35685"/>
                  </a:cubicBezTo>
                  <a:cubicBezTo>
                    <a:pt x="16718" y="35929"/>
                    <a:pt x="16627" y="36172"/>
                    <a:pt x="16536" y="36445"/>
                  </a:cubicBezTo>
                  <a:cubicBezTo>
                    <a:pt x="16536" y="36476"/>
                    <a:pt x="16536" y="36506"/>
                    <a:pt x="16536" y="36536"/>
                  </a:cubicBezTo>
                  <a:cubicBezTo>
                    <a:pt x="16506" y="36688"/>
                    <a:pt x="16445" y="36840"/>
                    <a:pt x="16414" y="37023"/>
                  </a:cubicBezTo>
                  <a:cubicBezTo>
                    <a:pt x="16384" y="37236"/>
                    <a:pt x="16384" y="37448"/>
                    <a:pt x="16354" y="37661"/>
                  </a:cubicBezTo>
                  <a:cubicBezTo>
                    <a:pt x="16354" y="37631"/>
                    <a:pt x="16354" y="37631"/>
                    <a:pt x="16354" y="37631"/>
                  </a:cubicBezTo>
                  <a:cubicBezTo>
                    <a:pt x="16323" y="37904"/>
                    <a:pt x="16323" y="38178"/>
                    <a:pt x="16293" y="38451"/>
                  </a:cubicBezTo>
                  <a:lnTo>
                    <a:pt x="16293" y="38482"/>
                  </a:lnTo>
                  <a:cubicBezTo>
                    <a:pt x="16293" y="38512"/>
                    <a:pt x="16293" y="38573"/>
                    <a:pt x="16293" y="38603"/>
                  </a:cubicBezTo>
                  <a:cubicBezTo>
                    <a:pt x="16627" y="37661"/>
                    <a:pt x="16992" y="36749"/>
                    <a:pt x="17326" y="35807"/>
                  </a:cubicBezTo>
                  <a:cubicBezTo>
                    <a:pt x="17448" y="35837"/>
                    <a:pt x="17570" y="35837"/>
                    <a:pt x="17722" y="35837"/>
                  </a:cubicBezTo>
                  <a:cubicBezTo>
                    <a:pt x="17843" y="35837"/>
                    <a:pt x="17965" y="35837"/>
                    <a:pt x="18086" y="35807"/>
                  </a:cubicBezTo>
                  <a:lnTo>
                    <a:pt x="18086" y="35807"/>
                  </a:lnTo>
                  <a:cubicBezTo>
                    <a:pt x="18117" y="37752"/>
                    <a:pt x="17600" y="39667"/>
                    <a:pt x="16749" y="41369"/>
                  </a:cubicBezTo>
                  <a:cubicBezTo>
                    <a:pt x="16171" y="42828"/>
                    <a:pt x="15442" y="44166"/>
                    <a:pt x="14378" y="45321"/>
                  </a:cubicBezTo>
                  <a:cubicBezTo>
                    <a:pt x="14317" y="45108"/>
                    <a:pt x="14226" y="44926"/>
                    <a:pt x="14165" y="44713"/>
                  </a:cubicBezTo>
                  <a:cubicBezTo>
                    <a:pt x="13314" y="41521"/>
                    <a:pt x="13861" y="37843"/>
                    <a:pt x="16019" y="35229"/>
                  </a:cubicBezTo>
                  <a:cubicBezTo>
                    <a:pt x="16019" y="35199"/>
                    <a:pt x="16019" y="35169"/>
                    <a:pt x="16050" y="35169"/>
                  </a:cubicBezTo>
                  <a:close/>
                  <a:moveTo>
                    <a:pt x="2159" y="2220"/>
                  </a:moveTo>
                  <a:lnTo>
                    <a:pt x="2159" y="2220"/>
                  </a:lnTo>
                  <a:cubicBezTo>
                    <a:pt x="2615" y="2250"/>
                    <a:pt x="3071" y="2250"/>
                    <a:pt x="3557" y="2250"/>
                  </a:cubicBezTo>
                  <a:cubicBezTo>
                    <a:pt x="4712" y="2281"/>
                    <a:pt x="5898" y="2311"/>
                    <a:pt x="7083" y="2311"/>
                  </a:cubicBezTo>
                  <a:cubicBezTo>
                    <a:pt x="8208" y="2341"/>
                    <a:pt x="9332" y="2372"/>
                    <a:pt x="10457" y="2372"/>
                  </a:cubicBezTo>
                  <a:cubicBezTo>
                    <a:pt x="11642" y="2402"/>
                    <a:pt x="12828" y="2433"/>
                    <a:pt x="14013" y="2463"/>
                  </a:cubicBezTo>
                  <a:cubicBezTo>
                    <a:pt x="16354" y="2493"/>
                    <a:pt x="18694" y="2524"/>
                    <a:pt x="21035" y="2585"/>
                  </a:cubicBezTo>
                  <a:cubicBezTo>
                    <a:pt x="23345" y="2615"/>
                    <a:pt x="25655" y="2645"/>
                    <a:pt x="27965" y="2706"/>
                  </a:cubicBezTo>
                  <a:cubicBezTo>
                    <a:pt x="29454" y="2706"/>
                    <a:pt x="30974" y="2737"/>
                    <a:pt x="32494" y="2767"/>
                  </a:cubicBezTo>
                  <a:lnTo>
                    <a:pt x="32555" y="7995"/>
                  </a:lnTo>
                  <a:cubicBezTo>
                    <a:pt x="32585" y="11308"/>
                    <a:pt x="32646" y="14621"/>
                    <a:pt x="32676" y="17934"/>
                  </a:cubicBezTo>
                  <a:cubicBezTo>
                    <a:pt x="32737" y="21247"/>
                    <a:pt x="32767" y="24530"/>
                    <a:pt x="32828" y="27843"/>
                  </a:cubicBezTo>
                  <a:cubicBezTo>
                    <a:pt x="32859" y="31278"/>
                    <a:pt x="32919" y="34713"/>
                    <a:pt x="32950" y="38117"/>
                  </a:cubicBezTo>
                  <a:cubicBezTo>
                    <a:pt x="33011" y="41491"/>
                    <a:pt x="33041" y="44895"/>
                    <a:pt x="33102" y="48269"/>
                  </a:cubicBezTo>
                  <a:cubicBezTo>
                    <a:pt x="33132" y="51552"/>
                    <a:pt x="33193" y="54835"/>
                    <a:pt x="33223" y="58087"/>
                  </a:cubicBezTo>
                  <a:cubicBezTo>
                    <a:pt x="33254" y="59911"/>
                    <a:pt x="33284" y="61734"/>
                    <a:pt x="33314" y="63528"/>
                  </a:cubicBezTo>
                  <a:cubicBezTo>
                    <a:pt x="33314" y="63740"/>
                    <a:pt x="33314" y="63923"/>
                    <a:pt x="33314" y="64136"/>
                  </a:cubicBezTo>
                  <a:cubicBezTo>
                    <a:pt x="33132" y="64075"/>
                    <a:pt x="32950" y="64014"/>
                    <a:pt x="32828" y="63923"/>
                  </a:cubicBezTo>
                  <a:cubicBezTo>
                    <a:pt x="32220" y="63589"/>
                    <a:pt x="31582" y="63345"/>
                    <a:pt x="30974" y="63011"/>
                  </a:cubicBezTo>
                  <a:lnTo>
                    <a:pt x="30822" y="62950"/>
                  </a:lnTo>
                  <a:cubicBezTo>
                    <a:pt x="31460" y="58604"/>
                    <a:pt x="31065" y="54075"/>
                    <a:pt x="29819" y="49941"/>
                  </a:cubicBezTo>
                  <a:cubicBezTo>
                    <a:pt x="29758" y="49819"/>
                    <a:pt x="29697" y="49667"/>
                    <a:pt x="29667" y="49485"/>
                  </a:cubicBezTo>
                  <a:cubicBezTo>
                    <a:pt x="29606" y="49576"/>
                    <a:pt x="29576" y="49667"/>
                    <a:pt x="29515" y="49789"/>
                  </a:cubicBezTo>
                  <a:cubicBezTo>
                    <a:pt x="29454" y="49911"/>
                    <a:pt x="29393" y="50062"/>
                    <a:pt x="29333" y="50214"/>
                  </a:cubicBezTo>
                  <a:cubicBezTo>
                    <a:pt x="29302" y="50245"/>
                    <a:pt x="29302" y="50306"/>
                    <a:pt x="29272" y="50366"/>
                  </a:cubicBezTo>
                  <a:cubicBezTo>
                    <a:pt x="29181" y="50549"/>
                    <a:pt x="29089" y="50762"/>
                    <a:pt x="29029" y="50974"/>
                  </a:cubicBezTo>
                  <a:cubicBezTo>
                    <a:pt x="28998" y="51035"/>
                    <a:pt x="28968" y="51096"/>
                    <a:pt x="28938" y="51187"/>
                  </a:cubicBezTo>
                  <a:cubicBezTo>
                    <a:pt x="28907" y="51218"/>
                    <a:pt x="28877" y="51278"/>
                    <a:pt x="28816" y="51309"/>
                  </a:cubicBezTo>
                  <a:cubicBezTo>
                    <a:pt x="27600" y="54166"/>
                    <a:pt x="26779" y="57145"/>
                    <a:pt x="26232" y="60184"/>
                  </a:cubicBezTo>
                  <a:cubicBezTo>
                    <a:pt x="26202" y="59546"/>
                    <a:pt x="26202" y="58877"/>
                    <a:pt x="26172" y="58239"/>
                  </a:cubicBezTo>
                  <a:cubicBezTo>
                    <a:pt x="25989" y="54926"/>
                    <a:pt x="24773" y="51795"/>
                    <a:pt x="23922" y="48634"/>
                  </a:cubicBezTo>
                  <a:cubicBezTo>
                    <a:pt x="22950" y="45199"/>
                    <a:pt x="21734" y="41825"/>
                    <a:pt x="20457" y="38451"/>
                  </a:cubicBezTo>
                  <a:cubicBezTo>
                    <a:pt x="20457" y="38421"/>
                    <a:pt x="20457" y="38391"/>
                    <a:pt x="20427" y="38360"/>
                  </a:cubicBezTo>
                  <a:lnTo>
                    <a:pt x="20427" y="38360"/>
                  </a:lnTo>
                  <a:cubicBezTo>
                    <a:pt x="22311" y="40093"/>
                    <a:pt x="24682" y="41248"/>
                    <a:pt x="27235" y="41582"/>
                  </a:cubicBezTo>
                  <a:cubicBezTo>
                    <a:pt x="27296" y="41582"/>
                    <a:pt x="27327" y="41613"/>
                    <a:pt x="27387" y="41613"/>
                  </a:cubicBezTo>
                  <a:lnTo>
                    <a:pt x="27722" y="41613"/>
                  </a:lnTo>
                  <a:cubicBezTo>
                    <a:pt x="27782" y="41613"/>
                    <a:pt x="27874" y="41643"/>
                    <a:pt x="27934" y="41643"/>
                  </a:cubicBezTo>
                  <a:cubicBezTo>
                    <a:pt x="27813" y="41157"/>
                    <a:pt x="27509" y="40518"/>
                    <a:pt x="27448" y="40336"/>
                  </a:cubicBezTo>
                  <a:cubicBezTo>
                    <a:pt x="27053" y="39090"/>
                    <a:pt x="26172" y="38117"/>
                    <a:pt x="25351" y="37144"/>
                  </a:cubicBezTo>
                  <a:cubicBezTo>
                    <a:pt x="24165" y="35625"/>
                    <a:pt x="22494" y="34561"/>
                    <a:pt x="20700" y="33922"/>
                  </a:cubicBezTo>
                  <a:cubicBezTo>
                    <a:pt x="24196" y="32950"/>
                    <a:pt x="26901" y="28390"/>
                    <a:pt x="27235" y="24773"/>
                  </a:cubicBezTo>
                  <a:lnTo>
                    <a:pt x="27235" y="24743"/>
                  </a:lnTo>
                  <a:cubicBezTo>
                    <a:pt x="27235" y="24621"/>
                    <a:pt x="27235" y="24500"/>
                    <a:pt x="27266" y="24378"/>
                  </a:cubicBezTo>
                  <a:cubicBezTo>
                    <a:pt x="27266" y="24196"/>
                    <a:pt x="27266" y="24013"/>
                    <a:pt x="27296" y="23861"/>
                  </a:cubicBezTo>
                  <a:lnTo>
                    <a:pt x="27205" y="23861"/>
                  </a:lnTo>
                  <a:cubicBezTo>
                    <a:pt x="27175" y="23861"/>
                    <a:pt x="27114" y="23892"/>
                    <a:pt x="27053" y="23892"/>
                  </a:cubicBezTo>
                  <a:cubicBezTo>
                    <a:pt x="27023" y="23922"/>
                    <a:pt x="26962" y="23922"/>
                    <a:pt x="26901" y="23922"/>
                  </a:cubicBezTo>
                  <a:cubicBezTo>
                    <a:pt x="26901" y="23922"/>
                    <a:pt x="26901" y="23922"/>
                    <a:pt x="26901" y="23953"/>
                  </a:cubicBezTo>
                  <a:cubicBezTo>
                    <a:pt x="26840" y="23953"/>
                    <a:pt x="26810" y="23953"/>
                    <a:pt x="26749" y="23983"/>
                  </a:cubicBezTo>
                  <a:cubicBezTo>
                    <a:pt x="23953" y="24804"/>
                    <a:pt x="21855" y="27296"/>
                    <a:pt x="20032" y="29485"/>
                  </a:cubicBezTo>
                  <a:cubicBezTo>
                    <a:pt x="19728" y="29880"/>
                    <a:pt x="19454" y="30305"/>
                    <a:pt x="19211" y="30761"/>
                  </a:cubicBezTo>
                  <a:cubicBezTo>
                    <a:pt x="19241" y="30032"/>
                    <a:pt x="18937" y="28816"/>
                    <a:pt x="18877" y="28512"/>
                  </a:cubicBezTo>
                  <a:cubicBezTo>
                    <a:pt x="18025" y="25472"/>
                    <a:pt x="15928" y="22646"/>
                    <a:pt x="13071" y="21308"/>
                  </a:cubicBezTo>
                  <a:cubicBezTo>
                    <a:pt x="12645" y="21156"/>
                    <a:pt x="12220" y="21004"/>
                    <a:pt x="11794" y="20822"/>
                  </a:cubicBezTo>
                  <a:cubicBezTo>
                    <a:pt x="11764" y="20822"/>
                    <a:pt x="11734" y="20822"/>
                    <a:pt x="11703" y="20792"/>
                  </a:cubicBezTo>
                  <a:lnTo>
                    <a:pt x="11703" y="21004"/>
                  </a:lnTo>
                  <a:cubicBezTo>
                    <a:pt x="11673" y="21095"/>
                    <a:pt x="11642" y="21187"/>
                    <a:pt x="11642" y="21308"/>
                  </a:cubicBezTo>
                  <a:lnTo>
                    <a:pt x="11673" y="21308"/>
                  </a:lnTo>
                  <a:cubicBezTo>
                    <a:pt x="11308" y="24773"/>
                    <a:pt x="13345" y="28755"/>
                    <a:pt x="15472" y="31460"/>
                  </a:cubicBezTo>
                  <a:cubicBezTo>
                    <a:pt x="14855" y="31325"/>
                    <a:pt x="14224" y="31263"/>
                    <a:pt x="13590" y="31263"/>
                  </a:cubicBezTo>
                  <a:cubicBezTo>
                    <a:pt x="11944" y="31263"/>
                    <a:pt x="10277" y="31684"/>
                    <a:pt x="8785" y="32342"/>
                  </a:cubicBezTo>
                  <a:cubicBezTo>
                    <a:pt x="7509" y="32950"/>
                    <a:pt x="6566" y="33983"/>
                    <a:pt x="5624" y="35017"/>
                  </a:cubicBezTo>
                  <a:cubicBezTo>
                    <a:pt x="5533" y="35108"/>
                    <a:pt x="5472" y="35199"/>
                    <a:pt x="5381" y="35290"/>
                  </a:cubicBezTo>
                  <a:cubicBezTo>
                    <a:pt x="5381" y="35290"/>
                    <a:pt x="5350" y="35290"/>
                    <a:pt x="5350" y="35321"/>
                  </a:cubicBezTo>
                  <a:cubicBezTo>
                    <a:pt x="5320" y="35351"/>
                    <a:pt x="5290" y="35381"/>
                    <a:pt x="5259" y="35412"/>
                  </a:cubicBezTo>
                  <a:cubicBezTo>
                    <a:pt x="5259" y="35412"/>
                    <a:pt x="5259" y="35442"/>
                    <a:pt x="5259" y="35442"/>
                  </a:cubicBezTo>
                  <a:cubicBezTo>
                    <a:pt x="5350" y="35503"/>
                    <a:pt x="5472" y="35533"/>
                    <a:pt x="5563" y="35564"/>
                  </a:cubicBezTo>
                  <a:cubicBezTo>
                    <a:pt x="5563" y="35564"/>
                    <a:pt x="5594" y="35564"/>
                    <a:pt x="5594" y="35594"/>
                  </a:cubicBezTo>
                  <a:cubicBezTo>
                    <a:pt x="5685" y="35625"/>
                    <a:pt x="5746" y="35655"/>
                    <a:pt x="5837" y="35685"/>
                  </a:cubicBezTo>
                  <a:cubicBezTo>
                    <a:pt x="6749" y="36050"/>
                    <a:pt x="8056" y="36324"/>
                    <a:pt x="8603" y="36324"/>
                  </a:cubicBezTo>
                  <a:cubicBezTo>
                    <a:pt x="8694" y="36324"/>
                    <a:pt x="8755" y="36324"/>
                    <a:pt x="8785" y="36293"/>
                  </a:cubicBezTo>
                  <a:cubicBezTo>
                    <a:pt x="8951" y="36296"/>
                    <a:pt x="9117" y="36297"/>
                    <a:pt x="9283" y="36297"/>
                  </a:cubicBezTo>
                  <a:cubicBezTo>
                    <a:pt x="11309" y="36297"/>
                    <a:pt x="13347" y="36110"/>
                    <a:pt x="15229" y="35351"/>
                  </a:cubicBezTo>
                  <a:lnTo>
                    <a:pt x="15229" y="35351"/>
                  </a:lnTo>
                  <a:cubicBezTo>
                    <a:pt x="13253" y="38178"/>
                    <a:pt x="12706" y="41947"/>
                    <a:pt x="13800" y="45230"/>
                  </a:cubicBezTo>
                  <a:cubicBezTo>
                    <a:pt x="13831" y="45321"/>
                    <a:pt x="13861" y="45382"/>
                    <a:pt x="13892" y="45473"/>
                  </a:cubicBezTo>
                  <a:lnTo>
                    <a:pt x="13983" y="45716"/>
                  </a:lnTo>
                  <a:cubicBezTo>
                    <a:pt x="14044" y="45807"/>
                    <a:pt x="14074" y="45929"/>
                    <a:pt x="14104" y="46020"/>
                  </a:cubicBezTo>
                  <a:cubicBezTo>
                    <a:pt x="14135" y="46081"/>
                    <a:pt x="14165" y="46141"/>
                    <a:pt x="14196" y="46202"/>
                  </a:cubicBezTo>
                  <a:cubicBezTo>
                    <a:pt x="14196" y="46202"/>
                    <a:pt x="14196" y="46202"/>
                    <a:pt x="14196" y="46172"/>
                  </a:cubicBezTo>
                  <a:cubicBezTo>
                    <a:pt x="14348" y="46020"/>
                    <a:pt x="14500" y="45868"/>
                    <a:pt x="14682" y="45746"/>
                  </a:cubicBezTo>
                  <a:cubicBezTo>
                    <a:pt x="14712" y="45716"/>
                    <a:pt x="14743" y="45686"/>
                    <a:pt x="14804" y="45655"/>
                  </a:cubicBezTo>
                  <a:cubicBezTo>
                    <a:pt x="15229" y="45230"/>
                    <a:pt x="15594" y="44713"/>
                    <a:pt x="15715" y="44500"/>
                  </a:cubicBezTo>
                  <a:cubicBezTo>
                    <a:pt x="16840" y="42676"/>
                    <a:pt x="17843" y="40701"/>
                    <a:pt x="18299" y="38603"/>
                  </a:cubicBezTo>
                  <a:cubicBezTo>
                    <a:pt x="20670" y="45716"/>
                    <a:pt x="23831" y="52980"/>
                    <a:pt x="24257" y="60519"/>
                  </a:cubicBezTo>
                  <a:cubicBezTo>
                    <a:pt x="22220" y="59607"/>
                    <a:pt x="20214" y="58664"/>
                    <a:pt x="18177" y="57783"/>
                  </a:cubicBezTo>
                  <a:cubicBezTo>
                    <a:pt x="17235" y="57357"/>
                    <a:pt x="16232" y="57053"/>
                    <a:pt x="15168" y="57053"/>
                  </a:cubicBezTo>
                  <a:cubicBezTo>
                    <a:pt x="14348" y="57114"/>
                    <a:pt x="13588" y="57479"/>
                    <a:pt x="12828" y="57783"/>
                  </a:cubicBezTo>
                  <a:cubicBezTo>
                    <a:pt x="9363" y="59151"/>
                    <a:pt x="5867" y="60427"/>
                    <a:pt x="2311" y="61552"/>
                  </a:cubicBezTo>
                  <a:lnTo>
                    <a:pt x="2311" y="61005"/>
                  </a:lnTo>
                  <a:cubicBezTo>
                    <a:pt x="2280" y="57753"/>
                    <a:pt x="2280" y="54470"/>
                    <a:pt x="2280" y="51218"/>
                  </a:cubicBezTo>
                  <a:lnTo>
                    <a:pt x="2250" y="41126"/>
                  </a:lnTo>
                  <a:lnTo>
                    <a:pt x="2220" y="30822"/>
                  </a:lnTo>
                  <a:cubicBezTo>
                    <a:pt x="2220" y="27539"/>
                    <a:pt x="2220" y="24226"/>
                    <a:pt x="2220" y="20913"/>
                  </a:cubicBezTo>
                  <a:cubicBezTo>
                    <a:pt x="2220" y="17539"/>
                    <a:pt x="2189" y="14165"/>
                    <a:pt x="2189" y="10791"/>
                  </a:cubicBezTo>
                  <a:cubicBezTo>
                    <a:pt x="2189" y="7934"/>
                    <a:pt x="2159" y="5077"/>
                    <a:pt x="2159" y="2220"/>
                  </a:cubicBezTo>
                  <a:close/>
                  <a:moveTo>
                    <a:pt x="25989" y="64835"/>
                  </a:moveTo>
                  <a:cubicBezTo>
                    <a:pt x="25988" y="64844"/>
                    <a:pt x="25986" y="64853"/>
                    <a:pt x="25985" y="64862"/>
                  </a:cubicBezTo>
                  <a:lnTo>
                    <a:pt x="25985" y="64862"/>
                  </a:lnTo>
                  <a:cubicBezTo>
                    <a:pt x="25989" y="64858"/>
                    <a:pt x="25989" y="64851"/>
                    <a:pt x="25989" y="64835"/>
                  </a:cubicBezTo>
                  <a:close/>
                  <a:moveTo>
                    <a:pt x="15297" y="57579"/>
                  </a:moveTo>
                  <a:cubicBezTo>
                    <a:pt x="16575" y="57579"/>
                    <a:pt x="17781" y="58202"/>
                    <a:pt x="18937" y="58725"/>
                  </a:cubicBezTo>
                  <a:cubicBezTo>
                    <a:pt x="20609" y="59455"/>
                    <a:pt x="22281" y="60215"/>
                    <a:pt x="23953" y="60974"/>
                  </a:cubicBezTo>
                  <a:cubicBezTo>
                    <a:pt x="24074" y="61005"/>
                    <a:pt x="24165" y="61066"/>
                    <a:pt x="24287" y="61096"/>
                  </a:cubicBezTo>
                  <a:cubicBezTo>
                    <a:pt x="24348" y="63163"/>
                    <a:pt x="24226" y="65230"/>
                    <a:pt x="23801" y="67327"/>
                  </a:cubicBezTo>
                  <a:cubicBezTo>
                    <a:pt x="23497" y="69181"/>
                    <a:pt x="23162" y="71035"/>
                    <a:pt x="22828" y="72920"/>
                  </a:cubicBezTo>
                  <a:cubicBezTo>
                    <a:pt x="22342" y="72099"/>
                    <a:pt x="20943" y="70762"/>
                    <a:pt x="20731" y="70549"/>
                  </a:cubicBezTo>
                  <a:cubicBezTo>
                    <a:pt x="17397" y="67300"/>
                    <a:pt x="12953" y="64592"/>
                    <a:pt x="8209" y="64592"/>
                  </a:cubicBezTo>
                  <a:cubicBezTo>
                    <a:pt x="7805" y="64592"/>
                    <a:pt x="7399" y="64612"/>
                    <a:pt x="6992" y="64652"/>
                  </a:cubicBezTo>
                  <a:cubicBezTo>
                    <a:pt x="6961" y="64683"/>
                    <a:pt x="6901" y="64683"/>
                    <a:pt x="6870" y="64683"/>
                  </a:cubicBezTo>
                  <a:lnTo>
                    <a:pt x="6840" y="64683"/>
                  </a:lnTo>
                  <a:cubicBezTo>
                    <a:pt x="6809" y="64713"/>
                    <a:pt x="6779" y="64713"/>
                    <a:pt x="6718" y="64713"/>
                  </a:cubicBezTo>
                  <a:lnTo>
                    <a:pt x="6688" y="64713"/>
                  </a:lnTo>
                  <a:cubicBezTo>
                    <a:pt x="6566" y="64713"/>
                    <a:pt x="6445" y="64713"/>
                    <a:pt x="6323" y="64744"/>
                  </a:cubicBezTo>
                  <a:cubicBezTo>
                    <a:pt x="6293" y="64744"/>
                    <a:pt x="6293" y="64774"/>
                    <a:pt x="6262" y="64774"/>
                  </a:cubicBezTo>
                  <a:cubicBezTo>
                    <a:pt x="6414" y="64926"/>
                    <a:pt x="6566" y="65078"/>
                    <a:pt x="6688" y="65230"/>
                  </a:cubicBezTo>
                  <a:cubicBezTo>
                    <a:pt x="7174" y="65747"/>
                    <a:pt x="7752" y="66203"/>
                    <a:pt x="8238" y="66658"/>
                  </a:cubicBezTo>
                  <a:cubicBezTo>
                    <a:pt x="9545" y="67783"/>
                    <a:pt x="10761" y="68969"/>
                    <a:pt x="12159" y="69941"/>
                  </a:cubicBezTo>
                  <a:cubicBezTo>
                    <a:pt x="14560" y="71674"/>
                    <a:pt x="16962" y="73497"/>
                    <a:pt x="19667" y="74744"/>
                  </a:cubicBezTo>
                  <a:cubicBezTo>
                    <a:pt x="18147" y="74713"/>
                    <a:pt x="16658" y="74683"/>
                    <a:pt x="15138" y="74653"/>
                  </a:cubicBezTo>
                  <a:cubicBezTo>
                    <a:pt x="12828" y="74622"/>
                    <a:pt x="10518" y="74592"/>
                    <a:pt x="8208" y="74561"/>
                  </a:cubicBezTo>
                  <a:cubicBezTo>
                    <a:pt x="6262" y="74531"/>
                    <a:pt x="4287" y="74501"/>
                    <a:pt x="2311" y="74470"/>
                  </a:cubicBezTo>
                  <a:cubicBezTo>
                    <a:pt x="2311" y="73315"/>
                    <a:pt x="2311" y="72130"/>
                    <a:pt x="2311" y="70975"/>
                  </a:cubicBezTo>
                  <a:cubicBezTo>
                    <a:pt x="2311" y="67996"/>
                    <a:pt x="2311" y="65017"/>
                    <a:pt x="2280" y="62038"/>
                  </a:cubicBezTo>
                  <a:cubicBezTo>
                    <a:pt x="3952" y="61765"/>
                    <a:pt x="5594" y="61005"/>
                    <a:pt x="7205" y="60397"/>
                  </a:cubicBezTo>
                  <a:cubicBezTo>
                    <a:pt x="9819" y="59637"/>
                    <a:pt x="12311" y="58482"/>
                    <a:pt x="14895" y="57601"/>
                  </a:cubicBezTo>
                  <a:cubicBezTo>
                    <a:pt x="15030" y="57586"/>
                    <a:pt x="15164" y="57579"/>
                    <a:pt x="15297" y="57579"/>
                  </a:cubicBezTo>
                  <a:close/>
                  <a:moveTo>
                    <a:pt x="8177" y="65150"/>
                  </a:moveTo>
                  <a:cubicBezTo>
                    <a:pt x="13926" y="65150"/>
                    <a:pt x="19197" y="69057"/>
                    <a:pt x="22615" y="73497"/>
                  </a:cubicBezTo>
                  <a:lnTo>
                    <a:pt x="22737" y="73497"/>
                  </a:lnTo>
                  <a:cubicBezTo>
                    <a:pt x="22706" y="73741"/>
                    <a:pt x="22646" y="74014"/>
                    <a:pt x="22615" y="74257"/>
                  </a:cubicBezTo>
                  <a:cubicBezTo>
                    <a:pt x="22129" y="73862"/>
                    <a:pt x="21612" y="73467"/>
                    <a:pt x="21095" y="73102"/>
                  </a:cubicBezTo>
                  <a:cubicBezTo>
                    <a:pt x="19515" y="71826"/>
                    <a:pt x="17813" y="70762"/>
                    <a:pt x="16141" y="69668"/>
                  </a:cubicBezTo>
                  <a:cubicBezTo>
                    <a:pt x="15746" y="69485"/>
                    <a:pt x="15381" y="69333"/>
                    <a:pt x="14986" y="69181"/>
                  </a:cubicBezTo>
                  <a:cubicBezTo>
                    <a:pt x="14804" y="69121"/>
                    <a:pt x="14621" y="69029"/>
                    <a:pt x="14439" y="68999"/>
                  </a:cubicBezTo>
                  <a:cubicBezTo>
                    <a:pt x="14317" y="68969"/>
                    <a:pt x="14226" y="68938"/>
                    <a:pt x="14104" y="68908"/>
                  </a:cubicBezTo>
                  <a:lnTo>
                    <a:pt x="14104" y="68908"/>
                  </a:lnTo>
                  <a:cubicBezTo>
                    <a:pt x="16901" y="70853"/>
                    <a:pt x="19788" y="72616"/>
                    <a:pt x="22433" y="74774"/>
                  </a:cubicBezTo>
                  <a:lnTo>
                    <a:pt x="22068" y="74774"/>
                  </a:lnTo>
                  <a:cubicBezTo>
                    <a:pt x="21673" y="74774"/>
                    <a:pt x="21278" y="74744"/>
                    <a:pt x="20883" y="74744"/>
                  </a:cubicBezTo>
                  <a:cubicBezTo>
                    <a:pt x="20852" y="74713"/>
                    <a:pt x="20822" y="74653"/>
                    <a:pt x="20761" y="74622"/>
                  </a:cubicBezTo>
                  <a:cubicBezTo>
                    <a:pt x="20579" y="74561"/>
                    <a:pt x="20366" y="74470"/>
                    <a:pt x="20184" y="74409"/>
                  </a:cubicBezTo>
                  <a:cubicBezTo>
                    <a:pt x="17509" y="73224"/>
                    <a:pt x="15168" y="71461"/>
                    <a:pt x="12828" y="69728"/>
                  </a:cubicBezTo>
                  <a:cubicBezTo>
                    <a:pt x="10943" y="68361"/>
                    <a:pt x="9089" y="66841"/>
                    <a:pt x="7478" y="65169"/>
                  </a:cubicBezTo>
                  <a:cubicBezTo>
                    <a:pt x="7712" y="65156"/>
                    <a:pt x="7945" y="65150"/>
                    <a:pt x="8177" y="65150"/>
                  </a:cubicBezTo>
                  <a:close/>
                  <a:moveTo>
                    <a:pt x="18603" y="36202"/>
                  </a:moveTo>
                  <a:cubicBezTo>
                    <a:pt x="18877" y="36628"/>
                    <a:pt x="19180" y="37023"/>
                    <a:pt x="19515" y="37388"/>
                  </a:cubicBezTo>
                  <a:lnTo>
                    <a:pt x="19515" y="37418"/>
                  </a:lnTo>
                  <a:cubicBezTo>
                    <a:pt x="19667" y="37904"/>
                    <a:pt x="19880" y="38391"/>
                    <a:pt x="20062" y="38877"/>
                  </a:cubicBezTo>
                  <a:cubicBezTo>
                    <a:pt x="21430" y="42524"/>
                    <a:pt x="22706" y="46172"/>
                    <a:pt x="23740" y="49941"/>
                  </a:cubicBezTo>
                  <a:cubicBezTo>
                    <a:pt x="24652" y="53102"/>
                    <a:pt x="25716" y="56294"/>
                    <a:pt x="25685" y="59637"/>
                  </a:cubicBezTo>
                  <a:cubicBezTo>
                    <a:pt x="25716" y="60488"/>
                    <a:pt x="25685" y="61370"/>
                    <a:pt x="25655" y="62221"/>
                  </a:cubicBezTo>
                  <a:cubicBezTo>
                    <a:pt x="25685" y="62373"/>
                    <a:pt x="25685" y="62555"/>
                    <a:pt x="25716" y="62707"/>
                  </a:cubicBezTo>
                  <a:cubicBezTo>
                    <a:pt x="25716" y="62920"/>
                    <a:pt x="25716" y="63163"/>
                    <a:pt x="25716" y="63376"/>
                  </a:cubicBezTo>
                  <a:lnTo>
                    <a:pt x="25716" y="63406"/>
                  </a:lnTo>
                  <a:cubicBezTo>
                    <a:pt x="25716" y="63406"/>
                    <a:pt x="25716" y="63437"/>
                    <a:pt x="25685" y="63467"/>
                  </a:cubicBezTo>
                  <a:lnTo>
                    <a:pt x="25685" y="63437"/>
                  </a:lnTo>
                  <a:cubicBezTo>
                    <a:pt x="25685" y="63771"/>
                    <a:pt x="25655" y="64136"/>
                    <a:pt x="25655" y="64500"/>
                  </a:cubicBezTo>
                  <a:cubicBezTo>
                    <a:pt x="25624" y="64835"/>
                    <a:pt x="25624" y="65169"/>
                    <a:pt x="25594" y="65503"/>
                  </a:cubicBezTo>
                  <a:cubicBezTo>
                    <a:pt x="25564" y="65899"/>
                    <a:pt x="25564" y="66263"/>
                    <a:pt x="25533" y="66658"/>
                  </a:cubicBezTo>
                  <a:lnTo>
                    <a:pt x="25472" y="67601"/>
                  </a:lnTo>
                  <a:cubicBezTo>
                    <a:pt x="25472" y="67783"/>
                    <a:pt x="25442" y="67935"/>
                    <a:pt x="25442" y="68087"/>
                  </a:cubicBezTo>
                  <a:cubicBezTo>
                    <a:pt x="25442" y="68057"/>
                    <a:pt x="25472" y="67996"/>
                    <a:pt x="25472" y="67965"/>
                  </a:cubicBezTo>
                  <a:cubicBezTo>
                    <a:pt x="25503" y="67722"/>
                    <a:pt x="25564" y="67479"/>
                    <a:pt x="25594" y="67236"/>
                  </a:cubicBezTo>
                  <a:cubicBezTo>
                    <a:pt x="25594" y="67266"/>
                    <a:pt x="25594" y="67266"/>
                    <a:pt x="25594" y="67266"/>
                  </a:cubicBezTo>
                  <a:cubicBezTo>
                    <a:pt x="25624" y="67054"/>
                    <a:pt x="25655" y="66841"/>
                    <a:pt x="25685" y="66628"/>
                  </a:cubicBezTo>
                  <a:cubicBezTo>
                    <a:pt x="25716" y="66385"/>
                    <a:pt x="25776" y="66172"/>
                    <a:pt x="25807" y="65929"/>
                  </a:cubicBezTo>
                  <a:cubicBezTo>
                    <a:pt x="25807" y="65929"/>
                    <a:pt x="25807" y="65959"/>
                    <a:pt x="25807" y="65959"/>
                  </a:cubicBezTo>
                  <a:cubicBezTo>
                    <a:pt x="25866" y="65604"/>
                    <a:pt x="25925" y="65219"/>
                    <a:pt x="25985" y="64862"/>
                  </a:cubicBezTo>
                  <a:lnTo>
                    <a:pt x="25985" y="64862"/>
                  </a:lnTo>
                  <a:cubicBezTo>
                    <a:pt x="25981" y="64865"/>
                    <a:pt x="25973" y="64865"/>
                    <a:pt x="25959" y="64865"/>
                  </a:cubicBezTo>
                  <a:cubicBezTo>
                    <a:pt x="25989" y="64713"/>
                    <a:pt x="26020" y="64531"/>
                    <a:pt x="26050" y="64348"/>
                  </a:cubicBezTo>
                  <a:cubicBezTo>
                    <a:pt x="26080" y="64136"/>
                    <a:pt x="26111" y="63923"/>
                    <a:pt x="26141" y="63710"/>
                  </a:cubicBezTo>
                  <a:cubicBezTo>
                    <a:pt x="26810" y="59333"/>
                    <a:pt x="27722" y="55017"/>
                    <a:pt x="29545" y="50974"/>
                  </a:cubicBezTo>
                  <a:lnTo>
                    <a:pt x="29545" y="50974"/>
                  </a:lnTo>
                  <a:cubicBezTo>
                    <a:pt x="31248" y="57175"/>
                    <a:pt x="30974" y="64075"/>
                    <a:pt x="28178" y="69880"/>
                  </a:cubicBezTo>
                  <a:cubicBezTo>
                    <a:pt x="27722" y="71005"/>
                    <a:pt x="27083" y="72008"/>
                    <a:pt x="26354" y="72981"/>
                  </a:cubicBezTo>
                  <a:cubicBezTo>
                    <a:pt x="25928" y="73528"/>
                    <a:pt x="25442" y="74075"/>
                    <a:pt x="25351" y="74804"/>
                  </a:cubicBezTo>
                  <a:lnTo>
                    <a:pt x="24682" y="74804"/>
                  </a:lnTo>
                  <a:cubicBezTo>
                    <a:pt x="24956" y="73437"/>
                    <a:pt x="25594" y="72160"/>
                    <a:pt x="26050" y="70823"/>
                  </a:cubicBezTo>
                  <a:cubicBezTo>
                    <a:pt x="26810" y="68847"/>
                    <a:pt x="27600" y="66841"/>
                    <a:pt x="28026" y="64744"/>
                  </a:cubicBezTo>
                  <a:cubicBezTo>
                    <a:pt x="28086" y="64440"/>
                    <a:pt x="28147" y="64136"/>
                    <a:pt x="28238" y="63862"/>
                  </a:cubicBezTo>
                  <a:lnTo>
                    <a:pt x="28238" y="63862"/>
                  </a:lnTo>
                  <a:cubicBezTo>
                    <a:pt x="28178" y="63953"/>
                    <a:pt x="28147" y="64075"/>
                    <a:pt x="28117" y="64166"/>
                  </a:cubicBezTo>
                  <a:cubicBezTo>
                    <a:pt x="28026" y="64409"/>
                    <a:pt x="27934" y="64652"/>
                    <a:pt x="27843" y="64896"/>
                  </a:cubicBezTo>
                  <a:cubicBezTo>
                    <a:pt x="27782" y="65169"/>
                    <a:pt x="27691" y="65412"/>
                    <a:pt x="27570" y="65655"/>
                  </a:cubicBezTo>
                  <a:cubicBezTo>
                    <a:pt x="27509" y="65899"/>
                    <a:pt x="27418" y="66111"/>
                    <a:pt x="27327" y="66355"/>
                  </a:cubicBezTo>
                  <a:cubicBezTo>
                    <a:pt x="27235" y="66567"/>
                    <a:pt x="27114" y="66810"/>
                    <a:pt x="27023" y="67023"/>
                  </a:cubicBezTo>
                  <a:cubicBezTo>
                    <a:pt x="26931" y="67266"/>
                    <a:pt x="26840" y="67479"/>
                    <a:pt x="26749" y="67722"/>
                  </a:cubicBezTo>
                  <a:cubicBezTo>
                    <a:pt x="26658" y="67996"/>
                    <a:pt x="26567" y="68239"/>
                    <a:pt x="26445" y="68513"/>
                  </a:cubicBezTo>
                  <a:cubicBezTo>
                    <a:pt x="26323" y="68786"/>
                    <a:pt x="26202" y="69060"/>
                    <a:pt x="26050" y="69364"/>
                  </a:cubicBezTo>
                  <a:cubicBezTo>
                    <a:pt x="25837" y="69880"/>
                    <a:pt x="25655" y="70428"/>
                    <a:pt x="25442" y="70944"/>
                  </a:cubicBezTo>
                  <a:cubicBezTo>
                    <a:pt x="25320" y="71491"/>
                    <a:pt x="24135" y="73893"/>
                    <a:pt x="24165" y="74804"/>
                  </a:cubicBezTo>
                  <a:cubicBezTo>
                    <a:pt x="23801" y="74774"/>
                    <a:pt x="23436" y="74774"/>
                    <a:pt x="23041" y="74774"/>
                  </a:cubicBezTo>
                  <a:cubicBezTo>
                    <a:pt x="23071" y="74653"/>
                    <a:pt x="23102" y="74561"/>
                    <a:pt x="23102" y="74440"/>
                  </a:cubicBezTo>
                  <a:cubicBezTo>
                    <a:pt x="23345" y="73011"/>
                    <a:pt x="23588" y="71583"/>
                    <a:pt x="23861" y="70154"/>
                  </a:cubicBezTo>
                  <a:cubicBezTo>
                    <a:pt x="24287" y="67388"/>
                    <a:pt x="24895" y="64622"/>
                    <a:pt x="24804" y="61795"/>
                  </a:cubicBezTo>
                  <a:cubicBezTo>
                    <a:pt x="24682" y="57266"/>
                    <a:pt x="23831" y="52737"/>
                    <a:pt x="22250" y="48482"/>
                  </a:cubicBezTo>
                  <a:cubicBezTo>
                    <a:pt x="21095" y="44895"/>
                    <a:pt x="19697" y="41400"/>
                    <a:pt x="18573" y="37783"/>
                  </a:cubicBezTo>
                  <a:cubicBezTo>
                    <a:pt x="18573" y="37691"/>
                    <a:pt x="18542" y="37631"/>
                    <a:pt x="18481" y="37570"/>
                  </a:cubicBezTo>
                  <a:cubicBezTo>
                    <a:pt x="18542" y="37114"/>
                    <a:pt x="18603" y="36658"/>
                    <a:pt x="18603" y="36202"/>
                  </a:cubicBezTo>
                  <a:close/>
                  <a:moveTo>
                    <a:pt x="30761" y="63497"/>
                  </a:moveTo>
                  <a:cubicBezTo>
                    <a:pt x="30792" y="63497"/>
                    <a:pt x="30822" y="63528"/>
                    <a:pt x="30852" y="63528"/>
                  </a:cubicBezTo>
                  <a:cubicBezTo>
                    <a:pt x="31643" y="63953"/>
                    <a:pt x="32494" y="64318"/>
                    <a:pt x="33314" y="64713"/>
                  </a:cubicBezTo>
                  <a:cubicBezTo>
                    <a:pt x="33345" y="65959"/>
                    <a:pt x="33345" y="67206"/>
                    <a:pt x="33375" y="68421"/>
                  </a:cubicBezTo>
                  <a:cubicBezTo>
                    <a:pt x="33406" y="70093"/>
                    <a:pt x="33406" y="71765"/>
                    <a:pt x="33436" y="73437"/>
                  </a:cubicBezTo>
                  <a:cubicBezTo>
                    <a:pt x="33436" y="73923"/>
                    <a:pt x="33466" y="74440"/>
                    <a:pt x="33466" y="74926"/>
                  </a:cubicBezTo>
                  <a:cubicBezTo>
                    <a:pt x="31916" y="74926"/>
                    <a:pt x="30397" y="74896"/>
                    <a:pt x="28846" y="74865"/>
                  </a:cubicBezTo>
                  <a:cubicBezTo>
                    <a:pt x="27843" y="74865"/>
                    <a:pt x="26871" y="74835"/>
                    <a:pt x="25898" y="74835"/>
                  </a:cubicBezTo>
                  <a:cubicBezTo>
                    <a:pt x="25898" y="74713"/>
                    <a:pt x="25928" y="74622"/>
                    <a:pt x="25959" y="74531"/>
                  </a:cubicBezTo>
                  <a:cubicBezTo>
                    <a:pt x="26141" y="73953"/>
                    <a:pt x="26658" y="73528"/>
                    <a:pt x="26992" y="73042"/>
                  </a:cubicBezTo>
                  <a:cubicBezTo>
                    <a:pt x="28938" y="70184"/>
                    <a:pt x="30184" y="66902"/>
                    <a:pt x="30761" y="63497"/>
                  </a:cubicBezTo>
                  <a:close/>
                  <a:moveTo>
                    <a:pt x="34806" y="76427"/>
                  </a:moveTo>
                  <a:cubicBezTo>
                    <a:pt x="34809" y="76436"/>
                    <a:pt x="34817" y="76446"/>
                    <a:pt x="34834" y="76446"/>
                  </a:cubicBezTo>
                  <a:cubicBezTo>
                    <a:pt x="34825" y="76440"/>
                    <a:pt x="34816" y="76433"/>
                    <a:pt x="34806" y="76427"/>
                  </a:cubicBezTo>
                  <a:close/>
                  <a:moveTo>
                    <a:pt x="1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31" y="31"/>
                  </a:lnTo>
                  <a:cubicBezTo>
                    <a:pt x="31" y="31"/>
                    <a:pt x="31" y="62"/>
                    <a:pt x="31" y="62"/>
                  </a:cubicBezTo>
                  <a:cubicBezTo>
                    <a:pt x="31" y="62"/>
                    <a:pt x="62" y="62"/>
                    <a:pt x="62" y="92"/>
                  </a:cubicBezTo>
                  <a:lnTo>
                    <a:pt x="92" y="123"/>
                  </a:lnTo>
                  <a:cubicBezTo>
                    <a:pt x="305" y="427"/>
                    <a:pt x="518" y="730"/>
                    <a:pt x="730" y="1034"/>
                  </a:cubicBezTo>
                  <a:lnTo>
                    <a:pt x="730" y="1065"/>
                  </a:lnTo>
                  <a:cubicBezTo>
                    <a:pt x="852" y="1247"/>
                    <a:pt x="1004" y="1399"/>
                    <a:pt x="1125" y="1551"/>
                  </a:cubicBezTo>
                  <a:cubicBezTo>
                    <a:pt x="1156" y="1612"/>
                    <a:pt x="1186" y="1642"/>
                    <a:pt x="1217" y="1673"/>
                  </a:cubicBezTo>
                  <a:cubicBezTo>
                    <a:pt x="1369" y="1825"/>
                    <a:pt x="1490" y="1946"/>
                    <a:pt x="1642" y="2098"/>
                  </a:cubicBezTo>
                  <a:cubicBezTo>
                    <a:pt x="1642" y="2129"/>
                    <a:pt x="1642" y="2189"/>
                    <a:pt x="1642" y="2220"/>
                  </a:cubicBezTo>
                  <a:cubicBezTo>
                    <a:pt x="1642" y="4013"/>
                    <a:pt x="1642" y="5807"/>
                    <a:pt x="1673" y="7600"/>
                  </a:cubicBezTo>
                  <a:cubicBezTo>
                    <a:pt x="1673" y="10913"/>
                    <a:pt x="1673" y="14226"/>
                    <a:pt x="1673" y="17539"/>
                  </a:cubicBezTo>
                  <a:cubicBezTo>
                    <a:pt x="1703" y="20974"/>
                    <a:pt x="1703" y="24378"/>
                    <a:pt x="1703" y="27783"/>
                  </a:cubicBezTo>
                  <a:cubicBezTo>
                    <a:pt x="1703" y="31126"/>
                    <a:pt x="1703" y="34439"/>
                    <a:pt x="1733" y="37783"/>
                  </a:cubicBezTo>
                  <a:cubicBezTo>
                    <a:pt x="1733" y="41157"/>
                    <a:pt x="1733" y="44530"/>
                    <a:pt x="1764" y="47874"/>
                  </a:cubicBezTo>
                  <a:cubicBezTo>
                    <a:pt x="1764" y="51248"/>
                    <a:pt x="1764" y="54591"/>
                    <a:pt x="1764" y="57935"/>
                  </a:cubicBezTo>
                  <a:cubicBezTo>
                    <a:pt x="1794" y="61218"/>
                    <a:pt x="1794" y="64531"/>
                    <a:pt x="1794" y="67814"/>
                  </a:cubicBezTo>
                  <a:cubicBezTo>
                    <a:pt x="1794" y="70002"/>
                    <a:pt x="1794" y="72160"/>
                    <a:pt x="1794" y="74318"/>
                  </a:cubicBezTo>
                  <a:cubicBezTo>
                    <a:pt x="1825" y="74379"/>
                    <a:pt x="1825" y="74409"/>
                    <a:pt x="1825" y="74470"/>
                  </a:cubicBezTo>
                  <a:cubicBezTo>
                    <a:pt x="1825" y="74531"/>
                    <a:pt x="1825" y="74561"/>
                    <a:pt x="1825" y="74622"/>
                  </a:cubicBezTo>
                  <a:cubicBezTo>
                    <a:pt x="1794" y="74653"/>
                    <a:pt x="1764" y="74683"/>
                    <a:pt x="1733" y="74713"/>
                  </a:cubicBezTo>
                  <a:cubicBezTo>
                    <a:pt x="1733" y="74774"/>
                    <a:pt x="1703" y="74804"/>
                    <a:pt x="1642" y="74835"/>
                  </a:cubicBezTo>
                  <a:cubicBezTo>
                    <a:pt x="1612" y="74896"/>
                    <a:pt x="1551" y="74987"/>
                    <a:pt x="1490" y="75048"/>
                  </a:cubicBezTo>
                  <a:cubicBezTo>
                    <a:pt x="1369" y="75200"/>
                    <a:pt x="1247" y="75352"/>
                    <a:pt x="1095" y="75504"/>
                  </a:cubicBezTo>
                  <a:cubicBezTo>
                    <a:pt x="1097" y="75504"/>
                    <a:pt x="1099" y="75503"/>
                    <a:pt x="1100" y="75503"/>
                  </a:cubicBezTo>
                  <a:lnTo>
                    <a:pt x="1100" y="75503"/>
                  </a:lnTo>
                  <a:cubicBezTo>
                    <a:pt x="957" y="75676"/>
                    <a:pt x="813" y="75848"/>
                    <a:pt x="670" y="76020"/>
                  </a:cubicBezTo>
                  <a:cubicBezTo>
                    <a:pt x="670" y="76020"/>
                    <a:pt x="698" y="75992"/>
                    <a:pt x="700" y="75990"/>
                  </a:cubicBezTo>
                  <a:lnTo>
                    <a:pt x="700" y="75990"/>
                  </a:lnTo>
                  <a:cubicBezTo>
                    <a:pt x="639" y="76051"/>
                    <a:pt x="578" y="76142"/>
                    <a:pt x="518" y="76203"/>
                  </a:cubicBezTo>
                  <a:cubicBezTo>
                    <a:pt x="670" y="76142"/>
                    <a:pt x="791" y="76051"/>
                    <a:pt x="943" y="75960"/>
                  </a:cubicBezTo>
                  <a:cubicBezTo>
                    <a:pt x="973" y="75929"/>
                    <a:pt x="1034" y="75929"/>
                    <a:pt x="1065" y="75899"/>
                  </a:cubicBezTo>
                  <a:cubicBezTo>
                    <a:pt x="1065" y="75899"/>
                    <a:pt x="1065" y="75868"/>
                    <a:pt x="1095" y="75868"/>
                  </a:cubicBezTo>
                  <a:lnTo>
                    <a:pt x="1065" y="75868"/>
                  </a:lnTo>
                  <a:cubicBezTo>
                    <a:pt x="1125" y="75868"/>
                    <a:pt x="1156" y="75838"/>
                    <a:pt x="1186" y="75808"/>
                  </a:cubicBezTo>
                  <a:cubicBezTo>
                    <a:pt x="1186" y="75808"/>
                    <a:pt x="1217" y="75808"/>
                    <a:pt x="1217" y="75777"/>
                  </a:cubicBezTo>
                  <a:cubicBezTo>
                    <a:pt x="1369" y="75686"/>
                    <a:pt x="1490" y="75595"/>
                    <a:pt x="1642" y="75473"/>
                  </a:cubicBezTo>
                  <a:cubicBezTo>
                    <a:pt x="1733" y="75412"/>
                    <a:pt x="1794" y="75352"/>
                    <a:pt x="1885" y="75291"/>
                  </a:cubicBezTo>
                  <a:cubicBezTo>
                    <a:pt x="1977" y="75200"/>
                    <a:pt x="2098" y="75078"/>
                    <a:pt x="2220" y="74987"/>
                  </a:cubicBezTo>
                  <a:lnTo>
                    <a:pt x="2524" y="74987"/>
                  </a:lnTo>
                  <a:cubicBezTo>
                    <a:pt x="4104" y="75017"/>
                    <a:pt x="5685" y="75048"/>
                    <a:pt x="7265" y="75078"/>
                  </a:cubicBezTo>
                  <a:cubicBezTo>
                    <a:pt x="9606" y="75108"/>
                    <a:pt x="11916" y="75139"/>
                    <a:pt x="14226" y="75169"/>
                  </a:cubicBezTo>
                  <a:cubicBezTo>
                    <a:pt x="16536" y="75200"/>
                    <a:pt x="18877" y="75230"/>
                    <a:pt x="21187" y="75291"/>
                  </a:cubicBezTo>
                  <a:cubicBezTo>
                    <a:pt x="23466" y="75321"/>
                    <a:pt x="25746" y="75352"/>
                    <a:pt x="27995" y="75382"/>
                  </a:cubicBezTo>
                  <a:cubicBezTo>
                    <a:pt x="29849" y="75412"/>
                    <a:pt x="31673" y="75443"/>
                    <a:pt x="33497" y="75473"/>
                  </a:cubicBezTo>
                  <a:lnTo>
                    <a:pt x="33649" y="75473"/>
                  </a:lnTo>
                  <a:cubicBezTo>
                    <a:pt x="33649" y="75473"/>
                    <a:pt x="33679" y="75504"/>
                    <a:pt x="33679" y="75534"/>
                  </a:cubicBezTo>
                  <a:lnTo>
                    <a:pt x="33710" y="75534"/>
                  </a:lnTo>
                  <a:cubicBezTo>
                    <a:pt x="33740" y="75564"/>
                    <a:pt x="33801" y="75595"/>
                    <a:pt x="33831" y="75625"/>
                  </a:cubicBezTo>
                  <a:cubicBezTo>
                    <a:pt x="33983" y="75747"/>
                    <a:pt x="34105" y="75868"/>
                    <a:pt x="34226" y="75960"/>
                  </a:cubicBezTo>
                  <a:cubicBezTo>
                    <a:pt x="34318" y="76020"/>
                    <a:pt x="34378" y="76111"/>
                    <a:pt x="34470" y="76172"/>
                  </a:cubicBezTo>
                  <a:cubicBezTo>
                    <a:pt x="34500" y="76203"/>
                    <a:pt x="34530" y="76233"/>
                    <a:pt x="34561" y="76263"/>
                  </a:cubicBezTo>
                  <a:cubicBezTo>
                    <a:pt x="34643" y="76318"/>
                    <a:pt x="34724" y="76373"/>
                    <a:pt x="34806" y="76427"/>
                  </a:cubicBezTo>
                  <a:lnTo>
                    <a:pt x="34806" y="76427"/>
                  </a:lnTo>
                  <a:cubicBezTo>
                    <a:pt x="34804" y="76421"/>
                    <a:pt x="34804" y="76415"/>
                    <a:pt x="34804" y="76415"/>
                  </a:cubicBezTo>
                  <a:lnTo>
                    <a:pt x="34804" y="76415"/>
                  </a:lnTo>
                  <a:cubicBezTo>
                    <a:pt x="34895" y="76507"/>
                    <a:pt x="34986" y="76567"/>
                    <a:pt x="35077" y="76628"/>
                  </a:cubicBezTo>
                  <a:cubicBezTo>
                    <a:pt x="35169" y="76719"/>
                    <a:pt x="35260" y="76780"/>
                    <a:pt x="35381" y="76841"/>
                  </a:cubicBezTo>
                  <a:lnTo>
                    <a:pt x="35351" y="76841"/>
                  </a:lnTo>
                  <a:cubicBezTo>
                    <a:pt x="35412" y="76871"/>
                    <a:pt x="35442" y="76871"/>
                    <a:pt x="35473" y="76902"/>
                  </a:cubicBezTo>
                  <a:cubicBezTo>
                    <a:pt x="35503" y="76932"/>
                    <a:pt x="35533" y="76932"/>
                    <a:pt x="35564" y="76963"/>
                  </a:cubicBezTo>
                  <a:cubicBezTo>
                    <a:pt x="35442" y="76811"/>
                    <a:pt x="35321" y="76628"/>
                    <a:pt x="35229" y="76476"/>
                  </a:cubicBezTo>
                  <a:lnTo>
                    <a:pt x="35199" y="76476"/>
                  </a:lnTo>
                  <a:cubicBezTo>
                    <a:pt x="35199" y="76446"/>
                    <a:pt x="35199" y="76446"/>
                    <a:pt x="35199" y="76446"/>
                  </a:cubicBezTo>
                  <a:cubicBezTo>
                    <a:pt x="35108" y="76324"/>
                    <a:pt x="34986" y="76172"/>
                    <a:pt x="34895" y="76051"/>
                  </a:cubicBezTo>
                  <a:lnTo>
                    <a:pt x="34895" y="76020"/>
                  </a:lnTo>
                  <a:lnTo>
                    <a:pt x="34773" y="75868"/>
                  </a:lnTo>
                  <a:cubicBezTo>
                    <a:pt x="34530" y="75625"/>
                    <a:pt x="34287" y="75382"/>
                    <a:pt x="34044" y="75139"/>
                  </a:cubicBezTo>
                  <a:cubicBezTo>
                    <a:pt x="34014" y="75139"/>
                    <a:pt x="34014" y="75108"/>
                    <a:pt x="33983" y="75108"/>
                  </a:cubicBezTo>
                  <a:lnTo>
                    <a:pt x="33983" y="74713"/>
                  </a:lnTo>
                  <a:cubicBezTo>
                    <a:pt x="33953" y="73406"/>
                    <a:pt x="33953" y="72130"/>
                    <a:pt x="33922" y="70823"/>
                  </a:cubicBezTo>
                  <a:cubicBezTo>
                    <a:pt x="33892" y="67388"/>
                    <a:pt x="33831" y="63953"/>
                    <a:pt x="33801" y="60519"/>
                  </a:cubicBezTo>
                  <a:cubicBezTo>
                    <a:pt x="33740" y="57114"/>
                    <a:pt x="33710" y="53740"/>
                    <a:pt x="33649" y="50336"/>
                  </a:cubicBezTo>
                  <a:cubicBezTo>
                    <a:pt x="33618" y="46993"/>
                    <a:pt x="33558" y="43649"/>
                    <a:pt x="33527" y="40306"/>
                  </a:cubicBezTo>
                  <a:cubicBezTo>
                    <a:pt x="33466" y="36932"/>
                    <a:pt x="33436" y="33527"/>
                    <a:pt x="33375" y="30153"/>
                  </a:cubicBezTo>
                  <a:lnTo>
                    <a:pt x="33254" y="20092"/>
                  </a:lnTo>
                  <a:cubicBezTo>
                    <a:pt x="33193" y="16840"/>
                    <a:pt x="33163" y="13557"/>
                    <a:pt x="33102" y="10305"/>
                  </a:cubicBezTo>
                  <a:cubicBezTo>
                    <a:pt x="33071" y="7782"/>
                    <a:pt x="33041" y="5290"/>
                    <a:pt x="33011" y="2767"/>
                  </a:cubicBezTo>
                  <a:lnTo>
                    <a:pt x="33041" y="2767"/>
                  </a:lnTo>
                  <a:cubicBezTo>
                    <a:pt x="33041" y="2737"/>
                    <a:pt x="33041" y="2676"/>
                    <a:pt x="33041" y="2615"/>
                  </a:cubicBezTo>
                  <a:lnTo>
                    <a:pt x="33284" y="2341"/>
                  </a:lnTo>
                  <a:cubicBezTo>
                    <a:pt x="33314" y="2311"/>
                    <a:pt x="33314" y="2281"/>
                    <a:pt x="33345" y="2250"/>
                  </a:cubicBezTo>
                  <a:cubicBezTo>
                    <a:pt x="33466" y="2098"/>
                    <a:pt x="33558" y="1916"/>
                    <a:pt x="33710" y="1764"/>
                  </a:cubicBezTo>
                  <a:lnTo>
                    <a:pt x="33679" y="1764"/>
                  </a:lnTo>
                  <a:cubicBezTo>
                    <a:pt x="33770" y="1673"/>
                    <a:pt x="33831" y="1582"/>
                    <a:pt x="33922" y="1490"/>
                  </a:cubicBezTo>
                  <a:cubicBezTo>
                    <a:pt x="34074" y="1278"/>
                    <a:pt x="34226" y="1065"/>
                    <a:pt x="34348" y="852"/>
                  </a:cubicBezTo>
                  <a:lnTo>
                    <a:pt x="34378" y="852"/>
                  </a:lnTo>
                  <a:cubicBezTo>
                    <a:pt x="34378" y="852"/>
                    <a:pt x="34378" y="822"/>
                    <a:pt x="34378" y="822"/>
                  </a:cubicBezTo>
                  <a:cubicBezTo>
                    <a:pt x="34470" y="700"/>
                    <a:pt x="34561" y="578"/>
                    <a:pt x="34622" y="457"/>
                  </a:cubicBezTo>
                  <a:cubicBezTo>
                    <a:pt x="34652" y="396"/>
                    <a:pt x="34682" y="366"/>
                    <a:pt x="34682" y="335"/>
                  </a:cubicBezTo>
                  <a:lnTo>
                    <a:pt x="34682" y="335"/>
                  </a:lnTo>
                  <a:cubicBezTo>
                    <a:pt x="34622" y="396"/>
                    <a:pt x="34561" y="427"/>
                    <a:pt x="34470" y="487"/>
                  </a:cubicBezTo>
                  <a:cubicBezTo>
                    <a:pt x="34409" y="518"/>
                    <a:pt x="34378" y="548"/>
                    <a:pt x="34318" y="609"/>
                  </a:cubicBezTo>
                  <a:cubicBezTo>
                    <a:pt x="34196" y="700"/>
                    <a:pt x="34105" y="791"/>
                    <a:pt x="34014" y="852"/>
                  </a:cubicBezTo>
                  <a:lnTo>
                    <a:pt x="33983" y="882"/>
                  </a:lnTo>
                  <a:lnTo>
                    <a:pt x="33953" y="882"/>
                  </a:lnTo>
                  <a:lnTo>
                    <a:pt x="33953" y="913"/>
                  </a:lnTo>
                  <a:cubicBezTo>
                    <a:pt x="33801" y="1034"/>
                    <a:pt x="33649" y="1156"/>
                    <a:pt x="33497" y="1278"/>
                  </a:cubicBezTo>
                  <a:cubicBezTo>
                    <a:pt x="33223" y="1612"/>
                    <a:pt x="32950" y="1916"/>
                    <a:pt x="32676" y="2250"/>
                  </a:cubicBezTo>
                  <a:lnTo>
                    <a:pt x="32463" y="2250"/>
                  </a:lnTo>
                  <a:cubicBezTo>
                    <a:pt x="30822" y="2220"/>
                    <a:pt x="29181" y="2189"/>
                    <a:pt x="27539" y="2159"/>
                  </a:cubicBezTo>
                  <a:cubicBezTo>
                    <a:pt x="25199" y="2098"/>
                    <a:pt x="22858" y="2068"/>
                    <a:pt x="20518" y="2037"/>
                  </a:cubicBezTo>
                  <a:cubicBezTo>
                    <a:pt x="18208" y="1977"/>
                    <a:pt x="15867" y="1946"/>
                    <a:pt x="13557" y="1916"/>
                  </a:cubicBezTo>
                  <a:cubicBezTo>
                    <a:pt x="11308" y="1855"/>
                    <a:pt x="9028" y="1825"/>
                    <a:pt x="6779" y="1794"/>
                  </a:cubicBezTo>
                  <a:cubicBezTo>
                    <a:pt x="5290" y="1764"/>
                    <a:pt x="3800" y="1734"/>
                    <a:pt x="2311" y="1703"/>
                  </a:cubicBezTo>
                  <a:lnTo>
                    <a:pt x="2250" y="1703"/>
                  </a:lnTo>
                  <a:cubicBezTo>
                    <a:pt x="2220" y="1703"/>
                    <a:pt x="2189" y="1734"/>
                    <a:pt x="2159" y="1734"/>
                  </a:cubicBezTo>
                  <a:lnTo>
                    <a:pt x="2007" y="1734"/>
                  </a:lnTo>
                  <a:cubicBezTo>
                    <a:pt x="1855" y="1582"/>
                    <a:pt x="1703" y="1430"/>
                    <a:pt x="1551" y="1278"/>
                  </a:cubicBezTo>
                  <a:cubicBezTo>
                    <a:pt x="1490" y="1217"/>
                    <a:pt x="1429" y="1156"/>
                    <a:pt x="1369" y="1095"/>
                  </a:cubicBezTo>
                  <a:cubicBezTo>
                    <a:pt x="1034" y="852"/>
                    <a:pt x="730" y="578"/>
                    <a:pt x="396" y="305"/>
                  </a:cubicBezTo>
                  <a:lnTo>
                    <a:pt x="396" y="305"/>
                  </a:lnTo>
                  <a:cubicBezTo>
                    <a:pt x="426" y="335"/>
                    <a:pt x="426" y="335"/>
                    <a:pt x="426" y="335"/>
                  </a:cubicBezTo>
                  <a:cubicBezTo>
                    <a:pt x="305" y="244"/>
                    <a:pt x="183" y="153"/>
                    <a:pt x="62" y="62"/>
                  </a:cubicBezTo>
                  <a:lnTo>
                    <a:pt x="92" y="62"/>
                  </a:lnTo>
                  <a:cubicBezTo>
                    <a:pt x="62" y="31"/>
                    <a:pt x="31" y="3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4">
              <a:extLst>
                <a:ext uri="{FF2B5EF4-FFF2-40B4-BE49-F238E27FC236}">
                  <a16:creationId xmlns:a16="http://schemas.microsoft.com/office/drawing/2014/main" id="{5DFE4F1B-67D2-33FD-BC0F-35B2DBC6FFCC}"/>
                </a:ext>
              </a:extLst>
            </p:cNvPr>
            <p:cNvSpPr/>
            <p:nvPr/>
          </p:nvSpPr>
          <p:spPr>
            <a:xfrm>
              <a:off x="9002725" y="863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4">
              <a:extLst>
                <a:ext uri="{FF2B5EF4-FFF2-40B4-BE49-F238E27FC236}">
                  <a16:creationId xmlns:a16="http://schemas.microsoft.com/office/drawing/2014/main" id="{706E7F25-5A2E-D6AD-AE4A-8D14FFE712E9}"/>
                </a:ext>
              </a:extLst>
            </p:cNvPr>
            <p:cNvSpPr/>
            <p:nvPr/>
          </p:nvSpPr>
          <p:spPr>
            <a:xfrm>
              <a:off x="9128100" y="905325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0"/>
                    <a:pt x="0" y="0"/>
                    <a:pt x="31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4">
              <a:extLst>
                <a:ext uri="{FF2B5EF4-FFF2-40B4-BE49-F238E27FC236}">
                  <a16:creationId xmlns:a16="http://schemas.microsoft.com/office/drawing/2014/main" id="{E23FC2CA-AF65-3A8C-F0C5-91FF90A0EB9F}"/>
                </a:ext>
              </a:extLst>
            </p:cNvPr>
            <p:cNvSpPr/>
            <p:nvPr/>
          </p:nvSpPr>
          <p:spPr>
            <a:xfrm>
              <a:off x="8742825" y="1751075"/>
              <a:ext cx="800" cy="25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4">
              <a:extLst>
                <a:ext uri="{FF2B5EF4-FFF2-40B4-BE49-F238E27FC236}">
                  <a16:creationId xmlns:a16="http://schemas.microsoft.com/office/drawing/2014/main" id="{3E6FC940-D25D-A12E-943B-CF5D74F86D89}"/>
                </a:ext>
              </a:extLst>
            </p:cNvPr>
            <p:cNvSpPr/>
            <p:nvPr/>
          </p:nvSpPr>
          <p:spPr>
            <a:xfrm>
              <a:off x="9108350" y="318225"/>
              <a:ext cx="216300" cy="150450"/>
            </a:xfrm>
            <a:custGeom>
              <a:avLst/>
              <a:gdLst/>
              <a:ahLst/>
              <a:cxnLst/>
              <a:rect l="l" t="t" r="r" b="b"/>
              <a:pathLst>
                <a:path w="8652" h="6018" extrusionOk="0">
                  <a:moveTo>
                    <a:pt x="4311" y="539"/>
                  </a:moveTo>
                  <a:cubicBezTo>
                    <a:pt x="5021" y="539"/>
                    <a:pt x="5735" y="783"/>
                    <a:pt x="6231" y="1265"/>
                  </a:cubicBezTo>
                  <a:cubicBezTo>
                    <a:pt x="6839" y="2086"/>
                    <a:pt x="6657" y="3271"/>
                    <a:pt x="6231" y="4153"/>
                  </a:cubicBezTo>
                  <a:cubicBezTo>
                    <a:pt x="5727" y="4894"/>
                    <a:pt x="4875" y="5491"/>
                    <a:pt x="3959" y="5491"/>
                  </a:cubicBezTo>
                  <a:cubicBezTo>
                    <a:pt x="3936" y="5491"/>
                    <a:pt x="3913" y="5491"/>
                    <a:pt x="3891" y="5490"/>
                  </a:cubicBezTo>
                  <a:cubicBezTo>
                    <a:pt x="3857" y="5492"/>
                    <a:pt x="3824" y="5492"/>
                    <a:pt x="3791" y="5492"/>
                  </a:cubicBezTo>
                  <a:cubicBezTo>
                    <a:pt x="1860" y="5492"/>
                    <a:pt x="1143" y="2883"/>
                    <a:pt x="2219" y="1508"/>
                  </a:cubicBezTo>
                  <a:cubicBezTo>
                    <a:pt x="2689" y="859"/>
                    <a:pt x="3498" y="539"/>
                    <a:pt x="4311" y="539"/>
                  </a:cubicBezTo>
                  <a:close/>
                  <a:moveTo>
                    <a:pt x="4115" y="0"/>
                  </a:moveTo>
                  <a:cubicBezTo>
                    <a:pt x="623" y="0"/>
                    <a:pt x="0" y="5654"/>
                    <a:pt x="3708" y="6007"/>
                  </a:cubicBezTo>
                  <a:cubicBezTo>
                    <a:pt x="3797" y="6014"/>
                    <a:pt x="3885" y="6018"/>
                    <a:pt x="3971" y="6018"/>
                  </a:cubicBezTo>
                  <a:cubicBezTo>
                    <a:pt x="7506" y="6018"/>
                    <a:pt x="8652" y="78"/>
                    <a:pt x="4468" y="19"/>
                  </a:cubicBezTo>
                  <a:cubicBezTo>
                    <a:pt x="4348" y="6"/>
                    <a:pt x="4230" y="0"/>
                    <a:pt x="4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9" name="Google Shape;5609;p64">
            <a:extLst>
              <a:ext uri="{FF2B5EF4-FFF2-40B4-BE49-F238E27FC236}">
                <a16:creationId xmlns:a16="http://schemas.microsoft.com/office/drawing/2014/main" id="{3BA4E37D-6E2F-B004-C653-C9ECBAE6DDC0}"/>
              </a:ext>
            </a:extLst>
          </p:cNvPr>
          <p:cNvGrpSpPr/>
          <p:nvPr/>
        </p:nvGrpSpPr>
        <p:grpSpPr>
          <a:xfrm>
            <a:off x="764440" y="781709"/>
            <a:ext cx="1768708" cy="1184925"/>
            <a:chOff x="12612200" y="903800"/>
            <a:chExt cx="2461325" cy="1514475"/>
          </a:xfrm>
        </p:grpSpPr>
        <p:sp>
          <p:nvSpPr>
            <p:cNvPr id="5610" name="Google Shape;5610;p64">
              <a:extLst>
                <a:ext uri="{FF2B5EF4-FFF2-40B4-BE49-F238E27FC236}">
                  <a16:creationId xmlns:a16="http://schemas.microsoft.com/office/drawing/2014/main" id="{ABB11E06-1D28-DBDE-7D2C-7D2901AEBD24}"/>
                </a:ext>
              </a:extLst>
            </p:cNvPr>
            <p:cNvSpPr/>
            <p:nvPr/>
          </p:nvSpPr>
          <p:spPr>
            <a:xfrm>
              <a:off x="12620550" y="969150"/>
              <a:ext cx="2452975" cy="1449125"/>
            </a:xfrm>
            <a:custGeom>
              <a:avLst/>
              <a:gdLst/>
              <a:ahLst/>
              <a:cxnLst/>
              <a:rect l="l" t="t" r="r" b="b"/>
              <a:pathLst>
                <a:path w="98119" h="57965" extrusionOk="0">
                  <a:moveTo>
                    <a:pt x="91374" y="1250"/>
                  </a:moveTo>
                  <a:lnTo>
                    <a:pt x="91374" y="1250"/>
                  </a:lnTo>
                  <a:cubicBezTo>
                    <a:pt x="91415" y="1259"/>
                    <a:pt x="91444" y="1283"/>
                    <a:pt x="91492" y="1308"/>
                  </a:cubicBezTo>
                  <a:cubicBezTo>
                    <a:pt x="91434" y="1278"/>
                    <a:pt x="91403" y="1277"/>
                    <a:pt x="91374" y="1250"/>
                  </a:cubicBezTo>
                  <a:close/>
                  <a:moveTo>
                    <a:pt x="5898" y="4438"/>
                  </a:moveTo>
                  <a:lnTo>
                    <a:pt x="6111" y="4560"/>
                  </a:lnTo>
                  <a:cubicBezTo>
                    <a:pt x="6050" y="4529"/>
                    <a:pt x="5989" y="4499"/>
                    <a:pt x="5898" y="4438"/>
                  </a:cubicBezTo>
                  <a:close/>
                  <a:moveTo>
                    <a:pt x="92981" y="5897"/>
                  </a:moveTo>
                  <a:lnTo>
                    <a:pt x="92981" y="5897"/>
                  </a:lnTo>
                  <a:cubicBezTo>
                    <a:pt x="92921" y="5988"/>
                    <a:pt x="92860" y="6049"/>
                    <a:pt x="92799" y="6110"/>
                  </a:cubicBezTo>
                  <a:cubicBezTo>
                    <a:pt x="92860" y="6049"/>
                    <a:pt x="92921" y="5958"/>
                    <a:pt x="92981" y="5897"/>
                  </a:cubicBezTo>
                  <a:close/>
                  <a:moveTo>
                    <a:pt x="96538" y="6049"/>
                  </a:moveTo>
                  <a:cubicBezTo>
                    <a:pt x="96690" y="6080"/>
                    <a:pt x="96811" y="6110"/>
                    <a:pt x="96903" y="6201"/>
                  </a:cubicBezTo>
                  <a:cubicBezTo>
                    <a:pt x="96811" y="6140"/>
                    <a:pt x="96690" y="6080"/>
                    <a:pt x="96538" y="6049"/>
                  </a:cubicBezTo>
                  <a:close/>
                  <a:moveTo>
                    <a:pt x="7083" y="5593"/>
                  </a:moveTo>
                  <a:cubicBezTo>
                    <a:pt x="7266" y="5806"/>
                    <a:pt x="7478" y="6019"/>
                    <a:pt x="7691" y="6232"/>
                  </a:cubicBezTo>
                  <a:cubicBezTo>
                    <a:pt x="7478" y="6049"/>
                    <a:pt x="7296" y="5836"/>
                    <a:pt x="7083" y="5624"/>
                  </a:cubicBezTo>
                  <a:cubicBezTo>
                    <a:pt x="7083" y="5624"/>
                    <a:pt x="7083" y="5624"/>
                    <a:pt x="7083" y="5593"/>
                  </a:cubicBezTo>
                  <a:close/>
                  <a:moveTo>
                    <a:pt x="74866" y="18663"/>
                  </a:moveTo>
                  <a:cubicBezTo>
                    <a:pt x="74866" y="18663"/>
                    <a:pt x="74896" y="18694"/>
                    <a:pt x="74866" y="18694"/>
                  </a:cubicBezTo>
                  <a:cubicBezTo>
                    <a:pt x="74866" y="18694"/>
                    <a:pt x="74866" y="18663"/>
                    <a:pt x="74866" y="18663"/>
                  </a:cubicBezTo>
                  <a:close/>
                  <a:moveTo>
                    <a:pt x="30207" y="14576"/>
                  </a:moveTo>
                  <a:cubicBezTo>
                    <a:pt x="32733" y="14576"/>
                    <a:pt x="35379" y="16319"/>
                    <a:pt x="36324" y="18907"/>
                  </a:cubicBezTo>
                  <a:cubicBezTo>
                    <a:pt x="35380" y="16320"/>
                    <a:pt x="32735" y="14589"/>
                    <a:pt x="30211" y="14589"/>
                  </a:cubicBezTo>
                  <a:cubicBezTo>
                    <a:pt x="28672" y="14589"/>
                    <a:pt x="27178" y="15233"/>
                    <a:pt x="26141" y="16718"/>
                  </a:cubicBezTo>
                  <a:cubicBezTo>
                    <a:pt x="27177" y="15222"/>
                    <a:pt x="28670" y="14576"/>
                    <a:pt x="30207" y="14576"/>
                  </a:cubicBezTo>
                  <a:close/>
                  <a:moveTo>
                    <a:pt x="41096" y="20913"/>
                  </a:moveTo>
                  <a:cubicBezTo>
                    <a:pt x="41126" y="20943"/>
                    <a:pt x="41126" y="20973"/>
                    <a:pt x="41126" y="21004"/>
                  </a:cubicBezTo>
                  <a:lnTo>
                    <a:pt x="41126" y="21004"/>
                  </a:lnTo>
                  <a:cubicBezTo>
                    <a:pt x="41126" y="20973"/>
                    <a:pt x="41126" y="20973"/>
                    <a:pt x="41096" y="20943"/>
                  </a:cubicBezTo>
                  <a:cubicBezTo>
                    <a:pt x="41096" y="20943"/>
                    <a:pt x="41096" y="20913"/>
                    <a:pt x="41096" y="20913"/>
                  </a:cubicBezTo>
                  <a:close/>
                  <a:moveTo>
                    <a:pt x="47965" y="21156"/>
                  </a:moveTo>
                  <a:cubicBezTo>
                    <a:pt x="47844" y="21369"/>
                    <a:pt x="47753" y="21581"/>
                    <a:pt x="47661" y="21794"/>
                  </a:cubicBezTo>
                  <a:cubicBezTo>
                    <a:pt x="47722" y="21581"/>
                    <a:pt x="47844" y="21338"/>
                    <a:pt x="47965" y="21156"/>
                  </a:cubicBezTo>
                  <a:close/>
                  <a:moveTo>
                    <a:pt x="47661" y="21794"/>
                  </a:moveTo>
                  <a:cubicBezTo>
                    <a:pt x="47661" y="21825"/>
                    <a:pt x="47631" y="21855"/>
                    <a:pt x="47631" y="21885"/>
                  </a:cubicBezTo>
                  <a:cubicBezTo>
                    <a:pt x="47631" y="21855"/>
                    <a:pt x="47631" y="21825"/>
                    <a:pt x="47661" y="21794"/>
                  </a:cubicBezTo>
                  <a:close/>
                  <a:moveTo>
                    <a:pt x="16758" y="30701"/>
                  </a:moveTo>
                  <a:cubicBezTo>
                    <a:pt x="18019" y="30701"/>
                    <a:pt x="19266" y="30895"/>
                    <a:pt x="20518" y="31308"/>
                  </a:cubicBezTo>
                  <a:cubicBezTo>
                    <a:pt x="19259" y="30906"/>
                    <a:pt x="18005" y="30714"/>
                    <a:pt x="16738" y="30714"/>
                  </a:cubicBezTo>
                  <a:cubicBezTo>
                    <a:pt x="15038" y="30714"/>
                    <a:pt x="13315" y="31059"/>
                    <a:pt x="11521" y="31703"/>
                  </a:cubicBezTo>
                  <a:cubicBezTo>
                    <a:pt x="13322" y="31056"/>
                    <a:pt x="15052" y="30701"/>
                    <a:pt x="16758" y="30701"/>
                  </a:cubicBezTo>
                  <a:close/>
                  <a:moveTo>
                    <a:pt x="81688" y="30346"/>
                  </a:moveTo>
                  <a:cubicBezTo>
                    <a:pt x="81689" y="30346"/>
                    <a:pt x="81691" y="30346"/>
                    <a:pt x="81693" y="30346"/>
                  </a:cubicBezTo>
                  <a:lnTo>
                    <a:pt x="81693" y="30346"/>
                  </a:lnTo>
                  <a:cubicBezTo>
                    <a:pt x="79653" y="30347"/>
                    <a:pt x="77513" y="30779"/>
                    <a:pt x="74805" y="31733"/>
                  </a:cubicBezTo>
                  <a:cubicBezTo>
                    <a:pt x="77516" y="30778"/>
                    <a:pt x="79649" y="30346"/>
                    <a:pt x="81688" y="30346"/>
                  </a:cubicBezTo>
                  <a:close/>
                  <a:moveTo>
                    <a:pt x="61188" y="32220"/>
                  </a:moveTo>
                  <a:lnTo>
                    <a:pt x="61188" y="32220"/>
                  </a:lnTo>
                  <a:cubicBezTo>
                    <a:pt x="63194" y="32858"/>
                    <a:pt x="65109" y="33648"/>
                    <a:pt x="66993" y="34530"/>
                  </a:cubicBezTo>
                  <a:cubicBezTo>
                    <a:pt x="65109" y="33648"/>
                    <a:pt x="63163" y="32858"/>
                    <a:pt x="61188" y="32220"/>
                  </a:cubicBezTo>
                  <a:close/>
                  <a:moveTo>
                    <a:pt x="93377" y="51460"/>
                  </a:moveTo>
                  <a:lnTo>
                    <a:pt x="93407" y="51491"/>
                  </a:lnTo>
                  <a:cubicBezTo>
                    <a:pt x="93400" y="51485"/>
                    <a:pt x="93393" y="51479"/>
                    <a:pt x="93387" y="51474"/>
                  </a:cubicBezTo>
                  <a:lnTo>
                    <a:pt x="93387" y="51474"/>
                  </a:lnTo>
                  <a:cubicBezTo>
                    <a:pt x="93383" y="51469"/>
                    <a:pt x="93380" y="51465"/>
                    <a:pt x="93377" y="51460"/>
                  </a:cubicBezTo>
                  <a:close/>
                  <a:moveTo>
                    <a:pt x="93897" y="51980"/>
                  </a:moveTo>
                  <a:lnTo>
                    <a:pt x="93897" y="51980"/>
                  </a:lnTo>
                  <a:cubicBezTo>
                    <a:pt x="94017" y="52100"/>
                    <a:pt x="94138" y="52191"/>
                    <a:pt x="94258" y="52311"/>
                  </a:cubicBezTo>
                  <a:lnTo>
                    <a:pt x="94258" y="52342"/>
                  </a:lnTo>
                  <a:cubicBezTo>
                    <a:pt x="94168" y="52221"/>
                    <a:pt x="94018" y="52101"/>
                    <a:pt x="93897" y="51980"/>
                  </a:cubicBezTo>
                  <a:close/>
                  <a:moveTo>
                    <a:pt x="7296" y="0"/>
                  </a:moveTo>
                  <a:cubicBezTo>
                    <a:pt x="6658" y="31"/>
                    <a:pt x="6445" y="730"/>
                    <a:pt x="6171" y="1156"/>
                  </a:cubicBezTo>
                  <a:cubicBezTo>
                    <a:pt x="6080" y="1277"/>
                    <a:pt x="5959" y="1277"/>
                    <a:pt x="5807" y="1277"/>
                  </a:cubicBezTo>
                  <a:cubicBezTo>
                    <a:pt x="5107" y="1216"/>
                    <a:pt x="4500" y="700"/>
                    <a:pt x="3861" y="426"/>
                  </a:cubicBezTo>
                  <a:cubicBezTo>
                    <a:pt x="3653" y="315"/>
                    <a:pt x="3420" y="261"/>
                    <a:pt x="3188" y="261"/>
                  </a:cubicBezTo>
                  <a:cubicBezTo>
                    <a:pt x="2910" y="261"/>
                    <a:pt x="2634" y="338"/>
                    <a:pt x="2402" y="487"/>
                  </a:cubicBezTo>
                  <a:cubicBezTo>
                    <a:pt x="1460" y="1308"/>
                    <a:pt x="3284" y="2706"/>
                    <a:pt x="2615" y="3587"/>
                  </a:cubicBezTo>
                  <a:cubicBezTo>
                    <a:pt x="2129" y="4256"/>
                    <a:pt x="518" y="3922"/>
                    <a:pt x="730" y="5077"/>
                  </a:cubicBezTo>
                  <a:cubicBezTo>
                    <a:pt x="1308" y="6171"/>
                    <a:pt x="3101" y="6292"/>
                    <a:pt x="3284" y="7721"/>
                  </a:cubicBezTo>
                  <a:cubicBezTo>
                    <a:pt x="3375" y="7843"/>
                    <a:pt x="3345" y="8025"/>
                    <a:pt x="3405" y="8147"/>
                  </a:cubicBezTo>
                  <a:cubicBezTo>
                    <a:pt x="3405" y="8359"/>
                    <a:pt x="3375" y="8542"/>
                    <a:pt x="3375" y="8724"/>
                  </a:cubicBezTo>
                  <a:cubicBezTo>
                    <a:pt x="3314" y="10700"/>
                    <a:pt x="3253" y="12675"/>
                    <a:pt x="3162" y="14651"/>
                  </a:cubicBezTo>
                  <a:cubicBezTo>
                    <a:pt x="3101" y="16627"/>
                    <a:pt x="3010" y="18572"/>
                    <a:pt x="2949" y="20518"/>
                  </a:cubicBezTo>
                  <a:cubicBezTo>
                    <a:pt x="2889" y="22463"/>
                    <a:pt x="2797" y="24408"/>
                    <a:pt x="2737" y="26353"/>
                  </a:cubicBezTo>
                  <a:cubicBezTo>
                    <a:pt x="2676" y="28360"/>
                    <a:pt x="2585" y="30335"/>
                    <a:pt x="2524" y="32341"/>
                  </a:cubicBezTo>
                  <a:cubicBezTo>
                    <a:pt x="2463" y="34287"/>
                    <a:pt x="2372" y="36262"/>
                    <a:pt x="2311" y="38238"/>
                  </a:cubicBezTo>
                  <a:cubicBezTo>
                    <a:pt x="2250" y="40214"/>
                    <a:pt x="2159" y="42190"/>
                    <a:pt x="2098" y="44165"/>
                  </a:cubicBezTo>
                  <a:cubicBezTo>
                    <a:pt x="2038" y="46019"/>
                    <a:pt x="1946" y="47874"/>
                    <a:pt x="1886" y="49728"/>
                  </a:cubicBezTo>
                  <a:cubicBezTo>
                    <a:pt x="1794" y="49940"/>
                    <a:pt x="1794" y="50275"/>
                    <a:pt x="1612" y="50518"/>
                  </a:cubicBezTo>
                  <a:cubicBezTo>
                    <a:pt x="1156" y="51187"/>
                    <a:pt x="153" y="51521"/>
                    <a:pt x="62" y="52372"/>
                  </a:cubicBezTo>
                  <a:cubicBezTo>
                    <a:pt x="1" y="52737"/>
                    <a:pt x="366" y="53010"/>
                    <a:pt x="670" y="53102"/>
                  </a:cubicBezTo>
                  <a:cubicBezTo>
                    <a:pt x="974" y="53223"/>
                    <a:pt x="1399" y="53162"/>
                    <a:pt x="1642" y="53406"/>
                  </a:cubicBezTo>
                  <a:cubicBezTo>
                    <a:pt x="1794" y="54348"/>
                    <a:pt x="761" y="55746"/>
                    <a:pt x="1855" y="56415"/>
                  </a:cubicBezTo>
                  <a:cubicBezTo>
                    <a:pt x="2013" y="56488"/>
                    <a:pt x="2175" y="56518"/>
                    <a:pt x="2338" y="56518"/>
                  </a:cubicBezTo>
                  <a:cubicBezTo>
                    <a:pt x="2645" y="56518"/>
                    <a:pt x="2956" y="56412"/>
                    <a:pt x="3253" y="56293"/>
                  </a:cubicBezTo>
                  <a:cubicBezTo>
                    <a:pt x="3550" y="56219"/>
                    <a:pt x="3846" y="56125"/>
                    <a:pt x="4143" y="56125"/>
                  </a:cubicBezTo>
                  <a:cubicBezTo>
                    <a:pt x="4211" y="56125"/>
                    <a:pt x="4279" y="56130"/>
                    <a:pt x="4348" y="56141"/>
                  </a:cubicBezTo>
                  <a:cubicBezTo>
                    <a:pt x="4895" y="56597"/>
                    <a:pt x="4652" y="57813"/>
                    <a:pt x="5503" y="57965"/>
                  </a:cubicBezTo>
                  <a:cubicBezTo>
                    <a:pt x="6445" y="57904"/>
                    <a:pt x="6566" y="56779"/>
                    <a:pt x="6992" y="56141"/>
                  </a:cubicBezTo>
                  <a:cubicBezTo>
                    <a:pt x="7235" y="55746"/>
                    <a:pt x="7721" y="55746"/>
                    <a:pt x="8117" y="55685"/>
                  </a:cubicBezTo>
                  <a:lnTo>
                    <a:pt x="8360" y="55685"/>
                  </a:lnTo>
                  <a:cubicBezTo>
                    <a:pt x="8481" y="55655"/>
                    <a:pt x="8603" y="55655"/>
                    <a:pt x="8725" y="55655"/>
                  </a:cubicBezTo>
                  <a:cubicBezTo>
                    <a:pt x="8785" y="55624"/>
                    <a:pt x="8877" y="55624"/>
                    <a:pt x="8968" y="55624"/>
                  </a:cubicBezTo>
                  <a:lnTo>
                    <a:pt x="9211" y="55624"/>
                  </a:lnTo>
                  <a:cubicBezTo>
                    <a:pt x="9272" y="55624"/>
                    <a:pt x="9332" y="55624"/>
                    <a:pt x="9424" y="55594"/>
                  </a:cubicBezTo>
                  <a:lnTo>
                    <a:pt x="9819" y="55594"/>
                  </a:lnTo>
                  <a:lnTo>
                    <a:pt x="15533" y="55533"/>
                  </a:lnTo>
                  <a:cubicBezTo>
                    <a:pt x="19272" y="55503"/>
                    <a:pt x="22980" y="55472"/>
                    <a:pt x="26688" y="55442"/>
                  </a:cubicBezTo>
                  <a:cubicBezTo>
                    <a:pt x="30123" y="55412"/>
                    <a:pt x="33558" y="55381"/>
                    <a:pt x="37023" y="55381"/>
                  </a:cubicBezTo>
                  <a:cubicBezTo>
                    <a:pt x="40853" y="55351"/>
                    <a:pt x="44683" y="55320"/>
                    <a:pt x="48513" y="55290"/>
                  </a:cubicBezTo>
                  <a:cubicBezTo>
                    <a:pt x="52342" y="55260"/>
                    <a:pt x="56203" y="55229"/>
                    <a:pt x="60033" y="55199"/>
                  </a:cubicBezTo>
                  <a:cubicBezTo>
                    <a:pt x="63498" y="55168"/>
                    <a:pt x="66963" y="55138"/>
                    <a:pt x="70428" y="55108"/>
                  </a:cubicBezTo>
                  <a:cubicBezTo>
                    <a:pt x="74288" y="55077"/>
                    <a:pt x="78118" y="55047"/>
                    <a:pt x="81948" y="55016"/>
                  </a:cubicBezTo>
                  <a:cubicBezTo>
                    <a:pt x="85291" y="54986"/>
                    <a:pt x="88665" y="54956"/>
                    <a:pt x="92009" y="54925"/>
                  </a:cubicBezTo>
                  <a:cubicBezTo>
                    <a:pt x="92343" y="54956"/>
                    <a:pt x="92708" y="54956"/>
                    <a:pt x="92981" y="55168"/>
                  </a:cubicBezTo>
                  <a:cubicBezTo>
                    <a:pt x="93498" y="55533"/>
                    <a:pt x="93711" y="56324"/>
                    <a:pt x="94349" y="56506"/>
                  </a:cubicBezTo>
                  <a:cubicBezTo>
                    <a:pt x="94440" y="56506"/>
                    <a:pt x="94501" y="56536"/>
                    <a:pt x="94562" y="56536"/>
                  </a:cubicBezTo>
                  <a:cubicBezTo>
                    <a:pt x="95231" y="56536"/>
                    <a:pt x="95352" y="55837"/>
                    <a:pt x="95292" y="55229"/>
                  </a:cubicBezTo>
                  <a:cubicBezTo>
                    <a:pt x="95329" y="55116"/>
                    <a:pt x="95414" y="55085"/>
                    <a:pt x="95502" y="55085"/>
                  </a:cubicBezTo>
                  <a:cubicBezTo>
                    <a:pt x="95556" y="55085"/>
                    <a:pt x="95610" y="55096"/>
                    <a:pt x="95656" y="55108"/>
                  </a:cubicBezTo>
                  <a:cubicBezTo>
                    <a:pt x="95944" y="55280"/>
                    <a:pt x="96313" y="55405"/>
                    <a:pt x="96655" y="55405"/>
                  </a:cubicBezTo>
                  <a:cubicBezTo>
                    <a:pt x="97035" y="55405"/>
                    <a:pt x="97381" y="55250"/>
                    <a:pt x="97541" y="54834"/>
                  </a:cubicBezTo>
                  <a:cubicBezTo>
                    <a:pt x="97693" y="54439"/>
                    <a:pt x="97662" y="53983"/>
                    <a:pt x="97419" y="53649"/>
                  </a:cubicBezTo>
                  <a:cubicBezTo>
                    <a:pt x="97267" y="53406"/>
                    <a:pt x="96933" y="53162"/>
                    <a:pt x="97206" y="52858"/>
                  </a:cubicBezTo>
                  <a:cubicBezTo>
                    <a:pt x="97389" y="52615"/>
                    <a:pt x="97754" y="52554"/>
                    <a:pt x="97936" y="52281"/>
                  </a:cubicBezTo>
                  <a:cubicBezTo>
                    <a:pt x="98118" y="52038"/>
                    <a:pt x="98058" y="51703"/>
                    <a:pt x="97997" y="51430"/>
                  </a:cubicBezTo>
                  <a:cubicBezTo>
                    <a:pt x="97814" y="51095"/>
                    <a:pt x="97358" y="50943"/>
                    <a:pt x="97024" y="50822"/>
                  </a:cubicBezTo>
                  <a:cubicBezTo>
                    <a:pt x="96690" y="50670"/>
                    <a:pt x="96143" y="50792"/>
                    <a:pt x="96143" y="50305"/>
                  </a:cubicBezTo>
                  <a:cubicBezTo>
                    <a:pt x="96143" y="50275"/>
                    <a:pt x="96143" y="50244"/>
                    <a:pt x="96143" y="50184"/>
                  </a:cubicBezTo>
                  <a:cubicBezTo>
                    <a:pt x="96143" y="50133"/>
                    <a:pt x="96143" y="50082"/>
                    <a:pt x="96143" y="50032"/>
                  </a:cubicBezTo>
                  <a:cubicBezTo>
                    <a:pt x="96143" y="50001"/>
                    <a:pt x="96143" y="49971"/>
                    <a:pt x="96143" y="49940"/>
                  </a:cubicBezTo>
                  <a:lnTo>
                    <a:pt x="96143" y="49880"/>
                  </a:lnTo>
                  <a:cubicBezTo>
                    <a:pt x="96143" y="49819"/>
                    <a:pt x="96143" y="49758"/>
                    <a:pt x="96143" y="49697"/>
                  </a:cubicBezTo>
                  <a:cubicBezTo>
                    <a:pt x="96143" y="49667"/>
                    <a:pt x="96143" y="49636"/>
                    <a:pt x="96143" y="49606"/>
                  </a:cubicBezTo>
                  <a:lnTo>
                    <a:pt x="96143" y="49515"/>
                  </a:lnTo>
                  <a:cubicBezTo>
                    <a:pt x="96143" y="49484"/>
                    <a:pt x="96143" y="49454"/>
                    <a:pt x="96143" y="49393"/>
                  </a:cubicBezTo>
                  <a:cubicBezTo>
                    <a:pt x="96143" y="48451"/>
                    <a:pt x="96143" y="47509"/>
                    <a:pt x="96143" y="46567"/>
                  </a:cubicBezTo>
                  <a:cubicBezTo>
                    <a:pt x="96143" y="45624"/>
                    <a:pt x="96143" y="44652"/>
                    <a:pt x="96112" y="43709"/>
                  </a:cubicBezTo>
                  <a:cubicBezTo>
                    <a:pt x="96112" y="41764"/>
                    <a:pt x="96112" y="39819"/>
                    <a:pt x="96082" y="37873"/>
                  </a:cubicBezTo>
                  <a:lnTo>
                    <a:pt x="96051" y="31916"/>
                  </a:lnTo>
                  <a:cubicBezTo>
                    <a:pt x="96051" y="29940"/>
                    <a:pt x="96021" y="27995"/>
                    <a:pt x="96021" y="26019"/>
                  </a:cubicBezTo>
                  <a:lnTo>
                    <a:pt x="95991" y="20062"/>
                  </a:lnTo>
                  <a:cubicBezTo>
                    <a:pt x="95960" y="18025"/>
                    <a:pt x="95960" y="15989"/>
                    <a:pt x="95960" y="13952"/>
                  </a:cubicBezTo>
                  <a:lnTo>
                    <a:pt x="95930" y="8086"/>
                  </a:lnTo>
                  <a:cubicBezTo>
                    <a:pt x="95930" y="8055"/>
                    <a:pt x="95899" y="8055"/>
                    <a:pt x="95899" y="8025"/>
                  </a:cubicBezTo>
                  <a:cubicBezTo>
                    <a:pt x="95899" y="7964"/>
                    <a:pt x="95899" y="7934"/>
                    <a:pt x="95899" y="7873"/>
                  </a:cubicBezTo>
                  <a:cubicBezTo>
                    <a:pt x="95899" y="7873"/>
                    <a:pt x="95899" y="7843"/>
                    <a:pt x="95899" y="7812"/>
                  </a:cubicBezTo>
                  <a:lnTo>
                    <a:pt x="95899" y="7782"/>
                  </a:lnTo>
                  <a:cubicBezTo>
                    <a:pt x="95899" y="7751"/>
                    <a:pt x="95899" y="7691"/>
                    <a:pt x="95930" y="7660"/>
                  </a:cubicBezTo>
                  <a:cubicBezTo>
                    <a:pt x="95930" y="7599"/>
                    <a:pt x="95960" y="7569"/>
                    <a:pt x="95991" y="7539"/>
                  </a:cubicBezTo>
                  <a:cubicBezTo>
                    <a:pt x="96325" y="7204"/>
                    <a:pt x="96872" y="7174"/>
                    <a:pt x="97176" y="6840"/>
                  </a:cubicBezTo>
                  <a:cubicBezTo>
                    <a:pt x="97450" y="6566"/>
                    <a:pt x="97480" y="6049"/>
                    <a:pt x="97115" y="5806"/>
                  </a:cubicBezTo>
                  <a:cubicBezTo>
                    <a:pt x="96781" y="5563"/>
                    <a:pt x="96325" y="5593"/>
                    <a:pt x="95930" y="5441"/>
                  </a:cubicBezTo>
                  <a:cubicBezTo>
                    <a:pt x="95079" y="4560"/>
                    <a:pt x="97146" y="3374"/>
                    <a:pt x="96507" y="2341"/>
                  </a:cubicBezTo>
                  <a:cubicBezTo>
                    <a:pt x="96273" y="2081"/>
                    <a:pt x="96000" y="1982"/>
                    <a:pt x="95709" y="1982"/>
                  </a:cubicBezTo>
                  <a:cubicBezTo>
                    <a:pt x="94981" y="1982"/>
                    <a:pt x="94146" y="2606"/>
                    <a:pt x="93559" y="2888"/>
                  </a:cubicBezTo>
                  <a:cubicBezTo>
                    <a:pt x="93339" y="2980"/>
                    <a:pt x="93063" y="3083"/>
                    <a:pt x="92805" y="3083"/>
                  </a:cubicBezTo>
                  <a:cubicBezTo>
                    <a:pt x="92636" y="3083"/>
                    <a:pt x="92475" y="3039"/>
                    <a:pt x="92343" y="2918"/>
                  </a:cubicBezTo>
                  <a:cubicBezTo>
                    <a:pt x="92039" y="2432"/>
                    <a:pt x="92252" y="1794"/>
                    <a:pt x="92039" y="1308"/>
                  </a:cubicBezTo>
                  <a:cubicBezTo>
                    <a:pt x="91892" y="970"/>
                    <a:pt x="91611" y="817"/>
                    <a:pt x="91325" y="817"/>
                  </a:cubicBezTo>
                  <a:cubicBezTo>
                    <a:pt x="91019" y="817"/>
                    <a:pt x="90707" y="993"/>
                    <a:pt x="90550" y="1308"/>
                  </a:cubicBezTo>
                  <a:cubicBezTo>
                    <a:pt x="90063" y="1855"/>
                    <a:pt x="89516" y="2432"/>
                    <a:pt x="88817" y="2706"/>
                  </a:cubicBezTo>
                  <a:cubicBezTo>
                    <a:pt x="88756" y="2736"/>
                    <a:pt x="88665" y="2766"/>
                    <a:pt x="88604" y="2797"/>
                  </a:cubicBezTo>
                  <a:cubicBezTo>
                    <a:pt x="86690" y="2797"/>
                    <a:pt x="84775" y="2797"/>
                    <a:pt x="82860" y="2766"/>
                  </a:cubicBezTo>
                  <a:lnTo>
                    <a:pt x="72525" y="2736"/>
                  </a:lnTo>
                  <a:lnTo>
                    <a:pt x="62343" y="2675"/>
                  </a:lnTo>
                  <a:cubicBezTo>
                    <a:pt x="58513" y="2645"/>
                    <a:pt x="54683" y="2615"/>
                    <a:pt x="50853" y="2615"/>
                  </a:cubicBezTo>
                  <a:cubicBezTo>
                    <a:pt x="47479" y="2584"/>
                    <a:pt x="44075" y="2554"/>
                    <a:pt x="40701" y="2554"/>
                  </a:cubicBezTo>
                  <a:cubicBezTo>
                    <a:pt x="37388" y="2523"/>
                    <a:pt x="34105" y="2523"/>
                    <a:pt x="30792" y="2493"/>
                  </a:cubicBezTo>
                  <a:cubicBezTo>
                    <a:pt x="27175" y="2463"/>
                    <a:pt x="23558" y="2463"/>
                    <a:pt x="19941" y="2432"/>
                  </a:cubicBezTo>
                  <a:cubicBezTo>
                    <a:pt x="16627" y="2402"/>
                    <a:pt x="13284" y="2402"/>
                    <a:pt x="9971" y="2371"/>
                  </a:cubicBezTo>
                  <a:lnTo>
                    <a:pt x="9819" y="2371"/>
                  </a:lnTo>
                  <a:cubicBezTo>
                    <a:pt x="9788" y="2371"/>
                    <a:pt x="9758" y="2371"/>
                    <a:pt x="9728" y="2341"/>
                  </a:cubicBezTo>
                  <a:cubicBezTo>
                    <a:pt x="9667" y="2341"/>
                    <a:pt x="9576" y="2341"/>
                    <a:pt x="9515" y="2311"/>
                  </a:cubicBezTo>
                  <a:cubicBezTo>
                    <a:pt x="9454" y="2311"/>
                    <a:pt x="9393" y="2280"/>
                    <a:pt x="9332" y="2280"/>
                  </a:cubicBezTo>
                  <a:cubicBezTo>
                    <a:pt x="8907" y="2189"/>
                    <a:pt x="8603" y="1855"/>
                    <a:pt x="8421" y="1490"/>
                  </a:cubicBezTo>
                  <a:cubicBezTo>
                    <a:pt x="8086" y="973"/>
                    <a:pt x="7995" y="92"/>
                    <a:pt x="7296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64">
              <a:extLst>
                <a:ext uri="{FF2B5EF4-FFF2-40B4-BE49-F238E27FC236}">
                  <a16:creationId xmlns:a16="http://schemas.microsoft.com/office/drawing/2014/main" id="{FB8434BB-DEE5-2EF0-7CBC-8A9B77804516}"/>
                </a:ext>
              </a:extLst>
            </p:cNvPr>
            <p:cNvSpPr/>
            <p:nvPr/>
          </p:nvSpPr>
          <p:spPr>
            <a:xfrm>
              <a:off x="12734550" y="229820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>
              <a:extLst>
                <a:ext uri="{FF2B5EF4-FFF2-40B4-BE49-F238E27FC236}">
                  <a16:creationId xmlns:a16="http://schemas.microsoft.com/office/drawing/2014/main" id="{F4C298EF-3EFE-F5BD-2017-4A2FFA4C8F5B}"/>
                </a:ext>
              </a:extLst>
            </p:cNvPr>
            <p:cNvSpPr/>
            <p:nvPr/>
          </p:nvSpPr>
          <p:spPr>
            <a:xfrm>
              <a:off x="14308275" y="1300450"/>
              <a:ext cx="186200" cy="146700"/>
            </a:xfrm>
            <a:custGeom>
              <a:avLst/>
              <a:gdLst/>
              <a:ahLst/>
              <a:cxnLst/>
              <a:rect l="l" t="t" r="r" b="b"/>
              <a:pathLst>
                <a:path w="7448" h="5868" extrusionOk="0">
                  <a:moveTo>
                    <a:pt x="3831" y="1"/>
                  </a:moveTo>
                  <a:cubicBezTo>
                    <a:pt x="366" y="244"/>
                    <a:pt x="1" y="5746"/>
                    <a:pt x="3709" y="5867"/>
                  </a:cubicBezTo>
                  <a:cubicBezTo>
                    <a:pt x="5654" y="5776"/>
                    <a:pt x="7448" y="3770"/>
                    <a:pt x="6779" y="1825"/>
                  </a:cubicBezTo>
                  <a:cubicBezTo>
                    <a:pt x="6202" y="791"/>
                    <a:pt x="5107" y="1"/>
                    <a:pt x="3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64">
              <a:extLst>
                <a:ext uri="{FF2B5EF4-FFF2-40B4-BE49-F238E27FC236}">
                  <a16:creationId xmlns:a16="http://schemas.microsoft.com/office/drawing/2014/main" id="{322B810E-E628-26CC-4E91-06A99AC9DFF5}"/>
                </a:ext>
              </a:extLst>
            </p:cNvPr>
            <p:cNvSpPr/>
            <p:nvPr/>
          </p:nvSpPr>
          <p:spPr>
            <a:xfrm>
              <a:off x="14321950" y="1384900"/>
              <a:ext cx="161125" cy="64300"/>
            </a:xfrm>
            <a:custGeom>
              <a:avLst/>
              <a:gdLst/>
              <a:ahLst/>
              <a:cxnLst/>
              <a:rect l="l" t="t" r="r" b="b"/>
              <a:pathLst>
                <a:path w="6445" h="2572" extrusionOk="0">
                  <a:moveTo>
                    <a:pt x="363" y="0"/>
                  </a:moveTo>
                  <a:cubicBezTo>
                    <a:pt x="283" y="0"/>
                    <a:pt x="201" y="38"/>
                    <a:pt x="153" y="118"/>
                  </a:cubicBezTo>
                  <a:cubicBezTo>
                    <a:pt x="1" y="392"/>
                    <a:pt x="487" y="666"/>
                    <a:pt x="670" y="848"/>
                  </a:cubicBezTo>
                  <a:cubicBezTo>
                    <a:pt x="518" y="1000"/>
                    <a:pt x="639" y="1213"/>
                    <a:pt x="761" y="1334"/>
                  </a:cubicBezTo>
                  <a:cubicBezTo>
                    <a:pt x="1217" y="2003"/>
                    <a:pt x="1946" y="2459"/>
                    <a:pt x="2767" y="2550"/>
                  </a:cubicBezTo>
                  <a:cubicBezTo>
                    <a:pt x="2879" y="2564"/>
                    <a:pt x="2992" y="2572"/>
                    <a:pt x="3106" y="2572"/>
                  </a:cubicBezTo>
                  <a:cubicBezTo>
                    <a:pt x="3488" y="2572"/>
                    <a:pt x="3875" y="2487"/>
                    <a:pt x="4226" y="2277"/>
                  </a:cubicBezTo>
                  <a:cubicBezTo>
                    <a:pt x="4591" y="2185"/>
                    <a:pt x="4955" y="2064"/>
                    <a:pt x="5259" y="1851"/>
                  </a:cubicBezTo>
                  <a:cubicBezTo>
                    <a:pt x="5381" y="1790"/>
                    <a:pt x="5533" y="1669"/>
                    <a:pt x="5472" y="1486"/>
                  </a:cubicBezTo>
                  <a:cubicBezTo>
                    <a:pt x="5776" y="1273"/>
                    <a:pt x="6414" y="1061"/>
                    <a:pt x="6445" y="666"/>
                  </a:cubicBezTo>
                  <a:cubicBezTo>
                    <a:pt x="6418" y="560"/>
                    <a:pt x="6300" y="477"/>
                    <a:pt x="6190" y="477"/>
                  </a:cubicBezTo>
                  <a:cubicBezTo>
                    <a:pt x="6173" y="477"/>
                    <a:pt x="6157" y="479"/>
                    <a:pt x="6141" y="483"/>
                  </a:cubicBezTo>
                  <a:cubicBezTo>
                    <a:pt x="5715" y="696"/>
                    <a:pt x="5320" y="909"/>
                    <a:pt x="4864" y="1061"/>
                  </a:cubicBezTo>
                  <a:cubicBezTo>
                    <a:pt x="4395" y="1188"/>
                    <a:pt x="3891" y="1261"/>
                    <a:pt x="3389" y="1261"/>
                  </a:cubicBezTo>
                  <a:cubicBezTo>
                    <a:pt x="2327" y="1261"/>
                    <a:pt x="1270" y="934"/>
                    <a:pt x="548" y="88"/>
                  </a:cubicBezTo>
                  <a:cubicBezTo>
                    <a:pt x="505" y="31"/>
                    <a:pt x="435" y="0"/>
                    <a:pt x="36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64">
              <a:extLst>
                <a:ext uri="{FF2B5EF4-FFF2-40B4-BE49-F238E27FC236}">
                  <a16:creationId xmlns:a16="http://schemas.microsoft.com/office/drawing/2014/main" id="{61E687A8-87B4-DB98-9EA7-28DC47D5E71F}"/>
                </a:ext>
              </a:extLst>
            </p:cNvPr>
            <p:cNvSpPr/>
            <p:nvPr/>
          </p:nvSpPr>
          <p:spPr>
            <a:xfrm>
              <a:off x="14426825" y="13871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>
              <a:extLst>
                <a:ext uri="{FF2B5EF4-FFF2-40B4-BE49-F238E27FC236}">
                  <a16:creationId xmlns:a16="http://schemas.microsoft.com/office/drawing/2014/main" id="{51F28E62-DA01-91CB-F214-B8E015168F31}"/>
                </a:ext>
              </a:extLst>
            </p:cNvPr>
            <p:cNvSpPr/>
            <p:nvPr/>
          </p:nvSpPr>
          <p:spPr>
            <a:xfrm>
              <a:off x="14442775" y="138480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92" y="1"/>
                    <a:pt x="1" y="62"/>
                    <a:pt x="1" y="214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>
              <a:extLst>
                <a:ext uri="{FF2B5EF4-FFF2-40B4-BE49-F238E27FC236}">
                  <a16:creationId xmlns:a16="http://schemas.microsoft.com/office/drawing/2014/main" id="{703389BA-EA1A-5715-210F-1FDEA11905BF}"/>
                </a:ext>
              </a:extLst>
            </p:cNvPr>
            <p:cNvSpPr/>
            <p:nvPr/>
          </p:nvSpPr>
          <p:spPr>
            <a:xfrm>
              <a:off x="14432150" y="1371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>
              <a:extLst>
                <a:ext uri="{FF2B5EF4-FFF2-40B4-BE49-F238E27FC236}">
                  <a16:creationId xmlns:a16="http://schemas.microsoft.com/office/drawing/2014/main" id="{4BAC2BC0-DBA5-9FED-0B59-0B3B30E353AD}"/>
                </a:ext>
              </a:extLst>
            </p:cNvPr>
            <p:cNvSpPr/>
            <p:nvPr/>
          </p:nvSpPr>
          <p:spPr>
            <a:xfrm>
              <a:off x="14339900" y="1295475"/>
              <a:ext cx="133175" cy="41875"/>
            </a:xfrm>
            <a:custGeom>
              <a:avLst/>
              <a:gdLst/>
              <a:ahLst/>
              <a:cxnLst/>
              <a:rect l="l" t="t" r="r" b="b"/>
              <a:pathLst>
                <a:path w="5327" h="1675" extrusionOk="0">
                  <a:moveTo>
                    <a:pt x="4177" y="838"/>
                  </a:moveTo>
                  <a:cubicBezTo>
                    <a:pt x="4207" y="869"/>
                    <a:pt x="4237" y="899"/>
                    <a:pt x="4268" y="899"/>
                  </a:cubicBezTo>
                  <a:cubicBezTo>
                    <a:pt x="4237" y="929"/>
                    <a:pt x="4237" y="929"/>
                    <a:pt x="4207" y="960"/>
                  </a:cubicBezTo>
                  <a:cubicBezTo>
                    <a:pt x="4207" y="929"/>
                    <a:pt x="4207" y="929"/>
                    <a:pt x="4177" y="899"/>
                  </a:cubicBezTo>
                  <a:cubicBezTo>
                    <a:pt x="4177" y="869"/>
                    <a:pt x="4177" y="869"/>
                    <a:pt x="4177" y="838"/>
                  </a:cubicBezTo>
                  <a:close/>
                  <a:moveTo>
                    <a:pt x="2611" y="0"/>
                  </a:moveTo>
                  <a:cubicBezTo>
                    <a:pt x="2495" y="0"/>
                    <a:pt x="2379" y="6"/>
                    <a:pt x="2262" y="18"/>
                  </a:cubicBezTo>
                  <a:cubicBezTo>
                    <a:pt x="1745" y="48"/>
                    <a:pt x="1076" y="139"/>
                    <a:pt x="742" y="595"/>
                  </a:cubicBezTo>
                  <a:cubicBezTo>
                    <a:pt x="0" y="1070"/>
                    <a:pt x="2009" y="1660"/>
                    <a:pt x="2417" y="1660"/>
                  </a:cubicBezTo>
                  <a:cubicBezTo>
                    <a:pt x="2427" y="1660"/>
                    <a:pt x="2436" y="1660"/>
                    <a:pt x="2444" y="1659"/>
                  </a:cubicBezTo>
                  <a:cubicBezTo>
                    <a:pt x="2496" y="1669"/>
                    <a:pt x="2575" y="1675"/>
                    <a:pt x="2673" y="1675"/>
                  </a:cubicBezTo>
                  <a:cubicBezTo>
                    <a:pt x="3430" y="1675"/>
                    <a:pt x="5326" y="1359"/>
                    <a:pt x="4815" y="686"/>
                  </a:cubicBezTo>
                  <a:cubicBezTo>
                    <a:pt x="4153" y="262"/>
                    <a:pt x="3398" y="0"/>
                    <a:pt x="261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>
              <a:extLst>
                <a:ext uri="{FF2B5EF4-FFF2-40B4-BE49-F238E27FC236}">
                  <a16:creationId xmlns:a16="http://schemas.microsoft.com/office/drawing/2014/main" id="{263380AB-5E20-3BFD-D5BE-0DE222BAF8A8}"/>
                </a:ext>
              </a:extLst>
            </p:cNvPr>
            <p:cNvSpPr/>
            <p:nvPr/>
          </p:nvSpPr>
          <p:spPr>
            <a:xfrm>
              <a:off x="12837125" y="1675825"/>
              <a:ext cx="2036550" cy="452175"/>
            </a:xfrm>
            <a:custGeom>
              <a:avLst/>
              <a:gdLst/>
              <a:ahLst/>
              <a:cxnLst/>
              <a:rect l="l" t="t" r="r" b="b"/>
              <a:pathLst>
                <a:path w="81462" h="18087" extrusionOk="0">
                  <a:moveTo>
                    <a:pt x="43846" y="0"/>
                  </a:moveTo>
                  <a:cubicBezTo>
                    <a:pt x="40977" y="0"/>
                    <a:pt x="38108" y="556"/>
                    <a:pt x="35321" y="1248"/>
                  </a:cubicBezTo>
                  <a:cubicBezTo>
                    <a:pt x="29150" y="2403"/>
                    <a:pt x="23497" y="5108"/>
                    <a:pt x="17509" y="6840"/>
                  </a:cubicBezTo>
                  <a:cubicBezTo>
                    <a:pt x="13436" y="8208"/>
                    <a:pt x="9271" y="9090"/>
                    <a:pt x="5107" y="9880"/>
                  </a:cubicBezTo>
                  <a:cubicBezTo>
                    <a:pt x="3527" y="10184"/>
                    <a:pt x="1976" y="10670"/>
                    <a:pt x="396" y="10974"/>
                  </a:cubicBezTo>
                  <a:cubicBezTo>
                    <a:pt x="335" y="10974"/>
                    <a:pt x="274" y="10944"/>
                    <a:pt x="214" y="10913"/>
                  </a:cubicBezTo>
                  <a:cubicBezTo>
                    <a:pt x="214" y="11400"/>
                    <a:pt x="183" y="11916"/>
                    <a:pt x="183" y="12403"/>
                  </a:cubicBezTo>
                  <a:lnTo>
                    <a:pt x="1" y="17904"/>
                  </a:lnTo>
                  <a:lnTo>
                    <a:pt x="9423" y="17904"/>
                  </a:lnTo>
                  <a:cubicBezTo>
                    <a:pt x="13193" y="17935"/>
                    <a:pt x="16962" y="17935"/>
                    <a:pt x="20731" y="17935"/>
                  </a:cubicBezTo>
                  <a:cubicBezTo>
                    <a:pt x="24439" y="17965"/>
                    <a:pt x="28147" y="17965"/>
                    <a:pt x="31855" y="17965"/>
                  </a:cubicBezTo>
                  <a:cubicBezTo>
                    <a:pt x="35685" y="17996"/>
                    <a:pt x="39485" y="17996"/>
                    <a:pt x="43315" y="17996"/>
                  </a:cubicBezTo>
                  <a:cubicBezTo>
                    <a:pt x="46871" y="17996"/>
                    <a:pt x="50458" y="18026"/>
                    <a:pt x="54014" y="18026"/>
                  </a:cubicBezTo>
                  <a:cubicBezTo>
                    <a:pt x="57661" y="18026"/>
                    <a:pt x="61309" y="18026"/>
                    <a:pt x="64956" y="18056"/>
                  </a:cubicBezTo>
                  <a:cubicBezTo>
                    <a:pt x="68847" y="18056"/>
                    <a:pt x="72738" y="18056"/>
                    <a:pt x="76628" y="18087"/>
                  </a:cubicBezTo>
                  <a:lnTo>
                    <a:pt x="81431" y="18087"/>
                  </a:lnTo>
                  <a:cubicBezTo>
                    <a:pt x="81461" y="16993"/>
                    <a:pt x="81461" y="15929"/>
                    <a:pt x="81461" y="14834"/>
                  </a:cubicBezTo>
                  <a:lnTo>
                    <a:pt x="81431" y="14834"/>
                  </a:lnTo>
                  <a:cubicBezTo>
                    <a:pt x="81400" y="14834"/>
                    <a:pt x="81340" y="14834"/>
                    <a:pt x="81309" y="14804"/>
                  </a:cubicBezTo>
                  <a:cubicBezTo>
                    <a:pt x="77844" y="13102"/>
                    <a:pt x="74197" y="11764"/>
                    <a:pt x="70732" y="10093"/>
                  </a:cubicBezTo>
                  <a:cubicBezTo>
                    <a:pt x="69151" y="9424"/>
                    <a:pt x="67479" y="8877"/>
                    <a:pt x="65959" y="8056"/>
                  </a:cubicBezTo>
                  <a:cubicBezTo>
                    <a:pt x="60245" y="5017"/>
                    <a:pt x="54409" y="1947"/>
                    <a:pt x="48087" y="457"/>
                  </a:cubicBezTo>
                  <a:cubicBezTo>
                    <a:pt x="46680" y="136"/>
                    <a:pt x="45263" y="0"/>
                    <a:pt x="43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>
              <a:extLst>
                <a:ext uri="{FF2B5EF4-FFF2-40B4-BE49-F238E27FC236}">
                  <a16:creationId xmlns:a16="http://schemas.microsoft.com/office/drawing/2014/main" id="{2109367E-747D-B360-3517-DA254EF3FA47}"/>
                </a:ext>
              </a:extLst>
            </p:cNvPr>
            <p:cNvSpPr/>
            <p:nvPr/>
          </p:nvSpPr>
          <p:spPr>
            <a:xfrm>
              <a:off x="12831050" y="1980575"/>
              <a:ext cx="2053250" cy="153425"/>
            </a:xfrm>
            <a:custGeom>
              <a:avLst/>
              <a:gdLst/>
              <a:ahLst/>
              <a:cxnLst/>
              <a:rect l="l" t="t" r="r" b="b"/>
              <a:pathLst>
                <a:path w="82130" h="6137" extrusionOk="0">
                  <a:moveTo>
                    <a:pt x="2949" y="0"/>
                  </a:moveTo>
                  <a:cubicBezTo>
                    <a:pt x="2402" y="122"/>
                    <a:pt x="1824" y="243"/>
                    <a:pt x="1338" y="274"/>
                  </a:cubicBezTo>
                  <a:cubicBezTo>
                    <a:pt x="1034" y="334"/>
                    <a:pt x="700" y="426"/>
                    <a:pt x="396" y="517"/>
                  </a:cubicBezTo>
                  <a:cubicBezTo>
                    <a:pt x="365" y="517"/>
                    <a:pt x="305" y="547"/>
                    <a:pt x="274" y="547"/>
                  </a:cubicBezTo>
                  <a:cubicBezTo>
                    <a:pt x="274" y="1520"/>
                    <a:pt x="305" y="2523"/>
                    <a:pt x="305" y="3526"/>
                  </a:cubicBezTo>
                  <a:cubicBezTo>
                    <a:pt x="122" y="3891"/>
                    <a:pt x="213" y="4377"/>
                    <a:pt x="122" y="4803"/>
                  </a:cubicBezTo>
                  <a:cubicBezTo>
                    <a:pt x="92" y="5076"/>
                    <a:pt x="1" y="5410"/>
                    <a:pt x="92" y="5714"/>
                  </a:cubicBezTo>
                  <a:cubicBezTo>
                    <a:pt x="3466" y="5714"/>
                    <a:pt x="6840" y="5745"/>
                    <a:pt x="10244" y="5775"/>
                  </a:cubicBezTo>
                  <a:cubicBezTo>
                    <a:pt x="13587" y="5775"/>
                    <a:pt x="16961" y="5806"/>
                    <a:pt x="20335" y="5836"/>
                  </a:cubicBezTo>
                  <a:lnTo>
                    <a:pt x="29211" y="5836"/>
                  </a:lnTo>
                  <a:lnTo>
                    <a:pt x="39941" y="5866"/>
                  </a:lnTo>
                  <a:cubicBezTo>
                    <a:pt x="43406" y="5866"/>
                    <a:pt x="46871" y="5897"/>
                    <a:pt x="50336" y="5897"/>
                  </a:cubicBezTo>
                  <a:lnTo>
                    <a:pt x="61157" y="5927"/>
                  </a:lnTo>
                  <a:lnTo>
                    <a:pt x="71552" y="5927"/>
                  </a:lnTo>
                  <a:cubicBezTo>
                    <a:pt x="74774" y="5927"/>
                    <a:pt x="78026" y="5958"/>
                    <a:pt x="81279" y="5958"/>
                  </a:cubicBezTo>
                  <a:cubicBezTo>
                    <a:pt x="81340" y="5958"/>
                    <a:pt x="81431" y="5897"/>
                    <a:pt x="81461" y="5836"/>
                  </a:cubicBezTo>
                  <a:lnTo>
                    <a:pt x="81461" y="5927"/>
                  </a:lnTo>
                  <a:cubicBezTo>
                    <a:pt x="81474" y="6072"/>
                    <a:pt x="81567" y="6137"/>
                    <a:pt x="81666" y="6137"/>
                  </a:cubicBezTo>
                  <a:cubicBezTo>
                    <a:pt x="81795" y="6137"/>
                    <a:pt x="81934" y="6026"/>
                    <a:pt x="81917" y="5836"/>
                  </a:cubicBezTo>
                  <a:cubicBezTo>
                    <a:pt x="81856" y="4803"/>
                    <a:pt x="82130" y="3556"/>
                    <a:pt x="81917" y="2523"/>
                  </a:cubicBezTo>
                  <a:cubicBezTo>
                    <a:pt x="81856" y="2492"/>
                    <a:pt x="81795" y="2462"/>
                    <a:pt x="81735" y="2432"/>
                  </a:cubicBezTo>
                  <a:cubicBezTo>
                    <a:pt x="81704" y="2462"/>
                    <a:pt x="81674" y="2462"/>
                    <a:pt x="81643" y="2462"/>
                  </a:cubicBezTo>
                  <a:cubicBezTo>
                    <a:pt x="81552" y="2432"/>
                    <a:pt x="81491" y="2401"/>
                    <a:pt x="81461" y="2310"/>
                  </a:cubicBezTo>
                  <a:cubicBezTo>
                    <a:pt x="81066" y="2128"/>
                    <a:pt x="80671" y="1976"/>
                    <a:pt x="80306" y="1763"/>
                  </a:cubicBezTo>
                  <a:cubicBezTo>
                    <a:pt x="80184" y="1733"/>
                    <a:pt x="80093" y="1702"/>
                    <a:pt x="80002" y="1672"/>
                  </a:cubicBezTo>
                  <a:cubicBezTo>
                    <a:pt x="79911" y="1672"/>
                    <a:pt x="79850" y="1733"/>
                    <a:pt x="79820" y="1824"/>
                  </a:cubicBezTo>
                  <a:cubicBezTo>
                    <a:pt x="80549" y="2067"/>
                    <a:pt x="81279" y="2340"/>
                    <a:pt x="81826" y="2827"/>
                  </a:cubicBezTo>
                  <a:cubicBezTo>
                    <a:pt x="82008" y="3252"/>
                    <a:pt x="81887" y="3739"/>
                    <a:pt x="81887" y="4195"/>
                  </a:cubicBezTo>
                  <a:cubicBezTo>
                    <a:pt x="81887" y="4195"/>
                    <a:pt x="81887" y="4195"/>
                    <a:pt x="81887" y="4225"/>
                  </a:cubicBezTo>
                  <a:cubicBezTo>
                    <a:pt x="81947" y="4286"/>
                    <a:pt x="81947" y="4377"/>
                    <a:pt x="81917" y="4468"/>
                  </a:cubicBezTo>
                  <a:cubicBezTo>
                    <a:pt x="81877" y="4549"/>
                    <a:pt x="81795" y="4590"/>
                    <a:pt x="81710" y="4590"/>
                  </a:cubicBezTo>
                  <a:cubicBezTo>
                    <a:pt x="81667" y="4590"/>
                    <a:pt x="81623" y="4580"/>
                    <a:pt x="81583" y="4559"/>
                  </a:cubicBezTo>
                  <a:cubicBezTo>
                    <a:pt x="80640" y="4255"/>
                    <a:pt x="79759" y="3891"/>
                    <a:pt x="78847" y="3465"/>
                  </a:cubicBezTo>
                  <a:lnTo>
                    <a:pt x="74500" y="3465"/>
                  </a:lnTo>
                  <a:cubicBezTo>
                    <a:pt x="71127" y="3465"/>
                    <a:pt x="67753" y="3465"/>
                    <a:pt x="64379" y="3435"/>
                  </a:cubicBezTo>
                  <a:lnTo>
                    <a:pt x="53497" y="3435"/>
                  </a:lnTo>
                  <a:cubicBezTo>
                    <a:pt x="50093" y="3435"/>
                    <a:pt x="46658" y="3404"/>
                    <a:pt x="43254" y="3404"/>
                  </a:cubicBezTo>
                  <a:lnTo>
                    <a:pt x="33223" y="3404"/>
                  </a:lnTo>
                  <a:cubicBezTo>
                    <a:pt x="29849" y="3374"/>
                    <a:pt x="26445" y="3374"/>
                    <a:pt x="23071" y="3374"/>
                  </a:cubicBezTo>
                  <a:cubicBezTo>
                    <a:pt x="19545" y="3374"/>
                    <a:pt x="16019" y="3374"/>
                    <a:pt x="12493" y="3344"/>
                  </a:cubicBezTo>
                  <a:lnTo>
                    <a:pt x="2949" y="3344"/>
                  </a:lnTo>
                  <a:cubicBezTo>
                    <a:pt x="2949" y="2584"/>
                    <a:pt x="2949" y="1854"/>
                    <a:pt x="2949" y="1094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64">
              <a:extLst>
                <a:ext uri="{FF2B5EF4-FFF2-40B4-BE49-F238E27FC236}">
                  <a16:creationId xmlns:a16="http://schemas.microsoft.com/office/drawing/2014/main" id="{E17A3609-E452-F202-1F78-A6F502566A8A}"/>
                </a:ext>
              </a:extLst>
            </p:cNvPr>
            <p:cNvSpPr/>
            <p:nvPr/>
          </p:nvSpPr>
          <p:spPr>
            <a:xfrm>
              <a:off x="12965550" y="200945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7" y="365"/>
                    <a:pt x="457" y="24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64">
              <a:extLst>
                <a:ext uri="{FF2B5EF4-FFF2-40B4-BE49-F238E27FC236}">
                  <a16:creationId xmlns:a16="http://schemas.microsoft.com/office/drawing/2014/main" id="{C5DB3061-97A6-2C13-81EE-8B92D8B32513}"/>
                </a:ext>
              </a:extLst>
            </p:cNvPr>
            <p:cNvSpPr/>
            <p:nvPr/>
          </p:nvSpPr>
          <p:spPr>
            <a:xfrm>
              <a:off x="13254325" y="20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0" y="122"/>
                    <a:pt x="30" y="244"/>
                  </a:cubicBezTo>
                  <a:cubicBezTo>
                    <a:pt x="30" y="366"/>
                    <a:pt x="122" y="457"/>
                    <a:pt x="243" y="457"/>
                  </a:cubicBezTo>
                  <a:cubicBezTo>
                    <a:pt x="365" y="457"/>
                    <a:pt x="48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>
              <a:extLst>
                <a:ext uri="{FF2B5EF4-FFF2-40B4-BE49-F238E27FC236}">
                  <a16:creationId xmlns:a16="http://schemas.microsoft.com/office/drawing/2014/main" id="{A3BBC952-583C-E669-0E01-1B02D80ED264}"/>
                </a:ext>
              </a:extLst>
            </p:cNvPr>
            <p:cNvSpPr/>
            <p:nvPr/>
          </p:nvSpPr>
          <p:spPr>
            <a:xfrm>
              <a:off x="13273300" y="2004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>
              <a:extLst>
                <a:ext uri="{FF2B5EF4-FFF2-40B4-BE49-F238E27FC236}">
                  <a16:creationId xmlns:a16="http://schemas.microsoft.com/office/drawing/2014/main" id="{2A27D8A3-3DAC-653F-7E5E-15DA09E2F417}"/>
                </a:ext>
              </a:extLst>
            </p:cNvPr>
            <p:cNvSpPr/>
            <p:nvPr/>
          </p:nvSpPr>
          <p:spPr>
            <a:xfrm>
              <a:off x="13267225" y="1989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64">
              <a:extLst>
                <a:ext uri="{FF2B5EF4-FFF2-40B4-BE49-F238E27FC236}">
                  <a16:creationId xmlns:a16="http://schemas.microsoft.com/office/drawing/2014/main" id="{802231EE-0562-8F7D-1FAB-CEDA99CD93AB}"/>
                </a:ext>
              </a:extLst>
            </p:cNvPr>
            <p:cNvSpPr/>
            <p:nvPr/>
          </p:nvSpPr>
          <p:spPr>
            <a:xfrm>
              <a:off x="13488350" y="1870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64">
              <a:extLst>
                <a:ext uri="{FF2B5EF4-FFF2-40B4-BE49-F238E27FC236}">
                  <a16:creationId xmlns:a16="http://schemas.microsoft.com/office/drawing/2014/main" id="{9B87660D-35BB-81C5-A673-D3FC5406CC4D}"/>
                </a:ext>
              </a:extLst>
            </p:cNvPr>
            <p:cNvSpPr/>
            <p:nvPr/>
          </p:nvSpPr>
          <p:spPr>
            <a:xfrm>
              <a:off x="13507350" y="1862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4">
              <a:extLst>
                <a:ext uri="{FF2B5EF4-FFF2-40B4-BE49-F238E27FC236}">
                  <a16:creationId xmlns:a16="http://schemas.microsoft.com/office/drawing/2014/main" id="{7C5DD741-E5FD-D991-BF9B-B7B800683483}"/>
                </a:ext>
              </a:extLst>
            </p:cNvPr>
            <p:cNvSpPr/>
            <p:nvPr/>
          </p:nvSpPr>
          <p:spPr>
            <a:xfrm>
              <a:off x="13769525" y="2007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1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64">
              <a:extLst>
                <a:ext uri="{FF2B5EF4-FFF2-40B4-BE49-F238E27FC236}">
                  <a16:creationId xmlns:a16="http://schemas.microsoft.com/office/drawing/2014/main" id="{F60890A8-63AE-7127-0842-D8156C27A1B1}"/>
                </a:ext>
              </a:extLst>
            </p:cNvPr>
            <p:cNvSpPr/>
            <p:nvPr/>
          </p:nvSpPr>
          <p:spPr>
            <a:xfrm>
              <a:off x="13891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6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64">
              <a:extLst>
                <a:ext uri="{FF2B5EF4-FFF2-40B4-BE49-F238E27FC236}">
                  <a16:creationId xmlns:a16="http://schemas.microsoft.com/office/drawing/2014/main" id="{1ACC969D-8221-FB51-8214-D1CEBDE2ADBE}"/>
                </a:ext>
              </a:extLst>
            </p:cNvPr>
            <p:cNvSpPr/>
            <p:nvPr/>
          </p:nvSpPr>
          <p:spPr>
            <a:xfrm>
              <a:off x="13910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64">
              <a:extLst>
                <a:ext uri="{FF2B5EF4-FFF2-40B4-BE49-F238E27FC236}">
                  <a16:creationId xmlns:a16="http://schemas.microsoft.com/office/drawing/2014/main" id="{8FD563E0-B7C5-1B7F-209B-BE53F4B4EF0D}"/>
                </a:ext>
              </a:extLst>
            </p:cNvPr>
            <p:cNvSpPr/>
            <p:nvPr/>
          </p:nvSpPr>
          <p:spPr>
            <a:xfrm>
              <a:off x="13900975" y="18460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4">
              <a:extLst>
                <a:ext uri="{FF2B5EF4-FFF2-40B4-BE49-F238E27FC236}">
                  <a16:creationId xmlns:a16="http://schemas.microsoft.com/office/drawing/2014/main" id="{8402567E-A626-7A9B-F4BB-0A53E6F07A7F}"/>
                </a:ext>
              </a:extLst>
            </p:cNvPr>
            <p:cNvSpPr/>
            <p:nvPr/>
          </p:nvSpPr>
          <p:spPr>
            <a:xfrm>
              <a:off x="14095525" y="200260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91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64">
              <a:extLst>
                <a:ext uri="{FF2B5EF4-FFF2-40B4-BE49-F238E27FC236}">
                  <a16:creationId xmlns:a16="http://schemas.microsoft.com/office/drawing/2014/main" id="{796F59A5-8F82-A2F0-609F-7D37E6472EBC}"/>
                </a:ext>
              </a:extLst>
            </p:cNvPr>
            <p:cNvSpPr/>
            <p:nvPr/>
          </p:nvSpPr>
          <p:spPr>
            <a:xfrm>
              <a:off x="14312850" y="1915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44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64">
              <a:extLst>
                <a:ext uri="{FF2B5EF4-FFF2-40B4-BE49-F238E27FC236}">
                  <a16:creationId xmlns:a16="http://schemas.microsoft.com/office/drawing/2014/main" id="{2B5E2289-7B27-8742-A6FF-820B4BA7FA20}"/>
                </a:ext>
              </a:extLst>
            </p:cNvPr>
            <p:cNvSpPr/>
            <p:nvPr/>
          </p:nvSpPr>
          <p:spPr>
            <a:xfrm>
              <a:off x="14328050" y="1920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4">
              <a:extLst>
                <a:ext uri="{FF2B5EF4-FFF2-40B4-BE49-F238E27FC236}">
                  <a16:creationId xmlns:a16="http://schemas.microsoft.com/office/drawing/2014/main" id="{AB2689D3-6F3A-6C07-E5BE-DD6DB1810784}"/>
                </a:ext>
              </a:extLst>
            </p:cNvPr>
            <p:cNvSpPr/>
            <p:nvPr/>
          </p:nvSpPr>
          <p:spPr>
            <a:xfrm>
              <a:off x="14592475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64">
              <a:extLst>
                <a:ext uri="{FF2B5EF4-FFF2-40B4-BE49-F238E27FC236}">
                  <a16:creationId xmlns:a16="http://schemas.microsoft.com/office/drawing/2014/main" id="{824A9F68-5EEC-037E-31F9-A68FCCB14860}"/>
                </a:ext>
              </a:extLst>
            </p:cNvPr>
            <p:cNvSpPr/>
            <p:nvPr/>
          </p:nvSpPr>
          <p:spPr>
            <a:xfrm>
              <a:off x="14608450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44"/>
                  </a:cubicBezTo>
                  <a:cubicBezTo>
                    <a:pt x="0" y="36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64">
              <a:extLst>
                <a:ext uri="{FF2B5EF4-FFF2-40B4-BE49-F238E27FC236}">
                  <a16:creationId xmlns:a16="http://schemas.microsoft.com/office/drawing/2014/main" id="{53DB8A82-ED4A-ADC7-00B1-2E5F358C9DAF}"/>
                </a:ext>
              </a:extLst>
            </p:cNvPr>
            <p:cNvSpPr/>
            <p:nvPr/>
          </p:nvSpPr>
          <p:spPr>
            <a:xfrm>
              <a:off x="12836375" y="1674600"/>
              <a:ext cx="2044900" cy="420725"/>
            </a:xfrm>
            <a:custGeom>
              <a:avLst/>
              <a:gdLst/>
              <a:ahLst/>
              <a:cxnLst/>
              <a:rect l="l" t="t" r="r" b="b"/>
              <a:pathLst>
                <a:path w="81796" h="16829" extrusionOk="0">
                  <a:moveTo>
                    <a:pt x="43140" y="0"/>
                  </a:moveTo>
                  <a:cubicBezTo>
                    <a:pt x="41725" y="0"/>
                    <a:pt x="40305" y="111"/>
                    <a:pt x="38876" y="354"/>
                  </a:cubicBezTo>
                  <a:cubicBezTo>
                    <a:pt x="35746" y="901"/>
                    <a:pt x="32737" y="1935"/>
                    <a:pt x="29636" y="2664"/>
                  </a:cubicBezTo>
                  <a:cubicBezTo>
                    <a:pt x="28147" y="3151"/>
                    <a:pt x="26718" y="3819"/>
                    <a:pt x="25198" y="4215"/>
                  </a:cubicBezTo>
                  <a:cubicBezTo>
                    <a:pt x="25155" y="4193"/>
                    <a:pt x="25116" y="4183"/>
                    <a:pt x="25081" y="4183"/>
                  </a:cubicBezTo>
                  <a:cubicBezTo>
                    <a:pt x="25016" y="4183"/>
                    <a:pt x="24964" y="4216"/>
                    <a:pt x="24925" y="4275"/>
                  </a:cubicBezTo>
                  <a:cubicBezTo>
                    <a:pt x="24894" y="4306"/>
                    <a:pt x="24894" y="4336"/>
                    <a:pt x="24864" y="4367"/>
                  </a:cubicBezTo>
                  <a:cubicBezTo>
                    <a:pt x="24742" y="4397"/>
                    <a:pt x="24621" y="4427"/>
                    <a:pt x="24499" y="4458"/>
                  </a:cubicBezTo>
                  <a:cubicBezTo>
                    <a:pt x="22432" y="5278"/>
                    <a:pt x="20274" y="5978"/>
                    <a:pt x="18147" y="6585"/>
                  </a:cubicBezTo>
                  <a:cubicBezTo>
                    <a:pt x="16536" y="7072"/>
                    <a:pt x="14955" y="7680"/>
                    <a:pt x="13314" y="8014"/>
                  </a:cubicBezTo>
                  <a:cubicBezTo>
                    <a:pt x="13283" y="8014"/>
                    <a:pt x="13283" y="8014"/>
                    <a:pt x="13283" y="8044"/>
                  </a:cubicBezTo>
                  <a:cubicBezTo>
                    <a:pt x="12645" y="8196"/>
                    <a:pt x="11976" y="8348"/>
                    <a:pt x="11338" y="8500"/>
                  </a:cubicBezTo>
                  <a:cubicBezTo>
                    <a:pt x="9697" y="8926"/>
                    <a:pt x="7994" y="9169"/>
                    <a:pt x="6323" y="9503"/>
                  </a:cubicBezTo>
                  <a:cubicBezTo>
                    <a:pt x="5168" y="9716"/>
                    <a:pt x="4013" y="10172"/>
                    <a:pt x="2858" y="10233"/>
                  </a:cubicBezTo>
                  <a:cubicBezTo>
                    <a:pt x="2797" y="10263"/>
                    <a:pt x="2736" y="10263"/>
                    <a:pt x="2675" y="10294"/>
                  </a:cubicBezTo>
                  <a:cubicBezTo>
                    <a:pt x="2645" y="10324"/>
                    <a:pt x="2584" y="10354"/>
                    <a:pt x="2523" y="10354"/>
                  </a:cubicBezTo>
                  <a:cubicBezTo>
                    <a:pt x="2493" y="10354"/>
                    <a:pt x="2462" y="10354"/>
                    <a:pt x="2432" y="10324"/>
                  </a:cubicBezTo>
                  <a:cubicBezTo>
                    <a:pt x="1943" y="10596"/>
                    <a:pt x="1309" y="10916"/>
                    <a:pt x="745" y="10916"/>
                  </a:cubicBezTo>
                  <a:cubicBezTo>
                    <a:pt x="678" y="10916"/>
                    <a:pt x="612" y="10911"/>
                    <a:pt x="547" y="10902"/>
                  </a:cubicBezTo>
                  <a:cubicBezTo>
                    <a:pt x="547" y="10902"/>
                    <a:pt x="547" y="10871"/>
                    <a:pt x="547" y="10871"/>
                  </a:cubicBezTo>
                  <a:cubicBezTo>
                    <a:pt x="517" y="10871"/>
                    <a:pt x="517" y="10871"/>
                    <a:pt x="517" y="10902"/>
                  </a:cubicBezTo>
                  <a:cubicBezTo>
                    <a:pt x="517" y="10871"/>
                    <a:pt x="487" y="10871"/>
                    <a:pt x="456" y="10871"/>
                  </a:cubicBezTo>
                  <a:cubicBezTo>
                    <a:pt x="396" y="10871"/>
                    <a:pt x="304" y="10902"/>
                    <a:pt x="244" y="10993"/>
                  </a:cubicBezTo>
                  <a:cubicBezTo>
                    <a:pt x="213" y="11054"/>
                    <a:pt x="183" y="11114"/>
                    <a:pt x="183" y="11236"/>
                  </a:cubicBezTo>
                  <a:cubicBezTo>
                    <a:pt x="152" y="11266"/>
                    <a:pt x="122" y="11297"/>
                    <a:pt x="92" y="11327"/>
                  </a:cubicBezTo>
                  <a:cubicBezTo>
                    <a:pt x="31" y="11449"/>
                    <a:pt x="61" y="11601"/>
                    <a:pt x="61" y="11722"/>
                  </a:cubicBezTo>
                  <a:cubicBezTo>
                    <a:pt x="31" y="11844"/>
                    <a:pt x="0" y="11996"/>
                    <a:pt x="61" y="12087"/>
                  </a:cubicBezTo>
                  <a:cubicBezTo>
                    <a:pt x="31" y="12117"/>
                    <a:pt x="31" y="12148"/>
                    <a:pt x="31" y="12178"/>
                  </a:cubicBezTo>
                  <a:cubicBezTo>
                    <a:pt x="31" y="12239"/>
                    <a:pt x="61" y="12269"/>
                    <a:pt x="92" y="12300"/>
                  </a:cubicBezTo>
                  <a:cubicBezTo>
                    <a:pt x="61" y="12300"/>
                    <a:pt x="31" y="12330"/>
                    <a:pt x="0" y="12330"/>
                  </a:cubicBezTo>
                  <a:cubicBezTo>
                    <a:pt x="0" y="12482"/>
                    <a:pt x="0" y="12634"/>
                    <a:pt x="0" y="12756"/>
                  </a:cubicBezTo>
                  <a:cubicBezTo>
                    <a:pt x="31" y="12786"/>
                    <a:pt x="61" y="12786"/>
                    <a:pt x="92" y="12786"/>
                  </a:cubicBezTo>
                  <a:cubicBezTo>
                    <a:pt x="122" y="12786"/>
                    <a:pt x="152" y="12786"/>
                    <a:pt x="183" y="12756"/>
                  </a:cubicBezTo>
                  <a:cubicBezTo>
                    <a:pt x="517" y="12665"/>
                    <a:pt x="821" y="12573"/>
                    <a:pt x="1155" y="12513"/>
                  </a:cubicBezTo>
                  <a:cubicBezTo>
                    <a:pt x="1642" y="12482"/>
                    <a:pt x="2219" y="12361"/>
                    <a:pt x="2766" y="12239"/>
                  </a:cubicBezTo>
                  <a:cubicBezTo>
                    <a:pt x="3405" y="12117"/>
                    <a:pt x="4013" y="11965"/>
                    <a:pt x="4347" y="11905"/>
                  </a:cubicBezTo>
                  <a:cubicBezTo>
                    <a:pt x="6718" y="11510"/>
                    <a:pt x="9058" y="10932"/>
                    <a:pt x="11368" y="10263"/>
                  </a:cubicBezTo>
                  <a:cubicBezTo>
                    <a:pt x="12736" y="10020"/>
                    <a:pt x="14104" y="9716"/>
                    <a:pt x="15411" y="9260"/>
                  </a:cubicBezTo>
                  <a:cubicBezTo>
                    <a:pt x="18663" y="8075"/>
                    <a:pt x="22159" y="7649"/>
                    <a:pt x="25381" y="6342"/>
                  </a:cubicBezTo>
                  <a:cubicBezTo>
                    <a:pt x="27904" y="5491"/>
                    <a:pt x="30396" y="4458"/>
                    <a:pt x="32949" y="3698"/>
                  </a:cubicBezTo>
                  <a:cubicBezTo>
                    <a:pt x="36080" y="2999"/>
                    <a:pt x="39241" y="2421"/>
                    <a:pt x="42402" y="2087"/>
                  </a:cubicBezTo>
                  <a:cubicBezTo>
                    <a:pt x="44682" y="2087"/>
                    <a:pt x="47023" y="2117"/>
                    <a:pt x="49181" y="3060"/>
                  </a:cubicBezTo>
                  <a:cubicBezTo>
                    <a:pt x="52859" y="4215"/>
                    <a:pt x="56354" y="5917"/>
                    <a:pt x="59880" y="7497"/>
                  </a:cubicBezTo>
                  <a:cubicBezTo>
                    <a:pt x="62889" y="8804"/>
                    <a:pt x="65837" y="10203"/>
                    <a:pt x="68907" y="11388"/>
                  </a:cubicBezTo>
                  <a:cubicBezTo>
                    <a:pt x="70731" y="12148"/>
                    <a:pt x="72494" y="13120"/>
                    <a:pt x="74379" y="13759"/>
                  </a:cubicBezTo>
                  <a:cubicBezTo>
                    <a:pt x="75807" y="14367"/>
                    <a:pt x="77236" y="15096"/>
                    <a:pt x="78664" y="15735"/>
                  </a:cubicBezTo>
                  <a:cubicBezTo>
                    <a:pt x="79546" y="16130"/>
                    <a:pt x="80458" y="16494"/>
                    <a:pt x="81400" y="16798"/>
                  </a:cubicBezTo>
                  <a:cubicBezTo>
                    <a:pt x="81430" y="16819"/>
                    <a:pt x="81468" y="16829"/>
                    <a:pt x="81506" y="16829"/>
                  </a:cubicBezTo>
                  <a:cubicBezTo>
                    <a:pt x="81582" y="16829"/>
                    <a:pt x="81664" y="16788"/>
                    <a:pt x="81704" y="16707"/>
                  </a:cubicBezTo>
                  <a:cubicBezTo>
                    <a:pt x="81765" y="16616"/>
                    <a:pt x="81734" y="16525"/>
                    <a:pt x="81674" y="16464"/>
                  </a:cubicBezTo>
                  <a:cubicBezTo>
                    <a:pt x="81674" y="16434"/>
                    <a:pt x="81674" y="16434"/>
                    <a:pt x="81674" y="16434"/>
                  </a:cubicBezTo>
                  <a:cubicBezTo>
                    <a:pt x="81674" y="15978"/>
                    <a:pt x="81795" y="15461"/>
                    <a:pt x="81613" y="15035"/>
                  </a:cubicBezTo>
                  <a:cubicBezTo>
                    <a:pt x="81066" y="14579"/>
                    <a:pt x="80336" y="14306"/>
                    <a:pt x="79607" y="14063"/>
                  </a:cubicBezTo>
                  <a:cubicBezTo>
                    <a:pt x="79607" y="14063"/>
                    <a:pt x="79607" y="14063"/>
                    <a:pt x="79607" y="14032"/>
                  </a:cubicBezTo>
                  <a:cubicBezTo>
                    <a:pt x="79455" y="14002"/>
                    <a:pt x="79303" y="13941"/>
                    <a:pt x="79151" y="13880"/>
                  </a:cubicBezTo>
                  <a:cubicBezTo>
                    <a:pt x="78847" y="13789"/>
                    <a:pt x="78543" y="13668"/>
                    <a:pt x="78269" y="13546"/>
                  </a:cubicBezTo>
                  <a:cubicBezTo>
                    <a:pt x="75898" y="12421"/>
                    <a:pt x="73588" y="11175"/>
                    <a:pt x="71126" y="10263"/>
                  </a:cubicBezTo>
                  <a:cubicBezTo>
                    <a:pt x="70944" y="10203"/>
                    <a:pt x="70792" y="10142"/>
                    <a:pt x="70610" y="10111"/>
                  </a:cubicBezTo>
                  <a:cubicBezTo>
                    <a:pt x="70579" y="10111"/>
                    <a:pt x="70579" y="10081"/>
                    <a:pt x="70549" y="10051"/>
                  </a:cubicBezTo>
                  <a:cubicBezTo>
                    <a:pt x="69485" y="9655"/>
                    <a:pt x="68452" y="9291"/>
                    <a:pt x="67448" y="8744"/>
                  </a:cubicBezTo>
                  <a:cubicBezTo>
                    <a:pt x="65017" y="7771"/>
                    <a:pt x="62859" y="6281"/>
                    <a:pt x="60488" y="5187"/>
                  </a:cubicBezTo>
                  <a:cubicBezTo>
                    <a:pt x="58755" y="4336"/>
                    <a:pt x="56932" y="3637"/>
                    <a:pt x="55138" y="2877"/>
                  </a:cubicBezTo>
                  <a:cubicBezTo>
                    <a:pt x="53862" y="2360"/>
                    <a:pt x="52555" y="1722"/>
                    <a:pt x="51217" y="1266"/>
                  </a:cubicBezTo>
                  <a:cubicBezTo>
                    <a:pt x="51217" y="1175"/>
                    <a:pt x="51156" y="1053"/>
                    <a:pt x="51035" y="1023"/>
                  </a:cubicBezTo>
                  <a:cubicBezTo>
                    <a:pt x="48419" y="389"/>
                    <a:pt x="45790" y="0"/>
                    <a:pt x="43140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4">
              <a:extLst>
                <a:ext uri="{FF2B5EF4-FFF2-40B4-BE49-F238E27FC236}">
                  <a16:creationId xmlns:a16="http://schemas.microsoft.com/office/drawing/2014/main" id="{F8346FBC-A31B-85EE-16A4-A69DCD8E61F3}"/>
                </a:ext>
              </a:extLst>
            </p:cNvPr>
            <p:cNvSpPr/>
            <p:nvPr/>
          </p:nvSpPr>
          <p:spPr>
            <a:xfrm>
              <a:off x="13137300" y="1268600"/>
              <a:ext cx="496975" cy="148900"/>
            </a:xfrm>
            <a:custGeom>
              <a:avLst/>
              <a:gdLst/>
              <a:ahLst/>
              <a:cxnLst/>
              <a:rect l="l" t="t" r="r" b="b"/>
              <a:pathLst>
                <a:path w="19879" h="5956" extrusionOk="0">
                  <a:moveTo>
                    <a:pt x="9534" y="0"/>
                  </a:moveTo>
                  <a:cubicBezTo>
                    <a:pt x="7863" y="0"/>
                    <a:pt x="6243" y="755"/>
                    <a:pt x="5198" y="2521"/>
                  </a:cubicBezTo>
                  <a:cubicBezTo>
                    <a:pt x="5137" y="2643"/>
                    <a:pt x="5076" y="2795"/>
                    <a:pt x="5015" y="2916"/>
                  </a:cubicBezTo>
                  <a:lnTo>
                    <a:pt x="5046" y="2916"/>
                  </a:lnTo>
                  <a:cubicBezTo>
                    <a:pt x="5015" y="2947"/>
                    <a:pt x="5015" y="2977"/>
                    <a:pt x="4985" y="3038"/>
                  </a:cubicBezTo>
                  <a:cubicBezTo>
                    <a:pt x="4985" y="3068"/>
                    <a:pt x="4955" y="3099"/>
                    <a:pt x="4955" y="3129"/>
                  </a:cubicBezTo>
                  <a:lnTo>
                    <a:pt x="4863" y="3281"/>
                  </a:lnTo>
                  <a:cubicBezTo>
                    <a:pt x="4863" y="3281"/>
                    <a:pt x="4833" y="3281"/>
                    <a:pt x="4803" y="3251"/>
                  </a:cubicBezTo>
                  <a:cubicBezTo>
                    <a:pt x="4711" y="3251"/>
                    <a:pt x="4620" y="3220"/>
                    <a:pt x="4529" y="3190"/>
                  </a:cubicBezTo>
                  <a:lnTo>
                    <a:pt x="4468" y="3190"/>
                  </a:lnTo>
                  <a:cubicBezTo>
                    <a:pt x="4377" y="3159"/>
                    <a:pt x="4316" y="3129"/>
                    <a:pt x="4255" y="3129"/>
                  </a:cubicBezTo>
                  <a:lnTo>
                    <a:pt x="4225" y="3129"/>
                  </a:lnTo>
                  <a:cubicBezTo>
                    <a:pt x="4044" y="3100"/>
                    <a:pt x="3861" y="3085"/>
                    <a:pt x="3678" y="3085"/>
                  </a:cubicBezTo>
                  <a:cubicBezTo>
                    <a:pt x="2350" y="3085"/>
                    <a:pt x="998" y="3835"/>
                    <a:pt x="304" y="4983"/>
                  </a:cubicBezTo>
                  <a:cubicBezTo>
                    <a:pt x="182" y="5196"/>
                    <a:pt x="91" y="5409"/>
                    <a:pt x="0" y="5622"/>
                  </a:cubicBezTo>
                  <a:cubicBezTo>
                    <a:pt x="1854" y="5652"/>
                    <a:pt x="3678" y="5682"/>
                    <a:pt x="5502" y="5713"/>
                  </a:cubicBezTo>
                  <a:cubicBezTo>
                    <a:pt x="7477" y="5743"/>
                    <a:pt x="9453" y="5774"/>
                    <a:pt x="11429" y="5804"/>
                  </a:cubicBezTo>
                  <a:cubicBezTo>
                    <a:pt x="13374" y="5834"/>
                    <a:pt x="15350" y="5865"/>
                    <a:pt x="17295" y="5925"/>
                  </a:cubicBezTo>
                  <a:cubicBezTo>
                    <a:pt x="18177" y="5925"/>
                    <a:pt x="19028" y="5956"/>
                    <a:pt x="19879" y="5956"/>
                  </a:cubicBezTo>
                  <a:cubicBezTo>
                    <a:pt x="19788" y="5743"/>
                    <a:pt x="19696" y="5530"/>
                    <a:pt x="19545" y="5348"/>
                  </a:cubicBezTo>
                  <a:cubicBezTo>
                    <a:pt x="19035" y="4655"/>
                    <a:pt x="18197" y="4263"/>
                    <a:pt x="17362" y="4263"/>
                  </a:cubicBezTo>
                  <a:cubicBezTo>
                    <a:pt x="16951" y="4263"/>
                    <a:pt x="16541" y="4357"/>
                    <a:pt x="16171" y="4558"/>
                  </a:cubicBezTo>
                  <a:cubicBezTo>
                    <a:pt x="16140" y="4588"/>
                    <a:pt x="16110" y="4588"/>
                    <a:pt x="16110" y="4618"/>
                  </a:cubicBezTo>
                  <a:lnTo>
                    <a:pt x="16079" y="4618"/>
                  </a:lnTo>
                  <a:cubicBezTo>
                    <a:pt x="16049" y="4649"/>
                    <a:pt x="16049" y="4649"/>
                    <a:pt x="16019" y="4649"/>
                  </a:cubicBezTo>
                  <a:cubicBezTo>
                    <a:pt x="16019" y="4649"/>
                    <a:pt x="16019" y="4649"/>
                    <a:pt x="15988" y="4679"/>
                  </a:cubicBezTo>
                  <a:cubicBezTo>
                    <a:pt x="15958" y="4679"/>
                    <a:pt x="15927" y="4710"/>
                    <a:pt x="15897" y="4710"/>
                  </a:cubicBezTo>
                  <a:cubicBezTo>
                    <a:pt x="15867" y="4710"/>
                    <a:pt x="15867" y="4710"/>
                    <a:pt x="15867" y="4740"/>
                  </a:cubicBezTo>
                  <a:cubicBezTo>
                    <a:pt x="15867" y="4710"/>
                    <a:pt x="15836" y="4710"/>
                    <a:pt x="15836" y="4679"/>
                  </a:cubicBezTo>
                  <a:cubicBezTo>
                    <a:pt x="15806" y="4649"/>
                    <a:pt x="15806" y="4588"/>
                    <a:pt x="15775" y="4527"/>
                  </a:cubicBezTo>
                  <a:cubicBezTo>
                    <a:pt x="15745" y="4467"/>
                    <a:pt x="15715" y="4436"/>
                    <a:pt x="15684" y="4375"/>
                  </a:cubicBezTo>
                  <a:cubicBezTo>
                    <a:pt x="14765" y="1765"/>
                    <a:pt x="12090" y="0"/>
                    <a:pt x="9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64">
              <a:extLst>
                <a:ext uri="{FF2B5EF4-FFF2-40B4-BE49-F238E27FC236}">
                  <a16:creationId xmlns:a16="http://schemas.microsoft.com/office/drawing/2014/main" id="{770F43E4-C686-FA6E-E7DB-5F08F5052F34}"/>
                </a:ext>
              </a:extLst>
            </p:cNvPr>
            <p:cNvSpPr/>
            <p:nvPr/>
          </p:nvSpPr>
          <p:spPr>
            <a:xfrm>
              <a:off x="13741400" y="1399275"/>
              <a:ext cx="263700" cy="95750"/>
            </a:xfrm>
            <a:custGeom>
              <a:avLst/>
              <a:gdLst/>
              <a:ahLst/>
              <a:cxnLst/>
              <a:rect l="l" t="t" r="r" b="b"/>
              <a:pathLst>
                <a:path w="10548" h="3830" extrusionOk="0">
                  <a:moveTo>
                    <a:pt x="6689" y="0"/>
                  </a:moveTo>
                  <a:cubicBezTo>
                    <a:pt x="5364" y="0"/>
                    <a:pt x="4010" y="608"/>
                    <a:pt x="3405" y="1793"/>
                  </a:cubicBezTo>
                  <a:cubicBezTo>
                    <a:pt x="3314" y="1945"/>
                    <a:pt x="3223" y="2127"/>
                    <a:pt x="3131" y="2309"/>
                  </a:cubicBezTo>
                  <a:cubicBezTo>
                    <a:pt x="3131" y="2340"/>
                    <a:pt x="3101" y="2370"/>
                    <a:pt x="3101" y="2370"/>
                  </a:cubicBezTo>
                  <a:cubicBezTo>
                    <a:pt x="3071" y="2431"/>
                    <a:pt x="3040" y="2492"/>
                    <a:pt x="3010" y="2522"/>
                  </a:cubicBezTo>
                  <a:cubicBezTo>
                    <a:pt x="2979" y="2613"/>
                    <a:pt x="2949" y="2674"/>
                    <a:pt x="2919" y="2765"/>
                  </a:cubicBezTo>
                  <a:cubicBezTo>
                    <a:pt x="2888" y="2735"/>
                    <a:pt x="2858" y="2705"/>
                    <a:pt x="2858" y="2674"/>
                  </a:cubicBezTo>
                  <a:cubicBezTo>
                    <a:pt x="2550" y="2342"/>
                    <a:pt x="2129" y="2189"/>
                    <a:pt x="1703" y="2189"/>
                  </a:cubicBezTo>
                  <a:cubicBezTo>
                    <a:pt x="1077" y="2189"/>
                    <a:pt x="442" y="2521"/>
                    <a:pt x="153" y="3100"/>
                  </a:cubicBezTo>
                  <a:cubicBezTo>
                    <a:pt x="61" y="3221"/>
                    <a:pt x="61" y="3404"/>
                    <a:pt x="1" y="3586"/>
                  </a:cubicBezTo>
                  <a:cubicBezTo>
                    <a:pt x="1672" y="3616"/>
                    <a:pt x="3314" y="3677"/>
                    <a:pt x="4986" y="3708"/>
                  </a:cubicBezTo>
                  <a:cubicBezTo>
                    <a:pt x="6840" y="3738"/>
                    <a:pt x="8694" y="3768"/>
                    <a:pt x="10548" y="3829"/>
                  </a:cubicBezTo>
                  <a:cubicBezTo>
                    <a:pt x="10487" y="3556"/>
                    <a:pt x="10487" y="3252"/>
                    <a:pt x="10366" y="3009"/>
                  </a:cubicBezTo>
                  <a:cubicBezTo>
                    <a:pt x="10001" y="1671"/>
                    <a:pt x="9028" y="486"/>
                    <a:pt x="7691" y="121"/>
                  </a:cubicBezTo>
                  <a:cubicBezTo>
                    <a:pt x="7368" y="40"/>
                    <a:pt x="7029" y="0"/>
                    <a:pt x="66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64">
              <a:extLst>
                <a:ext uri="{FF2B5EF4-FFF2-40B4-BE49-F238E27FC236}">
                  <a16:creationId xmlns:a16="http://schemas.microsoft.com/office/drawing/2014/main" id="{E11DE3D5-1A4F-9716-212C-26EE2B2CB945}"/>
                </a:ext>
              </a:extLst>
            </p:cNvPr>
            <p:cNvSpPr/>
            <p:nvPr/>
          </p:nvSpPr>
          <p:spPr>
            <a:xfrm>
              <a:off x="13129700" y="1362775"/>
              <a:ext cx="511875" cy="58000"/>
            </a:xfrm>
            <a:custGeom>
              <a:avLst/>
              <a:gdLst/>
              <a:ahLst/>
              <a:cxnLst/>
              <a:rect l="l" t="t" r="r" b="b"/>
              <a:pathLst>
                <a:path w="20475" h="2320" extrusionOk="0">
                  <a:moveTo>
                    <a:pt x="6687" y="0"/>
                  </a:moveTo>
                  <a:cubicBezTo>
                    <a:pt x="6596" y="122"/>
                    <a:pt x="6474" y="213"/>
                    <a:pt x="6353" y="304"/>
                  </a:cubicBezTo>
                  <a:cubicBezTo>
                    <a:pt x="6140" y="396"/>
                    <a:pt x="5958" y="700"/>
                    <a:pt x="5745" y="791"/>
                  </a:cubicBezTo>
                  <a:cubicBezTo>
                    <a:pt x="5065" y="1280"/>
                    <a:pt x="4236" y="1560"/>
                    <a:pt x="3394" y="1560"/>
                  </a:cubicBezTo>
                  <a:cubicBezTo>
                    <a:pt x="3032" y="1560"/>
                    <a:pt x="2667" y="1508"/>
                    <a:pt x="2310" y="1399"/>
                  </a:cubicBezTo>
                  <a:cubicBezTo>
                    <a:pt x="2280" y="1368"/>
                    <a:pt x="2219" y="1368"/>
                    <a:pt x="2158" y="1338"/>
                  </a:cubicBezTo>
                  <a:cubicBezTo>
                    <a:pt x="2067" y="1307"/>
                    <a:pt x="2006" y="1307"/>
                    <a:pt x="1915" y="1277"/>
                  </a:cubicBezTo>
                  <a:cubicBezTo>
                    <a:pt x="1854" y="1247"/>
                    <a:pt x="1763" y="1216"/>
                    <a:pt x="1702" y="1186"/>
                  </a:cubicBezTo>
                  <a:lnTo>
                    <a:pt x="1672" y="1186"/>
                  </a:lnTo>
                  <a:cubicBezTo>
                    <a:pt x="1520" y="1125"/>
                    <a:pt x="1368" y="1095"/>
                    <a:pt x="1216" y="1003"/>
                  </a:cubicBezTo>
                  <a:cubicBezTo>
                    <a:pt x="1094" y="943"/>
                    <a:pt x="942" y="851"/>
                    <a:pt x="821" y="791"/>
                  </a:cubicBezTo>
                  <a:cubicBezTo>
                    <a:pt x="798" y="783"/>
                    <a:pt x="775" y="779"/>
                    <a:pt x="753" y="779"/>
                  </a:cubicBezTo>
                  <a:cubicBezTo>
                    <a:pt x="686" y="779"/>
                    <a:pt x="623" y="813"/>
                    <a:pt x="578" y="882"/>
                  </a:cubicBezTo>
                  <a:cubicBezTo>
                    <a:pt x="547" y="943"/>
                    <a:pt x="547" y="1003"/>
                    <a:pt x="547" y="1064"/>
                  </a:cubicBezTo>
                  <a:cubicBezTo>
                    <a:pt x="334" y="1186"/>
                    <a:pt x="61" y="1672"/>
                    <a:pt x="0" y="1885"/>
                  </a:cubicBezTo>
                  <a:cubicBezTo>
                    <a:pt x="0" y="2112"/>
                    <a:pt x="129" y="2174"/>
                    <a:pt x="300" y="2174"/>
                  </a:cubicBezTo>
                  <a:cubicBezTo>
                    <a:pt x="404" y="2174"/>
                    <a:pt x="524" y="2151"/>
                    <a:pt x="638" y="2128"/>
                  </a:cubicBezTo>
                  <a:cubicBezTo>
                    <a:pt x="760" y="2098"/>
                    <a:pt x="882" y="2098"/>
                    <a:pt x="973" y="2098"/>
                  </a:cubicBezTo>
                  <a:cubicBezTo>
                    <a:pt x="1119" y="2081"/>
                    <a:pt x="1266" y="2074"/>
                    <a:pt x="1413" y="2074"/>
                  </a:cubicBezTo>
                  <a:cubicBezTo>
                    <a:pt x="1813" y="2074"/>
                    <a:pt x="2214" y="2130"/>
                    <a:pt x="2614" y="2219"/>
                  </a:cubicBezTo>
                  <a:cubicBezTo>
                    <a:pt x="2630" y="2223"/>
                    <a:pt x="2646" y="2225"/>
                    <a:pt x="2662" y="2225"/>
                  </a:cubicBezTo>
                  <a:cubicBezTo>
                    <a:pt x="2766" y="2225"/>
                    <a:pt x="2861" y="2143"/>
                    <a:pt x="2888" y="2037"/>
                  </a:cubicBezTo>
                  <a:cubicBezTo>
                    <a:pt x="2918" y="2007"/>
                    <a:pt x="2918" y="2007"/>
                    <a:pt x="2918" y="1976"/>
                  </a:cubicBezTo>
                  <a:cubicBezTo>
                    <a:pt x="3040" y="2007"/>
                    <a:pt x="3161" y="2007"/>
                    <a:pt x="3222" y="2007"/>
                  </a:cubicBezTo>
                  <a:cubicBezTo>
                    <a:pt x="3300" y="2012"/>
                    <a:pt x="3378" y="2014"/>
                    <a:pt x="3454" y="2014"/>
                  </a:cubicBezTo>
                  <a:cubicBezTo>
                    <a:pt x="3824" y="2014"/>
                    <a:pt x="4177" y="1955"/>
                    <a:pt x="4529" y="1855"/>
                  </a:cubicBezTo>
                  <a:cubicBezTo>
                    <a:pt x="4559" y="1915"/>
                    <a:pt x="4620" y="1946"/>
                    <a:pt x="4651" y="1946"/>
                  </a:cubicBezTo>
                  <a:cubicBezTo>
                    <a:pt x="6201" y="2128"/>
                    <a:pt x="7721" y="2067"/>
                    <a:pt x="9271" y="2280"/>
                  </a:cubicBezTo>
                  <a:cubicBezTo>
                    <a:pt x="11370" y="2244"/>
                    <a:pt x="13491" y="2197"/>
                    <a:pt x="15608" y="2197"/>
                  </a:cubicBezTo>
                  <a:cubicBezTo>
                    <a:pt x="17046" y="2197"/>
                    <a:pt x="18483" y="2219"/>
                    <a:pt x="19909" y="2280"/>
                  </a:cubicBezTo>
                  <a:cubicBezTo>
                    <a:pt x="19970" y="2280"/>
                    <a:pt x="20031" y="2280"/>
                    <a:pt x="20061" y="2250"/>
                  </a:cubicBezTo>
                  <a:cubicBezTo>
                    <a:pt x="20092" y="2280"/>
                    <a:pt x="20122" y="2280"/>
                    <a:pt x="20122" y="2310"/>
                  </a:cubicBezTo>
                  <a:cubicBezTo>
                    <a:pt x="20146" y="2316"/>
                    <a:pt x="20168" y="2319"/>
                    <a:pt x="20189" y="2319"/>
                  </a:cubicBezTo>
                  <a:cubicBezTo>
                    <a:pt x="20387" y="2319"/>
                    <a:pt x="20475" y="2080"/>
                    <a:pt x="20365" y="1915"/>
                  </a:cubicBezTo>
                  <a:cubicBezTo>
                    <a:pt x="20061" y="1581"/>
                    <a:pt x="19788" y="1247"/>
                    <a:pt x="19514" y="882"/>
                  </a:cubicBezTo>
                  <a:cubicBezTo>
                    <a:pt x="19474" y="801"/>
                    <a:pt x="19379" y="747"/>
                    <a:pt x="19285" y="747"/>
                  </a:cubicBezTo>
                  <a:cubicBezTo>
                    <a:pt x="19237" y="747"/>
                    <a:pt x="19190" y="760"/>
                    <a:pt x="19149" y="791"/>
                  </a:cubicBezTo>
                  <a:cubicBezTo>
                    <a:pt x="18997" y="882"/>
                    <a:pt x="18815" y="973"/>
                    <a:pt x="18663" y="1034"/>
                  </a:cubicBezTo>
                  <a:cubicBezTo>
                    <a:pt x="18602" y="1095"/>
                    <a:pt x="18542" y="1125"/>
                    <a:pt x="18481" y="1155"/>
                  </a:cubicBezTo>
                  <a:cubicBezTo>
                    <a:pt x="18298" y="1277"/>
                    <a:pt x="18086" y="1307"/>
                    <a:pt x="17873" y="1368"/>
                  </a:cubicBezTo>
                  <a:cubicBezTo>
                    <a:pt x="17721" y="1399"/>
                    <a:pt x="17569" y="1429"/>
                    <a:pt x="17386" y="1459"/>
                  </a:cubicBezTo>
                  <a:cubicBezTo>
                    <a:pt x="17279" y="1481"/>
                    <a:pt x="17172" y="1502"/>
                    <a:pt x="17053" y="1502"/>
                  </a:cubicBezTo>
                  <a:cubicBezTo>
                    <a:pt x="17004" y="1502"/>
                    <a:pt x="16954" y="1499"/>
                    <a:pt x="16900" y="1490"/>
                  </a:cubicBezTo>
                  <a:lnTo>
                    <a:pt x="16809" y="1490"/>
                  </a:lnTo>
                  <a:cubicBezTo>
                    <a:pt x="16444" y="1490"/>
                    <a:pt x="16079" y="1429"/>
                    <a:pt x="15745" y="1307"/>
                  </a:cubicBezTo>
                  <a:cubicBezTo>
                    <a:pt x="15563" y="1247"/>
                    <a:pt x="15380" y="1186"/>
                    <a:pt x="15228" y="1095"/>
                  </a:cubicBezTo>
                  <a:cubicBezTo>
                    <a:pt x="15016" y="1034"/>
                    <a:pt x="14833" y="943"/>
                    <a:pt x="14651" y="851"/>
                  </a:cubicBezTo>
                  <a:lnTo>
                    <a:pt x="14651" y="851"/>
                  </a:lnTo>
                  <a:cubicBezTo>
                    <a:pt x="14651" y="851"/>
                    <a:pt x="14651" y="852"/>
                    <a:pt x="14681" y="882"/>
                  </a:cubicBezTo>
                  <a:cubicBezTo>
                    <a:pt x="14529" y="821"/>
                    <a:pt x="14408" y="760"/>
                    <a:pt x="14286" y="700"/>
                  </a:cubicBezTo>
                  <a:lnTo>
                    <a:pt x="14134" y="639"/>
                  </a:lnTo>
                  <a:cubicBezTo>
                    <a:pt x="14073" y="669"/>
                    <a:pt x="14013" y="700"/>
                    <a:pt x="13952" y="730"/>
                  </a:cubicBezTo>
                  <a:cubicBezTo>
                    <a:pt x="13739" y="851"/>
                    <a:pt x="13526" y="943"/>
                    <a:pt x="13313" y="1064"/>
                  </a:cubicBezTo>
                  <a:cubicBezTo>
                    <a:pt x="12979" y="1216"/>
                    <a:pt x="12614" y="1338"/>
                    <a:pt x="12219" y="1429"/>
                  </a:cubicBezTo>
                  <a:cubicBezTo>
                    <a:pt x="12037" y="1459"/>
                    <a:pt x="11854" y="1459"/>
                    <a:pt x="11672" y="1490"/>
                  </a:cubicBezTo>
                  <a:cubicBezTo>
                    <a:pt x="11357" y="1544"/>
                    <a:pt x="11039" y="1571"/>
                    <a:pt x="10720" y="1571"/>
                  </a:cubicBezTo>
                  <a:cubicBezTo>
                    <a:pt x="10147" y="1571"/>
                    <a:pt x="9575" y="1483"/>
                    <a:pt x="9028" y="1307"/>
                  </a:cubicBezTo>
                  <a:cubicBezTo>
                    <a:pt x="8207" y="1003"/>
                    <a:pt x="7295" y="760"/>
                    <a:pt x="6748" y="61"/>
                  </a:cubicBezTo>
                  <a:cubicBezTo>
                    <a:pt x="6718" y="31"/>
                    <a:pt x="6718" y="31"/>
                    <a:pt x="668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4">
              <a:extLst>
                <a:ext uri="{FF2B5EF4-FFF2-40B4-BE49-F238E27FC236}">
                  <a16:creationId xmlns:a16="http://schemas.microsoft.com/office/drawing/2014/main" id="{F54FAFF0-E398-F317-7740-5D1E5E487FCA}"/>
                </a:ext>
              </a:extLst>
            </p:cNvPr>
            <p:cNvSpPr/>
            <p:nvPr/>
          </p:nvSpPr>
          <p:spPr>
            <a:xfrm>
              <a:off x="13195050" y="1366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64">
              <a:extLst>
                <a:ext uri="{FF2B5EF4-FFF2-40B4-BE49-F238E27FC236}">
                  <a16:creationId xmlns:a16="http://schemas.microsoft.com/office/drawing/2014/main" id="{727ED1B8-DD04-3C90-81EE-017C6712AAC9}"/>
                </a:ext>
              </a:extLst>
            </p:cNvPr>
            <p:cNvSpPr/>
            <p:nvPr/>
          </p:nvSpPr>
          <p:spPr>
            <a:xfrm>
              <a:off x="13211000" y="1363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2" y="426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64">
              <a:extLst>
                <a:ext uri="{FF2B5EF4-FFF2-40B4-BE49-F238E27FC236}">
                  <a16:creationId xmlns:a16="http://schemas.microsoft.com/office/drawing/2014/main" id="{12AFC3A3-476A-DEEC-AC15-2AAC087C4711}"/>
                </a:ext>
              </a:extLst>
            </p:cNvPr>
            <p:cNvSpPr/>
            <p:nvPr/>
          </p:nvSpPr>
          <p:spPr>
            <a:xfrm>
              <a:off x="13434400" y="1357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>
              <a:extLst>
                <a:ext uri="{FF2B5EF4-FFF2-40B4-BE49-F238E27FC236}">
                  <a16:creationId xmlns:a16="http://schemas.microsoft.com/office/drawing/2014/main" id="{711D24DC-AA33-C2D4-DC12-5EC458806A77}"/>
                </a:ext>
              </a:extLst>
            </p:cNvPr>
            <p:cNvSpPr/>
            <p:nvPr/>
          </p:nvSpPr>
          <p:spPr>
            <a:xfrm>
              <a:off x="13448850" y="1347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>
              <a:extLst>
                <a:ext uri="{FF2B5EF4-FFF2-40B4-BE49-F238E27FC236}">
                  <a16:creationId xmlns:a16="http://schemas.microsoft.com/office/drawing/2014/main" id="{5FBEF08D-D2C7-B189-45CD-B27FF3E9E958}"/>
                </a:ext>
              </a:extLst>
            </p:cNvPr>
            <p:cNvSpPr/>
            <p:nvPr/>
          </p:nvSpPr>
          <p:spPr>
            <a:xfrm>
              <a:off x="13432900" y="1343025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43" y="0"/>
                  </a:moveTo>
                  <a:cubicBezTo>
                    <a:pt x="122" y="0"/>
                    <a:pt x="30" y="61"/>
                    <a:pt x="0" y="213"/>
                  </a:cubicBezTo>
                  <a:cubicBezTo>
                    <a:pt x="0" y="334"/>
                    <a:pt x="91" y="426"/>
                    <a:pt x="213" y="426"/>
                  </a:cubicBezTo>
                  <a:cubicBezTo>
                    <a:pt x="365" y="426"/>
                    <a:pt x="456" y="365"/>
                    <a:pt x="456" y="213"/>
                  </a:cubicBezTo>
                  <a:cubicBezTo>
                    <a:pt x="48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64">
              <a:extLst>
                <a:ext uri="{FF2B5EF4-FFF2-40B4-BE49-F238E27FC236}">
                  <a16:creationId xmlns:a16="http://schemas.microsoft.com/office/drawing/2014/main" id="{2BBB0120-18F2-0880-7C04-CB11865DE2F2}"/>
                </a:ext>
              </a:extLst>
            </p:cNvPr>
            <p:cNvSpPr/>
            <p:nvPr/>
          </p:nvSpPr>
          <p:spPr>
            <a:xfrm>
              <a:off x="13333350" y="1294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2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4">
              <a:extLst>
                <a:ext uri="{FF2B5EF4-FFF2-40B4-BE49-F238E27FC236}">
                  <a16:creationId xmlns:a16="http://schemas.microsoft.com/office/drawing/2014/main" id="{CF19302F-65AB-8016-FDF8-68865E38024A}"/>
                </a:ext>
              </a:extLst>
            </p:cNvPr>
            <p:cNvSpPr/>
            <p:nvPr/>
          </p:nvSpPr>
          <p:spPr>
            <a:xfrm>
              <a:off x="13731425" y="1435875"/>
              <a:ext cx="281275" cy="62475"/>
            </a:xfrm>
            <a:custGeom>
              <a:avLst/>
              <a:gdLst/>
              <a:ahLst/>
              <a:cxnLst/>
              <a:rect l="l" t="t" r="r" b="b"/>
              <a:pathLst>
                <a:path w="11251" h="2499" extrusionOk="0">
                  <a:moveTo>
                    <a:pt x="10185" y="1"/>
                  </a:moveTo>
                  <a:cubicBezTo>
                    <a:pt x="10097" y="1"/>
                    <a:pt x="10008" y="46"/>
                    <a:pt x="9974" y="146"/>
                  </a:cubicBezTo>
                  <a:cubicBezTo>
                    <a:pt x="9184" y="1100"/>
                    <a:pt x="7905" y="1468"/>
                    <a:pt x="6663" y="1468"/>
                  </a:cubicBezTo>
                  <a:cubicBezTo>
                    <a:pt x="6520" y="1468"/>
                    <a:pt x="6377" y="1463"/>
                    <a:pt x="6236" y="1453"/>
                  </a:cubicBezTo>
                  <a:cubicBezTo>
                    <a:pt x="5840" y="1423"/>
                    <a:pt x="5445" y="1362"/>
                    <a:pt x="5111" y="1180"/>
                  </a:cubicBezTo>
                  <a:cubicBezTo>
                    <a:pt x="5081" y="1210"/>
                    <a:pt x="5050" y="1210"/>
                    <a:pt x="5020" y="1210"/>
                  </a:cubicBezTo>
                  <a:lnTo>
                    <a:pt x="5020" y="1241"/>
                  </a:lnTo>
                  <a:lnTo>
                    <a:pt x="4989" y="1241"/>
                  </a:lnTo>
                  <a:cubicBezTo>
                    <a:pt x="4929" y="1301"/>
                    <a:pt x="4868" y="1362"/>
                    <a:pt x="4777" y="1393"/>
                  </a:cubicBezTo>
                  <a:cubicBezTo>
                    <a:pt x="4746" y="1423"/>
                    <a:pt x="4716" y="1453"/>
                    <a:pt x="4685" y="1453"/>
                  </a:cubicBezTo>
                  <a:cubicBezTo>
                    <a:pt x="4564" y="1545"/>
                    <a:pt x="4412" y="1605"/>
                    <a:pt x="4290" y="1666"/>
                  </a:cubicBezTo>
                  <a:cubicBezTo>
                    <a:pt x="4230" y="1697"/>
                    <a:pt x="4138" y="1697"/>
                    <a:pt x="4078" y="1727"/>
                  </a:cubicBezTo>
                  <a:cubicBezTo>
                    <a:pt x="3895" y="1818"/>
                    <a:pt x="3682" y="1909"/>
                    <a:pt x="3470" y="1909"/>
                  </a:cubicBezTo>
                  <a:lnTo>
                    <a:pt x="3439" y="1909"/>
                  </a:lnTo>
                  <a:cubicBezTo>
                    <a:pt x="3348" y="1940"/>
                    <a:pt x="3287" y="1940"/>
                    <a:pt x="3196" y="1970"/>
                  </a:cubicBezTo>
                  <a:lnTo>
                    <a:pt x="2953" y="1970"/>
                  </a:lnTo>
                  <a:cubicBezTo>
                    <a:pt x="2862" y="1970"/>
                    <a:pt x="2740" y="1970"/>
                    <a:pt x="2649" y="1940"/>
                  </a:cubicBezTo>
                  <a:cubicBezTo>
                    <a:pt x="2558" y="1940"/>
                    <a:pt x="2467" y="1940"/>
                    <a:pt x="2375" y="1909"/>
                  </a:cubicBezTo>
                  <a:cubicBezTo>
                    <a:pt x="2284" y="1909"/>
                    <a:pt x="2193" y="1879"/>
                    <a:pt x="2102" y="1849"/>
                  </a:cubicBezTo>
                  <a:cubicBezTo>
                    <a:pt x="2071" y="1849"/>
                    <a:pt x="2041" y="1818"/>
                    <a:pt x="2011" y="1818"/>
                  </a:cubicBezTo>
                  <a:cubicBezTo>
                    <a:pt x="1494" y="1666"/>
                    <a:pt x="1008" y="1423"/>
                    <a:pt x="612" y="1089"/>
                  </a:cubicBezTo>
                  <a:cubicBezTo>
                    <a:pt x="308" y="1241"/>
                    <a:pt x="339" y="1393"/>
                    <a:pt x="521" y="1575"/>
                  </a:cubicBezTo>
                  <a:cubicBezTo>
                    <a:pt x="460" y="1545"/>
                    <a:pt x="400" y="1545"/>
                    <a:pt x="369" y="1514"/>
                  </a:cubicBezTo>
                  <a:cubicBezTo>
                    <a:pt x="343" y="1506"/>
                    <a:pt x="319" y="1503"/>
                    <a:pt x="296" y="1503"/>
                  </a:cubicBezTo>
                  <a:cubicBezTo>
                    <a:pt x="53" y="1503"/>
                    <a:pt x="0" y="1914"/>
                    <a:pt x="278" y="1970"/>
                  </a:cubicBezTo>
                  <a:cubicBezTo>
                    <a:pt x="278" y="2000"/>
                    <a:pt x="278" y="2031"/>
                    <a:pt x="278" y="2061"/>
                  </a:cubicBezTo>
                  <a:cubicBezTo>
                    <a:pt x="278" y="2183"/>
                    <a:pt x="400" y="2244"/>
                    <a:pt x="491" y="2244"/>
                  </a:cubicBezTo>
                  <a:cubicBezTo>
                    <a:pt x="523" y="2241"/>
                    <a:pt x="557" y="2239"/>
                    <a:pt x="590" y="2239"/>
                  </a:cubicBezTo>
                  <a:cubicBezTo>
                    <a:pt x="753" y="2239"/>
                    <a:pt x="925" y="2268"/>
                    <a:pt x="1087" y="2268"/>
                  </a:cubicBezTo>
                  <a:cubicBezTo>
                    <a:pt x="1236" y="2268"/>
                    <a:pt x="1376" y="2244"/>
                    <a:pt x="1494" y="2152"/>
                  </a:cubicBezTo>
                  <a:cubicBezTo>
                    <a:pt x="1494" y="2122"/>
                    <a:pt x="1494" y="2122"/>
                    <a:pt x="1494" y="2092"/>
                  </a:cubicBezTo>
                  <a:cubicBezTo>
                    <a:pt x="1958" y="2283"/>
                    <a:pt x="2422" y="2400"/>
                    <a:pt x="2644" y="2400"/>
                  </a:cubicBezTo>
                  <a:cubicBezTo>
                    <a:pt x="2669" y="2400"/>
                    <a:pt x="2691" y="2399"/>
                    <a:pt x="2710" y="2396"/>
                  </a:cubicBezTo>
                  <a:lnTo>
                    <a:pt x="2983" y="2396"/>
                  </a:lnTo>
                  <a:cubicBezTo>
                    <a:pt x="3039" y="2401"/>
                    <a:pt x="3093" y="2404"/>
                    <a:pt x="3145" y="2404"/>
                  </a:cubicBezTo>
                  <a:cubicBezTo>
                    <a:pt x="3378" y="2404"/>
                    <a:pt x="3581" y="2354"/>
                    <a:pt x="3804" y="2304"/>
                  </a:cubicBezTo>
                  <a:cubicBezTo>
                    <a:pt x="3854" y="2379"/>
                    <a:pt x="3945" y="2434"/>
                    <a:pt x="4044" y="2434"/>
                  </a:cubicBezTo>
                  <a:cubicBezTo>
                    <a:pt x="4065" y="2434"/>
                    <a:pt x="4086" y="2431"/>
                    <a:pt x="4108" y="2426"/>
                  </a:cubicBezTo>
                  <a:cubicBezTo>
                    <a:pt x="4898" y="2426"/>
                    <a:pt x="5689" y="2426"/>
                    <a:pt x="6479" y="2487"/>
                  </a:cubicBezTo>
                  <a:cubicBezTo>
                    <a:pt x="7370" y="2487"/>
                    <a:pt x="8262" y="2446"/>
                    <a:pt x="9163" y="2446"/>
                  </a:cubicBezTo>
                  <a:cubicBezTo>
                    <a:pt x="9613" y="2446"/>
                    <a:pt x="10065" y="2456"/>
                    <a:pt x="10521" y="2487"/>
                  </a:cubicBezTo>
                  <a:cubicBezTo>
                    <a:pt x="10602" y="2487"/>
                    <a:pt x="10696" y="2499"/>
                    <a:pt x="10787" y="2499"/>
                  </a:cubicBezTo>
                  <a:cubicBezTo>
                    <a:pt x="10902" y="2499"/>
                    <a:pt x="11015" y="2480"/>
                    <a:pt x="11099" y="2396"/>
                  </a:cubicBezTo>
                  <a:cubicBezTo>
                    <a:pt x="11251" y="2274"/>
                    <a:pt x="11190" y="2092"/>
                    <a:pt x="11099" y="1909"/>
                  </a:cubicBezTo>
                  <a:cubicBezTo>
                    <a:pt x="10795" y="1332"/>
                    <a:pt x="10673" y="693"/>
                    <a:pt x="10369" y="86"/>
                  </a:cubicBezTo>
                  <a:cubicBezTo>
                    <a:pt x="10328" y="31"/>
                    <a:pt x="10257" y="1"/>
                    <a:pt x="1018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>
              <a:extLst>
                <a:ext uri="{FF2B5EF4-FFF2-40B4-BE49-F238E27FC236}">
                  <a16:creationId xmlns:a16="http://schemas.microsoft.com/office/drawing/2014/main" id="{B6394324-8B61-C7C5-8D6D-27F66D8D11D4}"/>
                </a:ext>
              </a:extLst>
            </p:cNvPr>
            <p:cNvSpPr/>
            <p:nvPr/>
          </p:nvSpPr>
          <p:spPr>
            <a:xfrm>
              <a:off x="13939725" y="1431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64">
              <a:extLst>
                <a:ext uri="{FF2B5EF4-FFF2-40B4-BE49-F238E27FC236}">
                  <a16:creationId xmlns:a16="http://schemas.microsoft.com/office/drawing/2014/main" id="{718FEB9B-59E0-E4FC-0755-73FB30F72D66}"/>
                </a:ext>
              </a:extLst>
            </p:cNvPr>
            <p:cNvSpPr/>
            <p:nvPr/>
          </p:nvSpPr>
          <p:spPr>
            <a:xfrm>
              <a:off x="1392530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64">
              <a:extLst>
                <a:ext uri="{FF2B5EF4-FFF2-40B4-BE49-F238E27FC236}">
                  <a16:creationId xmlns:a16="http://schemas.microsoft.com/office/drawing/2014/main" id="{4AD3657F-6364-7647-45E1-3115511FE9EF}"/>
                </a:ext>
              </a:extLst>
            </p:cNvPr>
            <p:cNvSpPr/>
            <p:nvPr/>
          </p:nvSpPr>
          <p:spPr>
            <a:xfrm>
              <a:off x="13926825" y="14235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122" y="456"/>
                    <a:pt x="24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>
              <a:extLst>
                <a:ext uri="{FF2B5EF4-FFF2-40B4-BE49-F238E27FC236}">
                  <a16:creationId xmlns:a16="http://schemas.microsoft.com/office/drawing/2014/main" id="{D7B0913B-6AD2-FA87-AFC2-5AB6B1D15E91}"/>
                </a:ext>
              </a:extLst>
            </p:cNvPr>
            <p:cNvSpPr/>
            <p:nvPr/>
          </p:nvSpPr>
          <p:spPr>
            <a:xfrm>
              <a:off x="1385235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>
              <a:extLst>
                <a:ext uri="{FF2B5EF4-FFF2-40B4-BE49-F238E27FC236}">
                  <a16:creationId xmlns:a16="http://schemas.microsoft.com/office/drawing/2014/main" id="{A0D6DCA8-955A-BCE8-162D-09C4A37C5593}"/>
                </a:ext>
              </a:extLst>
            </p:cNvPr>
            <p:cNvSpPr/>
            <p:nvPr/>
          </p:nvSpPr>
          <p:spPr>
            <a:xfrm>
              <a:off x="14311325" y="1673325"/>
              <a:ext cx="565375" cy="361225"/>
            </a:xfrm>
            <a:custGeom>
              <a:avLst/>
              <a:gdLst/>
              <a:ahLst/>
              <a:cxnLst/>
              <a:rect l="l" t="t" r="r" b="b"/>
              <a:pathLst>
                <a:path w="22615" h="14449" extrusionOk="0">
                  <a:moveTo>
                    <a:pt x="14078" y="0"/>
                  </a:moveTo>
                  <a:cubicBezTo>
                    <a:pt x="12052" y="0"/>
                    <a:pt x="9927" y="442"/>
                    <a:pt x="7174" y="1408"/>
                  </a:cubicBezTo>
                  <a:cubicBezTo>
                    <a:pt x="4955" y="2138"/>
                    <a:pt x="2827" y="3019"/>
                    <a:pt x="639" y="3840"/>
                  </a:cubicBezTo>
                  <a:cubicBezTo>
                    <a:pt x="426" y="3901"/>
                    <a:pt x="213" y="3992"/>
                    <a:pt x="0" y="4053"/>
                  </a:cubicBezTo>
                  <a:cubicBezTo>
                    <a:pt x="487" y="4296"/>
                    <a:pt x="1004" y="4570"/>
                    <a:pt x="1520" y="4813"/>
                  </a:cubicBezTo>
                  <a:cubicBezTo>
                    <a:pt x="3891" y="5937"/>
                    <a:pt x="6171" y="7305"/>
                    <a:pt x="8511" y="8399"/>
                  </a:cubicBezTo>
                  <a:cubicBezTo>
                    <a:pt x="12554" y="10041"/>
                    <a:pt x="16536" y="11804"/>
                    <a:pt x="20548" y="13567"/>
                  </a:cubicBezTo>
                  <a:cubicBezTo>
                    <a:pt x="21186" y="13901"/>
                    <a:pt x="21885" y="14053"/>
                    <a:pt x="22493" y="14448"/>
                  </a:cubicBezTo>
                  <a:cubicBezTo>
                    <a:pt x="22493" y="14144"/>
                    <a:pt x="22493" y="13810"/>
                    <a:pt x="22524" y="13506"/>
                  </a:cubicBezTo>
                  <a:cubicBezTo>
                    <a:pt x="22524" y="11561"/>
                    <a:pt x="22554" y="9646"/>
                    <a:pt x="22554" y="7700"/>
                  </a:cubicBezTo>
                  <a:cubicBezTo>
                    <a:pt x="22584" y="5816"/>
                    <a:pt x="22584" y="3931"/>
                    <a:pt x="22615" y="2047"/>
                  </a:cubicBezTo>
                  <a:cubicBezTo>
                    <a:pt x="19166" y="743"/>
                    <a:pt x="16705" y="0"/>
                    <a:pt x="14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>
              <a:extLst>
                <a:ext uri="{FF2B5EF4-FFF2-40B4-BE49-F238E27FC236}">
                  <a16:creationId xmlns:a16="http://schemas.microsoft.com/office/drawing/2014/main" id="{9B6E3A88-7CC8-0CEB-2691-DD7A40510491}"/>
                </a:ext>
              </a:extLst>
            </p:cNvPr>
            <p:cNvSpPr/>
            <p:nvPr/>
          </p:nvSpPr>
          <p:spPr>
            <a:xfrm>
              <a:off x="12843200" y="1682100"/>
              <a:ext cx="494725" cy="257450"/>
            </a:xfrm>
            <a:custGeom>
              <a:avLst/>
              <a:gdLst/>
              <a:ahLst/>
              <a:cxnLst/>
              <a:rect l="l" t="t" r="r" b="b"/>
              <a:pathLst>
                <a:path w="19789" h="10298" extrusionOk="0">
                  <a:moveTo>
                    <a:pt x="7826" y="1"/>
                  </a:moveTo>
                  <a:cubicBezTo>
                    <a:pt x="5841" y="1"/>
                    <a:pt x="3640" y="521"/>
                    <a:pt x="974" y="1726"/>
                  </a:cubicBezTo>
                  <a:cubicBezTo>
                    <a:pt x="761" y="1756"/>
                    <a:pt x="487" y="1969"/>
                    <a:pt x="244" y="2000"/>
                  </a:cubicBezTo>
                  <a:cubicBezTo>
                    <a:pt x="214" y="3337"/>
                    <a:pt x="153" y="4674"/>
                    <a:pt x="123" y="6012"/>
                  </a:cubicBezTo>
                  <a:cubicBezTo>
                    <a:pt x="92" y="7440"/>
                    <a:pt x="31" y="8869"/>
                    <a:pt x="1" y="10298"/>
                  </a:cubicBezTo>
                  <a:cubicBezTo>
                    <a:pt x="31" y="10298"/>
                    <a:pt x="62" y="10267"/>
                    <a:pt x="92" y="10267"/>
                  </a:cubicBezTo>
                  <a:cubicBezTo>
                    <a:pt x="548" y="10206"/>
                    <a:pt x="943" y="10115"/>
                    <a:pt x="1369" y="9994"/>
                  </a:cubicBezTo>
                  <a:cubicBezTo>
                    <a:pt x="6019" y="8747"/>
                    <a:pt x="10852" y="8200"/>
                    <a:pt x="15442" y="6681"/>
                  </a:cubicBezTo>
                  <a:cubicBezTo>
                    <a:pt x="16901" y="6285"/>
                    <a:pt x="18360" y="5830"/>
                    <a:pt x="19789" y="5343"/>
                  </a:cubicBezTo>
                  <a:cubicBezTo>
                    <a:pt x="15217" y="2295"/>
                    <a:pt x="11998" y="1"/>
                    <a:pt x="7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4">
              <a:extLst>
                <a:ext uri="{FF2B5EF4-FFF2-40B4-BE49-F238E27FC236}">
                  <a16:creationId xmlns:a16="http://schemas.microsoft.com/office/drawing/2014/main" id="{5F3F798C-AD31-F2FA-3CDF-A5F4A2FB13A7}"/>
                </a:ext>
              </a:extLst>
            </p:cNvPr>
            <p:cNvSpPr/>
            <p:nvPr/>
          </p:nvSpPr>
          <p:spPr>
            <a:xfrm>
              <a:off x="12929850" y="1841500"/>
              <a:ext cx="11400" cy="10675"/>
            </a:xfrm>
            <a:custGeom>
              <a:avLst/>
              <a:gdLst/>
              <a:ahLst/>
              <a:cxnLst/>
              <a:rect l="l" t="t" r="r" b="b"/>
              <a:pathLst>
                <a:path w="456" h="427" extrusionOk="0">
                  <a:moveTo>
                    <a:pt x="21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122" y="426"/>
                    <a:pt x="243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4">
              <a:extLst>
                <a:ext uri="{FF2B5EF4-FFF2-40B4-BE49-F238E27FC236}">
                  <a16:creationId xmlns:a16="http://schemas.microsoft.com/office/drawing/2014/main" id="{175D3CB0-46EE-8423-69CA-05912364F7ED}"/>
                </a:ext>
              </a:extLst>
            </p:cNvPr>
            <p:cNvSpPr/>
            <p:nvPr/>
          </p:nvSpPr>
          <p:spPr>
            <a:xfrm>
              <a:off x="12944275" y="18384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>
              <a:extLst>
                <a:ext uri="{FF2B5EF4-FFF2-40B4-BE49-F238E27FC236}">
                  <a16:creationId xmlns:a16="http://schemas.microsoft.com/office/drawing/2014/main" id="{40294688-841F-6D0A-2712-4FA3037BB3C5}"/>
                </a:ext>
              </a:extLst>
            </p:cNvPr>
            <p:cNvSpPr/>
            <p:nvPr/>
          </p:nvSpPr>
          <p:spPr>
            <a:xfrm>
              <a:off x="13109925" y="17906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4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64">
              <a:extLst>
                <a:ext uri="{FF2B5EF4-FFF2-40B4-BE49-F238E27FC236}">
                  <a16:creationId xmlns:a16="http://schemas.microsoft.com/office/drawing/2014/main" id="{B91EDEC2-45EE-DE89-A235-3D9777621FB5}"/>
                </a:ext>
              </a:extLst>
            </p:cNvPr>
            <p:cNvSpPr/>
            <p:nvPr/>
          </p:nvSpPr>
          <p:spPr>
            <a:xfrm>
              <a:off x="14549175" y="17982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64">
              <a:extLst>
                <a:ext uri="{FF2B5EF4-FFF2-40B4-BE49-F238E27FC236}">
                  <a16:creationId xmlns:a16="http://schemas.microsoft.com/office/drawing/2014/main" id="{59BCD918-F129-1008-CB6B-65F27C901AC4}"/>
                </a:ext>
              </a:extLst>
            </p:cNvPr>
            <p:cNvSpPr/>
            <p:nvPr/>
          </p:nvSpPr>
          <p:spPr>
            <a:xfrm>
              <a:off x="14566650" y="1804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64">
              <a:extLst>
                <a:ext uri="{FF2B5EF4-FFF2-40B4-BE49-F238E27FC236}">
                  <a16:creationId xmlns:a16="http://schemas.microsoft.com/office/drawing/2014/main" id="{49C744F6-33EB-38C5-2581-89FF171B3B00}"/>
                </a:ext>
              </a:extLst>
            </p:cNvPr>
            <p:cNvSpPr/>
            <p:nvPr/>
          </p:nvSpPr>
          <p:spPr>
            <a:xfrm>
              <a:off x="14565125" y="1786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64">
              <a:extLst>
                <a:ext uri="{FF2B5EF4-FFF2-40B4-BE49-F238E27FC236}">
                  <a16:creationId xmlns:a16="http://schemas.microsoft.com/office/drawing/2014/main" id="{FB41085F-3415-4814-E841-CCA486E6A0DF}"/>
                </a:ext>
              </a:extLst>
            </p:cNvPr>
            <p:cNvSpPr/>
            <p:nvPr/>
          </p:nvSpPr>
          <p:spPr>
            <a:xfrm>
              <a:off x="14780175" y="18947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4">
              <a:extLst>
                <a:ext uri="{FF2B5EF4-FFF2-40B4-BE49-F238E27FC236}">
                  <a16:creationId xmlns:a16="http://schemas.microsoft.com/office/drawing/2014/main" id="{7BC5AEC4-4F0F-826F-C03B-20574957E90E}"/>
                </a:ext>
              </a:extLst>
            </p:cNvPr>
            <p:cNvSpPr/>
            <p:nvPr/>
          </p:nvSpPr>
          <p:spPr>
            <a:xfrm>
              <a:off x="14347050" y="1745750"/>
              <a:ext cx="534225" cy="295625"/>
            </a:xfrm>
            <a:custGeom>
              <a:avLst/>
              <a:gdLst/>
              <a:ahLst/>
              <a:cxnLst/>
              <a:rect l="l" t="t" r="r" b="b"/>
              <a:pathLst>
                <a:path w="21369" h="11825" extrusionOk="0">
                  <a:moveTo>
                    <a:pt x="18845" y="1"/>
                  </a:moveTo>
                  <a:cubicBezTo>
                    <a:pt x="18845" y="92"/>
                    <a:pt x="18845" y="214"/>
                    <a:pt x="18845" y="305"/>
                  </a:cubicBezTo>
                  <a:cubicBezTo>
                    <a:pt x="18876" y="3040"/>
                    <a:pt x="18785" y="5746"/>
                    <a:pt x="18785" y="8481"/>
                  </a:cubicBezTo>
                  <a:cubicBezTo>
                    <a:pt x="17994" y="8147"/>
                    <a:pt x="17234" y="7752"/>
                    <a:pt x="16475" y="7387"/>
                  </a:cubicBezTo>
                  <a:cubicBezTo>
                    <a:pt x="12006" y="5168"/>
                    <a:pt x="7508" y="3101"/>
                    <a:pt x="3009" y="913"/>
                  </a:cubicBezTo>
                  <a:lnTo>
                    <a:pt x="2371" y="1156"/>
                  </a:lnTo>
                  <a:cubicBezTo>
                    <a:pt x="1611" y="1521"/>
                    <a:pt x="821" y="1794"/>
                    <a:pt x="0" y="2007"/>
                  </a:cubicBezTo>
                  <a:cubicBezTo>
                    <a:pt x="1398" y="2706"/>
                    <a:pt x="2766" y="3466"/>
                    <a:pt x="4195" y="4104"/>
                  </a:cubicBezTo>
                  <a:cubicBezTo>
                    <a:pt x="8967" y="6384"/>
                    <a:pt x="13769" y="8907"/>
                    <a:pt x="18754" y="10822"/>
                  </a:cubicBezTo>
                  <a:cubicBezTo>
                    <a:pt x="18906" y="10882"/>
                    <a:pt x="19028" y="10943"/>
                    <a:pt x="19180" y="10974"/>
                  </a:cubicBezTo>
                  <a:cubicBezTo>
                    <a:pt x="19241" y="11004"/>
                    <a:pt x="19301" y="11034"/>
                    <a:pt x="19362" y="11065"/>
                  </a:cubicBezTo>
                  <a:cubicBezTo>
                    <a:pt x="19453" y="11095"/>
                    <a:pt x="19544" y="11126"/>
                    <a:pt x="19636" y="11156"/>
                  </a:cubicBezTo>
                  <a:cubicBezTo>
                    <a:pt x="20031" y="11308"/>
                    <a:pt x="20396" y="11430"/>
                    <a:pt x="20760" y="11551"/>
                  </a:cubicBezTo>
                  <a:lnTo>
                    <a:pt x="20791" y="11551"/>
                  </a:lnTo>
                  <a:lnTo>
                    <a:pt x="20791" y="11612"/>
                  </a:lnTo>
                  <a:cubicBezTo>
                    <a:pt x="20791" y="11642"/>
                    <a:pt x="20791" y="11673"/>
                    <a:pt x="20821" y="11703"/>
                  </a:cubicBezTo>
                  <a:cubicBezTo>
                    <a:pt x="20851" y="11764"/>
                    <a:pt x="20912" y="11825"/>
                    <a:pt x="21003" y="11825"/>
                  </a:cubicBezTo>
                  <a:lnTo>
                    <a:pt x="21064" y="11825"/>
                  </a:lnTo>
                  <a:cubicBezTo>
                    <a:pt x="21155" y="11794"/>
                    <a:pt x="21247" y="11733"/>
                    <a:pt x="21247" y="11612"/>
                  </a:cubicBezTo>
                  <a:cubicBezTo>
                    <a:pt x="21368" y="9393"/>
                    <a:pt x="21125" y="7144"/>
                    <a:pt x="21247" y="4894"/>
                  </a:cubicBezTo>
                  <a:cubicBezTo>
                    <a:pt x="21307" y="3557"/>
                    <a:pt x="21307" y="2220"/>
                    <a:pt x="21368" y="882"/>
                  </a:cubicBezTo>
                  <a:cubicBezTo>
                    <a:pt x="21277" y="882"/>
                    <a:pt x="21216" y="852"/>
                    <a:pt x="21125" y="821"/>
                  </a:cubicBezTo>
                  <a:cubicBezTo>
                    <a:pt x="20365" y="548"/>
                    <a:pt x="19605" y="274"/>
                    <a:pt x="1884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64">
              <a:extLst>
                <a:ext uri="{FF2B5EF4-FFF2-40B4-BE49-F238E27FC236}">
                  <a16:creationId xmlns:a16="http://schemas.microsoft.com/office/drawing/2014/main" id="{FF1B35E7-73DC-F030-16C1-15A87B1159BD}"/>
                </a:ext>
              </a:extLst>
            </p:cNvPr>
            <p:cNvSpPr/>
            <p:nvPr/>
          </p:nvSpPr>
          <p:spPr>
            <a:xfrm>
              <a:off x="14818925" y="1699400"/>
              <a:ext cx="65375" cy="46375"/>
            </a:xfrm>
            <a:custGeom>
              <a:avLst/>
              <a:gdLst/>
              <a:ahLst/>
              <a:cxnLst/>
              <a:rect l="l" t="t" r="r" b="b"/>
              <a:pathLst>
                <a:path w="2615" h="1855" extrusionOk="0">
                  <a:moveTo>
                    <a:pt x="1" y="1"/>
                  </a:moveTo>
                  <a:cubicBezTo>
                    <a:pt x="1" y="31"/>
                    <a:pt x="1" y="61"/>
                    <a:pt x="1" y="92"/>
                  </a:cubicBezTo>
                  <a:cubicBezTo>
                    <a:pt x="366" y="244"/>
                    <a:pt x="730" y="365"/>
                    <a:pt x="1095" y="517"/>
                  </a:cubicBezTo>
                  <a:cubicBezTo>
                    <a:pt x="1642" y="730"/>
                    <a:pt x="2220" y="578"/>
                    <a:pt x="2372" y="1186"/>
                  </a:cubicBezTo>
                  <a:cubicBezTo>
                    <a:pt x="2402" y="1399"/>
                    <a:pt x="2463" y="1642"/>
                    <a:pt x="2493" y="1855"/>
                  </a:cubicBezTo>
                  <a:lnTo>
                    <a:pt x="2524" y="1338"/>
                  </a:lnTo>
                  <a:cubicBezTo>
                    <a:pt x="2615" y="852"/>
                    <a:pt x="2159" y="669"/>
                    <a:pt x="1794" y="548"/>
                  </a:cubicBezTo>
                  <a:cubicBezTo>
                    <a:pt x="1429" y="396"/>
                    <a:pt x="1034" y="335"/>
                    <a:pt x="700" y="183"/>
                  </a:cubicBezTo>
                  <a:cubicBezTo>
                    <a:pt x="517" y="153"/>
                    <a:pt x="366" y="92"/>
                    <a:pt x="214" y="31"/>
                  </a:cubicBezTo>
                  <a:cubicBezTo>
                    <a:pt x="183" y="31"/>
                    <a:pt x="183" y="31"/>
                    <a:pt x="153" y="1"/>
                  </a:cubicBezTo>
                  <a:cubicBezTo>
                    <a:pt x="153" y="31"/>
                    <a:pt x="122" y="31"/>
                    <a:pt x="92" y="31"/>
                  </a:cubicBezTo>
                  <a:cubicBezTo>
                    <a:pt x="62" y="31"/>
                    <a:pt x="31" y="1"/>
                    <a:pt x="1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64">
              <a:extLst>
                <a:ext uri="{FF2B5EF4-FFF2-40B4-BE49-F238E27FC236}">
                  <a16:creationId xmlns:a16="http://schemas.microsoft.com/office/drawing/2014/main" id="{DA3D37C9-EC18-3073-764B-7DA1EFD4EA0A}"/>
                </a:ext>
              </a:extLst>
            </p:cNvPr>
            <p:cNvSpPr/>
            <p:nvPr/>
          </p:nvSpPr>
          <p:spPr>
            <a:xfrm>
              <a:off x="12839400" y="1741200"/>
              <a:ext cx="461300" cy="206300"/>
            </a:xfrm>
            <a:custGeom>
              <a:avLst/>
              <a:gdLst/>
              <a:ahLst/>
              <a:cxnLst/>
              <a:rect l="l" t="t" r="r" b="b"/>
              <a:pathLst>
                <a:path w="18452" h="8252" extrusionOk="0">
                  <a:moveTo>
                    <a:pt x="2645" y="0"/>
                  </a:moveTo>
                  <a:cubicBezTo>
                    <a:pt x="2311" y="152"/>
                    <a:pt x="1946" y="274"/>
                    <a:pt x="1551" y="456"/>
                  </a:cubicBezTo>
                  <a:cubicBezTo>
                    <a:pt x="1325" y="485"/>
                    <a:pt x="706" y="827"/>
                    <a:pt x="327" y="827"/>
                  </a:cubicBezTo>
                  <a:cubicBezTo>
                    <a:pt x="298" y="827"/>
                    <a:pt x="270" y="825"/>
                    <a:pt x="244" y="821"/>
                  </a:cubicBezTo>
                  <a:cubicBezTo>
                    <a:pt x="153" y="2037"/>
                    <a:pt x="123" y="3253"/>
                    <a:pt x="92" y="4438"/>
                  </a:cubicBezTo>
                  <a:cubicBezTo>
                    <a:pt x="92" y="5411"/>
                    <a:pt x="31" y="6353"/>
                    <a:pt x="31" y="7326"/>
                  </a:cubicBezTo>
                  <a:cubicBezTo>
                    <a:pt x="31" y="7660"/>
                    <a:pt x="1" y="8116"/>
                    <a:pt x="396" y="8207"/>
                  </a:cubicBezTo>
                  <a:cubicBezTo>
                    <a:pt x="396" y="8207"/>
                    <a:pt x="426" y="8207"/>
                    <a:pt x="426" y="8238"/>
                  </a:cubicBezTo>
                  <a:cubicBezTo>
                    <a:pt x="491" y="8247"/>
                    <a:pt x="558" y="8252"/>
                    <a:pt x="625" y="8252"/>
                  </a:cubicBezTo>
                  <a:cubicBezTo>
                    <a:pt x="1188" y="8252"/>
                    <a:pt x="1819" y="7935"/>
                    <a:pt x="2281" y="7690"/>
                  </a:cubicBezTo>
                  <a:lnTo>
                    <a:pt x="2372" y="7690"/>
                  </a:lnTo>
                  <a:cubicBezTo>
                    <a:pt x="2463" y="7690"/>
                    <a:pt x="2493" y="7660"/>
                    <a:pt x="2554" y="7630"/>
                  </a:cubicBezTo>
                  <a:cubicBezTo>
                    <a:pt x="2554" y="7599"/>
                    <a:pt x="2554" y="7599"/>
                    <a:pt x="2585" y="7599"/>
                  </a:cubicBezTo>
                  <a:cubicBezTo>
                    <a:pt x="2615" y="7599"/>
                    <a:pt x="2676" y="7569"/>
                    <a:pt x="2706" y="7569"/>
                  </a:cubicBezTo>
                  <a:cubicBezTo>
                    <a:pt x="3892" y="7539"/>
                    <a:pt x="5047" y="7052"/>
                    <a:pt x="6202" y="6839"/>
                  </a:cubicBezTo>
                  <a:cubicBezTo>
                    <a:pt x="7873" y="6505"/>
                    <a:pt x="9576" y="6262"/>
                    <a:pt x="11217" y="5836"/>
                  </a:cubicBezTo>
                  <a:cubicBezTo>
                    <a:pt x="11855" y="5684"/>
                    <a:pt x="12524" y="5532"/>
                    <a:pt x="13162" y="5380"/>
                  </a:cubicBezTo>
                  <a:cubicBezTo>
                    <a:pt x="13922" y="5168"/>
                    <a:pt x="14652" y="4955"/>
                    <a:pt x="15381" y="4712"/>
                  </a:cubicBezTo>
                  <a:cubicBezTo>
                    <a:pt x="15624" y="4590"/>
                    <a:pt x="16141" y="4590"/>
                    <a:pt x="16111" y="4256"/>
                  </a:cubicBezTo>
                  <a:cubicBezTo>
                    <a:pt x="16871" y="4013"/>
                    <a:pt x="17661" y="3739"/>
                    <a:pt x="18451" y="3526"/>
                  </a:cubicBezTo>
                  <a:cubicBezTo>
                    <a:pt x="17813" y="3131"/>
                    <a:pt x="17235" y="2797"/>
                    <a:pt x="16658" y="2432"/>
                  </a:cubicBezTo>
                  <a:cubicBezTo>
                    <a:pt x="12068" y="3648"/>
                    <a:pt x="7418" y="4712"/>
                    <a:pt x="2737" y="5624"/>
                  </a:cubicBezTo>
                  <a:lnTo>
                    <a:pt x="2615" y="5624"/>
                  </a:lnTo>
                  <a:cubicBezTo>
                    <a:pt x="2615" y="5198"/>
                    <a:pt x="2615" y="4773"/>
                    <a:pt x="2615" y="4347"/>
                  </a:cubicBezTo>
                  <a:cubicBezTo>
                    <a:pt x="2645" y="3374"/>
                    <a:pt x="2645" y="2432"/>
                    <a:pt x="2645" y="1459"/>
                  </a:cubicBezTo>
                  <a:cubicBezTo>
                    <a:pt x="2645" y="973"/>
                    <a:pt x="2645" y="487"/>
                    <a:pt x="2645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4">
              <a:extLst>
                <a:ext uri="{FF2B5EF4-FFF2-40B4-BE49-F238E27FC236}">
                  <a16:creationId xmlns:a16="http://schemas.microsoft.com/office/drawing/2014/main" id="{9CD2CD73-F424-B460-562F-DBB0FBF7EC04}"/>
                </a:ext>
              </a:extLst>
            </p:cNvPr>
            <p:cNvSpPr/>
            <p:nvPr/>
          </p:nvSpPr>
          <p:spPr>
            <a:xfrm>
              <a:off x="13304475" y="1788350"/>
              <a:ext cx="41800" cy="31150"/>
            </a:xfrm>
            <a:custGeom>
              <a:avLst/>
              <a:gdLst/>
              <a:ahLst/>
              <a:cxnLst/>
              <a:rect l="l" t="t" r="r" b="b"/>
              <a:pathLst>
                <a:path w="1672" h="1246" extrusionOk="0">
                  <a:moveTo>
                    <a:pt x="193" y="1"/>
                  </a:moveTo>
                  <a:cubicBezTo>
                    <a:pt x="129" y="1"/>
                    <a:pt x="65" y="11"/>
                    <a:pt x="0" y="29"/>
                  </a:cubicBezTo>
                  <a:lnTo>
                    <a:pt x="274" y="181"/>
                  </a:lnTo>
                  <a:cubicBezTo>
                    <a:pt x="547" y="424"/>
                    <a:pt x="1550" y="820"/>
                    <a:pt x="1368" y="1245"/>
                  </a:cubicBezTo>
                  <a:cubicBezTo>
                    <a:pt x="1581" y="1124"/>
                    <a:pt x="1672" y="972"/>
                    <a:pt x="1550" y="728"/>
                  </a:cubicBezTo>
                  <a:cubicBezTo>
                    <a:pt x="1277" y="485"/>
                    <a:pt x="912" y="394"/>
                    <a:pt x="608" y="181"/>
                  </a:cubicBezTo>
                  <a:cubicBezTo>
                    <a:pt x="481" y="54"/>
                    <a:pt x="339" y="1"/>
                    <a:pt x="193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64">
              <a:extLst>
                <a:ext uri="{FF2B5EF4-FFF2-40B4-BE49-F238E27FC236}">
                  <a16:creationId xmlns:a16="http://schemas.microsoft.com/office/drawing/2014/main" id="{A7F92526-4B19-DF60-9522-3FB1742AECC2}"/>
                </a:ext>
              </a:extLst>
            </p:cNvPr>
            <p:cNvSpPr/>
            <p:nvPr/>
          </p:nvSpPr>
          <p:spPr>
            <a:xfrm>
              <a:off x="14309050" y="1672675"/>
              <a:ext cx="573725" cy="124975"/>
            </a:xfrm>
            <a:custGeom>
              <a:avLst/>
              <a:gdLst/>
              <a:ahLst/>
              <a:cxnLst/>
              <a:rect l="l" t="t" r="r" b="b"/>
              <a:pathLst>
                <a:path w="22949" h="4999" extrusionOk="0">
                  <a:moveTo>
                    <a:pt x="13714" y="1"/>
                  </a:moveTo>
                  <a:cubicBezTo>
                    <a:pt x="12271" y="1"/>
                    <a:pt x="10828" y="161"/>
                    <a:pt x="9423" y="492"/>
                  </a:cubicBezTo>
                  <a:cubicBezTo>
                    <a:pt x="7478" y="918"/>
                    <a:pt x="5684" y="1830"/>
                    <a:pt x="3800" y="2468"/>
                  </a:cubicBezTo>
                  <a:cubicBezTo>
                    <a:pt x="2645" y="2711"/>
                    <a:pt x="1429" y="3076"/>
                    <a:pt x="426" y="3744"/>
                  </a:cubicBezTo>
                  <a:cubicBezTo>
                    <a:pt x="274" y="3805"/>
                    <a:pt x="152" y="3896"/>
                    <a:pt x="31" y="3988"/>
                  </a:cubicBezTo>
                  <a:cubicBezTo>
                    <a:pt x="31" y="4048"/>
                    <a:pt x="0" y="4109"/>
                    <a:pt x="31" y="4140"/>
                  </a:cubicBezTo>
                  <a:cubicBezTo>
                    <a:pt x="61" y="4535"/>
                    <a:pt x="791" y="4748"/>
                    <a:pt x="1125" y="4839"/>
                  </a:cubicBezTo>
                  <a:cubicBezTo>
                    <a:pt x="1150" y="4939"/>
                    <a:pt x="1238" y="4998"/>
                    <a:pt x="1319" y="4998"/>
                  </a:cubicBezTo>
                  <a:cubicBezTo>
                    <a:pt x="1336" y="4998"/>
                    <a:pt x="1352" y="4996"/>
                    <a:pt x="1368" y="4991"/>
                  </a:cubicBezTo>
                  <a:cubicBezTo>
                    <a:pt x="1429" y="4960"/>
                    <a:pt x="1490" y="4960"/>
                    <a:pt x="1550" y="4930"/>
                  </a:cubicBezTo>
                  <a:cubicBezTo>
                    <a:pt x="2341" y="4717"/>
                    <a:pt x="3131" y="4444"/>
                    <a:pt x="3891" y="4079"/>
                  </a:cubicBezTo>
                  <a:cubicBezTo>
                    <a:pt x="4104" y="4018"/>
                    <a:pt x="4316" y="3927"/>
                    <a:pt x="4529" y="3836"/>
                  </a:cubicBezTo>
                  <a:cubicBezTo>
                    <a:pt x="7418" y="2743"/>
                    <a:pt x="10351" y="1405"/>
                    <a:pt x="13443" y="1405"/>
                  </a:cubicBezTo>
                  <a:cubicBezTo>
                    <a:pt x="13962" y="1405"/>
                    <a:pt x="14487" y="1442"/>
                    <a:pt x="15016" y="1526"/>
                  </a:cubicBezTo>
                  <a:cubicBezTo>
                    <a:pt x="16839" y="1769"/>
                    <a:pt x="18633" y="2316"/>
                    <a:pt x="20365" y="2924"/>
                  </a:cubicBezTo>
                  <a:cubicBezTo>
                    <a:pt x="21125" y="3197"/>
                    <a:pt x="21885" y="3471"/>
                    <a:pt x="22645" y="3744"/>
                  </a:cubicBezTo>
                  <a:cubicBezTo>
                    <a:pt x="22736" y="3775"/>
                    <a:pt x="22797" y="3775"/>
                    <a:pt x="22888" y="3805"/>
                  </a:cubicBezTo>
                  <a:cubicBezTo>
                    <a:pt x="22888" y="3805"/>
                    <a:pt x="22919" y="3805"/>
                    <a:pt x="22949" y="3775"/>
                  </a:cubicBezTo>
                  <a:cubicBezTo>
                    <a:pt x="22949" y="3562"/>
                    <a:pt x="22949" y="3319"/>
                    <a:pt x="22949" y="3076"/>
                  </a:cubicBezTo>
                  <a:cubicBezTo>
                    <a:pt x="22949" y="3045"/>
                    <a:pt x="22919" y="2985"/>
                    <a:pt x="22888" y="2924"/>
                  </a:cubicBezTo>
                  <a:cubicBezTo>
                    <a:pt x="22858" y="2711"/>
                    <a:pt x="22797" y="2468"/>
                    <a:pt x="22767" y="2255"/>
                  </a:cubicBezTo>
                  <a:cubicBezTo>
                    <a:pt x="22615" y="1647"/>
                    <a:pt x="22037" y="1769"/>
                    <a:pt x="21490" y="1586"/>
                  </a:cubicBezTo>
                  <a:cubicBezTo>
                    <a:pt x="21125" y="1434"/>
                    <a:pt x="20761" y="1282"/>
                    <a:pt x="20396" y="1161"/>
                  </a:cubicBezTo>
                  <a:cubicBezTo>
                    <a:pt x="18259" y="399"/>
                    <a:pt x="15985" y="1"/>
                    <a:pt x="13714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64">
              <a:extLst>
                <a:ext uri="{FF2B5EF4-FFF2-40B4-BE49-F238E27FC236}">
                  <a16:creationId xmlns:a16="http://schemas.microsoft.com/office/drawing/2014/main" id="{3154E8AF-66F2-EAF6-3191-E8C653C72D29}"/>
                </a:ext>
              </a:extLst>
            </p:cNvPr>
            <p:cNvSpPr/>
            <p:nvPr/>
          </p:nvSpPr>
          <p:spPr>
            <a:xfrm>
              <a:off x="12843975" y="1677625"/>
              <a:ext cx="499275" cy="155075"/>
            </a:xfrm>
            <a:custGeom>
              <a:avLst/>
              <a:gdLst/>
              <a:ahLst/>
              <a:cxnLst/>
              <a:rect l="l" t="t" r="r" b="b"/>
              <a:pathLst>
                <a:path w="19971" h="6203" extrusionOk="0">
                  <a:moveTo>
                    <a:pt x="7666" y="1"/>
                  </a:moveTo>
                  <a:cubicBezTo>
                    <a:pt x="6176" y="1"/>
                    <a:pt x="4687" y="273"/>
                    <a:pt x="3283" y="780"/>
                  </a:cubicBezTo>
                  <a:cubicBezTo>
                    <a:pt x="3040" y="872"/>
                    <a:pt x="2827" y="932"/>
                    <a:pt x="2584" y="1024"/>
                  </a:cubicBezTo>
                  <a:lnTo>
                    <a:pt x="2584" y="1054"/>
                  </a:lnTo>
                  <a:cubicBezTo>
                    <a:pt x="2584" y="1206"/>
                    <a:pt x="2493" y="1297"/>
                    <a:pt x="2371" y="1297"/>
                  </a:cubicBezTo>
                  <a:cubicBezTo>
                    <a:pt x="2280" y="1297"/>
                    <a:pt x="2189" y="1236"/>
                    <a:pt x="2158" y="1176"/>
                  </a:cubicBezTo>
                  <a:cubicBezTo>
                    <a:pt x="2128" y="1176"/>
                    <a:pt x="2067" y="1206"/>
                    <a:pt x="2037" y="1206"/>
                  </a:cubicBezTo>
                  <a:cubicBezTo>
                    <a:pt x="1733" y="1328"/>
                    <a:pt x="1399" y="1419"/>
                    <a:pt x="1095" y="1540"/>
                  </a:cubicBezTo>
                  <a:cubicBezTo>
                    <a:pt x="973" y="1601"/>
                    <a:pt x="821" y="1662"/>
                    <a:pt x="669" y="1723"/>
                  </a:cubicBezTo>
                  <a:cubicBezTo>
                    <a:pt x="517" y="1784"/>
                    <a:pt x="426" y="1935"/>
                    <a:pt x="395" y="2087"/>
                  </a:cubicBezTo>
                  <a:lnTo>
                    <a:pt x="183" y="2087"/>
                  </a:lnTo>
                  <a:cubicBezTo>
                    <a:pt x="122" y="2118"/>
                    <a:pt x="61" y="2179"/>
                    <a:pt x="31" y="2270"/>
                  </a:cubicBezTo>
                  <a:cubicBezTo>
                    <a:pt x="31" y="2422"/>
                    <a:pt x="31" y="2574"/>
                    <a:pt x="31" y="2756"/>
                  </a:cubicBezTo>
                  <a:cubicBezTo>
                    <a:pt x="31" y="2787"/>
                    <a:pt x="92" y="2817"/>
                    <a:pt x="122" y="2817"/>
                  </a:cubicBezTo>
                  <a:cubicBezTo>
                    <a:pt x="122" y="2847"/>
                    <a:pt x="152" y="2878"/>
                    <a:pt x="152" y="2908"/>
                  </a:cubicBezTo>
                  <a:lnTo>
                    <a:pt x="122" y="2908"/>
                  </a:lnTo>
                  <a:cubicBezTo>
                    <a:pt x="61" y="2908"/>
                    <a:pt x="31" y="2939"/>
                    <a:pt x="0" y="2939"/>
                  </a:cubicBezTo>
                  <a:cubicBezTo>
                    <a:pt x="0" y="3060"/>
                    <a:pt x="0" y="3212"/>
                    <a:pt x="0" y="3334"/>
                  </a:cubicBezTo>
                  <a:cubicBezTo>
                    <a:pt x="31" y="3334"/>
                    <a:pt x="31" y="3364"/>
                    <a:pt x="61" y="3364"/>
                  </a:cubicBezTo>
                  <a:cubicBezTo>
                    <a:pt x="87" y="3368"/>
                    <a:pt x="115" y="3370"/>
                    <a:pt x="144" y="3370"/>
                  </a:cubicBezTo>
                  <a:cubicBezTo>
                    <a:pt x="523" y="3370"/>
                    <a:pt x="1144" y="3028"/>
                    <a:pt x="1399" y="2999"/>
                  </a:cubicBezTo>
                  <a:cubicBezTo>
                    <a:pt x="1763" y="2817"/>
                    <a:pt x="2128" y="2665"/>
                    <a:pt x="2462" y="2543"/>
                  </a:cubicBezTo>
                  <a:cubicBezTo>
                    <a:pt x="4383" y="1829"/>
                    <a:pt x="6006" y="1517"/>
                    <a:pt x="7482" y="1517"/>
                  </a:cubicBezTo>
                  <a:cubicBezTo>
                    <a:pt x="10657" y="1517"/>
                    <a:pt x="13155" y="2963"/>
                    <a:pt x="16475" y="4975"/>
                  </a:cubicBezTo>
                  <a:cubicBezTo>
                    <a:pt x="17052" y="5309"/>
                    <a:pt x="17630" y="5674"/>
                    <a:pt x="18268" y="6069"/>
                  </a:cubicBezTo>
                  <a:cubicBezTo>
                    <a:pt x="18329" y="6100"/>
                    <a:pt x="18390" y="6130"/>
                    <a:pt x="18451" y="6191"/>
                  </a:cubicBezTo>
                  <a:cubicBezTo>
                    <a:pt x="18483" y="6199"/>
                    <a:pt x="18516" y="6203"/>
                    <a:pt x="18548" y="6203"/>
                  </a:cubicBezTo>
                  <a:cubicBezTo>
                    <a:pt x="18635" y="6203"/>
                    <a:pt x="18718" y="6175"/>
                    <a:pt x="18785" y="6130"/>
                  </a:cubicBezTo>
                  <a:cubicBezTo>
                    <a:pt x="19089" y="5917"/>
                    <a:pt x="19484" y="5917"/>
                    <a:pt x="19788" y="5705"/>
                  </a:cubicBezTo>
                  <a:cubicBezTo>
                    <a:pt x="19788" y="5674"/>
                    <a:pt x="19788" y="5674"/>
                    <a:pt x="19788" y="5674"/>
                  </a:cubicBezTo>
                  <a:cubicBezTo>
                    <a:pt x="19970" y="5249"/>
                    <a:pt x="18967" y="4853"/>
                    <a:pt x="18694" y="4610"/>
                  </a:cubicBezTo>
                  <a:lnTo>
                    <a:pt x="18420" y="4458"/>
                  </a:lnTo>
                  <a:cubicBezTo>
                    <a:pt x="16019" y="3091"/>
                    <a:pt x="13770" y="1449"/>
                    <a:pt x="11186" y="537"/>
                  </a:cubicBezTo>
                  <a:cubicBezTo>
                    <a:pt x="10040" y="173"/>
                    <a:pt x="8853" y="1"/>
                    <a:pt x="7666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4">
              <a:extLst>
                <a:ext uri="{FF2B5EF4-FFF2-40B4-BE49-F238E27FC236}">
                  <a16:creationId xmlns:a16="http://schemas.microsoft.com/office/drawing/2014/main" id="{76AC7207-0BFD-4C6C-7354-60C6811DABBB}"/>
                </a:ext>
              </a:extLst>
            </p:cNvPr>
            <p:cNvSpPr/>
            <p:nvPr/>
          </p:nvSpPr>
          <p:spPr>
            <a:xfrm>
              <a:off x="12850050" y="1108200"/>
              <a:ext cx="2031975" cy="702175"/>
            </a:xfrm>
            <a:custGeom>
              <a:avLst/>
              <a:gdLst/>
              <a:ahLst/>
              <a:cxnLst/>
              <a:rect l="l" t="t" r="r" b="b"/>
              <a:pathLst>
                <a:path w="81279" h="28087" extrusionOk="0">
                  <a:moveTo>
                    <a:pt x="21165" y="5930"/>
                  </a:moveTo>
                  <a:cubicBezTo>
                    <a:pt x="21487" y="5930"/>
                    <a:pt x="21810" y="5959"/>
                    <a:pt x="22129" y="6019"/>
                  </a:cubicBezTo>
                  <a:cubicBezTo>
                    <a:pt x="23983" y="6323"/>
                    <a:pt x="25533" y="7539"/>
                    <a:pt x="26688" y="8937"/>
                  </a:cubicBezTo>
                  <a:cubicBezTo>
                    <a:pt x="26870" y="9150"/>
                    <a:pt x="27357" y="9940"/>
                    <a:pt x="27569" y="10518"/>
                  </a:cubicBezTo>
                  <a:cubicBezTo>
                    <a:pt x="27961" y="10322"/>
                    <a:pt x="28393" y="10230"/>
                    <a:pt x="28829" y="10230"/>
                  </a:cubicBezTo>
                  <a:cubicBezTo>
                    <a:pt x="29747" y="10230"/>
                    <a:pt x="30680" y="10638"/>
                    <a:pt x="31278" y="11338"/>
                  </a:cubicBezTo>
                  <a:cubicBezTo>
                    <a:pt x="31551" y="11612"/>
                    <a:pt x="31703" y="11946"/>
                    <a:pt x="31825" y="12281"/>
                  </a:cubicBezTo>
                  <a:lnTo>
                    <a:pt x="31825" y="12311"/>
                  </a:lnTo>
                  <a:cubicBezTo>
                    <a:pt x="31825" y="12341"/>
                    <a:pt x="31825" y="12341"/>
                    <a:pt x="31825" y="12372"/>
                  </a:cubicBezTo>
                  <a:cubicBezTo>
                    <a:pt x="31825" y="12402"/>
                    <a:pt x="31825" y="12433"/>
                    <a:pt x="31855" y="12433"/>
                  </a:cubicBezTo>
                  <a:cubicBezTo>
                    <a:pt x="31855" y="12463"/>
                    <a:pt x="31855" y="12463"/>
                    <a:pt x="31855" y="12493"/>
                  </a:cubicBezTo>
                  <a:cubicBezTo>
                    <a:pt x="31855" y="12493"/>
                    <a:pt x="31855" y="12493"/>
                    <a:pt x="31886" y="12524"/>
                  </a:cubicBezTo>
                  <a:cubicBezTo>
                    <a:pt x="31886" y="12554"/>
                    <a:pt x="31886" y="12585"/>
                    <a:pt x="31916" y="12645"/>
                  </a:cubicBezTo>
                  <a:cubicBezTo>
                    <a:pt x="31916" y="12676"/>
                    <a:pt x="31916" y="12706"/>
                    <a:pt x="31916" y="12706"/>
                  </a:cubicBezTo>
                  <a:cubicBezTo>
                    <a:pt x="31916" y="12737"/>
                    <a:pt x="31946" y="12767"/>
                    <a:pt x="31946" y="12797"/>
                  </a:cubicBezTo>
                  <a:lnTo>
                    <a:pt x="31734" y="12797"/>
                  </a:lnTo>
                  <a:cubicBezTo>
                    <a:pt x="31673" y="12797"/>
                    <a:pt x="31582" y="12797"/>
                    <a:pt x="31521" y="12828"/>
                  </a:cubicBezTo>
                  <a:lnTo>
                    <a:pt x="31430" y="12828"/>
                  </a:lnTo>
                  <a:cubicBezTo>
                    <a:pt x="31389" y="12828"/>
                    <a:pt x="31362" y="12814"/>
                    <a:pt x="31331" y="12814"/>
                  </a:cubicBezTo>
                  <a:cubicBezTo>
                    <a:pt x="31315" y="12814"/>
                    <a:pt x="31298" y="12818"/>
                    <a:pt x="31278" y="12828"/>
                  </a:cubicBezTo>
                  <a:cubicBezTo>
                    <a:pt x="29788" y="12797"/>
                    <a:pt x="28299" y="12767"/>
                    <a:pt x="26810" y="12737"/>
                  </a:cubicBezTo>
                  <a:cubicBezTo>
                    <a:pt x="24803" y="12706"/>
                    <a:pt x="22828" y="12676"/>
                    <a:pt x="20852" y="12645"/>
                  </a:cubicBezTo>
                  <a:cubicBezTo>
                    <a:pt x="18907" y="12615"/>
                    <a:pt x="16961" y="12585"/>
                    <a:pt x="15016" y="12554"/>
                  </a:cubicBezTo>
                  <a:cubicBezTo>
                    <a:pt x="13800" y="12524"/>
                    <a:pt x="12584" y="12493"/>
                    <a:pt x="11399" y="12493"/>
                  </a:cubicBezTo>
                  <a:cubicBezTo>
                    <a:pt x="11368" y="12493"/>
                    <a:pt x="11368" y="12493"/>
                    <a:pt x="11338" y="12463"/>
                  </a:cubicBezTo>
                  <a:lnTo>
                    <a:pt x="10913" y="12463"/>
                  </a:lnTo>
                  <a:cubicBezTo>
                    <a:pt x="10943" y="12433"/>
                    <a:pt x="10943" y="12402"/>
                    <a:pt x="10943" y="12402"/>
                  </a:cubicBezTo>
                  <a:cubicBezTo>
                    <a:pt x="10943" y="12372"/>
                    <a:pt x="10943" y="12372"/>
                    <a:pt x="10973" y="12341"/>
                  </a:cubicBezTo>
                  <a:cubicBezTo>
                    <a:pt x="11004" y="12250"/>
                    <a:pt x="11004" y="12159"/>
                    <a:pt x="11034" y="12038"/>
                  </a:cubicBezTo>
                  <a:lnTo>
                    <a:pt x="11065" y="12038"/>
                  </a:lnTo>
                  <a:cubicBezTo>
                    <a:pt x="11095" y="11886"/>
                    <a:pt x="11125" y="11734"/>
                    <a:pt x="11186" y="11582"/>
                  </a:cubicBezTo>
                  <a:cubicBezTo>
                    <a:pt x="11217" y="11551"/>
                    <a:pt x="11217" y="11521"/>
                    <a:pt x="11217" y="11490"/>
                  </a:cubicBezTo>
                  <a:cubicBezTo>
                    <a:pt x="11945" y="10058"/>
                    <a:pt x="13526" y="9041"/>
                    <a:pt x="15100" y="9041"/>
                  </a:cubicBezTo>
                  <a:cubicBezTo>
                    <a:pt x="15429" y="9041"/>
                    <a:pt x="15759" y="9086"/>
                    <a:pt x="16080" y="9180"/>
                  </a:cubicBezTo>
                  <a:cubicBezTo>
                    <a:pt x="16925" y="7200"/>
                    <a:pt x="19032" y="5930"/>
                    <a:pt x="21165" y="5930"/>
                  </a:cubicBezTo>
                  <a:close/>
                  <a:moveTo>
                    <a:pt x="62344" y="7235"/>
                  </a:moveTo>
                  <a:cubicBezTo>
                    <a:pt x="62353" y="7235"/>
                    <a:pt x="62363" y="7235"/>
                    <a:pt x="62372" y="7235"/>
                  </a:cubicBezTo>
                  <a:cubicBezTo>
                    <a:pt x="63771" y="7326"/>
                    <a:pt x="65230" y="8329"/>
                    <a:pt x="65625" y="9727"/>
                  </a:cubicBezTo>
                  <a:cubicBezTo>
                    <a:pt x="66138" y="11871"/>
                    <a:pt x="64103" y="14014"/>
                    <a:pt x="61962" y="14014"/>
                  </a:cubicBezTo>
                  <a:cubicBezTo>
                    <a:pt x="61947" y="14014"/>
                    <a:pt x="61932" y="14013"/>
                    <a:pt x="61917" y="14013"/>
                  </a:cubicBezTo>
                  <a:cubicBezTo>
                    <a:pt x="57580" y="13680"/>
                    <a:pt x="58266" y="7235"/>
                    <a:pt x="62344" y="7235"/>
                  </a:cubicBezTo>
                  <a:close/>
                  <a:moveTo>
                    <a:pt x="42453" y="11173"/>
                  </a:moveTo>
                  <a:cubicBezTo>
                    <a:pt x="42681" y="11173"/>
                    <a:pt x="42909" y="11188"/>
                    <a:pt x="43132" y="11217"/>
                  </a:cubicBezTo>
                  <a:cubicBezTo>
                    <a:pt x="44925" y="11551"/>
                    <a:pt x="46202" y="13132"/>
                    <a:pt x="46567" y="14864"/>
                  </a:cubicBezTo>
                  <a:cubicBezTo>
                    <a:pt x="46567" y="14895"/>
                    <a:pt x="46567" y="14895"/>
                    <a:pt x="46567" y="14925"/>
                  </a:cubicBezTo>
                  <a:cubicBezTo>
                    <a:pt x="46567" y="14986"/>
                    <a:pt x="46567" y="15047"/>
                    <a:pt x="46597" y="15138"/>
                  </a:cubicBezTo>
                  <a:cubicBezTo>
                    <a:pt x="46597" y="15199"/>
                    <a:pt x="46628" y="15290"/>
                    <a:pt x="46628" y="15381"/>
                  </a:cubicBezTo>
                  <a:lnTo>
                    <a:pt x="46658" y="15442"/>
                  </a:lnTo>
                  <a:cubicBezTo>
                    <a:pt x="46658" y="15442"/>
                    <a:pt x="46658" y="15442"/>
                    <a:pt x="46658" y="15472"/>
                  </a:cubicBezTo>
                  <a:cubicBezTo>
                    <a:pt x="46658" y="15503"/>
                    <a:pt x="46658" y="15533"/>
                    <a:pt x="46688" y="15594"/>
                  </a:cubicBezTo>
                  <a:cubicBezTo>
                    <a:pt x="46688" y="15594"/>
                    <a:pt x="46688" y="15624"/>
                    <a:pt x="46688" y="15624"/>
                  </a:cubicBezTo>
                  <a:cubicBezTo>
                    <a:pt x="46688" y="15746"/>
                    <a:pt x="46719" y="15837"/>
                    <a:pt x="46749" y="15928"/>
                  </a:cubicBezTo>
                  <a:cubicBezTo>
                    <a:pt x="45351" y="15898"/>
                    <a:pt x="43953" y="15867"/>
                    <a:pt x="42554" y="15837"/>
                  </a:cubicBezTo>
                  <a:cubicBezTo>
                    <a:pt x="40579" y="15776"/>
                    <a:pt x="38603" y="15746"/>
                    <a:pt x="36627" y="15685"/>
                  </a:cubicBezTo>
                  <a:cubicBezTo>
                    <a:pt x="36141" y="15685"/>
                    <a:pt x="35624" y="15685"/>
                    <a:pt x="35108" y="15655"/>
                  </a:cubicBezTo>
                  <a:cubicBezTo>
                    <a:pt x="35138" y="15503"/>
                    <a:pt x="35138" y="15351"/>
                    <a:pt x="35168" y="15199"/>
                  </a:cubicBezTo>
                  <a:lnTo>
                    <a:pt x="35199" y="15199"/>
                  </a:lnTo>
                  <a:cubicBezTo>
                    <a:pt x="35288" y="14089"/>
                    <a:pt x="36333" y="13368"/>
                    <a:pt x="37364" y="13368"/>
                  </a:cubicBezTo>
                  <a:cubicBezTo>
                    <a:pt x="37745" y="13368"/>
                    <a:pt x="38123" y="13466"/>
                    <a:pt x="38451" y="13679"/>
                  </a:cubicBezTo>
                  <a:cubicBezTo>
                    <a:pt x="38451" y="13649"/>
                    <a:pt x="38481" y="13649"/>
                    <a:pt x="38481" y="13618"/>
                  </a:cubicBezTo>
                  <a:cubicBezTo>
                    <a:pt x="39043" y="11960"/>
                    <a:pt x="40780" y="11173"/>
                    <a:pt x="42453" y="11173"/>
                  </a:cubicBezTo>
                  <a:close/>
                  <a:moveTo>
                    <a:pt x="760" y="1"/>
                  </a:moveTo>
                  <a:cubicBezTo>
                    <a:pt x="700" y="1764"/>
                    <a:pt x="639" y="3557"/>
                    <a:pt x="578" y="5351"/>
                  </a:cubicBezTo>
                  <a:cubicBezTo>
                    <a:pt x="517" y="7296"/>
                    <a:pt x="456" y="9211"/>
                    <a:pt x="396" y="11156"/>
                  </a:cubicBezTo>
                  <a:cubicBezTo>
                    <a:pt x="335" y="13162"/>
                    <a:pt x="274" y="15168"/>
                    <a:pt x="213" y="17174"/>
                  </a:cubicBezTo>
                  <a:cubicBezTo>
                    <a:pt x="152" y="19120"/>
                    <a:pt x="92" y="21095"/>
                    <a:pt x="31" y="23041"/>
                  </a:cubicBezTo>
                  <a:lnTo>
                    <a:pt x="0" y="24439"/>
                  </a:lnTo>
                  <a:cubicBezTo>
                    <a:pt x="152" y="24378"/>
                    <a:pt x="365" y="24348"/>
                    <a:pt x="487" y="24287"/>
                  </a:cubicBezTo>
                  <a:cubicBezTo>
                    <a:pt x="2983" y="23164"/>
                    <a:pt x="5321" y="22530"/>
                    <a:pt x="7620" y="22530"/>
                  </a:cubicBezTo>
                  <a:cubicBezTo>
                    <a:pt x="10052" y="22530"/>
                    <a:pt x="12440" y="23240"/>
                    <a:pt x="14925" y="24834"/>
                  </a:cubicBezTo>
                  <a:cubicBezTo>
                    <a:pt x="16657" y="25837"/>
                    <a:pt x="18329" y="26992"/>
                    <a:pt x="20001" y="28086"/>
                  </a:cubicBezTo>
                  <a:lnTo>
                    <a:pt x="20062" y="28086"/>
                  </a:lnTo>
                  <a:cubicBezTo>
                    <a:pt x="24044" y="26719"/>
                    <a:pt x="27934" y="25168"/>
                    <a:pt x="32038" y="24105"/>
                  </a:cubicBezTo>
                  <a:cubicBezTo>
                    <a:pt x="35607" y="23333"/>
                    <a:pt x="39177" y="22267"/>
                    <a:pt x="42848" y="22267"/>
                  </a:cubicBezTo>
                  <a:cubicBezTo>
                    <a:pt x="43084" y="22267"/>
                    <a:pt x="43321" y="22272"/>
                    <a:pt x="43558" y="22281"/>
                  </a:cubicBezTo>
                  <a:cubicBezTo>
                    <a:pt x="43613" y="22280"/>
                    <a:pt x="43669" y="22280"/>
                    <a:pt x="43725" y="22280"/>
                  </a:cubicBezTo>
                  <a:cubicBezTo>
                    <a:pt x="46556" y="22280"/>
                    <a:pt x="49355" y="23030"/>
                    <a:pt x="52008" y="24013"/>
                  </a:cubicBezTo>
                  <a:cubicBezTo>
                    <a:pt x="53983" y="24682"/>
                    <a:pt x="55929" y="25472"/>
                    <a:pt x="57813" y="26354"/>
                  </a:cubicBezTo>
                  <a:cubicBezTo>
                    <a:pt x="57844" y="26354"/>
                    <a:pt x="57874" y="26323"/>
                    <a:pt x="57904" y="26323"/>
                  </a:cubicBezTo>
                  <a:cubicBezTo>
                    <a:pt x="60518" y="25564"/>
                    <a:pt x="63011" y="24348"/>
                    <a:pt x="65625" y="23527"/>
                  </a:cubicBezTo>
                  <a:cubicBezTo>
                    <a:pt x="68346" y="22589"/>
                    <a:pt x="70487" y="22157"/>
                    <a:pt x="72529" y="22157"/>
                  </a:cubicBezTo>
                  <a:cubicBezTo>
                    <a:pt x="75188" y="22157"/>
                    <a:pt x="77680" y="22889"/>
                    <a:pt x="81066" y="24196"/>
                  </a:cubicBezTo>
                  <a:cubicBezTo>
                    <a:pt x="81066" y="22190"/>
                    <a:pt x="81096" y="20184"/>
                    <a:pt x="81127" y="18177"/>
                  </a:cubicBezTo>
                  <a:cubicBezTo>
                    <a:pt x="81127" y="16232"/>
                    <a:pt x="81157" y="14256"/>
                    <a:pt x="81157" y="12311"/>
                  </a:cubicBezTo>
                  <a:cubicBezTo>
                    <a:pt x="81187" y="10305"/>
                    <a:pt x="81187" y="8299"/>
                    <a:pt x="81218" y="6293"/>
                  </a:cubicBezTo>
                  <a:cubicBezTo>
                    <a:pt x="81248" y="4317"/>
                    <a:pt x="81248" y="2341"/>
                    <a:pt x="81279" y="396"/>
                  </a:cubicBezTo>
                  <a:cubicBezTo>
                    <a:pt x="81279" y="366"/>
                    <a:pt x="81279" y="335"/>
                    <a:pt x="81279" y="305"/>
                  </a:cubicBezTo>
                  <a:cubicBezTo>
                    <a:pt x="78300" y="305"/>
                    <a:pt x="75351" y="305"/>
                    <a:pt x="72373" y="274"/>
                  </a:cubicBezTo>
                  <a:cubicBezTo>
                    <a:pt x="68847" y="274"/>
                    <a:pt x="65290" y="244"/>
                    <a:pt x="61734" y="244"/>
                  </a:cubicBezTo>
                  <a:cubicBezTo>
                    <a:pt x="57874" y="214"/>
                    <a:pt x="54044" y="214"/>
                    <a:pt x="50184" y="183"/>
                  </a:cubicBezTo>
                  <a:cubicBezTo>
                    <a:pt x="46688" y="183"/>
                    <a:pt x="43193" y="153"/>
                    <a:pt x="39728" y="153"/>
                  </a:cubicBezTo>
                  <a:cubicBezTo>
                    <a:pt x="35989" y="122"/>
                    <a:pt x="32281" y="122"/>
                    <a:pt x="28572" y="92"/>
                  </a:cubicBezTo>
                  <a:cubicBezTo>
                    <a:pt x="24925" y="92"/>
                    <a:pt x="21277" y="62"/>
                    <a:pt x="17630" y="62"/>
                  </a:cubicBezTo>
                  <a:cubicBezTo>
                    <a:pt x="13891" y="31"/>
                    <a:pt x="10122" y="31"/>
                    <a:pt x="6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4">
              <a:extLst>
                <a:ext uri="{FF2B5EF4-FFF2-40B4-BE49-F238E27FC236}">
                  <a16:creationId xmlns:a16="http://schemas.microsoft.com/office/drawing/2014/main" id="{52C2930E-0B40-116B-E087-0A89E9A72B68}"/>
                </a:ext>
              </a:extLst>
            </p:cNvPr>
            <p:cNvSpPr/>
            <p:nvPr/>
          </p:nvSpPr>
          <p:spPr>
            <a:xfrm>
              <a:off x="12847775" y="1105925"/>
              <a:ext cx="2038050" cy="613475"/>
            </a:xfrm>
            <a:custGeom>
              <a:avLst/>
              <a:gdLst/>
              <a:ahLst/>
              <a:cxnLst/>
              <a:rect l="l" t="t" r="r" b="b"/>
              <a:pathLst>
                <a:path w="81522" h="24539" extrusionOk="0">
                  <a:moveTo>
                    <a:pt x="821" y="1"/>
                  </a:moveTo>
                  <a:cubicBezTo>
                    <a:pt x="821" y="31"/>
                    <a:pt x="791" y="61"/>
                    <a:pt x="791" y="92"/>
                  </a:cubicBezTo>
                  <a:cubicBezTo>
                    <a:pt x="791" y="122"/>
                    <a:pt x="791" y="153"/>
                    <a:pt x="821" y="153"/>
                  </a:cubicBezTo>
                  <a:cubicBezTo>
                    <a:pt x="791" y="183"/>
                    <a:pt x="760" y="183"/>
                    <a:pt x="730" y="213"/>
                  </a:cubicBezTo>
                  <a:lnTo>
                    <a:pt x="547" y="5198"/>
                  </a:lnTo>
                  <a:cubicBezTo>
                    <a:pt x="487" y="7022"/>
                    <a:pt x="426" y="8846"/>
                    <a:pt x="365" y="10670"/>
                  </a:cubicBezTo>
                  <a:cubicBezTo>
                    <a:pt x="335" y="11673"/>
                    <a:pt x="304" y="12645"/>
                    <a:pt x="304" y="13648"/>
                  </a:cubicBezTo>
                  <a:cubicBezTo>
                    <a:pt x="243" y="15563"/>
                    <a:pt x="183" y="17509"/>
                    <a:pt x="122" y="19423"/>
                  </a:cubicBezTo>
                  <a:cubicBezTo>
                    <a:pt x="91" y="21034"/>
                    <a:pt x="31" y="22645"/>
                    <a:pt x="0" y="24256"/>
                  </a:cubicBezTo>
                  <a:cubicBezTo>
                    <a:pt x="0" y="24348"/>
                    <a:pt x="61" y="24408"/>
                    <a:pt x="122" y="24469"/>
                  </a:cubicBezTo>
                  <a:cubicBezTo>
                    <a:pt x="170" y="24518"/>
                    <a:pt x="242" y="24538"/>
                    <a:pt x="330" y="24538"/>
                  </a:cubicBezTo>
                  <a:cubicBezTo>
                    <a:pt x="792" y="24538"/>
                    <a:pt x="1695" y="23968"/>
                    <a:pt x="1976" y="23892"/>
                  </a:cubicBezTo>
                  <a:lnTo>
                    <a:pt x="1976" y="23952"/>
                  </a:lnTo>
                  <a:cubicBezTo>
                    <a:pt x="1976" y="23983"/>
                    <a:pt x="1976" y="24013"/>
                    <a:pt x="2006" y="24044"/>
                  </a:cubicBezTo>
                  <a:cubicBezTo>
                    <a:pt x="2037" y="24104"/>
                    <a:pt x="2128" y="24165"/>
                    <a:pt x="2219" y="24165"/>
                  </a:cubicBezTo>
                  <a:cubicBezTo>
                    <a:pt x="2341" y="24165"/>
                    <a:pt x="2432" y="24074"/>
                    <a:pt x="2432" y="23922"/>
                  </a:cubicBezTo>
                  <a:lnTo>
                    <a:pt x="2432" y="23892"/>
                  </a:lnTo>
                  <a:lnTo>
                    <a:pt x="2523" y="20305"/>
                  </a:lnTo>
                  <a:cubicBezTo>
                    <a:pt x="2584" y="18299"/>
                    <a:pt x="2614" y="16323"/>
                    <a:pt x="2675" y="14347"/>
                  </a:cubicBezTo>
                  <a:cubicBezTo>
                    <a:pt x="2736" y="12372"/>
                    <a:pt x="2766" y="10426"/>
                    <a:pt x="2827" y="8451"/>
                  </a:cubicBezTo>
                  <a:cubicBezTo>
                    <a:pt x="2858" y="6597"/>
                    <a:pt x="2918" y="4742"/>
                    <a:pt x="2979" y="2858"/>
                  </a:cubicBezTo>
                  <a:cubicBezTo>
                    <a:pt x="5289" y="2888"/>
                    <a:pt x="7630" y="2888"/>
                    <a:pt x="9970" y="2888"/>
                  </a:cubicBezTo>
                  <a:cubicBezTo>
                    <a:pt x="13374" y="2888"/>
                    <a:pt x="16748" y="2888"/>
                    <a:pt x="20153" y="2919"/>
                  </a:cubicBezTo>
                  <a:lnTo>
                    <a:pt x="30700" y="2919"/>
                  </a:lnTo>
                  <a:lnTo>
                    <a:pt x="40548" y="2949"/>
                  </a:lnTo>
                  <a:lnTo>
                    <a:pt x="50792" y="2979"/>
                  </a:lnTo>
                  <a:cubicBezTo>
                    <a:pt x="54257" y="2979"/>
                    <a:pt x="57752" y="2979"/>
                    <a:pt x="61248" y="3010"/>
                  </a:cubicBezTo>
                  <a:lnTo>
                    <a:pt x="71521" y="3010"/>
                  </a:lnTo>
                  <a:cubicBezTo>
                    <a:pt x="73862" y="3040"/>
                    <a:pt x="76202" y="3040"/>
                    <a:pt x="78543" y="3040"/>
                  </a:cubicBezTo>
                  <a:cubicBezTo>
                    <a:pt x="78543" y="4195"/>
                    <a:pt x="78543" y="5381"/>
                    <a:pt x="78573" y="6536"/>
                  </a:cubicBezTo>
                  <a:cubicBezTo>
                    <a:pt x="78573" y="8542"/>
                    <a:pt x="78604" y="10518"/>
                    <a:pt x="78604" y="12524"/>
                  </a:cubicBezTo>
                  <a:cubicBezTo>
                    <a:pt x="78634" y="14469"/>
                    <a:pt x="78664" y="16414"/>
                    <a:pt x="78664" y="18360"/>
                  </a:cubicBezTo>
                  <a:cubicBezTo>
                    <a:pt x="78695" y="20092"/>
                    <a:pt x="78695" y="21794"/>
                    <a:pt x="78725" y="23527"/>
                  </a:cubicBezTo>
                  <a:cubicBezTo>
                    <a:pt x="78725" y="23618"/>
                    <a:pt x="78756" y="23709"/>
                    <a:pt x="78847" y="23740"/>
                  </a:cubicBezTo>
                  <a:cubicBezTo>
                    <a:pt x="78877" y="23740"/>
                    <a:pt x="78908" y="23770"/>
                    <a:pt x="78938" y="23770"/>
                  </a:cubicBezTo>
                  <a:cubicBezTo>
                    <a:pt x="78968" y="23770"/>
                    <a:pt x="78999" y="23740"/>
                    <a:pt x="78999" y="23740"/>
                  </a:cubicBezTo>
                  <a:cubicBezTo>
                    <a:pt x="79029" y="23740"/>
                    <a:pt x="79029" y="23770"/>
                    <a:pt x="79029" y="23770"/>
                  </a:cubicBezTo>
                  <a:cubicBezTo>
                    <a:pt x="79212" y="23831"/>
                    <a:pt x="79363" y="23861"/>
                    <a:pt x="79546" y="23922"/>
                  </a:cubicBezTo>
                  <a:cubicBezTo>
                    <a:pt x="80032" y="24013"/>
                    <a:pt x="80519" y="24013"/>
                    <a:pt x="80883" y="24378"/>
                  </a:cubicBezTo>
                  <a:cubicBezTo>
                    <a:pt x="80940" y="24402"/>
                    <a:pt x="80988" y="24413"/>
                    <a:pt x="81031" y="24413"/>
                  </a:cubicBezTo>
                  <a:cubicBezTo>
                    <a:pt x="81308" y="24413"/>
                    <a:pt x="81305" y="23947"/>
                    <a:pt x="81278" y="23709"/>
                  </a:cubicBezTo>
                  <a:cubicBezTo>
                    <a:pt x="81218" y="23071"/>
                    <a:pt x="81187" y="22433"/>
                    <a:pt x="81157" y="21764"/>
                  </a:cubicBezTo>
                  <a:cubicBezTo>
                    <a:pt x="81430" y="21095"/>
                    <a:pt x="81218" y="20275"/>
                    <a:pt x="81278" y="19545"/>
                  </a:cubicBezTo>
                  <a:cubicBezTo>
                    <a:pt x="81187" y="17721"/>
                    <a:pt x="81157" y="15898"/>
                    <a:pt x="81278" y="14074"/>
                  </a:cubicBezTo>
                  <a:cubicBezTo>
                    <a:pt x="81278" y="13162"/>
                    <a:pt x="81400" y="12220"/>
                    <a:pt x="81491" y="11308"/>
                  </a:cubicBezTo>
                  <a:cubicBezTo>
                    <a:pt x="81491" y="9545"/>
                    <a:pt x="81491" y="7782"/>
                    <a:pt x="81522" y="6019"/>
                  </a:cubicBezTo>
                  <a:cubicBezTo>
                    <a:pt x="81522" y="5867"/>
                    <a:pt x="81522" y="5715"/>
                    <a:pt x="81522" y="5563"/>
                  </a:cubicBezTo>
                  <a:cubicBezTo>
                    <a:pt x="81491" y="3861"/>
                    <a:pt x="81522" y="2128"/>
                    <a:pt x="81400" y="426"/>
                  </a:cubicBezTo>
                  <a:cubicBezTo>
                    <a:pt x="81400" y="286"/>
                    <a:pt x="81295" y="212"/>
                    <a:pt x="81189" y="212"/>
                  </a:cubicBezTo>
                  <a:cubicBezTo>
                    <a:pt x="81133" y="212"/>
                    <a:pt x="81077" y="233"/>
                    <a:pt x="81035" y="274"/>
                  </a:cubicBezTo>
                  <a:cubicBezTo>
                    <a:pt x="81005" y="244"/>
                    <a:pt x="80974" y="213"/>
                    <a:pt x="80944" y="213"/>
                  </a:cubicBezTo>
                  <a:lnTo>
                    <a:pt x="71643" y="183"/>
                  </a:lnTo>
                  <a:cubicBezTo>
                    <a:pt x="67996" y="183"/>
                    <a:pt x="64348" y="153"/>
                    <a:pt x="60701" y="153"/>
                  </a:cubicBezTo>
                  <a:cubicBezTo>
                    <a:pt x="57357" y="153"/>
                    <a:pt x="53983" y="153"/>
                    <a:pt x="50640" y="122"/>
                  </a:cubicBezTo>
                  <a:lnTo>
                    <a:pt x="39454" y="122"/>
                  </a:lnTo>
                  <a:cubicBezTo>
                    <a:pt x="35837" y="92"/>
                    <a:pt x="32220" y="92"/>
                    <a:pt x="28603" y="92"/>
                  </a:cubicBezTo>
                  <a:cubicBezTo>
                    <a:pt x="25229" y="61"/>
                    <a:pt x="21855" y="61"/>
                    <a:pt x="18511" y="61"/>
                  </a:cubicBezTo>
                  <a:cubicBezTo>
                    <a:pt x="14864" y="61"/>
                    <a:pt x="11216" y="31"/>
                    <a:pt x="7569" y="31"/>
                  </a:cubicBezTo>
                  <a:cubicBezTo>
                    <a:pt x="5320" y="31"/>
                    <a:pt x="3070" y="31"/>
                    <a:pt x="82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4">
              <a:extLst>
                <a:ext uri="{FF2B5EF4-FFF2-40B4-BE49-F238E27FC236}">
                  <a16:creationId xmlns:a16="http://schemas.microsoft.com/office/drawing/2014/main" id="{A05E3FB2-C447-E822-3748-78AC64D09FA5}"/>
                </a:ext>
              </a:extLst>
            </p:cNvPr>
            <p:cNvSpPr/>
            <p:nvPr/>
          </p:nvSpPr>
          <p:spPr>
            <a:xfrm>
              <a:off x="13358425" y="173967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92"/>
                    <a:pt x="31" y="213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4">
              <a:extLst>
                <a:ext uri="{FF2B5EF4-FFF2-40B4-BE49-F238E27FC236}">
                  <a16:creationId xmlns:a16="http://schemas.microsoft.com/office/drawing/2014/main" id="{10D675F0-275E-DFC9-CFA6-DDDD067E9D5D}"/>
                </a:ext>
              </a:extLst>
            </p:cNvPr>
            <p:cNvSpPr/>
            <p:nvPr/>
          </p:nvSpPr>
          <p:spPr>
            <a:xfrm>
              <a:off x="12980000" y="1563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64">
              <a:extLst>
                <a:ext uri="{FF2B5EF4-FFF2-40B4-BE49-F238E27FC236}">
                  <a16:creationId xmlns:a16="http://schemas.microsoft.com/office/drawing/2014/main" id="{B6D03EAE-23E9-1715-D371-51A471C62A83}"/>
                </a:ext>
              </a:extLst>
            </p:cNvPr>
            <p:cNvSpPr/>
            <p:nvPr/>
          </p:nvSpPr>
          <p:spPr>
            <a:xfrm>
              <a:off x="12983025" y="1546675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31" y="61"/>
                    <a:pt x="1" y="183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35" y="42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64">
              <a:extLst>
                <a:ext uri="{FF2B5EF4-FFF2-40B4-BE49-F238E27FC236}">
                  <a16:creationId xmlns:a16="http://schemas.microsoft.com/office/drawing/2014/main" id="{615B474B-EDCE-D3D8-78E5-F429F4542FE6}"/>
                </a:ext>
              </a:extLst>
            </p:cNvPr>
            <p:cNvSpPr/>
            <p:nvPr/>
          </p:nvSpPr>
          <p:spPr>
            <a:xfrm>
              <a:off x="12995950" y="155577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31" y="62"/>
                    <a:pt x="0" y="183"/>
                  </a:cubicBezTo>
                  <a:cubicBezTo>
                    <a:pt x="0" y="305"/>
                    <a:pt x="92" y="426"/>
                    <a:pt x="213" y="426"/>
                  </a:cubicBezTo>
                  <a:cubicBezTo>
                    <a:pt x="335" y="426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4">
              <a:extLst>
                <a:ext uri="{FF2B5EF4-FFF2-40B4-BE49-F238E27FC236}">
                  <a16:creationId xmlns:a16="http://schemas.microsoft.com/office/drawing/2014/main" id="{29962956-BF3D-E2FA-AB86-64BE9B087812}"/>
                </a:ext>
              </a:extLst>
            </p:cNvPr>
            <p:cNvSpPr/>
            <p:nvPr/>
          </p:nvSpPr>
          <p:spPr>
            <a:xfrm>
              <a:off x="13081050" y="1221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6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4">
              <a:extLst>
                <a:ext uri="{FF2B5EF4-FFF2-40B4-BE49-F238E27FC236}">
                  <a16:creationId xmlns:a16="http://schemas.microsoft.com/office/drawing/2014/main" id="{34F41267-9C59-7883-70DD-3445C95A69E4}"/>
                </a:ext>
              </a:extLst>
            </p:cNvPr>
            <p:cNvSpPr/>
            <p:nvPr/>
          </p:nvSpPr>
          <p:spPr>
            <a:xfrm>
              <a:off x="13098525" y="1218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6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4">
              <a:extLst>
                <a:ext uri="{FF2B5EF4-FFF2-40B4-BE49-F238E27FC236}">
                  <a16:creationId xmlns:a16="http://schemas.microsoft.com/office/drawing/2014/main" id="{C9B79D8D-F855-B488-F436-8C97D013B5BF}"/>
                </a:ext>
              </a:extLst>
            </p:cNvPr>
            <p:cNvSpPr/>
            <p:nvPr/>
          </p:nvSpPr>
          <p:spPr>
            <a:xfrm>
              <a:off x="13498250" y="15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96"/>
                    <a:pt x="456" y="244"/>
                  </a:cubicBezTo>
                  <a:cubicBezTo>
                    <a:pt x="456" y="153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64">
              <a:extLst>
                <a:ext uri="{FF2B5EF4-FFF2-40B4-BE49-F238E27FC236}">
                  <a16:creationId xmlns:a16="http://schemas.microsoft.com/office/drawing/2014/main" id="{8585541F-17CA-0325-8AD5-AE15BBEAB5EF}"/>
                </a:ext>
              </a:extLst>
            </p:cNvPr>
            <p:cNvSpPr/>
            <p:nvPr/>
          </p:nvSpPr>
          <p:spPr>
            <a:xfrm>
              <a:off x="13516475" y="1533000"/>
              <a:ext cx="12200" cy="10650"/>
            </a:xfrm>
            <a:custGeom>
              <a:avLst/>
              <a:gdLst/>
              <a:ahLst/>
              <a:cxnLst/>
              <a:rect l="l" t="t" r="r" b="b"/>
              <a:pathLst>
                <a:path w="488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66" y="42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64">
              <a:extLst>
                <a:ext uri="{FF2B5EF4-FFF2-40B4-BE49-F238E27FC236}">
                  <a16:creationId xmlns:a16="http://schemas.microsoft.com/office/drawing/2014/main" id="{BF053DAD-8A9E-4EE3-969E-C16A9CAE4905}"/>
                </a:ext>
              </a:extLst>
            </p:cNvPr>
            <p:cNvSpPr/>
            <p:nvPr/>
          </p:nvSpPr>
          <p:spPr>
            <a:xfrm>
              <a:off x="13812825" y="162112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1" y="62"/>
                    <a:pt x="1" y="183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>
              <a:extLst>
                <a:ext uri="{FF2B5EF4-FFF2-40B4-BE49-F238E27FC236}">
                  <a16:creationId xmlns:a16="http://schemas.microsoft.com/office/drawing/2014/main" id="{F8AD66BA-9E1A-2788-A628-A7A78499C59B}"/>
                </a:ext>
              </a:extLst>
            </p:cNvPr>
            <p:cNvSpPr/>
            <p:nvPr/>
          </p:nvSpPr>
          <p:spPr>
            <a:xfrm>
              <a:off x="13831825" y="161962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22" y="0"/>
                    <a:pt x="31" y="61"/>
                    <a:pt x="31" y="213"/>
                  </a:cubicBezTo>
                  <a:cubicBezTo>
                    <a:pt x="1" y="304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>
              <a:extLst>
                <a:ext uri="{FF2B5EF4-FFF2-40B4-BE49-F238E27FC236}">
                  <a16:creationId xmlns:a16="http://schemas.microsoft.com/office/drawing/2014/main" id="{CBF07B25-6C9C-22C9-D6A4-4F0B037BC14A}"/>
                </a:ext>
              </a:extLst>
            </p:cNvPr>
            <p:cNvSpPr/>
            <p:nvPr/>
          </p:nvSpPr>
          <p:spPr>
            <a:xfrm>
              <a:off x="13822725" y="16059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62"/>
                    <a:pt x="0" y="214"/>
                  </a:cubicBezTo>
                  <a:cubicBezTo>
                    <a:pt x="0" y="30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>
              <a:extLst>
                <a:ext uri="{FF2B5EF4-FFF2-40B4-BE49-F238E27FC236}">
                  <a16:creationId xmlns:a16="http://schemas.microsoft.com/office/drawing/2014/main" id="{262413DD-5F9F-8BB3-48B2-857209A452D6}"/>
                </a:ext>
              </a:extLst>
            </p:cNvPr>
            <p:cNvSpPr/>
            <p:nvPr/>
          </p:nvSpPr>
          <p:spPr>
            <a:xfrm>
              <a:off x="13711775" y="1310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9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64">
              <a:extLst>
                <a:ext uri="{FF2B5EF4-FFF2-40B4-BE49-F238E27FC236}">
                  <a16:creationId xmlns:a16="http://schemas.microsoft.com/office/drawing/2014/main" id="{256F7825-2691-BB50-9C16-1CC2D3EC4E2F}"/>
                </a:ext>
              </a:extLst>
            </p:cNvPr>
            <p:cNvSpPr/>
            <p:nvPr/>
          </p:nvSpPr>
          <p:spPr>
            <a:xfrm>
              <a:off x="14030175" y="1230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3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64">
              <a:extLst>
                <a:ext uri="{FF2B5EF4-FFF2-40B4-BE49-F238E27FC236}">
                  <a16:creationId xmlns:a16="http://schemas.microsoft.com/office/drawing/2014/main" id="{BF0EB66B-5878-D16D-197E-324826BEF526}"/>
                </a:ext>
              </a:extLst>
            </p:cNvPr>
            <p:cNvSpPr/>
            <p:nvPr/>
          </p:nvSpPr>
          <p:spPr>
            <a:xfrm>
              <a:off x="14047650" y="12298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0"/>
                  </a:moveTo>
                  <a:cubicBezTo>
                    <a:pt x="122" y="0"/>
                    <a:pt x="31" y="6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8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4">
              <a:extLst>
                <a:ext uri="{FF2B5EF4-FFF2-40B4-BE49-F238E27FC236}">
                  <a16:creationId xmlns:a16="http://schemas.microsoft.com/office/drawing/2014/main" id="{DA05008F-7F41-FBBC-8E8F-0D5EB515D323}"/>
                </a:ext>
              </a:extLst>
            </p:cNvPr>
            <p:cNvSpPr/>
            <p:nvPr/>
          </p:nvSpPr>
          <p:spPr>
            <a:xfrm>
              <a:off x="14040800" y="12450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64">
              <a:extLst>
                <a:ext uri="{FF2B5EF4-FFF2-40B4-BE49-F238E27FC236}">
                  <a16:creationId xmlns:a16="http://schemas.microsoft.com/office/drawing/2014/main" id="{8D724971-4508-6AAE-E6B0-1A4C3707E159}"/>
                </a:ext>
              </a:extLst>
            </p:cNvPr>
            <p:cNvSpPr/>
            <p:nvPr/>
          </p:nvSpPr>
          <p:spPr>
            <a:xfrm>
              <a:off x="14218625" y="1527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95"/>
                    <a:pt x="456" y="243"/>
                  </a:cubicBezTo>
                  <a:cubicBezTo>
                    <a:pt x="456" y="15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64">
              <a:extLst>
                <a:ext uri="{FF2B5EF4-FFF2-40B4-BE49-F238E27FC236}">
                  <a16:creationId xmlns:a16="http://schemas.microsoft.com/office/drawing/2014/main" id="{A2BEC0E1-E4B6-D487-F142-80A2C9F3F2EB}"/>
                </a:ext>
              </a:extLst>
            </p:cNvPr>
            <p:cNvSpPr/>
            <p:nvPr/>
          </p:nvSpPr>
          <p:spPr>
            <a:xfrm>
              <a:off x="14497500" y="16409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3"/>
                  </a:cubicBezTo>
                  <a:cubicBezTo>
                    <a:pt x="0" y="304"/>
                    <a:pt x="92" y="426"/>
                    <a:pt x="213" y="426"/>
                  </a:cubicBezTo>
                  <a:cubicBezTo>
                    <a:pt x="365" y="426"/>
                    <a:pt x="456" y="365"/>
                    <a:pt x="456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4">
              <a:extLst>
                <a:ext uri="{FF2B5EF4-FFF2-40B4-BE49-F238E27FC236}">
                  <a16:creationId xmlns:a16="http://schemas.microsoft.com/office/drawing/2014/main" id="{757CB41A-6497-08B5-97E4-879A12D55F58}"/>
                </a:ext>
              </a:extLst>
            </p:cNvPr>
            <p:cNvSpPr/>
            <p:nvPr/>
          </p:nvSpPr>
          <p:spPr>
            <a:xfrm>
              <a:off x="14515725" y="1635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4">
              <a:extLst>
                <a:ext uri="{FF2B5EF4-FFF2-40B4-BE49-F238E27FC236}">
                  <a16:creationId xmlns:a16="http://schemas.microsoft.com/office/drawing/2014/main" id="{5F0AE0D5-4523-C1CA-D627-D17C45A7CAB8}"/>
                </a:ext>
              </a:extLst>
            </p:cNvPr>
            <p:cNvSpPr/>
            <p:nvPr/>
          </p:nvSpPr>
          <p:spPr>
            <a:xfrm>
              <a:off x="14624400" y="12412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61"/>
                    <a:pt x="0" y="213"/>
                  </a:cubicBezTo>
                  <a:cubicBezTo>
                    <a:pt x="0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4">
              <a:extLst>
                <a:ext uri="{FF2B5EF4-FFF2-40B4-BE49-F238E27FC236}">
                  <a16:creationId xmlns:a16="http://schemas.microsoft.com/office/drawing/2014/main" id="{D32D5997-5457-7350-83E4-9ADC553423ED}"/>
                </a:ext>
              </a:extLst>
            </p:cNvPr>
            <p:cNvSpPr/>
            <p:nvPr/>
          </p:nvSpPr>
          <p:spPr>
            <a:xfrm>
              <a:off x="14641125" y="12412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0" y="304"/>
                    <a:pt x="91" y="426"/>
                    <a:pt x="213" y="426"/>
                  </a:cubicBezTo>
                  <a:cubicBezTo>
                    <a:pt x="335" y="426"/>
                    <a:pt x="456" y="365"/>
                    <a:pt x="456" y="243"/>
                  </a:cubicBezTo>
                  <a:cubicBezTo>
                    <a:pt x="487" y="12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4">
              <a:extLst>
                <a:ext uri="{FF2B5EF4-FFF2-40B4-BE49-F238E27FC236}">
                  <a16:creationId xmlns:a16="http://schemas.microsoft.com/office/drawing/2014/main" id="{06E59BA3-E75C-0E30-5FC5-364D487E6AAF}"/>
                </a:ext>
              </a:extLst>
            </p:cNvPr>
            <p:cNvSpPr/>
            <p:nvPr/>
          </p:nvSpPr>
          <p:spPr>
            <a:xfrm>
              <a:off x="14752825" y="15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61"/>
                    <a:pt x="31" y="213"/>
                  </a:cubicBezTo>
                  <a:cubicBezTo>
                    <a:pt x="0" y="335"/>
                    <a:pt x="122" y="457"/>
                    <a:pt x="21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4">
              <a:extLst>
                <a:ext uri="{FF2B5EF4-FFF2-40B4-BE49-F238E27FC236}">
                  <a16:creationId xmlns:a16="http://schemas.microsoft.com/office/drawing/2014/main" id="{710DE457-552D-0A08-E8B3-463462D73CC6}"/>
                </a:ext>
              </a:extLst>
            </p:cNvPr>
            <p:cNvSpPr/>
            <p:nvPr/>
          </p:nvSpPr>
          <p:spPr>
            <a:xfrm>
              <a:off x="14753575" y="14896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53" y="0"/>
                    <a:pt x="31" y="6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7" y="365"/>
                    <a:pt x="487" y="244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4">
              <a:extLst>
                <a:ext uri="{FF2B5EF4-FFF2-40B4-BE49-F238E27FC236}">
                  <a16:creationId xmlns:a16="http://schemas.microsoft.com/office/drawing/2014/main" id="{87CE559C-45B6-D748-776E-14F3CE165C07}"/>
                </a:ext>
              </a:extLst>
            </p:cNvPr>
            <p:cNvSpPr/>
            <p:nvPr/>
          </p:nvSpPr>
          <p:spPr>
            <a:xfrm>
              <a:off x="14739900" y="14957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1" y="213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96"/>
                    <a:pt x="457" y="244"/>
                  </a:cubicBezTo>
                  <a:cubicBezTo>
                    <a:pt x="48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4">
              <a:extLst>
                <a:ext uri="{FF2B5EF4-FFF2-40B4-BE49-F238E27FC236}">
                  <a16:creationId xmlns:a16="http://schemas.microsoft.com/office/drawing/2014/main" id="{2471B87C-ADE1-7F5F-06CC-ABBFEAB43E61}"/>
                </a:ext>
              </a:extLst>
            </p:cNvPr>
            <p:cNvSpPr/>
            <p:nvPr/>
          </p:nvSpPr>
          <p:spPr>
            <a:xfrm>
              <a:off x="12612200" y="915525"/>
              <a:ext cx="2449150" cy="1426000"/>
            </a:xfrm>
            <a:custGeom>
              <a:avLst/>
              <a:gdLst/>
              <a:ahLst/>
              <a:cxnLst/>
              <a:rect l="l" t="t" r="r" b="b"/>
              <a:pathLst>
                <a:path w="97966" h="57040" extrusionOk="0">
                  <a:moveTo>
                    <a:pt x="6232" y="3969"/>
                  </a:moveTo>
                  <a:lnTo>
                    <a:pt x="6445" y="4091"/>
                  </a:lnTo>
                  <a:cubicBezTo>
                    <a:pt x="6445" y="4121"/>
                    <a:pt x="6445" y="4121"/>
                    <a:pt x="6445" y="4121"/>
                  </a:cubicBezTo>
                  <a:cubicBezTo>
                    <a:pt x="6657" y="4243"/>
                    <a:pt x="6840" y="4364"/>
                    <a:pt x="7022" y="4516"/>
                  </a:cubicBezTo>
                  <a:cubicBezTo>
                    <a:pt x="7174" y="4608"/>
                    <a:pt x="7296" y="4729"/>
                    <a:pt x="7448" y="4820"/>
                  </a:cubicBezTo>
                  <a:cubicBezTo>
                    <a:pt x="7600" y="4942"/>
                    <a:pt x="7752" y="5033"/>
                    <a:pt x="7873" y="5124"/>
                  </a:cubicBezTo>
                  <a:cubicBezTo>
                    <a:pt x="8694" y="5823"/>
                    <a:pt x="9484" y="6522"/>
                    <a:pt x="10244" y="7252"/>
                  </a:cubicBezTo>
                  <a:lnTo>
                    <a:pt x="10274" y="7252"/>
                  </a:lnTo>
                  <a:cubicBezTo>
                    <a:pt x="13284" y="7252"/>
                    <a:pt x="16262" y="7282"/>
                    <a:pt x="19272" y="7282"/>
                  </a:cubicBezTo>
                  <a:cubicBezTo>
                    <a:pt x="23041" y="7313"/>
                    <a:pt x="26840" y="7313"/>
                    <a:pt x="30609" y="7343"/>
                  </a:cubicBezTo>
                  <a:cubicBezTo>
                    <a:pt x="34317" y="7343"/>
                    <a:pt x="38026" y="7374"/>
                    <a:pt x="41734" y="7374"/>
                  </a:cubicBezTo>
                  <a:cubicBezTo>
                    <a:pt x="45260" y="7404"/>
                    <a:pt x="48786" y="7404"/>
                    <a:pt x="52312" y="7434"/>
                  </a:cubicBezTo>
                  <a:cubicBezTo>
                    <a:pt x="55929" y="7434"/>
                    <a:pt x="59546" y="7465"/>
                    <a:pt x="63163" y="7465"/>
                  </a:cubicBezTo>
                  <a:lnTo>
                    <a:pt x="74683" y="7526"/>
                  </a:lnTo>
                  <a:cubicBezTo>
                    <a:pt x="78178" y="7526"/>
                    <a:pt x="81674" y="7556"/>
                    <a:pt x="85169" y="7556"/>
                  </a:cubicBezTo>
                  <a:cubicBezTo>
                    <a:pt x="87024" y="7556"/>
                    <a:pt x="88908" y="7586"/>
                    <a:pt x="90762" y="7586"/>
                  </a:cubicBezTo>
                  <a:cubicBezTo>
                    <a:pt x="90762" y="7556"/>
                    <a:pt x="90793" y="7556"/>
                    <a:pt x="90793" y="7526"/>
                  </a:cubicBezTo>
                  <a:cubicBezTo>
                    <a:pt x="91036" y="7282"/>
                    <a:pt x="91279" y="7009"/>
                    <a:pt x="91553" y="6735"/>
                  </a:cubicBezTo>
                  <a:cubicBezTo>
                    <a:pt x="91735" y="6583"/>
                    <a:pt x="91887" y="6462"/>
                    <a:pt x="92039" y="6310"/>
                  </a:cubicBezTo>
                  <a:cubicBezTo>
                    <a:pt x="92191" y="6158"/>
                    <a:pt x="92373" y="5975"/>
                    <a:pt x="92525" y="5823"/>
                  </a:cubicBezTo>
                  <a:cubicBezTo>
                    <a:pt x="92677" y="5702"/>
                    <a:pt x="92829" y="5580"/>
                    <a:pt x="92951" y="5459"/>
                  </a:cubicBezTo>
                  <a:cubicBezTo>
                    <a:pt x="93133" y="5337"/>
                    <a:pt x="93315" y="5215"/>
                    <a:pt x="93467" y="5063"/>
                  </a:cubicBezTo>
                  <a:cubicBezTo>
                    <a:pt x="93589" y="4972"/>
                    <a:pt x="93711" y="4911"/>
                    <a:pt x="93802" y="4820"/>
                  </a:cubicBezTo>
                  <a:lnTo>
                    <a:pt x="93832" y="4820"/>
                  </a:lnTo>
                  <a:cubicBezTo>
                    <a:pt x="93711" y="4942"/>
                    <a:pt x="93619" y="5063"/>
                    <a:pt x="93498" y="5185"/>
                  </a:cubicBezTo>
                  <a:lnTo>
                    <a:pt x="93498" y="5215"/>
                  </a:lnTo>
                  <a:cubicBezTo>
                    <a:pt x="93467" y="5246"/>
                    <a:pt x="93407" y="5307"/>
                    <a:pt x="93376" y="5337"/>
                  </a:cubicBezTo>
                  <a:cubicBezTo>
                    <a:pt x="93346" y="5367"/>
                    <a:pt x="93315" y="5398"/>
                    <a:pt x="93285" y="5428"/>
                  </a:cubicBezTo>
                  <a:cubicBezTo>
                    <a:pt x="93224" y="5550"/>
                    <a:pt x="93133" y="5641"/>
                    <a:pt x="93042" y="5732"/>
                  </a:cubicBezTo>
                  <a:cubicBezTo>
                    <a:pt x="92951" y="5823"/>
                    <a:pt x="92890" y="5945"/>
                    <a:pt x="92799" y="6036"/>
                  </a:cubicBezTo>
                  <a:cubicBezTo>
                    <a:pt x="92647" y="6188"/>
                    <a:pt x="92525" y="6340"/>
                    <a:pt x="92404" y="6492"/>
                  </a:cubicBezTo>
                  <a:cubicBezTo>
                    <a:pt x="92343" y="6553"/>
                    <a:pt x="92282" y="6614"/>
                    <a:pt x="92221" y="6674"/>
                  </a:cubicBezTo>
                  <a:cubicBezTo>
                    <a:pt x="91978" y="6948"/>
                    <a:pt x="91704" y="7222"/>
                    <a:pt x="91431" y="7495"/>
                  </a:cubicBezTo>
                  <a:cubicBezTo>
                    <a:pt x="91370" y="7556"/>
                    <a:pt x="91279" y="7677"/>
                    <a:pt x="91188" y="7769"/>
                  </a:cubicBezTo>
                  <a:cubicBezTo>
                    <a:pt x="91188" y="7799"/>
                    <a:pt x="91218" y="7829"/>
                    <a:pt x="91218" y="7860"/>
                  </a:cubicBezTo>
                  <a:cubicBezTo>
                    <a:pt x="91218" y="7921"/>
                    <a:pt x="91218" y="7951"/>
                    <a:pt x="91218" y="8012"/>
                  </a:cubicBezTo>
                  <a:cubicBezTo>
                    <a:pt x="91218" y="9957"/>
                    <a:pt x="91188" y="11872"/>
                    <a:pt x="91157" y="13817"/>
                  </a:cubicBezTo>
                  <a:cubicBezTo>
                    <a:pt x="91157" y="15793"/>
                    <a:pt x="91127" y="17769"/>
                    <a:pt x="91127" y="19775"/>
                  </a:cubicBezTo>
                  <a:cubicBezTo>
                    <a:pt x="91097" y="21751"/>
                    <a:pt x="91097" y="23726"/>
                    <a:pt x="91066" y="25702"/>
                  </a:cubicBezTo>
                  <a:cubicBezTo>
                    <a:pt x="91066" y="27769"/>
                    <a:pt x="91036" y="29836"/>
                    <a:pt x="91005" y="31903"/>
                  </a:cubicBezTo>
                  <a:cubicBezTo>
                    <a:pt x="91005" y="33878"/>
                    <a:pt x="90975" y="35824"/>
                    <a:pt x="90975" y="37800"/>
                  </a:cubicBezTo>
                  <a:cubicBezTo>
                    <a:pt x="90945" y="39775"/>
                    <a:pt x="90945" y="41781"/>
                    <a:pt x="90914" y="43757"/>
                  </a:cubicBezTo>
                  <a:cubicBezTo>
                    <a:pt x="90914" y="45246"/>
                    <a:pt x="90884" y="46736"/>
                    <a:pt x="90884" y="48225"/>
                  </a:cubicBezTo>
                  <a:lnTo>
                    <a:pt x="90884" y="48256"/>
                  </a:lnTo>
                  <a:cubicBezTo>
                    <a:pt x="90884" y="48347"/>
                    <a:pt x="90853" y="48468"/>
                    <a:pt x="90853" y="48560"/>
                  </a:cubicBezTo>
                  <a:lnTo>
                    <a:pt x="90884" y="48560"/>
                  </a:lnTo>
                  <a:cubicBezTo>
                    <a:pt x="91431" y="49015"/>
                    <a:pt x="91948" y="49441"/>
                    <a:pt x="92495" y="49897"/>
                  </a:cubicBezTo>
                  <a:cubicBezTo>
                    <a:pt x="92556" y="49927"/>
                    <a:pt x="92586" y="49958"/>
                    <a:pt x="92647" y="50019"/>
                  </a:cubicBezTo>
                  <a:cubicBezTo>
                    <a:pt x="92860" y="50201"/>
                    <a:pt x="93042" y="50383"/>
                    <a:pt x="93255" y="50566"/>
                  </a:cubicBezTo>
                  <a:cubicBezTo>
                    <a:pt x="93407" y="50718"/>
                    <a:pt x="93559" y="50870"/>
                    <a:pt x="93711" y="50991"/>
                  </a:cubicBezTo>
                  <a:cubicBezTo>
                    <a:pt x="93802" y="51082"/>
                    <a:pt x="93893" y="51174"/>
                    <a:pt x="93984" y="51265"/>
                  </a:cubicBezTo>
                  <a:cubicBezTo>
                    <a:pt x="94075" y="51356"/>
                    <a:pt x="94167" y="51417"/>
                    <a:pt x="94227" y="51508"/>
                  </a:cubicBezTo>
                  <a:cubicBezTo>
                    <a:pt x="94349" y="51629"/>
                    <a:pt x="94470" y="51721"/>
                    <a:pt x="94592" y="51842"/>
                  </a:cubicBezTo>
                  <a:cubicBezTo>
                    <a:pt x="94714" y="51964"/>
                    <a:pt x="94866" y="52116"/>
                    <a:pt x="94987" y="52237"/>
                  </a:cubicBezTo>
                  <a:cubicBezTo>
                    <a:pt x="94896" y="52177"/>
                    <a:pt x="94805" y="52116"/>
                    <a:pt x="94714" y="52055"/>
                  </a:cubicBezTo>
                  <a:cubicBezTo>
                    <a:pt x="94653" y="52025"/>
                    <a:pt x="94592" y="51994"/>
                    <a:pt x="94531" y="51964"/>
                  </a:cubicBezTo>
                  <a:cubicBezTo>
                    <a:pt x="94440" y="51903"/>
                    <a:pt x="94349" y="51842"/>
                    <a:pt x="94227" y="51781"/>
                  </a:cubicBezTo>
                  <a:cubicBezTo>
                    <a:pt x="94167" y="51721"/>
                    <a:pt x="94075" y="51690"/>
                    <a:pt x="93984" y="51629"/>
                  </a:cubicBezTo>
                  <a:cubicBezTo>
                    <a:pt x="93893" y="51569"/>
                    <a:pt x="93802" y="51508"/>
                    <a:pt x="93741" y="51417"/>
                  </a:cubicBezTo>
                  <a:cubicBezTo>
                    <a:pt x="93589" y="51326"/>
                    <a:pt x="93467" y="51234"/>
                    <a:pt x="93315" y="51174"/>
                  </a:cubicBezTo>
                  <a:cubicBezTo>
                    <a:pt x="92708" y="50657"/>
                    <a:pt x="92069" y="50140"/>
                    <a:pt x="91461" y="49623"/>
                  </a:cubicBezTo>
                  <a:lnTo>
                    <a:pt x="90580" y="48924"/>
                  </a:lnTo>
                  <a:cubicBezTo>
                    <a:pt x="90458" y="48924"/>
                    <a:pt x="90337" y="48924"/>
                    <a:pt x="90185" y="48955"/>
                  </a:cubicBezTo>
                  <a:lnTo>
                    <a:pt x="90002" y="48955"/>
                  </a:lnTo>
                  <a:cubicBezTo>
                    <a:pt x="86963" y="48955"/>
                    <a:pt x="83923" y="48924"/>
                    <a:pt x="80884" y="48924"/>
                  </a:cubicBezTo>
                  <a:cubicBezTo>
                    <a:pt x="77175" y="48924"/>
                    <a:pt x="73437" y="48924"/>
                    <a:pt x="69728" y="48894"/>
                  </a:cubicBezTo>
                  <a:cubicBezTo>
                    <a:pt x="66081" y="48894"/>
                    <a:pt x="62433" y="48894"/>
                    <a:pt x="58786" y="48863"/>
                  </a:cubicBezTo>
                  <a:lnTo>
                    <a:pt x="48056" y="48863"/>
                  </a:lnTo>
                  <a:cubicBezTo>
                    <a:pt x="44318" y="48833"/>
                    <a:pt x="40579" y="48833"/>
                    <a:pt x="36840" y="48833"/>
                  </a:cubicBezTo>
                  <a:cubicBezTo>
                    <a:pt x="33132" y="48833"/>
                    <a:pt x="29393" y="48803"/>
                    <a:pt x="25655" y="48803"/>
                  </a:cubicBezTo>
                  <a:cubicBezTo>
                    <a:pt x="21916" y="48803"/>
                    <a:pt x="18177" y="48772"/>
                    <a:pt x="14439" y="48772"/>
                  </a:cubicBezTo>
                  <a:lnTo>
                    <a:pt x="9241" y="48772"/>
                  </a:lnTo>
                  <a:cubicBezTo>
                    <a:pt x="9180" y="48742"/>
                    <a:pt x="9150" y="48742"/>
                    <a:pt x="9089" y="48742"/>
                  </a:cubicBezTo>
                  <a:lnTo>
                    <a:pt x="8937" y="48742"/>
                  </a:lnTo>
                  <a:cubicBezTo>
                    <a:pt x="8907" y="48772"/>
                    <a:pt x="8907" y="48772"/>
                    <a:pt x="8907" y="48803"/>
                  </a:cubicBezTo>
                  <a:cubicBezTo>
                    <a:pt x="8268" y="49441"/>
                    <a:pt x="7660" y="50079"/>
                    <a:pt x="7022" y="50718"/>
                  </a:cubicBezTo>
                  <a:cubicBezTo>
                    <a:pt x="6597" y="51143"/>
                    <a:pt x="6171" y="51569"/>
                    <a:pt x="5745" y="51964"/>
                  </a:cubicBezTo>
                  <a:cubicBezTo>
                    <a:pt x="5563" y="52116"/>
                    <a:pt x="5411" y="52237"/>
                    <a:pt x="5229" y="52389"/>
                  </a:cubicBezTo>
                  <a:cubicBezTo>
                    <a:pt x="5138" y="52511"/>
                    <a:pt x="5016" y="52602"/>
                    <a:pt x="4894" y="52693"/>
                  </a:cubicBezTo>
                  <a:cubicBezTo>
                    <a:pt x="4894" y="52724"/>
                    <a:pt x="4894" y="52724"/>
                    <a:pt x="4894" y="52724"/>
                  </a:cubicBezTo>
                  <a:cubicBezTo>
                    <a:pt x="4864" y="52754"/>
                    <a:pt x="4803" y="52785"/>
                    <a:pt x="4773" y="52815"/>
                  </a:cubicBezTo>
                  <a:cubicBezTo>
                    <a:pt x="4894" y="52663"/>
                    <a:pt x="4986" y="52541"/>
                    <a:pt x="5107" y="52389"/>
                  </a:cubicBezTo>
                  <a:cubicBezTo>
                    <a:pt x="5259" y="52207"/>
                    <a:pt x="5441" y="51994"/>
                    <a:pt x="5593" y="51812"/>
                  </a:cubicBezTo>
                  <a:cubicBezTo>
                    <a:pt x="5745" y="51599"/>
                    <a:pt x="5928" y="51417"/>
                    <a:pt x="6080" y="51204"/>
                  </a:cubicBezTo>
                  <a:cubicBezTo>
                    <a:pt x="6171" y="51082"/>
                    <a:pt x="6262" y="50991"/>
                    <a:pt x="6384" y="50870"/>
                  </a:cubicBezTo>
                  <a:cubicBezTo>
                    <a:pt x="6445" y="50778"/>
                    <a:pt x="6536" y="50687"/>
                    <a:pt x="6597" y="50596"/>
                  </a:cubicBezTo>
                  <a:cubicBezTo>
                    <a:pt x="6688" y="50474"/>
                    <a:pt x="6779" y="50383"/>
                    <a:pt x="6870" y="50262"/>
                  </a:cubicBezTo>
                  <a:cubicBezTo>
                    <a:pt x="6870" y="50262"/>
                    <a:pt x="6900" y="50231"/>
                    <a:pt x="6900" y="50201"/>
                  </a:cubicBezTo>
                  <a:cubicBezTo>
                    <a:pt x="7174" y="49958"/>
                    <a:pt x="7417" y="49684"/>
                    <a:pt x="7691" y="49411"/>
                  </a:cubicBezTo>
                  <a:cubicBezTo>
                    <a:pt x="7964" y="49137"/>
                    <a:pt x="8238" y="48833"/>
                    <a:pt x="8542" y="48529"/>
                  </a:cubicBezTo>
                  <a:cubicBezTo>
                    <a:pt x="8542" y="48468"/>
                    <a:pt x="8542" y="48377"/>
                    <a:pt x="8542" y="48316"/>
                  </a:cubicBezTo>
                  <a:cubicBezTo>
                    <a:pt x="8603" y="46949"/>
                    <a:pt x="8633" y="45550"/>
                    <a:pt x="8694" y="44183"/>
                  </a:cubicBezTo>
                  <a:cubicBezTo>
                    <a:pt x="8755" y="42207"/>
                    <a:pt x="8815" y="40262"/>
                    <a:pt x="8876" y="38316"/>
                  </a:cubicBezTo>
                  <a:cubicBezTo>
                    <a:pt x="8937" y="36341"/>
                    <a:pt x="8998" y="34365"/>
                    <a:pt x="9059" y="32389"/>
                  </a:cubicBezTo>
                  <a:cubicBezTo>
                    <a:pt x="9119" y="30413"/>
                    <a:pt x="9180" y="28438"/>
                    <a:pt x="9241" y="26432"/>
                  </a:cubicBezTo>
                  <a:cubicBezTo>
                    <a:pt x="9302" y="24456"/>
                    <a:pt x="9363" y="22450"/>
                    <a:pt x="9423" y="20444"/>
                  </a:cubicBezTo>
                  <a:cubicBezTo>
                    <a:pt x="9484" y="18438"/>
                    <a:pt x="9545" y="16462"/>
                    <a:pt x="9606" y="14456"/>
                  </a:cubicBezTo>
                  <a:cubicBezTo>
                    <a:pt x="9666" y="12480"/>
                    <a:pt x="9727" y="10504"/>
                    <a:pt x="9788" y="8498"/>
                  </a:cubicBezTo>
                  <a:cubicBezTo>
                    <a:pt x="9788" y="8346"/>
                    <a:pt x="9788" y="8194"/>
                    <a:pt x="9788" y="8042"/>
                  </a:cubicBezTo>
                  <a:cubicBezTo>
                    <a:pt x="9818" y="8042"/>
                    <a:pt x="9818" y="8012"/>
                    <a:pt x="9818" y="8012"/>
                  </a:cubicBezTo>
                  <a:cubicBezTo>
                    <a:pt x="9818" y="7981"/>
                    <a:pt x="9818" y="7951"/>
                    <a:pt x="9818" y="7921"/>
                  </a:cubicBezTo>
                  <a:cubicBezTo>
                    <a:pt x="9818" y="7829"/>
                    <a:pt x="9818" y="7769"/>
                    <a:pt x="9818" y="7677"/>
                  </a:cubicBezTo>
                  <a:cubicBezTo>
                    <a:pt x="9849" y="7617"/>
                    <a:pt x="9849" y="7556"/>
                    <a:pt x="9849" y="7495"/>
                  </a:cubicBezTo>
                  <a:cubicBezTo>
                    <a:pt x="9363" y="7039"/>
                    <a:pt x="8846" y="6583"/>
                    <a:pt x="8359" y="6127"/>
                  </a:cubicBezTo>
                  <a:cubicBezTo>
                    <a:pt x="8238" y="6036"/>
                    <a:pt x="8147" y="5915"/>
                    <a:pt x="8055" y="5793"/>
                  </a:cubicBezTo>
                  <a:cubicBezTo>
                    <a:pt x="8025" y="5793"/>
                    <a:pt x="8025" y="5793"/>
                    <a:pt x="8025" y="5763"/>
                  </a:cubicBezTo>
                  <a:cubicBezTo>
                    <a:pt x="7812" y="5580"/>
                    <a:pt x="7630" y="5367"/>
                    <a:pt x="7417" y="5155"/>
                  </a:cubicBezTo>
                  <a:cubicBezTo>
                    <a:pt x="7296" y="5033"/>
                    <a:pt x="7144" y="4911"/>
                    <a:pt x="6992" y="4790"/>
                  </a:cubicBezTo>
                  <a:cubicBezTo>
                    <a:pt x="6870" y="4668"/>
                    <a:pt x="6779" y="4547"/>
                    <a:pt x="6657" y="4425"/>
                  </a:cubicBezTo>
                  <a:cubicBezTo>
                    <a:pt x="6657" y="4395"/>
                    <a:pt x="6627" y="4395"/>
                    <a:pt x="6627" y="4395"/>
                  </a:cubicBezTo>
                  <a:cubicBezTo>
                    <a:pt x="6505" y="4243"/>
                    <a:pt x="6384" y="4121"/>
                    <a:pt x="6232" y="3969"/>
                  </a:cubicBezTo>
                  <a:close/>
                  <a:moveTo>
                    <a:pt x="7623" y="0"/>
                  </a:moveTo>
                  <a:cubicBezTo>
                    <a:pt x="7580" y="0"/>
                    <a:pt x="7533" y="24"/>
                    <a:pt x="7478" y="79"/>
                  </a:cubicBezTo>
                  <a:cubicBezTo>
                    <a:pt x="6970" y="560"/>
                    <a:pt x="6956" y="1276"/>
                    <a:pt x="6236" y="1276"/>
                  </a:cubicBezTo>
                  <a:cubicBezTo>
                    <a:pt x="6137" y="1276"/>
                    <a:pt x="6025" y="1263"/>
                    <a:pt x="5897" y="1234"/>
                  </a:cubicBezTo>
                  <a:cubicBezTo>
                    <a:pt x="5078" y="1134"/>
                    <a:pt x="4319" y="264"/>
                    <a:pt x="3505" y="264"/>
                  </a:cubicBezTo>
                  <a:cubicBezTo>
                    <a:pt x="3323" y="264"/>
                    <a:pt x="3138" y="307"/>
                    <a:pt x="2949" y="413"/>
                  </a:cubicBezTo>
                  <a:cubicBezTo>
                    <a:pt x="2888" y="1142"/>
                    <a:pt x="3466" y="1781"/>
                    <a:pt x="3557" y="2480"/>
                  </a:cubicBezTo>
                  <a:cubicBezTo>
                    <a:pt x="3770" y="3574"/>
                    <a:pt x="2554" y="3969"/>
                    <a:pt x="1703" y="4182"/>
                  </a:cubicBezTo>
                  <a:cubicBezTo>
                    <a:pt x="1551" y="4243"/>
                    <a:pt x="1460" y="4395"/>
                    <a:pt x="1551" y="4547"/>
                  </a:cubicBezTo>
                  <a:cubicBezTo>
                    <a:pt x="2098" y="5124"/>
                    <a:pt x="2888" y="5367"/>
                    <a:pt x="3405" y="5915"/>
                  </a:cubicBezTo>
                  <a:cubicBezTo>
                    <a:pt x="3618" y="6036"/>
                    <a:pt x="4043" y="6796"/>
                    <a:pt x="4165" y="7313"/>
                  </a:cubicBezTo>
                  <a:lnTo>
                    <a:pt x="4165" y="7343"/>
                  </a:lnTo>
                  <a:cubicBezTo>
                    <a:pt x="4165" y="7374"/>
                    <a:pt x="4165" y="7434"/>
                    <a:pt x="4165" y="7465"/>
                  </a:cubicBezTo>
                  <a:lnTo>
                    <a:pt x="4165" y="7526"/>
                  </a:lnTo>
                  <a:cubicBezTo>
                    <a:pt x="4165" y="7586"/>
                    <a:pt x="4195" y="7617"/>
                    <a:pt x="4195" y="7647"/>
                  </a:cubicBezTo>
                  <a:lnTo>
                    <a:pt x="4195" y="7738"/>
                  </a:lnTo>
                  <a:cubicBezTo>
                    <a:pt x="4134" y="9623"/>
                    <a:pt x="4074" y="11507"/>
                    <a:pt x="4013" y="13422"/>
                  </a:cubicBezTo>
                  <a:cubicBezTo>
                    <a:pt x="3922" y="15398"/>
                    <a:pt x="3861" y="17374"/>
                    <a:pt x="3770" y="19319"/>
                  </a:cubicBezTo>
                  <a:cubicBezTo>
                    <a:pt x="3709" y="21264"/>
                    <a:pt x="3648" y="23210"/>
                    <a:pt x="3557" y="25125"/>
                  </a:cubicBezTo>
                  <a:cubicBezTo>
                    <a:pt x="3496" y="27161"/>
                    <a:pt x="3435" y="29167"/>
                    <a:pt x="3344" y="31173"/>
                  </a:cubicBezTo>
                  <a:cubicBezTo>
                    <a:pt x="3283" y="33179"/>
                    <a:pt x="3192" y="35155"/>
                    <a:pt x="3131" y="37131"/>
                  </a:cubicBezTo>
                  <a:cubicBezTo>
                    <a:pt x="3071" y="39076"/>
                    <a:pt x="2979" y="41052"/>
                    <a:pt x="2919" y="43028"/>
                  </a:cubicBezTo>
                  <a:lnTo>
                    <a:pt x="2706" y="48924"/>
                  </a:lnTo>
                  <a:cubicBezTo>
                    <a:pt x="2706" y="49076"/>
                    <a:pt x="2706" y="49228"/>
                    <a:pt x="2675" y="49411"/>
                  </a:cubicBezTo>
                  <a:cubicBezTo>
                    <a:pt x="2675" y="49441"/>
                    <a:pt x="2675" y="49471"/>
                    <a:pt x="2675" y="49502"/>
                  </a:cubicBezTo>
                  <a:cubicBezTo>
                    <a:pt x="2584" y="49867"/>
                    <a:pt x="2341" y="50383"/>
                    <a:pt x="2189" y="50474"/>
                  </a:cubicBezTo>
                  <a:cubicBezTo>
                    <a:pt x="1885" y="50961"/>
                    <a:pt x="1" y="51964"/>
                    <a:pt x="1368" y="52268"/>
                  </a:cubicBezTo>
                  <a:cubicBezTo>
                    <a:pt x="1733" y="52298"/>
                    <a:pt x="2250" y="52359"/>
                    <a:pt x="2402" y="52754"/>
                  </a:cubicBezTo>
                  <a:cubicBezTo>
                    <a:pt x="2736" y="53636"/>
                    <a:pt x="1764" y="54669"/>
                    <a:pt x="2341" y="55459"/>
                  </a:cubicBezTo>
                  <a:cubicBezTo>
                    <a:pt x="2462" y="55546"/>
                    <a:pt x="2598" y="55578"/>
                    <a:pt x="2740" y="55578"/>
                  </a:cubicBezTo>
                  <a:cubicBezTo>
                    <a:pt x="3100" y="55578"/>
                    <a:pt x="3504" y="55373"/>
                    <a:pt x="3830" y="55307"/>
                  </a:cubicBezTo>
                  <a:cubicBezTo>
                    <a:pt x="4115" y="55217"/>
                    <a:pt x="4342" y="55178"/>
                    <a:pt x="4526" y="55178"/>
                  </a:cubicBezTo>
                  <a:cubicBezTo>
                    <a:pt x="5524" y="55178"/>
                    <a:pt x="5256" y="56347"/>
                    <a:pt x="5897" y="57040"/>
                  </a:cubicBezTo>
                  <a:cubicBezTo>
                    <a:pt x="5958" y="57010"/>
                    <a:pt x="6049" y="56979"/>
                    <a:pt x="6110" y="56918"/>
                  </a:cubicBezTo>
                  <a:cubicBezTo>
                    <a:pt x="6475" y="56645"/>
                    <a:pt x="6566" y="56158"/>
                    <a:pt x="6779" y="55763"/>
                  </a:cubicBezTo>
                  <a:cubicBezTo>
                    <a:pt x="7113" y="54973"/>
                    <a:pt x="7843" y="54821"/>
                    <a:pt x="8603" y="54760"/>
                  </a:cubicBezTo>
                  <a:lnTo>
                    <a:pt x="8876" y="54760"/>
                  </a:lnTo>
                  <a:lnTo>
                    <a:pt x="8998" y="54730"/>
                  </a:lnTo>
                  <a:lnTo>
                    <a:pt x="9271" y="54730"/>
                  </a:lnTo>
                  <a:cubicBezTo>
                    <a:pt x="9423" y="54730"/>
                    <a:pt x="9606" y="54699"/>
                    <a:pt x="9788" y="54669"/>
                  </a:cubicBezTo>
                  <a:lnTo>
                    <a:pt x="10122" y="54669"/>
                  </a:lnTo>
                  <a:cubicBezTo>
                    <a:pt x="13253" y="54639"/>
                    <a:pt x="16414" y="54608"/>
                    <a:pt x="19575" y="54578"/>
                  </a:cubicBezTo>
                  <a:cubicBezTo>
                    <a:pt x="23405" y="54547"/>
                    <a:pt x="27235" y="54547"/>
                    <a:pt x="31065" y="54487"/>
                  </a:cubicBezTo>
                  <a:cubicBezTo>
                    <a:pt x="34530" y="54487"/>
                    <a:pt x="37995" y="54456"/>
                    <a:pt x="41430" y="54426"/>
                  </a:cubicBezTo>
                  <a:cubicBezTo>
                    <a:pt x="45108" y="54395"/>
                    <a:pt x="48755" y="54365"/>
                    <a:pt x="52433" y="54335"/>
                  </a:cubicBezTo>
                  <a:cubicBezTo>
                    <a:pt x="56354" y="54304"/>
                    <a:pt x="60306" y="54274"/>
                    <a:pt x="64227" y="54244"/>
                  </a:cubicBezTo>
                  <a:cubicBezTo>
                    <a:pt x="67783" y="54213"/>
                    <a:pt x="71370" y="54183"/>
                    <a:pt x="74926" y="54152"/>
                  </a:cubicBezTo>
                  <a:cubicBezTo>
                    <a:pt x="78574" y="54122"/>
                    <a:pt x="82221" y="54092"/>
                    <a:pt x="85869" y="54061"/>
                  </a:cubicBezTo>
                  <a:cubicBezTo>
                    <a:pt x="88057" y="54061"/>
                    <a:pt x="90215" y="54031"/>
                    <a:pt x="92373" y="54031"/>
                  </a:cubicBezTo>
                  <a:lnTo>
                    <a:pt x="92434" y="54031"/>
                  </a:lnTo>
                  <a:cubicBezTo>
                    <a:pt x="92468" y="54027"/>
                    <a:pt x="92502" y="54025"/>
                    <a:pt x="92537" y="54025"/>
                  </a:cubicBezTo>
                  <a:cubicBezTo>
                    <a:pt x="92752" y="54025"/>
                    <a:pt x="92980" y="54096"/>
                    <a:pt x="93163" y="54122"/>
                  </a:cubicBezTo>
                  <a:cubicBezTo>
                    <a:pt x="93863" y="54304"/>
                    <a:pt x="94136" y="55034"/>
                    <a:pt x="94622" y="55490"/>
                  </a:cubicBezTo>
                  <a:cubicBezTo>
                    <a:pt x="94759" y="55575"/>
                    <a:pt x="94863" y="55612"/>
                    <a:pt x="94942" y="55612"/>
                  </a:cubicBezTo>
                  <a:cubicBezTo>
                    <a:pt x="95283" y="55612"/>
                    <a:pt x="95156" y="54929"/>
                    <a:pt x="95230" y="54608"/>
                  </a:cubicBezTo>
                  <a:cubicBezTo>
                    <a:pt x="95323" y="54284"/>
                    <a:pt x="95558" y="54171"/>
                    <a:pt x="95821" y="54171"/>
                  </a:cubicBezTo>
                  <a:cubicBezTo>
                    <a:pt x="96076" y="54171"/>
                    <a:pt x="96359" y="54276"/>
                    <a:pt x="96568" y="54395"/>
                  </a:cubicBezTo>
                  <a:cubicBezTo>
                    <a:pt x="96704" y="54447"/>
                    <a:pt x="96850" y="54488"/>
                    <a:pt x="96994" y="54488"/>
                  </a:cubicBezTo>
                  <a:cubicBezTo>
                    <a:pt x="97108" y="54488"/>
                    <a:pt x="97221" y="54462"/>
                    <a:pt x="97328" y="54395"/>
                  </a:cubicBezTo>
                  <a:cubicBezTo>
                    <a:pt x="97571" y="54213"/>
                    <a:pt x="97571" y="53879"/>
                    <a:pt x="97480" y="53605"/>
                  </a:cubicBezTo>
                  <a:cubicBezTo>
                    <a:pt x="97297" y="53210"/>
                    <a:pt x="96811" y="52845"/>
                    <a:pt x="97054" y="52389"/>
                  </a:cubicBezTo>
                  <a:cubicBezTo>
                    <a:pt x="97145" y="51933"/>
                    <a:pt x="97662" y="51842"/>
                    <a:pt x="97905" y="51508"/>
                  </a:cubicBezTo>
                  <a:cubicBezTo>
                    <a:pt x="97966" y="51386"/>
                    <a:pt x="97936" y="51265"/>
                    <a:pt x="97905" y="51143"/>
                  </a:cubicBezTo>
                  <a:cubicBezTo>
                    <a:pt x="97723" y="50961"/>
                    <a:pt x="97480" y="50870"/>
                    <a:pt x="97267" y="50809"/>
                  </a:cubicBezTo>
                  <a:cubicBezTo>
                    <a:pt x="96446" y="50596"/>
                    <a:pt x="95929" y="50566"/>
                    <a:pt x="96051" y="49532"/>
                  </a:cubicBezTo>
                  <a:cubicBezTo>
                    <a:pt x="96051" y="49502"/>
                    <a:pt x="96051" y="49502"/>
                    <a:pt x="96051" y="49471"/>
                  </a:cubicBezTo>
                  <a:cubicBezTo>
                    <a:pt x="96051" y="49441"/>
                    <a:pt x="96021" y="49411"/>
                    <a:pt x="96021" y="49380"/>
                  </a:cubicBezTo>
                  <a:cubicBezTo>
                    <a:pt x="96021" y="47556"/>
                    <a:pt x="96021" y="45733"/>
                    <a:pt x="95990" y="43909"/>
                  </a:cubicBezTo>
                  <a:cubicBezTo>
                    <a:pt x="95990" y="41994"/>
                    <a:pt x="95990" y="40049"/>
                    <a:pt x="95960" y="38134"/>
                  </a:cubicBezTo>
                  <a:cubicBezTo>
                    <a:pt x="95960" y="36097"/>
                    <a:pt x="95929" y="34061"/>
                    <a:pt x="95929" y="32055"/>
                  </a:cubicBezTo>
                  <a:lnTo>
                    <a:pt x="95899" y="26067"/>
                  </a:lnTo>
                  <a:cubicBezTo>
                    <a:pt x="95899" y="24091"/>
                    <a:pt x="95869" y="22115"/>
                    <a:pt x="95869" y="20140"/>
                  </a:cubicBezTo>
                  <a:cubicBezTo>
                    <a:pt x="95869" y="18164"/>
                    <a:pt x="95838" y="16158"/>
                    <a:pt x="95838" y="14182"/>
                  </a:cubicBezTo>
                  <a:cubicBezTo>
                    <a:pt x="95808" y="12267"/>
                    <a:pt x="95808" y="10352"/>
                    <a:pt x="95808" y="8437"/>
                  </a:cubicBezTo>
                  <a:cubicBezTo>
                    <a:pt x="95808" y="8073"/>
                    <a:pt x="95808" y="7677"/>
                    <a:pt x="95808" y="7313"/>
                  </a:cubicBezTo>
                  <a:cubicBezTo>
                    <a:pt x="95808" y="7282"/>
                    <a:pt x="95808" y="7252"/>
                    <a:pt x="95808" y="7222"/>
                  </a:cubicBezTo>
                  <a:cubicBezTo>
                    <a:pt x="95808" y="7070"/>
                    <a:pt x="95838" y="6918"/>
                    <a:pt x="95960" y="6796"/>
                  </a:cubicBezTo>
                  <a:cubicBezTo>
                    <a:pt x="96203" y="6340"/>
                    <a:pt x="97449" y="6340"/>
                    <a:pt x="97237" y="5732"/>
                  </a:cubicBezTo>
                  <a:cubicBezTo>
                    <a:pt x="96902" y="5489"/>
                    <a:pt x="96446" y="5580"/>
                    <a:pt x="96112" y="5398"/>
                  </a:cubicBezTo>
                  <a:cubicBezTo>
                    <a:pt x="95778" y="5246"/>
                    <a:pt x="95595" y="4911"/>
                    <a:pt x="95595" y="4547"/>
                  </a:cubicBezTo>
                  <a:cubicBezTo>
                    <a:pt x="95626" y="3848"/>
                    <a:pt x="96112" y="3270"/>
                    <a:pt x="96416" y="2693"/>
                  </a:cubicBezTo>
                  <a:cubicBezTo>
                    <a:pt x="96477" y="2510"/>
                    <a:pt x="96568" y="2237"/>
                    <a:pt x="96416" y="2085"/>
                  </a:cubicBezTo>
                  <a:cubicBezTo>
                    <a:pt x="96277" y="2038"/>
                    <a:pt x="96140" y="2018"/>
                    <a:pt x="96006" y="2018"/>
                  </a:cubicBezTo>
                  <a:cubicBezTo>
                    <a:pt x="95525" y="2018"/>
                    <a:pt x="95074" y="2279"/>
                    <a:pt x="94622" y="2541"/>
                  </a:cubicBezTo>
                  <a:cubicBezTo>
                    <a:pt x="94169" y="2807"/>
                    <a:pt x="93716" y="3074"/>
                    <a:pt x="93201" y="3074"/>
                  </a:cubicBezTo>
                  <a:cubicBezTo>
                    <a:pt x="93129" y="3074"/>
                    <a:pt x="93056" y="3069"/>
                    <a:pt x="92981" y="3057"/>
                  </a:cubicBezTo>
                  <a:cubicBezTo>
                    <a:pt x="91887" y="2966"/>
                    <a:pt x="92160" y="1690"/>
                    <a:pt x="91948" y="990"/>
                  </a:cubicBezTo>
                  <a:cubicBezTo>
                    <a:pt x="91874" y="855"/>
                    <a:pt x="91770" y="799"/>
                    <a:pt x="91662" y="799"/>
                  </a:cubicBezTo>
                  <a:cubicBezTo>
                    <a:pt x="91505" y="799"/>
                    <a:pt x="91339" y="919"/>
                    <a:pt x="91249" y="1082"/>
                  </a:cubicBezTo>
                  <a:cubicBezTo>
                    <a:pt x="90914" y="1507"/>
                    <a:pt x="90519" y="1902"/>
                    <a:pt x="90094" y="2237"/>
                  </a:cubicBezTo>
                  <a:cubicBezTo>
                    <a:pt x="89820" y="2449"/>
                    <a:pt x="89516" y="2601"/>
                    <a:pt x="89182" y="2723"/>
                  </a:cubicBezTo>
                  <a:cubicBezTo>
                    <a:pt x="89121" y="2753"/>
                    <a:pt x="89030" y="2753"/>
                    <a:pt x="88969" y="2753"/>
                  </a:cubicBezTo>
                  <a:cubicBezTo>
                    <a:pt x="88908" y="2784"/>
                    <a:pt x="88847" y="2784"/>
                    <a:pt x="88786" y="2784"/>
                  </a:cubicBezTo>
                  <a:cubicBezTo>
                    <a:pt x="85838" y="2784"/>
                    <a:pt x="82890" y="2753"/>
                    <a:pt x="79941" y="2753"/>
                  </a:cubicBezTo>
                  <a:cubicBezTo>
                    <a:pt x="76355" y="2723"/>
                    <a:pt x="72798" y="2723"/>
                    <a:pt x="69242" y="2693"/>
                  </a:cubicBezTo>
                  <a:cubicBezTo>
                    <a:pt x="65747" y="2662"/>
                    <a:pt x="62281" y="2662"/>
                    <a:pt x="58816" y="2632"/>
                  </a:cubicBezTo>
                  <a:cubicBezTo>
                    <a:pt x="55473" y="2601"/>
                    <a:pt x="52129" y="2601"/>
                    <a:pt x="48786" y="2571"/>
                  </a:cubicBezTo>
                  <a:cubicBezTo>
                    <a:pt x="45169" y="2571"/>
                    <a:pt x="41521" y="2541"/>
                    <a:pt x="37904" y="2510"/>
                  </a:cubicBezTo>
                  <a:lnTo>
                    <a:pt x="27509" y="2449"/>
                  </a:lnTo>
                  <a:cubicBezTo>
                    <a:pt x="24165" y="2449"/>
                    <a:pt x="20822" y="2419"/>
                    <a:pt x="17509" y="2389"/>
                  </a:cubicBezTo>
                  <a:cubicBezTo>
                    <a:pt x="15198" y="2389"/>
                    <a:pt x="12888" y="2389"/>
                    <a:pt x="10578" y="2358"/>
                  </a:cubicBezTo>
                  <a:lnTo>
                    <a:pt x="10457" y="2358"/>
                  </a:lnTo>
                  <a:cubicBezTo>
                    <a:pt x="10335" y="2328"/>
                    <a:pt x="10214" y="2297"/>
                    <a:pt x="10092" y="2297"/>
                  </a:cubicBezTo>
                  <a:lnTo>
                    <a:pt x="9910" y="2297"/>
                  </a:lnTo>
                  <a:lnTo>
                    <a:pt x="9879" y="2267"/>
                  </a:lnTo>
                  <a:lnTo>
                    <a:pt x="9849" y="2267"/>
                  </a:lnTo>
                  <a:cubicBezTo>
                    <a:pt x="8694" y="2267"/>
                    <a:pt x="8299" y="1021"/>
                    <a:pt x="7843" y="170"/>
                  </a:cubicBezTo>
                  <a:cubicBezTo>
                    <a:pt x="7765" y="73"/>
                    <a:pt x="7700" y="0"/>
                    <a:pt x="76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4">
              <a:extLst>
                <a:ext uri="{FF2B5EF4-FFF2-40B4-BE49-F238E27FC236}">
                  <a16:creationId xmlns:a16="http://schemas.microsoft.com/office/drawing/2014/main" id="{9FBB0E96-ABDB-DB08-D953-BFF5F3E876F1}"/>
                </a:ext>
              </a:extLst>
            </p:cNvPr>
            <p:cNvSpPr/>
            <p:nvPr/>
          </p:nvSpPr>
          <p:spPr>
            <a:xfrm>
              <a:off x="12783950" y="1051975"/>
              <a:ext cx="2153550" cy="1127700"/>
            </a:xfrm>
            <a:custGeom>
              <a:avLst/>
              <a:gdLst/>
              <a:ahLst/>
              <a:cxnLst/>
              <a:rect l="l" t="t" r="r" b="b"/>
              <a:pathLst>
                <a:path w="86142" h="45108" extrusionOk="0">
                  <a:moveTo>
                    <a:pt x="3374" y="2159"/>
                  </a:moveTo>
                  <a:cubicBezTo>
                    <a:pt x="5623" y="2189"/>
                    <a:pt x="7873" y="2189"/>
                    <a:pt x="10122" y="2189"/>
                  </a:cubicBezTo>
                  <a:cubicBezTo>
                    <a:pt x="13769" y="2189"/>
                    <a:pt x="17417" y="2219"/>
                    <a:pt x="21034" y="2219"/>
                  </a:cubicBezTo>
                  <a:cubicBezTo>
                    <a:pt x="24408" y="2219"/>
                    <a:pt x="27782" y="2219"/>
                    <a:pt x="31156" y="2250"/>
                  </a:cubicBezTo>
                  <a:cubicBezTo>
                    <a:pt x="34773" y="2250"/>
                    <a:pt x="38390" y="2250"/>
                    <a:pt x="42007" y="2280"/>
                  </a:cubicBezTo>
                  <a:lnTo>
                    <a:pt x="53193" y="2280"/>
                  </a:lnTo>
                  <a:cubicBezTo>
                    <a:pt x="56536" y="2311"/>
                    <a:pt x="59910" y="2311"/>
                    <a:pt x="63254" y="2311"/>
                  </a:cubicBezTo>
                  <a:cubicBezTo>
                    <a:pt x="66901" y="2341"/>
                    <a:pt x="70549" y="2341"/>
                    <a:pt x="74196" y="2341"/>
                  </a:cubicBezTo>
                  <a:cubicBezTo>
                    <a:pt x="77296" y="2371"/>
                    <a:pt x="80397" y="2371"/>
                    <a:pt x="83497" y="2371"/>
                  </a:cubicBezTo>
                  <a:lnTo>
                    <a:pt x="84014" y="2371"/>
                  </a:lnTo>
                  <a:cubicBezTo>
                    <a:pt x="84044" y="2371"/>
                    <a:pt x="84075" y="2371"/>
                    <a:pt x="84105" y="2341"/>
                  </a:cubicBezTo>
                  <a:lnTo>
                    <a:pt x="84105" y="2341"/>
                  </a:lnTo>
                  <a:cubicBezTo>
                    <a:pt x="84105" y="4134"/>
                    <a:pt x="84105" y="5928"/>
                    <a:pt x="84075" y="7721"/>
                  </a:cubicBezTo>
                  <a:cubicBezTo>
                    <a:pt x="84075" y="7873"/>
                    <a:pt x="84075" y="8025"/>
                    <a:pt x="84075" y="8177"/>
                  </a:cubicBezTo>
                  <a:cubicBezTo>
                    <a:pt x="84075" y="9940"/>
                    <a:pt x="84044" y="11703"/>
                    <a:pt x="84044" y="13466"/>
                  </a:cubicBezTo>
                  <a:cubicBezTo>
                    <a:pt x="84044" y="13679"/>
                    <a:pt x="84044" y="13891"/>
                    <a:pt x="84044" y="14104"/>
                  </a:cubicBezTo>
                  <a:cubicBezTo>
                    <a:pt x="84044" y="16049"/>
                    <a:pt x="84014" y="18025"/>
                    <a:pt x="84014" y="19971"/>
                  </a:cubicBezTo>
                  <a:cubicBezTo>
                    <a:pt x="83983" y="21916"/>
                    <a:pt x="83983" y="23861"/>
                    <a:pt x="83983" y="25776"/>
                  </a:cubicBezTo>
                  <a:cubicBezTo>
                    <a:pt x="83953" y="26506"/>
                    <a:pt x="83953" y="27205"/>
                    <a:pt x="83953" y="27934"/>
                  </a:cubicBezTo>
                  <a:cubicBezTo>
                    <a:pt x="83953" y="28147"/>
                    <a:pt x="83953" y="28390"/>
                    <a:pt x="83953" y="28633"/>
                  </a:cubicBezTo>
                  <a:cubicBezTo>
                    <a:pt x="83953" y="29697"/>
                    <a:pt x="83923" y="30791"/>
                    <a:pt x="83923" y="31886"/>
                  </a:cubicBezTo>
                  <a:cubicBezTo>
                    <a:pt x="83923" y="33831"/>
                    <a:pt x="83923" y="35776"/>
                    <a:pt x="83892" y="37722"/>
                  </a:cubicBezTo>
                  <a:cubicBezTo>
                    <a:pt x="83892" y="39606"/>
                    <a:pt x="83892" y="41460"/>
                    <a:pt x="83862" y="43345"/>
                  </a:cubicBezTo>
                  <a:cubicBezTo>
                    <a:pt x="81521" y="43314"/>
                    <a:pt x="79211" y="43314"/>
                    <a:pt x="76871" y="43314"/>
                  </a:cubicBezTo>
                  <a:cubicBezTo>
                    <a:pt x="73345" y="43284"/>
                    <a:pt x="69819" y="43254"/>
                    <a:pt x="66293" y="43223"/>
                  </a:cubicBezTo>
                  <a:cubicBezTo>
                    <a:pt x="62737" y="43223"/>
                    <a:pt x="59181" y="43193"/>
                    <a:pt x="55655" y="43162"/>
                  </a:cubicBezTo>
                  <a:cubicBezTo>
                    <a:pt x="52038" y="43162"/>
                    <a:pt x="48390" y="43132"/>
                    <a:pt x="44773" y="43102"/>
                  </a:cubicBezTo>
                  <a:cubicBezTo>
                    <a:pt x="41034" y="43071"/>
                    <a:pt x="37296" y="43071"/>
                    <a:pt x="33557" y="43041"/>
                  </a:cubicBezTo>
                  <a:cubicBezTo>
                    <a:pt x="29909" y="43010"/>
                    <a:pt x="26262" y="43010"/>
                    <a:pt x="22645" y="42980"/>
                  </a:cubicBezTo>
                  <a:lnTo>
                    <a:pt x="22219" y="42980"/>
                  </a:lnTo>
                  <a:cubicBezTo>
                    <a:pt x="18845" y="42950"/>
                    <a:pt x="15471" y="42919"/>
                    <a:pt x="12128" y="42919"/>
                  </a:cubicBezTo>
                  <a:cubicBezTo>
                    <a:pt x="8724" y="42889"/>
                    <a:pt x="5350" y="42858"/>
                    <a:pt x="1976" y="42858"/>
                  </a:cubicBezTo>
                  <a:lnTo>
                    <a:pt x="1885" y="42858"/>
                  </a:lnTo>
                  <a:cubicBezTo>
                    <a:pt x="1885" y="42828"/>
                    <a:pt x="1915" y="42798"/>
                    <a:pt x="1915" y="42767"/>
                  </a:cubicBezTo>
                  <a:cubicBezTo>
                    <a:pt x="1945" y="41065"/>
                    <a:pt x="2006" y="39363"/>
                    <a:pt x="2067" y="37661"/>
                  </a:cubicBezTo>
                  <a:cubicBezTo>
                    <a:pt x="2067" y="37539"/>
                    <a:pt x="2097" y="37387"/>
                    <a:pt x="2097" y="37235"/>
                  </a:cubicBezTo>
                  <a:lnTo>
                    <a:pt x="2097" y="36840"/>
                  </a:lnTo>
                  <a:cubicBezTo>
                    <a:pt x="2158" y="34925"/>
                    <a:pt x="2249" y="32980"/>
                    <a:pt x="2310" y="31035"/>
                  </a:cubicBezTo>
                  <a:cubicBezTo>
                    <a:pt x="2341" y="30123"/>
                    <a:pt x="2371" y="29241"/>
                    <a:pt x="2401" y="28360"/>
                  </a:cubicBezTo>
                  <a:cubicBezTo>
                    <a:pt x="2401" y="28238"/>
                    <a:pt x="2401" y="28117"/>
                    <a:pt x="2401" y="27965"/>
                  </a:cubicBezTo>
                  <a:cubicBezTo>
                    <a:pt x="2401" y="27904"/>
                    <a:pt x="2401" y="27843"/>
                    <a:pt x="2401" y="27782"/>
                  </a:cubicBezTo>
                  <a:cubicBezTo>
                    <a:pt x="2432" y="27600"/>
                    <a:pt x="2432" y="27448"/>
                    <a:pt x="2432" y="27296"/>
                  </a:cubicBezTo>
                  <a:cubicBezTo>
                    <a:pt x="2462" y="26566"/>
                    <a:pt x="2493" y="25837"/>
                    <a:pt x="2493" y="25138"/>
                  </a:cubicBezTo>
                  <a:cubicBezTo>
                    <a:pt x="2584" y="23162"/>
                    <a:pt x="2644" y="21186"/>
                    <a:pt x="2705" y="19211"/>
                  </a:cubicBezTo>
                  <a:cubicBezTo>
                    <a:pt x="2766" y="17265"/>
                    <a:pt x="2827" y="15320"/>
                    <a:pt x="2918" y="13344"/>
                  </a:cubicBezTo>
                  <a:cubicBezTo>
                    <a:pt x="2918" y="13162"/>
                    <a:pt x="2918" y="13010"/>
                    <a:pt x="2918" y="12828"/>
                  </a:cubicBezTo>
                  <a:cubicBezTo>
                    <a:pt x="2979" y="11004"/>
                    <a:pt x="3040" y="9180"/>
                    <a:pt x="3100" y="7356"/>
                  </a:cubicBezTo>
                  <a:lnTo>
                    <a:pt x="3283" y="2371"/>
                  </a:lnTo>
                  <a:cubicBezTo>
                    <a:pt x="3283" y="2311"/>
                    <a:pt x="3283" y="2250"/>
                    <a:pt x="3283" y="2159"/>
                  </a:cubicBezTo>
                  <a:close/>
                  <a:moveTo>
                    <a:pt x="1216" y="1"/>
                  </a:moveTo>
                  <a:cubicBezTo>
                    <a:pt x="1216" y="1"/>
                    <a:pt x="1216" y="31"/>
                    <a:pt x="1216" y="31"/>
                  </a:cubicBezTo>
                  <a:lnTo>
                    <a:pt x="1185" y="31"/>
                  </a:lnTo>
                  <a:cubicBezTo>
                    <a:pt x="1185" y="61"/>
                    <a:pt x="1185" y="92"/>
                    <a:pt x="1185" y="92"/>
                  </a:cubicBezTo>
                  <a:cubicBezTo>
                    <a:pt x="1185" y="183"/>
                    <a:pt x="1185" y="274"/>
                    <a:pt x="1185" y="365"/>
                  </a:cubicBezTo>
                  <a:lnTo>
                    <a:pt x="1185" y="487"/>
                  </a:lnTo>
                  <a:lnTo>
                    <a:pt x="1216" y="487"/>
                  </a:lnTo>
                  <a:cubicBezTo>
                    <a:pt x="1185" y="943"/>
                    <a:pt x="1185" y="1429"/>
                    <a:pt x="1185" y="1885"/>
                  </a:cubicBezTo>
                  <a:cubicBezTo>
                    <a:pt x="1155" y="2584"/>
                    <a:pt x="1125" y="3283"/>
                    <a:pt x="1125" y="3952"/>
                  </a:cubicBezTo>
                  <a:cubicBezTo>
                    <a:pt x="1064" y="5958"/>
                    <a:pt x="1003" y="7964"/>
                    <a:pt x="942" y="9970"/>
                  </a:cubicBezTo>
                  <a:cubicBezTo>
                    <a:pt x="912" y="12037"/>
                    <a:pt x="851" y="14104"/>
                    <a:pt x="790" y="16171"/>
                  </a:cubicBezTo>
                  <a:cubicBezTo>
                    <a:pt x="730" y="18177"/>
                    <a:pt x="669" y="20183"/>
                    <a:pt x="608" y="22189"/>
                  </a:cubicBezTo>
                  <a:cubicBezTo>
                    <a:pt x="578" y="24165"/>
                    <a:pt x="517" y="26110"/>
                    <a:pt x="456" y="28056"/>
                  </a:cubicBezTo>
                  <a:cubicBezTo>
                    <a:pt x="395" y="30062"/>
                    <a:pt x="334" y="32068"/>
                    <a:pt x="304" y="34074"/>
                  </a:cubicBezTo>
                  <a:cubicBezTo>
                    <a:pt x="243" y="36111"/>
                    <a:pt x="182" y="38177"/>
                    <a:pt x="122" y="40214"/>
                  </a:cubicBezTo>
                  <a:cubicBezTo>
                    <a:pt x="91" y="41612"/>
                    <a:pt x="61" y="43041"/>
                    <a:pt x="0" y="44439"/>
                  </a:cubicBezTo>
                  <a:cubicBezTo>
                    <a:pt x="0" y="44500"/>
                    <a:pt x="0" y="44591"/>
                    <a:pt x="30" y="44652"/>
                  </a:cubicBezTo>
                  <a:cubicBezTo>
                    <a:pt x="30" y="44743"/>
                    <a:pt x="30" y="44834"/>
                    <a:pt x="0" y="44895"/>
                  </a:cubicBezTo>
                  <a:cubicBezTo>
                    <a:pt x="0" y="44986"/>
                    <a:pt x="0" y="45047"/>
                    <a:pt x="0" y="45108"/>
                  </a:cubicBezTo>
                  <a:cubicBezTo>
                    <a:pt x="30" y="45108"/>
                    <a:pt x="61" y="45077"/>
                    <a:pt x="91" y="45077"/>
                  </a:cubicBezTo>
                  <a:lnTo>
                    <a:pt x="122" y="45077"/>
                  </a:lnTo>
                  <a:cubicBezTo>
                    <a:pt x="182" y="45047"/>
                    <a:pt x="213" y="44986"/>
                    <a:pt x="304" y="44986"/>
                  </a:cubicBezTo>
                  <a:lnTo>
                    <a:pt x="456" y="44986"/>
                  </a:lnTo>
                  <a:cubicBezTo>
                    <a:pt x="456" y="44956"/>
                    <a:pt x="456" y="44925"/>
                    <a:pt x="456" y="44895"/>
                  </a:cubicBezTo>
                  <a:lnTo>
                    <a:pt x="8268" y="44895"/>
                  </a:lnTo>
                  <a:cubicBezTo>
                    <a:pt x="12067" y="44925"/>
                    <a:pt x="15867" y="44925"/>
                    <a:pt x="19666" y="44925"/>
                  </a:cubicBezTo>
                  <a:cubicBezTo>
                    <a:pt x="23496" y="44956"/>
                    <a:pt x="27326" y="44956"/>
                    <a:pt x="31186" y="44956"/>
                  </a:cubicBezTo>
                  <a:cubicBezTo>
                    <a:pt x="35016" y="44956"/>
                    <a:pt x="38846" y="44986"/>
                    <a:pt x="42706" y="44986"/>
                  </a:cubicBezTo>
                  <a:cubicBezTo>
                    <a:pt x="46657" y="44986"/>
                    <a:pt x="50609" y="45016"/>
                    <a:pt x="54560" y="45016"/>
                  </a:cubicBezTo>
                  <a:cubicBezTo>
                    <a:pt x="58390" y="45016"/>
                    <a:pt x="62220" y="45047"/>
                    <a:pt x="66050" y="45047"/>
                  </a:cubicBezTo>
                  <a:cubicBezTo>
                    <a:pt x="69880" y="45047"/>
                    <a:pt x="73710" y="45047"/>
                    <a:pt x="77570" y="45077"/>
                  </a:cubicBezTo>
                  <a:lnTo>
                    <a:pt x="85169" y="45077"/>
                  </a:lnTo>
                  <a:lnTo>
                    <a:pt x="85169" y="45108"/>
                  </a:lnTo>
                  <a:lnTo>
                    <a:pt x="85625" y="45108"/>
                  </a:lnTo>
                  <a:lnTo>
                    <a:pt x="85625" y="45077"/>
                  </a:lnTo>
                  <a:lnTo>
                    <a:pt x="86142" y="45077"/>
                  </a:lnTo>
                  <a:cubicBezTo>
                    <a:pt x="86050" y="45016"/>
                    <a:pt x="85959" y="44956"/>
                    <a:pt x="85868" y="44864"/>
                  </a:cubicBezTo>
                  <a:cubicBezTo>
                    <a:pt x="85838" y="44834"/>
                    <a:pt x="85777" y="44743"/>
                    <a:pt x="85807" y="44652"/>
                  </a:cubicBezTo>
                  <a:lnTo>
                    <a:pt x="85625" y="44652"/>
                  </a:lnTo>
                  <a:cubicBezTo>
                    <a:pt x="85625" y="43497"/>
                    <a:pt x="85625" y="42342"/>
                    <a:pt x="85625" y="41187"/>
                  </a:cubicBezTo>
                  <a:cubicBezTo>
                    <a:pt x="85655" y="39181"/>
                    <a:pt x="85686" y="37174"/>
                    <a:pt x="85686" y="35168"/>
                  </a:cubicBezTo>
                  <a:cubicBezTo>
                    <a:pt x="85686" y="33162"/>
                    <a:pt x="85716" y="31156"/>
                    <a:pt x="85716" y="29180"/>
                  </a:cubicBezTo>
                  <a:cubicBezTo>
                    <a:pt x="85746" y="27083"/>
                    <a:pt x="85746" y="25016"/>
                    <a:pt x="85777" y="22949"/>
                  </a:cubicBezTo>
                  <a:cubicBezTo>
                    <a:pt x="85807" y="21004"/>
                    <a:pt x="85807" y="19059"/>
                    <a:pt x="85838" y="17113"/>
                  </a:cubicBezTo>
                  <a:cubicBezTo>
                    <a:pt x="85838" y="15046"/>
                    <a:pt x="85868" y="12980"/>
                    <a:pt x="85868" y="10913"/>
                  </a:cubicBezTo>
                  <a:lnTo>
                    <a:pt x="85929" y="4803"/>
                  </a:lnTo>
                  <a:cubicBezTo>
                    <a:pt x="85929" y="3557"/>
                    <a:pt x="85929" y="2280"/>
                    <a:pt x="85959" y="1034"/>
                  </a:cubicBezTo>
                  <a:lnTo>
                    <a:pt x="85990" y="1034"/>
                  </a:lnTo>
                  <a:cubicBezTo>
                    <a:pt x="85990" y="1004"/>
                    <a:pt x="85990" y="943"/>
                    <a:pt x="85990" y="912"/>
                  </a:cubicBezTo>
                  <a:lnTo>
                    <a:pt x="85990" y="852"/>
                  </a:lnTo>
                  <a:cubicBezTo>
                    <a:pt x="85990" y="761"/>
                    <a:pt x="85990" y="669"/>
                    <a:pt x="85990" y="578"/>
                  </a:cubicBezTo>
                  <a:lnTo>
                    <a:pt x="85959" y="578"/>
                  </a:lnTo>
                  <a:lnTo>
                    <a:pt x="85959" y="487"/>
                  </a:lnTo>
                  <a:cubicBezTo>
                    <a:pt x="85868" y="517"/>
                    <a:pt x="85777" y="517"/>
                    <a:pt x="85686" y="517"/>
                  </a:cubicBezTo>
                  <a:lnTo>
                    <a:pt x="85503" y="517"/>
                  </a:lnTo>
                  <a:lnTo>
                    <a:pt x="85503" y="578"/>
                  </a:lnTo>
                  <a:cubicBezTo>
                    <a:pt x="83011" y="578"/>
                    <a:pt x="80488" y="548"/>
                    <a:pt x="77995" y="517"/>
                  </a:cubicBezTo>
                  <a:lnTo>
                    <a:pt x="67083" y="457"/>
                  </a:lnTo>
                  <a:cubicBezTo>
                    <a:pt x="63314" y="426"/>
                    <a:pt x="59545" y="426"/>
                    <a:pt x="55776" y="396"/>
                  </a:cubicBezTo>
                  <a:cubicBezTo>
                    <a:pt x="51916" y="365"/>
                    <a:pt x="48025" y="335"/>
                    <a:pt x="44165" y="305"/>
                  </a:cubicBezTo>
                  <a:cubicBezTo>
                    <a:pt x="40396" y="305"/>
                    <a:pt x="36657" y="274"/>
                    <a:pt x="32888" y="244"/>
                  </a:cubicBezTo>
                  <a:cubicBezTo>
                    <a:pt x="29119" y="213"/>
                    <a:pt x="25350" y="183"/>
                    <a:pt x="21581" y="183"/>
                  </a:cubicBezTo>
                  <a:cubicBezTo>
                    <a:pt x="17903" y="153"/>
                    <a:pt x="14225" y="122"/>
                    <a:pt x="10547" y="92"/>
                  </a:cubicBezTo>
                  <a:cubicBezTo>
                    <a:pt x="7599" y="92"/>
                    <a:pt x="4651" y="61"/>
                    <a:pt x="1672" y="31"/>
                  </a:cubicBezTo>
                  <a:lnTo>
                    <a:pt x="1581" y="31"/>
                  </a:lnTo>
                  <a:cubicBezTo>
                    <a:pt x="1550" y="31"/>
                    <a:pt x="1489" y="1"/>
                    <a:pt x="1429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4">
              <a:extLst>
                <a:ext uri="{FF2B5EF4-FFF2-40B4-BE49-F238E27FC236}">
                  <a16:creationId xmlns:a16="http://schemas.microsoft.com/office/drawing/2014/main" id="{AF36CB1C-EAFB-EF07-DA37-645F67D2F8AD}"/>
                </a:ext>
              </a:extLst>
            </p:cNvPr>
            <p:cNvSpPr/>
            <p:nvPr/>
          </p:nvSpPr>
          <p:spPr>
            <a:xfrm>
              <a:off x="12742150" y="2072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64">
              <a:extLst>
                <a:ext uri="{FF2B5EF4-FFF2-40B4-BE49-F238E27FC236}">
                  <a16:creationId xmlns:a16="http://schemas.microsoft.com/office/drawing/2014/main" id="{7D9542FB-F376-C62A-BE26-1952819BE065}"/>
                </a:ext>
              </a:extLst>
            </p:cNvPr>
            <p:cNvSpPr/>
            <p:nvPr/>
          </p:nvSpPr>
          <p:spPr>
            <a:xfrm>
              <a:off x="12742150" y="2053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64">
              <a:extLst>
                <a:ext uri="{FF2B5EF4-FFF2-40B4-BE49-F238E27FC236}">
                  <a16:creationId xmlns:a16="http://schemas.microsoft.com/office/drawing/2014/main" id="{EDC89A29-0C7A-5C79-2CD5-A70B73DBF94C}"/>
                </a:ext>
              </a:extLst>
            </p:cNvPr>
            <p:cNvSpPr/>
            <p:nvPr/>
          </p:nvSpPr>
          <p:spPr>
            <a:xfrm>
              <a:off x="12751275" y="17252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65"/>
                    <a:pt x="91" y="456"/>
                    <a:pt x="213" y="456"/>
                  </a:cubicBezTo>
                  <a:cubicBezTo>
                    <a:pt x="334" y="456"/>
                    <a:pt x="426" y="334"/>
                    <a:pt x="426" y="213"/>
                  </a:cubicBezTo>
                  <a:cubicBezTo>
                    <a:pt x="456" y="91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>
              <a:extLst>
                <a:ext uri="{FF2B5EF4-FFF2-40B4-BE49-F238E27FC236}">
                  <a16:creationId xmlns:a16="http://schemas.microsoft.com/office/drawing/2014/main" id="{68A3CB55-1991-6932-1E2F-A0768F9741E3}"/>
                </a:ext>
              </a:extLst>
            </p:cNvPr>
            <p:cNvSpPr/>
            <p:nvPr/>
          </p:nvSpPr>
          <p:spPr>
            <a:xfrm>
              <a:off x="12767225" y="1384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4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64">
              <a:extLst>
                <a:ext uri="{FF2B5EF4-FFF2-40B4-BE49-F238E27FC236}">
                  <a16:creationId xmlns:a16="http://schemas.microsoft.com/office/drawing/2014/main" id="{6DBD71C5-E6BF-6FAB-A865-10123DDE581C}"/>
                </a:ext>
              </a:extLst>
            </p:cNvPr>
            <p:cNvSpPr/>
            <p:nvPr/>
          </p:nvSpPr>
          <p:spPr>
            <a:xfrm>
              <a:off x="12765700" y="1365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64">
              <a:extLst>
                <a:ext uri="{FF2B5EF4-FFF2-40B4-BE49-F238E27FC236}">
                  <a16:creationId xmlns:a16="http://schemas.microsoft.com/office/drawing/2014/main" id="{D893D138-0A77-D4C3-2D88-07C8500DC443}"/>
                </a:ext>
              </a:extLst>
            </p:cNvPr>
            <p:cNvSpPr/>
            <p:nvPr/>
          </p:nvSpPr>
          <p:spPr>
            <a:xfrm>
              <a:off x="12752775" y="1376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35" y="456"/>
                    <a:pt x="457" y="335"/>
                    <a:pt x="457" y="213"/>
                  </a:cubicBezTo>
                  <a:cubicBezTo>
                    <a:pt x="457" y="92"/>
                    <a:pt x="366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4">
              <a:extLst>
                <a:ext uri="{FF2B5EF4-FFF2-40B4-BE49-F238E27FC236}">
                  <a16:creationId xmlns:a16="http://schemas.microsoft.com/office/drawing/2014/main" id="{702D6098-B323-7FA2-5943-3E00CE78BB84}"/>
                </a:ext>
              </a:extLst>
            </p:cNvPr>
            <p:cNvSpPr/>
            <p:nvPr/>
          </p:nvSpPr>
          <p:spPr>
            <a:xfrm>
              <a:off x="12780900" y="1075525"/>
              <a:ext cx="11425" cy="10800"/>
            </a:xfrm>
            <a:custGeom>
              <a:avLst/>
              <a:gdLst/>
              <a:ahLst/>
              <a:cxnLst/>
              <a:rect l="l" t="t" r="r" b="b"/>
              <a:pathLst>
                <a:path w="457" h="432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256" y="430"/>
                    <a:pt x="269" y="431"/>
                    <a:pt x="281" y="431"/>
                  </a:cubicBezTo>
                  <a:cubicBezTo>
                    <a:pt x="383" y="431"/>
                    <a:pt x="456" y="322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64">
              <a:extLst>
                <a:ext uri="{FF2B5EF4-FFF2-40B4-BE49-F238E27FC236}">
                  <a16:creationId xmlns:a16="http://schemas.microsoft.com/office/drawing/2014/main" id="{D13B017A-2C3E-C1A4-2A4F-19503D26482F}"/>
                </a:ext>
              </a:extLst>
            </p:cNvPr>
            <p:cNvSpPr/>
            <p:nvPr/>
          </p:nvSpPr>
          <p:spPr>
            <a:xfrm>
              <a:off x="13116025" y="1023100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65"/>
                    <a:pt x="91" y="457"/>
                    <a:pt x="213" y="457"/>
                  </a:cubicBezTo>
                  <a:cubicBezTo>
                    <a:pt x="334" y="457"/>
                    <a:pt x="426" y="365"/>
                    <a:pt x="426" y="244"/>
                  </a:cubicBezTo>
                  <a:cubicBezTo>
                    <a:pt x="426" y="12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64">
              <a:extLst>
                <a:ext uri="{FF2B5EF4-FFF2-40B4-BE49-F238E27FC236}">
                  <a16:creationId xmlns:a16="http://schemas.microsoft.com/office/drawing/2014/main" id="{4FCFCD8E-CC43-D112-2751-4D13DD5B3C72}"/>
                </a:ext>
              </a:extLst>
            </p:cNvPr>
            <p:cNvSpPr/>
            <p:nvPr/>
          </p:nvSpPr>
          <p:spPr>
            <a:xfrm>
              <a:off x="131365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>
              <a:extLst>
                <a:ext uri="{FF2B5EF4-FFF2-40B4-BE49-F238E27FC236}">
                  <a16:creationId xmlns:a16="http://schemas.microsoft.com/office/drawing/2014/main" id="{E69179E0-AE77-645D-14AC-2E9DEFC7E4D8}"/>
                </a:ext>
              </a:extLst>
            </p:cNvPr>
            <p:cNvSpPr/>
            <p:nvPr/>
          </p:nvSpPr>
          <p:spPr>
            <a:xfrm>
              <a:off x="13126650" y="1009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64">
              <a:extLst>
                <a:ext uri="{FF2B5EF4-FFF2-40B4-BE49-F238E27FC236}">
                  <a16:creationId xmlns:a16="http://schemas.microsoft.com/office/drawing/2014/main" id="{BCB63769-C31A-B29D-03D3-3C98D84BE5FB}"/>
                </a:ext>
              </a:extLst>
            </p:cNvPr>
            <p:cNvSpPr/>
            <p:nvPr/>
          </p:nvSpPr>
          <p:spPr>
            <a:xfrm>
              <a:off x="134967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64">
              <a:extLst>
                <a:ext uri="{FF2B5EF4-FFF2-40B4-BE49-F238E27FC236}">
                  <a16:creationId xmlns:a16="http://schemas.microsoft.com/office/drawing/2014/main" id="{617678FE-3EA9-E125-F10F-D5F0534EA09D}"/>
                </a:ext>
              </a:extLst>
            </p:cNvPr>
            <p:cNvSpPr/>
            <p:nvPr/>
          </p:nvSpPr>
          <p:spPr>
            <a:xfrm>
              <a:off x="13517225" y="1025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31" y="122"/>
                    <a:pt x="31" y="244"/>
                  </a:cubicBezTo>
                  <a:cubicBezTo>
                    <a:pt x="1" y="366"/>
                    <a:pt x="123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>
              <a:extLst>
                <a:ext uri="{FF2B5EF4-FFF2-40B4-BE49-F238E27FC236}">
                  <a16:creationId xmlns:a16="http://schemas.microsoft.com/office/drawing/2014/main" id="{C1FBEFA0-3445-59E8-37AF-F9C2F37E24DB}"/>
                </a:ext>
              </a:extLst>
            </p:cNvPr>
            <p:cNvSpPr/>
            <p:nvPr/>
          </p:nvSpPr>
          <p:spPr>
            <a:xfrm>
              <a:off x="13922250" y="1029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>
              <a:extLst>
                <a:ext uri="{FF2B5EF4-FFF2-40B4-BE49-F238E27FC236}">
                  <a16:creationId xmlns:a16="http://schemas.microsoft.com/office/drawing/2014/main" id="{4442CBE7-6ABD-4880-95D3-987CE354EF7C}"/>
                </a:ext>
              </a:extLst>
            </p:cNvPr>
            <p:cNvSpPr/>
            <p:nvPr/>
          </p:nvSpPr>
          <p:spPr>
            <a:xfrm>
              <a:off x="14391875" y="1028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2"/>
                    <a:pt x="0" y="244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>
              <a:extLst>
                <a:ext uri="{FF2B5EF4-FFF2-40B4-BE49-F238E27FC236}">
                  <a16:creationId xmlns:a16="http://schemas.microsoft.com/office/drawing/2014/main" id="{F8E90B23-0F93-FC7C-52CA-E20CACE19541}"/>
                </a:ext>
              </a:extLst>
            </p:cNvPr>
            <p:cNvSpPr/>
            <p:nvPr/>
          </p:nvSpPr>
          <p:spPr>
            <a:xfrm>
              <a:off x="14409350" y="10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6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64">
              <a:extLst>
                <a:ext uri="{FF2B5EF4-FFF2-40B4-BE49-F238E27FC236}">
                  <a16:creationId xmlns:a16="http://schemas.microsoft.com/office/drawing/2014/main" id="{FA87FC89-7DD1-C342-9C7D-B1726CFDF5A9}"/>
                </a:ext>
              </a:extLst>
            </p:cNvPr>
            <p:cNvSpPr/>
            <p:nvPr/>
          </p:nvSpPr>
          <p:spPr>
            <a:xfrm>
              <a:off x="14403275" y="1017775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66"/>
                    <a:pt x="42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64">
              <a:extLst>
                <a:ext uri="{FF2B5EF4-FFF2-40B4-BE49-F238E27FC236}">
                  <a16:creationId xmlns:a16="http://schemas.microsoft.com/office/drawing/2014/main" id="{E29EC38F-345B-2473-6223-26D9CF544C65}"/>
                </a:ext>
              </a:extLst>
            </p:cNvPr>
            <p:cNvSpPr/>
            <p:nvPr/>
          </p:nvSpPr>
          <p:spPr>
            <a:xfrm>
              <a:off x="14951925" y="11036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>
              <a:extLst>
                <a:ext uri="{FF2B5EF4-FFF2-40B4-BE49-F238E27FC236}">
                  <a16:creationId xmlns:a16="http://schemas.microsoft.com/office/drawing/2014/main" id="{AFE887E0-21FF-0F33-1A6C-B67D69C854C8}"/>
                </a:ext>
              </a:extLst>
            </p:cNvPr>
            <p:cNvSpPr/>
            <p:nvPr/>
          </p:nvSpPr>
          <p:spPr>
            <a:xfrm>
              <a:off x="14948875" y="1537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4">
              <a:extLst>
                <a:ext uri="{FF2B5EF4-FFF2-40B4-BE49-F238E27FC236}">
                  <a16:creationId xmlns:a16="http://schemas.microsoft.com/office/drawing/2014/main" id="{4DD08C40-5280-F1DF-BA08-C26165CE3DB4}"/>
                </a:ext>
              </a:extLst>
            </p:cNvPr>
            <p:cNvSpPr/>
            <p:nvPr/>
          </p:nvSpPr>
          <p:spPr>
            <a:xfrm>
              <a:off x="14947350" y="152082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3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5" y="457"/>
                    <a:pt x="457" y="365"/>
                    <a:pt x="487" y="244"/>
                  </a:cubicBezTo>
                  <a:cubicBezTo>
                    <a:pt x="48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64">
              <a:extLst>
                <a:ext uri="{FF2B5EF4-FFF2-40B4-BE49-F238E27FC236}">
                  <a16:creationId xmlns:a16="http://schemas.microsoft.com/office/drawing/2014/main" id="{DE730F75-E9DE-BAA2-D78E-38B7E4D49507}"/>
                </a:ext>
              </a:extLst>
            </p:cNvPr>
            <p:cNvSpPr/>
            <p:nvPr/>
          </p:nvSpPr>
          <p:spPr>
            <a:xfrm>
              <a:off x="14950400" y="1966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4">
              <a:extLst>
                <a:ext uri="{FF2B5EF4-FFF2-40B4-BE49-F238E27FC236}">
                  <a16:creationId xmlns:a16="http://schemas.microsoft.com/office/drawing/2014/main" id="{4F3118E5-142B-6499-F6AC-566319E15828}"/>
                </a:ext>
              </a:extLst>
            </p:cNvPr>
            <p:cNvSpPr/>
            <p:nvPr/>
          </p:nvSpPr>
          <p:spPr>
            <a:xfrm>
              <a:off x="14948125" y="1948650"/>
              <a:ext cx="11400" cy="10650"/>
            </a:xfrm>
            <a:custGeom>
              <a:avLst/>
              <a:gdLst/>
              <a:ahLst/>
              <a:cxnLst/>
              <a:rect l="l" t="t" r="r" b="b"/>
              <a:pathLst>
                <a:path w="456" h="426" extrusionOk="0">
                  <a:moveTo>
                    <a:pt x="24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35"/>
                    <a:pt x="91" y="426"/>
                    <a:pt x="213" y="426"/>
                  </a:cubicBezTo>
                  <a:cubicBezTo>
                    <a:pt x="334" y="426"/>
                    <a:pt x="456" y="335"/>
                    <a:pt x="456" y="213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4">
              <a:extLst>
                <a:ext uri="{FF2B5EF4-FFF2-40B4-BE49-F238E27FC236}">
                  <a16:creationId xmlns:a16="http://schemas.microsoft.com/office/drawing/2014/main" id="{4B13620B-40DF-EAA2-2E57-77E55F0A3E0C}"/>
                </a:ext>
              </a:extLst>
            </p:cNvPr>
            <p:cNvSpPr/>
            <p:nvPr/>
          </p:nvSpPr>
          <p:spPr>
            <a:xfrm>
              <a:off x="14963300" y="1957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6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64">
              <a:extLst>
                <a:ext uri="{FF2B5EF4-FFF2-40B4-BE49-F238E27FC236}">
                  <a16:creationId xmlns:a16="http://schemas.microsoft.com/office/drawing/2014/main" id="{3768E5DF-7C1B-DB1D-0289-E74EA09B153F}"/>
                </a:ext>
              </a:extLst>
            </p:cNvPr>
            <p:cNvSpPr/>
            <p:nvPr/>
          </p:nvSpPr>
          <p:spPr>
            <a:xfrm>
              <a:off x="14785500" y="220700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274" y="1"/>
                  </a:moveTo>
                  <a:cubicBezTo>
                    <a:pt x="122" y="1"/>
                    <a:pt x="31" y="62"/>
                    <a:pt x="31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365" y="426"/>
                    <a:pt x="456" y="366"/>
                    <a:pt x="487" y="214"/>
                  </a:cubicBezTo>
                  <a:cubicBezTo>
                    <a:pt x="487" y="9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64">
              <a:extLst>
                <a:ext uri="{FF2B5EF4-FFF2-40B4-BE49-F238E27FC236}">
                  <a16:creationId xmlns:a16="http://schemas.microsoft.com/office/drawing/2014/main" id="{952E0200-10D8-D4B0-D30D-C2CB74418E7C}"/>
                </a:ext>
              </a:extLst>
            </p:cNvPr>
            <p:cNvSpPr/>
            <p:nvPr/>
          </p:nvSpPr>
          <p:spPr>
            <a:xfrm>
              <a:off x="14391100" y="2199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4">
              <a:extLst>
                <a:ext uri="{FF2B5EF4-FFF2-40B4-BE49-F238E27FC236}">
                  <a16:creationId xmlns:a16="http://schemas.microsoft.com/office/drawing/2014/main" id="{73B21EEF-D187-E906-114A-7E063E0884C6}"/>
                </a:ext>
              </a:extLst>
            </p:cNvPr>
            <p:cNvSpPr/>
            <p:nvPr/>
          </p:nvSpPr>
          <p:spPr>
            <a:xfrm>
              <a:off x="14409350" y="2197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0"/>
                  </a:moveTo>
                  <a:cubicBezTo>
                    <a:pt x="152" y="0"/>
                    <a:pt x="31" y="91"/>
                    <a:pt x="31" y="213"/>
                  </a:cubicBezTo>
                  <a:cubicBezTo>
                    <a:pt x="0" y="334"/>
                    <a:pt x="122" y="456"/>
                    <a:pt x="244" y="456"/>
                  </a:cubicBezTo>
                  <a:cubicBezTo>
                    <a:pt x="365" y="456"/>
                    <a:pt x="456" y="365"/>
                    <a:pt x="48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4">
              <a:extLst>
                <a:ext uri="{FF2B5EF4-FFF2-40B4-BE49-F238E27FC236}">
                  <a16:creationId xmlns:a16="http://schemas.microsoft.com/office/drawing/2014/main" id="{A1DFFBDF-C5C4-9718-52ED-E468AD279F7A}"/>
                </a:ext>
              </a:extLst>
            </p:cNvPr>
            <p:cNvSpPr/>
            <p:nvPr/>
          </p:nvSpPr>
          <p:spPr>
            <a:xfrm>
              <a:off x="1394352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4">
              <a:extLst>
                <a:ext uri="{FF2B5EF4-FFF2-40B4-BE49-F238E27FC236}">
                  <a16:creationId xmlns:a16="http://schemas.microsoft.com/office/drawing/2014/main" id="{2E04D227-163F-F9B8-D795-5214359A1188}"/>
                </a:ext>
              </a:extLst>
            </p:cNvPr>
            <p:cNvSpPr/>
            <p:nvPr/>
          </p:nvSpPr>
          <p:spPr>
            <a:xfrm>
              <a:off x="1395797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64">
              <a:extLst>
                <a:ext uri="{FF2B5EF4-FFF2-40B4-BE49-F238E27FC236}">
                  <a16:creationId xmlns:a16="http://schemas.microsoft.com/office/drawing/2014/main" id="{92C4B8DD-F0B3-4540-A626-0D6548219010}"/>
                </a:ext>
              </a:extLst>
            </p:cNvPr>
            <p:cNvSpPr/>
            <p:nvPr/>
          </p:nvSpPr>
          <p:spPr>
            <a:xfrm>
              <a:off x="13950375" y="2216900"/>
              <a:ext cx="12175" cy="11400"/>
            </a:xfrm>
            <a:custGeom>
              <a:avLst/>
              <a:gdLst/>
              <a:ahLst/>
              <a:cxnLst/>
              <a:rect l="l" t="t" r="r" b="b"/>
              <a:pathLst>
                <a:path w="487" h="456" extrusionOk="0">
                  <a:moveTo>
                    <a:pt x="244" y="0"/>
                  </a:moveTo>
                  <a:cubicBezTo>
                    <a:pt x="122" y="0"/>
                    <a:pt x="31" y="91"/>
                    <a:pt x="0" y="243"/>
                  </a:cubicBezTo>
                  <a:cubicBezTo>
                    <a:pt x="0" y="365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64">
              <a:extLst>
                <a:ext uri="{FF2B5EF4-FFF2-40B4-BE49-F238E27FC236}">
                  <a16:creationId xmlns:a16="http://schemas.microsoft.com/office/drawing/2014/main" id="{F07E157E-C863-90D5-7399-E21F486595F6}"/>
                </a:ext>
              </a:extLst>
            </p:cNvPr>
            <p:cNvSpPr/>
            <p:nvPr/>
          </p:nvSpPr>
          <p:spPr>
            <a:xfrm>
              <a:off x="13483050" y="22070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8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64">
              <a:extLst>
                <a:ext uri="{FF2B5EF4-FFF2-40B4-BE49-F238E27FC236}">
                  <a16:creationId xmlns:a16="http://schemas.microsoft.com/office/drawing/2014/main" id="{721C522D-0443-8001-CBEE-0C86578DC09F}"/>
                </a:ext>
              </a:extLst>
            </p:cNvPr>
            <p:cNvSpPr/>
            <p:nvPr/>
          </p:nvSpPr>
          <p:spPr>
            <a:xfrm>
              <a:off x="13499750" y="22077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13"/>
                  </a:cubicBezTo>
                  <a:cubicBezTo>
                    <a:pt x="48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64">
              <a:extLst>
                <a:ext uri="{FF2B5EF4-FFF2-40B4-BE49-F238E27FC236}">
                  <a16:creationId xmlns:a16="http://schemas.microsoft.com/office/drawing/2014/main" id="{98A66E9A-6169-018D-6923-32025A6715D8}"/>
                </a:ext>
              </a:extLst>
            </p:cNvPr>
            <p:cNvSpPr/>
            <p:nvPr/>
          </p:nvSpPr>
          <p:spPr>
            <a:xfrm>
              <a:off x="12970125" y="22047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64">
              <a:extLst>
                <a:ext uri="{FF2B5EF4-FFF2-40B4-BE49-F238E27FC236}">
                  <a16:creationId xmlns:a16="http://schemas.microsoft.com/office/drawing/2014/main" id="{46465002-41E6-D4E4-DF2F-97E4C85663C2}"/>
                </a:ext>
              </a:extLst>
            </p:cNvPr>
            <p:cNvSpPr/>
            <p:nvPr/>
          </p:nvSpPr>
          <p:spPr>
            <a:xfrm>
              <a:off x="12622850" y="909850"/>
              <a:ext cx="2446875" cy="1434125"/>
            </a:xfrm>
            <a:custGeom>
              <a:avLst/>
              <a:gdLst/>
              <a:ahLst/>
              <a:cxnLst/>
              <a:rect l="l" t="t" r="r" b="b"/>
              <a:pathLst>
                <a:path w="97875" h="57365" extrusionOk="0">
                  <a:moveTo>
                    <a:pt x="4742" y="3588"/>
                  </a:moveTo>
                  <a:lnTo>
                    <a:pt x="11885" y="3619"/>
                  </a:lnTo>
                  <a:cubicBezTo>
                    <a:pt x="15745" y="3649"/>
                    <a:pt x="19605" y="3680"/>
                    <a:pt x="23466" y="3710"/>
                  </a:cubicBezTo>
                  <a:cubicBezTo>
                    <a:pt x="27569" y="3740"/>
                    <a:pt x="31673" y="3771"/>
                    <a:pt x="35746" y="3801"/>
                  </a:cubicBezTo>
                  <a:cubicBezTo>
                    <a:pt x="39545" y="3831"/>
                    <a:pt x="43344" y="3831"/>
                    <a:pt x="47144" y="3862"/>
                  </a:cubicBezTo>
                  <a:cubicBezTo>
                    <a:pt x="51187" y="3892"/>
                    <a:pt x="55199" y="3923"/>
                    <a:pt x="59241" y="3953"/>
                  </a:cubicBezTo>
                  <a:lnTo>
                    <a:pt x="71126" y="4044"/>
                  </a:lnTo>
                  <a:cubicBezTo>
                    <a:pt x="75199" y="4044"/>
                    <a:pt x="79303" y="4075"/>
                    <a:pt x="83376" y="4105"/>
                  </a:cubicBezTo>
                  <a:cubicBezTo>
                    <a:pt x="87023" y="4135"/>
                    <a:pt x="90640" y="4166"/>
                    <a:pt x="94288" y="4196"/>
                  </a:cubicBezTo>
                  <a:cubicBezTo>
                    <a:pt x="94288" y="5290"/>
                    <a:pt x="94288" y="6385"/>
                    <a:pt x="94288" y="7509"/>
                  </a:cubicBezTo>
                  <a:cubicBezTo>
                    <a:pt x="94318" y="9728"/>
                    <a:pt x="94318" y="11917"/>
                    <a:pt x="94348" y="14136"/>
                  </a:cubicBezTo>
                  <a:cubicBezTo>
                    <a:pt x="94348" y="16294"/>
                    <a:pt x="94348" y="18452"/>
                    <a:pt x="94379" y="20610"/>
                  </a:cubicBezTo>
                  <a:cubicBezTo>
                    <a:pt x="94379" y="22890"/>
                    <a:pt x="94379" y="25169"/>
                    <a:pt x="94409" y="27449"/>
                  </a:cubicBezTo>
                  <a:cubicBezTo>
                    <a:pt x="94409" y="29668"/>
                    <a:pt x="94409" y="31887"/>
                    <a:pt x="94440" y="34075"/>
                  </a:cubicBezTo>
                  <a:cubicBezTo>
                    <a:pt x="94440" y="36324"/>
                    <a:pt x="94470" y="38574"/>
                    <a:pt x="94470" y="40823"/>
                  </a:cubicBezTo>
                  <a:cubicBezTo>
                    <a:pt x="94470" y="41917"/>
                    <a:pt x="94470" y="43011"/>
                    <a:pt x="94470" y="44106"/>
                  </a:cubicBezTo>
                  <a:cubicBezTo>
                    <a:pt x="94500" y="45169"/>
                    <a:pt x="94500" y="46203"/>
                    <a:pt x="94500" y="47236"/>
                  </a:cubicBezTo>
                  <a:cubicBezTo>
                    <a:pt x="94500" y="48361"/>
                    <a:pt x="94500" y="49516"/>
                    <a:pt x="94500" y="50641"/>
                  </a:cubicBezTo>
                  <a:cubicBezTo>
                    <a:pt x="94531" y="51461"/>
                    <a:pt x="94531" y="52282"/>
                    <a:pt x="94531" y="53133"/>
                  </a:cubicBezTo>
                  <a:cubicBezTo>
                    <a:pt x="92008" y="53133"/>
                    <a:pt x="89516" y="53164"/>
                    <a:pt x="86993" y="53194"/>
                  </a:cubicBezTo>
                  <a:cubicBezTo>
                    <a:pt x="83011" y="53224"/>
                    <a:pt x="79029" y="53255"/>
                    <a:pt x="75047" y="53285"/>
                  </a:cubicBezTo>
                  <a:cubicBezTo>
                    <a:pt x="70974" y="53315"/>
                    <a:pt x="66871" y="53346"/>
                    <a:pt x="62798" y="53376"/>
                  </a:cubicBezTo>
                  <a:cubicBezTo>
                    <a:pt x="58846" y="53407"/>
                    <a:pt x="54864" y="53437"/>
                    <a:pt x="50913" y="53467"/>
                  </a:cubicBezTo>
                  <a:cubicBezTo>
                    <a:pt x="46749" y="53498"/>
                    <a:pt x="42615" y="53528"/>
                    <a:pt x="38481" y="53559"/>
                  </a:cubicBezTo>
                  <a:cubicBezTo>
                    <a:pt x="34469" y="53589"/>
                    <a:pt x="30487" y="53619"/>
                    <a:pt x="26505" y="53650"/>
                  </a:cubicBezTo>
                  <a:cubicBezTo>
                    <a:pt x="22432" y="53680"/>
                    <a:pt x="18390" y="53711"/>
                    <a:pt x="14317" y="53741"/>
                  </a:cubicBezTo>
                  <a:cubicBezTo>
                    <a:pt x="12402" y="53771"/>
                    <a:pt x="10456" y="53771"/>
                    <a:pt x="8511" y="53802"/>
                  </a:cubicBezTo>
                  <a:lnTo>
                    <a:pt x="5593" y="53802"/>
                  </a:lnTo>
                  <a:cubicBezTo>
                    <a:pt x="4772" y="53832"/>
                    <a:pt x="3952" y="53832"/>
                    <a:pt x="3101" y="53832"/>
                  </a:cubicBezTo>
                  <a:cubicBezTo>
                    <a:pt x="3101" y="53832"/>
                    <a:pt x="3101" y="53802"/>
                    <a:pt x="3101" y="53802"/>
                  </a:cubicBezTo>
                  <a:cubicBezTo>
                    <a:pt x="3161" y="52312"/>
                    <a:pt x="3222" y="50853"/>
                    <a:pt x="3253" y="49364"/>
                  </a:cubicBezTo>
                  <a:cubicBezTo>
                    <a:pt x="3313" y="47206"/>
                    <a:pt x="3404" y="45017"/>
                    <a:pt x="3465" y="42859"/>
                  </a:cubicBezTo>
                  <a:cubicBezTo>
                    <a:pt x="3526" y="40732"/>
                    <a:pt x="3587" y="38604"/>
                    <a:pt x="3648" y="36507"/>
                  </a:cubicBezTo>
                  <a:cubicBezTo>
                    <a:pt x="3739" y="34257"/>
                    <a:pt x="3800" y="32008"/>
                    <a:pt x="3891" y="29759"/>
                  </a:cubicBezTo>
                  <a:cubicBezTo>
                    <a:pt x="3952" y="27601"/>
                    <a:pt x="4012" y="25443"/>
                    <a:pt x="4073" y="23254"/>
                  </a:cubicBezTo>
                  <a:cubicBezTo>
                    <a:pt x="4164" y="21096"/>
                    <a:pt x="4225" y="18908"/>
                    <a:pt x="4286" y="16719"/>
                  </a:cubicBezTo>
                  <a:cubicBezTo>
                    <a:pt x="4377" y="14561"/>
                    <a:pt x="4438" y="12373"/>
                    <a:pt x="4499" y="10184"/>
                  </a:cubicBezTo>
                  <a:cubicBezTo>
                    <a:pt x="4560" y="8148"/>
                    <a:pt x="4651" y="6111"/>
                    <a:pt x="4712" y="4075"/>
                  </a:cubicBezTo>
                  <a:cubicBezTo>
                    <a:pt x="4742" y="3983"/>
                    <a:pt x="4712" y="3831"/>
                    <a:pt x="4712" y="3740"/>
                  </a:cubicBezTo>
                  <a:cubicBezTo>
                    <a:pt x="4742" y="3680"/>
                    <a:pt x="4742" y="3649"/>
                    <a:pt x="4742" y="3588"/>
                  </a:cubicBezTo>
                  <a:close/>
                  <a:moveTo>
                    <a:pt x="10335" y="54866"/>
                  </a:moveTo>
                  <a:cubicBezTo>
                    <a:pt x="10213" y="54896"/>
                    <a:pt x="10122" y="54896"/>
                    <a:pt x="10000" y="54896"/>
                  </a:cubicBezTo>
                  <a:cubicBezTo>
                    <a:pt x="9940" y="54896"/>
                    <a:pt x="9909" y="54866"/>
                    <a:pt x="9848" y="54866"/>
                  </a:cubicBezTo>
                  <a:close/>
                  <a:moveTo>
                    <a:pt x="7121" y="0"/>
                  </a:moveTo>
                  <a:cubicBezTo>
                    <a:pt x="7047" y="0"/>
                    <a:pt x="6970" y="34"/>
                    <a:pt x="6930" y="93"/>
                  </a:cubicBezTo>
                  <a:cubicBezTo>
                    <a:pt x="6620" y="573"/>
                    <a:pt x="6152" y="1105"/>
                    <a:pt x="5551" y="1105"/>
                  </a:cubicBezTo>
                  <a:cubicBezTo>
                    <a:pt x="5505" y="1105"/>
                    <a:pt x="5458" y="1102"/>
                    <a:pt x="5411" y="1096"/>
                  </a:cubicBezTo>
                  <a:cubicBezTo>
                    <a:pt x="5401" y="1097"/>
                    <a:pt x="5390" y="1098"/>
                    <a:pt x="5378" y="1098"/>
                  </a:cubicBezTo>
                  <a:cubicBezTo>
                    <a:pt x="4979" y="1098"/>
                    <a:pt x="3415" y="386"/>
                    <a:pt x="2744" y="386"/>
                  </a:cubicBezTo>
                  <a:cubicBezTo>
                    <a:pt x="2502" y="386"/>
                    <a:pt x="2375" y="479"/>
                    <a:pt x="2462" y="731"/>
                  </a:cubicBezTo>
                  <a:cubicBezTo>
                    <a:pt x="1976" y="1552"/>
                    <a:pt x="3313" y="2372"/>
                    <a:pt x="2857" y="3193"/>
                  </a:cubicBezTo>
                  <a:cubicBezTo>
                    <a:pt x="2493" y="3862"/>
                    <a:pt x="1702" y="3983"/>
                    <a:pt x="1125" y="4409"/>
                  </a:cubicBezTo>
                  <a:cubicBezTo>
                    <a:pt x="699" y="5017"/>
                    <a:pt x="2189" y="5716"/>
                    <a:pt x="2523" y="6142"/>
                  </a:cubicBezTo>
                  <a:cubicBezTo>
                    <a:pt x="2888" y="6446"/>
                    <a:pt x="3101" y="6841"/>
                    <a:pt x="3374" y="7205"/>
                  </a:cubicBezTo>
                  <a:cubicBezTo>
                    <a:pt x="3313" y="7297"/>
                    <a:pt x="3344" y="7388"/>
                    <a:pt x="3404" y="7479"/>
                  </a:cubicBezTo>
                  <a:cubicBezTo>
                    <a:pt x="3496" y="7753"/>
                    <a:pt x="3435" y="8026"/>
                    <a:pt x="3404" y="8300"/>
                  </a:cubicBezTo>
                  <a:cubicBezTo>
                    <a:pt x="3283" y="10944"/>
                    <a:pt x="3222" y="13558"/>
                    <a:pt x="3253" y="16202"/>
                  </a:cubicBezTo>
                  <a:cubicBezTo>
                    <a:pt x="3192" y="18209"/>
                    <a:pt x="2979" y="20245"/>
                    <a:pt x="3040" y="22282"/>
                  </a:cubicBezTo>
                  <a:cubicBezTo>
                    <a:pt x="3070" y="24014"/>
                    <a:pt x="2857" y="25716"/>
                    <a:pt x="2797" y="27418"/>
                  </a:cubicBezTo>
                  <a:cubicBezTo>
                    <a:pt x="2827" y="28817"/>
                    <a:pt x="2766" y="30184"/>
                    <a:pt x="2766" y="31552"/>
                  </a:cubicBezTo>
                  <a:cubicBezTo>
                    <a:pt x="2584" y="31552"/>
                    <a:pt x="2432" y="31704"/>
                    <a:pt x="2614" y="31947"/>
                  </a:cubicBezTo>
                  <a:cubicBezTo>
                    <a:pt x="2645" y="32798"/>
                    <a:pt x="2462" y="33680"/>
                    <a:pt x="2493" y="34531"/>
                  </a:cubicBezTo>
                  <a:cubicBezTo>
                    <a:pt x="2493" y="35534"/>
                    <a:pt x="2645" y="36537"/>
                    <a:pt x="2523" y="37510"/>
                  </a:cubicBezTo>
                  <a:cubicBezTo>
                    <a:pt x="2128" y="40397"/>
                    <a:pt x="2310" y="43285"/>
                    <a:pt x="2189" y="46173"/>
                  </a:cubicBezTo>
                  <a:cubicBezTo>
                    <a:pt x="1976" y="47601"/>
                    <a:pt x="1915" y="49030"/>
                    <a:pt x="1763" y="50428"/>
                  </a:cubicBezTo>
                  <a:cubicBezTo>
                    <a:pt x="1642" y="50458"/>
                    <a:pt x="1581" y="50549"/>
                    <a:pt x="1581" y="50671"/>
                  </a:cubicBezTo>
                  <a:cubicBezTo>
                    <a:pt x="1398" y="50914"/>
                    <a:pt x="1125" y="51066"/>
                    <a:pt x="912" y="51249"/>
                  </a:cubicBezTo>
                  <a:cubicBezTo>
                    <a:pt x="578" y="51461"/>
                    <a:pt x="0" y="51887"/>
                    <a:pt x="365" y="52160"/>
                  </a:cubicBezTo>
                  <a:cubicBezTo>
                    <a:pt x="152" y="52312"/>
                    <a:pt x="365" y="52677"/>
                    <a:pt x="669" y="52677"/>
                  </a:cubicBezTo>
                  <a:cubicBezTo>
                    <a:pt x="687" y="52686"/>
                    <a:pt x="704" y="52690"/>
                    <a:pt x="722" y="52690"/>
                  </a:cubicBezTo>
                  <a:cubicBezTo>
                    <a:pt x="765" y="52690"/>
                    <a:pt x="808" y="52668"/>
                    <a:pt x="851" y="52647"/>
                  </a:cubicBezTo>
                  <a:cubicBezTo>
                    <a:pt x="868" y="52652"/>
                    <a:pt x="885" y="52655"/>
                    <a:pt x="901" y="52655"/>
                  </a:cubicBezTo>
                  <a:cubicBezTo>
                    <a:pt x="975" y="52655"/>
                    <a:pt x="1045" y="52605"/>
                    <a:pt x="1094" y="52556"/>
                  </a:cubicBezTo>
                  <a:cubicBezTo>
                    <a:pt x="1368" y="52677"/>
                    <a:pt x="1611" y="52799"/>
                    <a:pt x="1854" y="52951"/>
                  </a:cubicBezTo>
                  <a:cubicBezTo>
                    <a:pt x="1763" y="53589"/>
                    <a:pt x="1642" y="54227"/>
                    <a:pt x="1611" y="54866"/>
                  </a:cubicBezTo>
                  <a:cubicBezTo>
                    <a:pt x="1581" y="55443"/>
                    <a:pt x="1581" y="55869"/>
                    <a:pt x="2310" y="55899"/>
                  </a:cubicBezTo>
                  <a:cubicBezTo>
                    <a:pt x="2365" y="55904"/>
                    <a:pt x="2418" y="55906"/>
                    <a:pt x="2472" y="55906"/>
                  </a:cubicBezTo>
                  <a:cubicBezTo>
                    <a:pt x="3031" y="55906"/>
                    <a:pt x="3557" y="55672"/>
                    <a:pt x="4114" y="55672"/>
                  </a:cubicBezTo>
                  <a:cubicBezTo>
                    <a:pt x="4191" y="55672"/>
                    <a:pt x="4268" y="55676"/>
                    <a:pt x="4347" y="55686"/>
                  </a:cubicBezTo>
                  <a:cubicBezTo>
                    <a:pt x="4833" y="56112"/>
                    <a:pt x="4863" y="57054"/>
                    <a:pt x="5502" y="57358"/>
                  </a:cubicBezTo>
                  <a:cubicBezTo>
                    <a:pt x="5525" y="57362"/>
                    <a:pt x="5548" y="57364"/>
                    <a:pt x="5569" y="57364"/>
                  </a:cubicBezTo>
                  <a:cubicBezTo>
                    <a:pt x="5853" y="57364"/>
                    <a:pt x="5964" y="57007"/>
                    <a:pt x="6049" y="56781"/>
                  </a:cubicBezTo>
                  <a:cubicBezTo>
                    <a:pt x="6292" y="56325"/>
                    <a:pt x="6353" y="55686"/>
                    <a:pt x="6870" y="55443"/>
                  </a:cubicBezTo>
                  <a:cubicBezTo>
                    <a:pt x="7022" y="55443"/>
                    <a:pt x="7143" y="55352"/>
                    <a:pt x="7265" y="55291"/>
                  </a:cubicBezTo>
                  <a:cubicBezTo>
                    <a:pt x="7538" y="55109"/>
                    <a:pt x="7842" y="55048"/>
                    <a:pt x="8146" y="55048"/>
                  </a:cubicBezTo>
                  <a:cubicBezTo>
                    <a:pt x="8855" y="55137"/>
                    <a:pt x="9548" y="55322"/>
                    <a:pt x="10248" y="55322"/>
                  </a:cubicBezTo>
                  <a:cubicBezTo>
                    <a:pt x="10508" y="55322"/>
                    <a:pt x="10770" y="55296"/>
                    <a:pt x="11034" y="55230"/>
                  </a:cubicBezTo>
                  <a:cubicBezTo>
                    <a:pt x="11138" y="55192"/>
                    <a:pt x="11254" y="55184"/>
                    <a:pt x="11373" y="55184"/>
                  </a:cubicBezTo>
                  <a:cubicBezTo>
                    <a:pt x="11466" y="55184"/>
                    <a:pt x="11562" y="55189"/>
                    <a:pt x="11654" y="55189"/>
                  </a:cubicBezTo>
                  <a:cubicBezTo>
                    <a:pt x="11820" y="55189"/>
                    <a:pt x="11977" y="55173"/>
                    <a:pt x="12098" y="55078"/>
                  </a:cubicBezTo>
                  <a:lnTo>
                    <a:pt x="12098" y="55048"/>
                  </a:lnTo>
                  <a:cubicBezTo>
                    <a:pt x="14469" y="55018"/>
                    <a:pt x="16839" y="54987"/>
                    <a:pt x="19241" y="54987"/>
                  </a:cubicBezTo>
                  <a:cubicBezTo>
                    <a:pt x="22341" y="54957"/>
                    <a:pt x="25472" y="54926"/>
                    <a:pt x="28572" y="54896"/>
                  </a:cubicBezTo>
                  <a:cubicBezTo>
                    <a:pt x="31733" y="54866"/>
                    <a:pt x="34894" y="54835"/>
                    <a:pt x="38056" y="54805"/>
                  </a:cubicBezTo>
                  <a:cubicBezTo>
                    <a:pt x="41338" y="54744"/>
                    <a:pt x="44591" y="54714"/>
                    <a:pt x="47873" y="54683"/>
                  </a:cubicBezTo>
                  <a:lnTo>
                    <a:pt x="57114" y="54592"/>
                  </a:lnTo>
                  <a:cubicBezTo>
                    <a:pt x="60275" y="54562"/>
                    <a:pt x="63406" y="54531"/>
                    <a:pt x="66536" y="54501"/>
                  </a:cubicBezTo>
                  <a:cubicBezTo>
                    <a:pt x="69728" y="54471"/>
                    <a:pt x="72919" y="54440"/>
                    <a:pt x="76111" y="54410"/>
                  </a:cubicBezTo>
                  <a:cubicBezTo>
                    <a:pt x="78634" y="54379"/>
                    <a:pt x="81187" y="54379"/>
                    <a:pt x="83740" y="54349"/>
                  </a:cubicBezTo>
                  <a:cubicBezTo>
                    <a:pt x="83740" y="54410"/>
                    <a:pt x="83771" y="54471"/>
                    <a:pt x="83832" y="54531"/>
                  </a:cubicBezTo>
                  <a:cubicBezTo>
                    <a:pt x="84338" y="54658"/>
                    <a:pt x="84861" y="54695"/>
                    <a:pt x="85390" y="54695"/>
                  </a:cubicBezTo>
                  <a:cubicBezTo>
                    <a:pt x="86131" y="54695"/>
                    <a:pt x="86886" y="54622"/>
                    <a:pt x="87631" y="54622"/>
                  </a:cubicBezTo>
                  <a:cubicBezTo>
                    <a:pt x="88656" y="54588"/>
                    <a:pt x="89710" y="54525"/>
                    <a:pt x="90761" y="54525"/>
                  </a:cubicBezTo>
                  <a:cubicBezTo>
                    <a:pt x="91579" y="54525"/>
                    <a:pt x="92395" y="54564"/>
                    <a:pt x="93193" y="54683"/>
                  </a:cubicBezTo>
                  <a:cubicBezTo>
                    <a:pt x="93406" y="54835"/>
                    <a:pt x="93497" y="55109"/>
                    <a:pt x="93649" y="55322"/>
                  </a:cubicBezTo>
                  <a:cubicBezTo>
                    <a:pt x="93862" y="55626"/>
                    <a:pt x="94166" y="55838"/>
                    <a:pt x="94500" y="55960"/>
                  </a:cubicBezTo>
                  <a:cubicBezTo>
                    <a:pt x="94542" y="55970"/>
                    <a:pt x="94580" y="55975"/>
                    <a:pt x="94616" y="55975"/>
                  </a:cubicBezTo>
                  <a:cubicBezTo>
                    <a:pt x="95108" y="55975"/>
                    <a:pt x="95108" y="55052"/>
                    <a:pt x="95108" y="54683"/>
                  </a:cubicBezTo>
                  <a:cubicBezTo>
                    <a:pt x="95170" y="54657"/>
                    <a:pt x="95231" y="54646"/>
                    <a:pt x="95292" y="54646"/>
                  </a:cubicBezTo>
                  <a:cubicBezTo>
                    <a:pt x="95634" y="54646"/>
                    <a:pt x="95976" y="54992"/>
                    <a:pt x="96317" y="54992"/>
                  </a:cubicBezTo>
                  <a:cubicBezTo>
                    <a:pt x="96340" y="54992"/>
                    <a:pt x="96362" y="54990"/>
                    <a:pt x="96385" y="54987"/>
                  </a:cubicBezTo>
                  <a:cubicBezTo>
                    <a:pt x="97084" y="54926"/>
                    <a:pt x="97145" y="54045"/>
                    <a:pt x="96993" y="53498"/>
                  </a:cubicBezTo>
                  <a:cubicBezTo>
                    <a:pt x="96902" y="53194"/>
                    <a:pt x="96628" y="52920"/>
                    <a:pt x="96719" y="52586"/>
                  </a:cubicBezTo>
                  <a:cubicBezTo>
                    <a:pt x="96962" y="52191"/>
                    <a:pt x="97874" y="51644"/>
                    <a:pt x="97297" y="51157"/>
                  </a:cubicBezTo>
                  <a:cubicBezTo>
                    <a:pt x="97388" y="50823"/>
                    <a:pt x="97084" y="50884"/>
                    <a:pt x="96902" y="50762"/>
                  </a:cubicBezTo>
                  <a:cubicBezTo>
                    <a:pt x="96689" y="50701"/>
                    <a:pt x="96263" y="50367"/>
                    <a:pt x="95990" y="50367"/>
                  </a:cubicBezTo>
                  <a:cubicBezTo>
                    <a:pt x="95929" y="50337"/>
                    <a:pt x="95899" y="50276"/>
                    <a:pt x="95868" y="50185"/>
                  </a:cubicBezTo>
                  <a:cubicBezTo>
                    <a:pt x="95686" y="49759"/>
                    <a:pt x="95868" y="49273"/>
                    <a:pt x="95838" y="48847"/>
                  </a:cubicBezTo>
                  <a:cubicBezTo>
                    <a:pt x="95868" y="48756"/>
                    <a:pt x="95807" y="48695"/>
                    <a:pt x="95747" y="48665"/>
                  </a:cubicBezTo>
                  <a:cubicBezTo>
                    <a:pt x="95747" y="48361"/>
                    <a:pt x="95747" y="48057"/>
                    <a:pt x="95747" y="47783"/>
                  </a:cubicBezTo>
                  <a:cubicBezTo>
                    <a:pt x="95747" y="45838"/>
                    <a:pt x="95716" y="43893"/>
                    <a:pt x="95716" y="41917"/>
                  </a:cubicBezTo>
                  <a:cubicBezTo>
                    <a:pt x="95716" y="39850"/>
                    <a:pt x="95716" y="37783"/>
                    <a:pt x="95686" y="35716"/>
                  </a:cubicBezTo>
                  <a:cubicBezTo>
                    <a:pt x="95686" y="33741"/>
                    <a:pt x="95686" y="31735"/>
                    <a:pt x="95655" y="29759"/>
                  </a:cubicBezTo>
                  <a:cubicBezTo>
                    <a:pt x="95655" y="27753"/>
                    <a:pt x="95655" y="25747"/>
                    <a:pt x="95625" y="23741"/>
                  </a:cubicBezTo>
                  <a:cubicBezTo>
                    <a:pt x="95625" y="21856"/>
                    <a:pt x="95625" y="19972"/>
                    <a:pt x="95595" y="18087"/>
                  </a:cubicBezTo>
                  <a:cubicBezTo>
                    <a:pt x="95595" y="16020"/>
                    <a:pt x="95595" y="13923"/>
                    <a:pt x="95564" y="11856"/>
                  </a:cubicBezTo>
                  <a:cubicBezTo>
                    <a:pt x="95564" y="10245"/>
                    <a:pt x="95564" y="8634"/>
                    <a:pt x="95564" y="7023"/>
                  </a:cubicBezTo>
                  <a:cubicBezTo>
                    <a:pt x="95929" y="6901"/>
                    <a:pt x="96294" y="6719"/>
                    <a:pt x="96628" y="6537"/>
                  </a:cubicBezTo>
                  <a:cubicBezTo>
                    <a:pt x="96993" y="6324"/>
                    <a:pt x="96780" y="5898"/>
                    <a:pt x="96446" y="5777"/>
                  </a:cubicBezTo>
                  <a:cubicBezTo>
                    <a:pt x="95990" y="5564"/>
                    <a:pt x="95291" y="5351"/>
                    <a:pt x="95412" y="4683"/>
                  </a:cubicBezTo>
                  <a:cubicBezTo>
                    <a:pt x="95564" y="4196"/>
                    <a:pt x="95838" y="3771"/>
                    <a:pt x="95899" y="3254"/>
                  </a:cubicBezTo>
                  <a:cubicBezTo>
                    <a:pt x="95959" y="3102"/>
                    <a:pt x="95990" y="2950"/>
                    <a:pt x="95990" y="2798"/>
                  </a:cubicBezTo>
                  <a:cubicBezTo>
                    <a:pt x="96233" y="2707"/>
                    <a:pt x="96294" y="2190"/>
                    <a:pt x="95959" y="2160"/>
                  </a:cubicBezTo>
                  <a:cubicBezTo>
                    <a:pt x="95927" y="2152"/>
                    <a:pt x="95896" y="2148"/>
                    <a:pt x="95868" y="2148"/>
                  </a:cubicBezTo>
                  <a:cubicBezTo>
                    <a:pt x="95789" y="2148"/>
                    <a:pt x="95722" y="2176"/>
                    <a:pt x="95655" y="2221"/>
                  </a:cubicBezTo>
                  <a:cubicBezTo>
                    <a:pt x="95625" y="2221"/>
                    <a:pt x="95595" y="2221"/>
                    <a:pt x="95564" y="2190"/>
                  </a:cubicBezTo>
                  <a:cubicBezTo>
                    <a:pt x="95480" y="2175"/>
                    <a:pt x="95396" y="2168"/>
                    <a:pt x="95314" y="2168"/>
                  </a:cubicBezTo>
                  <a:cubicBezTo>
                    <a:pt x="94364" y="2168"/>
                    <a:pt x="93538" y="3093"/>
                    <a:pt x="92618" y="3093"/>
                  </a:cubicBezTo>
                  <a:cubicBezTo>
                    <a:pt x="92498" y="3093"/>
                    <a:pt x="92376" y="3077"/>
                    <a:pt x="92251" y="3041"/>
                  </a:cubicBezTo>
                  <a:cubicBezTo>
                    <a:pt x="91978" y="2889"/>
                    <a:pt x="91947" y="2524"/>
                    <a:pt x="91947" y="2221"/>
                  </a:cubicBezTo>
                  <a:cubicBezTo>
                    <a:pt x="91891" y="1772"/>
                    <a:pt x="91706" y="987"/>
                    <a:pt x="91153" y="987"/>
                  </a:cubicBezTo>
                  <a:cubicBezTo>
                    <a:pt x="91106" y="987"/>
                    <a:pt x="91057" y="993"/>
                    <a:pt x="91005" y="1005"/>
                  </a:cubicBezTo>
                  <a:cubicBezTo>
                    <a:pt x="90275" y="1430"/>
                    <a:pt x="89789" y="2251"/>
                    <a:pt x="88999" y="2646"/>
                  </a:cubicBezTo>
                  <a:cubicBezTo>
                    <a:pt x="88877" y="2737"/>
                    <a:pt x="88604" y="2768"/>
                    <a:pt x="88391" y="2828"/>
                  </a:cubicBezTo>
                  <a:cubicBezTo>
                    <a:pt x="88360" y="2798"/>
                    <a:pt x="88330" y="2798"/>
                    <a:pt x="88269" y="2798"/>
                  </a:cubicBezTo>
                  <a:cubicBezTo>
                    <a:pt x="85838" y="2768"/>
                    <a:pt x="83376" y="2768"/>
                    <a:pt x="80944" y="2768"/>
                  </a:cubicBezTo>
                  <a:cubicBezTo>
                    <a:pt x="77357" y="2737"/>
                    <a:pt x="73801" y="2707"/>
                    <a:pt x="70214" y="2707"/>
                  </a:cubicBezTo>
                  <a:cubicBezTo>
                    <a:pt x="66597" y="2676"/>
                    <a:pt x="62980" y="2646"/>
                    <a:pt x="59363" y="2646"/>
                  </a:cubicBezTo>
                  <a:cubicBezTo>
                    <a:pt x="55837" y="2616"/>
                    <a:pt x="52281" y="2616"/>
                    <a:pt x="48755" y="2585"/>
                  </a:cubicBezTo>
                  <a:cubicBezTo>
                    <a:pt x="45351" y="2555"/>
                    <a:pt x="41977" y="2555"/>
                    <a:pt x="38603" y="2524"/>
                  </a:cubicBezTo>
                  <a:cubicBezTo>
                    <a:pt x="34986" y="2524"/>
                    <a:pt x="31369" y="2494"/>
                    <a:pt x="27751" y="2464"/>
                  </a:cubicBezTo>
                  <a:cubicBezTo>
                    <a:pt x="24317" y="2464"/>
                    <a:pt x="20852" y="2433"/>
                    <a:pt x="17417" y="2433"/>
                  </a:cubicBezTo>
                  <a:lnTo>
                    <a:pt x="9058" y="2372"/>
                  </a:lnTo>
                  <a:cubicBezTo>
                    <a:pt x="9119" y="2251"/>
                    <a:pt x="9058" y="2099"/>
                    <a:pt x="8815" y="2099"/>
                  </a:cubicBezTo>
                  <a:cubicBezTo>
                    <a:pt x="8572" y="2038"/>
                    <a:pt x="8389" y="1856"/>
                    <a:pt x="8237" y="1673"/>
                  </a:cubicBezTo>
                  <a:cubicBezTo>
                    <a:pt x="7964" y="1278"/>
                    <a:pt x="7812" y="822"/>
                    <a:pt x="7629" y="397"/>
                  </a:cubicBezTo>
                  <a:cubicBezTo>
                    <a:pt x="7602" y="261"/>
                    <a:pt x="7478" y="149"/>
                    <a:pt x="7364" y="149"/>
                  </a:cubicBezTo>
                  <a:cubicBezTo>
                    <a:pt x="7351" y="149"/>
                    <a:pt x="7338" y="150"/>
                    <a:pt x="7326" y="154"/>
                  </a:cubicBezTo>
                  <a:cubicBezTo>
                    <a:pt x="7295" y="123"/>
                    <a:pt x="7295" y="93"/>
                    <a:pt x="7234" y="32"/>
                  </a:cubicBezTo>
                  <a:cubicBezTo>
                    <a:pt x="7202" y="11"/>
                    <a:pt x="7162" y="0"/>
                    <a:pt x="7121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64">
              <a:extLst>
                <a:ext uri="{FF2B5EF4-FFF2-40B4-BE49-F238E27FC236}">
                  <a16:creationId xmlns:a16="http://schemas.microsoft.com/office/drawing/2014/main" id="{E9F5FDEB-949F-A6B6-4F01-CA25301AB468}"/>
                </a:ext>
              </a:extLst>
            </p:cNvPr>
            <p:cNvSpPr/>
            <p:nvPr/>
          </p:nvSpPr>
          <p:spPr>
            <a:xfrm>
              <a:off x="12612200" y="903800"/>
              <a:ext cx="2461325" cy="1449125"/>
            </a:xfrm>
            <a:custGeom>
              <a:avLst/>
              <a:gdLst/>
              <a:ahLst/>
              <a:cxnLst/>
              <a:rect l="l" t="t" r="r" b="b"/>
              <a:pathLst>
                <a:path w="98453" h="57965" extrusionOk="0">
                  <a:moveTo>
                    <a:pt x="7633" y="461"/>
                  </a:moveTo>
                  <a:cubicBezTo>
                    <a:pt x="7706" y="461"/>
                    <a:pt x="7769" y="527"/>
                    <a:pt x="7843" y="639"/>
                  </a:cubicBezTo>
                  <a:cubicBezTo>
                    <a:pt x="8299" y="1490"/>
                    <a:pt x="8694" y="2736"/>
                    <a:pt x="9849" y="2736"/>
                  </a:cubicBezTo>
                  <a:lnTo>
                    <a:pt x="9879" y="2736"/>
                  </a:lnTo>
                  <a:cubicBezTo>
                    <a:pt x="9910" y="2736"/>
                    <a:pt x="9940" y="2766"/>
                    <a:pt x="9940" y="2766"/>
                  </a:cubicBezTo>
                  <a:cubicBezTo>
                    <a:pt x="10122" y="2766"/>
                    <a:pt x="10274" y="2766"/>
                    <a:pt x="10457" y="2797"/>
                  </a:cubicBezTo>
                  <a:cubicBezTo>
                    <a:pt x="10487" y="2827"/>
                    <a:pt x="10548" y="2827"/>
                    <a:pt x="10578" y="2827"/>
                  </a:cubicBezTo>
                  <a:cubicBezTo>
                    <a:pt x="12888" y="2858"/>
                    <a:pt x="15198" y="2858"/>
                    <a:pt x="17509" y="2858"/>
                  </a:cubicBezTo>
                  <a:cubicBezTo>
                    <a:pt x="20822" y="2888"/>
                    <a:pt x="24165" y="2888"/>
                    <a:pt x="27509" y="2918"/>
                  </a:cubicBezTo>
                  <a:lnTo>
                    <a:pt x="37904" y="2979"/>
                  </a:lnTo>
                  <a:cubicBezTo>
                    <a:pt x="41521" y="3010"/>
                    <a:pt x="45169" y="3010"/>
                    <a:pt x="48786" y="3040"/>
                  </a:cubicBezTo>
                  <a:cubicBezTo>
                    <a:pt x="52129" y="3070"/>
                    <a:pt x="55473" y="3070"/>
                    <a:pt x="58816" y="3101"/>
                  </a:cubicBezTo>
                  <a:cubicBezTo>
                    <a:pt x="62281" y="3131"/>
                    <a:pt x="65747" y="3131"/>
                    <a:pt x="69212" y="3162"/>
                  </a:cubicBezTo>
                  <a:cubicBezTo>
                    <a:pt x="72798" y="3162"/>
                    <a:pt x="76355" y="3192"/>
                    <a:pt x="79941" y="3222"/>
                  </a:cubicBezTo>
                  <a:cubicBezTo>
                    <a:pt x="82890" y="3222"/>
                    <a:pt x="85838" y="3253"/>
                    <a:pt x="88786" y="3253"/>
                  </a:cubicBezTo>
                  <a:cubicBezTo>
                    <a:pt x="88847" y="3253"/>
                    <a:pt x="88908" y="3253"/>
                    <a:pt x="88969" y="3222"/>
                  </a:cubicBezTo>
                  <a:lnTo>
                    <a:pt x="89090" y="3222"/>
                  </a:lnTo>
                  <a:cubicBezTo>
                    <a:pt x="89121" y="3222"/>
                    <a:pt x="89151" y="3192"/>
                    <a:pt x="89182" y="3192"/>
                  </a:cubicBezTo>
                  <a:cubicBezTo>
                    <a:pt x="89486" y="3070"/>
                    <a:pt x="89820" y="2918"/>
                    <a:pt x="90094" y="2706"/>
                  </a:cubicBezTo>
                  <a:cubicBezTo>
                    <a:pt x="90519" y="2371"/>
                    <a:pt x="90914" y="1976"/>
                    <a:pt x="91249" y="1551"/>
                  </a:cubicBezTo>
                  <a:cubicBezTo>
                    <a:pt x="91339" y="1388"/>
                    <a:pt x="91505" y="1268"/>
                    <a:pt x="91662" y="1268"/>
                  </a:cubicBezTo>
                  <a:cubicBezTo>
                    <a:pt x="91770" y="1268"/>
                    <a:pt x="91874" y="1324"/>
                    <a:pt x="91948" y="1459"/>
                  </a:cubicBezTo>
                  <a:cubicBezTo>
                    <a:pt x="92160" y="2159"/>
                    <a:pt x="91887" y="3435"/>
                    <a:pt x="92981" y="3526"/>
                  </a:cubicBezTo>
                  <a:cubicBezTo>
                    <a:pt x="93052" y="3538"/>
                    <a:pt x="93123" y="3543"/>
                    <a:pt x="93193" y="3543"/>
                  </a:cubicBezTo>
                  <a:cubicBezTo>
                    <a:pt x="93693" y="3543"/>
                    <a:pt x="94169" y="3276"/>
                    <a:pt x="94622" y="3010"/>
                  </a:cubicBezTo>
                  <a:cubicBezTo>
                    <a:pt x="95074" y="2748"/>
                    <a:pt x="95525" y="2487"/>
                    <a:pt x="96006" y="2487"/>
                  </a:cubicBezTo>
                  <a:cubicBezTo>
                    <a:pt x="96140" y="2487"/>
                    <a:pt x="96277" y="2507"/>
                    <a:pt x="96416" y="2554"/>
                  </a:cubicBezTo>
                  <a:cubicBezTo>
                    <a:pt x="96568" y="2706"/>
                    <a:pt x="96477" y="2979"/>
                    <a:pt x="96385" y="3162"/>
                  </a:cubicBezTo>
                  <a:cubicBezTo>
                    <a:pt x="96112" y="3739"/>
                    <a:pt x="95626" y="4317"/>
                    <a:pt x="95595" y="5016"/>
                  </a:cubicBezTo>
                  <a:cubicBezTo>
                    <a:pt x="95595" y="5380"/>
                    <a:pt x="95778" y="5715"/>
                    <a:pt x="96112" y="5867"/>
                  </a:cubicBezTo>
                  <a:cubicBezTo>
                    <a:pt x="96446" y="6049"/>
                    <a:pt x="96902" y="5958"/>
                    <a:pt x="97237" y="6201"/>
                  </a:cubicBezTo>
                  <a:cubicBezTo>
                    <a:pt x="97449" y="6809"/>
                    <a:pt x="96203" y="6809"/>
                    <a:pt x="95960" y="7265"/>
                  </a:cubicBezTo>
                  <a:cubicBezTo>
                    <a:pt x="95869" y="7387"/>
                    <a:pt x="95808" y="7539"/>
                    <a:pt x="95808" y="7691"/>
                  </a:cubicBezTo>
                  <a:cubicBezTo>
                    <a:pt x="95808" y="7721"/>
                    <a:pt x="95808" y="7751"/>
                    <a:pt x="95808" y="7782"/>
                  </a:cubicBezTo>
                  <a:cubicBezTo>
                    <a:pt x="95808" y="8146"/>
                    <a:pt x="95808" y="8542"/>
                    <a:pt x="95808" y="8906"/>
                  </a:cubicBezTo>
                  <a:cubicBezTo>
                    <a:pt x="95808" y="10821"/>
                    <a:pt x="95808" y="12736"/>
                    <a:pt x="95838" y="14651"/>
                  </a:cubicBezTo>
                  <a:cubicBezTo>
                    <a:pt x="95838" y="16627"/>
                    <a:pt x="95838" y="18633"/>
                    <a:pt x="95869" y="20609"/>
                  </a:cubicBezTo>
                  <a:cubicBezTo>
                    <a:pt x="95869" y="22584"/>
                    <a:pt x="95899" y="24560"/>
                    <a:pt x="95899" y="26536"/>
                  </a:cubicBezTo>
                  <a:lnTo>
                    <a:pt x="95929" y="32524"/>
                  </a:lnTo>
                  <a:cubicBezTo>
                    <a:pt x="95929" y="34530"/>
                    <a:pt x="95960" y="36566"/>
                    <a:pt x="95960" y="38603"/>
                  </a:cubicBezTo>
                  <a:cubicBezTo>
                    <a:pt x="95990" y="40518"/>
                    <a:pt x="95990" y="42463"/>
                    <a:pt x="95990" y="44378"/>
                  </a:cubicBezTo>
                  <a:cubicBezTo>
                    <a:pt x="96021" y="46202"/>
                    <a:pt x="96021" y="48025"/>
                    <a:pt x="96021" y="49849"/>
                  </a:cubicBezTo>
                  <a:cubicBezTo>
                    <a:pt x="96021" y="49880"/>
                    <a:pt x="96051" y="49910"/>
                    <a:pt x="96051" y="49940"/>
                  </a:cubicBezTo>
                  <a:cubicBezTo>
                    <a:pt x="96051" y="49971"/>
                    <a:pt x="96051" y="49971"/>
                    <a:pt x="96051" y="50001"/>
                  </a:cubicBezTo>
                  <a:cubicBezTo>
                    <a:pt x="95929" y="51035"/>
                    <a:pt x="96446" y="51065"/>
                    <a:pt x="97267" y="51278"/>
                  </a:cubicBezTo>
                  <a:cubicBezTo>
                    <a:pt x="97480" y="51369"/>
                    <a:pt x="97692" y="51430"/>
                    <a:pt x="97905" y="51612"/>
                  </a:cubicBezTo>
                  <a:cubicBezTo>
                    <a:pt x="97936" y="51734"/>
                    <a:pt x="97966" y="51855"/>
                    <a:pt x="97905" y="51977"/>
                  </a:cubicBezTo>
                  <a:cubicBezTo>
                    <a:pt x="97662" y="52311"/>
                    <a:pt x="97145" y="52402"/>
                    <a:pt x="97054" y="52858"/>
                  </a:cubicBezTo>
                  <a:cubicBezTo>
                    <a:pt x="96811" y="53314"/>
                    <a:pt x="97297" y="53679"/>
                    <a:pt x="97480" y="54074"/>
                  </a:cubicBezTo>
                  <a:cubicBezTo>
                    <a:pt x="97571" y="54348"/>
                    <a:pt x="97571" y="54682"/>
                    <a:pt x="97328" y="54864"/>
                  </a:cubicBezTo>
                  <a:cubicBezTo>
                    <a:pt x="97221" y="54931"/>
                    <a:pt x="97108" y="54957"/>
                    <a:pt x="96994" y="54957"/>
                  </a:cubicBezTo>
                  <a:cubicBezTo>
                    <a:pt x="96850" y="54957"/>
                    <a:pt x="96704" y="54916"/>
                    <a:pt x="96568" y="54864"/>
                  </a:cubicBezTo>
                  <a:cubicBezTo>
                    <a:pt x="96359" y="54745"/>
                    <a:pt x="96076" y="54640"/>
                    <a:pt x="95821" y="54640"/>
                  </a:cubicBezTo>
                  <a:cubicBezTo>
                    <a:pt x="95558" y="54640"/>
                    <a:pt x="95323" y="54753"/>
                    <a:pt x="95230" y="55077"/>
                  </a:cubicBezTo>
                  <a:cubicBezTo>
                    <a:pt x="95156" y="55398"/>
                    <a:pt x="95283" y="56081"/>
                    <a:pt x="94942" y="56081"/>
                  </a:cubicBezTo>
                  <a:cubicBezTo>
                    <a:pt x="94863" y="56081"/>
                    <a:pt x="94759" y="56044"/>
                    <a:pt x="94622" y="55959"/>
                  </a:cubicBezTo>
                  <a:cubicBezTo>
                    <a:pt x="94136" y="55503"/>
                    <a:pt x="93863" y="54773"/>
                    <a:pt x="93163" y="54591"/>
                  </a:cubicBezTo>
                  <a:cubicBezTo>
                    <a:pt x="92980" y="54565"/>
                    <a:pt x="92752" y="54494"/>
                    <a:pt x="92537" y="54494"/>
                  </a:cubicBezTo>
                  <a:cubicBezTo>
                    <a:pt x="92502" y="54494"/>
                    <a:pt x="92468" y="54496"/>
                    <a:pt x="92434" y="54500"/>
                  </a:cubicBezTo>
                  <a:lnTo>
                    <a:pt x="92404" y="54500"/>
                  </a:lnTo>
                  <a:cubicBezTo>
                    <a:pt x="90215" y="54500"/>
                    <a:pt x="88057" y="54530"/>
                    <a:pt x="85869" y="54530"/>
                  </a:cubicBezTo>
                  <a:cubicBezTo>
                    <a:pt x="82221" y="54561"/>
                    <a:pt x="78574" y="54591"/>
                    <a:pt x="74926" y="54621"/>
                  </a:cubicBezTo>
                  <a:cubicBezTo>
                    <a:pt x="71370" y="54652"/>
                    <a:pt x="67783" y="54682"/>
                    <a:pt x="64227" y="54713"/>
                  </a:cubicBezTo>
                  <a:cubicBezTo>
                    <a:pt x="60306" y="54743"/>
                    <a:pt x="56354" y="54773"/>
                    <a:pt x="52433" y="54804"/>
                  </a:cubicBezTo>
                  <a:cubicBezTo>
                    <a:pt x="48755" y="54834"/>
                    <a:pt x="45108" y="54864"/>
                    <a:pt x="41430" y="54895"/>
                  </a:cubicBezTo>
                  <a:cubicBezTo>
                    <a:pt x="37995" y="54925"/>
                    <a:pt x="34530" y="54956"/>
                    <a:pt x="31065" y="54956"/>
                  </a:cubicBezTo>
                  <a:cubicBezTo>
                    <a:pt x="27235" y="55016"/>
                    <a:pt x="23405" y="55016"/>
                    <a:pt x="19575" y="55047"/>
                  </a:cubicBezTo>
                  <a:cubicBezTo>
                    <a:pt x="16414" y="55077"/>
                    <a:pt x="13253" y="55108"/>
                    <a:pt x="10122" y="55138"/>
                  </a:cubicBezTo>
                  <a:lnTo>
                    <a:pt x="9788" y="55138"/>
                  </a:lnTo>
                  <a:cubicBezTo>
                    <a:pt x="9606" y="55168"/>
                    <a:pt x="9423" y="55199"/>
                    <a:pt x="9271" y="55199"/>
                  </a:cubicBezTo>
                  <a:lnTo>
                    <a:pt x="9028" y="55199"/>
                  </a:lnTo>
                  <a:cubicBezTo>
                    <a:pt x="8937" y="55199"/>
                    <a:pt x="8846" y="55229"/>
                    <a:pt x="8755" y="55229"/>
                  </a:cubicBezTo>
                  <a:lnTo>
                    <a:pt x="8603" y="55229"/>
                  </a:lnTo>
                  <a:cubicBezTo>
                    <a:pt x="7843" y="55290"/>
                    <a:pt x="7083" y="55442"/>
                    <a:pt x="6779" y="56232"/>
                  </a:cubicBezTo>
                  <a:cubicBezTo>
                    <a:pt x="6566" y="56627"/>
                    <a:pt x="6475" y="57114"/>
                    <a:pt x="6110" y="57387"/>
                  </a:cubicBezTo>
                  <a:cubicBezTo>
                    <a:pt x="6049" y="57448"/>
                    <a:pt x="5958" y="57479"/>
                    <a:pt x="5867" y="57509"/>
                  </a:cubicBezTo>
                  <a:cubicBezTo>
                    <a:pt x="5251" y="56816"/>
                    <a:pt x="5524" y="55647"/>
                    <a:pt x="4526" y="55647"/>
                  </a:cubicBezTo>
                  <a:cubicBezTo>
                    <a:pt x="4342" y="55647"/>
                    <a:pt x="4115" y="55686"/>
                    <a:pt x="3830" y="55776"/>
                  </a:cubicBezTo>
                  <a:cubicBezTo>
                    <a:pt x="3504" y="55842"/>
                    <a:pt x="3100" y="56047"/>
                    <a:pt x="2740" y="56047"/>
                  </a:cubicBezTo>
                  <a:cubicBezTo>
                    <a:pt x="2598" y="56047"/>
                    <a:pt x="2462" y="56015"/>
                    <a:pt x="2341" y="55928"/>
                  </a:cubicBezTo>
                  <a:cubicBezTo>
                    <a:pt x="1764" y="55138"/>
                    <a:pt x="2736" y="54105"/>
                    <a:pt x="2402" y="53223"/>
                  </a:cubicBezTo>
                  <a:cubicBezTo>
                    <a:pt x="2250" y="52828"/>
                    <a:pt x="1733" y="52767"/>
                    <a:pt x="1368" y="52737"/>
                  </a:cubicBezTo>
                  <a:cubicBezTo>
                    <a:pt x="1" y="52433"/>
                    <a:pt x="1855" y="51430"/>
                    <a:pt x="2189" y="50943"/>
                  </a:cubicBezTo>
                  <a:cubicBezTo>
                    <a:pt x="2341" y="50852"/>
                    <a:pt x="2584" y="50336"/>
                    <a:pt x="2645" y="49971"/>
                  </a:cubicBezTo>
                  <a:cubicBezTo>
                    <a:pt x="2675" y="49940"/>
                    <a:pt x="2675" y="49910"/>
                    <a:pt x="2675" y="49880"/>
                  </a:cubicBezTo>
                  <a:cubicBezTo>
                    <a:pt x="2675" y="49697"/>
                    <a:pt x="2706" y="49545"/>
                    <a:pt x="2706" y="49393"/>
                  </a:cubicBezTo>
                  <a:lnTo>
                    <a:pt x="2919" y="43497"/>
                  </a:lnTo>
                  <a:cubicBezTo>
                    <a:pt x="2979" y="41521"/>
                    <a:pt x="3071" y="39545"/>
                    <a:pt x="3131" y="37600"/>
                  </a:cubicBezTo>
                  <a:cubicBezTo>
                    <a:pt x="3192" y="35624"/>
                    <a:pt x="3283" y="33648"/>
                    <a:pt x="3344" y="31642"/>
                  </a:cubicBezTo>
                  <a:cubicBezTo>
                    <a:pt x="3405" y="29636"/>
                    <a:pt x="3496" y="27630"/>
                    <a:pt x="3557" y="25594"/>
                  </a:cubicBezTo>
                  <a:cubicBezTo>
                    <a:pt x="3648" y="23679"/>
                    <a:pt x="3709" y="21733"/>
                    <a:pt x="3770" y="19788"/>
                  </a:cubicBezTo>
                  <a:cubicBezTo>
                    <a:pt x="3861" y="17843"/>
                    <a:pt x="3922" y="15867"/>
                    <a:pt x="3982" y="13891"/>
                  </a:cubicBezTo>
                  <a:cubicBezTo>
                    <a:pt x="4074" y="11976"/>
                    <a:pt x="4134" y="10092"/>
                    <a:pt x="4195" y="8207"/>
                  </a:cubicBezTo>
                  <a:lnTo>
                    <a:pt x="4195" y="8116"/>
                  </a:lnTo>
                  <a:cubicBezTo>
                    <a:pt x="4165" y="8055"/>
                    <a:pt x="4165" y="8025"/>
                    <a:pt x="4165" y="7964"/>
                  </a:cubicBezTo>
                  <a:cubicBezTo>
                    <a:pt x="4165" y="7903"/>
                    <a:pt x="4165" y="7843"/>
                    <a:pt x="4165" y="7812"/>
                  </a:cubicBezTo>
                  <a:lnTo>
                    <a:pt x="4165" y="7782"/>
                  </a:lnTo>
                  <a:cubicBezTo>
                    <a:pt x="4043" y="7265"/>
                    <a:pt x="3618" y="6505"/>
                    <a:pt x="3405" y="6384"/>
                  </a:cubicBezTo>
                  <a:cubicBezTo>
                    <a:pt x="2888" y="5836"/>
                    <a:pt x="2098" y="5563"/>
                    <a:pt x="1551" y="5016"/>
                  </a:cubicBezTo>
                  <a:cubicBezTo>
                    <a:pt x="1460" y="4864"/>
                    <a:pt x="1551" y="4712"/>
                    <a:pt x="1703" y="4651"/>
                  </a:cubicBezTo>
                  <a:cubicBezTo>
                    <a:pt x="2554" y="4438"/>
                    <a:pt x="3770" y="4043"/>
                    <a:pt x="3557" y="2918"/>
                  </a:cubicBezTo>
                  <a:cubicBezTo>
                    <a:pt x="3466" y="2250"/>
                    <a:pt x="2888" y="1581"/>
                    <a:pt x="2949" y="882"/>
                  </a:cubicBezTo>
                  <a:cubicBezTo>
                    <a:pt x="3138" y="776"/>
                    <a:pt x="3323" y="733"/>
                    <a:pt x="3505" y="733"/>
                  </a:cubicBezTo>
                  <a:cubicBezTo>
                    <a:pt x="4319" y="733"/>
                    <a:pt x="5078" y="1603"/>
                    <a:pt x="5897" y="1703"/>
                  </a:cubicBezTo>
                  <a:cubicBezTo>
                    <a:pt x="6015" y="1726"/>
                    <a:pt x="6119" y="1737"/>
                    <a:pt x="6212" y="1737"/>
                  </a:cubicBezTo>
                  <a:cubicBezTo>
                    <a:pt x="6956" y="1737"/>
                    <a:pt x="6964" y="1034"/>
                    <a:pt x="7478" y="548"/>
                  </a:cubicBezTo>
                  <a:cubicBezTo>
                    <a:pt x="7537" y="488"/>
                    <a:pt x="7587" y="461"/>
                    <a:pt x="7633" y="461"/>
                  </a:cubicBezTo>
                  <a:close/>
                  <a:moveTo>
                    <a:pt x="7630" y="0"/>
                  </a:moveTo>
                  <a:cubicBezTo>
                    <a:pt x="6992" y="31"/>
                    <a:pt x="6779" y="730"/>
                    <a:pt x="6505" y="1156"/>
                  </a:cubicBezTo>
                  <a:cubicBezTo>
                    <a:pt x="6414" y="1247"/>
                    <a:pt x="6293" y="1277"/>
                    <a:pt x="6141" y="1277"/>
                  </a:cubicBezTo>
                  <a:cubicBezTo>
                    <a:pt x="5441" y="1186"/>
                    <a:pt x="4834" y="700"/>
                    <a:pt x="4195" y="426"/>
                  </a:cubicBezTo>
                  <a:cubicBezTo>
                    <a:pt x="3987" y="315"/>
                    <a:pt x="3754" y="261"/>
                    <a:pt x="3522" y="261"/>
                  </a:cubicBezTo>
                  <a:cubicBezTo>
                    <a:pt x="3244" y="261"/>
                    <a:pt x="2968" y="338"/>
                    <a:pt x="2736" y="487"/>
                  </a:cubicBezTo>
                  <a:cubicBezTo>
                    <a:pt x="1794" y="1307"/>
                    <a:pt x="3618" y="2706"/>
                    <a:pt x="2949" y="3587"/>
                  </a:cubicBezTo>
                  <a:cubicBezTo>
                    <a:pt x="2463" y="4256"/>
                    <a:pt x="852" y="3922"/>
                    <a:pt x="1064" y="5046"/>
                  </a:cubicBezTo>
                  <a:cubicBezTo>
                    <a:pt x="1642" y="6171"/>
                    <a:pt x="3435" y="6292"/>
                    <a:pt x="3618" y="7691"/>
                  </a:cubicBezTo>
                  <a:cubicBezTo>
                    <a:pt x="3709" y="7843"/>
                    <a:pt x="3679" y="8025"/>
                    <a:pt x="3739" y="8146"/>
                  </a:cubicBezTo>
                  <a:cubicBezTo>
                    <a:pt x="3739" y="8329"/>
                    <a:pt x="3709" y="8542"/>
                    <a:pt x="3709" y="8724"/>
                  </a:cubicBezTo>
                  <a:cubicBezTo>
                    <a:pt x="3648" y="10700"/>
                    <a:pt x="3587" y="12675"/>
                    <a:pt x="3496" y="14651"/>
                  </a:cubicBezTo>
                  <a:cubicBezTo>
                    <a:pt x="3435" y="16596"/>
                    <a:pt x="3344" y="18572"/>
                    <a:pt x="3283" y="20517"/>
                  </a:cubicBezTo>
                  <a:cubicBezTo>
                    <a:pt x="3223" y="22463"/>
                    <a:pt x="3131" y="24408"/>
                    <a:pt x="3071" y="26353"/>
                  </a:cubicBezTo>
                  <a:cubicBezTo>
                    <a:pt x="3010" y="28360"/>
                    <a:pt x="2919" y="30335"/>
                    <a:pt x="2858" y="32311"/>
                  </a:cubicBezTo>
                  <a:cubicBezTo>
                    <a:pt x="2797" y="34287"/>
                    <a:pt x="2706" y="36262"/>
                    <a:pt x="2645" y="38208"/>
                  </a:cubicBezTo>
                  <a:cubicBezTo>
                    <a:pt x="2584" y="40183"/>
                    <a:pt x="2493" y="42159"/>
                    <a:pt x="2432" y="44135"/>
                  </a:cubicBezTo>
                  <a:cubicBezTo>
                    <a:pt x="2372" y="46019"/>
                    <a:pt x="2280" y="47874"/>
                    <a:pt x="2220" y="49728"/>
                  </a:cubicBezTo>
                  <a:cubicBezTo>
                    <a:pt x="2128" y="49940"/>
                    <a:pt x="2128" y="50275"/>
                    <a:pt x="1946" y="50518"/>
                  </a:cubicBezTo>
                  <a:cubicBezTo>
                    <a:pt x="1490" y="51156"/>
                    <a:pt x="487" y="51521"/>
                    <a:pt x="396" y="52372"/>
                  </a:cubicBezTo>
                  <a:cubicBezTo>
                    <a:pt x="335" y="52737"/>
                    <a:pt x="700" y="52980"/>
                    <a:pt x="1004" y="53102"/>
                  </a:cubicBezTo>
                  <a:cubicBezTo>
                    <a:pt x="1308" y="53223"/>
                    <a:pt x="1733" y="53162"/>
                    <a:pt x="1976" y="53406"/>
                  </a:cubicBezTo>
                  <a:cubicBezTo>
                    <a:pt x="2128" y="54348"/>
                    <a:pt x="1095" y="55746"/>
                    <a:pt x="2189" y="56415"/>
                  </a:cubicBezTo>
                  <a:cubicBezTo>
                    <a:pt x="2338" y="56474"/>
                    <a:pt x="2489" y="56498"/>
                    <a:pt x="2642" y="56498"/>
                  </a:cubicBezTo>
                  <a:cubicBezTo>
                    <a:pt x="2959" y="56498"/>
                    <a:pt x="3280" y="56396"/>
                    <a:pt x="3587" y="56293"/>
                  </a:cubicBezTo>
                  <a:cubicBezTo>
                    <a:pt x="3885" y="56194"/>
                    <a:pt x="4183" y="56095"/>
                    <a:pt x="4481" y="56095"/>
                  </a:cubicBezTo>
                  <a:cubicBezTo>
                    <a:pt x="4548" y="56095"/>
                    <a:pt x="4615" y="56100"/>
                    <a:pt x="4682" y="56111"/>
                  </a:cubicBezTo>
                  <a:cubicBezTo>
                    <a:pt x="5229" y="56597"/>
                    <a:pt x="4986" y="57813"/>
                    <a:pt x="5837" y="57965"/>
                  </a:cubicBezTo>
                  <a:cubicBezTo>
                    <a:pt x="6779" y="57874"/>
                    <a:pt x="6900" y="56779"/>
                    <a:pt x="7326" y="56141"/>
                  </a:cubicBezTo>
                  <a:cubicBezTo>
                    <a:pt x="7569" y="55746"/>
                    <a:pt x="8055" y="55746"/>
                    <a:pt x="8451" y="55685"/>
                  </a:cubicBezTo>
                  <a:lnTo>
                    <a:pt x="8572" y="55685"/>
                  </a:lnTo>
                  <a:cubicBezTo>
                    <a:pt x="8603" y="55685"/>
                    <a:pt x="8663" y="55655"/>
                    <a:pt x="8694" y="55655"/>
                  </a:cubicBezTo>
                  <a:cubicBezTo>
                    <a:pt x="8815" y="55655"/>
                    <a:pt x="8937" y="55655"/>
                    <a:pt x="9059" y="55624"/>
                  </a:cubicBezTo>
                  <a:lnTo>
                    <a:pt x="9545" y="55624"/>
                  </a:lnTo>
                  <a:cubicBezTo>
                    <a:pt x="9606" y="55594"/>
                    <a:pt x="9666" y="55594"/>
                    <a:pt x="9758" y="55594"/>
                  </a:cubicBezTo>
                  <a:lnTo>
                    <a:pt x="10122" y="55594"/>
                  </a:lnTo>
                  <a:cubicBezTo>
                    <a:pt x="10153" y="55564"/>
                    <a:pt x="10153" y="55564"/>
                    <a:pt x="10153" y="55564"/>
                  </a:cubicBezTo>
                  <a:lnTo>
                    <a:pt x="15867" y="55533"/>
                  </a:lnTo>
                  <a:cubicBezTo>
                    <a:pt x="19606" y="55503"/>
                    <a:pt x="23314" y="55472"/>
                    <a:pt x="27022" y="55442"/>
                  </a:cubicBezTo>
                  <a:cubicBezTo>
                    <a:pt x="30457" y="55412"/>
                    <a:pt x="33892" y="55381"/>
                    <a:pt x="37357" y="55351"/>
                  </a:cubicBezTo>
                  <a:cubicBezTo>
                    <a:pt x="41187" y="55320"/>
                    <a:pt x="45017" y="55290"/>
                    <a:pt x="48847" y="55260"/>
                  </a:cubicBezTo>
                  <a:cubicBezTo>
                    <a:pt x="52676" y="55229"/>
                    <a:pt x="56537" y="55199"/>
                    <a:pt x="60367" y="55168"/>
                  </a:cubicBezTo>
                  <a:cubicBezTo>
                    <a:pt x="63832" y="55168"/>
                    <a:pt x="67297" y="55138"/>
                    <a:pt x="70762" y="55108"/>
                  </a:cubicBezTo>
                  <a:cubicBezTo>
                    <a:pt x="74622" y="55077"/>
                    <a:pt x="78452" y="55047"/>
                    <a:pt x="82282" y="55016"/>
                  </a:cubicBezTo>
                  <a:cubicBezTo>
                    <a:pt x="85625" y="54986"/>
                    <a:pt x="88999" y="54956"/>
                    <a:pt x="92343" y="54925"/>
                  </a:cubicBezTo>
                  <a:cubicBezTo>
                    <a:pt x="92677" y="54956"/>
                    <a:pt x="93042" y="54956"/>
                    <a:pt x="93315" y="55168"/>
                  </a:cubicBezTo>
                  <a:cubicBezTo>
                    <a:pt x="93832" y="55533"/>
                    <a:pt x="94045" y="56293"/>
                    <a:pt x="94683" y="56475"/>
                  </a:cubicBezTo>
                  <a:cubicBezTo>
                    <a:pt x="94774" y="56506"/>
                    <a:pt x="94835" y="56506"/>
                    <a:pt x="94896" y="56506"/>
                  </a:cubicBezTo>
                  <a:cubicBezTo>
                    <a:pt x="95565" y="56506"/>
                    <a:pt x="95686" y="55807"/>
                    <a:pt x="95626" y="55229"/>
                  </a:cubicBezTo>
                  <a:cubicBezTo>
                    <a:pt x="95663" y="55116"/>
                    <a:pt x="95748" y="55085"/>
                    <a:pt x="95836" y="55085"/>
                  </a:cubicBezTo>
                  <a:cubicBezTo>
                    <a:pt x="95890" y="55085"/>
                    <a:pt x="95944" y="55096"/>
                    <a:pt x="95990" y="55108"/>
                  </a:cubicBezTo>
                  <a:cubicBezTo>
                    <a:pt x="96273" y="55277"/>
                    <a:pt x="96635" y="55395"/>
                    <a:pt x="96972" y="55395"/>
                  </a:cubicBezTo>
                  <a:cubicBezTo>
                    <a:pt x="97359" y="55395"/>
                    <a:pt x="97712" y="55240"/>
                    <a:pt x="97875" y="54834"/>
                  </a:cubicBezTo>
                  <a:cubicBezTo>
                    <a:pt x="98027" y="54439"/>
                    <a:pt x="97996" y="53983"/>
                    <a:pt x="97753" y="53649"/>
                  </a:cubicBezTo>
                  <a:cubicBezTo>
                    <a:pt x="97601" y="53406"/>
                    <a:pt x="97267" y="53132"/>
                    <a:pt x="97540" y="52858"/>
                  </a:cubicBezTo>
                  <a:cubicBezTo>
                    <a:pt x="97723" y="52615"/>
                    <a:pt x="98088" y="52554"/>
                    <a:pt x="98270" y="52250"/>
                  </a:cubicBezTo>
                  <a:cubicBezTo>
                    <a:pt x="98452" y="52038"/>
                    <a:pt x="98392" y="51703"/>
                    <a:pt x="98331" y="51430"/>
                  </a:cubicBezTo>
                  <a:cubicBezTo>
                    <a:pt x="98148" y="51065"/>
                    <a:pt x="97692" y="50943"/>
                    <a:pt x="97358" y="50791"/>
                  </a:cubicBezTo>
                  <a:cubicBezTo>
                    <a:pt x="97024" y="50670"/>
                    <a:pt x="96477" y="50761"/>
                    <a:pt x="96477" y="50305"/>
                  </a:cubicBezTo>
                  <a:cubicBezTo>
                    <a:pt x="96477" y="50275"/>
                    <a:pt x="96477" y="50214"/>
                    <a:pt x="96477" y="50184"/>
                  </a:cubicBezTo>
                  <a:cubicBezTo>
                    <a:pt x="96477" y="50123"/>
                    <a:pt x="96477" y="50062"/>
                    <a:pt x="96477" y="50001"/>
                  </a:cubicBezTo>
                  <a:cubicBezTo>
                    <a:pt x="96477" y="49971"/>
                    <a:pt x="96477" y="49971"/>
                    <a:pt x="96477" y="49940"/>
                  </a:cubicBezTo>
                  <a:lnTo>
                    <a:pt x="96477" y="49849"/>
                  </a:lnTo>
                  <a:cubicBezTo>
                    <a:pt x="96477" y="49819"/>
                    <a:pt x="96477" y="49758"/>
                    <a:pt x="96477" y="49697"/>
                  </a:cubicBezTo>
                  <a:cubicBezTo>
                    <a:pt x="96477" y="49667"/>
                    <a:pt x="96477" y="49636"/>
                    <a:pt x="96477" y="49606"/>
                  </a:cubicBezTo>
                  <a:lnTo>
                    <a:pt x="96477" y="49484"/>
                  </a:lnTo>
                  <a:cubicBezTo>
                    <a:pt x="96477" y="49454"/>
                    <a:pt x="96477" y="49424"/>
                    <a:pt x="96477" y="49393"/>
                  </a:cubicBezTo>
                  <a:cubicBezTo>
                    <a:pt x="96477" y="48451"/>
                    <a:pt x="96477" y="47509"/>
                    <a:pt x="96477" y="46567"/>
                  </a:cubicBezTo>
                  <a:cubicBezTo>
                    <a:pt x="96477" y="45624"/>
                    <a:pt x="96477" y="44652"/>
                    <a:pt x="96446" y="43679"/>
                  </a:cubicBezTo>
                  <a:cubicBezTo>
                    <a:pt x="96446" y="41764"/>
                    <a:pt x="96446" y="39819"/>
                    <a:pt x="96416" y="37873"/>
                  </a:cubicBezTo>
                  <a:lnTo>
                    <a:pt x="96385" y="31885"/>
                  </a:lnTo>
                  <a:cubicBezTo>
                    <a:pt x="96385" y="29940"/>
                    <a:pt x="96355" y="27964"/>
                    <a:pt x="96355" y="26019"/>
                  </a:cubicBezTo>
                  <a:lnTo>
                    <a:pt x="96325" y="20031"/>
                  </a:lnTo>
                  <a:cubicBezTo>
                    <a:pt x="96294" y="18025"/>
                    <a:pt x="96294" y="15989"/>
                    <a:pt x="96294" y="13952"/>
                  </a:cubicBezTo>
                  <a:lnTo>
                    <a:pt x="96264" y="8086"/>
                  </a:lnTo>
                  <a:cubicBezTo>
                    <a:pt x="96264" y="8055"/>
                    <a:pt x="96233" y="8025"/>
                    <a:pt x="96233" y="8025"/>
                  </a:cubicBezTo>
                  <a:cubicBezTo>
                    <a:pt x="96233" y="7964"/>
                    <a:pt x="96233" y="7903"/>
                    <a:pt x="96233" y="7873"/>
                  </a:cubicBezTo>
                  <a:cubicBezTo>
                    <a:pt x="96233" y="7843"/>
                    <a:pt x="96233" y="7812"/>
                    <a:pt x="96233" y="7812"/>
                  </a:cubicBezTo>
                  <a:lnTo>
                    <a:pt x="96233" y="7782"/>
                  </a:lnTo>
                  <a:cubicBezTo>
                    <a:pt x="96233" y="7721"/>
                    <a:pt x="96233" y="7691"/>
                    <a:pt x="96264" y="7660"/>
                  </a:cubicBezTo>
                  <a:cubicBezTo>
                    <a:pt x="96264" y="7599"/>
                    <a:pt x="96294" y="7569"/>
                    <a:pt x="96325" y="7508"/>
                  </a:cubicBezTo>
                  <a:cubicBezTo>
                    <a:pt x="96659" y="7204"/>
                    <a:pt x="97206" y="7174"/>
                    <a:pt x="97510" y="6839"/>
                  </a:cubicBezTo>
                  <a:cubicBezTo>
                    <a:pt x="97784" y="6536"/>
                    <a:pt x="97814" y="6019"/>
                    <a:pt x="97449" y="5806"/>
                  </a:cubicBezTo>
                  <a:cubicBezTo>
                    <a:pt x="97115" y="5563"/>
                    <a:pt x="96659" y="5593"/>
                    <a:pt x="96264" y="5441"/>
                  </a:cubicBezTo>
                  <a:cubicBezTo>
                    <a:pt x="95413" y="4560"/>
                    <a:pt x="97480" y="3344"/>
                    <a:pt x="96841" y="2341"/>
                  </a:cubicBezTo>
                  <a:cubicBezTo>
                    <a:pt x="96607" y="2081"/>
                    <a:pt x="96334" y="1982"/>
                    <a:pt x="96043" y="1982"/>
                  </a:cubicBezTo>
                  <a:cubicBezTo>
                    <a:pt x="95315" y="1982"/>
                    <a:pt x="94480" y="2606"/>
                    <a:pt x="93893" y="2888"/>
                  </a:cubicBezTo>
                  <a:cubicBezTo>
                    <a:pt x="93682" y="2976"/>
                    <a:pt x="93421" y="3064"/>
                    <a:pt x="93174" y="3064"/>
                  </a:cubicBezTo>
                  <a:cubicBezTo>
                    <a:pt x="92992" y="3064"/>
                    <a:pt x="92818" y="3017"/>
                    <a:pt x="92677" y="2888"/>
                  </a:cubicBezTo>
                  <a:cubicBezTo>
                    <a:pt x="92373" y="2432"/>
                    <a:pt x="92586" y="1794"/>
                    <a:pt x="92373" y="1277"/>
                  </a:cubicBezTo>
                  <a:cubicBezTo>
                    <a:pt x="92225" y="951"/>
                    <a:pt x="91939" y="798"/>
                    <a:pt x="91650" y="798"/>
                  </a:cubicBezTo>
                  <a:cubicBezTo>
                    <a:pt x="91346" y="798"/>
                    <a:pt x="91039" y="966"/>
                    <a:pt x="90884" y="1277"/>
                  </a:cubicBezTo>
                  <a:cubicBezTo>
                    <a:pt x="90397" y="1855"/>
                    <a:pt x="89850" y="2402"/>
                    <a:pt x="89151" y="2706"/>
                  </a:cubicBezTo>
                  <a:cubicBezTo>
                    <a:pt x="89090" y="2736"/>
                    <a:pt x="88999" y="2766"/>
                    <a:pt x="88938" y="2797"/>
                  </a:cubicBezTo>
                  <a:cubicBezTo>
                    <a:pt x="87024" y="2797"/>
                    <a:pt x="85109" y="2766"/>
                    <a:pt x="83194" y="2766"/>
                  </a:cubicBezTo>
                  <a:lnTo>
                    <a:pt x="72859" y="2706"/>
                  </a:lnTo>
                  <a:lnTo>
                    <a:pt x="62677" y="2645"/>
                  </a:lnTo>
                  <a:cubicBezTo>
                    <a:pt x="58847" y="2645"/>
                    <a:pt x="55017" y="2614"/>
                    <a:pt x="51187" y="2584"/>
                  </a:cubicBezTo>
                  <a:cubicBezTo>
                    <a:pt x="47813" y="2584"/>
                    <a:pt x="44409" y="2554"/>
                    <a:pt x="41035" y="2523"/>
                  </a:cubicBezTo>
                  <a:cubicBezTo>
                    <a:pt x="37722" y="2523"/>
                    <a:pt x="34439" y="2493"/>
                    <a:pt x="31126" y="2493"/>
                  </a:cubicBezTo>
                  <a:cubicBezTo>
                    <a:pt x="27509" y="2463"/>
                    <a:pt x="23892" y="2432"/>
                    <a:pt x="20275" y="2432"/>
                  </a:cubicBezTo>
                  <a:cubicBezTo>
                    <a:pt x="16961" y="2402"/>
                    <a:pt x="13618" y="2402"/>
                    <a:pt x="10305" y="2371"/>
                  </a:cubicBezTo>
                  <a:lnTo>
                    <a:pt x="10153" y="2371"/>
                  </a:lnTo>
                  <a:cubicBezTo>
                    <a:pt x="10122" y="2371"/>
                    <a:pt x="10092" y="2341"/>
                    <a:pt x="10062" y="2341"/>
                  </a:cubicBezTo>
                  <a:cubicBezTo>
                    <a:pt x="10001" y="2341"/>
                    <a:pt x="9910" y="2311"/>
                    <a:pt x="9849" y="2311"/>
                  </a:cubicBezTo>
                  <a:cubicBezTo>
                    <a:pt x="9788" y="2280"/>
                    <a:pt x="9727" y="2280"/>
                    <a:pt x="9666" y="2250"/>
                  </a:cubicBezTo>
                  <a:cubicBezTo>
                    <a:pt x="9241" y="2189"/>
                    <a:pt x="8937" y="1855"/>
                    <a:pt x="8755" y="1459"/>
                  </a:cubicBezTo>
                  <a:cubicBezTo>
                    <a:pt x="8420" y="973"/>
                    <a:pt x="8329" y="92"/>
                    <a:pt x="7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64">
              <a:extLst>
                <a:ext uri="{FF2B5EF4-FFF2-40B4-BE49-F238E27FC236}">
                  <a16:creationId xmlns:a16="http://schemas.microsoft.com/office/drawing/2014/main" id="{29530E83-17C1-54E3-2B78-805A6B0EC595}"/>
                </a:ext>
              </a:extLst>
            </p:cNvPr>
            <p:cNvSpPr/>
            <p:nvPr/>
          </p:nvSpPr>
          <p:spPr>
            <a:xfrm>
              <a:off x="12732275" y="1014750"/>
              <a:ext cx="2254625" cy="1220400"/>
            </a:xfrm>
            <a:custGeom>
              <a:avLst/>
              <a:gdLst/>
              <a:ahLst/>
              <a:cxnLst/>
              <a:rect l="l" t="t" r="r" b="b"/>
              <a:pathLst>
                <a:path w="90185" h="48816" extrusionOk="0">
                  <a:moveTo>
                    <a:pt x="11095" y="3739"/>
                  </a:moveTo>
                  <a:cubicBezTo>
                    <a:pt x="14833" y="3769"/>
                    <a:pt x="18602" y="3769"/>
                    <a:pt x="22341" y="3800"/>
                  </a:cubicBezTo>
                  <a:cubicBezTo>
                    <a:pt x="25988" y="3800"/>
                    <a:pt x="29636" y="3830"/>
                    <a:pt x="33283" y="3830"/>
                  </a:cubicBezTo>
                  <a:cubicBezTo>
                    <a:pt x="36992" y="3860"/>
                    <a:pt x="40730" y="3860"/>
                    <a:pt x="44439" y="3891"/>
                  </a:cubicBezTo>
                  <a:cubicBezTo>
                    <a:pt x="47904" y="3891"/>
                    <a:pt x="51399" y="3921"/>
                    <a:pt x="54895" y="3921"/>
                  </a:cubicBezTo>
                  <a:cubicBezTo>
                    <a:pt x="58755" y="3952"/>
                    <a:pt x="62585" y="3952"/>
                    <a:pt x="66445" y="3982"/>
                  </a:cubicBezTo>
                  <a:cubicBezTo>
                    <a:pt x="70001" y="3982"/>
                    <a:pt x="73558" y="4012"/>
                    <a:pt x="77084" y="4012"/>
                  </a:cubicBezTo>
                  <a:cubicBezTo>
                    <a:pt x="80062" y="4043"/>
                    <a:pt x="83011" y="4043"/>
                    <a:pt x="85990" y="4043"/>
                  </a:cubicBezTo>
                  <a:lnTo>
                    <a:pt x="85990" y="4134"/>
                  </a:lnTo>
                  <a:cubicBezTo>
                    <a:pt x="85959" y="6079"/>
                    <a:pt x="85929" y="8055"/>
                    <a:pt x="85929" y="10031"/>
                  </a:cubicBezTo>
                  <a:cubicBezTo>
                    <a:pt x="85898" y="12037"/>
                    <a:pt x="85898" y="14043"/>
                    <a:pt x="85868" y="16049"/>
                  </a:cubicBezTo>
                  <a:cubicBezTo>
                    <a:pt x="85868" y="17994"/>
                    <a:pt x="85838" y="19970"/>
                    <a:pt x="85807" y="21915"/>
                  </a:cubicBezTo>
                  <a:cubicBezTo>
                    <a:pt x="85807" y="23922"/>
                    <a:pt x="85777" y="25928"/>
                    <a:pt x="85777" y="27934"/>
                  </a:cubicBezTo>
                  <a:cubicBezTo>
                    <a:pt x="82391" y="26645"/>
                    <a:pt x="79900" y="25910"/>
                    <a:pt x="77242" y="25910"/>
                  </a:cubicBezTo>
                  <a:cubicBezTo>
                    <a:pt x="75199" y="25910"/>
                    <a:pt x="73057" y="26344"/>
                    <a:pt x="70336" y="27295"/>
                  </a:cubicBezTo>
                  <a:cubicBezTo>
                    <a:pt x="67722" y="28086"/>
                    <a:pt x="65229" y="29302"/>
                    <a:pt x="62615" y="30061"/>
                  </a:cubicBezTo>
                  <a:cubicBezTo>
                    <a:pt x="62585" y="30061"/>
                    <a:pt x="62555" y="30092"/>
                    <a:pt x="62524" y="30092"/>
                  </a:cubicBezTo>
                  <a:cubicBezTo>
                    <a:pt x="60640" y="29210"/>
                    <a:pt x="58694" y="28420"/>
                    <a:pt x="56719" y="27782"/>
                  </a:cubicBezTo>
                  <a:cubicBezTo>
                    <a:pt x="54066" y="26768"/>
                    <a:pt x="51267" y="26018"/>
                    <a:pt x="48436" y="26018"/>
                  </a:cubicBezTo>
                  <a:cubicBezTo>
                    <a:pt x="48380" y="26018"/>
                    <a:pt x="48324" y="26018"/>
                    <a:pt x="48269" y="26019"/>
                  </a:cubicBezTo>
                  <a:cubicBezTo>
                    <a:pt x="48032" y="26010"/>
                    <a:pt x="47795" y="26005"/>
                    <a:pt x="47559" y="26005"/>
                  </a:cubicBezTo>
                  <a:cubicBezTo>
                    <a:pt x="43888" y="26005"/>
                    <a:pt x="40318" y="27071"/>
                    <a:pt x="36749" y="27843"/>
                  </a:cubicBezTo>
                  <a:cubicBezTo>
                    <a:pt x="32645" y="28906"/>
                    <a:pt x="28724" y="30457"/>
                    <a:pt x="24742" y="31855"/>
                  </a:cubicBezTo>
                  <a:cubicBezTo>
                    <a:pt x="24742" y="31824"/>
                    <a:pt x="24742" y="31824"/>
                    <a:pt x="24712" y="31824"/>
                  </a:cubicBezTo>
                  <a:cubicBezTo>
                    <a:pt x="23040" y="30730"/>
                    <a:pt x="21368" y="29575"/>
                    <a:pt x="19636" y="28572"/>
                  </a:cubicBezTo>
                  <a:cubicBezTo>
                    <a:pt x="17136" y="26978"/>
                    <a:pt x="14740" y="26268"/>
                    <a:pt x="12308" y="26268"/>
                  </a:cubicBezTo>
                  <a:cubicBezTo>
                    <a:pt x="10010" y="26268"/>
                    <a:pt x="7679" y="26902"/>
                    <a:pt x="5198" y="28025"/>
                  </a:cubicBezTo>
                  <a:cubicBezTo>
                    <a:pt x="5076" y="28086"/>
                    <a:pt x="4863" y="28116"/>
                    <a:pt x="4711" y="28207"/>
                  </a:cubicBezTo>
                  <a:cubicBezTo>
                    <a:pt x="4711" y="27721"/>
                    <a:pt x="4742" y="27265"/>
                    <a:pt x="4742" y="26779"/>
                  </a:cubicBezTo>
                  <a:cubicBezTo>
                    <a:pt x="4803" y="24803"/>
                    <a:pt x="4863" y="22858"/>
                    <a:pt x="4924" y="20912"/>
                  </a:cubicBezTo>
                  <a:cubicBezTo>
                    <a:pt x="4985" y="18906"/>
                    <a:pt x="5046" y="16900"/>
                    <a:pt x="5107" y="14894"/>
                  </a:cubicBezTo>
                  <a:cubicBezTo>
                    <a:pt x="5167" y="12949"/>
                    <a:pt x="5228" y="11003"/>
                    <a:pt x="5289" y="9089"/>
                  </a:cubicBezTo>
                  <a:cubicBezTo>
                    <a:pt x="5350" y="7295"/>
                    <a:pt x="5411" y="5502"/>
                    <a:pt x="5471" y="3739"/>
                  </a:cubicBezTo>
                  <a:close/>
                  <a:moveTo>
                    <a:pt x="12269" y="26694"/>
                  </a:moveTo>
                  <a:cubicBezTo>
                    <a:pt x="16438" y="26694"/>
                    <a:pt x="19656" y="28981"/>
                    <a:pt x="24226" y="32007"/>
                  </a:cubicBezTo>
                  <a:cubicBezTo>
                    <a:pt x="22797" y="32493"/>
                    <a:pt x="21338" y="32979"/>
                    <a:pt x="19879" y="33375"/>
                  </a:cubicBezTo>
                  <a:cubicBezTo>
                    <a:pt x="15320" y="34894"/>
                    <a:pt x="10487" y="35441"/>
                    <a:pt x="5806" y="36688"/>
                  </a:cubicBezTo>
                  <a:cubicBezTo>
                    <a:pt x="5411" y="36779"/>
                    <a:pt x="4985" y="36900"/>
                    <a:pt x="4560" y="36961"/>
                  </a:cubicBezTo>
                  <a:cubicBezTo>
                    <a:pt x="4499" y="36961"/>
                    <a:pt x="4468" y="36992"/>
                    <a:pt x="4438" y="36992"/>
                  </a:cubicBezTo>
                  <a:cubicBezTo>
                    <a:pt x="4468" y="35563"/>
                    <a:pt x="4529" y="34134"/>
                    <a:pt x="4560" y="32706"/>
                  </a:cubicBezTo>
                  <a:cubicBezTo>
                    <a:pt x="4620" y="31368"/>
                    <a:pt x="4651" y="30031"/>
                    <a:pt x="4681" y="28694"/>
                  </a:cubicBezTo>
                  <a:cubicBezTo>
                    <a:pt x="4924" y="28663"/>
                    <a:pt x="5198" y="28450"/>
                    <a:pt x="5411" y="28420"/>
                  </a:cubicBezTo>
                  <a:cubicBezTo>
                    <a:pt x="8079" y="27213"/>
                    <a:pt x="10282" y="26694"/>
                    <a:pt x="12269" y="26694"/>
                  </a:cubicBezTo>
                  <a:close/>
                  <a:moveTo>
                    <a:pt x="77223" y="26346"/>
                  </a:moveTo>
                  <a:cubicBezTo>
                    <a:pt x="79856" y="26346"/>
                    <a:pt x="82320" y="27096"/>
                    <a:pt x="85777" y="28420"/>
                  </a:cubicBezTo>
                  <a:cubicBezTo>
                    <a:pt x="85746" y="30305"/>
                    <a:pt x="85746" y="32159"/>
                    <a:pt x="85716" y="34043"/>
                  </a:cubicBezTo>
                  <a:cubicBezTo>
                    <a:pt x="85716" y="35989"/>
                    <a:pt x="85686" y="37904"/>
                    <a:pt x="85686" y="39849"/>
                  </a:cubicBezTo>
                  <a:cubicBezTo>
                    <a:pt x="85655" y="40153"/>
                    <a:pt x="85655" y="40487"/>
                    <a:pt x="85655" y="40791"/>
                  </a:cubicBezTo>
                  <a:cubicBezTo>
                    <a:pt x="85047" y="40426"/>
                    <a:pt x="84348" y="40244"/>
                    <a:pt x="83710" y="39910"/>
                  </a:cubicBezTo>
                  <a:cubicBezTo>
                    <a:pt x="79698" y="38147"/>
                    <a:pt x="75716" y="36384"/>
                    <a:pt x="71673" y="34742"/>
                  </a:cubicBezTo>
                  <a:cubicBezTo>
                    <a:pt x="69333" y="33648"/>
                    <a:pt x="67053" y="32280"/>
                    <a:pt x="64682" y="31186"/>
                  </a:cubicBezTo>
                  <a:cubicBezTo>
                    <a:pt x="64166" y="30913"/>
                    <a:pt x="63649" y="30639"/>
                    <a:pt x="63132" y="30396"/>
                  </a:cubicBezTo>
                  <a:cubicBezTo>
                    <a:pt x="63375" y="30335"/>
                    <a:pt x="63588" y="30244"/>
                    <a:pt x="63801" y="30183"/>
                  </a:cubicBezTo>
                  <a:cubicBezTo>
                    <a:pt x="65989" y="29362"/>
                    <a:pt x="68117" y="28481"/>
                    <a:pt x="70336" y="27751"/>
                  </a:cubicBezTo>
                  <a:cubicBezTo>
                    <a:pt x="73081" y="26788"/>
                    <a:pt x="75202" y="26346"/>
                    <a:pt x="77223" y="26346"/>
                  </a:cubicBezTo>
                  <a:close/>
                  <a:moveTo>
                    <a:pt x="48022" y="26442"/>
                  </a:moveTo>
                  <a:cubicBezTo>
                    <a:pt x="49446" y="26442"/>
                    <a:pt x="50868" y="26577"/>
                    <a:pt x="52281" y="26900"/>
                  </a:cubicBezTo>
                  <a:cubicBezTo>
                    <a:pt x="58603" y="28390"/>
                    <a:pt x="64439" y="31460"/>
                    <a:pt x="70153" y="34499"/>
                  </a:cubicBezTo>
                  <a:cubicBezTo>
                    <a:pt x="71673" y="35320"/>
                    <a:pt x="73345" y="35867"/>
                    <a:pt x="74926" y="36536"/>
                  </a:cubicBezTo>
                  <a:cubicBezTo>
                    <a:pt x="78391" y="38207"/>
                    <a:pt x="82038" y="39545"/>
                    <a:pt x="85503" y="41247"/>
                  </a:cubicBezTo>
                  <a:cubicBezTo>
                    <a:pt x="85534" y="41247"/>
                    <a:pt x="85564" y="41277"/>
                    <a:pt x="85625" y="41277"/>
                  </a:cubicBezTo>
                  <a:cubicBezTo>
                    <a:pt x="85625" y="41277"/>
                    <a:pt x="85625" y="41247"/>
                    <a:pt x="85655" y="41247"/>
                  </a:cubicBezTo>
                  <a:lnTo>
                    <a:pt x="85655" y="41247"/>
                  </a:lnTo>
                  <a:cubicBezTo>
                    <a:pt x="85625" y="42341"/>
                    <a:pt x="85625" y="43436"/>
                    <a:pt x="85625" y="44530"/>
                  </a:cubicBezTo>
                  <a:cubicBezTo>
                    <a:pt x="84014" y="44530"/>
                    <a:pt x="82433" y="44530"/>
                    <a:pt x="80822" y="44499"/>
                  </a:cubicBezTo>
                  <a:lnTo>
                    <a:pt x="69120" y="44499"/>
                  </a:lnTo>
                  <a:cubicBezTo>
                    <a:pt x="65473" y="44469"/>
                    <a:pt x="61825" y="44469"/>
                    <a:pt x="58208" y="44469"/>
                  </a:cubicBezTo>
                  <a:cubicBezTo>
                    <a:pt x="54621" y="44439"/>
                    <a:pt x="51065" y="44439"/>
                    <a:pt x="47509" y="44439"/>
                  </a:cubicBezTo>
                  <a:cubicBezTo>
                    <a:pt x="43679" y="44439"/>
                    <a:pt x="39879" y="44439"/>
                    <a:pt x="36049" y="44408"/>
                  </a:cubicBezTo>
                  <a:cubicBezTo>
                    <a:pt x="32341" y="44408"/>
                    <a:pt x="28633" y="44378"/>
                    <a:pt x="24925" y="44378"/>
                  </a:cubicBezTo>
                  <a:cubicBezTo>
                    <a:pt x="21156" y="44378"/>
                    <a:pt x="17387" y="44378"/>
                    <a:pt x="13617" y="44347"/>
                  </a:cubicBezTo>
                  <a:lnTo>
                    <a:pt x="4195" y="44347"/>
                  </a:lnTo>
                  <a:cubicBezTo>
                    <a:pt x="4256" y="42493"/>
                    <a:pt x="4316" y="40670"/>
                    <a:pt x="4377" y="38846"/>
                  </a:cubicBezTo>
                  <a:lnTo>
                    <a:pt x="4408" y="37356"/>
                  </a:lnTo>
                  <a:cubicBezTo>
                    <a:pt x="4468" y="37387"/>
                    <a:pt x="4529" y="37417"/>
                    <a:pt x="4590" y="37417"/>
                  </a:cubicBezTo>
                  <a:cubicBezTo>
                    <a:pt x="6170" y="37113"/>
                    <a:pt x="7721" y="36627"/>
                    <a:pt x="9301" y="36323"/>
                  </a:cubicBezTo>
                  <a:cubicBezTo>
                    <a:pt x="13465" y="35502"/>
                    <a:pt x="17630" y="34651"/>
                    <a:pt x="21672" y="33283"/>
                  </a:cubicBezTo>
                  <a:cubicBezTo>
                    <a:pt x="27660" y="31551"/>
                    <a:pt x="33344" y="28846"/>
                    <a:pt x="39484" y="27660"/>
                  </a:cubicBezTo>
                  <a:cubicBezTo>
                    <a:pt x="42286" y="26990"/>
                    <a:pt x="45156" y="26442"/>
                    <a:pt x="48022" y="26442"/>
                  </a:cubicBezTo>
                  <a:close/>
                  <a:moveTo>
                    <a:pt x="1429" y="0"/>
                  </a:moveTo>
                  <a:lnTo>
                    <a:pt x="1429" y="0"/>
                  </a:lnTo>
                  <a:cubicBezTo>
                    <a:pt x="1581" y="152"/>
                    <a:pt x="1702" y="274"/>
                    <a:pt x="1824" y="395"/>
                  </a:cubicBezTo>
                  <a:lnTo>
                    <a:pt x="1824" y="426"/>
                  </a:lnTo>
                  <a:lnTo>
                    <a:pt x="1854" y="426"/>
                  </a:lnTo>
                  <a:cubicBezTo>
                    <a:pt x="1976" y="547"/>
                    <a:pt x="2067" y="669"/>
                    <a:pt x="2189" y="791"/>
                  </a:cubicBezTo>
                  <a:cubicBezTo>
                    <a:pt x="2341" y="912"/>
                    <a:pt x="2493" y="1064"/>
                    <a:pt x="2614" y="1186"/>
                  </a:cubicBezTo>
                  <a:cubicBezTo>
                    <a:pt x="2614" y="1186"/>
                    <a:pt x="2614" y="1186"/>
                    <a:pt x="2614" y="1155"/>
                  </a:cubicBezTo>
                  <a:cubicBezTo>
                    <a:pt x="2827" y="1368"/>
                    <a:pt x="3009" y="1611"/>
                    <a:pt x="3222" y="1824"/>
                  </a:cubicBezTo>
                  <a:lnTo>
                    <a:pt x="3252" y="1824"/>
                  </a:lnTo>
                  <a:cubicBezTo>
                    <a:pt x="3344" y="1946"/>
                    <a:pt x="3465" y="2037"/>
                    <a:pt x="3556" y="2158"/>
                  </a:cubicBezTo>
                  <a:cubicBezTo>
                    <a:pt x="4043" y="2584"/>
                    <a:pt x="4560" y="3040"/>
                    <a:pt x="5046" y="3526"/>
                  </a:cubicBezTo>
                  <a:cubicBezTo>
                    <a:pt x="5046" y="3587"/>
                    <a:pt x="5046" y="3648"/>
                    <a:pt x="5046" y="3708"/>
                  </a:cubicBezTo>
                  <a:cubicBezTo>
                    <a:pt x="5015" y="3769"/>
                    <a:pt x="5015" y="3860"/>
                    <a:pt x="5015" y="3952"/>
                  </a:cubicBezTo>
                  <a:cubicBezTo>
                    <a:pt x="5015" y="3972"/>
                    <a:pt x="5015" y="3992"/>
                    <a:pt x="5015" y="4012"/>
                  </a:cubicBezTo>
                  <a:cubicBezTo>
                    <a:pt x="5015" y="4043"/>
                    <a:pt x="5015" y="4043"/>
                    <a:pt x="4985" y="4073"/>
                  </a:cubicBezTo>
                  <a:cubicBezTo>
                    <a:pt x="4985" y="4225"/>
                    <a:pt x="4985" y="4377"/>
                    <a:pt x="4985" y="4529"/>
                  </a:cubicBezTo>
                  <a:cubicBezTo>
                    <a:pt x="4924" y="6505"/>
                    <a:pt x="4863" y="8511"/>
                    <a:pt x="4803" y="10487"/>
                  </a:cubicBezTo>
                  <a:cubicBezTo>
                    <a:pt x="4742" y="12462"/>
                    <a:pt x="4681" y="14469"/>
                    <a:pt x="4620" y="16475"/>
                  </a:cubicBezTo>
                  <a:cubicBezTo>
                    <a:pt x="4560" y="18450"/>
                    <a:pt x="4499" y="20456"/>
                    <a:pt x="4438" y="22463"/>
                  </a:cubicBezTo>
                  <a:cubicBezTo>
                    <a:pt x="4377" y="24438"/>
                    <a:pt x="4316" y="26414"/>
                    <a:pt x="4256" y="28390"/>
                  </a:cubicBezTo>
                  <a:cubicBezTo>
                    <a:pt x="4195" y="30365"/>
                    <a:pt x="4134" y="32341"/>
                    <a:pt x="4073" y="34317"/>
                  </a:cubicBezTo>
                  <a:cubicBezTo>
                    <a:pt x="4012" y="36293"/>
                    <a:pt x="3952" y="38238"/>
                    <a:pt x="3891" y="40183"/>
                  </a:cubicBezTo>
                  <a:cubicBezTo>
                    <a:pt x="3830" y="41581"/>
                    <a:pt x="3800" y="42949"/>
                    <a:pt x="3739" y="44317"/>
                  </a:cubicBezTo>
                  <a:cubicBezTo>
                    <a:pt x="3739" y="44408"/>
                    <a:pt x="3739" y="44469"/>
                    <a:pt x="3739" y="44560"/>
                  </a:cubicBezTo>
                  <a:cubicBezTo>
                    <a:pt x="3435" y="44834"/>
                    <a:pt x="3161" y="45138"/>
                    <a:pt x="2888" y="45442"/>
                  </a:cubicBezTo>
                  <a:cubicBezTo>
                    <a:pt x="2614" y="45685"/>
                    <a:pt x="2371" y="45958"/>
                    <a:pt x="2128" y="46232"/>
                  </a:cubicBezTo>
                  <a:cubicBezTo>
                    <a:pt x="2097" y="46262"/>
                    <a:pt x="2097" y="46262"/>
                    <a:pt x="2067" y="46293"/>
                  </a:cubicBezTo>
                  <a:cubicBezTo>
                    <a:pt x="1976" y="46384"/>
                    <a:pt x="1885" y="46505"/>
                    <a:pt x="1824" y="46597"/>
                  </a:cubicBezTo>
                  <a:cubicBezTo>
                    <a:pt x="1733" y="46688"/>
                    <a:pt x="1642" y="46779"/>
                    <a:pt x="1581" y="46870"/>
                  </a:cubicBezTo>
                  <a:cubicBezTo>
                    <a:pt x="1490" y="46992"/>
                    <a:pt x="1368" y="47113"/>
                    <a:pt x="1277" y="47235"/>
                  </a:cubicBezTo>
                  <a:cubicBezTo>
                    <a:pt x="1125" y="47417"/>
                    <a:pt x="973" y="47630"/>
                    <a:pt x="790" y="47812"/>
                  </a:cubicBezTo>
                  <a:cubicBezTo>
                    <a:pt x="638" y="48025"/>
                    <a:pt x="456" y="48208"/>
                    <a:pt x="304" y="48420"/>
                  </a:cubicBezTo>
                  <a:cubicBezTo>
                    <a:pt x="183" y="48542"/>
                    <a:pt x="91" y="48694"/>
                    <a:pt x="0" y="48816"/>
                  </a:cubicBezTo>
                  <a:cubicBezTo>
                    <a:pt x="31" y="48785"/>
                    <a:pt x="61" y="48755"/>
                    <a:pt x="91" y="48724"/>
                  </a:cubicBezTo>
                  <a:cubicBezTo>
                    <a:pt x="213" y="48603"/>
                    <a:pt x="335" y="48512"/>
                    <a:pt x="456" y="48390"/>
                  </a:cubicBezTo>
                  <a:lnTo>
                    <a:pt x="456" y="48420"/>
                  </a:lnTo>
                  <a:cubicBezTo>
                    <a:pt x="608" y="48268"/>
                    <a:pt x="760" y="48116"/>
                    <a:pt x="942" y="47964"/>
                  </a:cubicBezTo>
                  <a:lnTo>
                    <a:pt x="942" y="47964"/>
                  </a:lnTo>
                  <a:lnTo>
                    <a:pt x="912" y="47995"/>
                  </a:lnTo>
                  <a:cubicBezTo>
                    <a:pt x="1368" y="47600"/>
                    <a:pt x="1794" y="47174"/>
                    <a:pt x="2219" y="46749"/>
                  </a:cubicBezTo>
                  <a:cubicBezTo>
                    <a:pt x="2857" y="46110"/>
                    <a:pt x="3465" y="45472"/>
                    <a:pt x="4104" y="44834"/>
                  </a:cubicBezTo>
                  <a:cubicBezTo>
                    <a:pt x="4104" y="44803"/>
                    <a:pt x="4104" y="44803"/>
                    <a:pt x="4134" y="44773"/>
                  </a:cubicBezTo>
                  <a:lnTo>
                    <a:pt x="4286" y="44773"/>
                  </a:lnTo>
                  <a:cubicBezTo>
                    <a:pt x="4347" y="44773"/>
                    <a:pt x="4377" y="44773"/>
                    <a:pt x="4438" y="44803"/>
                  </a:cubicBezTo>
                  <a:lnTo>
                    <a:pt x="9636" y="44803"/>
                  </a:lnTo>
                  <a:cubicBezTo>
                    <a:pt x="13374" y="44803"/>
                    <a:pt x="17113" y="44834"/>
                    <a:pt x="20852" y="44834"/>
                  </a:cubicBezTo>
                  <a:cubicBezTo>
                    <a:pt x="24590" y="44834"/>
                    <a:pt x="28329" y="44834"/>
                    <a:pt x="32037" y="44864"/>
                  </a:cubicBezTo>
                  <a:lnTo>
                    <a:pt x="43253" y="44864"/>
                  </a:lnTo>
                  <a:cubicBezTo>
                    <a:pt x="46810" y="44894"/>
                    <a:pt x="50396" y="44894"/>
                    <a:pt x="53983" y="44894"/>
                  </a:cubicBezTo>
                  <a:cubicBezTo>
                    <a:pt x="57630" y="44894"/>
                    <a:pt x="61278" y="44925"/>
                    <a:pt x="64925" y="44925"/>
                  </a:cubicBezTo>
                  <a:cubicBezTo>
                    <a:pt x="68634" y="44925"/>
                    <a:pt x="72372" y="44925"/>
                    <a:pt x="76081" y="44955"/>
                  </a:cubicBezTo>
                  <a:cubicBezTo>
                    <a:pt x="79120" y="44955"/>
                    <a:pt x="82160" y="44955"/>
                    <a:pt x="85199" y="44986"/>
                  </a:cubicBezTo>
                  <a:cubicBezTo>
                    <a:pt x="85260" y="44986"/>
                    <a:pt x="85321" y="44986"/>
                    <a:pt x="85382" y="44955"/>
                  </a:cubicBezTo>
                  <a:lnTo>
                    <a:pt x="85777" y="44955"/>
                  </a:lnTo>
                  <a:cubicBezTo>
                    <a:pt x="86081" y="45198"/>
                    <a:pt x="86354" y="45411"/>
                    <a:pt x="86658" y="45654"/>
                  </a:cubicBezTo>
                  <a:cubicBezTo>
                    <a:pt x="87266" y="46171"/>
                    <a:pt x="87905" y="46688"/>
                    <a:pt x="88512" y="47174"/>
                  </a:cubicBezTo>
                  <a:cubicBezTo>
                    <a:pt x="88664" y="47265"/>
                    <a:pt x="88786" y="47357"/>
                    <a:pt x="88938" y="47448"/>
                  </a:cubicBezTo>
                  <a:cubicBezTo>
                    <a:pt x="88999" y="47509"/>
                    <a:pt x="89090" y="47600"/>
                    <a:pt x="89181" y="47660"/>
                  </a:cubicBezTo>
                  <a:cubicBezTo>
                    <a:pt x="89272" y="47691"/>
                    <a:pt x="89364" y="47752"/>
                    <a:pt x="89424" y="47812"/>
                  </a:cubicBezTo>
                  <a:cubicBezTo>
                    <a:pt x="89546" y="47873"/>
                    <a:pt x="89637" y="47934"/>
                    <a:pt x="89728" y="47995"/>
                  </a:cubicBezTo>
                  <a:cubicBezTo>
                    <a:pt x="89789" y="48025"/>
                    <a:pt x="89850" y="48056"/>
                    <a:pt x="89911" y="48086"/>
                  </a:cubicBezTo>
                  <a:cubicBezTo>
                    <a:pt x="90002" y="48147"/>
                    <a:pt x="90093" y="48208"/>
                    <a:pt x="90184" y="48268"/>
                  </a:cubicBezTo>
                  <a:cubicBezTo>
                    <a:pt x="90063" y="48147"/>
                    <a:pt x="89911" y="47995"/>
                    <a:pt x="89759" y="47873"/>
                  </a:cubicBezTo>
                  <a:lnTo>
                    <a:pt x="89789" y="47873"/>
                  </a:lnTo>
                  <a:cubicBezTo>
                    <a:pt x="89698" y="47782"/>
                    <a:pt x="89576" y="47660"/>
                    <a:pt x="89455" y="47539"/>
                  </a:cubicBezTo>
                  <a:cubicBezTo>
                    <a:pt x="89364" y="47478"/>
                    <a:pt x="89272" y="47387"/>
                    <a:pt x="89181" y="47296"/>
                  </a:cubicBezTo>
                  <a:cubicBezTo>
                    <a:pt x="89100" y="47215"/>
                    <a:pt x="89019" y="47134"/>
                    <a:pt x="88938" y="47053"/>
                  </a:cubicBezTo>
                  <a:lnTo>
                    <a:pt x="88938" y="47053"/>
                  </a:lnTo>
                  <a:cubicBezTo>
                    <a:pt x="88756" y="46901"/>
                    <a:pt x="88604" y="46749"/>
                    <a:pt x="88452" y="46597"/>
                  </a:cubicBezTo>
                  <a:cubicBezTo>
                    <a:pt x="88269" y="46414"/>
                    <a:pt x="88057" y="46232"/>
                    <a:pt x="87844" y="46050"/>
                  </a:cubicBezTo>
                  <a:cubicBezTo>
                    <a:pt x="87783" y="45989"/>
                    <a:pt x="87753" y="45958"/>
                    <a:pt x="87692" y="45928"/>
                  </a:cubicBezTo>
                  <a:cubicBezTo>
                    <a:pt x="87175" y="45472"/>
                    <a:pt x="86628" y="45046"/>
                    <a:pt x="86081" y="44621"/>
                  </a:cubicBezTo>
                  <a:cubicBezTo>
                    <a:pt x="86081" y="44591"/>
                    <a:pt x="86081" y="44591"/>
                    <a:pt x="86081" y="44591"/>
                  </a:cubicBezTo>
                  <a:cubicBezTo>
                    <a:pt x="86081" y="44499"/>
                    <a:pt x="86081" y="44408"/>
                    <a:pt x="86081" y="44287"/>
                  </a:cubicBezTo>
                  <a:cubicBezTo>
                    <a:pt x="86111" y="42797"/>
                    <a:pt x="86111" y="41308"/>
                    <a:pt x="86111" y="39788"/>
                  </a:cubicBezTo>
                  <a:cubicBezTo>
                    <a:pt x="86142" y="37812"/>
                    <a:pt x="86172" y="35837"/>
                    <a:pt x="86172" y="33831"/>
                  </a:cubicBezTo>
                  <a:cubicBezTo>
                    <a:pt x="86202" y="31885"/>
                    <a:pt x="86202" y="29909"/>
                    <a:pt x="86233" y="27934"/>
                  </a:cubicBezTo>
                  <a:cubicBezTo>
                    <a:pt x="86233" y="25867"/>
                    <a:pt x="86263" y="23800"/>
                    <a:pt x="86294" y="21733"/>
                  </a:cubicBezTo>
                  <a:cubicBezTo>
                    <a:pt x="86294" y="19757"/>
                    <a:pt x="86324" y="17782"/>
                    <a:pt x="86324" y="15806"/>
                  </a:cubicBezTo>
                  <a:cubicBezTo>
                    <a:pt x="86354" y="13800"/>
                    <a:pt x="86354" y="11824"/>
                    <a:pt x="86385" y="9848"/>
                  </a:cubicBezTo>
                  <a:cubicBezTo>
                    <a:pt x="86385" y="7903"/>
                    <a:pt x="86415" y="5988"/>
                    <a:pt x="86415" y="4043"/>
                  </a:cubicBezTo>
                  <a:cubicBezTo>
                    <a:pt x="86415" y="3952"/>
                    <a:pt x="86415" y="3891"/>
                    <a:pt x="86415" y="3800"/>
                  </a:cubicBezTo>
                  <a:cubicBezTo>
                    <a:pt x="86506" y="3708"/>
                    <a:pt x="86567" y="3587"/>
                    <a:pt x="86628" y="3526"/>
                  </a:cubicBezTo>
                  <a:cubicBezTo>
                    <a:pt x="86901" y="3253"/>
                    <a:pt x="87175" y="2979"/>
                    <a:pt x="87449" y="2705"/>
                  </a:cubicBezTo>
                  <a:cubicBezTo>
                    <a:pt x="87479" y="2645"/>
                    <a:pt x="87540" y="2584"/>
                    <a:pt x="87601" y="2523"/>
                  </a:cubicBezTo>
                  <a:cubicBezTo>
                    <a:pt x="87722" y="2371"/>
                    <a:pt x="87874" y="2219"/>
                    <a:pt x="87996" y="2067"/>
                  </a:cubicBezTo>
                  <a:cubicBezTo>
                    <a:pt x="88087" y="1976"/>
                    <a:pt x="88178" y="1854"/>
                    <a:pt x="88239" y="1763"/>
                  </a:cubicBezTo>
                  <a:cubicBezTo>
                    <a:pt x="88330" y="1642"/>
                    <a:pt x="88421" y="1550"/>
                    <a:pt x="88512" y="1459"/>
                  </a:cubicBezTo>
                  <a:cubicBezTo>
                    <a:pt x="88512" y="1429"/>
                    <a:pt x="88543" y="1398"/>
                    <a:pt x="88573" y="1368"/>
                  </a:cubicBezTo>
                  <a:cubicBezTo>
                    <a:pt x="88604" y="1338"/>
                    <a:pt x="88664" y="1277"/>
                    <a:pt x="88695" y="1246"/>
                  </a:cubicBezTo>
                  <a:lnTo>
                    <a:pt x="88695" y="1216"/>
                  </a:lnTo>
                  <a:cubicBezTo>
                    <a:pt x="88816" y="1094"/>
                    <a:pt x="88908" y="973"/>
                    <a:pt x="89029" y="851"/>
                  </a:cubicBezTo>
                  <a:lnTo>
                    <a:pt x="89029" y="851"/>
                  </a:lnTo>
                  <a:cubicBezTo>
                    <a:pt x="89020" y="859"/>
                    <a:pt x="89010" y="866"/>
                    <a:pt x="89000" y="872"/>
                  </a:cubicBezTo>
                  <a:lnTo>
                    <a:pt x="89000" y="872"/>
                  </a:lnTo>
                  <a:cubicBezTo>
                    <a:pt x="89003" y="863"/>
                    <a:pt x="89010" y="851"/>
                    <a:pt x="89029" y="851"/>
                  </a:cubicBezTo>
                  <a:lnTo>
                    <a:pt x="89029" y="851"/>
                  </a:lnTo>
                  <a:cubicBezTo>
                    <a:pt x="89029" y="851"/>
                    <a:pt x="89029" y="851"/>
                    <a:pt x="89029" y="851"/>
                  </a:cubicBezTo>
                  <a:cubicBezTo>
                    <a:pt x="89002" y="851"/>
                    <a:pt x="88999" y="851"/>
                    <a:pt x="88999" y="873"/>
                  </a:cubicBezTo>
                  <a:lnTo>
                    <a:pt x="88999" y="873"/>
                  </a:lnTo>
                  <a:cubicBezTo>
                    <a:pt x="88887" y="953"/>
                    <a:pt x="88776" y="1011"/>
                    <a:pt x="88664" y="1094"/>
                  </a:cubicBezTo>
                  <a:cubicBezTo>
                    <a:pt x="88512" y="1246"/>
                    <a:pt x="88330" y="1368"/>
                    <a:pt x="88178" y="1490"/>
                  </a:cubicBezTo>
                  <a:cubicBezTo>
                    <a:pt x="88026" y="1611"/>
                    <a:pt x="87874" y="1733"/>
                    <a:pt x="87722" y="1854"/>
                  </a:cubicBezTo>
                  <a:cubicBezTo>
                    <a:pt x="87570" y="2006"/>
                    <a:pt x="87418" y="2189"/>
                    <a:pt x="87236" y="2341"/>
                  </a:cubicBezTo>
                  <a:cubicBezTo>
                    <a:pt x="87084" y="2493"/>
                    <a:pt x="86932" y="2614"/>
                    <a:pt x="86750" y="2766"/>
                  </a:cubicBezTo>
                  <a:cubicBezTo>
                    <a:pt x="86506" y="3040"/>
                    <a:pt x="86233" y="3313"/>
                    <a:pt x="85990" y="3557"/>
                  </a:cubicBezTo>
                  <a:cubicBezTo>
                    <a:pt x="85990" y="3587"/>
                    <a:pt x="85959" y="3587"/>
                    <a:pt x="85959" y="3587"/>
                  </a:cubicBezTo>
                  <a:lnTo>
                    <a:pt x="80366" y="3587"/>
                  </a:lnTo>
                  <a:cubicBezTo>
                    <a:pt x="76871" y="3557"/>
                    <a:pt x="73375" y="3557"/>
                    <a:pt x="69880" y="3526"/>
                  </a:cubicBezTo>
                  <a:lnTo>
                    <a:pt x="58360" y="3496"/>
                  </a:lnTo>
                  <a:cubicBezTo>
                    <a:pt x="54743" y="3465"/>
                    <a:pt x="51126" y="3465"/>
                    <a:pt x="47509" y="3435"/>
                  </a:cubicBezTo>
                  <a:cubicBezTo>
                    <a:pt x="43983" y="3435"/>
                    <a:pt x="40457" y="3405"/>
                    <a:pt x="36931" y="3405"/>
                  </a:cubicBezTo>
                  <a:cubicBezTo>
                    <a:pt x="33223" y="3374"/>
                    <a:pt x="29514" y="3374"/>
                    <a:pt x="25806" y="3344"/>
                  </a:cubicBezTo>
                  <a:cubicBezTo>
                    <a:pt x="22037" y="3344"/>
                    <a:pt x="18268" y="3313"/>
                    <a:pt x="14469" y="3313"/>
                  </a:cubicBezTo>
                  <a:cubicBezTo>
                    <a:pt x="11490" y="3283"/>
                    <a:pt x="8481" y="3283"/>
                    <a:pt x="5471" y="3283"/>
                  </a:cubicBezTo>
                  <a:lnTo>
                    <a:pt x="5471" y="3253"/>
                  </a:lnTo>
                  <a:lnTo>
                    <a:pt x="5441" y="3253"/>
                  </a:lnTo>
                  <a:cubicBezTo>
                    <a:pt x="4681" y="2523"/>
                    <a:pt x="3891" y="1824"/>
                    <a:pt x="3070" y="1155"/>
                  </a:cubicBezTo>
                  <a:cubicBezTo>
                    <a:pt x="2949" y="1064"/>
                    <a:pt x="2797" y="942"/>
                    <a:pt x="2645" y="851"/>
                  </a:cubicBezTo>
                  <a:cubicBezTo>
                    <a:pt x="2493" y="730"/>
                    <a:pt x="2341" y="608"/>
                    <a:pt x="2189" y="517"/>
                  </a:cubicBezTo>
                  <a:lnTo>
                    <a:pt x="2219" y="517"/>
                  </a:lnTo>
                  <a:cubicBezTo>
                    <a:pt x="2037" y="395"/>
                    <a:pt x="1854" y="274"/>
                    <a:pt x="1642" y="152"/>
                  </a:cubicBezTo>
                  <a:cubicBezTo>
                    <a:pt x="1642" y="122"/>
                    <a:pt x="1642" y="122"/>
                    <a:pt x="1642" y="122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64">
              <a:extLst>
                <a:ext uri="{FF2B5EF4-FFF2-40B4-BE49-F238E27FC236}">
                  <a16:creationId xmlns:a16="http://schemas.microsoft.com/office/drawing/2014/main" id="{8B74E767-9037-4E7F-172B-8A8C1FC4AAC7}"/>
                </a:ext>
              </a:extLst>
            </p:cNvPr>
            <p:cNvSpPr/>
            <p:nvPr/>
          </p:nvSpPr>
          <p:spPr>
            <a:xfrm>
              <a:off x="12734550" y="223285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4">
              <a:extLst>
                <a:ext uri="{FF2B5EF4-FFF2-40B4-BE49-F238E27FC236}">
                  <a16:creationId xmlns:a16="http://schemas.microsoft.com/office/drawing/2014/main" id="{6ECA7FA3-002E-0088-92EC-00E198895CF2}"/>
                </a:ext>
              </a:extLst>
            </p:cNvPr>
            <p:cNvSpPr/>
            <p:nvPr/>
          </p:nvSpPr>
          <p:spPr>
            <a:xfrm>
              <a:off x="13122850" y="1256450"/>
              <a:ext cx="525875" cy="172450"/>
            </a:xfrm>
            <a:custGeom>
              <a:avLst/>
              <a:gdLst/>
              <a:ahLst/>
              <a:cxnLst/>
              <a:rect l="l" t="t" r="r" b="b"/>
              <a:pathLst>
                <a:path w="21035" h="6898" extrusionOk="0">
                  <a:moveTo>
                    <a:pt x="10116" y="463"/>
                  </a:moveTo>
                  <a:cubicBezTo>
                    <a:pt x="12659" y="463"/>
                    <a:pt x="15315" y="2226"/>
                    <a:pt x="16232" y="4831"/>
                  </a:cubicBezTo>
                  <a:lnTo>
                    <a:pt x="16232" y="4861"/>
                  </a:lnTo>
                  <a:cubicBezTo>
                    <a:pt x="16262" y="4861"/>
                    <a:pt x="16262" y="4892"/>
                    <a:pt x="16262" y="4892"/>
                  </a:cubicBezTo>
                  <a:cubicBezTo>
                    <a:pt x="16323" y="4983"/>
                    <a:pt x="16384" y="5074"/>
                    <a:pt x="16414" y="5165"/>
                  </a:cubicBezTo>
                  <a:cubicBezTo>
                    <a:pt x="16414" y="5165"/>
                    <a:pt x="16414" y="5196"/>
                    <a:pt x="16445" y="5196"/>
                  </a:cubicBezTo>
                  <a:cubicBezTo>
                    <a:pt x="16475" y="5165"/>
                    <a:pt x="16536" y="5165"/>
                    <a:pt x="16566" y="5135"/>
                  </a:cubicBezTo>
                  <a:lnTo>
                    <a:pt x="16566" y="5135"/>
                  </a:lnTo>
                  <a:cubicBezTo>
                    <a:pt x="16566" y="5135"/>
                    <a:pt x="16566" y="5165"/>
                    <a:pt x="16536" y="5165"/>
                  </a:cubicBezTo>
                  <a:lnTo>
                    <a:pt x="16566" y="5165"/>
                  </a:lnTo>
                  <a:cubicBezTo>
                    <a:pt x="16566" y="5135"/>
                    <a:pt x="16566" y="5135"/>
                    <a:pt x="16566" y="5135"/>
                  </a:cubicBezTo>
                  <a:lnTo>
                    <a:pt x="16597" y="5135"/>
                  </a:lnTo>
                  <a:cubicBezTo>
                    <a:pt x="16627" y="5135"/>
                    <a:pt x="16627" y="5135"/>
                    <a:pt x="16657" y="5104"/>
                  </a:cubicBezTo>
                  <a:lnTo>
                    <a:pt x="16688" y="5104"/>
                  </a:lnTo>
                  <a:cubicBezTo>
                    <a:pt x="16688" y="5074"/>
                    <a:pt x="16718" y="5074"/>
                    <a:pt x="16749" y="5044"/>
                  </a:cubicBezTo>
                  <a:cubicBezTo>
                    <a:pt x="17121" y="4842"/>
                    <a:pt x="17534" y="4748"/>
                    <a:pt x="17947" y="4748"/>
                  </a:cubicBezTo>
                  <a:cubicBezTo>
                    <a:pt x="18780" y="4748"/>
                    <a:pt x="19614" y="5133"/>
                    <a:pt x="20123" y="5804"/>
                  </a:cubicBezTo>
                  <a:cubicBezTo>
                    <a:pt x="20274" y="5986"/>
                    <a:pt x="20366" y="6199"/>
                    <a:pt x="20457" y="6411"/>
                  </a:cubicBezTo>
                  <a:cubicBezTo>
                    <a:pt x="19606" y="6411"/>
                    <a:pt x="18724" y="6411"/>
                    <a:pt x="17873" y="6381"/>
                  </a:cubicBezTo>
                  <a:cubicBezTo>
                    <a:pt x="15928" y="6351"/>
                    <a:pt x="13952" y="6320"/>
                    <a:pt x="11976" y="6290"/>
                  </a:cubicBezTo>
                  <a:cubicBezTo>
                    <a:pt x="10031" y="6260"/>
                    <a:pt x="8055" y="6229"/>
                    <a:pt x="6080" y="6168"/>
                  </a:cubicBezTo>
                  <a:lnTo>
                    <a:pt x="578" y="6077"/>
                  </a:lnTo>
                  <a:cubicBezTo>
                    <a:pt x="669" y="5864"/>
                    <a:pt x="760" y="5652"/>
                    <a:pt x="882" y="5469"/>
                  </a:cubicBezTo>
                  <a:cubicBezTo>
                    <a:pt x="1570" y="4332"/>
                    <a:pt x="2879" y="3563"/>
                    <a:pt x="4209" y="3563"/>
                  </a:cubicBezTo>
                  <a:cubicBezTo>
                    <a:pt x="4407" y="3563"/>
                    <a:pt x="4606" y="3580"/>
                    <a:pt x="4803" y="3615"/>
                  </a:cubicBezTo>
                  <a:lnTo>
                    <a:pt x="4833" y="3615"/>
                  </a:lnTo>
                  <a:cubicBezTo>
                    <a:pt x="4894" y="3615"/>
                    <a:pt x="4955" y="3645"/>
                    <a:pt x="5016" y="3645"/>
                  </a:cubicBezTo>
                  <a:cubicBezTo>
                    <a:pt x="5046" y="3645"/>
                    <a:pt x="5077" y="3676"/>
                    <a:pt x="5107" y="3676"/>
                  </a:cubicBezTo>
                  <a:cubicBezTo>
                    <a:pt x="5198" y="3676"/>
                    <a:pt x="5289" y="3706"/>
                    <a:pt x="5381" y="3737"/>
                  </a:cubicBezTo>
                  <a:cubicBezTo>
                    <a:pt x="5411" y="3737"/>
                    <a:pt x="5441" y="3737"/>
                    <a:pt x="5441" y="3767"/>
                  </a:cubicBezTo>
                  <a:lnTo>
                    <a:pt x="5441" y="3737"/>
                  </a:lnTo>
                  <a:cubicBezTo>
                    <a:pt x="5502" y="3615"/>
                    <a:pt x="5563" y="3524"/>
                    <a:pt x="5624" y="3402"/>
                  </a:cubicBezTo>
                  <a:lnTo>
                    <a:pt x="5593" y="3402"/>
                  </a:lnTo>
                  <a:cubicBezTo>
                    <a:pt x="5654" y="3250"/>
                    <a:pt x="5715" y="3129"/>
                    <a:pt x="5776" y="3007"/>
                  </a:cubicBezTo>
                  <a:cubicBezTo>
                    <a:pt x="6824" y="1224"/>
                    <a:pt x="8446" y="463"/>
                    <a:pt x="10116" y="463"/>
                  </a:cubicBezTo>
                  <a:close/>
                  <a:moveTo>
                    <a:pt x="10253" y="0"/>
                  </a:moveTo>
                  <a:cubicBezTo>
                    <a:pt x="8120" y="0"/>
                    <a:pt x="6017" y="1270"/>
                    <a:pt x="5198" y="3250"/>
                  </a:cubicBezTo>
                  <a:cubicBezTo>
                    <a:pt x="4872" y="3156"/>
                    <a:pt x="4539" y="3111"/>
                    <a:pt x="4207" y="3111"/>
                  </a:cubicBezTo>
                  <a:cubicBezTo>
                    <a:pt x="2615" y="3111"/>
                    <a:pt x="1034" y="4133"/>
                    <a:pt x="305" y="5591"/>
                  </a:cubicBezTo>
                  <a:cubicBezTo>
                    <a:pt x="305" y="5591"/>
                    <a:pt x="305" y="5621"/>
                    <a:pt x="305" y="5652"/>
                  </a:cubicBezTo>
                  <a:lnTo>
                    <a:pt x="274" y="5682"/>
                  </a:lnTo>
                  <a:cubicBezTo>
                    <a:pt x="244" y="5804"/>
                    <a:pt x="183" y="5956"/>
                    <a:pt x="153" y="6108"/>
                  </a:cubicBezTo>
                  <a:cubicBezTo>
                    <a:pt x="153" y="6108"/>
                    <a:pt x="122" y="6108"/>
                    <a:pt x="122" y="6138"/>
                  </a:cubicBezTo>
                  <a:cubicBezTo>
                    <a:pt x="92" y="6229"/>
                    <a:pt x="92" y="6320"/>
                    <a:pt x="61" y="6411"/>
                  </a:cubicBezTo>
                  <a:cubicBezTo>
                    <a:pt x="31" y="6442"/>
                    <a:pt x="31" y="6442"/>
                    <a:pt x="31" y="6472"/>
                  </a:cubicBezTo>
                  <a:cubicBezTo>
                    <a:pt x="31" y="6503"/>
                    <a:pt x="31" y="6533"/>
                    <a:pt x="1" y="6563"/>
                  </a:cubicBezTo>
                  <a:cubicBezTo>
                    <a:pt x="61" y="6533"/>
                    <a:pt x="92" y="6533"/>
                    <a:pt x="153" y="6533"/>
                  </a:cubicBezTo>
                  <a:lnTo>
                    <a:pt x="365" y="6533"/>
                  </a:lnTo>
                  <a:cubicBezTo>
                    <a:pt x="396" y="6533"/>
                    <a:pt x="426" y="6533"/>
                    <a:pt x="456" y="6563"/>
                  </a:cubicBezTo>
                  <a:cubicBezTo>
                    <a:pt x="1672" y="6563"/>
                    <a:pt x="2888" y="6594"/>
                    <a:pt x="4104" y="6624"/>
                  </a:cubicBezTo>
                  <a:cubicBezTo>
                    <a:pt x="6049" y="6655"/>
                    <a:pt x="7964" y="6685"/>
                    <a:pt x="9910" y="6715"/>
                  </a:cubicBezTo>
                  <a:cubicBezTo>
                    <a:pt x="11916" y="6746"/>
                    <a:pt x="13891" y="6776"/>
                    <a:pt x="15867" y="6807"/>
                  </a:cubicBezTo>
                  <a:cubicBezTo>
                    <a:pt x="17387" y="6837"/>
                    <a:pt x="18876" y="6867"/>
                    <a:pt x="20366" y="6898"/>
                  </a:cubicBezTo>
                  <a:cubicBezTo>
                    <a:pt x="20396" y="6867"/>
                    <a:pt x="20457" y="6867"/>
                    <a:pt x="20518" y="6867"/>
                  </a:cubicBezTo>
                  <a:lnTo>
                    <a:pt x="20822" y="6867"/>
                  </a:lnTo>
                  <a:cubicBezTo>
                    <a:pt x="20882" y="6867"/>
                    <a:pt x="20943" y="6867"/>
                    <a:pt x="21034" y="6898"/>
                  </a:cubicBezTo>
                  <a:cubicBezTo>
                    <a:pt x="21034" y="6867"/>
                    <a:pt x="21034" y="6837"/>
                    <a:pt x="21004" y="6837"/>
                  </a:cubicBezTo>
                  <a:cubicBezTo>
                    <a:pt x="21004" y="6807"/>
                    <a:pt x="21004" y="6746"/>
                    <a:pt x="21004" y="6715"/>
                  </a:cubicBezTo>
                  <a:cubicBezTo>
                    <a:pt x="20974" y="6655"/>
                    <a:pt x="20974" y="6624"/>
                    <a:pt x="20943" y="6594"/>
                  </a:cubicBezTo>
                  <a:cubicBezTo>
                    <a:pt x="20943" y="6594"/>
                    <a:pt x="20943" y="6594"/>
                    <a:pt x="20943" y="6563"/>
                  </a:cubicBezTo>
                  <a:cubicBezTo>
                    <a:pt x="20943" y="6533"/>
                    <a:pt x="20943" y="6503"/>
                    <a:pt x="20913" y="6472"/>
                  </a:cubicBezTo>
                  <a:cubicBezTo>
                    <a:pt x="20913" y="6442"/>
                    <a:pt x="20913" y="6411"/>
                    <a:pt x="20913" y="6381"/>
                  </a:cubicBezTo>
                  <a:lnTo>
                    <a:pt x="20913" y="6351"/>
                  </a:lnTo>
                  <a:cubicBezTo>
                    <a:pt x="20791" y="6016"/>
                    <a:pt x="20639" y="5682"/>
                    <a:pt x="20366" y="5408"/>
                  </a:cubicBezTo>
                  <a:cubicBezTo>
                    <a:pt x="19768" y="4708"/>
                    <a:pt x="18835" y="4300"/>
                    <a:pt x="17917" y="4300"/>
                  </a:cubicBezTo>
                  <a:cubicBezTo>
                    <a:pt x="17481" y="4300"/>
                    <a:pt x="17049" y="4392"/>
                    <a:pt x="16657" y="4588"/>
                  </a:cubicBezTo>
                  <a:cubicBezTo>
                    <a:pt x="16445" y="4010"/>
                    <a:pt x="15958" y="3220"/>
                    <a:pt x="15806" y="3007"/>
                  </a:cubicBezTo>
                  <a:cubicBezTo>
                    <a:pt x="14621" y="1609"/>
                    <a:pt x="13071" y="393"/>
                    <a:pt x="11217" y="89"/>
                  </a:cubicBezTo>
                  <a:cubicBezTo>
                    <a:pt x="10898" y="29"/>
                    <a:pt x="10575" y="0"/>
                    <a:pt x="1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4">
              <a:extLst>
                <a:ext uri="{FF2B5EF4-FFF2-40B4-BE49-F238E27FC236}">
                  <a16:creationId xmlns:a16="http://schemas.microsoft.com/office/drawing/2014/main" id="{C08C0586-D81B-8118-81AC-CD4EBC002462}"/>
                </a:ext>
              </a:extLst>
            </p:cNvPr>
            <p:cNvSpPr/>
            <p:nvPr/>
          </p:nvSpPr>
          <p:spPr>
            <a:xfrm>
              <a:off x="13728475" y="1387500"/>
              <a:ext cx="290325" cy="118925"/>
            </a:xfrm>
            <a:custGeom>
              <a:avLst/>
              <a:gdLst/>
              <a:ahLst/>
              <a:cxnLst/>
              <a:rect l="l" t="t" r="r" b="b"/>
              <a:pathLst>
                <a:path w="11613" h="4757" extrusionOk="0">
                  <a:moveTo>
                    <a:pt x="7206" y="471"/>
                  </a:moveTo>
                  <a:cubicBezTo>
                    <a:pt x="7546" y="471"/>
                    <a:pt x="7885" y="511"/>
                    <a:pt x="8208" y="592"/>
                  </a:cubicBezTo>
                  <a:cubicBezTo>
                    <a:pt x="9545" y="957"/>
                    <a:pt x="10518" y="2142"/>
                    <a:pt x="10883" y="3480"/>
                  </a:cubicBezTo>
                  <a:cubicBezTo>
                    <a:pt x="11004" y="3723"/>
                    <a:pt x="11004" y="4027"/>
                    <a:pt x="11065" y="4300"/>
                  </a:cubicBezTo>
                  <a:cubicBezTo>
                    <a:pt x="9211" y="4239"/>
                    <a:pt x="7357" y="4209"/>
                    <a:pt x="5472" y="4179"/>
                  </a:cubicBezTo>
                  <a:cubicBezTo>
                    <a:pt x="3831" y="4148"/>
                    <a:pt x="2159" y="4087"/>
                    <a:pt x="518" y="4057"/>
                  </a:cubicBezTo>
                  <a:cubicBezTo>
                    <a:pt x="548" y="3875"/>
                    <a:pt x="578" y="3692"/>
                    <a:pt x="670" y="3571"/>
                  </a:cubicBezTo>
                  <a:cubicBezTo>
                    <a:pt x="957" y="2979"/>
                    <a:pt x="1572" y="2651"/>
                    <a:pt x="2185" y="2651"/>
                  </a:cubicBezTo>
                  <a:cubicBezTo>
                    <a:pt x="2610" y="2651"/>
                    <a:pt x="3033" y="2809"/>
                    <a:pt x="3344" y="3145"/>
                  </a:cubicBezTo>
                  <a:cubicBezTo>
                    <a:pt x="3375" y="3176"/>
                    <a:pt x="3405" y="3206"/>
                    <a:pt x="3436" y="3236"/>
                  </a:cubicBezTo>
                  <a:cubicBezTo>
                    <a:pt x="3466" y="3145"/>
                    <a:pt x="3527" y="3054"/>
                    <a:pt x="3557" y="2963"/>
                  </a:cubicBezTo>
                  <a:cubicBezTo>
                    <a:pt x="3588" y="2902"/>
                    <a:pt x="3618" y="2841"/>
                    <a:pt x="3648" y="2780"/>
                  </a:cubicBezTo>
                  <a:cubicBezTo>
                    <a:pt x="3740" y="2598"/>
                    <a:pt x="3831" y="2416"/>
                    <a:pt x="3922" y="2264"/>
                  </a:cubicBezTo>
                  <a:cubicBezTo>
                    <a:pt x="4527" y="1079"/>
                    <a:pt x="5881" y="471"/>
                    <a:pt x="7206" y="471"/>
                  </a:cubicBezTo>
                  <a:close/>
                  <a:moveTo>
                    <a:pt x="7316" y="1"/>
                  </a:moveTo>
                  <a:cubicBezTo>
                    <a:pt x="5643" y="1"/>
                    <a:pt x="3906" y="788"/>
                    <a:pt x="3344" y="2446"/>
                  </a:cubicBezTo>
                  <a:cubicBezTo>
                    <a:pt x="3344" y="2477"/>
                    <a:pt x="3314" y="2507"/>
                    <a:pt x="3314" y="2507"/>
                  </a:cubicBezTo>
                  <a:cubicBezTo>
                    <a:pt x="2986" y="2294"/>
                    <a:pt x="2608" y="2196"/>
                    <a:pt x="2227" y="2196"/>
                  </a:cubicBezTo>
                  <a:cubicBezTo>
                    <a:pt x="1196" y="2196"/>
                    <a:pt x="151" y="2917"/>
                    <a:pt x="62" y="4027"/>
                  </a:cubicBezTo>
                  <a:lnTo>
                    <a:pt x="31" y="4027"/>
                  </a:lnTo>
                  <a:cubicBezTo>
                    <a:pt x="31" y="4179"/>
                    <a:pt x="1" y="4331"/>
                    <a:pt x="1" y="4483"/>
                  </a:cubicBezTo>
                  <a:cubicBezTo>
                    <a:pt x="487" y="4513"/>
                    <a:pt x="1004" y="4513"/>
                    <a:pt x="1490" y="4513"/>
                  </a:cubicBezTo>
                  <a:cubicBezTo>
                    <a:pt x="3466" y="4574"/>
                    <a:pt x="5442" y="4635"/>
                    <a:pt x="7417" y="4665"/>
                  </a:cubicBezTo>
                  <a:cubicBezTo>
                    <a:pt x="8816" y="4695"/>
                    <a:pt x="10214" y="4726"/>
                    <a:pt x="11612" y="4756"/>
                  </a:cubicBezTo>
                  <a:cubicBezTo>
                    <a:pt x="11582" y="4635"/>
                    <a:pt x="11551" y="4543"/>
                    <a:pt x="11551" y="4422"/>
                  </a:cubicBezTo>
                  <a:cubicBezTo>
                    <a:pt x="11551" y="4361"/>
                    <a:pt x="11521" y="4331"/>
                    <a:pt x="11521" y="4300"/>
                  </a:cubicBezTo>
                  <a:cubicBezTo>
                    <a:pt x="11521" y="4270"/>
                    <a:pt x="11521" y="4270"/>
                    <a:pt x="11521" y="4270"/>
                  </a:cubicBezTo>
                  <a:lnTo>
                    <a:pt x="11521" y="4209"/>
                  </a:lnTo>
                  <a:cubicBezTo>
                    <a:pt x="11491" y="4118"/>
                    <a:pt x="11460" y="4027"/>
                    <a:pt x="11460" y="3966"/>
                  </a:cubicBezTo>
                  <a:cubicBezTo>
                    <a:pt x="11430" y="3875"/>
                    <a:pt x="11430" y="3814"/>
                    <a:pt x="11430" y="3753"/>
                  </a:cubicBezTo>
                  <a:cubicBezTo>
                    <a:pt x="11430" y="3723"/>
                    <a:pt x="11430" y="3723"/>
                    <a:pt x="11430" y="3692"/>
                  </a:cubicBezTo>
                  <a:cubicBezTo>
                    <a:pt x="11065" y="1960"/>
                    <a:pt x="9788" y="379"/>
                    <a:pt x="7995" y="45"/>
                  </a:cubicBezTo>
                  <a:cubicBezTo>
                    <a:pt x="7772" y="16"/>
                    <a:pt x="7544" y="1"/>
                    <a:pt x="7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64">
              <a:extLst>
                <a:ext uri="{FF2B5EF4-FFF2-40B4-BE49-F238E27FC236}">
                  <a16:creationId xmlns:a16="http://schemas.microsoft.com/office/drawing/2014/main" id="{382EDFC2-CA4C-6531-A860-A42C09F83AD2}"/>
                </a:ext>
              </a:extLst>
            </p:cNvPr>
            <p:cNvSpPr/>
            <p:nvPr/>
          </p:nvSpPr>
          <p:spPr>
            <a:xfrm>
              <a:off x="14289550" y="1289050"/>
              <a:ext cx="213950" cy="169500"/>
            </a:xfrm>
            <a:custGeom>
              <a:avLst/>
              <a:gdLst/>
              <a:ahLst/>
              <a:cxnLst/>
              <a:rect l="l" t="t" r="r" b="b"/>
              <a:pathLst>
                <a:path w="8558" h="6780" extrusionOk="0">
                  <a:moveTo>
                    <a:pt x="4641" y="457"/>
                  </a:moveTo>
                  <a:cubicBezTo>
                    <a:pt x="5856" y="487"/>
                    <a:pt x="6951" y="1247"/>
                    <a:pt x="7528" y="2281"/>
                  </a:cubicBezTo>
                  <a:cubicBezTo>
                    <a:pt x="8197" y="4226"/>
                    <a:pt x="6403" y="6232"/>
                    <a:pt x="4458" y="6323"/>
                  </a:cubicBezTo>
                  <a:cubicBezTo>
                    <a:pt x="750" y="6202"/>
                    <a:pt x="1115" y="700"/>
                    <a:pt x="4580" y="457"/>
                  </a:cubicBezTo>
                  <a:close/>
                  <a:moveTo>
                    <a:pt x="4764" y="1"/>
                  </a:moveTo>
                  <a:cubicBezTo>
                    <a:pt x="686" y="1"/>
                    <a:pt x="0" y="6446"/>
                    <a:pt x="4337" y="6779"/>
                  </a:cubicBezTo>
                  <a:cubicBezTo>
                    <a:pt x="4352" y="6779"/>
                    <a:pt x="4367" y="6780"/>
                    <a:pt x="4382" y="6780"/>
                  </a:cubicBezTo>
                  <a:cubicBezTo>
                    <a:pt x="6523" y="6780"/>
                    <a:pt x="8558" y="4637"/>
                    <a:pt x="8045" y="2493"/>
                  </a:cubicBezTo>
                  <a:cubicBezTo>
                    <a:pt x="7650" y="1095"/>
                    <a:pt x="6191" y="92"/>
                    <a:pt x="4792" y="1"/>
                  </a:cubicBezTo>
                  <a:cubicBezTo>
                    <a:pt x="4783" y="1"/>
                    <a:pt x="4773" y="1"/>
                    <a:pt x="4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93679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3DB93873-438A-8013-2674-D9A84F343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0" name="Google Shape;3790;p49">
            <a:extLst>
              <a:ext uri="{FF2B5EF4-FFF2-40B4-BE49-F238E27FC236}">
                <a16:creationId xmlns:a16="http://schemas.microsoft.com/office/drawing/2014/main" id="{870131FC-99ED-08B3-81F5-95FF5E9CEC44}"/>
              </a:ext>
            </a:extLst>
          </p:cNvPr>
          <p:cNvGrpSpPr/>
          <p:nvPr/>
        </p:nvGrpSpPr>
        <p:grpSpPr>
          <a:xfrm rot="601569">
            <a:off x="7707411" y="3088363"/>
            <a:ext cx="1921445" cy="1877124"/>
            <a:chOff x="7851686" y="2709614"/>
            <a:chExt cx="2682459" cy="2620584"/>
          </a:xfrm>
        </p:grpSpPr>
        <p:sp>
          <p:nvSpPr>
            <p:cNvPr id="3791" name="Google Shape;3791;p49">
              <a:extLst>
                <a:ext uri="{FF2B5EF4-FFF2-40B4-BE49-F238E27FC236}">
                  <a16:creationId xmlns:a16="http://schemas.microsoft.com/office/drawing/2014/main" id="{5CBFEDF3-5611-31A9-26C0-E160819D956A}"/>
                </a:ext>
              </a:extLst>
            </p:cNvPr>
            <p:cNvSpPr/>
            <p:nvPr/>
          </p:nvSpPr>
          <p:spPr>
            <a:xfrm rot="2188611">
              <a:off x="8562514" y="4177776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9">
              <a:extLst>
                <a:ext uri="{FF2B5EF4-FFF2-40B4-BE49-F238E27FC236}">
                  <a16:creationId xmlns:a16="http://schemas.microsoft.com/office/drawing/2014/main" id="{84BFB7A9-8F03-1EA0-5BD2-D1BFAECED849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9">
              <a:extLst>
                <a:ext uri="{FF2B5EF4-FFF2-40B4-BE49-F238E27FC236}">
                  <a16:creationId xmlns:a16="http://schemas.microsoft.com/office/drawing/2014/main" id="{8F71DD2B-F72B-292A-2DFA-9F417FAE2BE6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9">
              <a:extLst>
                <a:ext uri="{FF2B5EF4-FFF2-40B4-BE49-F238E27FC236}">
                  <a16:creationId xmlns:a16="http://schemas.microsoft.com/office/drawing/2014/main" id="{7D5BB48A-F539-9906-4AC3-89BA56B73ADD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9">
              <a:extLst>
                <a:ext uri="{FF2B5EF4-FFF2-40B4-BE49-F238E27FC236}">
                  <a16:creationId xmlns:a16="http://schemas.microsoft.com/office/drawing/2014/main" id="{DEFED096-CF5C-D4B8-5241-FA21F69AA50A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9">
              <a:extLst>
                <a:ext uri="{FF2B5EF4-FFF2-40B4-BE49-F238E27FC236}">
                  <a16:creationId xmlns:a16="http://schemas.microsoft.com/office/drawing/2014/main" id="{B7FFA916-4B1F-3180-FB11-C3611C07B143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9">
              <a:extLst>
                <a:ext uri="{FF2B5EF4-FFF2-40B4-BE49-F238E27FC236}">
                  <a16:creationId xmlns:a16="http://schemas.microsoft.com/office/drawing/2014/main" id="{64F43C78-2F67-0353-7024-B7FE78F89941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9">
              <a:extLst>
                <a:ext uri="{FF2B5EF4-FFF2-40B4-BE49-F238E27FC236}">
                  <a16:creationId xmlns:a16="http://schemas.microsoft.com/office/drawing/2014/main" id="{7C12B7B2-1497-4971-E4BD-7E245F2B0AD7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9">
              <a:extLst>
                <a:ext uri="{FF2B5EF4-FFF2-40B4-BE49-F238E27FC236}">
                  <a16:creationId xmlns:a16="http://schemas.microsoft.com/office/drawing/2014/main" id="{49E2BE1C-11E2-765E-1A3C-C873A039185A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9">
              <a:extLst>
                <a:ext uri="{FF2B5EF4-FFF2-40B4-BE49-F238E27FC236}">
                  <a16:creationId xmlns:a16="http://schemas.microsoft.com/office/drawing/2014/main" id="{DB8D7992-DF3E-D416-B19F-9DB95CE55A08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9">
              <a:extLst>
                <a:ext uri="{FF2B5EF4-FFF2-40B4-BE49-F238E27FC236}">
                  <a16:creationId xmlns:a16="http://schemas.microsoft.com/office/drawing/2014/main" id="{AE319AD4-5E2A-D2C5-8520-F34B3B36E251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9">
              <a:extLst>
                <a:ext uri="{FF2B5EF4-FFF2-40B4-BE49-F238E27FC236}">
                  <a16:creationId xmlns:a16="http://schemas.microsoft.com/office/drawing/2014/main" id="{513C4866-7137-F021-F5EF-7C75085FA6C4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9">
              <a:extLst>
                <a:ext uri="{FF2B5EF4-FFF2-40B4-BE49-F238E27FC236}">
                  <a16:creationId xmlns:a16="http://schemas.microsoft.com/office/drawing/2014/main" id="{C4461C75-4C88-3243-C882-0A8B68ACE9FB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9">
              <a:extLst>
                <a:ext uri="{FF2B5EF4-FFF2-40B4-BE49-F238E27FC236}">
                  <a16:creationId xmlns:a16="http://schemas.microsoft.com/office/drawing/2014/main" id="{0391285B-400A-E91A-DD47-3446D61A406E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9">
              <a:extLst>
                <a:ext uri="{FF2B5EF4-FFF2-40B4-BE49-F238E27FC236}">
                  <a16:creationId xmlns:a16="http://schemas.microsoft.com/office/drawing/2014/main" id="{42264D89-DC96-4D6A-7A66-94EE018ABFC5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9">
              <a:extLst>
                <a:ext uri="{FF2B5EF4-FFF2-40B4-BE49-F238E27FC236}">
                  <a16:creationId xmlns:a16="http://schemas.microsoft.com/office/drawing/2014/main" id="{80C1F79F-A5CC-0B19-78C7-2036F88466D7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9">
              <a:extLst>
                <a:ext uri="{FF2B5EF4-FFF2-40B4-BE49-F238E27FC236}">
                  <a16:creationId xmlns:a16="http://schemas.microsoft.com/office/drawing/2014/main" id="{26B822C2-4DBE-8F96-8D2F-B27A523BCAD0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9">
              <a:extLst>
                <a:ext uri="{FF2B5EF4-FFF2-40B4-BE49-F238E27FC236}">
                  <a16:creationId xmlns:a16="http://schemas.microsoft.com/office/drawing/2014/main" id="{BBF6BF1B-A3F3-937F-FEB8-F588CCC22772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9">
              <a:extLst>
                <a:ext uri="{FF2B5EF4-FFF2-40B4-BE49-F238E27FC236}">
                  <a16:creationId xmlns:a16="http://schemas.microsoft.com/office/drawing/2014/main" id="{CE5C5A6D-D81D-D43F-E19E-2CFD5CF10DC3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9">
              <a:extLst>
                <a:ext uri="{FF2B5EF4-FFF2-40B4-BE49-F238E27FC236}">
                  <a16:creationId xmlns:a16="http://schemas.microsoft.com/office/drawing/2014/main" id="{A28548C2-F480-A833-0B57-487D21F91DEF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9">
              <a:extLst>
                <a:ext uri="{FF2B5EF4-FFF2-40B4-BE49-F238E27FC236}">
                  <a16:creationId xmlns:a16="http://schemas.microsoft.com/office/drawing/2014/main" id="{A4813480-0DCD-6DD5-1B0B-52A15686A75E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9">
              <a:extLst>
                <a:ext uri="{FF2B5EF4-FFF2-40B4-BE49-F238E27FC236}">
                  <a16:creationId xmlns:a16="http://schemas.microsoft.com/office/drawing/2014/main" id="{D82F5162-600D-5FFB-3DA0-1C915253A741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9">
              <a:extLst>
                <a:ext uri="{FF2B5EF4-FFF2-40B4-BE49-F238E27FC236}">
                  <a16:creationId xmlns:a16="http://schemas.microsoft.com/office/drawing/2014/main" id="{1BA48A74-7575-67CA-43AE-22ADDFAAF02A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9">
              <a:extLst>
                <a:ext uri="{FF2B5EF4-FFF2-40B4-BE49-F238E27FC236}">
                  <a16:creationId xmlns:a16="http://schemas.microsoft.com/office/drawing/2014/main" id="{C57B1A7E-1061-3FD7-AE0D-6D4E7128AE43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9">
              <a:extLst>
                <a:ext uri="{FF2B5EF4-FFF2-40B4-BE49-F238E27FC236}">
                  <a16:creationId xmlns:a16="http://schemas.microsoft.com/office/drawing/2014/main" id="{568A4419-78BC-3048-FA3F-7BEA9C54FF1E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9">
              <a:extLst>
                <a:ext uri="{FF2B5EF4-FFF2-40B4-BE49-F238E27FC236}">
                  <a16:creationId xmlns:a16="http://schemas.microsoft.com/office/drawing/2014/main" id="{2EE35762-746F-B591-54AD-7F1C7A2CB5B9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9">
              <a:extLst>
                <a:ext uri="{FF2B5EF4-FFF2-40B4-BE49-F238E27FC236}">
                  <a16:creationId xmlns:a16="http://schemas.microsoft.com/office/drawing/2014/main" id="{6D74099C-668E-80E0-25B7-DE2A6A30C02A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9">
              <a:extLst>
                <a:ext uri="{FF2B5EF4-FFF2-40B4-BE49-F238E27FC236}">
                  <a16:creationId xmlns:a16="http://schemas.microsoft.com/office/drawing/2014/main" id="{547D6127-EEB4-C434-2D4B-8AD8DC0781A2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9">
              <a:extLst>
                <a:ext uri="{FF2B5EF4-FFF2-40B4-BE49-F238E27FC236}">
                  <a16:creationId xmlns:a16="http://schemas.microsoft.com/office/drawing/2014/main" id="{1BC08D63-6956-2D15-62AA-4E4F065D0963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9">
              <a:extLst>
                <a:ext uri="{FF2B5EF4-FFF2-40B4-BE49-F238E27FC236}">
                  <a16:creationId xmlns:a16="http://schemas.microsoft.com/office/drawing/2014/main" id="{5C1067D5-C2F5-C2FB-1865-B4244BB368D6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9">
              <a:extLst>
                <a:ext uri="{FF2B5EF4-FFF2-40B4-BE49-F238E27FC236}">
                  <a16:creationId xmlns:a16="http://schemas.microsoft.com/office/drawing/2014/main" id="{651656DD-0898-6ADA-22E9-6BD7D15229A2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9">
              <a:extLst>
                <a:ext uri="{FF2B5EF4-FFF2-40B4-BE49-F238E27FC236}">
                  <a16:creationId xmlns:a16="http://schemas.microsoft.com/office/drawing/2014/main" id="{98F19424-3539-ADC7-80D0-C912EEB66096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9">
              <a:extLst>
                <a:ext uri="{FF2B5EF4-FFF2-40B4-BE49-F238E27FC236}">
                  <a16:creationId xmlns:a16="http://schemas.microsoft.com/office/drawing/2014/main" id="{2C96B569-1657-21B5-0414-2B29BDBE0709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9">
              <a:extLst>
                <a:ext uri="{FF2B5EF4-FFF2-40B4-BE49-F238E27FC236}">
                  <a16:creationId xmlns:a16="http://schemas.microsoft.com/office/drawing/2014/main" id="{C5730552-A02A-24AB-82C1-B21616B5E4DD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9">
              <a:extLst>
                <a:ext uri="{FF2B5EF4-FFF2-40B4-BE49-F238E27FC236}">
                  <a16:creationId xmlns:a16="http://schemas.microsoft.com/office/drawing/2014/main" id="{15DA21D6-0FCF-4378-032A-ED568A9B977D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9">
              <a:extLst>
                <a:ext uri="{FF2B5EF4-FFF2-40B4-BE49-F238E27FC236}">
                  <a16:creationId xmlns:a16="http://schemas.microsoft.com/office/drawing/2014/main" id="{31A8CC78-4FB3-92F6-3FA8-53900E1285FB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9">
              <a:extLst>
                <a:ext uri="{FF2B5EF4-FFF2-40B4-BE49-F238E27FC236}">
                  <a16:creationId xmlns:a16="http://schemas.microsoft.com/office/drawing/2014/main" id="{32C4F766-737B-572C-634B-DA4E2639474C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9">
              <a:extLst>
                <a:ext uri="{FF2B5EF4-FFF2-40B4-BE49-F238E27FC236}">
                  <a16:creationId xmlns:a16="http://schemas.microsoft.com/office/drawing/2014/main" id="{61C3DD88-3644-A754-5C9B-2C8CE009FDD1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9">
              <a:extLst>
                <a:ext uri="{FF2B5EF4-FFF2-40B4-BE49-F238E27FC236}">
                  <a16:creationId xmlns:a16="http://schemas.microsoft.com/office/drawing/2014/main" id="{BA64E550-B344-8019-B0D1-77E8FE1A44C9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9">
              <a:extLst>
                <a:ext uri="{FF2B5EF4-FFF2-40B4-BE49-F238E27FC236}">
                  <a16:creationId xmlns:a16="http://schemas.microsoft.com/office/drawing/2014/main" id="{B3141091-7223-7996-B40F-1B632B6B87A6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9">
              <a:extLst>
                <a:ext uri="{FF2B5EF4-FFF2-40B4-BE49-F238E27FC236}">
                  <a16:creationId xmlns:a16="http://schemas.microsoft.com/office/drawing/2014/main" id="{CD8F8958-66EA-93C4-3A90-6BD917A0B9A4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9">
              <a:extLst>
                <a:ext uri="{FF2B5EF4-FFF2-40B4-BE49-F238E27FC236}">
                  <a16:creationId xmlns:a16="http://schemas.microsoft.com/office/drawing/2014/main" id="{BEF12274-29C9-A429-3CC5-D772849849EA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9">
              <a:extLst>
                <a:ext uri="{FF2B5EF4-FFF2-40B4-BE49-F238E27FC236}">
                  <a16:creationId xmlns:a16="http://schemas.microsoft.com/office/drawing/2014/main" id="{3839363D-90C6-0362-964E-5209537FE74B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9">
              <a:extLst>
                <a:ext uri="{FF2B5EF4-FFF2-40B4-BE49-F238E27FC236}">
                  <a16:creationId xmlns:a16="http://schemas.microsoft.com/office/drawing/2014/main" id="{43D05B21-9381-8B42-BE9E-EB2632CC3B70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9">
              <a:extLst>
                <a:ext uri="{FF2B5EF4-FFF2-40B4-BE49-F238E27FC236}">
                  <a16:creationId xmlns:a16="http://schemas.microsoft.com/office/drawing/2014/main" id="{61FF5D39-0791-55DE-0E61-081A5874B53A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9">
              <a:extLst>
                <a:ext uri="{FF2B5EF4-FFF2-40B4-BE49-F238E27FC236}">
                  <a16:creationId xmlns:a16="http://schemas.microsoft.com/office/drawing/2014/main" id="{61233A49-47CD-956D-0239-D82E4F270767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9">
              <a:extLst>
                <a:ext uri="{FF2B5EF4-FFF2-40B4-BE49-F238E27FC236}">
                  <a16:creationId xmlns:a16="http://schemas.microsoft.com/office/drawing/2014/main" id="{98629727-9625-01A5-A0CE-F666C9A2D351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9">
              <a:extLst>
                <a:ext uri="{FF2B5EF4-FFF2-40B4-BE49-F238E27FC236}">
                  <a16:creationId xmlns:a16="http://schemas.microsoft.com/office/drawing/2014/main" id="{F14497C1-FAC2-8A3E-7C0D-3E612EA589E4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9">
              <a:extLst>
                <a:ext uri="{FF2B5EF4-FFF2-40B4-BE49-F238E27FC236}">
                  <a16:creationId xmlns:a16="http://schemas.microsoft.com/office/drawing/2014/main" id="{109663CB-6A1A-4F7A-CA15-844240A50F6C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9">
              <a:extLst>
                <a:ext uri="{FF2B5EF4-FFF2-40B4-BE49-F238E27FC236}">
                  <a16:creationId xmlns:a16="http://schemas.microsoft.com/office/drawing/2014/main" id="{A78B7D2A-C40B-AB67-5233-7CEA5607FA50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9">
              <a:extLst>
                <a:ext uri="{FF2B5EF4-FFF2-40B4-BE49-F238E27FC236}">
                  <a16:creationId xmlns:a16="http://schemas.microsoft.com/office/drawing/2014/main" id="{72867C1E-F53C-F2EA-3FCD-505C2AAC7B44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9">
              <a:extLst>
                <a:ext uri="{FF2B5EF4-FFF2-40B4-BE49-F238E27FC236}">
                  <a16:creationId xmlns:a16="http://schemas.microsoft.com/office/drawing/2014/main" id="{8001E83A-6B79-4EBD-6592-3E3975E18A44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9">
              <a:extLst>
                <a:ext uri="{FF2B5EF4-FFF2-40B4-BE49-F238E27FC236}">
                  <a16:creationId xmlns:a16="http://schemas.microsoft.com/office/drawing/2014/main" id="{366B4B78-6B63-2D32-F6CB-174A414F2347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9">
              <a:extLst>
                <a:ext uri="{FF2B5EF4-FFF2-40B4-BE49-F238E27FC236}">
                  <a16:creationId xmlns:a16="http://schemas.microsoft.com/office/drawing/2014/main" id="{547A5303-5872-CF93-1A22-83FC42F8646E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9">
              <a:extLst>
                <a:ext uri="{FF2B5EF4-FFF2-40B4-BE49-F238E27FC236}">
                  <a16:creationId xmlns:a16="http://schemas.microsoft.com/office/drawing/2014/main" id="{527DD07F-8848-9E7E-3A56-D64B1266B7FF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9">
              <a:extLst>
                <a:ext uri="{FF2B5EF4-FFF2-40B4-BE49-F238E27FC236}">
                  <a16:creationId xmlns:a16="http://schemas.microsoft.com/office/drawing/2014/main" id="{BD388971-C2AA-CD33-AE32-6326ADC2AE00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9">
              <a:extLst>
                <a:ext uri="{FF2B5EF4-FFF2-40B4-BE49-F238E27FC236}">
                  <a16:creationId xmlns:a16="http://schemas.microsoft.com/office/drawing/2014/main" id="{5B8B4566-C098-AE66-8614-47726AF50C77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9">
              <a:extLst>
                <a:ext uri="{FF2B5EF4-FFF2-40B4-BE49-F238E27FC236}">
                  <a16:creationId xmlns:a16="http://schemas.microsoft.com/office/drawing/2014/main" id="{F69816CF-CB5C-C2D9-FC9C-17D4D550A18C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9">
              <a:extLst>
                <a:ext uri="{FF2B5EF4-FFF2-40B4-BE49-F238E27FC236}">
                  <a16:creationId xmlns:a16="http://schemas.microsoft.com/office/drawing/2014/main" id="{8FBAA426-626A-09D0-20E1-070A511AE947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9">
              <a:extLst>
                <a:ext uri="{FF2B5EF4-FFF2-40B4-BE49-F238E27FC236}">
                  <a16:creationId xmlns:a16="http://schemas.microsoft.com/office/drawing/2014/main" id="{AF4B04DB-F2FD-50AD-2C63-D081A933049E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9">
              <a:extLst>
                <a:ext uri="{FF2B5EF4-FFF2-40B4-BE49-F238E27FC236}">
                  <a16:creationId xmlns:a16="http://schemas.microsoft.com/office/drawing/2014/main" id="{04616D1F-0426-5D50-925A-2541439F7D4A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9">
              <a:extLst>
                <a:ext uri="{FF2B5EF4-FFF2-40B4-BE49-F238E27FC236}">
                  <a16:creationId xmlns:a16="http://schemas.microsoft.com/office/drawing/2014/main" id="{761ACFC0-F551-DE91-8532-35A917D8EB73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9">
              <a:extLst>
                <a:ext uri="{FF2B5EF4-FFF2-40B4-BE49-F238E27FC236}">
                  <a16:creationId xmlns:a16="http://schemas.microsoft.com/office/drawing/2014/main" id="{3F40B7A9-82E2-DB87-3C0A-E1F9386C92A7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9">
              <a:extLst>
                <a:ext uri="{FF2B5EF4-FFF2-40B4-BE49-F238E27FC236}">
                  <a16:creationId xmlns:a16="http://schemas.microsoft.com/office/drawing/2014/main" id="{F092F9F5-F42B-1359-D583-E6E0738B8DCF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9">
              <a:extLst>
                <a:ext uri="{FF2B5EF4-FFF2-40B4-BE49-F238E27FC236}">
                  <a16:creationId xmlns:a16="http://schemas.microsoft.com/office/drawing/2014/main" id="{B129AE2E-F817-3F70-46B1-1DE84E01A6D4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9">
              <a:extLst>
                <a:ext uri="{FF2B5EF4-FFF2-40B4-BE49-F238E27FC236}">
                  <a16:creationId xmlns:a16="http://schemas.microsoft.com/office/drawing/2014/main" id="{26A63F82-5C20-510D-DACF-F1C258CC5E68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9">
              <a:extLst>
                <a:ext uri="{FF2B5EF4-FFF2-40B4-BE49-F238E27FC236}">
                  <a16:creationId xmlns:a16="http://schemas.microsoft.com/office/drawing/2014/main" id="{BC69CEEC-C502-A942-E4E6-12B495007392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9">
              <a:extLst>
                <a:ext uri="{FF2B5EF4-FFF2-40B4-BE49-F238E27FC236}">
                  <a16:creationId xmlns:a16="http://schemas.microsoft.com/office/drawing/2014/main" id="{20DAA3C7-6CB2-E13B-E7A0-620C9F766F14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9">
              <a:extLst>
                <a:ext uri="{FF2B5EF4-FFF2-40B4-BE49-F238E27FC236}">
                  <a16:creationId xmlns:a16="http://schemas.microsoft.com/office/drawing/2014/main" id="{877164E8-06A5-3876-D8CD-CB1146AA12AA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9">
              <a:extLst>
                <a:ext uri="{FF2B5EF4-FFF2-40B4-BE49-F238E27FC236}">
                  <a16:creationId xmlns:a16="http://schemas.microsoft.com/office/drawing/2014/main" id="{973D1BA0-7BEA-75FF-A4A7-428361E8B228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9">
              <a:extLst>
                <a:ext uri="{FF2B5EF4-FFF2-40B4-BE49-F238E27FC236}">
                  <a16:creationId xmlns:a16="http://schemas.microsoft.com/office/drawing/2014/main" id="{F054C23A-9D4F-AEB6-3A50-BF5C6D77D144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9">
              <a:extLst>
                <a:ext uri="{FF2B5EF4-FFF2-40B4-BE49-F238E27FC236}">
                  <a16:creationId xmlns:a16="http://schemas.microsoft.com/office/drawing/2014/main" id="{06A00B6A-F572-AC84-C7AA-D0CF73152DC5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9">
              <a:extLst>
                <a:ext uri="{FF2B5EF4-FFF2-40B4-BE49-F238E27FC236}">
                  <a16:creationId xmlns:a16="http://schemas.microsoft.com/office/drawing/2014/main" id="{BE62189D-B700-B0B7-68A8-8C2B178CCD37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9">
              <a:extLst>
                <a:ext uri="{FF2B5EF4-FFF2-40B4-BE49-F238E27FC236}">
                  <a16:creationId xmlns:a16="http://schemas.microsoft.com/office/drawing/2014/main" id="{612CA351-5540-BDDB-E927-A527C1B849D1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9">
              <a:extLst>
                <a:ext uri="{FF2B5EF4-FFF2-40B4-BE49-F238E27FC236}">
                  <a16:creationId xmlns:a16="http://schemas.microsoft.com/office/drawing/2014/main" id="{A2C57844-AAAC-7A94-3B05-650EA4E09F5B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9">
              <a:extLst>
                <a:ext uri="{FF2B5EF4-FFF2-40B4-BE49-F238E27FC236}">
                  <a16:creationId xmlns:a16="http://schemas.microsoft.com/office/drawing/2014/main" id="{F9379F7E-4D86-C3F2-6121-C0B1729E3BE6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9">
              <a:extLst>
                <a:ext uri="{FF2B5EF4-FFF2-40B4-BE49-F238E27FC236}">
                  <a16:creationId xmlns:a16="http://schemas.microsoft.com/office/drawing/2014/main" id="{8704A82E-5359-D4C1-6149-8A0C95D9A25D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9">
              <a:extLst>
                <a:ext uri="{FF2B5EF4-FFF2-40B4-BE49-F238E27FC236}">
                  <a16:creationId xmlns:a16="http://schemas.microsoft.com/office/drawing/2014/main" id="{71819250-9B27-ADB7-898A-A781F7E6220C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9">
              <a:extLst>
                <a:ext uri="{FF2B5EF4-FFF2-40B4-BE49-F238E27FC236}">
                  <a16:creationId xmlns:a16="http://schemas.microsoft.com/office/drawing/2014/main" id="{2A9E6AF6-7523-CE7B-CFDB-4B7D45193B4A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9">
              <a:extLst>
                <a:ext uri="{FF2B5EF4-FFF2-40B4-BE49-F238E27FC236}">
                  <a16:creationId xmlns:a16="http://schemas.microsoft.com/office/drawing/2014/main" id="{FCC25E1A-2099-65A3-6076-1AB2E5B797E6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9">
              <a:extLst>
                <a:ext uri="{FF2B5EF4-FFF2-40B4-BE49-F238E27FC236}">
                  <a16:creationId xmlns:a16="http://schemas.microsoft.com/office/drawing/2014/main" id="{BE1DC6B0-F159-A262-9D5E-879F1C152C60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9">
              <a:extLst>
                <a:ext uri="{FF2B5EF4-FFF2-40B4-BE49-F238E27FC236}">
                  <a16:creationId xmlns:a16="http://schemas.microsoft.com/office/drawing/2014/main" id="{3A31ED5B-963A-9857-CF27-F54202B80E24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9">
              <a:extLst>
                <a:ext uri="{FF2B5EF4-FFF2-40B4-BE49-F238E27FC236}">
                  <a16:creationId xmlns:a16="http://schemas.microsoft.com/office/drawing/2014/main" id="{17DC653D-C016-3A8C-FF65-A99B82989981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9">
              <a:extLst>
                <a:ext uri="{FF2B5EF4-FFF2-40B4-BE49-F238E27FC236}">
                  <a16:creationId xmlns:a16="http://schemas.microsoft.com/office/drawing/2014/main" id="{85919388-5C42-B751-3D0F-002535AD077E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9">
              <a:extLst>
                <a:ext uri="{FF2B5EF4-FFF2-40B4-BE49-F238E27FC236}">
                  <a16:creationId xmlns:a16="http://schemas.microsoft.com/office/drawing/2014/main" id="{8C0710DD-4422-DCDC-2618-8046CAA14798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9">
              <a:extLst>
                <a:ext uri="{FF2B5EF4-FFF2-40B4-BE49-F238E27FC236}">
                  <a16:creationId xmlns:a16="http://schemas.microsoft.com/office/drawing/2014/main" id="{2776D663-CEB0-D65E-2697-807D521C4197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9">
              <a:extLst>
                <a:ext uri="{FF2B5EF4-FFF2-40B4-BE49-F238E27FC236}">
                  <a16:creationId xmlns:a16="http://schemas.microsoft.com/office/drawing/2014/main" id="{DFDA5A4B-7375-1E58-AE47-0513D25154D0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9">
              <a:extLst>
                <a:ext uri="{FF2B5EF4-FFF2-40B4-BE49-F238E27FC236}">
                  <a16:creationId xmlns:a16="http://schemas.microsoft.com/office/drawing/2014/main" id="{E2F25D94-BE3A-2723-BBD2-7AD3604214D1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05AECB1C-0B76-113D-4A0E-4CB856F8BB43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A38B016A-EAF5-45CD-B2EF-9E60186A727F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75EA7235-6D2B-275B-5194-CFB67D9179D8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D1577ABA-55FD-92FB-B0CF-C5F76338AD3D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056A70F5-E59F-4DA9-E39D-52BD165C418C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FFACC613-D05D-C5A8-5E6C-27736BAF78D3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CF3847B6-B18C-E2E8-B81B-A14CF5B2DB17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2E38FB22-D320-D9B8-FA87-5D2356032A81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620E2E96-61CC-24CA-8209-C55BE2A06DD9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703AF7A6-6B2B-D17B-3528-A651A73C2768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C333077E-E1BE-F2D1-A4A1-09002211E69A}"/>
              </a:ext>
            </a:extLst>
          </p:cNvPr>
          <p:cNvSpPr txBox="1">
            <a:spLocks/>
          </p:cNvSpPr>
          <p:nvPr/>
        </p:nvSpPr>
        <p:spPr>
          <a:xfrm>
            <a:off x="664836" y="615087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/>
              <a:t>POV: user needs &amp; insights</a:t>
            </a:r>
          </a:p>
        </p:txBody>
      </p:sp>
      <p:sp>
        <p:nvSpPr>
          <p:cNvPr id="7" name="Google Shape;4000;p51">
            <a:extLst>
              <a:ext uri="{FF2B5EF4-FFF2-40B4-BE49-F238E27FC236}">
                <a16:creationId xmlns:a16="http://schemas.microsoft.com/office/drawing/2014/main" id="{91852DC9-2C7C-DC70-E38E-02AE59B73BE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4836" y="1401852"/>
            <a:ext cx="7333596" cy="29669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/>
              <a:t>Museum visitors need </a:t>
            </a:r>
            <a:r>
              <a:rPr lang="en-US" sz="1800" b="1">
                <a:solidFill>
                  <a:schemeClr val="tx2"/>
                </a:solidFill>
              </a:rPr>
              <a:t>simplified and interactive alternatives</a:t>
            </a:r>
            <a:r>
              <a:rPr lang="en-US" sz="1800"/>
              <a:t> to enhance their understanding of artwork</a:t>
            </a: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/>
              <a:t>Museum visitors want immersive experience to </a:t>
            </a:r>
            <a:r>
              <a:rPr lang="en-US" sz="1800" b="1">
                <a:solidFill>
                  <a:schemeClr val="tx2"/>
                </a:solidFill>
              </a:rPr>
              <a:t>deepen their cultural exploration</a:t>
            </a: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800"/>
              <a:t>Museum visitor need accessible tools to </a:t>
            </a:r>
            <a:r>
              <a:rPr lang="en-US" sz="1800" b="1">
                <a:solidFill>
                  <a:schemeClr val="tx2"/>
                </a:solidFill>
              </a:rPr>
              <a:t>navigate and appreciate the museum </a:t>
            </a:r>
            <a:r>
              <a:rPr lang="en-US" sz="1800"/>
              <a:t>efficiently</a:t>
            </a:r>
          </a:p>
        </p:txBody>
      </p:sp>
    </p:spTree>
    <p:extLst>
      <p:ext uri="{BB962C8B-B14F-4D97-AF65-F5344CB8AC3E}">
        <p14:creationId xmlns:p14="http://schemas.microsoft.com/office/powerpoint/2010/main" val="2433225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C82761CE-84FC-67E4-FF28-1C6983ADD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902AE14D-1E1E-B11B-D9BC-1A5D9AF4B866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8E4FE945-4BDA-FE04-8841-96E56E1108FB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AE0E07EE-4125-D350-47A3-7056ECF8FD0F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CA022A07-C1C1-7A5F-6CE5-948208FE90DE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33A92FAA-2EED-D526-A48F-AF92C9BA5A18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5B48AD00-484E-5880-B497-F21290D43A4A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F6964BEC-9D11-E290-7AA0-96C65D69F2E1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1C44CC8A-D330-842E-ED20-4BF071E433A7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BADC1124-7DC9-0140-5895-5C5A34DB633D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CB9148AE-79B8-EE1E-8E27-FD786B398D1E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EED0E84B-CD2E-2702-5AE7-6055DE5C0AE6}"/>
              </a:ext>
            </a:extLst>
          </p:cNvPr>
          <p:cNvSpPr txBox="1">
            <a:spLocks/>
          </p:cNvSpPr>
          <p:nvPr/>
        </p:nvSpPr>
        <p:spPr>
          <a:xfrm>
            <a:off x="537912" y="138172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/>
              <a:t>Brainstorming Idea</a:t>
            </a:r>
          </a:p>
        </p:txBody>
      </p:sp>
      <p:pic>
        <p:nvPicPr>
          <p:cNvPr id="10" name="Picture 9" descr="A group of colorful lines on a black background&#10;&#10;AI-generated content may be incorrect.">
            <a:extLst>
              <a:ext uri="{FF2B5EF4-FFF2-40B4-BE49-F238E27FC236}">
                <a16:creationId xmlns:a16="http://schemas.microsoft.com/office/drawing/2014/main" id="{CFB024EA-9B69-2062-50DE-8B5AD0A46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911" y="557680"/>
            <a:ext cx="7193391" cy="458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386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4">
          <a:extLst>
            <a:ext uri="{FF2B5EF4-FFF2-40B4-BE49-F238E27FC236}">
              <a16:creationId xmlns:a16="http://schemas.microsoft.com/office/drawing/2014/main" id="{96F8BB87-E3DC-C118-E2EF-6188AB993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5" name="Google Shape;3115;p45">
            <a:extLst>
              <a:ext uri="{FF2B5EF4-FFF2-40B4-BE49-F238E27FC236}">
                <a16:creationId xmlns:a16="http://schemas.microsoft.com/office/drawing/2014/main" id="{B45EE877-4135-A527-B977-1A392D3903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HK" sz="3200"/>
              <a:t>Current Solution</a:t>
            </a:r>
          </a:p>
        </p:txBody>
      </p:sp>
      <p:sp>
        <p:nvSpPr>
          <p:cNvPr id="3119" name="Google Shape;3119;p45">
            <a:extLst>
              <a:ext uri="{FF2B5EF4-FFF2-40B4-BE49-F238E27FC236}">
                <a16:creationId xmlns:a16="http://schemas.microsoft.com/office/drawing/2014/main" id="{8E7AD650-233E-37C3-DC33-0A7D6D22DC5B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652254" y="3449628"/>
            <a:ext cx="2175300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PDF Guides</a:t>
            </a:r>
            <a:endParaRPr/>
          </a:p>
        </p:txBody>
      </p:sp>
      <p:sp>
        <p:nvSpPr>
          <p:cNvPr id="3120" name="Google Shape;3120;p45">
            <a:extLst>
              <a:ext uri="{FF2B5EF4-FFF2-40B4-BE49-F238E27FC236}">
                <a16:creationId xmlns:a16="http://schemas.microsoft.com/office/drawing/2014/main" id="{44E8DAA0-D70E-F020-02CD-66C529D16AF6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84350" y="3449628"/>
            <a:ext cx="2175300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HK">
                <a:effectLst/>
              </a:rPr>
              <a:t>Audio Guides</a:t>
            </a:r>
          </a:p>
        </p:txBody>
      </p:sp>
      <p:sp>
        <p:nvSpPr>
          <p:cNvPr id="3121" name="Google Shape;3121;p45">
            <a:extLst>
              <a:ext uri="{FF2B5EF4-FFF2-40B4-BE49-F238E27FC236}">
                <a16:creationId xmlns:a16="http://schemas.microsoft.com/office/drawing/2014/main" id="{D7121AD4-DCCD-7131-137F-696E0B63E21F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95411" y="3449628"/>
            <a:ext cx="2175300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HK">
                <a:effectLst/>
              </a:rPr>
              <a:t>Online Search</a:t>
            </a:r>
          </a:p>
        </p:txBody>
      </p:sp>
      <p:pic>
        <p:nvPicPr>
          <p:cNvPr id="6146" name="Picture 2" descr="Review: Science and Technology galleries at National Museums Scotland -  Science Museum Group Journal">
            <a:extLst>
              <a:ext uri="{FF2B5EF4-FFF2-40B4-BE49-F238E27FC236}">
                <a16:creationId xmlns:a16="http://schemas.microsoft.com/office/drawing/2014/main" id="{C0221F7B-C966-D865-CA63-9F8D86B0B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384" y="1693871"/>
            <a:ext cx="2601040" cy="1756800"/>
          </a:xfrm>
          <a:prstGeom prst="rect">
            <a:avLst/>
          </a:prstGeom>
          <a:noFill/>
          <a:effectLst>
            <a:outerShdw blurRad="254000" dist="50800" dir="54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More visitors using the Audio Guide">
            <a:extLst>
              <a:ext uri="{FF2B5EF4-FFF2-40B4-BE49-F238E27FC236}">
                <a16:creationId xmlns:a16="http://schemas.microsoft.com/office/drawing/2014/main" id="{9285AF98-8FA8-DF85-CA25-DD643520C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304" y="1693872"/>
            <a:ext cx="2639595" cy="1755756"/>
          </a:xfrm>
          <a:prstGeom prst="rect">
            <a:avLst/>
          </a:prstGeom>
          <a:noFill/>
          <a:effectLst>
            <a:outerShdw blurRad="254000" dist="50800" dir="54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488,800+ Online Search Stock Photos, Pictures &amp; Royalty-Free Images -  iStock | Online search directory, Online search people, Online search icon">
            <a:extLst>
              <a:ext uri="{FF2B5EF4-FFF2-40B4-BE49-F238E27FC236}">
                <a16:creationId xmlns:a16="http://schemas.microsoft.com/office/drawing/2014/main" id="{EC8B614B-EEEF-0D45-10FE-B1B6061D7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243" y="1693871"/>
            <a:ext cx="2633636" cy="1755757"/>
          </a:xfrm>
          <a:prstGeom prst="rect">
            <a:avLst/>
          </a:prstGeom>
          <a:noFill/>
          <a:effectLst>
            <a:outerShdw blurRad="254000" dist="50800" dir="54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4947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4555FF81-FC66-6D82-24A3-DEDBF1678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C24D8109-6549-4B63-FEF9-51DD409B7F86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AECB58C6-E7D1-4674-9D8B-231D7FBA67E2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B00A35BB-2EB6-98F2-B2C9-FD68C4FDADB5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0897AB80-35FC-CB95-817C-15D58B2A9CD3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DC6402D1-B0B3-0F6A-E7EC-850D62FEA221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F4E11F5F-8764-640F-F52F-416211C3DE91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79AB49FD-984E-1CB5-8EB6-2C7A9A8112D0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F7A25DAF-FA9E-D591-1C24-6D422AA34EA2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54889D3B-7134-E6D4-6AA3-35EF111B6B55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FDA1F1AD-4151-E3E7-3CE9-AD5458DDC939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C23584D4-91BB-6B16-6D9C-15D54A0F61CC}"/>
              </a:ext>
            </a:extLst>
          </p:cNvPr>
          <p:cNvSpPr txBox="1">
            <a:spLocks/>
          </p:cNvSpPr>
          <p:nvPr/>
        </p:nvSpPr>
        <p:spPr>
          <a:xfrm>
            <a:off x="612448" y="241400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/>
              <a:t>Current Solution</a:t>
            </a:r>
          </a:p>
        </p:txBody>
      </p:sp>
      <p:graphicFrame>
        <p:nvGraphicFramePr>
          <p:cNvPr id="10" name="Google Shape;5268;p61">
            <a:extLst>
              <a:ext uri="{FF2B5EF4-FFF2-40B4-BE49-F238E27FC236}">
                <a16:creationId xmlns:a16="http://schemas.microsoft.com/office/drawing/2014/main" id="{8B6AABCC-ECDB-10CC-BB1C-009802F1C5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249740"/>
              </p:ext>
            </p:extLst>
          </p:nvPr>
        </p:nvGraphicFramePr>
        <p:xfrm>
          <a:off x="434619" y="1136562"/>
          <a:ext cx="8274763" cy="3306645"/>
        </p:xfrm>
        <a:graphic>
          <a:graphicData uri="http://schemas.openxmlformats.org/drawingml/2006/table">
            <a:tbl>
              <a:tblPr>
                <a:noFill/>
                <a:tableStyleId>{31383F31-DEB1-48DA-8C55-25B24FF9EF82}</a:tableStyleId>
              </a:tblPr>
              <a:tblGrid>
                <a:gridCol w="2049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34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620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8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  <a:latin typeface="Tilt Warp"/>
                          <a:ea typeface="Tilt Warp"/>
                          <a:cs typeface="Tilt Warp"/>
                          <a:sym typeface="Tilt Warp"/>
                        </a:rPr>
                        <a:t>Current Solutions</a:t>
                      </a:r>
                      <a:endParaRPr sz="1700">
                        <a:solidFill>
                          <a:schemeClr val="lt1"/>
                        </a:solidFill>
                        <a:latin typeface="Tilt Warp"/>
                        <a:ea typeface="Tilt Warp"/>
                        <a:cs typeface="Tilt Warp"/>
                        <a:sym typeface="Tilt Warp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  <a:latin typeface="Tilt Warp"/>
                          <a:ea typeface="Tilt Warp"/>
                          <a:cs typeface="Tilt Warp"/>
                          <a:sym typeface="Tilt Warp"/>
                        </a:rPr>
                        <a:t>Pros</a:t>
                      </a:r>
                      <a:endParaRPr sz="1700">
                        <a:solidFill>
                          <a:schemeClr val="lt1"/>
                        </a:solidFill>
                        <a:latin typeface="Tilt Warp"/>
                        <a:ea typeface="Tilt Warp"/>
                        <a:cs typeface="Tilt Warp"/>
                        <a:sym typeface="Tilt Warp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lt1"/>
                          </a:solidFill>
                          <a:latin typeface="Tilt Warp"/>
                          <a:ea typeface="Tilt Warp"/>
                          <a:cs typeface="Tilt Warp"/>
                          <a:sym typeface="Tilt Warp"/>
                        </a:rPr>
                        <a:t>Cons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693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HK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PDF Guides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08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Provide </a:t>
                      </a:r>
                      <a:r>
                        <a:rPr lang="en-US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detailed written information </a:t>
                      </a: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about exhibits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08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Often </a:t>
                      </a:r>
                      <a:r>
                        <a:rPr lang="en-US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text-heavy</a:t>
                      </a: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 and </a:t>
                      </a:r>
                      <a:r>
                        <a:rPr lang="en-US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overwhelming</a:t>
                      </a: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 for users seeking quick insights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Lack </a:t>
                      </a:r>
                      <a:r>
                        <a:rPr lang="en-US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interactivity</a:t>
                      </a: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, failing to engage visitors effectively</a:t>
                      </a:r>
                      <a:endParaRPr>
                        <a:solidFill>
                          <a:schemeClr val="lt1"/>
                        </a:solidFill>
                        <a:latin typeface="Outfit"/>
                        <a:ea typeface="Outfit"/>
                        <a:cs typeface="Outfit"/>
                        <a:sym typeface="Outfi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08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693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HK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Audio Guides</a:t>
                      </a:r>
                      <a:endParaRPr>
                        <a:solidFill>
                          <a:schemeClr val="lt1"/>
                        </a:solidFill>
                        <a:latin typeface="Outfit"/>
                        <a:ea typeface="Outfit"/>
                        <a:cs typeface="Outfit"/>
                        <a:sym typeface="Outfi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08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HK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Accessible via </a:t>
                      </a:r>
                      <a:r>
                        <a:rPr lang="en-HK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portable devices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HK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Offer multilingual options</a:t>
                      </a:r>
                      <a:endParaRPr>
                        <a:solidFill>
                          <a:schemeClr val="lt1"/>
                        </a:solidFill>
                        <a:latin typeface="Outfit"/>
                        <a:ea typeface="Outfit"/>
                        <a:cs typeface="Outfit"/>
                        <a:sym typeface="Outfi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08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Limited to </a:t>
                      </a:r>
                      <a:r>
                        <a:rPr lang="en-US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linear audio</a:t>
                      </a: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, missing visual or interactive elements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May not cater to diverse learning preferences</a:t>
                      </a:r>
                      <a:endParaRPr>
                        <a:solidFill>
                          <a:schemeClr val="lt1"/>
                        </a:solidFill>
                        <a:latin typeface="Outfit"/>
                        <a:ea typeface="Outfit"/>
                        <a:cs typeface="Outfit"/>
                        <a:sym typeface="Outfi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08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693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Online Search</a:t>
                      </a:r>
                      <a:endParaRPr>
                        <a:solidFill>
                          <a:schemeClr val="lt1"/>
                        </a:solidFill>
                        <a:latin typeface="Outfit"/>
                        <a:ea typeface="Outfit"/>
                        <a:cs typeface="Outfit"/>
                        <a:sym typeface="Outfi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08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Allows visitors to search for </a:t>
                      </a:r>
                      <a:r>
                        <a:rPr lang="en-US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additional artwork details </a:t>
                      </a: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based on their </a:t>
                      </a:r>
                      <a:r>
                        <a:rPr lang="en-US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interests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08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Information can be </a:t>
                      </a:r>
                      <a:r>
                        <a:rPr lang="en-US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scattered</a:t>
                      </a: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 or </a:t>
                      </a:r>
                      <a:r>
                        <a:rPr lang="en-US" b="1">
                          <a:solidFill>
                            <a:schemeClr val="tx2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unreliable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lt1"/>
                          </a:solidFill>
                          <a:latin typeface="Outfit"/>
                          <a:ea typeface="Outfit"/>
                          <a:cs typeface="Outfit"/>
                          <a:sym typeface="Outfit"/>
                        </a:rPr>
                        <a:t>Disrupting the museum experience</a:t>
                      </a:r>
                      <a:endParaRPr>
                        <a:solidFill>
                          <a:schemeClr val="lt1"/>
                        </a:solidFill>
                        <a:latin typeface="Outfit"/>
                        <a:ea typeface="Outfit"/>
                        <a:cs typeface="Outfit"/>
                        <a:sym typeface="Outfi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08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6840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EFA36-9B6E-71AE-D612-EDF1A356B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975" y="880354"/>
            <a:ext cx="3399398" cy="813256"/>
          </a:xfrm>
        </p:spPr>
        <p:txBody>
          <a:bodyPr/>
          <a:lstStyle/>
          <a:p>
            <a:r>
              <a:rPr lang="en-US"/>
              <a:t>Initial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FF10AF-FD7F-949F-D820-91A09AB693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2976" y="1831409"/>
            <a:ext cx="6345579" cy="1259175"/>
          </a:xfrm>
        </p:spPr>
        <p:txBody>
          <a:bodyPr/>
          <a:lstStyle/>
          <a:p>
            <a:pPr>
              <a:buFont typeface="Arial"/>
              <a:buChar char="•"/>
            </a:pPr>
            <a:r>
              <a:rPr lang="en-US" sz="1600"/>
              <a:t>What: Implement one or two</a:t>
            </a:r>
            <a:r>
              <a:rPr lang="en-US" sz="1600" b="1">
                <a:solidFill>
                  <a:schemeClr val="tx2"/>
                </a:solidFill>
              </a:rPr>
              <a:t> AR games</a:t>
            </a:r>
            <a:r>
              <a:rPr lang="en-US" sz="1600"/>
              <a:t> for the artwork</a:t>
            </a:r>
          </a:p>
          <a:p>
            <a:pPr>
              <a:lnSpc>
                <a:spcPct val="114999"/>
              </a:lnSpc>
              <a:buFont typeface="Arial"/>
              <a:buChar char="•"/>
            </a:pPr>
            <a:endParaRPr lang="en-US" sz="1600"/>
          </a:p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 sz="1600"/>
              <a:t>Why: To </a:t>
            </a:r>
            <a:r>
              <a:rPr lang="en-US" sz="1600" b="1">
                <a:solidFill>
                  <a:schemeClr val="tx2"/>
                </a:solidFill>
              </a:rPr>
              <a:t>enhance interactivity </a:t>
            </a:r>
          </a:p>
          <a:p>
            <a:pPr>
              <a:lnSpc>
                <a:spcPct val="114999"/>
              </a:lnSpc>
              <a:buFont typeface="Arial"/>
              <a:buChar char="•"/>
            </a:pPr>
            <a:endParaRPr lang="en-US" sz="1600"/>
          </a:p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 sz="1600"/>
              <a:t>How: User can access the AR games via the </a:t>
            </a:r>
            <a:r>
              <a:rPr lang="en-US" sz="1600" b="1">
                <a:solidFill>
                  <a:schemeClr val="tx2"/>
                </a:solidFill>
              </a:rPr>
              <a:t>QR code</a:t>
            </a:r>
            <a:r>
              <a:rPr lang="en-US" sz="1600"/>
              <a:t> next to the artwork </a:t>
            </a:r>
          </a:p>
        </p:txBody>
      </p:sp>
      <p:grpSp>
        <p:nvGrpSpPr>
          <p:cNvPr id="412" name="Google Shape;4209;p53">
            <a:extLst>
              <a:ext uri="{FF2B5EF4-FFF2-40B4-BE49-F238E27FC236}">
                <a16:creationId xmlns:a16="http://schemas.microsoft.com/office/drawing/2014/main" id="{DC96F8A1-DC72-9FF5-8B16-95CFA09F3758}"/>
              </a:ext>
            </a:extLst>
          </p:cNvPr>
          <p:cNvGrpSpPr/>
          <p:nvPr/>
        </p:nvGrpSpPr>
        <p:grpSpPr>
          <a:xfrm>
            <a:off x="7487883" y="520303"/>
            <a:ext cx="1465697" cy="4624057"/>
            <a:chOff x="4691025" y="812925"/>
            <a:chExt cx="1811325" cy="5713875"/>
          </a:xfrm>
        </p:grpSpPr>
        <p:sp>
          <p:nvSpPr>
            <p:cNvPr id="210" name="Google Shape;4210;p53">
              <a:extLst>
                <a:ext uri="{FF2B5EF4-FFF2-40B4-BE49-F238E27FC236}">
                  <a16:creationId xmlns:a16="http://schemas.microsoft.com/office/drawing/2014/main" id="{BDBBF614-00EA-D92A-5485-D61FF8B5516E}"/>
                </a:ext>
              </a:extLst>
            </p:cNvPr>
            <p:cNvSpPr/>
            <p:nvPr/>
          </p:nvSpPr>
          <p:spPr>
            <a:xfrm>
              <a:off x="6016975" y="8844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30" y="450"/>
                    <a:pt x="140" y="573"/>
                    <a:pt x="283" y="573"/>
                  </a:cubicBezTo>
                  <a:cubicBezTo>
                    <a:pt x="299" y="573"/>
                    <a:pt x="316" y="571"/>
                    <a:pt x="334" y="568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211;p53">
              <a:extLst>
                <a:ext uri="{FF2B5EF4-FFF2-40B4-BE49-F238E27FC236}">
                  <a16:creationId xmlns:a16="http://schemas.microsoft.com/office/drawing/2014/main" id="{8633811F-A7E1-ABEC-1538-67773B964568}"/>
                </a:ext>
              </a:extLst>
            </p:cNvPr>
            <p:cNvSpPr/>
            <p:nvPr/>
          </p:nvSpPr>
          <p:spPr>
            <a:xfrm>
              <a:off x="4706025" y="4782200"/>
              <a:ext cx="1781300" cy="527075"/>
            </a:xfrm>
            <a:custGeom>
              <a:avLst/>
              <a:gdLst/>
              <a:ahLst/>
              <a:cxnLst/>
              <a:rect l="l" t="t" r="r" b="b"/>
              <a:pathLst>
                <a:path w="71252" h="21083" extrusionOk="0">
                  <a:moveTo>
                    <a:pt x="61511" y="8106"/>
                  </a:moveTo>
                  <a:cubicBezTo>
                    <a:pt x="61745" y="8106"/>
                    <a:pt x="62012" y="8140"/>
                    <a:pt x="62245" y="8140"/>
                  </a:cubicBezTo>
                  <a:cubicBezTo>
                    <a:pt x="62479" y="8140"/>
                    <a:pt x="62746" y="8140"/>
                    <a:pt x="62979" y="8173"/>
                  </a:cubicBezTo>
                  <a:cubicBezTo>
                    <a:pt x="63113" y="8173"/>
                    <a:pt x="63213" y="8206"/>
                    <a:pt x="63346" y="8206"/>
                  </a:cubicBezTo>
                  <a:lnTo>
                    <a:pt x="63313" y="8206"/>
                  </a:lnTo>
                  <a:cubicBezTo>
                    <a:pt x="63479" y="8206"/>
                    <a:pt x="63646" y="8240"/>
                    <a:pt x="63813" y="8240"/>
                  </a:cubicBezTo>
                  <a:cubicBezTo>
                    <a:pt x="63913" y="8240"/>
                    <a:pt x="64013" y="8240"/>
                    <a:pt x="64113" y="8273"/>
                  </a:cubicBezTo>
                  <a:cubicBezTo>
                    <a:pt x="64213" y="8273"/>
                    <a:pt x="64280" y="8273"/>
                    <a:pt x="64380" y="8306"/>
                  </a:cubicBezTo>
                  <a:lnTo>
                    <a:pt x="64480" y="8306"/>
                  </a:lnTo>
                  <a:cubicBezTo>
                    <a:pt x="64280" y="8340"/>
                    <a:pt x="64080" y="8373"/>
                    <a:pt x="63846" y="8373"/>
                  </a:cubicBezTo>
                  <a:cubicBezTo>
                    <a:pt x="63880" y="8340"/>
                    <a:pt x="63880" y="8340"/>
                    <a:pt x="63880" y="8340"/>
                  </a:cubicBezTo>
                  <a:lnTo>
                    <a:pt x="63880" y="8340"/>
                  </a:lnTo>
                  <a:cubicBezTo>
                    <a:pt x="63580" y="8373"/>
                    <a:pt x="63279" y="8406"/>
                    <a:pt x="62946" y="8440"/>
                  </a:cubicBezTo>
                  <a:cubicBezTo>
                    <a:pt x="62612" y="8473"/>
                    <a:pt x="62279" y="8507"/>
                    <a:pt x="61912" y="8540"/>
                  </a:cubicBezTo>
                  <a:cubicBezTo>
                    <a:pt x="61745" y="8540"/>
                    <a:pt x="61545" y="8540"/>
                    <a:pt x="61378" y="8573"/>
                  </a:cubicBezTo>
                  <a:cubicBezTo>
                    <a:pt x="61178" y="8573"/>
                    <a:pt x="61011" y="8573"/>
                    <a:pt x="60844" y="8607"/>
                  </a:cubicBezTo>
                  <a:cubicBezTo>
                    <a:pt x="60644" y="8607"/>
                    <a:pt x="60411" y="8640"/>
                    <a:pt x="60210" y="8640"/>
                  </a:cubicBezTo>
                  <a:cubicBezTo>
                    <a:pt x="59276" y="8640"/>
                    <a:pt x="58376" y="8673"/>
                    <a:pt x="57442" y="8673"/>
                  </a:cubicBezTo>
                  <a:cubicBezTo>
                    <a:pt x="54773" y="8707"/>
                    <a:pt x="52138" y="8740"/>
                    <a:pt x="49469" y="8773"/>
                  </a:cubicBezTo>
                  <a:cubicBezTo>
                    <a:pt x="46868" y="8807"/>
                    <a:pt x="44266" y="8840"/>
                    <a:pt x="41630" y="8873"/>
                  </a:cubicBezTo>
                  <a:cubicBezTo>
                    <a:pt x="39129" y="8873"/>
                    <a:pt x="36627" y="8907"/>
                    <a:pt x="34092" y="8940"/>
                  </a:cubicBezTo>
                  <a:cubicBezTo>
                    <a:pt x="31457" y="8974"/>
                    <a:pt x="28821" y="9007"/>
                    <a:pt x="26186" y="9040"/>
                  </a:cubicBezTo>
                  <a:cubicBezTo>
                    <a:pt x="23484" y="9074"/>
                    <a:pt x="20816" y="9107"/>
                    <a:pt x="18147" y="9140"/>
                  </a:cubicBezTo>
                  <a:cubicBezTo>
                    <a:pt x="16112" y="9140"/>
                    <a:pt x="14111" y="9174"/>
                    <a:pt x="12076" y="9207"/>
                  </a:cubicBezTo>
                  <a:cubicBezTo>
                    <a:pt x="11676" y="9174"/>
                    <a:pt x="11275" y="9174"/>
                    <a:pt x="10909" y="9174"/>
                  </a:cubicBezTo>
                  <a:lnTo>
                    <a:pt x="10942" y="9174"/>
                  </a:lnTo>
                  <a:cubicBezTo>
                    <a:pt x="10708" y="9174"/>
                    <a:pt x="10475" y="9140"/>
                    <a:pt x="10241" y="9140"/>
                  </a:cubicBezTo>
                  <a:lnTo>
                    <a:pt x="9541" y="9140"/>
                  </a:lnTo>
                  <a:cubicBezTo>
                    <a:pt x="8607" y="9140"/>
                    <a:pt x="7673" y="9074"/>
                    <a:pt x="6706" y="9040"/>
                  </a:cubicBezTo>
                  <a:cubicBezTo>
                    <a:pt x="6539" y="9040"/>
                    <a:pt x="6339" y="9040"/>
                    <a:pt x="6172" y="9007"/>
                  </a:cubicBezTo>
                  <a:lnTo>
                    <a:pt x="6239" y="9007"/>
                  </a:lnTo>
                  <a:cubicBezTo>
                    <a:pt x="6272" y="9007"/>
                    <a:pt x="6305" y="9007"/>
                    <a:pt x="6339" y="8974"/>
                  </a:cubicBezTo>
                  <a:cubicBezTo>
                    <a:pt x="6806" y="8940"/>
                    <a:pt x="7273" y="8907"/>
                    <a:pt x="7706" y="8840"/>
                  </a:cubicBezTo>
                  <a:lnTo>
                    <a:pt x="7740" y="8840"/>
                  </a:lnTo>
                  <a:cubicBezTo>
                    <a:pt x="8040" y="8807"/>
                    <a:pt x="8340" y="8773"/>
                    <a:pt x="8640" y="8740"/>
                  </a:cubicBezTo>
                  <a:cubicBezTo>
                    <a:pt x="8907" y="8707"/>
                    <a:pt x="9174" y="8673"/>
                    <a:pt x="9474" y="8673"/>
                  </a:cubicBezTo>
                  <a:lnTo>
                    <a:pt x="9608" y="8673"/>
                  </a:lnTo>
                  <a:cubicBezTo>
                    <a:pt x="9741" y="8640"/>
                    <a:pt x="9841" y="8640"/>
                    <a:pt x="9975" y="8640"/>
                  </a:cubicBezTo>
                  <a:lnTo>
                    <a:pt x="11742" y="8640"/>
                  </a:lnTo>
                  <a:cubicBezTo>
                    <a:pt x="11876" y="8640"/>
                    <a:pt x="12043" y="8640"/>
                    <a:pt x="12209" y="8607"/>
                  </a:cubicBezTo>
                  <a:lnTo>
                    <a:pt x="13644" y="8607"/>
                  </a:lnTo>
                  <a:lnTo>
                    <a:pt x="21416" y="8507"/>
                  </a:lnTo>
                  <a:cubicBezTo>
                    <a:pt x="24018" y="8473"/>
                    <a:pt x="26620" y="8473"/>
                    <a:pt x="29222" y="8440"/>
                  </a:cubicBezTo>
                  <a:cubicBezTo>
                    <a:pt x="31857" y="8406"/>
                    <a:pt x="34492" y="8373"/>
                    <a:pt x="37127" y="8340"/>
                  </a:cubicBezTo>
                  <a:cubicBezTo>
                    <a:pt x="39863" y="8306"/>
                    <a:pt x="42631" y="8273"/>
                    <a:pt x="45366" y="8240"/>
                  </a:cubicBezTo>
                  <a:cubicBezTo>
                    <a:pt x="47968" y="8206"/>
                    <a:pt x="50537" y="8173"/>
                    <a:pt x="53139" y="8173"/>
                  </a:cubicBezTo>
                  <a:cubicBezTo>
                    <a:pt x="54973" y="8140"/>
                    <a:pt x="56808" y="8106"/>
                    <a:pt x="58643" y="8106"/>
                  </a:cubicBezTo>
                  <a:lnTo>
                    <a:pt x="60110" y="8106"/>
                  </a:lnTo>
                  <a:cubicBezTo>
                    <a:pt x="60344" y="8140"/>
                    <a:pt x="60611" y="8140"/>
                    <a:pt x="60844" y="8140"/>
                  </a:cubicBezTo>
                  <a:cubicBezTo>
                    <a:pt x="61078" y="8140"/>
                    <a:pt x="61278" y="8106"/>
                    <a:pt x="61511" y="8106"/>
                  </a:cubicBezTo>
                  <a:close/>
                  <a:moveTo>
                    <a:pt x="10842" y="0"/>
                  </a:moveTo>
                  <a:cubicBezTo>
                    <a:pt x="9074" y="1301"/>
                    <a:pt x="7339" y="2569"/>
                    <a:pt x="5571" y="3870"/>
                  </a:cubicBezTo>
                  <a:cubicBezTo>
                    <a:pt x="3703" y="5204"/>
                    <a:pt x="1835" y="6538"/>
                    <a:pt x="1" y="7906"/>
                  </a:cubicBezTo>
                  <a:cubicBezTo>
                    <a:pt x="67" y="10375"/>
                    <a:pt x="134" y="12843"/>
                    <a:pt x="201" y="15345"/>
                  </a:cubicBezTo>
                  <a:cubicBezTo>
                    <a:pt x="234" y="17246"/>
                    <a:pt x="301" y="19147"/>
                    <a:pt x="334" y="21082"/>
                  </a:cubicBezTo>
                  <a:cubicBezTo>
                    <a:pt x="2803" y="21015"/>
                    <a:pt x="5238" y="20949"/>
                    <a:pt x="7673" y="20882"/>
                  </a:cubicBezTo>
                  <a:cubicBezTo>
                    <a:pt x="11109" y="20782"/>
                    <a:pt x="14544" y="20682"/>
                    <a:pt x="17947" y="20615"/>
                  </a:cubicBezTo>
                  <a:lnTo>
                    <a:pt x="27887" y="20348"/>
                  </a:lnTo>
                  <a:cubicBezTo>
                    <a:pt x="31023" y="20248"/>
                    <a:pt x="34158" y="20182"/>
                    <a:pt x="37294" y="20081"/>
                  </a:cubicBezTo>
                  <a:cubicBezTo>
                    <a:pt x="40596" y="20015"/>
                    <a:pt x="43865" y="19915"/>
                    <a:pt x="47168" y="19815"/>
                  </a:cubicBezTo>
                  <a:cubicBezTo>
                    <a:pt x="50570" y="19748"/>
                    <a:pt x="54006" y="19648"/>
                    <a:pt x="57408" y="19548"/>
                  </a:cubicBezTo>
                  <a:cubicBezTo>
                    <a:pt x="60611" y="19481"/>
                    <a:pt x="63780" y="19381"/>
                    <a:pt x="66982" y="19314"/>
                  </a:cubicBezTo>
                  <a:lnTo>
                    <a:pt x="71252" y="19181"/>
                  </a:lnTo>
                  <a:cubicBezTo>
                    <a:pt x="71185" y="17313"/>
                    <a:pt x="71152" y="15445"/>
                    <a:pt x="71085" y="13577"/>
                  </a:cubicBezTo>
                  <a:lnTo>
                    <a:pt x="70885" y="8040"/>
                  </a:lnTo>
                  <a:cubicBezTo>
                    <a:pt x="69217" y="6905"/>
                    <a:pt x="67549" y="5771"/>
                    <a:pt x="65881" y="4670"/>
                  </a:cubicBezTo>
                  <a:cubicBezTo>
                    <a:pt x="63780" y="3236"/>
                    <a:pt x="61678" y="1835"/>
                    <a:pt x="59577" y="434"/>
                  </a:cubicBezTo>
                  <a:cubicBezTo>
                    <a:pt x="59377" y="301"/>
                    <a:pt x="59176" y="167"/>
                    <a:pt x="589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212;p53">
              <a:extLst>
                <a:ext uri="{FF2B5EF4-FFF2-40B4-BE49-F238E27FC236}">
                  <a16:creationId xmlns:a16="http://schemas.microsoft.com/office/drawing/2014/main" id="{00F01C4A-A61E-B011-4D4A-B50DC4F35FC3}"/>
                </a:ext>
              </a:extLst>
            </p:cNvPr>
            <p:cNvSpPr/>
            <p:nvPr/>
          </p:nvSpPr>
          <p:spPr>
            <a:xfrm>
              <a:off x="4925350" y="5282550"/>
              <a:ext cx="1363500" cy="1229250"/>
            </a:xfrm>
            <a:custGeom>
              <a:avLst/>
              <a:gdLst/>
              <a:ahLst/>
              <a:cxnLst/>
              <a:rect l="l" t="t" r="r" b="b"/>
              <a:pathLst>
                <a:path w="54540" h="49170" extrusionOk="0">
                  <a:moveTo>
                    <a:pt x="52939" y="1"/>
                  </a:moveTo>
                  <a:cubicBezTo>
                    <a:pt x="50537" y="67"/>
                    <a:pt x="48168" y="134"/>
                    <a:pt x="45767" y="201"/>
                  </a:cubicBezTo>
                  <a:cubicBezTo>
                    <a:pt x="42564" y="268"/>
                    <a:pt x="39329" y="368"/>
                    <a:pt x="36093" y="434"/>
                  </a:cubicBezTo>
                  <a:cubicBezTo>
                    <a:pt x="32724" y="534"/>
                    <a:pt x="29322" y="635"/>
                    <a:pt x="25953" y="735"/>
                  </a:cubicBezTo>
                  <a:cubicBezTo>
                    <a:pt x="22750" y="801"/>
                    <a:pt x="19548" y="901"/>
                    <a:pt x="16379" y="968"/>
                  </a:cubicBezTo>
                  <a:cubicBezTo>
                    <a:pt x="13077" y="1068"/>
                    <a:pt x="9808" y="1135"/>
                    <a:pt x="6539" y="1235"/>
                  </a:cubicBezTo>
                  <a:cubicBezTo>
                    <a:pt x="4337" y="1302"/>
                    <a:pt x="2169" y="1335"/>
                    <a:pt x="1" y="1402"/>
                  </a:cubicBezTo>
                  <a:cubicBezTo>
                    <a:pt x="67" y="3870"/>
                    <a:pt x="134" y="6305"/>
                    <a:pt x="201" y="8774"/>
                  </a:cubicBezTo>
                  <a:cubicBezTo>
                    <a:pt x="268" y="11242"/>
                    <a:pt x="301" y="13711"/>
                    <a:pt x="368" y="16179"/>
                  </a:cubicBezTo>
                  <a:cubicBezTo>
                    <a:pt x="434" y="18781"/>
                    <a:pt x="501" y="21349"/>
                    <a:pt x="568" y="23951"/>
                  </a:cubicBezTo>
                  <a:cubicBezTo>
                    <a:pt x="634" y="26453"/>
                    <a:pt x="701" y="28955"/>
                    <a:pt x="768" y="31490"/>
                  </a:cubicBezTo>
                  <a:cubicBezTo>
                    <a:pt x="835" y="34125"/>
                    <a:pt x="901" y="36794"/>
                    <a:pt x="968" y="39429"/>
                  </a:cubicBezTo>
                  <a:cubicBezTo>
                    <a:pt x="1035" y="41964"/>
                    <a:pt x="1101" y="44466"/>
                    <a:pt x="1168" y="47001"/>
                  </a:cubicBezTo>
                  <a:cubicBezTo>
                    <a:pt x="1202" y="47735"/>
                    <a:pt x="1202" y="48435"/>
                    <a:pt x="1235" y="49169"/>
                  </a:cubicBezTo>
                  <a:cubicBezTo>
                    <a:pt x="3236" y="49103"/>
                    <a:pt x="5238" y="49003"/>
                    <a:pt x="7206" y="48902"/>
                  </a:cubicBezTo>
                  <a:cubicBezTo>
                    <a:pt x="9774" y="48802"/>
                    <a:pt x="12309" y="48669"/>
                    <a:pt x="14845" y="48569"/>
                  </a:cubicBezTo>
                  <a:cubicBezTo>
                    <a:pt x="17613" y="48435"/>
                    <a:pt x="20349" y="48302"/>
                    <a:pt x="23084" y="48169"/>
                  </a:cubicBezTo>
                  <a:cubicBezTo>
                    <a:pt x="25619" y="48069"/>
                    <a:pt x="28154" y="47935"/>
                    <a:pt x="30689" y="47835"/>
                  </a:cubicBezTo>
                  <a:cubicBezTo>
                    <a:pt x="33091" y="47735"/>
                    <a:pt x="35526" y="47602"/>
                    <a:pt x="37961" y="47501"/>
                  </a:cubicBezTo>
                  <a:cubicBezTo>
                    <a:pt x="40696" y="47368"/>
                    <a:pt x="43432" y="47235"/>
                    <a:pt x="46167" y="47135"/>
                  </a:cubicBezTo>
                  <a:cubicBezTo>
                    <a:pt x="48635" y="47001"/>
                    <a:pt x="51137" y="46901"/>
                    <a:pt x="53606" y="46801"/>
                  </a:cubicBezTo>
                  <a:cubicBezTo>
                    <a:pt x="53906" y="46768"/>
                    <a:pt x="54239" y="46768"/>
                    <a:pt x="54540" y="46734"/>
                  </a:cubicBezTo>
                  <a:cubicBezTo>
                    <a:pt x="54473" y="45100"/>
                    <a:pt x="54440" y="43465"/>
                    <a:pt x="54373" y="41864"/>
                  </a:cubicBezTo>
                  <a:cubicBezTo>
                    <a:pt x="54306" y="39329"/>
                    <a:pt x="54206" y="36794"/>
                    <a:pt x="54139" y="34292"/>
                  </a:cubicBezTo>
                  <a:cubicBezTo>
                    <a:pt x="54039" y="31723"/>
                    <a:pt x="53939" y="29122"/>
                    <a:pt x="53873" y="26586"/>
                  </a:cubicBezTo>
                  <a:cubicBezTo>
                    <a:pt x="53772" y="24018"/>
                    <a:pt x="53672" y="21483"/>
                    <a:pt x="53606" y="18948"/>
                  </a:cubicBezTo>
                  <a:cubicBezTo>
                    <a:pt x="53506" y="16413"/>
                    <a:pt x="53406" y="13877"/>
                    <a:pt x="53339" y="11342"/>
                  </a:cubicBezTo>
                  <a:cubicBezTo>
                    <a:pt x="53239" y="8774"/>
                    <a:pt x="53139" y="6205"/>
                    <a:pt x="53072" y="3637"/>
                  </a:cubicBezTo>
                  <a:cubicBezTo>
                    <a:pt x="53005" y="2436"/>
                    <a:pt x="52972" y="1202"/>
                    <a:pt x="529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213;p53">
              <a:extLst>
                <a:ext uri="{FF2B5EF4-FFF2-40B4-BE49-F238E27FC236}">
                  <a16:creationId xmlns:a16="http://schemas.microsoft.com/office/drawing/2014/main" id="{250AB6E9-861F-97C2-F55C-CBFF7D7D4F09}"/>
                </a:ext>
              </a:extLst>
            </p:cNvPr>
            <p:cNvSpPr/>
            <p:nvPr/>
          </p:nvSpPr>
          <p:spPr>
            <a:xfrm>
              <a:off x="4691025" y="4980675"/>
              <a:ext cx="1802150" cy="309400"/>
            </a:xfrm>
            <a:custGeom>
              <a:avLst/>
              <a:gdLst/>
              <a:ahLst/>
              <a:cxnLst/>
              <a:rect l="l" t="t" r="r" b="b"/>
              <a:pathLst>
                <a:path w="72086" h="12376" extrusionOk="0">
                  <a:moveTo>
                    <a:pt x="301" y="0"/>
                  </a:moveTo>
                  <a:cubicBezTo>
                    <a:pt x="167" y="0"/>
                    <a:pt x="0" y="134"/>
                    <a:pt x="0" y="301"/>
                  </a:cubicBezTo>
                  <a:cubicBezTo>
                    <a:pt x="0" y="434"/>
                    <a:pt x="134" y="601"/>
                    <a:pt x="301" y="601"/>
                  </a:cubicBezTo>
                  <a:lnTo>
                    <a:pt x="434" y="601"/>
                  </a:lnTo>
                  <a:cubicBezTo>
                    <a:pt x="501" y="4304"/>
                    <a:pt x="567" y="8140"/>
                    <a:pt x="634" y="11876"/>
                  </a:cubicBezTo>
                  <a:cubicBezTo>
                    <a:pt x="567" y="11942"/>
                    <a:pt x="501" y="12042"/>
                    <a:pt x="534" y="12109"/>
                  </a:cubicBezTo>
                  <a:cubicBezTo>
                    <a:pt x="534" y="12209"/>
                    <a:pt x="567" y="12276"/>
                    <a:pt x="634" y="12343"/>
                  </a:cubicBezTo>
                  <a:lnTo>
                    <a:pt x="634" y="12376"/>
                  </a:lnTo>
                  <a:lnTo>
                    <a:pt x="1401" y="12376"/>
                  </a:lnTo>
                  <a:cubicBezTo>
                    <a:pt x="1446" y="12376"/>
                    <a:pt x="1490" y="12361"/>
                    <a:pt x="1535" y="12361"/>
                  </a:cubicBezTo>
                  <a:cubicBezTo>
                    <a:pt x="1557" y="12361"/>
                    <a:pt x="1579" y="12365"/>
                    <a:pt x="1601" y="12376"/>
                  </a:cubicBezTo>
                  <a:cubicBezTo>
                    <a:pt x="3503" y="12309"/>
                    <a:pt x="5404" y="12276"/>
                    <a:pt x="7306" y="12209"/>
                  </a:cubicBezTo>
                  <a:cubicBezTo>
                    <a:pt x="10408" y="12109"/>
                    <a:pt x="13510" y="12009"/>
                    <a:pt x="16612" y="11942"/>
                  </a:cubicBezTo>
                  <a:cubicBezTo>
                    <a:pt x="19648" y="11842"/>
                    <a:pt x="22717" y="11776"/>
                    <a:pt x="25752" y="11675"/>
                  </a:cubicBezTo>
                  <a:cubicBezTo>
                    <a:pt x="28821" y="11575"/>
                    <a:pt x="31923" y="11475"/>
                    <a:pt x="34992" y="11409"/>
                  </a:cubicBezTo>
                  <a:cubicBezTo>
                    <a:pt x="38194" y="11309"/>
                    <a:pt x="41397" y="11208"/>
                    <a:pt x="44565" y="11108"/>
                  </a:cubicBezTo>
                  <a:cubicBezTo>
                    <a:pt x="47601" y="11042"/>
                    <a:pt x="50637" y="10942"/>
                    <a:pt x="53672" y="10842"/>
                  </a:cubicBezTo>
                  <a:cubicBezTo>
                    <a:pt x="56808" y="10775"/>
                    <a:pt x="59977" y="10675"/>
                    <a:pt x="63112" y="10575"/>
                  </a:cubicBezTo>
                  <a:cubicBezTo>
                    <a:pt x="65947" y="10508"/>
                    <a:pt x="68783" y="10408"/>
                    <a:pt x="71652" y="10341"/>
                  </a:cubicBezTo>
                  <a:cubicBezTo>
                    <a:pt x="71818" y="10308"/>
                    <a:pt x="71918" y="10174"/>
                    <a:pt x="71918" y="10008"/>
                  </a:cubicBezTo>
                  <a:cubicBezTo>
                    <a:pt x="71985" y="9974"/>
                    <a:pt x="72052" y="9874"/>
                    <a:pt x="72052" y="9741"/>
                  </a:cubicBezTo>
                  <a:cubicBezTo>
                    <a:pt x="72018" y="8440"/>
                    <a:pt x="72085" y="7139"/>
                    <a:pt x="71952" y="5838"/>
                  </a:cubicBezTo>
                  <a:cubicBezTo>
                    <a:pt x="71852" y="4370"/>
                    <a:pt x="71752" y="2936"/>
                    <a:pt x="71785" y="1502"/>
                  </a:cubicBezTo>
                  <a:cubicBezTo>
                    <a:pt x="71752" y="1335"/>
                    <a:pt x="71752" y="1135"/>
                    <a:pt x="71718" y="968"/>
                  </a:cubicBezTo>
                  <a:cubicBezTo>
                    <a:pt x="71818" y="934"/>
                    <a:pt x="71885" y="834"/>
                    <a:pt x="71885" y="701"/>
                  </a:cubicBezTo>
                  <a:cubicBezTo>
                    <a:pt x="71885" y="568"/>
                    <a:pt x="71785" y="401"/>
                    <a:pt x="71618" y="401"/>
                  </a:cubicBezTo>
                  <a:lnTo>
                    <a:pt x="65280" y="367"/>
                  </a:lnTo>
                  <a:cubicBezTo>
                    <a:pt x="62211" y="367"/>
                    <a:pt x="59109" y="334"/>
                    <a:pt x="56040" y="334"/>
                  </a:cubicBezTo>
                  <a:cubicBezTo>
                    <a:pt x="52938" y="301"/>
                    <a:pt x="49836" y="301"/>
                    <a:pt x="46767" y="267"/>
                  </a:cubicBezTo>
                  <a:cubicBezTo>
                    <a:pt x="43665" y="234"/>
                    <a:pt x="40563" y="234"/>
                    <a:pt x="37460" y="201"/>
                  </a:cubicBezTo>
                  <a:cubicBezTo>
                    <a:pt x="34258" y="201"/>
                    <a:pt x="31056" y="167"/>
                    <a:pt x="27820" y="167"/>
                  </a:cubicBezTo>
                  <a:lnTo>
                    <a:pt x="18814" y="101"/>
                  </a:lnTo>
                  <a:cubicBezTo>
                    <a:pt x="15678" y="101"/>
                    <a:pt x="12543" y="67"/>
                    <a:pt x="9407" y="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214;p53">
              <a:extLst>
                <a:ext uri="{FF2B5EF4-FFF2-40B4-BE49-F238E27FC236}">
                  <a16:creationId xmlns:a16="http://schemas.microsoft.com/office/drawing/2014/main" id="{19842437-47C8-8232-6740-AF7D7803F6B7}"/>
                </a:ext>
              </a:extLst>
            </p:cNvPr>
            <p:cNvSpPr/>
            <p:nvPr/>
          </p:nvSpPr>
          <p:spPr>
            <a:xfrm>
              <a:off x="4711875" y="5313400"/>
              <a:ext cx="7525" cy="1700"/>
            </a:xfrm>
            <a:custGeom>
              <a:avLst/>
              <a:gdLst/>
              <a:ahLst/>
              <a:cxnLst/>
              <a:rect l="l" t="t" r="r" b="b"/>
              <a:pathLst>
                <a:path w="301" h="68" extrusionOk="0">
                  <a:moveTo>
                    <a:pt x="300" y="1"/>
                  </a:moveTo>
                  <a:cubicBezTo>
                    <a:pt x="200" y="1"/>
                    <a:pt x="100" y="34"/>
                    <a:pt x="0" y="34"/>
                  </a:cubicBezTo>
                  <a:cubicBezTo>
                    <a:pt x="34" y="68"/>
                    <a:pt x="67" y="68"/>
                    <a:pt x="100" y="68"/>
                  </a:cubicBezTo>
                  <a:cubicBezTo>
                    <a:pt x="167" y="68"/>
                    <a:pt x="234" y="34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215;p53">
              <a:extLst>
                <a:ext uri="{FF2B5EF4-FFF2-40B4-BE49-F238E27FC236}">
                  <a16:creationId xmlns:a16="http://schemas.microsoft.com/office/drawing/2014/main" id="{C5B9FEAE-4275-B90E-1310-ABA1FCAC324B}"/>
                </a:ext>
              </a:extLst>
            </p:cNvPr>
            <p:cNvSpPr/>
            <p:nvPr/>
          </p:nvSpPr>
          <p:spPr>
            <a:xfrm>
              <a:off x="4917025" y="5315625"/>
              <a:ext cx="10850" cy="91200"/>
            </a:xfrm>
            <a:custGeom>
              <a:avLst/>
              <a:gdLst/>
              <a:ahLst/>
              <a:cxnLst/>
              <a:rect l="l" t="t" r="r" b="b"/>
              <a:pathLst>
                <a:path w="434" h="3648" extrusionOk="0">
                  <a:moveTo>
                    <a:pt x="340" y="0"/>
                  </a:moveTo>
                  <a:cubicBezTo>
                    <a:pt x="241" y="0"/>
                    <a:pt x="151" y="44"/>
                    <a:pt x="100" y="145"/>
                  </a:cubicBezTo>
                  <a:cubicBezTo>
                    <a:pt x="67" y="1113"/>
                    <a:pt x="0" y="2147"/>
                    <a:pt x="134" y="3114"/>
                  </a:cubicBezTo>
                  <a:cubicBezTo>
                    <a:pt x="67" y="3181"/>
                    <a:pt x="0" y="3281"/>
                    <a:pt x="33" y="3381"/>
                  </a:cubicBezTo>
                  <a:cubicBezTo>
                    <a:pt x="33" y="3515"/>
                    <a:pt x="167" y="3648"/>
                    <a:pt x="300" y="3648"/>
                  </a:cubicBezTo>
                  <a:cubicBezTo>
                    <a:pt x="300" y="3381"/>
                    <a:pt x="300" y="3114"/>
                    <a:pt x="267" y="2847"/>
                  </a:cubicBezTo>
                  <a:cubicBezTo>
                    <a:pt x="267" y="2080"/>
                    <a:pt x="234" y="1313"/>
                    <a:pt x="200" y="579"/>
                  </a:cubicBezTo>
                  <a:cubicBezTo>
                    <a:pt x="200" y="546"/>
                    <a:pt x="200" y="546"/>
                    <a:pt x="200" y="512"/>
                  </a:cubicBezTo>
                  <a:cubicBezTo>
                    <a:pt x="167" y="479"/>
                    <a:pt x="167" y="446"/>
                    <a:pt x="134" y="379"/>
                  </a:cubicBezTo>
                  <a:cubicBezTo>
                    <a:pt x="134" y="145"/>
                    <a:pt x="267" y="45"/>
                    <a:pt x="434" y="12"/>
                  </a:cubicBezTo>
                  <a:cubicBezTo>
                    <a:pt x="402" y="4"/>
                    <a:pt x="371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216;p53">
              <a:extLst>
                <a:ext uri="{FF2B5EF4-FFF2-40B4-BE49-F238E27FC236}">
                  <a16:creationId xmlns:a16="http://schemas.microsoft.com/office/drawing/2014/main" id="{0845FC4B-2147-3CFC-FB2D-11ACCE69BAD6}"/>
                </a:ext>
              </a:extLst>
            </p:cNvPr>
            <p:cNvSpPr/>
            <p:nvPr/>
          </p:nvSpPr>
          <p:spPr>
            <a:xfrm>
              <a:off x="4933825" y="6139750"/>
              <a:ext cx="24075" cy="373725"/>
            </a:xfrm>
            <a:custGeom>
              <a:avLst/>
              <a:gdLst/>
              <a:ahLst/>
              <a:cxnLst/>
              <a:rect l="l" t="t" r="r" b="b"/>
              <a:pathLst>
                <a:path w="963" h="14949" extrusionOk="0">
                  <a:moveTo>
                    <a:pt x="351" y="0"/>
                  </a:moveTo>
                  <a:cubicBezTo>
                    <a:pt x="167" y="0"/>
                    <a:pt x="0" y="186"/>
                    <a:pt x="62" y="371"/>
                  </a:cubicBezTo>
                  <a:cubicBezTo>
                    <a:pt x="95" y="504"/>
                    <a:pt x="195" y="604"/>
                    <a:pt x="295" y="671"/>
                  </a:cubicBezTo>
                  <a:cubicBezTo>
                    <a:pt x="262" y="738"/>
                    <a:pt x="229" y="805"/>
                    <a:pt x="229" y="871"/>
                  </a:cubicBezTo>
                  <a:cubicBezTo>
                    <a:pt x="295" y="2906"/>
                    <a:pt x="362" y="4941"/>
                    <a:pt x="429" y="6942"/>
                  </a:cubicBezTo>
                  <a:cubicBezTo>
                    <a:pt x="496" y="9477"/>
                    <a:pt x="596" y="12013"/>
                    <a:pt x="662" y="14548"/>
                  </a:cubicBezTo>
                  <a:cubicBezTo>
                    <a:pt x="662" y="14614"/>
                    <a:pt x="696" y="14681"/>
                    <a:pt x="762" y="14748"/>
                  </a:cubicBezTo>
                  <a:cubicBezTo>
                    <a:pt x="796" y="14848"/>
                    <a:pt x="863" y="14948"/>
                    <a:pt x="963" y="14948"/>
                  </a:cubicBezTo>
                  <a:cubicBezTo>
                    <a:pt x="896" y="14915"/>
                    <a:pt x="863" y="14815"/>
                    <a:pt x="863" y="14748"/>
                  </a:cubicBezTo>
                  <a:cubicBezTo>
                    <a:pt x="796" y="12446"/>
                    <a:pt x="729" y="10178"/>
                    <a:pt x="662" y="7876"/>
                  </a:cubicBezTo>
                  <a:cubicBezTo>
                    <a:pt x="596" y="5441"/>
                    <a:pt x="529" y="2973"/>
                    <a:pt x="462" y="538"/>
                  </a:cubicBezTo>
                  <a:lnTo>
                    <a:pt x="429" y="37"/>
                  </a:lnTo>
                  <a:cubicBezTo>
                    <a:pt x="429" y="37"/>
                    <a:pt x="396" y="4"/>
                    <a:pt x="396" y="4"/>
                  </a:cubicBezTo>
                  <a:cubicBezTo>
                    <a:pt x="381" y="2"/>
                    <a:pt x="366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217;p53">
              <a:extLst>
                <a:ext uri="{FF2B5EF4-FFF2-40B4-BE49-F238E27FC236}">
                  <a16:creationId xmlns:a16="http://schemas.microsoft.com/office/drawing/2014/main" id="{06CFB845-B5E6-CA37-4B72-78BE972E3BC6}"/>
                </a:ext>
              </a:extLst>
            </p:cNvPr>
            <p:cNvSpPr/>
            <p:nvPr/>
          </p:nvSpPr>
          <p:spPr>
            <a:xfrm>
              <a:off x="4978725" y="5278375"/>
              <a:ext cx="1318475" cy="1233425"/>
            </a:xfrm>
            <a:custGeom>
              <a:avLst/>
              <a:gdLst/>
              <a:ahLst/>
              <a:cxnLst/>
              <a:rect l="l" t="t" r="r" b="b"/>
              <a:pathLst>
                <a:path w="52739" h="49337" extrusionOk="0">
                  <a:moveTo>
                    <a:pt x="46734" y="3604"/>
                  </a:moveTo>
                  <a:lnTo>
                    <a:pt x="46767" y="4471"/>
                  </a:lnTo>
                  <a:cubicBezTo>
                    <a:pt x="46834" y="7006"/>
                    <a:pt x="46934" y="9541"/>
                    <a:pt x="47001" y="12110"/>
                  </a:cubicBezTo>
                  <a:cubicBezTo>
                    <a:pt x="47068" y="14645"/>
                    <a:pt x="47134" y="17180"/>
                    <a:pt x="47234" y="19715"/>
                  </a:cubicBezTo>
                  <a:cubicBezTo>
                    <a:pt x="47301" y="22250"/>
                    <a:pt x="47368" y="24785"/>
                    <a:pt x="47468" y="27321"/>
                  </a:cubicBezTo>
                  <a:cubicBezTo>
                    <a:pt x="47535" y="29856"/>
                    <a:pt x="47601" y="32391"/>
                    <a:pt x="47701" y="34926"/>
                  </a:cubicBezTo>
                  <a:cubicBezTo>
                    <a:pt x="47735" y="36327"/>
                    <a:pt x="47768" y="37761"/>
                    <a:pt x="47835" y="39196"/>
                  </a:cubicBezTo>
                  <a:cubicBezTo>
                    <a:pt x="47601" y="39296"/>
                    <a:pt x="47368" y="39396"/>
                    <a:pt x="47168" y="39529"/>
                  </a:cubicBezTo>
                  <a:cubicBezTo>
                    <a:pt x="45333" y="40363"/>
                    <a:pt x="43332" y="41064"/>
                    <a:pt x="41263" y="41597"/>
                  </a:cubicBezTo>
                  <a:cubicBezTo>
                    <a:pt x="41263" y="40463"/>
                    <a:pt x="41230" y="39363"/>
                    <a:pt x="41197" y="38262"/>
                  </a:cubicBezTo>
                  <a:lnTo>
                    <a:pt x="41063" y="30556"/>
                  </a:lnTo>
                  <a:cubicBezTo>
                    <a:pt x="41030" y="28054"/>
                    <a:pt x="40997" y="25586"/>
                    <a:pt x="40930" y="23084"/>
                  </a:cubicBezTo>
                  <a:cubicBezTo>
                    <a:pt x="40896" y="20816"/>
                    <a:pt x="40863" y="18514"/>
                    <a:pt x="40796" y="16246"/>
                  </a:cubicBezTo>
                  <a:cubicBezTo>
                    <a:pt x="40796" y="16146"/>
                    <a:pt x="40796" y="16046"/>
                    <a:pt x="40796" y="15946"/>
                  </a:cubicBezTo>
                  <a:cubicBezTo>
                    <a:pt x="40763" y="15812"/>
                    <a:pt x="40763" y="15646"/>
                    <a:pt x="40763" y="15512"/>
                  </a:cubicBezTo>
                  <a:cubicBezTo>
                    <a:pt x="40730" y="15212"/>
                    <a:pt x="40696" y="14912"/>
                    <a:pt x="40696" y="14578"/>
                  </a:cubicBezTo>
                  <a:cubicBezTo>
                    <a:pt x="40630" y="13911"/>
                    <a:pt x="40596" y="13244"/>
                    <a:pt x="40563" y="12610"/>
                  </a:cubicBezTo>
                  <a:cubicBezTo>
                    <a:pt x="40563" y="12076"/>
                    <a:pt x="40530" y="11543"/>
                    <a:pt x="40496" y="11009"/>
                  </a:cubicBezTo>
                  <a:cubicBezTo>
                    <a:pt x="40463" y="10308"/>
                    <a:pt x="40429" y="9608"/>
                    <a:pt x="40396" y="8907"/>
                  </a:cubicBezTo>
                  <a:lnTo>
                    <a:pt x="40396" y="8941"/>
                  </a:lnTo>
                  <a:lnTo>
                    <a:pt x="40363" y="8340"/>
                  </a:lnTo>
                  <a:cubicBezTo>
                    <a:pt x="40363" y="8407"/>
                    <a:pt x="40363" y="8440"/>
                    <a:pt x="40329" y="8507"/>
                  </a:cubicBezTo>
                  <a:cubicBezTo>
                    <a:pt x="40329" y="8774"/>
                    <a:pt x="40329" y="9041"/>
                    <a:pt x="40296" y="9308"/>
                  </a:cubicBezTo>
                  <a:cubicBezTo>
                    <a:pt x="40296" y="9441"/>
                    <a:pt x="40296" y="9575"/>
                    <a:pt x="40296" y="9741"/>
                  </a:cubicBezTo>
                  <a:cubicBezTo>
                    <a:pt x="40296" y="9775"/>
                    <a:pt x="40296" y="9841"/>
                    <a:pt x="40296" y="9875"/>
                  </a:cubicBezTo>
                  <a:lnTo>
                    <a:pt x="40296" y="9908"/>
                  </a:lnTo>
                  <a:cubicBezTo>
                    <a:pt x="40296" y="9975"/>
                    <a:pt x="40296" y="10008"/>
                    <a:pt x="40296" y="10075"/>
                  </a:cubicBezTo>
                  <a:cubicBezTo>
                    <a:pt x="40263" y="10142"/>
                    <a:pt x="40263" y="10242"/>
                    <a:pt x="40263" y="10308"/>
                  </a:cubicBezTo>
                  <a:cubicBezTo>
                    <a:pt x="40263" y="10609"/>
                    <a:pt x="40229" y="10875"/>
                    <a:pt x="40229" y="11176"/>
                  </a:cubicBezTo>
                  <a:cubicBezTo>
                    <a:pt x="40196" y="11476"/>
                    <a:pt x="40196" y="11776"/>
                    <a:pt x="40196" y="12076"/>
                  </a:cubicBezTo>
                  <a:lnTo>
                    <a:pt x="40196" y="12110"/>
                  </a:lnTo>
                  <a:cubicBezTo>
                    <a:pt x="40196" y="12443"/>
                    <a:pt x="40163" y="12777"/>
                    <a:pt x="40163" y="13110"/>
                  </a:cubicBezTo>
                  <a:lnTo>
                    <a:pt x="40163" y="13844"/>
                  </a:lnTo>
                  <a:cubicBezTo>
                    <a:pt x="40229" y="16279"/>
                    <a:pt x="40263" y="18681"/>
                    <a:pt x="40296" y="21116"/>
                  </a:cubicBezTo>
                  <a:lnTo>
                    <a:pt x="40429" y="28588"/>
                  </a:lnTo>
                  <a:cubicBezTo>
                    <a:pt x="40496" y="31090"/>
                    <a:pt x="40530" y="33625"/>
                    <a:pt x="40596" y="36127"/>
                  </a:cubicBezTo>
                  <a:lnTo>
                    <a:pt x="40696" y="41731"/>
                  </a:lnTo>
                  <a:cubicBezTo>
                    <a:pt x="38228" y="42331"/>
                    <a:pt x="35626" y="42732"/>
                    <a:pt x="32991" y="42932"/>
                  </a:cubicBezTo>
                  <a:cubicBezTo>
                    <a:pt x="32991" y="42465"/>
                    <a:pt x="32991" y="41998"/>
                    <a:pt x="32991" y="41531"/>
                  </a:cubicBezTo>
                  <a:cubicBezTo>
                    <a:pt x="32957" y="38895"/>
                    <a:pt x="32924" y="36294"/>
                    <a:pt x="32891" y="33692"/>
                  </a:cubicBezTo>
                  <a:cubicBezTo>
                    <a:pt x="32891" y="31190"/>
                    <a:pt x="32857" y="28688"/>
                    <a:pt x="32824" y="26186"/>
                  </a:cubicBezTo>
                  <a:cubicBezTo>
                    <a:pt x="32824" y="23651"/>
                    <a:pt x="32791" y="21149"/>
                    <a:pt x="32757" y="18614"/>
                  </a:cubicBezTo>
                  <a:cubicBezTo>
                    <a:pt x="32757" y="16046"/>
                    <a:pt x="32724" y="13477"/>
                    <a:pt x="32691" y="10909"/>
                  </a:cubicBezTo>
                  <a:lnTo>
                    <a:pt x="32657" y="4037"/>
                  </a:lnTo>
                  <a:cubicBezTo>
                    <a:pt x="33825" y="4004"/>
                    <a:pt x="35026" y="3970"/>
                    <a:pt x="36226" y="3937"/>
                  </a:cubicBezTo>
                  <a:cubicBezTo>
                    <a:pt x="38728" y="3837"/>
                    <a:pt x="41230" y="3770"/>
                    <a:pt x="43732" y="3704"/>
                  </a:cubicBezTo>
                  <a:cubicBezTo>
                    <a:pt x="44733" y="3670"/>
                    <a:pt x="45733" y="3637"/>
                    <a:pt x="46734" y="3604"/>
                  </a:cubicBezTo>
                  <a:close/>
                  <a:moveTo>
                    <a:pt x="32057" y="4071"/>
                  </a:moveTo>
                  <a:lnTo>
                    <a:pt x="32090" y="7039"/>
                  </a:lnTo>
                  <a:cubicBezTo>
                    <a:pt x="32123" y="9608"/>
                    <a:pt x="32123" y="12176"/>
                    <a:pt x="32157" y="14745"/>
                  </a:cubicBezTo>
                  <a:cubicBezTo>
                    <a:pt x="32190" y="17280"/>
                    <a:pt x="32190" y="19815"/>
                    <a:pt x="32224" y="22350"/>
                  </a:cubicBezTo>
                  <a:cubicBezTo>
                    <a:pt x="32257" y="24986"/>
                    <a:pt x="32290" y="27587"/>
                    <a:pt x="32290" y="30189"/>
                  </a:cubicBezTo>
                  <a:cubicBezTo>
                    <a:pt x="32324" y="32758"/>
                    <a:pt x="32324" y="35293"/>
                    <a:pt x="32357" y="37828"/>
                  </a:cubicBezTo>
                  <a:cubicBezTo>
                    <a:pt x="32390" y="39563"/>
                    <a:pt x="32390" y="41264"/>
                    <a:pt x="32424" y="42965"/>
                  </a:cubicBezTo>
                  <a:cubicBezTo>
                    <a:pt x="31166" y="43061"/>
                    <a:pt x="29900" y="43103"/>
                    <a:pt x="28630" y="43103"/>
                  </a:cubicBezTo>
                  <a:cubicBezTo>
                    <a:pt x="27240" y="43103"/>
                    <a:pt x="25846" y="43052"/>
                    <a:pt x="24451" y="42965"/>
                  </a:cubicBezTo>
                  <a:cubicBezTo>
                    <a:pt x="24451" y="42031"/>
                    <a:pt x="24418" y="41064"/>
                    <a:pt x="24418" y="40130"/>
                  </a:cubicBezTo>
                  <a:cubicBezTo>
                    <a:pt x="24385" y="37561"/>
                    <a:pt x="24318" y="34993"/>
                    <a:pt x="24318" y="32458"/>
                  </a:cubicBezTo>
                  <a:cubicBezTo>
                    <a:pt x="24285" y="31957"/>
                    <a:pt x="24285" y="31457"/>
                    <a:pt x="24285" y="30956"/>
                  </a:cubicBezTo>
                  <a:cubicBezTo>
                    <a:pt x="24285" y="30823"/>
                    <a:pt x="24251" y="30723"/>
                    <a:pt x="24251" y="30590"/>
                  </a:cubicBezTo>
                  <a:cubicBezTo>
                    <a:pt x="24184" y="30289"/>
                    <a:pt x="24151" y="29956"/>
                    <a:pt x="24151" y="29656"/>
                  </a:cubicBezTo>
                  <a:cubicBezTo>
                    <a:pt x="24118" y="29355"/>
                    <a:pt x="24084" y="29055"/>
                    <a:pt x="24084" y="28755"/>
                  </a:cubicBezTo>
                  <a:cubicBezTo>
                    <a:pt x="24084" y="28455"/>
                    <a:pt x="24051" y="28154"/>
                    <a:pt x="24051" y="27854"/>
                  </a:cubicBezTo>
                  <a:cubicBezTo>
                    <a:pt x="24018" y="27587"/>
                    <a:pt x="23984" y="27321"/>
                    <a:pt x="23984" y="27054"/>
                  </a:cubicBezTo>
                  <a:cubicBezTo>
                    <a:pt x="23951" y="26587"/>
                    <a:pt x="23884" y="26153"/>
                    <a:pt x="23851" y="25686"/>
                  </a:cubicBezTo>
                  <a:cubicBezTo>
                    <a:pt x="23818" y="25920"/>
                    <a:pt x="23818" y="26186"/>
                    <a:pt x="23784" y="26420"/>
                  </a:cubicBezTo>
                  <a:cubicBezTo>
                    <a:pt x="23751" y="26753"/>
                    <a:pt x="23751" y="27087"/>
                    <a:pt x="23751" y="27421"/>
                  </a:cubicBezTo>
                  <a:cubicBezTo>
                    <a:pt x="23717" y="27788"/>
                    <a:pt x="23717" y="28154"/>
                    <a:pt x="23684" y="28555"/>
                  </a:cubicBezTo>
                  <a:cubicBezTo>
                    <a:pt x="23684" y="28688"/>
                    <a:pt x="23684" y="28822"/>
                    <a:pt x="23684" y="28922"/>
                  </a:cubicBezTo>
                  <a:cubicBezTo>
                    <a:pt x="23684" y="30189"/>
                    <a:pt x="23717" y="31457"/>
                    <a:pt x="23717" y="32724"/>
                  </a:cubicBezTo>
                  <a:cubicBezTo>
                    <a:pt x="23751" y="35293"/>
                    <a:pt x="23784" y="37861"/>
                    <a:pt x="23851" y="40397"/>
                  </a:cubicBezTo>
                  <a:cubicBezTo>
                    <a:pt x="23851" y="41231"/>
                    <a:pt x="23851" y="42064"/>
                    <a:pt x="23884" y="42932"/>
                  </a:cubicBezTo>
                  <a:cubicBezTo>
                    <a:pt x="18547" y="42498"/>
                    <a:pt x="13343" y="41431"/>
                    <a:pt x="8907" y="39763"/>
                  </a:cubicBezTo>
                  <a:cubicBezTo>
                    <a:pt x="7873" y="39429"/>
                    <a:pt x="6839" y="39029"/>
                    <a:pt x="5838" y="38629"/>
                  </a:cubicBezTo>
                  <a:cubicBezTo>
                    <a:pt x="5805" y="37494"/>
                    <a:pt x="5805" y="36394"/>
                    <a:pt x="5771" y="35260"/>
                  </a:cubicBezTo>
                  <a:cubicBezTo>
                    <a:pt x="5738" y="32691"/>
                    <a:pt x="5705" y="30089"/>
                    <a:pt x="5638" y="27521"/>
                  </a:cubicBezTo>
                  <a:cubicBezTo>
                    <a:pt x="5605" y="25019"/>
                    <a:pt x="5571" y="22550"/>
                    <a:pt x="5504" y="20049"/>
                  </a:cubicBezTo>
                  <a:cubicBezTo>
                    <a:pt x="5471" y="17514"/>
                    <a:pt x="5438" y="14978"/>
                    <a:pt x="5371" y="12443"/>
                  </a:cubicBezTo>
                  <a:cubicBezTo>
                    <a:pt x="5338" y="9941"/>
                    <a:pt x="5304" y="7406"/>
                    <a:pt x="5238" y="4905"/>
                  </a:cubicBezTo>
                  <a:lnTo>
                    <a:pt x="5404" y="4905"/>
                  </a:lnTo>
                  <a:cubicBezTo>
                    <a:pt x="7873" y="4838"/>
                    <a:pt x="10341" y="4738"/>
                    <a:pt x="12776" y="4671"/>
                  </a:cubicBezTo>
                  <a:cubicBezTo>
                    <a:pt x="13077" y="4671"/>
                    <a:pt x="13377" y="4638"/>
                    <a:pt x="13677" y="4638"/>
                  </a:cubicBezTo>
                  <a:cubicBezTo>
                    <a:pt x="13677" y="6005"/>
                    <a:pt x="13677" y="7373"/>
                    <a:pt x="13710" y="8741"/>
                  </a:cubicBezTo>
                  <a:cubicBezTo>
                    <a:pt x="13710" y="11309"/>
                    <a:pt x="13710" y="13844"/>
                    <a:pt x="13710" y="16379"/>
                  </a:cubicBezTo>
                  <a:cubicBezTo>
                    <a:pt x="13744" y="18848"/>
                    <a:pt x="13744" y="21350"/>
                    <a:pt x="13744" y="23818"/>
                  </a:cubicBezTo>
                  <a:cubicBezTo>
                    <a:pt x="13744" y="26387"/>
                    <a:pt x="13777" y="28955"/>
                    <a:pt x="13777" y="31524"/>
                  </a:cubicBezTo>
                  <a:cubicBezTo>
                    <a:pt x="13777" y="32758"/>
                    <a:pt x="13777" y="33992"/>
                    <a:pt x="13777" y="35260"/>
                  </a:cubicBezTo>
                  <a:cubicBezTo>
                    <a:pt x="13810" y="35593"/>
                    <a:pt x="13877" y="35960"/>
                    <a:pt x="13910" y="36327"/>
                  </a:cubicBezTo>
                  <a:cubicBezTo>
                    <a:pt x="13944" y="36694"/>
                    <a:pt x="13977" y="37061"/>
                    <a:pt x="14011" y="37428"/>
                  </a:cubicBezTo>
                  <a:cubicBezTo>
                    <a:pt x="14011" y="37461"/>
                    <a:pt x="14044" y="37528"/>
                    <a:pt x="14044" y="37561"/>
                  </a:cubicBezTo>
                  <a:cubicBezTo>
                    <a:pt x="14077" y="36627"/>
                    <a:pt x="14111" y="35727"/>
                    <a:pt x="14144" y="34793"/>
                  </a:cubicBezTo>
                  <a:lnTo>
                    <a:pt x="14144" y="34826"/>
                  </a:lnTo>
                  <a:cubicBezTo>
                    <a:pt x="14177" y="34225"/>
                    <a:pt x="14211" y="33592"/>
                    <a:pt x="14244" y="32991"/>
                  </a:cubicBezTo>
                  <a:cubicBezTo>
                    <a:pt x="14244" y="32843"/>
                    <a:pt x="14244" y="32673"/>
                    <a:pt x="14244" y="32524"/>
                  </a:cubicBezTo>
                  <a:cubicBezTo>
                    <a:pt x="14277" y="32091"/>
                    <a:pt x="14311" y="31657"/>
                    <a:pt x="14344" y="31223"/>
                  </a:cubicBezTo>
                  <a:cubicBezTo>
                    <a:pt x="14344" y="31123"/>
                    <a:pt x="14344" y="31057"/>
                    <a:pt x="14344" y="30956"/>
                  </a:cubicBezTo>
                  <a:cubicBezTo>
                    <a:pt x="14344" y="29322"/>
                    <a:pt x="14344" y="27687"/>
                    <a:pt x="14344" y="26053"/>
                  </a:cubicBezTo>
                  <a:cubicBezTo>
                    <a:pt x="14344" y="23585"/>
                    <a:pt x="14311" y="21116"/>
                    <a:pt x="14311" y="18648"/>
                  </a:cubicBezTo>
                  <a:cubicBezTo>
                    <a:pt x="14311" y="16079"/>
                    <a:pt x="14277" y="13511"/>
                    <a:pt x="14277" y="10942"/>
                  </a:cubicBezTo>
                  <a:cubicBezTo>
                    <a:pt x="14277" y="8841"/>
                    <a:pt x="14277" y="6739"/>
                    <a:pt x="14277" y="4604"/>
                  </a:cubicBezTo>
                  <a:cubicBezTo>
                    <a:pt x="16346" y="4571"/>
                    <a:pt x="18414" y="4504"/>
                    <a:pt x="20482" y="4438"/>
                  </a:cubicBezTo>
                  <a:lnTo>
                    <a:pt x="23351" y="4337"/>
                  </a:lnTo>
                  <a:cubicBezTo>
                    <a:pt x="23351" y="4971"/>
                    <a:pt x="23351" y="5605"/>
                    <a:pt x="23384" y="6239"/>
                  </a:cubicBezTo>
                  <a:cubicBezTo>
                    <a:pt x="23417" y="8741"/>
                    <a:pt x="23451" y="11242"/>
                    <a:pt x="23484" y="13744"/>
                  </a:cubicBezTo>
                  <a:cubicBezTo>
                    <a:pt x="23517" y="15479"/>
                    <a:pt x="23551" y="17213"/>
                    <a:pt x="23584" y="18981"/>
                  </a:cubicBezTo>
                  <a:cubicBezTo>
                    <a:pt x="23584" y="18998"/>
                    <a:pt x="23584" y="19006"/>
                    <a:pt x="23584" y="19015"/>
                  </a:cubicBezTo>
                  <a:cubicBezTo>
                    <a:pt x="23617" y="19382"/>
                    <a:pt x="23651" y="19715"/>
                    <a:pt x="23684" y="20049"/>
                  </a:cubicBezTo>
                  <a:cubicBezTo>
                    <a:pt x="23717" y="20316"/>
                    <a:pt x="23751" y="20582"/>
                    <a:pt x="23784" y="20849"/>
                  </a:cubicBezTo>
                  <a:cubicBezTo>
                    <a:pt x="23818" y="20449"/>
                    <a:pt x="23818" y="20082"/>
                    <a:pt x="23851" y="19682"/>
                  </a:cubicBezTo>
                  <a:cubicBezTo>
                    <a:pt x="23851" y="19448"/>
                    <a:pt x="23884" y="19215"/>
                    <a:pt x="23884" y="18981"/>
                  </a:cubicBezTo>
                  <a:cubicBezTo>
                    <a:pt x="23918" y="18714"/>
                    <a:pt x="23918" y="18481"/>
                    <a:pt x="23951" y="18214"/>
                  </a:cubicBezTo>
                  <a:lnTo>
                    <a:pt x="23951" y="18181"/>
                  </a:lnTo>
                  <a:cubicBezTo>
                    <a:pt x="23951" y="17747"/>
                    <a:pt x="23984" y="17313"/>
                    <a:pt x="24018" y="16846"/>
                  </a:cubicBezTo>
                  <a:cubicBezTo>
                    <a:pt x="24018" y="16446"/>
                    <a:pt x="23984" y="16046"/>
                    <a:pt x="24018" y="15612"/>
                  </a:cubicBezTo>
                  <a:cubicBezTo>
                    <a:pt x="24018" y="15212"/>
                    <a:pt x="24018" y="14778"/>
                    <a:pt x="24051" y="14345"/>
                  </a:cubicBezTo>
                  <a:cubicBezTo>
                    <a:pt x="24051" y="14078"/>
                    <a:pt x="24051" y="13811"/>
                    <a:pt x="24084" y="13511"/>
                  </a:cubicBezTo>
                  <a:cubicBezTo>
                    <a:pt x="24051" y="12710"/>
                    <a:pt x="24051" y="11876"/>
                    <a:pt x="24051" y="11076"/>
                  </a:cubicBezTo>
                  <a:cubicBezTo>
                    <a:pt x="23984" y="8841"/>
                    <a:pt x="23951" y="6572"/>
                    <a:pt x="23918" y="4337"/>
                  </a:cubicBezTo>
                  <a:cubicBezTo>
                    <a:pt x="25385" y="4271"/>
                    <a:pt x="26853" y="4237"/>
                    <a:pt x="28321" y="4171"/>
                  </a:cubicBezTo>
                  <a:cubicBezTo>
                    <a:pt x="29555" y="4137"/>
                    <a:pt x="30823" y="4104"/>
                    <a:pt x="32057" y="4071"/>
                  </a:cubicBezTo>
                  <a:close/>
                  <a:moveTo>
                    <a:pt x="48969" y="1"/>
                  </a:moveTo>
                  <a:lnTo>
                    <a:pt x="43865" y="168"/>
                  </a:lnTo>
                  <a:cubicBezTo>
                    <a:pt x="41297" y="234"/>
                    <a:pt x="38728" y="301"/>
                    <a:pt x="36126" y="368"/>
                  </a:cubicBezTo>
                  <a:lnTo>
                    <a:pt x="28754" y="568"/>
                  </a:lnTo>
                  <a:cubicBezTo>
                    <a:pt x="26153" y="635"/>
                    <a:pt x="23551" y="701"/>
                    <a:pt x="20949" y="768"/>
                  </a:cubicBezTo>
                  <a:cubicBezTo>
                    <a:pt x="18380" y="835"/>
                    <a:pt x="15845" y="935"/>
                    <a:pt x="13310" y="1002"/>
                  </a:cubicBezTo>
                  <a:cubicBezTo>
                    <a:pt x="10742" y="1068"/>
                    <a:pt x="8173" y="1135"/>
                    <a:pt x="5638" y="1202"/>
                  </a:cubicBezTo>
                  <a:cubicBezTo>
                    <a:pt x="3770" y="1235"/>
                    <a:pt x="1869" y="1302"/>
                    <a:pt x="1" y="1335"/>
                  </a:cubicBezTo>
                  <a:cubicBezTo>
                    <a:pt x="1" y="1369"/>
                    <a:pt x="1" y="1402"/>
                    <a:pt x="1" y="1435"/>
                  </a:cubicBezTo>
                  <a:cubicBezTo>
                    <a:pt x="34" y="2636"/>
                    <a:pt x="67" y="3837"/>
                    <a:pt x="101" y="5038"/>
                  </a:cubicBezTo>
                  <a:cubicBezTo>
                    <a:pt x="1635" y="5005"/>
                    <a:pt x="3169" y="4971"/>
                    <a:pt x="4671" y="4905"/>
                  </a:cubicBezTo>
                  <a:cubicBezTo>
                    <a:pt x="4671" y="5405"/>
                    <a:pt x="4704" y="5905"/>
                    <a:pt x="4704" y="6406"/>
                  </a:cubicBezTo>
                  <a:cubicBezTo>
                    <a:pt x="4737" y="8974"/>
                    <a:pt x="4804" y="11543"/>
                    <a:pt x="4837" y="14144"/>
                  </a:cubicBezTo>
                  <a:cubicBezTo>
                    <a:pt x="4871" y="16680"/>
                    <a:pt x="4937" y="19248"/>
                    <a:pt x="4971" y="21817"/>
                  </a:cubicBezTo>
                  <a:cubicBezTo>
                    <a:pt x="5004" y="24352"/>
                    <a:pt x="5071" y="26920"/>
                    <a:pt x="5104" y="29455"/>
                  </a:cubicBezTo>
                  <a:cubicBezTo>
                    <a:pt x="5138" y="31957"/>
                    <a:pt x="5171" y="34459"/>
                    <a:pt x="5238" y="36961"/>
                  </a:cubicBezTo>
                  <a:cubicBezTo>
                    <a:pt x="5238" y="37428"/>
                    <a:pt x="5238" y="37895"/>
                    <a:pt x="5238" y="38362"/>
                  </a:cubicBezTo>
                  <a:cubicBezTo>
                    <a:pt x="3803" y="37695"/>
                    <a:pt x="2402" y="36994"/>
                    <a:pt x="1035" y="36127"/>
                  </a:cubicBezTo>
                  <a:lnTo>
                    <a:pt x="1035" y="36127"/>
                  </a:lnTo>
                  <a:cubicBezTo>
                    <a:pt x="1068" y="37228"/>
                    <a:pt x="1101" y="38362"/>
                    <a:pt x="1135" y="39463"/>
                  </a:cubicBezTo>
                  <a:cubicBezTo>
                    <a:pt x="1201" y="41931"/>
                    <a:pt x="1268" y="44399"/>
                    <a:pt x="1368" y="46868"/>
                  </a:cubicBezTo>
                  <a:cubicBezTo>
                    <a:pt x="1368" y="47668"/>
                    <a:pt x="1402" y="48469"/>
                    <a:pt x="1435" y="49270"/>
                  </a:cubicBezTo>
                  <a:cubicBezTo>
                    <a:pt x="1435" y="49303"/>
                    <a:pt x="1435" y="49303"/>
                    <a:pt x="1435" y="49336"/>
                  </a:cubicBezTo>
                  <a:cubicBezTo>
                    <a:pt x="2936" y="49270"/>
                    <a:pt x="4470" y="49203"/>
                    <a:pt x="6005" y="49136"/>
                  </a:cubicBezTo>
                  <a:cubicBezTo>
                    <a:pt x="8640" y="49036"/>
                    <a:pt x="11275" y="48936"/>
                    <a:pt x="13910" y="48803"/>
                  </a:cubicBezTo>
                  <a:cubicBezTo>
                    <a:pt x="16379" y="48703"/>
                    <a:pt x="18847" y="48602"/>
                    <a:pt x="21316" y="48502"/>
                  </a:cubicBezTo>
                  <a:cubicBezTo>
                    <a:pt x="23851" y="48402"/>
                    <a:pt x="26353" y="48302"/>
                    <a:pt x="28888" y="48169"/>
                  </a:cubicBezTo>
                  <a:cubicBezTo>
                    <a:pt x="31523" y="48069"/>
                    <a:pt x="34125" y="47969"/>
                    <a:pt x="36760" y="47869"/>
                  </a:cubicBezTo>
                  <a:cubicBezTo>
                    <a:pt x="39295" y="47735"/>
                    <a:pt x="41830" y="47635"/>
                    <a:pt x="44366" y="47535"/>
                  </a:cubicBezTo>
                  <a:cubicBezTo>
                    <a:pt x="46934" y="47435"/>
                    <a:pt x="49536" y="47335"/>
                    <a:pt x="52138" y="47201"/>
                  </a:cubicBezTo>
                  <a:cubicBezTo>
                    <a:pt x="52205" y="47201"/>
                    <a:pt x="52271" y="47168"/>
                    <a:pt x="52338" y="47135"/>
                  </a:cubicBezTo>
                  <a:lnTo>
                    <a:pt x="52438" y="47135"/>
                  </a:lnTo>
                  <a:cubicBezTo>
                    <a:pt x="52605" y="47135"/>
                    <a:pt x="52738" y="47001"/>
                    <a:pt x="52738" y="46835"/>
                  </a:cubicBezTo>
                  <a:cubicBezTo>
                    <a:pt x="52705" y="45967"/>
                    <a:pt x="52672" y="45133"/>
                    <a:pt x="52638" y="44266"/>
                  </a:cubicBezTo>
                  <a:cubicBezTo>
                    <a:pt x="52471" y="41998"/>
                    <a:pt x="52672" y="39663"/>
                    <a:pt x="52371" y="37394"/>
                  </a:cubicBezTo>
                  <a:cubicBezTo>
                    <a:pt x="52338" y="37361"/>
                    <a:pt x="52305" y="37328"/>
                    <a:pt x="52271" y="37294"/>
                  </a:cubicBezTo>
                  <a:cubicBezTo>
                    <a:pt x="52405" y="37194"/>
                    <a:pt x="52471" y="37027"/>
                    <a:pt x="52371" y="36861"/>
                  </a:cubicBezTo>
                  <a:cubicBezTo>
                    <a:pt x="52305" y="36794"/>
                    <a:pt x="52271" y="36761"/>
                    <a:pt x="52205" y="36761"/>
                  </a:cubicBezTo>
                  <a:lnTo>
                    <a:pt x="52205" y="36827"/>
                  </a:lnTo>
                  <a:cubicBezTo>
                    <a:pt x="52271" y="39296"/>
                    <a:pt x="52338" y="41764"/>
                    <a:pt x="52405" y="44266"/>
                  </a:cubicBezTo>
                  <a:cubicBezTo>
                    <a:pt x="52405" y="44967"/>
                    <a:pt x="52438" y="45667"/>
                    <a:pt x="52438" y="46401"/>
                  </a:cubicBezTo>
                  <a:cubicBezTo>
                    <a:pt x="52505" y="46401"/>
                    <a:pt x="52571" y="46468"/>
                    <a:pt x="52605" y="46568"/>
                  </a:cubicBezTo>
                  <a:cubicBezTo>
                    <a:pt x="52638" y="46734"/>
                    <a:pt x="52571" y="46868"/>
                    <a:pt x="52438" y="46935"/>
                  </a:cubicBezTo>
                  <a:cubicBezTo>
                    <a:pt x="52405" y="47035"/>
                    <a:pt x="52305" y="47101"/>
                    <a:pt x="52171" y="47101"/>
                  </a:cubicBezTo>
                  <a:cubicBezTo>
                    <a:pt x="52104" y="47101"/>
                    <a:pt x="52038" y="47068"/>
                    <a:pt x="51971" y="47001"/>
                  </a:cubicBezTo>
                  <a:cubicBezTo>
                    <a:pt x="51704" y="47035"/>
                    <a:pt x="51404" y="47001"/>
                    <a:pt x="51237" y="47068"/>
                  </a:cubicBezTo>
                  <a:cubicBezTo>
                    <a:pt x="51104" y="47068"/>
                    <a:pt x="51004" y="47101"/>
                    <a:pt x="50870" y="47101"/>
                  </a:cubicBezTo>
                  <a:cubicBezTo>
                    <a:pt x="50837" y="47135"/>
                    <a:pt x="50770" y="47168"/>
                    <a:pt x="50703" y="47168"/>
                  </a:cubicBezTo>
                  <a:cubicBezTo>
                    <a:pt x="50686" y="47172"/>
                    <a:pt x="50669" y="47173"/>
                    <a:pt x="50652" y="47173"/>
                  </a:cubicBezTo>
                  <a:cubicBezTo>
                    <a:pt x="50510" y="47173"/>
                    <a:pt x="50400" y="47051"/>
                    <a:pt x="50370" y="46901"/>
                  </a:cubicBezTo>
                  <a:cubicBezTo>
                    <a:pt x="50303" y="44766"/>
                    <a:pt x="50236" y="42598"/>
                    <a:pt x="50170" y="40430"/>
                  </a:cubicBezTo>
                  <a:cubicBezTo>
                    <a:pt x="50136" y="39629"/>
                    <a:pt x="50136" y="38795"/>
                    <a:pt x="50103" y="37961"/>
                  </a:cubicBezTo>
                  <a:cubicBezTo>
                    <a:pt x="49536" y="38295"/>
                    <a:pt x="48969" y="38595"/>
                    <a:pt x="48402" y="38895"/>
                  </a:cubicBezTo>
                  <a:cubicBezTo>
                    <a:pt x="48335" y="36794"/>
                    <a:pt x="48268" y="34659"/>
                    <a:pt x="48202" y="32558"/>
                  </a:cubicBezTo>
                  <a:cubicBezTo>
                    <a:pt x="48135" y="29922"/>
                    <a:pt x="48068" y="27321"/>
                    <a:pt x="47968" y="24685"/>
                  </a:cubicBezTo>
                  <a:cubicBezTo>
                    <a:pt x="47901" y="22184"/>
                    <a:pt x="47835" y="19715"/>
                    <a:pt x="47735" y="17213"/>
                  </a:cubicBezTo>
                  <a:cubicBezTo>
                    <a:pt x="47668" y="14578"/>
                    <a:pt x="47601" y="11943"/>
                    <a:pt x="47501" y="9341"/>
                  </a:cubicBezTo>
                  <a:cubicBezTo>
                    <a:pt x="47434" y="7406"/>
                    <a:pt x="47401" y="5505"/>
                    <a:pt x="47334" y="3570"/>
                  </a:cubicBezTo>
                  <a:cubicBezTo>
                    <a:pt x="47901" y="3570"/>
                    <a:pt x="48435" y="3537"/>
                    <a:pt x="49002" y="3537"/>
                  </a:cubicBezTo>
                  <a:lnTo>
                    <a:pt x="48969" y="2703"/>
                  </a:lnTo>
                  <a:cubicBezTo>
                    <a:pt x="48969" y="2236"/>
                    <a:pt x="48936" y="1802"/>
                    <a:pt x="48936" y="1369"/>
                  </a:cubicBezTo>
                  <a:cubicBezTo>
                    <a:pt x="48902" y="968"/>
                    <a:pt x="48902" y="601"/>
                    <a:pt x="48902" y="201"/>
                  </a:cubicBezTo>
                  <a:cubicBezTo>
                    <a:pt x="48869" y="134"/>
                    <a:pt x="48902" y="68"/>
                    <a:pt x="4896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218;p53">
              <a:extLst>
                <a:ext uri="{FF2B5EF4-FFF2-40B4-BE49-F238E27FC236}">
                  <a16:creationId xmlns:a16="http://schemas.microsoft.com/office/drawing/2014/main" id="{6EF35AE4-1D18-4A50-5DD6-663C65577610}"/>
                </a:ext>
              </a:extLst>
            </p:cNvPr>
            <p:cNvSpPr/>
            <p:nvPr/>
          </p:nvSpPr>
          <p:spPr>
            <a:xfrm>
              <a:off x="4885325" y="49098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219;p53">
              <a:extLst>
                <a:ext uri="{FF2B5EF4-FFF2-40B4-BE49-F238E27FC236}">
                  <a16:creationId xmlns:a16="http://schemas.microsoft.com/office/drawing/2014/main" id="{BA014C20-8ACF-22BF-E2D3-3CC55A9367BF}"/>
                </a:ext>
              </a:extLst>
            </p:cNvPr>
            <p:cNvSpPr/>
            <p:nvPr/>
          </p:nvSpPr>
          <p:spPr>
            <a:xfrm>
              <a:off x="4901175" y="48939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7"/>
                    <a:pt x="167" y="601"/>
                    <a:pt x="301" y="601"/>
                  </a:cubicBezTo>
                  <a:cubicBezTo>
                    <a:pt x="467" y="601"/>
                    <a:pt x="601" y="467"/>
                    <a:pt x="601" y="301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220;p53">
              <a:extLst>
                <a:ext uri="{FF2B5EF4-FFF2-40B4-BE49-F238E27FC236}">
                  <a16:creationId xmlns:a16="http://schemas.microsoft.com/office/drawing/2014/main" id="{051E5422-343C-9629-016A-615F85FCE86F}"/>
                </a:ext>
              </a:extLst>
            </p:cNvPr>
            <p:cNvSpPr/>
            <p:nvPr/>
          </p:nvSpPr>
          <p:spPr>
            <a:xfrm>
              <a:off x="5185550" y="49405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8" y="0"/>
                  </a:moveTo>
                  <a:cubicBezTo>
                    <a:pt x="301" y="0"/>
                    <a:pt x="284" y="2"/>
                    <a:pt x="267" y="5"/>
                  </a:cubicBezTo>
                  <a:cubicBezTo>
                    <a:pt x="134" y="5"/>
                    <a:pt x="0" y="139"/>
                    <a:pt x="0" y="306"/>
                  </a:cubicBezTo>
                  <a:cubicBezTo>
                    <a:pt x="0" y="472"/>
                    <a:pt x="134" y="572"/>
                    <a:pt x="300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571" y="123"/>
                    <a:pt x="46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221;p53">
              <a:extLst>
                <a:ext uri="{FF2B5EF4-FFF2-40B4-BE49-F238E27FC236}">
                  <a16:creationId xmlns:a16="http://schemas.microsoft.com/office/drawing/2014/main" id="{70E975B2-33A4-8CC6-7D2B-E7450DD3C0CE}"/>
                </a:ext>
              </a:extLst>
            </p:cNvPr>
            <p:cNvSpPr/>
            <p:nvPr/>
          </p:nvSpPr>
          <p:spPr>
            <a:xfrm>
              <a:off x="5660050" y="49431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0"/>
                    <a:pt x="0" y="167"/>
                    <a:pt x="34" y="301"/>
                  </a:cubicBezTo>
                  <a:cubicBezTo>
                    <a:pt x="34" y="467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301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222;p53">
              <a:extLst>
                <a:ext uri="{FF2B5EF4-FFF2-40B4-BE49-F238E27FC236}">
                  <a16:creationId xmlns:a16="http://schemas.microsoft.com/office/drawing/2014/main" id="{BDE111DA-657B-EEA6-1E57-2D6DDE16DD43}"/>
                </a:ext>
              </a:extLst>
            </p:cNvPr>
            <p:cNvSpPr/>
            <p:nvPr/>
          </p:nvSpPr>
          <p:spPr>
            <a:xfrm>
              <a:off x="5684225" y="49398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01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5"/>
                    <a:pt x="568" y="268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223;p53">
              <a:extLst>
                <a:ext uri="{FF2B5EF4-FFF2-40B4-BE49-F238E27FC236}">
                  <a16:creationId xmlns:a16="http://schemas.microsoft.com/office/drawing/2014/main" id="{EA87D8A2-FFFB-9294-D883-566BB5695D1C}"/>
                </a:ext>
              </a:extLst>
            </p:cNvPr>
            <p:cNvSpPr/>
            <p:nvPr/>
          </p:nvSpPr>
          <p:spPr>
            <a:xfrm>
              <a:off x="6166250" y="492730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7" y="1"/>
                  </a:moveTo>
                  <a:cubicBezTo>
                    <a:pt x="100" y="1"/>
                    <a:pt x="0" y="134"/>
                    <a:pt x="0" y="301"/>
                  </a:cubicBezTo>
                  <a:cubicBezTo>
                    <a:pt x="0" y="468"/>
                    <a:pt x="134" y="601"/>
                    <a:pt x="300" y="601"/>
                  </a:cubicBezTo>
                  <a:cubicBezTo>
                    <a:pt x="467" y="568"/>
                    <a:pt x="567" y="434"/>
                    <a:pt x="567" y="267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224;p53">
              <a:extLst>
                <a:ext uri="{FF2B5EF4-FFF2-40B4-BE49-F238E27FC236}">
                  <a16:creationId xmlns:a16="http://schemas.microsoft.com/office/drawing/2014/main" id="{F9FA3905-CFAE-7949-5195-226E6BA72D51}"/>
                </a:ext>
              </a:extLst>
            </p:cNvPr>
            <p:cNvSpPr/>
            <p:nvPr/>
          </p:nvSpPr>
          <p:spPr>
            <a:xfrm>
              <a:off x="6187100" y="49280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51" y="1"/>
                  </a:moveTo>
                  <a:cubicBezTo>
                    <a:pt x="335" y="1"/>
                    <a:pt x="318" y="2"/>
                    <a:pt x="300" y="6"/>
                  </a:cubicBezTo>
                  <a:cubicBezTo>
                    <a:pt x="134" y="6"/>
                    <a:pt x="0" y="139"/>
                    <a:pt x="33" y="306"/>
                  </a:cubicBezTo>
                  <a:cubicBezTo>
                    <a:pt x="33" y="440"/>
                    <a:pt x="167" y="573"/>
                    <a:pt x="334" y="573"/>
                  </a:cubicBezTo>
                  <a:cubicBezTo>
                    <a:pt x="467" y="573"/>
                    <a:pt x="601" y="440"/>
                    <a:pt x="601" y="273"/>
                  </a:cubicBezTo>
                  <a:cubicBezTo>
                    <a:pt x="601" y="123"/>
                    <a:pt x="493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225;p53">
              <a:extLst>
                <a:ext uri="{FF2B5EF4-FFF2-40B4-BE49-F238E27FC236}">
                  <a16:creationId xmlns:a16="http://schemas.microsoft.com/office/drawing/2014/main" id="{BCBEBDBC-894F-C90A-7DB8-FF09DC0865E8}"/>
                </a:ext>
              </a:extLst>
            </p:cNvPr>
            <p:cNvSpPr/>
            <p:nvPr/>
          </p:nvSpPr>
          <p:spPr>
            <a:xfrm>
              <a:off x="6177925" y="49089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67" y="601"/>
                    <a:pt x="300" y="601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226;p53">
              <a:extLst>
                <a:ext uri="{FF2B5EF4-FFF2-40B4-BE49-F238E27FC236}">
                  <a16:creationId xmlns:a16="http://schemas.microsoft.com/office/drawing/2014/main" id="{7889E615-E73A-D683-E83E-2263A24A2281}"/>
                </a:ext>
              </a:extLst>
            </p:cNvPr>
            <p:cNvSpPr/>
            <p:nvPr/>
          </p:nvSpPr>
          <p:spPr>
            <a:xfrm>
              <a:off x="5172200" y="546770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0" y="467"/>
                    <a:pt x="134" y="601"/>
                    <a:pt x="301" y="601"/>
                  </a:cubicBezTo>
                  <a:cubicBezTo>
                    <a:pt x="467" y="567"/>
                    <a:pt x="567" y="434"/>
                    <a:pt x="567" y="300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227;p53">
              <a:extLst>
                <a:ext uri="{FF2B5EF4-FFF2-40B4-BE49-F238E27FC236}">
                  <a16:creationId xmlns:a16="http://schemas.microsoft.com/office/drawing/2014/main" id="{71395524-77A4-37E0-9036-068CE0ABD823}"/>
                </a:ext>
              </a:extLst>
            </p:cNvPr>
            <p:cNvSpPr/>
            <p:nvPr/>
          </p:nvSpPr>
          <p:spPr>
            <a:xfrm>
              <a:off x="5192200" y="54635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34"/>
                    <a:pt x="1" y="167"/>
                    <a:pt x="1" y="334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568" y="301"/>
                  </a:cubicBezTo>
                  <a:cubicBezTo>
                    <a:pt x="568" y="134"/>
                    <a:pt x="43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228;p53">
              <a:extLst>
                <a:ext uri="{FF2B5EF4-FFF2-40B4-BE49-F238E27FC236}">
                  <a16:creationId xmlns:a16="http://schemas.microsoft.com/office/drawing/2014/main" id="{01DFB20A-0797-8B6D-5C1E-64BEDC303E0F}"/>
                </a:ext>
              </a:extLst>
            </p:cNvPr>
            <p:cNvSpPr/>
            <p:nvPr/>
          </p:nvSpPr>
          <p:spPr>
            <a:xfrm>
              <a:off x="5187200" y="54835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34"/>
                    <a:pt x="1" y="168"/>
                    <a:pt x="1" y="334"/>
                  </a:cubicBezTo>
                  <a:cubicBezTo>
                    <a:pt x="1" y="468"/>
                    <a:pt x="168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229;p53">
              <a:extLst>
                <a:ext uri="{FF2B5EF4-FFF2-40B4-BE49-F238E27FC236}">
                  <a16:creationId xmlns:a16="http://schemas.microsoft.com/office/drawing/2014/main" id="{A9C113C6-F3C2-4ACB-E6C0-9FCD29FD0AFB}"/>
                </a:ext>
              </a:extLst>
            </p:cNvPr>
            <p:cNvSpPr/>
            <p:nvPr/>
          </p:nvSpPr>
          <p:spPr>
            <a:xfrm>
              <a:off x="5263925" y="58012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5"/>
                    <a:pt x="568" y="301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230;p53">
              <a:extLst>
                <a:ext uri="{FF2B5EF4-FFF2-40B4-BE49-F238E27FC236}">
                  <a16:creationId xmlns:a16="http://schemas.microsoft.com/office/drawing/2014/main" id="{993ECDD8-7F88-99CA-FBBC-2C71068D5DEB}"/>
                </a:ext>
              </a:extLst>
            </p:cNvPr>
            <p:cNvSpPr/>
            <p:nvPr/>
          </p:nvSpPr>
          <p:spPr>
            <a:xfrm>
              <a:off x="5266425" y="5824600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68"/>
                    <a:pt x="168" y="568"/>
                    <a:pt x="334" y="568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231;p53">
              <a:extLst>
                <a:ext uri="{FF2B5EF4-FFF2-40B4-BE49-F238E27FC236}">
                  <a16:creationId xmlns:a16="http://schemas.microsoft.com/office/drawing/2014/main" id="{8A000273-B4A9-8D3A-9631-FDDE61971E5D}"/>
                </a:ext>
              </a:extLst>
            </p:cNvPr>
            <p:cNvSpPr/>
            <p:nvPr/>
          </p:nvSpPr>
          <p:spPr>
            <a:xfrm>
              <a:off x="5158850" y="61773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67"/>
                    <a:pt x="134" y="600"/>
                    <a:pt x="301" y="600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33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232;p53">
              <a:extLst>
                <a:ext uri="{FF2B5EF4-FFF2-40B4-BE49-F238E27FC236}">
                  <a16:creationId xmlns:a16="http://schemas.microsoft.com/office/drawing/2014/main" id="{1AAF5F1D-DE94-7852-15BC-67F874304B5F}"/>
                </a:ext>
              </a:extLst>
            </p:cNvPr>
            <p:cNvSpPr/>
            <p:nvPr/>
          </p:nvSpPr>
          <p:spPr>
            <a:xfrm>
              <a:off x="5510775" y="62691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67"/>
                    <a:pt x="134" y="567"/>
                    <a:pt x="301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233;p53">
              <a:extLst>
                <a:ext uri="{FF2B5EF4-FFF2-40B4-BE49-F238E27FC236}">
                  <a16:creationId xmlns:a16="http://schemas.microsoft.com/office/drawing/2014/main" id="{88A5D332-DDFC-8FB0-F0BB-D91DB2B501C2}"/>
                </a:ext>
              </a:extLst>
            </p:cNvPr>
            <p:cNvSpPr/>
            <p:nvPr/>
          </p:nvSpPr>
          <p:spPr>
            <a:xfrm>
              <a:off x="5442400" y="59497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568"/>
                    <a:pt x="300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234;p53">
              <a:extLst>
                <a:ext uri="{FF2B5EF4-FFF2-40B4-BE49-F238E27FC236}">
                  <a16:creationId xmlns:a16="http://schemas.microsoft.com/office/drawing/2014/main" id="{3348FA10-7610-D3A4-7B33-05374A9E6005}"/>
                </a:ext>
              </a:extLst>
            </p:cNvPr>
            <p:cNvSpPr/>
            <p:nvPr/>
          </p:nvSpPr>
          <p:spPr>
            <a:xfrm>
              <a:off x="5440725" y="592967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30" y="451"/>
                    <a:pt x="140" y="573"/>
                    <a:pt x="283" y="573"/>
                  </a:cubicBezTo>
                  <a:cubicBezTo>
                    <a:pt x="300" y="573"/>
                    <a:pt x="317" y="572"/>
                    <a:pt x="334" y="568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601" y="101"/>
                    <a:pt x="467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235;p53">
              <a:extLst>
                <a:ext uri="{FF2B5EF4-FFF2-40B4-BE49-F238E27FC236}">
                  <a16:creationId xmlns:a16="http://schemas.microsoft.com/office/drawing/2014/main" id="{48FAB564-CD81-E34B-D68B-ECB000FB7D69}"/>
                </a:ext>
              </a:extLst>
            </p:cNvPr>
            <p:cNvSpPr/>
            <p:nvPr/>
          </p:nvSpPr>
          <p:spPr>
            <a:xfrm>
              <a:off x="5459075" y="59388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68"/>
                    <a:pt x="34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236;p53">
              <a:extLst>
                <a:ext uri="{FF2B5EF4-FFF2-40B4-BE49-F238E27FC236}">
                  <a16:creationId xmlns:a16="http://schemas.microsoft.com/office/drawing/2014/main" id="{A0515D70-D96F-4B14-59BE-EF483199E6AA}"/>
                </a:ext>
              </a:extLst>
            </p:cNvPr>
            <p:cNvSpPr/>
            <p:nvPr/>
          </p:nvSpPr>
          <p:spPr>
            <a:xfrm>
              <a:off x="5372350" y="56019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34"/>
                    <a:pt x="0" y="167"/>
                    <a:pt x="0" y="301"/>
                  </a:cubicBezTo>
                  <a:cubicBezTo>
                    <a:pt x="33" y="468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237;p53">
              <a:extLst>
                <a:ext uri="{FF2B5EF4-FFF2-40B4-BE49-F238E27FC236}">
                  <a16:creationId xmlns:a16="http://schemas.microsoft.com/office/drawing/2014/main" id="{2C2AA0EA-DB6C-79C7-1A4A-27A3910B4A42}"/>
                </a:ext>
              </a:extLst>
            </p:cNvPr>
            <p:cNvSpPr/>
            <p:nvPr/>
          </p:nvSpPr>
          <p:spPr>
            <a:xfrm>
              <a:off x="5620025" y="5425875"/>
              <a:ext cx="14200" cy="14325"/>
            </a:xfrm>
            <a:custGeom>
              <a:avLst/>
              <a:gdLst/>
              <a:ahLst/>
              <a:cxnLst/>
              <a:rect l="l" t="t" r="r" b="b"/>
              <a:pathLst>
                <a:path w="568" h="573" extrusionOk="0">
                  <a:moveTo>
                    <a:pt x="318" y="0"/>
                  </a:moveTo>
                  <a:cubicBezTo>
                    <a:pt x="302" y="0"/>
                    <a:pt x="284" y="2"/>
                    <a:pt x="267" y="5"/>
                  </a:cubicBezTo>
                  <a:cubicBezTo>
                    <a:pt x="100" y="5"/>
                    <a:pt x="0" y="139"/>
                    <a:pt x="0" y="305"/>
                  </a:cubicBezTo>
                  <a:cubicBezTo>
                    <a:pt x="0" y="472"/>
                    <a:pt x="134" y="572"/>
                    <a:pt x="300" y="572"/>
                  </a:cubicBezTo>
                  <a:cubicBezTo>
                    <a:pt x="467" y="572"/>
                    <a:pt x="567" y="439"/>
                    <a:pt x="567" y="272"/>
                  </a:cubicBezTo>
                  <a:cubicBezTo>
                    <a:pt x="567" y="123"/>
                    <a:pt x="460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238;p53">
              <a:extLst>
                <a:ext uri="{FF2B5EF4-FFF2-40B4-BE49-F238E27FC236}">
                  <a16:creationId xmlns:a16="http://schemas.microsoft.com/office/drawing/2014/main" id="{11F64023-A3B2-9A9F-1D1A-2C49C775026F}"/>
                </a:ext>
              </a:extLst>
            </p:cNvPr>
            <p:cNvSpPr/>
            <p:nvPr/>
          </p:nvSpPr>
          <p:spPr>
            <a:xfrm>
              <a:off x="5620850" y="54460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34" y="34"/>
                    <a:pt x="1" y="168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34"/>
                    <a:pt x="601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239;p53">
              <a:extLst>
                <a:ext uri="{FF2B5EF4-FFF2-40B4-BE49-F238E27FC236}">
                  <a16:creationId xmlns:a16="http://schemas.microsoft.com/office/drawing/2014/main" id="{8E47ABA7-5BCB-70DE-6FF3-20CCEBEC23DB}"/>
                </a:ext>
              </a:extLst>
            </p:cNvPr>
            <p:cNvSpPr/>
            <p:nvPr/>
          </p:nvSpPr>
          <p:spPr>
            <a:xfrm>
              <a:off x="5737600" y="58738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1" y="33"/>
                    <a:pt x="1" y="167"/>
                    <a:pt x="1" y="334"/>
                  </a:cubicBezTo>
                  <a:cubicBezTo>
                    <a:pt x="1" y="467"/>
                    <a:pt x="134" y="600"/>
                    <a:pt x="301" y="600"/>
                  </a:cubicBezTo>
                  <a:cubicBezTo>
                    <a:pt x="468" y="600"/>
                    <a:pt x="568" y="434"/>
                    <a:pt x="568" y="300"/>
                  </a:cubicBezTo>
                  <a:cubicBezTo>
                    <a:pt x="568" y="133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240;p53">
              <a:extLst>
                <a:ext uri="{FF2B5EF4-FFF2-40B4-BE49-F238E27FC236}">
                  <a16:creationId xmlns:a16="http://schemas.microsoft.com/office/drawing/2014/main" id="{19F5F8EB-CA6B-511A-08B6-AF2C5F0ECC10}"/>
                </a:ext>
              </a:extLst>
            </p:cNvPr>
            <p:cNvSpPr/>
            <p:nvPr/>
          </p:nvSpPr>
          <p:spPr>
            <a:xfrm>
              <a:off x="5658375" y="62991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7" y="0"/>
                  </a:moveTo>
                  <a:cubicBezTo>
                    <a:pt x="134" y="0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601" y="434"/>
                    <a:pt x="601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241;p53">
              <a:extLst>
                <a:ext uri="{FF2B5EF4-FFF2-40B4-BE49-F238E27FC236}">
                  <a16:creationId xmlns:a16="http://schemas.microsoft.com/office/drawing/2014/main" id="{B137A3A1-18AE-725F-C21B-B5A7AADBDC39}"/>
                </a:ext>
              </a:extLst>
            </p:cNvPr>
            <p:cNvSpPr/>
            <p:nvPr/>
          </p:nvSpPr>
          <p:spPr>
            <a:xfrm>
              <a:off x="5679225" y="62991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1" y="0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568" y="434"/>
                    <a:pt x="568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242;p53">
              <a:extLst>
                <a:ext uri="{FF2B5EF4-FFF2-40B4-BE49-F238E27FC236}">
                  <a16:creationId xmlns:a16="http://schemas.microsoft.com/office/drawing/2014/main" id="{B15DF91D-83BD-C68B-92F3-E569B56742CD}"/>
                </a:ext>
              </a:extLst>
            </p:cNvPr>
            <p:cNvSpPr/>
            <p:nvPr/>
          </p:nvSpPr>
          <p:spPr>
            <a:xfrm>
              <a:off x="5943575" y="62639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0"/>
                  </a:moveTo>
                  <a:cubicBezTo>
                    <a:pt x="329" y="0"/>
                    <a:pt x="315" y="2"/>
                    <a:pt x="301" y="5"/>
                  </a:cubicBezTo>
                  <a:cubicBezTo>
                    <a:pt x="134" y="5"/>
                    <a:pt x="1" y="139"/>
                    <a:pt x="1" y="305"/>
                  </a:cubicBezTo>
                  <a:cubicBezTo>
                    <a:pt x="34" y="472"/>
                    <a:pt x="168" y="572"/>
                    <a:pt x="301" y="572"/>
                  </a:cubicBezTo>
                  <a:cubicBezTo>
                    <a:pt x="468" y="572"/>
                    <a:pt x="601" y="439"/>
                    <a:pt x="601" y="272"/>
                  </a:cubicBezTo>
                  <a:cubicBezTo>
                    <a:pt x="601" y="123"/>
                    <a:pt x="467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243;p53">
              <a:extLst>
                <a:ext uri="{FF2B5EF4-FFF2-40B4-BE49-F238E27FC236}">
                  <a16:creationId xmlns:a16="http://schemas.microsoft.com/office/drawing/2014/main" id="{60B7EB73-E89C-8AD2-FED7-49C5D5AA194F}"/>
                </a:ext>
              </a:extLst>
            </p:cNvPr>
            <p:cNvSpPr/>
            <p:nvPr/>
          </p:nvSpPr>
          <p:spPr>
            <a:xfrm>
              <a:off x="5839350" y="59480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67" y="601"/>
                    <a:pt x="300" y="601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244;p53">
              <a:extLst>
                <a:ext uri="{FF2B5EF4-FFF2-40B4-BE49-F238E27FC236}">
                  <a16:creationId xmlns:a16="http://schemas.microsoft.com/office/drawing/2014/main" id="{500952DA-94B7-3FA2-19F3-0EB9ED4A4454}"/>
                </a:ext>
              </a:extLst>
            </p:cNvPr>
            <p:cNvSpPr/>
            <p:nvPr/>
          </p:nvSpPr>
          <p:spPr>
            <a:xfrm>
              <a:off x="5841000" y="596875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1"/>
                  </a:moveTo>
                  <a:cubicBezTo>
                    <a:pt x="329" y="1"/>
                    <a:pt x="315" y="2"/>
                    <a:pt x="301" y="6"/>
                  </a:cubicBezTo>
                  <a:cubicBezTo>
                    <a:pt x="134" y="6"/>
                    <a:pt x="1" y="139"/>
                    <a:pt x="1" y="306"/>
                  </a:cubicBezTo>
                  <a:cubicBezTo>
                    <a:pt x="34" y="439"/>
                    <a:pt x="168" y="573"/>
                    <a:pt x="301" y="573"/>
                  </a:cubicBezTo>
                  <a:cubicBezTo>
                    <a:pt x="468" y="573"/>
                    <a:pt x="601" y="439"/>
                    <a:pt x="601" y="273"/>
                  </a:cubicBezTo>
                  <a:cubicBezTo>
                    <a:pt x="601" y="123"/>
                    <a:pt x="467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245;p53">
              <a:extLst>
                <a:ext uri="{FF2B5EF4-FFF2-40B4-BE49-F238E27FC236}">
                  <a16:creationId xmlns:a16="http://schemas.microsoft.com/office/drawing/2014/main" id="{9DF0872F-9386-6C60-8D94-F1BE086D6EE2}"/>
                </a:ext>
              </a:extLst>
            </p:cNvPr>
            <p:cNvSpPr/>
            <p:nvPr/>
          </p:nvSpPr>
          <p:spPr>
            <a:xfrm>
              <a:off x="5859350" y="5956375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68" y="0"/>
                  </a:moveTo>
                  <a:cubicBezTo>
                    <a:pt x="101" y="0"/>
                    <a:pt x="1" y="134"/>
                    <a:pt x="1" y="301"/>
                  </a:cubicBezTo>
                  <a:cubicBezTo>
                    <a:pt x="1" y="467"/>
                    <a:pt x="134" y="567"/>
                    <a:pt x="301" y="567"/>
                  </a:cubicBezTo>
                  <a:cubicBezTo>
                    <a:pt x="468" y="567"/>
                    <a:pt x="568" y="434"/>
                    <a:pt x="568" y="267"/>
                  </a:cubicBezTo>
                  <a:cubicBezTo>
                    <a:pt x="568" y="100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246;p53">
              <a:extLst>
                <a:ext uri="{FF2B5EF4-FFF2-40B4-BE49-F238E27FC236}">
                  <a16:creationId xmlns:a16="http://schemas.microsoft.com/office/drawing/2014/main" id="{8FA2CDA6-1A8B-860E-E20B-4BA25049BCFB}"/>
                </a:ext>
              </a:extLst>
            </p:cNvPr>
            <p:cNvSpPr/>
            <p:nvPr/>
          </p:nvSpPr>
          <p:spPr>
            <a:xfrm>
              <a:off x="5908550" y="5506875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501" y="568"/>
                    <a:pt x="601" y="435"/>
                    <a:pt x="601" y="268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247;p53">
              <a:extLst>
                <a:ext uri="{FF2B5EF4-FFF2-40B4-BE49-F238E27FC236}">
                  <a16:creationId xmlns:a16="http://schemas.microsoft.com/office/drawing/2014/main" id="{87575435-8A9C-8D11-235F-CBF15670FBFF}"/>
                </a:ext>
              </a:extLst>
            </p:cNvPr>
            <p:cNvSpPr/>
            <p:nvPr/>
          </p:nvSpPr>
          <p:spPr>
            <a:xfrm>
              <a:off x="6060325" y="54134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1" y="468"/>
                    <a:pt x="168" y="601"/>
                    <a:pt x="301" y="601"/>
                  </a:cubicBezTo>
                  <a:cubicBezTo>
                    <a:pt x="468" y="568"/>
                    <a:pt x="601" y="435"/>
                    <a:pt x="601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248;p53">
              <a:extLst>
                <a:ext uri="{FF2B5EF4-FFF2-40B4-BE49-F238E27FC236}">
                  <a16:creationId xmlns:a16="http://schemas.microsoft.com/office/drawing/2014/main" id="{13BFC546-798A-C87E-A6FF-58B3306BAC98}"/>
                </a:ext>
              </a:extLst>
            </p:cNvPr>
            <p:cNvSpPr/>
            <p:nvPr/>
          </p:nvSpPr>
          <p:spPr>
            <a:xfrm>
              <a:off x="6081175" y="541347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8" y="1"/>
                  </a:moveTo>
                  <a:cubicBezTo>
                    <a:pt x="101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568" y="435"/>
                    <a:pt x="568" y="268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249;p53">
              <a:extLst>
                <a:ext uri="{FF2B5EF4-FFF2-40B4-BE49-F238E27FC236}">
                  <a16:creationId xmlns:a16="http://schemas.microsoft.com/office/drawing/2014/main" id="{9E69BBC3-BE3B-C6BD-77A1-BC127F793D63}"/>
                </a:ext>
              </a:extLst>
            </p:cNvPr>
            <p:cNvSpPr/>
            <p:nvPr/>
          </p:nvSpPr>
          <p:spPr>
            <a:xfrm>
              <a:off x="6091200" y="573037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0" y="468"/>
                    <a:pt x="133" y="601"/>
                    <a:pt x="300" y="601"/>
                  </a:cubicBezTo>
                  <a:cubicBezTo>
                    <a:pt x="467" y="601"/>
                    <a:pt x="567" y="434"/>
                    <a:pt x="567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250;p53">
              <a:extLst>
                <a:ext uri="{FF2B5EF4-FFF2-40B4-BE49-F238E27FC236}">
                  <a16:creationId xmlns:a16="http://schemas.microsoft.com/office/drawing/2014/main" id="{F4271CAD-B3B5-91AD-1F1C-25D428356343}"/>
                </a:ext>
              </a:extLst>
            </p:cNvPr>
            <p:cNvSpPr/>
            <p:nvPr/>
          </p:nvSpPr>
          <p:spPr>
            <a:xfrm>
              <a:off x="6092850" y="6102300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51"/>
                    <a:pt x="108" y="573"/>
                    <a:pt x="250" y="573"/>
                  </a:cubicBezTo>
                  <a:cubicBezTo>
                    <a:pt x="266" y="573"/>
                    <a:pt x="284" y="571"/>
                    <a:pt x="301" y="568"/>
                  </a:cubicBezTo>
                  <a:cubicBezTo>
                    <a:pt x="468" y="568"/>
                    <a:pt x="601" y="435"/>
                    <a:pt x="568" y="268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251;p53">
              <a:extLst>
                <a:ext uri="{FF2B5EF4-FFF2-40B4-BE49-F238E27FC236}">
                  <a16:creationId xmlns:a16="http://schemas.microsoft.com/office/drawing/2014/main" id="{0392AEAF-DEBF-5438-2738-63B1A4F0E387}"/>
                </a:ext>
              </a:extLst>
            </p:cNvPr>
            <p:cNvSpPr/>
            <p:nvPr/>
          </p:nvSpPr>
          <p:spPr>
            <a:xfrm>
              <a:off x="6094525" y="61273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1" y="1"/>
                  </a:moveTo>
                  <a:cubicBezTo>
                    <a:pt x="134" y="1"/>
                    <a:pt x="0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601" y="101"/>
                    <a:pt x="467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252;p53">
              <a:extLst>
                <a:ext uri="{FF2B5EF4-FFF2-40B4-BE49-F238E27FC236}">
                  <a16:creationId xmlns:a16="http://schemas.microsoft.com/office/drawing/2014/main" id="{03122E18-B166-252D-4F5B-2A45E88D002E}"/>
                </a:ext>
              </a:extLst>
            </p:cNvPr>
            <p:cNvSpPr/>
            <p:nvPr/>
          </p:nvSpPr>
          <p:spPr>
            <a:xfrm>
              <a:off x="4925350" y="4767650"/>
              <a:ext cx="1302625" cy="47100"/>
            </a:xfrm>
            <a:custGeom>
              <a:avLst/>
              <a:gdLst/>
              <a:ahLst/>
              <a:cxnLst/>
              <a:rect l="l" t="t" r="r" b="b"/>
              <a:pathLst>
                <a:path w="52105" h="1884" extrusionOk="0">
                  <a:moveTo>
                    <a:pt x="16379" y="1216"/>
                  </a:moveTo>
                  <a:cubicBezTo>
                    <a:pt x="16379" y="1250"/>
                    <a:pt x="16379" y="1250"/>
                    <a:pt x="16379" y="1250"/>
                  </a:cubicBezTo>
                  <a:lnTo>
                    <a:pt x="15578" y="1250"/>
                  </a:lnTo>
                  <a:cubicBezTo>
                    <a:pt x="15845" y="1250"/>
                    <a:pt x="16112" y="1216"/>
                    <a:pt x="16379" y="1216"/>
                  </a:cubicBezTo>
                  <a:close/>
                  <a:moveTo>
                    <a:pt x="27554" y="1216"/>
                  </a:moveTo>
                  <a:cubicBezTo>
                    <a:pt x="27554" y="1216"/>
                    <a:pt x="27587" y="1250"/>
                    <a:pt x="27587" y="1250"/>
                  </a:cubicBezTo>
                  <a:lnTo>
                    <a:pt x="26553" y="1250"/>
                  </a:lnTo>
                  <a:cubicBezTo>
                    <a:pt x="26887" y="1250"/>
                    <a:pt x="27220" y="1250"/>
                    <a:pt x="27554" y="1216"/>
                  </a:cubicBezTo>
                  <a:close/>
                  <a:moveTo>
                    <a:pt x="7772" y="1"/>
                  </a:moveTo>
                  <a:cubicBezTo>
                    <a:pt x="7540" y="1"/>
                    <a:pt x="7306" y="5"/>
                    <a:pt x="7072" y="15"/>
                  </a:cubicBezTo>
                  <a:cubicBezTo>
                    <a:pt x="6319" y="43"/>
                    <a:pt x="5567" y="164"/>
                    <a:pt x="4814" y="164"/>
                  </a:cubicBezTo>
                  <a:cubicBezTo>
                    <a:pt x="4666" y="164"/>
                    <a:pt x="4518" y="160"/>
                    <a:pt x="4370" y="149"/>
                  </a:cubicBezTo>
                  <a:cubicBezTo>
                    <a:pt x="4327" y="158"/>
                    <a:pt x="4267" y="162"/>
                    <a:pt x="4193" y="162"/>
                  </a:cubicBezTo>
                  <a:cubicBezTo>
                    <a:pt x="3825" y="162"/>
                    <a:pt x="3123" y="66"/>
                    <a:pt x="2562" y="66"/>
                  </a:cubicBezTo>
                  <a:cubicBezTo>
                    <a:pt x="2016" y="66"/>
                    <a:pt x="1604" y="157"/>
                    <a:pt x="1769" y="516"/>
                  </a:cubicBezTo>
                  <a:cubicBezTo>
                    <a:pt x="1635" y="549"/>
                    <a:pt x="1535" y="616"/>
                    <a:pt x="1502" y="716"/>
                  </a:cubicBezTo>
                  <a:cubicBezTo>
                    <a:pt x="1302" y="749"/>
                    <a:pt x="1135" y="983"/>
                    <a:pt x="1235" y="1150"/>
                  </a:cubicBezTo>
                  <a:cubicBezTo>
                    <a:pt x="1268" y="1183"/>
                    <a:pt x="1268" y="1216"/>
                    <a:pt x="1302" y="1216"/>
                  </a:cubicBezTo>
                  <a:lnTo>
                    <a:pt x="334" y="1216"/>
                  </a:lnTo>
                  <a:cubicBezTo>
                    <a:pt x="167" y="1216"/>
                    <a:pt x="34" y="1316"/>
                    <a:pt x="1" y="1483"/>
                  </a:cubicBezTo>
                  <a:cubicBezTo>
                    <a:pt x="1" y="1650"/>
                    <a:pt x="134" y="1817"/>
                    <a:pt x="301" y="1817"/>
                  </a:cubicBezTo>
                  <a:lnTo>
                    <a:pt x="21216" y="1817"/>
                  </a:lnTo>
                  <a:cubicBezTo>
                    <a:pt x="23751" y="1817"/>
                    <a:pt x="26286" y="1850"/>
                    <a:pt x="28821" y="1850"/>
                  </a:cubicBezTo>
                  <a:lnTo>
                    <a:pt x="44232" y="1850"/>
                  </a:lnTo>
                  <a:cubicBezTo>
                    <a:pt x="46734" y="1850"/>
                    <a:pt x="49269" y="1850"/>
                    <a:pt x="51771" y="1883"/>
                  </a:cubicBezTo>
                  <a:lnTo>
                    <a:pt x="51804" y="1883"/>
                  </a:lnTo>
                  <a:cubicBezTo>
                    <a:pt x="51938" y="1850"/>
                    <a:pt x="52071" y="1750"/>
                    <a:pt x="52071" y="1583"/>
                  </a:cubicBezTo>
                  <a:cubicBezTo>
                    <a:pt x="52105" y="1450"/>
                    <a:pt x="51971" y="1283"/>
                    <a:pt x="51804" y="1283"/>
                  </a:cubicBezTo>
                  <a:lnTo>
                    <a:pt x="51237" y="1283"/>
                  </a:lnTo>
                  <a:cubicBezTo>
                    <a:pt x="51404" y="1150"/>
                    <a:pt x="51437" y="883"/>
                    <a:pt x="51137" y="749"/>
                  </a:cubicBezTo>
                  <a:cubicBezTo>
                    <a:pt x="50670" y="749"/>
                    <a:pt x="50319" y="342"/>
                    <a:pt x="49868" y="342"/>
                  </a:cubicBezTo>
                  <a:cubicBezTo>
                    <a:pt x="49836" y="342"/>
                    <a:pt x="49803" y="345"/>
                    <a:pt x="49770" y="349"/>
                  </a:cubicBezTo>
                  <a:cubicBezTo>
                    <a:pt x="49175" y="439"/>
                    <a:pt x="48585" y="480"/>
                    <a:pt x="47997" y="480"/>
                  </a:cubicBezTo>
                  <a:cubicBezTo>
                    <a:pt x="47067" y="480"/>
                    <a:pt x="46139" y="379"/>
                    <a:pt x="45200" y="216"/>
                  </a:cubicBezTo>
                  <a:cubicBezTo>
                    <a:pt x="44214" y="127"/>
                    <a:pt x="43218" y="86"/>
                    <a:pt x="42223" y="86"/>
                  </a:cubicBezTo>
                  <a:cubicBezTo>
                    <a:pt x="41334" y="86"/>
                    <a:pt x="40444" y="119"/>
                    <a:pt x="39562" y="182"/>
                  </a:cubicBezTo>
                  <a:cubicBezTo>
                    <a:pt x="39362" y="182"/>
                    <a:pt x="39162" y="249"/>
                    <a:pt x="39095" y="449"/>
                  </a:cubicBezTo>
                  <a:cubicBezTo>
                    <a:pt x="35659" y="282"/>
                    <a:pt x="32190" y="249"/>
                    <a:pt x="28755" y="182"/>
                  </a:cubicBezTo>
                  <a:cubicBezTo>
                    <a:pt x="28071" y="132"/>
                    <a:pt x="27395" y="107"/>
                    <a:pt x="26720" y="107"/>
                  </a:cubicBezTo>
                  <a:cubicBezTo>
                    <a:pt x="26044" y="107"/>
                    <a:pt x="25369" y="132"/>
                    <a:pt x="24685" y="182"/>
                  </a:cubicBezTo>
                  <a:cubicBezTo>
                    <a:pt x="24644" y="175"/>
                    <a:pt x="24599" y="171"/>
                    <a:pt x="24554" y="171"/>
                  </a:cubicBezTo>
                  <a:cubicBezTo>
                    <a:pt x="24383" y="171"/>
                    <a:pt x="24204" y="231"/>
                    <a:pt x="24151" y="416"/>
                  </a:cubicBezTo>
                  <a:cubicBezTo>
                    <a:pt x="22677" y="228"/>
                    <a:pt x="21203" y="123"/>
                    <a:pt x="19728" y="123"/>
                  </a:cubicBezTo>
                  <a:cubicBezTo>
                    <a:pt x="19101" y="123"/>
                    <a:pt x="18474" y="142"/>
                    <a:pt x="17847" y="182"/>
                  </a:cubicBezTo>
                  <a:cubicBezTo>
                    <a:pt x="17576" y="187"/>
                    <a:pt x="17306" y="188"/>
                    <a:pt x="17035" y="188"/>
                  </a:cubicBezTo>
                  <a:cubicBezTo>
                    <a:pt x="16428" y="188"/>
                    <a:pt x="15820" y="180"/>
                    <a:pt x="15214" y="180"/>
                  </a:cubicBezTo>
                  <a:cubicBezTo>
                    <a:pt x="14028" y="180"/>
                    <a:pt x="12846" y="210"/>
                    <a:pt x="11676" y="382"/>
                  </a:cubicBezTo>
                  <a:cubicBezTo>
                    <a:pt x="10399" y="155"/>
                    <a:pt x="9097" y="1"/>
                    <a:pt x="7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253;p53">
              <a:extLst>
                <a:ext uri="{FF2B5EF4-FFF2-40B4-BE49-F238E27FC236}">
                  <a16:creationId xmlns:a16="http://schemas.microsoft.com/office/drawing/2014/main" id="{2302E239-5DBD-26AC-A58F-C4BFC2459BDC}"/>
                </a:ext>
              </a:extLst>
            </p:cNvPr>
            <p:cNvSpPr/>
            <p:nvPr/>
          </p:nvSpPr>
          <p:spPr>
            <a:xfrm>
              <a:off x="4920350" y="5306750"/>
              <a:ext cx="94250" cy="1210875"/>
            </a:xfrm>
            <a:custGeom>
              <a:avLst/>
              <a:gdLst/>
              <a:ahLst/>
              <a:cxnLst/>
              <a:rect l="l" t="t" r="r" b="b"/>
              <a:pathLst>
                <a:path w="3770" h="48435" extrusionOk="0">
                  <a:moveTo>
                    <a:pt x="2035" y="0"/>
                  </a:moveTo>
                  <a:cubicBezTo>
                    <a:pt x="1902" y="33"/>
                    <a:pt x="1802" y="100"/>
                    <a:pt x="1768" y="234"/>
                  </a:cubicBezTo>
                  <a:cubicBezTo>
                    <a:pt x="1768" y="267"/>
                    <a:pt x="1768" y="300"/>
                    <a:pt x="1768" y="300"/>
                  </a:cubicBezTo>
                  <a:cubicBezTo>
                    <a:pt x="1768" y="334"/>
                    <a:pt x="1768" y="367"/>
                    <a:pt x="1768" y="367"/>
                  </a:cubicBezTo>
                  <a:lnTo>
                    <a:pt x="1668" y="367"/>
                  </a:lnTo>
                  <a:cubicBezTo>
                    <a:pt x="1602" y="300"/>
                    <a:pt x="1502" y="267"/>
                    <a:pt x="1402" y="267"/>
                  </a:cubicBezTo>
                  <a:cubicBezTo>
                    <a:pt x="1268" y="317"/>
                    <a:pt x="1085" y="317"/>
                    <a:pt x="893" y="317"/>
                  </a:cubicBezTo>
                  <a:cubicBezTo>
                    <a:pt x="701" y="317"/>
                    <a:pt x="501" y="317"/>
                    <a:pt x="334" y="367"/>
                  </a:cubicBezTo>
                  <a:lnTo>
                    <a:pt x="301" y="367"/>
                  </a:lnTo>
                  <a:cubicBezTo>
                    <a:pt x="134" y="400"/>
                    <a:pt x="1" y="500"/>
                    <a:pt x="1" y="734"/>
                  </a:cubicBezTo>
                  <a:cubicBezTo>
                    <a:pt x="34" y="767"/>
                    <a:pt x="34" y="834"/>
                    <a:pt x="101" y="867"/>
                  </a:cubicBezTo>
                  <a:cubicBezTo>
                    <a:pt x="67" y="867"/>
                    <a:pt x="67" y="901"/>
                    <a:pt x="67" y="901"/>
                  </a:cubicBezTo>
                  <a:cubicBezTo>
                    <a:pt x="101" y="1668"/>
                    <a:pt x="134" y="2435"/>
                    <a:pt x="134" y="3169"/>
                  </a:cubicBezTo>
                  <a:cubicBezTo>
                    <a:pt x="167" y="3436"/>
                    <a:pt x="167" y="3736"/>
                    <a:pt x="167" y="4003"/>
                  </a:cubicBezTo>
                  <a:cubicBezTo>
                    <a:pt x="234" y="6238"/>
                    <a:pt x="301" y="8440"/>
                    <a:pt x="367" y="10674"/>
                  </a:cubicBezTo>
                  <a:cubicBezTo>
                    <a:pt x="434" y="13210"/>
                    <a:pt x="501" y="15711"/>
                    <a:pt x="568" y="18213"/>
                  </a:cubicBezTo>
                  <a:lnTo>
                    <a:pt x="768" y="25819"/>
                  </a:lnTo>
                  <a:cubicBezTo>
                    <a:pt x="834" y="28354"/>
                    <a:pt x="901" y="30856"/>
                    <a:pt x="968" y="33357"/>
                  </a:cubicBezTo>
                  <a:lnTo>
                    <a:pt x="1001" y="33824"/>
                  </a:lnTo>
                  <a:cubicBezTo>
                    <a:pt x="1068" y="36293"/>
                    <a:pt x="1135" y="38728"/>
                    <a:pt x="1201" y="41196"/>
                  </a:cubicBezTo>
                  <a:cubicBezTo>
                    <a:pt x="1268" y="43498"/>
                    <a:pt x="1335" y="45766"/>
                    <a:pt x="1402" y="48068"/>
                  </a:cubicBezTo>
                  <a:cubicBezTo>
                    <a:pt x="1402" y="48135"/>
                    <a:pt x="1435" y="48235"/>
                    <a:pt x="1535" y="48268"/>
                  </a:cubicBezTo>
                  <a:cubicBezTo>
                    <a:pt x="1568" y="48301"/>
                    <a:pt x="1635" y="48335"/>
                    <a:pt x="1702" y="48335"/>
                  </a:cubicBezTo>
                  <a:cubicBezTo>
                    <a:pt x="1768" y="48368"/>
                    <a:pt x="1869" y="48401"/>
                    <a:pt x="2002" y="48401"/>
                  </a:cubicBezTo>
                  <a:cubicBezTo>
                    <a:pt x="2402" y="48401"/>
                    <a:pt x="2803" y="48268"/>
                    <a:pt x="3203" y="48235"/>
                  </a:cubicBezTo>
                  <a:cubicBezTo>
                    <a:pt x="3236" y="48368"/>
                    <a:pt x="3370" y="48435"/>
                    <a:pt x="3503" y="48435"/>
                  </a:cubicBezTo>
                  <a:cubicBezTo>
                    <a:pt x="3636" y="48435"/>
                    <a:pt x="3737" y="48335"/>
                    <a:pt x="3770" y="48201"/>
                  </a:cubicBezTo>
                  <a:cubicBezTo>
                    <a:pt x="3770" y="48168"/>
                    <a:pt x="3770" y="48168"/>
                    <a:pt x="3770" y="48135"/>
                  </a:cubicBezTo>
                  <a:cubicBezTo>
                    <a:pt x="3737" y="47334"/>
                    <a:pt x="3737" y="46533"/>
                    <a:pt x="3703" y="45733"/>
                  </a:cubicBezTo>
                  <a:cubicBezTo>
                    <a:pt x="3636" y="43264"/>
                    <a:pt x="3536" y="40796"/>
                    <a:pt x="3470" y="38328"/>
                  </a:cubicBezTo>
                  <a:cubicBezTo>
                    <a:pt x="3436" y="37227"/>
                    <a:pt x="3403" y="36126"/>
                    <a:pt x="3370" y="34992"/>
                  </a:cubicBezTo>
                  <a:cubicBezTo>
                    <a:pt x="3336" y="33591"/>
                    <a:pt x="3303" y="32190"/>
                    <a:pt x="3236" y="30755"/>
                  </a:cubicBezTo>
                  <a:cubicBezTo>
                    <a:pt x="3169" y="28154"/>
                    <a:pt x="3103" y="25552"/>
                    <a:pt x="3003" y="22950"/>
                  </a:cubicBezTo>
                  <a:cubicBezTo>
                    <a:pt x="2936" y="20448"/>
                    <a:pt x="2869" y="17946"/>
                    <a:pt x="2803" y="15478"/>
                  </a:cubicBezTo>
                  <a:cubicBezTo>
                    <a:pt x="2702" y="12876"/>
                    <a:pt x="2636" y="10274"/>
                    <a:pt x="2569" y="7672"/>
                  </a:cubicBezTo>
                  <a:cubicBezTo>
                    <a:pt x="2536" y="6405"/>
                    <a:pt x="2502" y="5171"/>
                    <a:pt x="2436" y="3936"/>
                  </a:cubicBezTo>
                  <a:cubicBezTo>
                    <a:pt x="2402" y="2702"/>
                    <a:pt x="2369" y="1501"/>
                    <a:pt x="2336" y="300"/>
                  </a:cubicBezTo>
                  <a:cubicBezTo>
                    <a:pt x="2336" y="267"/>
                    <a:pt x="2336" y="234"/>
                    <a:pt x="2336" y="234"/>
                  </a:cubicBezTo>
                  <a:cubicBezTo>
                    <a:pt x="2302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254;p53">
              <a:extLst>
                <a:ext uri="{FF2B5EF4-FFF2-40B4-BE49-F238E27FC236}">
                  <a16:creationId xmlns:a16="http://schemas.microsoft.com/office/drawing/2014/main" id="{DC0DCDD8-D12B-1DF5-7BEA-C6DA1A862681}"/>
                </a:ext>
              </a:extLst>
            </p:cNvPr>
            <p:cNvSpPr/>
            <p:nvPr/>
          </p:nvSpPr>
          <p:spPr>
            <a:xfrm>
              <a:off x="6200425" y="5275875"/>
              <a:ext cx="94275" cy="1181850"/>
            </a:xfrm>
            <a:custGeom>
              <a:avLst/>
              <a:gdLst/>
              <a:ahLst/>
              <a:cxnLst/>
              <a:rect l="l" t="t" r="r" b="b"/>
              <a:pathLst>
                <a:path w="3771" h="47274" extrusionOk="0">
                  <a:moveTo>
                    <a:pt x="301" y="1"/>
                  </a:moveTo>
                  <a:cubicBezTo>
                    <a:pt x="201" y="34"/>
                    <a:pt x="134" y="68"/>
                    <a:pt x="101" y="134"/>
                  </a:cubicBezTo>
                  <a:cubicBezTo>
                    <a:pt x="34" y="168"/>
                    <a:pt x="1" y="234"/>
                    <a:pt x="1" y="334"/>
                  </a:cubicBezTo>
                  <a:cubicBezTo>
                    <a:pt x="34" y="701"/>
                    <a:pt x="34" y="1102"/>
                    <a:pt x="68" y="1469"/>
                  </a:cubicBezTo>
                  <a:cubicBezTo>
                    <a:pt x="68" y="1902"/>
                    <a:pt x="68" y="2336"/>
                    <a:pt x="101" y="2803"/>
                  </a:cubicBezTo>
                  <a:lnTo>
                    <a:pt x="134" y="3637"/>
                  </a:lnTo>
                  <a:cubicBezTo>
                    <a:pt x="201" y="5838"/>
                    <a:pt x="268" y="8040"/>
                    <a:pt x="334" y="10242"/>
                  </a:cubicBezTo>
                  <a:cubicBezTo>
                    <a:pt x="401" y="12777"/>
                    <a:pt x="501" y="15279"/>
                    <a:pt x="568" y="17814"/>
                  </a:cubicBezTo>
                  <a:lnTo>
                    <a:pt x="801" y="25319"/>
                  </a:lnTo>
                  <a:cubicBezTo>
                    <a:pt x="901" y="27854"/>
                    <a:pt x="968" y="30356"/>
                    <a:pt x="1068" y="32891"/>
                  </a:cubicBezTo>
                  <a:cubicBezTo>
                    <a:pt x="1102" y="34626"/>
                    <a:pt x="1168" y="36360"/>
                    <a:pt x="1202" y="38061"/>
                  </a:cubicBezTo>
                  <a:cubicBezTo>
                    <a:pt x="1235" y="38895"/>
                    <a:pt x="1268" y="39729"/>
                    <a:pt x="1302" y="40530"/>
                  </a:cubicBezTo>
                  <a:cubicBezTo>
                    <a:pt x="1368" y="42698"/>
                    <a:pt x="1435" y="44866"/>
                    <a:pt x="1502" y="47001"/>
                  </a:cubicBezTo>
                  <a:cubicBezTo>
                    <a:pt x="1502" y="47151"/>
                    <a:pt x="1636" y="47273"/>
                    <a:pt x="1759" y="47273"/>
                  </a:cubicBezTo>
                  <a:cubicBezTo>
                    <a:pt x="1774" y="47273"/>
                    <a:pt x="1788" y="47272"/>
                    <a:pt x="1802" y="47268"/>
                  </a:cubicBezTo>
                  <a:cubicBezTo>
                    <a:pt x="1869" y="47268"/>
                    <a:pt x="1936" y="47235"/>
                    <a:pt x="2002" y="47201"/>
                  </a:cubicBezTo>
                  <a:cubicBezTo>
                    <a:pt x="2102" y="47201"/>
                    <a:pt x="2236" y="47168"/>
                    <a:pt x="2336" y="47168"/>
                  </a:cubicBezTo>
                  <a:cubicBezTo>
                    <a:pt x="2419" y="47135"/>
                    <a:pt x="2536" y="47126"/>
                    <a:pt x="2669" y="47126"/>
                  </a:cubicBezTo>
                  <a:cubicBezTo>
                    <a:pt x="2803" y="47126"/>
                    <a:pt x="2953" y="47135"/>
                    <a:pt x="3103" y="47135"/>
                  </a:cubicBezTo>
                  <a:cubicBezTo>
                    <a:pt x="3136" y="47168"/>
                    <a:pt x="3236" y="47201"/>
                    <a:pt x="3303" y="47201"/>
                  </a:cubicBezTo>
                  <a:cubicBezTo>
                    <a:pt x="3403" y="47201"/>
                    <a:pt x="3503" y="47135"/>
                    <a:pt x="3537" y="47035"/>
                  </a:cubicBezTo>
                  <a:cubicBezTo>
                    <a:pt x="3703" y="46968"/>
                    <a:pt x="3770" y="46834"/>
                    <a:pt x="3737" y="46668"/>
                  </a:cubicBezTo>
                  <a:cubicBezTo>
                    <a:pt x="3703" y="46568"/>
                    <a:pt x="3637" y="46534"/>
                    <a:pt x="3570" y="46501"/>
                  </a:cubicBezTo>
                  <a:cubicBezTo>
                    <a:pt x="3570" y="45800"/>
                    <a:pt x="3537" y="45067"/>
                    <a:pt x="3537" y="44366"/>
                  </a:cubicBezTo>
                  <a:cubicBezTo>
                    <a:pt x="3437" y="41898"/>
                    <a:pt x="3403" y="39396"/>
                    <a:pt x="3337" y="36927"/>
                  </a:cubicBezTo>
                  <a:cubicBezTo>
                    <a:pt x="3337" y="36894"/>
                    <a:pt x="3337" y="36894"/>
                    <a:pt x="3337" y="36861"/>
                  </a:cubicBezTo>
                  <a:cubicBezTo>
                    <a:pt x="3270" y="34359"/>
                    <a:pt x="3203" y="31857"/>
                    <a:pt x="3136" y="29355"/>
                  </a:cubicBezTo>
                  <a:cubicBezTo>
                    <a:pt x="3136" y="29289"/>
                    <a:pt x="3070" y="29188"/>
                    <a:pt x="3003" y="29155"/>
                  </a:cubicBezTo>
                  <a:cubicBezTo>
                    <a:pt x="2936" y="27087"/>
                    <a:pt x="2903" y="25019"/>
                    <a:pt x="2836" y="22984"/>
                  </a:cubicBezTo>
                  <a:cubicBezTo>
                    <a:pt x="2769" y="20416"/>
                    <a:pt x="2669" y="17847"/>
                    <a:pt x="2603" y="15279"/>
                  </a:cubicBezTo>
                  <a:cubicBezTo>
                    <a:pt x="2536" y="12777"/>
                    <a:pt x="2469" y="10308"/>
                    <a:pt x="2403" y="7807"/>
                  </a:cubicBezTo>
                  <a:cubicBezTo>
                    <a:pt x="2336" y="6339"/>
                    <a:pt x="2302" y="4871"/>
                    <a:pt x="2269" y="3403"/>
                  </a:cubicBezTo>
                  <a:cubicBezTo>
                    <a:pt x="2269" y="3337"/>
                    <a:pt x="2269" y="3237"/>
                    <a:pt x="2269" y="3170"/>
                  </a:cubicBezTo>
                  <a:cubicBezTo>
                    <a:pt x="2269" y="3070"/>
                    <a:pt x="2236" y="2970"/>
                    <a:pt x="2236" y="2870"/>
                  </a:cubicBezTo>
                  <a:cubicBezTo>
                    <a:pt x="2236" y="2803"/>
                    <a:pt x="2236" y="2703"/>
                    <a:pt x="2236" y="2636"/>
                  </a:cubicBezTo>
                  <a:cubicBezTo>
                    <a:pt x="2236" y="1902"/>
                    <a:pt x="2202" y="1202"/>
                    <a:pt x="2169" y="501"/>
                  </a:cubicBezTo>
                  <a:cubicBezTo>
                    <a:pt x="2169" y="468"/>
                    <a:pt x="2169" y="435"/>
                    <a:pt x="2169" y="401"/>
                  </a:cubicBezTo>
                  <a:cubicBezTo>
                    <a:pt x="2136" y="334"/>
                    <a:pt x="2069" y="268"/>
                    <a:pt x="2002" y="268"/>
                  </a:cubicBezTo>
                  <a:cubicBezTo>
                    <a:pt x="1969" y="168"/>
                    <a:pt x="1869" y="134"/>
                    <a:pt x="1769" y="101"/>
                  </a:cubicBezTo>
                  <a:lnTo>
                    <a:pt x="1368" y="101"/>
                  </a:lnTo>
                  <a:cubicBezTo>
                    <a:pt x="1168" y="68"/>
                    <a:pt x="968" y="68"/>
                    <a:pt x="768" y="34"/>
                  </a:cubicBezTo>
                  <a:cubicBezTo>
                    <a:pt x="741" y="25"/>
                    <a:pt x="714" y="21"/>
                    <a:pt x="688" y="21"/>
                  </a:cubicBezTo>
                  <a:cubicBezTo>
                    <a:pt x="617" y="21"/>
                    <a:pt x="550" y="52"/>
                    <a:pt x="501" y="101"/>
                  </a:cubicBezTo>
                  <a:cubicBezTo>
                    <a:pt x="468" y="34"/>
                    <a:pt x="3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255;p53">
              <a:extLst>
                <a:ext uri="{FF2B5EF4-FFF2-40B4-BE49-F238E27FC236}">
                  <a16:creationId xmlns:a16="http://schemas.microsoft.com/office/drawing/2014/main" id="{7C8D85DE-E41B-E74F-D6AE-AA2BAF113EAD}"/>
                </a:ext>
              </a:extLst>
            </p:cNvPr>
            <p:cNvSpPr/>
            <p:nvPr/>
          </p:nvSpPr>
          <p:spPr>
            <a:xfrm>
              <a:off x="4957875" y="4778025"/>
              <a:ext cx="850" cy="875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34" y="1"/>
                  </a:moveTo>
                  <a:cubicBezTo>
                    <a:pt x="1" y="1"/>
                    <a:pt x="1" y="1"/>
                    <a:pt x="1" y="34"/>
                  </a:cubicBezTo>
                  <a:cubicBezTo>
                    <a:pt x="1" y="1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256;p53">
              <a:extLst>
                <a:ext uri="{FF2B5EF4-FFF2-40B4-BE49-F238E27FC236}">
                  <a16:creationId xmlns:a16="http://schemas.microsoft.com/office/drawing/2014/main" id="{A8579F3B-5ACF-4283-9B9D-D4DA9EC16B31}"/>
                </a:ext>
              </a:extLst>
            </p:cNvPr>
            <p:cNvSpPr/>
            <p:nvPr/>
          </p:nvSpPr>
          <p:spPr>
            <a:xfrm>
              <a:off x="6202100" y="47788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0"/>
                  </a:moveTo>
                  <a:cubicBezTo>
                    <a:pt x="1" y="0"/>
                    <a:pt x="1" y="33"/>
                    <a:pt x="1" y="33"/>
                  </a:cubicBezTo>
                  <a:lnTo>
                    <a:pt x="34" y="33"/>
                  </a:lnTo>
                  <a:cubicBezTo>
                    <a:pt x="1" y="33"/>
                    <a:pt x="1" y="3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257;p53">
              <a:extLst>
                <a:ext uri="{FF2B5EF4-FFF2-40B4-BE49-F238E27FC236}">
                  <a16:creationId xmlns:a16="http://schemas.microsoft.com/office/drawing/2014/main" id="{03028343-21C7-C54F-A876-D4CDF5328701}"/>
                </a:ext>
              </a:extLst>
            </p:cNvPr>
            <p:cNvSpPr/>
            <p:nvPr/>
          </p:nvSpPr>
          <p:spPr>
            <a:xfrm>
              <a:off x="4691025" y="4766350"/>
              <a:ext cx="1811325" cy="1760450"/>
            </a:xfrm>
            <a:custGeom>
              <a:avLst/>
              <a:gdLst/>
              <a:ahLst/>
              <a:cxnLst/>
              <a:rect l="l" t="t" r="r" b="b"/>
              <a:pathLst>
                <a:path w="72453" h="70418" extrusionOk="0">
                  <a:moveTo>
                    <a:pt x="59576" y="634"/>
                  </a:moveTo>
                  <a:cubicBezTo>
                    <a:pt x="59776" y="768"/>
                    <a:pt x="59977" y="901"/>
                    <a:pt x="60177" y="1035"/>
                  </a:cubicBezTo>
                  <a:cubicBezTo>
                    <a:pt x="62278" y="2469"/>
                    <a:pt x="64380" y="3870"/>
                    <a:pt x="66481" y="5271"/>
                  </a:cubicBezTo>
                  <a:cubicBezTo>
                    <a:pt x="68149" y="6405"/>
                    <a:pt x="69817" y="7539"/>
                    <a:pt x="71485" y="8674"/>
                  </a:cubicBezTo>
                  <a:lnTo>
                    <a:pt x="71685" y="14211"/>
                  </a:lnTo>
                  <a:cubicBezTo>
                    <a:pt x="71718" y="16079"/>
                    <a:pt x="71785" y="17947"/>
                    <a:pt x="71852" y="19815"/>
                  </a:cubicBezTo>
                  <a:cubicBezTo>
                    <a:pt x="70451" y="19848"/>
                    <a:pt x="69016" y="19882"/>
                    <a:pt x="67582" y="19915"/>
                  </a:cubicBezTo>
                  <a:cubicBezTo>
                    <a:pt x="64380" y="20015"/>
                    <a:pt x="61211" y="20115"/>
                    <a:pt x="58008" y="20182"/>
                  </a:cubicBezTo>
                  <a:cubicBezTo>
                    <a:pt x="54606" y="20282"/>
                    <a:pt x="51170" y="20382"/>
                    <a:pt x="47768" y="20449"/>
                  </a:cubicBezTo>
                  <a:cubicBezTo>
                    <a:pt x="44465" y="20549"/>
                    <a:pt x="41196" y="20615"/>
                    <a:pt x="37894" y="20715"/>
                  </a:cubicBezTo>
                  <a:cubicBezTo>
                    <a:pt x="34758" y="20782"/>
                    <a:pt x="31623" y="20882"/>
                    <a:pt x="28487" y="20949"/>
                  </a:cubicBezTo>
                  <a:lnTo>
                    <a:pt x="18547" y="21216"/>
                  </a:lnTo>
                  <a:cubicBezTo>
                    <a:pt x="15144" y="21316"/>
                    <a:pt x="11709" y="21416"/>
                    <a:pt x="8273" y="21483"/>
                  </a:cubicBezTo>
                  <a:cubicBezTo>
                    <a:pt x="5838" y="21549"/>
                    <a:pt x="3403" y="21616"/>
                    <a:pt x="934" y="21683"/>
                  </a:cubicBezTo>
                  <a:cubicBezTo>
                    <a:pt x="901" y="19781"/>
                    <a:pt x="834" y="17880"/>
                    <a:pt x="801" y="15945"/>
                  </a:cubicBezTo>
                  <a:cubicBezTo>
                    <a:pt x="734" y="13477"/>
                    <a:pt x="667" y="11009"/>
                    <a:pt x="567" y="8540"/>
                  </a:cubicBezTo>
                  <a:cubicBezTo>
                    <a:pt x="2435" y="7172"/>
                    <a:pt x="4303" y="5838"/>
                    <a:pt x="6138" y="4471"/>
                  </a:cubicBezTo>
                  <a:cubicBezTo>
                    <a:pt x="7906" y="3203"/>
                    <a:pt x="9674" y="1902"/>
                    <a:pt x="11442" y="634"/>
                  </a:cubicBezTo>
                  <a:close/>
                  <a:moveTo>
                    <a:pt x="62312" y="20649"/>
                  </a:moveTo>
                  <a:cubicBezTo>
                    <a:pt x="62345" y="21850"/>
                    <a:pt x="62378" y="23084"/>
                    <a:pt x="62445" y="24285"/>
                  </a:cubicBezTo>
                  <a:cubicBezTo>
                    <a:pt x="62512" y="26853"/>
                    <a:pt x="62612" y="29422"/>
                    <a:pt x="62712" y="31990"/>
                  </a:cubicBezTo>
                  <a:cubicBezTo>
                    <a:pt x="62779" y="34525"/>
                    <a:pt x="62879" y="37061"/>
                    <a:pt x="62979" y="39596"/>
                  </a:cubicBezTo>
                  <a:cubicBezTo>
                    <a:pt x="63045" y="42131"/>
                    <a:pt x="63145" y="44666"/>
                    <a:pt x="63212" y="47234"/>
                  </a:cubicBezTo>
                  <a:cubicBezTo>
                    <a:pt x="63312" y="49770"/>
                    <a:pt x="63412" y="52371"/>
                    <a:pt x="63479" y="54940"/>
                  </a:cubicBezTo>
                  <a:cubicBezTo>
                    <a:pt x="63579" y="57442"/>
                    <a:pt x="63679" y="59977"/>
                    <a:pt x="63746" y="62479"/>
                  </a:cubicBezTo>
                  <a:cubicBezTo>
                    <a:pt x="63813" y="64113"/>
                    <a:pt x="63879" y="65748"/>
                    <a:pt x="63946" y="67382"/>
                  </a:cubicBezTo>
                  <a:cubicBezTo>
                    <a:pt x="63612" y="67416"/>
                    <a:pt x="63312" y="67416"/>
                    <a:pt x="62979" y="67416"/>
                  </a:cubicBezTo>
                  <a:cubicBezTo>
                    <a:pt x="60510" y="67549"/>
                    <a:pt x="58042" y="67649"/>
                    <a:pt x="55540" y="67783"/>
                  </a:cubicBezTo>
                  <a:lnTo>
                    <a:pt x="47334" y="68149"/>
                  </a:lnTo>
                  <a:cubicBezTo>
                    <a:pt x="44932" y="68250"/>
                    <a:pt x="42497" y="68383"/>
                    <a:pt x="40062" y="68483"/>
                  </a:cubicBezTo>
                  <a:cubicBezTo>
                    <a:pt x="37527" y="68583"/>
                    <a:pt x="34992" y="68717"/>
                    <a:pt x="32490" y="68817"/>
                  </a:cubicBezTo>
                  <a:cubicBezTo>
                    <a:pt x="29722" y="68950"/>
                    <a:pt x="26986" y="69083"/>
                    <a:pt x="24218" y="69217"/>
                  </a:cubicBezTo>
                  <a:cubicBezTo>
                    <a:pt x="21682" y="69317"/>
                    <a:pt x="19147" y="69417"/>
                    <a:pt x="16612" y="69550"/>
                  </a:cubicBezTo>
                  <a:cubicBezTo>
                    <a:pt x="14611" y="69651"/>
                    <a:pt x="12609" y="69751"/>
                    <a:pt x="10608" y="69817"/>
                  </a:cubicBezTo>
                  <a:cubicBezTo>
                    <a:pt x="10608" y="69083"/>
                    <a:pt x="10575" y="68350"/>
                    <a:pt x="10541" y="67649"/>
                  </a:cubicBezTo>
                  <a:cubicBezTo>
                    <a:pt x="10508" y="65114"/>
                    <a:pt x="10441" y="62579"/>
                    <a:pt x="10374" y="60077"/>
                  </a:cubicBezTo>
                  <a:cubicBezTo>
                    <a:pt x="10274" y="57408"/>
                    <a:pt x="10208" y="54773"/>
                    <a:pt x="10141" y="52138"/>
                  </a:cubicBezTo>
                  <a:cubicBezTo>
                    <a:pt x="10074" y="49603"/>
                    <a:pt x="10007" y="47101"/>
                    <a:pt x="9974" y="44599"/>
                  </a:cubicBezTo>
                  <a:cubicBezTo>
                    <a:pt x="9907" y="41997"/>
                    <a:pt x="9841" y="39396"/>
                    <a:pt x="9774" y="36827"/>
                  </a:cubicBezTo>
                  <a:cubicBezTo>
                    <a:pt x="9707" y="34359"/>
                    <a:pt x="9641" y="31890"/>
                    <a:pt x="9574" y="29422"/>
                  </a:cubicBezTo>
                  <a:cubicBezTo>
                    <a:pt x="9507" y="26953"/>
                    <a:pt x="9440" y="24518"/>
                    <a:pt x="9374" y="22050"/>
                  </a:cubicBezTo>
                  <a:cubicBezTo>
                    <a:pt x="11542" y="21983"/>
                    <a:pt x="13743" y="21950"/>
                    <a:pt x="15912" y="21883"/>
                  </a:cubicBezTo>
                  <a:cubicBezTo>
                    <a:pt x="19181" y="21783"/>
                    <a:pt x="22483" y="21716"/>
                    <a:pt x="25752" y="21616"/>
                  </a:cubicBezTo>
                  <a:cubicBezTo>
                    <a:pt x="28954" y="21549"/>
                    <a:pt x="32123" y="21449"/>
                    <a:pt x="35326" y="21383"/>
                  </a:cubicBezTo>
                  <a:cubicBezTo>
                    <a:pt x="38728" y="21283"/>
                    <a:pt x="42097" y="21182"/>
                    <a:pt x="45499" y="21082"/>
                  </a:cubicBezTo>
                  <a:cubicBezTo>
                    <a:pt x="48702" y="21016"/>
                    <a:pt x="51937" y="20916"/>
                    <a:pt x="55140" y="20849"/>
                  </a:cubicBezTo>
                  <a:cubicBezTo>
                    <a:pt x="57541" y="20782"/>
                    <a:pt x="59943" y="20715"/>
                    <a:pt x="62312" y="20649"/>
                  </a:cubicBezTo>
                  <a:close/>
                  <a:moveTo>
                    <a:pt x="11375" y="1"/>
                  </a:moveTo>
                  <a:cubicBezTo>
                    <a:pt x="11375" y="1"/>
                    <a:pt x="11375" y="34"/>
                    <a:pt x="11375" y="34"/>
                  </a:cubicBezTo>
                  <a:cubicBezTo>
                    <a:pt x="11342" y="34"/>
                    <a:pt x="11308" y="67"/>
                    <a:pt x="11275" y="67"/>
                  </a:cubicBezTo>
                  <a:cubicBezTo>
                    <a:pt x="11208" y="134"/>
                    <a:pt x="11142" y="167"/>
                    <a:pt x="11075" y="201"/>
                  </a:cubicBezTo>
                  <a:cubicBezTo>
                    <a:pt x="11008" y="268"/>
                    <a:pt x="10941" y="334"/>
                    <a:pt x="10875" y="368"/>
                  </a:cubicBezTo>
                  <a:cubicBezTo>
                    <a:pt x="10808" y="401"/>
                    <a:pt x="10775" y="434"/>
                    <a:pt x="10708" y="468"/>
                  </a:cubicBezTo>
                  <a:cubicBezTo>
                    <a:pt x="10708" y="501"/>
                    <a:pt x="10675" y="501"/>
                    <a:pt x="10675" y="501"/>
                  </a:cubicBezTo>
                  <a:cubicBezTo>
                    <a:pt x="10641" y="534"/>
                    <a:pt x="10608" y="534"/>
                    <a:pt x="10575" y="568"/>
                  </a:cubicBezTo>
                  <a:cubicBezTo>
                    <a:pt x="10541" y="601"/>
                    <a:pt x="10541" y="601"/>
                    <a:pt x="10508" y="634"/>
                  </a:cubicBezTo>
                  <a:cubicBezTo>
                    <a:pt x="10441" y="701"/>
                    <a:pt x="10341" y="768"/>
                    <a:pt x="10274" y="801"/>
                  </a:cubicBezTo>
                  <a:cubicBezTo>
                    <a:pt x="8440" y="2102"/>
                    <a:pt x="6638" y="3436"/>
                    <a:pt x="4837" y="4737"/>
                  </a:cubicBezTo>
                  <a:cubicBezTo>
                    <a:pt x="3403" y="5771"/>
                    <a:pt x="1968" y="6806"/>
                    <a:pt x="567" y="7840"/>
                  </a:cubicBezTo>
                  <a:lnTo>
                    <a:pt x="567" y="7806"/>
                  </a:lnTo>
                  <a:cubicBezTo>
                    <a:pt x="501" y="7873"/>
                    <a:pt x="434" y="7940"/>
                    <a:pt x="367" y="7973"/>
                  </a:cubicBezTo>
                  <a:cubicBezTo>
                    <a:pt x="301" y="8040"/>
                    <a:pt x="200" y="8073"/>
                    <a:pt x="134" y="8140"/>
                  </a:cubicBezTo>
                  <a:cubicBezTo>
                    <a:pt x="100" y="8173"/>
                    <a:pt x="34" y="8173"/>
                    <a:pt x="0" y="8207"/>
                  </a:cubicBezTo>
                  <a:lnTo>
                    <a:pt x="0" y="8273"/>
                  </a:lnTo>
                  <a:cubicBezTo>
                    <a:pt x="0" y="8337"/>
                    <a:pt x="0" y="8417"/>
                    <a:pt x="0" y="8473"/>
                  </a:cubicBezTo>
                  <a:cubicBezTo>
                    <a:pt x="0" y="8573"/>
                    <a:pt x="34" y="8674"/>
                    <a:pt x="34" y="8774"/>
                  </a:cubicBezTo>
                  <a:cubicBezTo>
                    <a:pt x="34" y="8929"/>
                    <a:pt x="34" y="9083"/>
                    <a:pt x="34" y="9207"/>
                  </a:cubicBezTo>
                  <a:cubicBezTo>
                    <a:pt x="34" y="9216"/>
                    <a:pt x="34" y="9224"/>
                    <a:pt x="34" y="9241"/>
                  </a:cubicBezTo>
                  <a:cubicBezTo>
                    <a:pt x="34" y="9341"/>
                    <a:pt x="34" y="9441"/>
                    <a:pt x="34" y="9507"/>
                  </a:cubicBezTo>
                  <a:cubicBezTo>
                    <a:pt x="100" y="12043"/>
                    <a:pt x="167" y="14578"/>
                    <a:pt x="234" y="17113"/>
                  </a:cubicBezTo>
                  <a:cubicBezTo>
                    <a:pt x="267" y="18547"/>
                    <a:pt x="301" y="19982"/>
                    <a:pt x="367" y="21416"/>
                  </a:cubicBezTo>
                  <a:cubicBezTo>
                    <a:pt x="367" y="21449"/>
                    <a:pt x="367" y="21449"/>
                    <a:pt x="367" y="21449"/>
                  </a:cubicBezTo>
                  <a:cubicBezTo>
                    <a:pt x="367" y="21583"/>
                    <a:pt x="367" y="21683"/>
                    <a:pt x="367" y="21816"/>
                  </a:cubicBezTo>
                  <a:cubicBezTo>
                    <a:pt x="367" y="21983"/>
                    <a:pt x="367" y="22116"/>
                    <a:pt x="367" y="22250"/>
                  </a:cubicBezTo>
                  <a:lnTo>
                    <a:pt x="534" y="22250"/>
                  </a:lnTo>
                  <a:cubicBezTo>
                    <a:pt x="601" y="22250"/>
                    <a:pt x="667" y="22250"/>
                    <a:pt x="701" y="22283"/>
                  </a:cubicBezTo>
                  <a:cubicBezTo>
                    <a:pt x="701" y="22283"/>
                    <a:pt x="701" y="22283"/>
                    <a:pt x="668" y="22250"/>
                  </a:cubicBezTo>
                  <a:lnTo>
                    <a:pt x="668" y="22250"/>
                  </a:lnTo>
                  <a:cubicBezTo>
                    <a:pt x="701" y="22283"/>
                    <a:pt x="734" y="22283"/>
                    <a:pt x="801" y="22283"/>
                  </a:cubicBezTo>
                  <a:lnTo>
                    <a:pt x="968" y="22283"/>
                  </a:lnTo>
                  <a:cubicBezTo>
                    <a:pt x="1001" y="22283"/>
                    <a:pt x="1034" y="22283"/>
                    <a:pt x="1068" y="22317"/>
                  </a:cubicBezTo>
                  <a:cubicBezTo>
                    <a:pt x="2669" y="22250"/>
                    <a:pt x="4270" y="22217"/>
                    <a:pt x="5838" y="22183"/>
                  </a:cubicBezTo>
                  <a:cubicBezTo>
                    <a:pt x="6839" y="22150"/>
                    <a:pt x="7806" y="22116"/>
                    <a:pt x="8807" y="22083"/>
                  </a:cubicBezTo>
                  <a:cubicBezTo>
                    <a:pt x="8807" y="23184"/>
                    <a:pt x="8840" y="24285"/>
                    <a:pt x="8873" y="25386"/>
                  </a:cubicBezTo>
                  <a:lnTo>
                    <a:pt x="9073" y="32991"/>
                  </a:lnTo>
                  <a:cubicBezTo>
                    <a:pt x="9140" y="35593"/>
                    <a:pt x="9207" y="38195"/>
                    <a:pt x="9274" y="40797"/>
                  </a:cubicBezTo>
                  <a:cubicBezTo>
                    <a:pt x="9340" y="43398"/>
                    <a:pt x="9407" y="45967"/>
                    <a:pt x="9474" y="48535"/>
                  </a:cubicBezTo>
                  <a:cubicBezTo>
                    <a:pt x="9540" y="51071"/>
                    <a:pt x="9607" y="53639"/>
                    <a:pt x="9674" y="56208"/>
                  </a:cubicBezTo>
                  <a:cubicBezTo>
                    <a:pt x="9741" y="58743"/>
                    <a:pt x="9807" y="61278"/>
                    <a:pt x="9874" y="63813"/>
                  </a:cubicBezTo>
                  <a:cubicBezTo>
                    <a:pt x="9941" y="65848"/>
                    <a:pt x="9974" y="67849"/>
                    <a:pt x="10041" y="69884"/>
                  </a:cubicBezTo>
                  <a:lnTo>
                    <a:pt x="10007" y="69884"/>
                  </a:lnTo>
                  <a:cubicBezTo>
                    <a:pt x="10007" y="69917"/>
                    <a:pt x="10041" y="69951"/>
                    <a:pt x="10041" y="69984"/>
                  </a:cubicBezTo>
                  <a:cubicBezTo>
                    <a:pt x="10041" y="70084"/>
                    <a:pt x="10041" y="70184"/>
                    <a:pt x="10041" y="70284"/>
                  </a:cubicBezTo>
                  <a:lnTo>
                    <a:pt x="10041" y="70384"/>
                  </a:lnTo>
                  <a:lnTo>
                    <a:pt x="10575" y="70384"/>
                  </a:lnTo>
                  <a:cubicBezTo>
                    <a:pt x="10675" y="70418"/>
                    <a:pt x="10775" y="70418"/>
                    <a:pt x="10841" y="70418"/>
                  </a:cubicBezTo>
                  <a:cubicBezTo>
                    <a:pt x="11175" y="70384"/>
                    <a:pt x="11475" y="70384"/>
                    <a:pt x="11809" y="70384"/>
                  </a:cubicBezTo>
                  <a:cubicBezTo>
                    <a:pt x="14411" y="70251"/>
                    <a:pt x="16979" y="70118"/>
                    <a:pt x="19581" y="70017"/>
                  </a:cubicBezTo>
                  <a:lnTo>
                    <a:pt x="26953" y="69684"/>
                  </a:lnTo>
                  <a:cubicBezTo>
                    <a:pt x="29655" y="69550"/>
                    <a:pt x="32357" y="69417"/>
                    <a:pt x="35059" y="69317"/>
                  </a:cubicBezTo>
                  <a:cubicBezTo>
                    <a:pt x="37727" y="69184"/>
                    <a:pt x="40396" y="69050"/>
                    <a:pt x="43064" y="68950"/>
                  </a:cubicBezTo>
                  <a:cubicBezTo>
                    <a:pt x="45433" y="68817"/>
                    <a:pt x="47801" y="68717"/>
                    <a:pt x="50170" y="68616"/>
                  </a:cubicBezTo>
                  <a:cubicBezTo>
                    <a:pt x="52905" y="68483"/>
                    <a:pt x="55607" y="68383"/>
                    <a:pt x="58309" y="68250"/>
                  </a:cubicBezTo>
                  <a:cubicBezTo>
                    <a:pt x="60077" y="68149"/>
                    <a:pt x="61845" y="68083"/>
                    <a:pt x="63612" y="68016"/>
                  </a:cubicBezTo>
                  <a:lnTo>
                    <a:pt x="63679" y="68016"/>
                  </a:lnTo>
                  <a:cubicBezTo>
                    <a:pt x="63746" y="67983"/>
                    <a:pt x="63813" y="67983"/>
                    <a:pt x="63879" y="67983"/>
                  </a:cubicBezTo>
                  <a:lnTo>
                    <a:pt x="64213" y="67983"/>
                  </a:lnTo>
                  <a:cubicBezTo>
                    <a:pt x="64313" y="67949"/>
                    <a:pt x="64446" y="67949"/>
                    <a:pt x="64546" y="67949"/>
                  </a:cubicBezTo>
                  <a:cubicBezTo>
                    <a:pt x="64546" y="67895"/>
                    <a:pt x="64546" y="67862"/>
                    <a:pt x="64546" y="67816"/>
                  </a:cubicBezTo>
                  <a:cubicBezTo>
                    <a:pt x="64546" y="67649"/>
                    <a:pt x="64546" y="67516"/>
                    <a:pt x="64513" y="67382"/>
                  </a:cubicBezTo>
                  <a:cubicBezTo>
                    <a:pt x="64513" y="67082"/>
                    <a:pt x="64480" y="66815"/>
                    <a:pt x="64480" y="66515"/>
                  </a:cubicBezTo>
                  <a:cubicBezTo>
                    <a:pt x="64380" y="63946"/>
                    <a:pt x="64313" y="61411"/>
                    <a:pt x="64213" y="58843"/>
                  </a:cubicBezTo>
                  <a:cubicBezTo>
                    <a:pt x="64113" y="56374"/>
                    <a:pt x="64046" y="53873"/>
                    <a:pt x="63946" y="51404"/>
                  </a:cubicBezTo>
                  <a:cubicBezTo>
                    <a:pt x="63879" y="48836"/>
                    <a:pt x="63779" y="46267"/>
                    <a:pt x="63679" y="43732"/>
                  </a:cubicBezTo>
                  <a:cubicBezTo>
                    <a:pt x="63612" y="41130"/>
                    <a:pt x="63512" y="38562"/>
                    <a:pt x="63412" y="35993"/>
                  </a:cubicBezTo>
                  <a:cubicBezTo>
                    <a:pt x="63346" y="33425"/>
                    <a:pt x="63246" y="30823"/>
                    <a:pt x="63145" y="28254"/>
                  </a:cubicBezTo>
                  <a:lnTo>
                    <a:pt x="62879" y="20649"/>
                  </a:lnTo>
                  <a:cubicBezTo>
                    <a:pt x="63546" y="20649"/>
                    <a:pt x="64213" y="20615"/>
                    <a:pt x="64880" y="20582"/>
                  </a:cubicBezTo>
                  <a:cubicBezTo>
                    <a:pt x="67215" y="20549"/>
                    <a:pt x="69550" y="20482"/>
                    <a:pt x="71885" y="20415"/>
                  </a:cubicBezTo>
                  <a:lnTo>
                    <a:pt x="71885" y="20449"/>
                  </a:lnTo>
                  <a:cubicBezTo>
                    <a:pt x="72085" y="20415"/>
                    <a:pt x="72252" y="20415"/>
                    <a:pt x="72452" y="20415"/>
                  </a:cubicBezTo>
                  <a:cubicBezTo>
                    <a:pt x="72452" y="20349"/>
                    <a:pt x="72452" y="20315"/>
                    <a:pt x="72452" y="20282"/>
                  </a:cubicBezTo>
                  <a:cubicBezTo>
                    <a:pt x="72452" y="20115"/>
                    <a:pt x="72452" y="19982"/>
                    <a:pt x="72419" y="19848"/>
                  </a:cubicBezTo>
                  <a:cubicBezTo>
                    <a:pt x="72419" y="19848"/>
                    <a:pt x="72419" y="19815"/>
                    <a:pt x="72419" y="19815"/>
                  </a:cubicBezTo>
                  <a:cubicBezTo>
                    <a:pt x="72419" y="19748"/>
                    <a:pt x="72419" y="19681"/>
                    <a:pt x="72419" y="19615"/>
                  </a:cubicBezTo>
                  <a:cubicBezTo>
                    <a:pt x="72419" y="19481"/>
                    <a:pt x="72419" y="19381"/>
                    <a:pt x="72419" y="19281"/>
                  </a:cubicBezTo>
                  <a:lnTo>
                    <a:pt x="72419" y="19248"/>
                  </a:lnTo>
                  <a:cubicBezTo>
                    <a:pt x="72385" y="18014"/>
                    <a:pt x="72352" y="16779"/>
                    <a:pt x="72319" y="15545"/>
                  </a:cubicBezTo>
                  <a:cubicBezTo>
                    <a:pt x="72219" y="13377"/>
                    <a:pt x="72152" y="11242"/>
                    <a:pt x="72085" y="9074"/>
                  </a:cubicBezTo>
                  <a:cubicBezTo>
                    <a:pt x="72085" y="9007"/>
                    <a:pt x="72085" y="8974"/>
                    <a:pt x="72085" y="8907"/>
                  </a:cubicBezTo>
                  <a:cubicBezTo>
                    <a:pt x="72085" y="8740"/>
                    <a:pt x="72085" y="8573"/>
                    <a:pt x="72085" y="8440"/>
                  </a:cubicBezTo>
                  <a:cubicBezTo>
                    <a:pt x="72085" y="8407"/>
                    <a:pt x="72052" y="8407"/>
                    <a:pt x="72052" y="8373"/>
                  </a:cubicBezTo>
                  <a:cubicBezTo>
                    <a:pt x="72052" y="8340"/>
                    <a:pt x="72052" y="8340"/>
                    <a:pt x="72018" y="8340"/>
                  </a:cubicBezTo>
                  <a:lnTo>
                    <a:pt x="71985" y="8307"/>
                  </a:lnTo>
                  <a:lnTo>
                    <a:pt x="71952" y="8307"/>
                  </a:lnTo>
                  <a:cubicBezTo>
                    <a:pt x="71785" y="8173"/>
                    <a:pt x="71618" y="8073"/>
                    <a:pt x="71451" y="7940"/>
                  </a:cubicBezTo>
                  <a:lnTo>
                    <a:pt x="71451" y="7973"/>
                  </a:lnTo>
                  <a:cubicBezTo>
                    <a:pt x="69517" y="6639"/>
                    <a:pt x="67549" y="5338"/>
                    <a:pt x="65581" y="4004"/>
                  </a:cubicBezTo>
                  <a:cubicBezTo>
                    <a:pt x="63946" y="2903"/>
                    <a:pt x="62278" y="1769"/>
                    <a:pt x="60610" y="668"/>
                  </a:cubicBezTo>
                  <a:lnTo>
                    <a:pt x="60644" y="668"/>
                  </a:lnTo>
                  <a:cubicBezTo>
                    <a:pt x="60610" y="634"/>
                    <a:pt x="60577" y="634"/>
                    <a:pt x="60544" y="601"/>
                  </a:cubicBezTo>
                  <a:lnTo>
                    <a:pt x="60577" y="601"/>
                  </a:lnTo>
                  <a:lnTo>
                    <a:pt x="60477" y="534"/>
                  </a:lnTo>
                  <a:cubicBezTo>
                    <a:pt x="60343" y="434"/>
                    <a:pt x="60210" y="334"/>
                    <a:pt x="60043" y="268"/>
                  </a:cubicBezTo>
                  <a:cubicBezTo>
                    <a:pt x="59977" y="201"/>
                    <a:pt x="59910" y="167"/>
                    <a:pt x="59843" y="134"/>
                  </a:cubicBezTo>
                  <a:cubicBezTo>
                    <a:pt x="59843" y="134"/>
                    <a:pt x="59810" y="101"/>
                    <a:pt x="59810" y="101"/>
                  </a:cubicBezTo>
                  <a:lnTo>
                    <a:pt x="59776" y="101"/>
                  </a:lnTo>
                  <a:cubicBezTo>
                    <a:pt x="59710" y="101"/>
                    <a:pt x="59676" y="101"/>
                    <a:pt x="59610" y="67"/>
                  </a:cubicBezTo>
                  <a:lnTo>
                    <a:pt x="59610" y="101"/>
                  </a:lnTo>
                  <a:cubicBezTo>
                    <a:pt x="59510" y="67"/>
                    <a:pt x="59409" y="67"/>
                    <a:pt x="59343" y="67"/>
                  </a:cubicBezTo>
                  <a:lnTo>
                    <a:pt x="12109" y="67"/>
                  </a:lnTo>
                  <a:cubicBezTo>
                    <a:pt x="12009" y="67"/>
                    <a:pt x="11909" y="67"/>
                    <a:pt x="11842" y="34"/>
                  </a:cubicBezTo>
                  <a:lnTo>
                    <a:pt x="11809" y="34"/>
                  </a:lnTo>
                  <a:cubicBezTo>
                    <a:pt x="11675" y="34"/>
                    <a:pt x="11509" y="34"/>
                    <a:pt x="11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258;p53">
              <a:extLst>
                <a:ext uri="{FF2B5EF4-FFF2-40B4-BE49-F238E27FC236}">
                  <a16:creationId xmlns:a16="http://schemas.microsoft.com/office/drawing/2014/main" id="{0E6900A3-809D-329F-4553-DEE3E2B6C15D}"/>
                </a:ext>
              </a:extLst>
            </p:cNvPr>
            <p:cNvSpPr/>
            <p:nvPr/>
          </p:nvSpPr>
          <p:spPr>
            <a:xfrm>
              <a:off x="4987075" y="4767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4259;p53">
              <a:extLst>
                <a:ext uri="{FF2B5EF4-FFF2-40B4-BE49-F238E27FC236}">
                  <a16:creationId xmlns:a16="http://schemas.microsoft.com/office/drawing/2014/main" id="{8AC68749-EF8C-A83C-2BB1-8DE3EE59CA76}"/>
                </a:ext>
              </a:extLst>
            </p:cNvPr>
            <p:cNvSpPr/>
            <p:nvPr/>
          </p:nvSpPr>
          <p:spPr>
            <a:xfrm>
              <a:off x="4859475" y="4984000"/>
              <a:ext cx="1458575" cy="27550"/>
            </a:xfrm>
            <a:custGeom>
              <a:avLst/>
              <a:gdLst/>
              <a:ahLst/>
              <a:cxnLst/>
              <a:rect l="l" t="t" r="r" b="b"/>
              <a:pathLst>
                <a:path w="58343" h="1102" extrusionOk="0">
                  <a:moveTo>
                    <a:pt x="52505" y="1"/>
                  </a:moveTo>
                  <a:cubicBezTo>
                    <a:pt x="50670" y="34"/>
                    <a:pt x="48835" y="34"/>
                    <a:pt x="47001" y="68"/>
                  </a:cubicBezTo>
                  <a:cubicBezTo>
                    <a:pt x="44399" y="101"/>
                    <a:pt x="41830" y="134"/>
                    <a:pt x="39228" y="168"/>
                  </a:cubicBezTo>
                  <a:cubicBezTo>
                    <a:pt x="36460" y="201"/>
                    <a:pt x="33725" y="201"/>
                    <a:pt x="30989" y="234"/>
                  </a:cubicBezTo>
                  <a:cubicBezTo>
                    <a:pt x="28354" y="268"/>
                    <a:pt x="25719" y="301"/>
                    <a:pt x="23084" y="334"/>
                  </a:cubicBezTo>
                  <a:cubicBezTo>
                    <a:pt x="20482" y="368"/>
                    <a:pt x="17880" y="401"/>
                    <a:pt x="15278" y="435"/>
                  </a:cubicBezTo>
                  <a:lnTo>
                    <a:pt x="7506" y="501"/>
                  </a:lnTo>
                  <a:cubicBezTo>
                    <a:pt x="7039" y="501"/>
                    <a:pt x="6538" y="501"/>
                    <a:pt x="6071" y="535"/>
                  </a:cubicBezTo>
                  <a:lnTo>
                    <a:pt x="3837" y="535"/>
                  </a:lnTo>
                  <a:cubicBezTo>
                    <a:pt x="3703" y="535"/>
                    <a:pt x="3570" y="568"/>
                    <a:pt x="3470" y="568"/>
                  </a:cubicBezTo>
                  <a:lnTo>
                    <a:pt x="3303" y="568"/>
                  </a:lnTo>
                  <a:cubicBezTo>
                    <a:pt x="3036" y="601"/>
                    <a:pt x="2769" y="601"/>
                    <a:pt x="2502" y="635"/>
                  </a:cubicBezTo>
                  <a:cubicBezTo>
                    <a:pt x="2202" y="668"/>
                    <a:pt x="1902" y="735"/>
                    <a:pt x="1602" y="735"/>
                  </a:cubicBezTo>
                  <a:cubicBezTo>
                    <a:pt x="1568" y="735"/>
                    <a:pt x="1568" y="768"/>
                    <a:pt x="1568" y="768"/>
                  </a:cubicBezTo>
                  <a:cubicBezTo>
                    <a:pt x="1135" y="801"/>
                    <a:pt x="668" y="835"/>
                    <a:pt x="201" y="902"/>
                  </a:cubicBezTo>
                  <a:lnTo>
                    <a:pt x="0" y="902"/>
                  </a:lnTo>
                  <a:cubicBezTo>
                    <a:pt x="201" y="935"/>
                    <a:pt x="367" y="935"/>
                    <a:pt x="568" y="935"/>
                  </a:cubicBezTo>
                  <a:lnTo>
                    <a:pt x="534" y="935"/>
                  </a:lnTo>
                  <a:cubicBezTo>
                    <a:pt x="1468" y="968"/>
                    <a:pt x="2436" y="1035"/>
                    <a:pt x="3403" y="1035"/>
                  </a:cubicBezTo>
                  <a:lnTo>
                    <a:pt x="3436" y="1035"/>
                  </a:lnTo>
                  <a:cubicBezTo>
                    <a:pt x="3636" y="1035"/>
                    <a:pt x="3870" y="1035"/>
                    <a:pt x="4070" y="1068"/>
                  </a:cubicBezTo>
                  <a:lnTo>
                    <a:pt x="4737" y="1068"/>
                  </a:lnTo>
                  <a:cubicBezTo>
                    <a:pt x="5137" y="1068"/>
                    <a:pt x="5538" y="1102"/>
                    <a:pt x="5938" y="1102"/>
                  </a:cubicBezTo>
                  <a:cubicBezTo>
                    <a:pt x="7939" y="1068"/>
                    <a:pt x="9974" y="1035"/>
                    <a:pt x="12009" y="1035"/>
                  </a:cubicBezTo>
                  <a:cubicBezTo>
                    <a:pt x="14678" y="1002"/>
                    <a:pt x="17346" y="968"/>
                    <a:pt x="20048" y="935"/>
                  </a:cubicBezTo>
                  <a:cubicBezTo>
                    <a:pt x="22683" y="902"/>
                    <a:pt x="25319" y="868"/>
                    <a:pt x="27954" y="835"/>
                  </a:cubicBezTo>
                  <a:cubicBezTo>
                    <a:pt x="30456" y="801"/>
                    <a:pt x="32991" y="801"/>
                    <a:pt x="35492" y="768"/>
                  </a:cubicBezTo>
                  <a:cubicBezTo>
                    <a:pt x="38094" y="735"/>
                    <a:pt x="40730" y="701"/>
                    <a:pt x="43331" y="668"/>
                  </a:cubicBezTo>
                  <a:cubicBezTo>
                    <a:pt x="46000" y="635"/>
                    <a:pt x="48635" y="601"/>
                    <a:pt x="51304" y="568"/>
                  </a:cubicBezTo>
                  <a:cubicBezTo>
                    <a:pt x="52204" y="568"/>
                    <a:pt x="53138" y="568"/>
                    <a:pt x="54072" y="535"/>
                  </a:cubicBezTo>
                  <a:cubicBezTo>
                    <a:pt x="54306" y="535"/>
                    <a:pt x="54506" y="501"/>
                    <a:pt x="54740" y="501"/>
                  </a:cubicBezTo>
                  <a:lnTo>
                    <a:pt x="54706" y="501"/>
                  </a:lnTo>
                  <a:cubicBezTo>
                    <a:pt x="54873" y="501"/>
                    <a:pt x="55040" y="468"/>
                    <a:pt x="55240" y="468"/>
                  </a:cubicBezTo>
                  <a:cubicBezTo>
                    <a:pt x="55407" y="468"/>
                    <a:pt x="55607" y="468"/>
                    <a:pt x="55774" y="435"/>
                  </a:cubicBezTo>
                  <a:cubicBezTo>
                    <a:pt x="56141" y="401"/>
                    <a:pt x="56474" y="368"/>
                    <a:pt x="56808" y="334"/>
                  </a:cubicBezTo>
                  <a:cubicBezTo>
                    <a:pt x="57108" y="301"/>
                    <a:pt x="57442" y="268"/>
                    <a:pt x="57742" y="268"/>
                  </a:cubicBezTo>
                  <a:lnTo>
                    <a:pt x="57708" y="268"/>
                  </a:lnTo>
                  <a:cubicBezTo>
                    <a:pt x="57909" y="234"/>
                    <a:pt x="58142" y="201"/>
                    <a:pt x="58342" y="201"/>
                  </a:cubicBezTo>
                  <a:lnTo>
                    <a:pt x="58242" y="201"/>
                  </a:lnTo>
                  <a:cubicBezTo>
                    <a:pt x="58142" y="201"/>
                    <a:pt x="58075" y="168"/>
                    <a:pt x="57975" y="168"/>
                  </a:cubicBezTo>
                  <a:cubicBezTo>
                    <a:pt x="57875" y="134"/>
                    <a:pt x="57775" y="134"/>
                    <a:pt x="57675" y="134"/>
                  </a:cubicBezTo>
                  <a:cubicBezTo>
                    <a:pt x="57508" y="134"/>
                    <a:pt x="57308" y="101"/>
                    <a:pt x="57175" y="101"/>
                  </a:cubicBezTo>
                  <a:lnTo>
                    <a:pt x="57208" y="101"/>
                  </a:lnTo>
                  <a:cubicBezTo>
                    <a:pt x="57075" y="101"/>
                    <a:pt x="56975" y="68"/>
                    <a:pt x="56841" y="68"/>
                  </a:cubicBezTo>
                  <a:cubicBezTo>
                    <a:pt x="56608" y="68"/>
                    <a:pt x="56341" y="68"/>
                    <a:pt x="56107" y="34"/>
                  </a:cubicBezTo>
                  <a:cubicBezTo>
                    <a:pt x="55929" y="34"/>
                    <a:pt x="55766" y="19"/>
                    <a:pt x="55608" y="19"/>
                  </a:cubicBezTo>
                  <a:cubicBezTo>
                    <a:pt x="55529" y="19"/>
                    <a:pt x="55451" y="23"/>
                    <a:pt x="55373" y="34"/>
                  </a:cubicBezTo>
                  <a:lnTo>
                    <a:pt x="54706" y="34"/>
                  </a:lnTo>
                  <a:cubicBezTo>
                    <a:pt x="54439" y="34"/>
                    <a:pt x="54173" y="34"/>
                    <a:pt x="53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4260;p53">
              <a:extLst>
                <a:ext uri="{FF2B5EF4-FFF2-40B4-BE49-F238E27FC236}">
                  <a16:creationId xmlns:a16="http://schemas.microsoft.com/office/drawing/2014/main" id="{5A207039-5E25-DD2A-FFE0-9C7FE7B298C4}"/>
                </a:ext>
              </a:extLst>
            </p:cNvPr>
            <p:cNvSpPr/>
            <p:nvPr/>
          </p:nvSpPr>
          <p:spPr>
            <a:xfrm>
              <a:off x="4783575" y="969475"/>
              <a:ext cx="1260925" cy="2311675"/>
            </a:xfrm>
            <a:custGeom>
              <a:avLst/>
              <a:gdLst/>
              <a:ahLst/>
              <a:cxnLst/>
              <a:rect l="l" t="t" r="r" b="b"/>
              <a:pathLst>
                <a:path w="50437" h="92467" extrusionOk="0">
                  <a:moveTo>
                    <a:pt x="8293" y="7507"/>
                  </a:moveTo>
                  <a:cubicBezTo>
                    <a:pt x="8605" y="7507"/>
                    <a:pt x="8883" y="7552"/>
                    <a:pt x="9007" y="7639"/>
                  </a:cubicBezTo>
                  <a:cubicBezTo>
                    <a:pt x="9308" y="7739"/>
                    <a:pt x="10075" y="8373"/>
                    <a:pt x="10108" y="8807"/>
                  </a:cubicBezTo>
                  <a:cubicBezTo>
                    <a:pt x="10075" y="8773"/>
                    <a:pt x="10041" y="8773"/>
                    <a:pt x="10008" y="8740"/>
                  </a:cubicBezTo>
                  <a:cubicBezTo>
                    <a:pt x="9941" y="8673"/>
                    <a:pt x="9841" y="8640"/>
                    <a:pt x="9775" y="8573"/>
                  </a:cubicBezTo>
                  <a:lnTo>
                    <a:pt x="9775" y="8573"/>
                  </a:lnTo>
                  <a:cubicBezTo>
                    <a:pt x="9775" y="8574"/>
                    <a:pt x="9779" y="8577"/>
                    <a:pt x="9808" y="8606"/>
                  </a:cubicBezTo>
                  <a:cubicBezTo>
                    <a:pt x="9675" y="8540"/>
                    <a:pt x="9574" y="8473"/>
                    <a:pt x="9474" y="8406"/>
                  </a:cubicBezTo>
                  <a:cubicBezTo>
                    <a:pt x="9474" y="8406"/>
                    <a:pt x="9441" y="8373"/>
                    <a:pt x="9441" y="8373"/>
                  </a:cubicBezTo>
                  <a:lnTo>
                    <a:pt x="9374" y="8340"/>
                  </a:lnTo>
                  <a:cubicBezTo>
                    <a:pt x="9274" y="8306"/>
                    <a:pt x="9208" y="8273"/>
                    <a:pt x="9107" y="8240"/>
                  </a:cubicBezTo>
                  <a:cubicBezTo>
                    <a:pt x="9107" y="8240"/>
                    <a:pt x="9107" y="8240"/>
                    <a:pt x="9107" y="8206"/>
                  </a:cubicBezTo>
                  <a:lnTo>
                    <a:pt x="9074" y="8206"/>
                  </a:lnTo>
                  <a:cubicBezTo>
                    <a:pt x="8941" y="8139"/>
                    <a:pt x="8841" y="8106"/>
                    <a:pt x="8707" y="8073"/>
                  </a:cubicBezTo>
                  <a:cubicBezTo>
                    <a:pt x="8607" y="8073"/>
                    <a:pt x="8540" y="8039"/>
                    <a:pt x="8440" y="8039"/>
                  </a:cubicBezTo>
                  <a:cubicBezTo>
                    <a:pt x="8274" y="8006"/>
                    <a:pt x="8107" y="8006"/>
                    <a:pt x="7940" y="7973"/>
                  </a:cubicBezTo>
                  <a:cubicBezTo>
                    <a:pt x="7740" y="7939"/>
                    <a:pt x="7573" y="7939"/>
                    <a:pt x="7406" y="7939"/>
                  </a:cubicBezTo>
                  <a:lnTo>
                    <a:pt x="7373" y="7939"/>
                  </a:lnTo>
                  <a:cubicBezTo>
                    <a:pt x="7273" y="7939"/>
                    <a:pt x="7139" y="7906"/>
                    <a:pt x="7006" y="7906"/>
                  </a:cubicBezTo>
                  <a:cubicBezTo>
                    <a:pt x="7152" y="7634"/>
                    <a:pt x="7770" y="7507"/>
                    <a:pt x="8293" y="7507"/>
                  </a:cubicBezTo>
                  <a:close/>
                  <a:moveTo>
                    <a:pt x="8392" y="11671"/>
                  </a:moveTo>
                  <a:cubicBezTo>
                    <a:pt x="8579" y="11671"/>
                    <a:pt x="8788" y="11770"/>
                    <a:pt x="9007" y="12009"/>
                  </a:cubicBezTo>
                  <a:cubicBezTo>
                    <a:pt x="9502" y="12591"/>
                    <a:pt x="9134" y="14009"/>
                    <a:pt x="8368" y="14009"/>
                  </a:cubicBezTo>
                  <a:cubicBezTo>
                    <a:pt x="8256" y="14009"/>
                    <a:pt x="8135" y="13979"/>
                    <a:pt x="8007" y="13910"/>
                  </a:cubicBezTo>
                  <a:cubicBezTo>
                    <a:pt x="7199" y="13399"/>
                    <a:pt x="7608" y="11671"/>
                    <a:pt x="8392" y="11671"/>
                  </a:cubicBezTo>
                  <a:close/>
                  <a:moveTo>
                    <a:pt x="23558" y="13359"/>
                  </a:moveTo>
                  <a:cubicBezTo>
                    <a:pt x="24000" y="13359"/>
                    <a:pt x="24428" y="13538"/>
                    <a:pt x="24785" y="13977"/>
                  </a:cubicBezTo>
                  <a:cubicBezTo>
                    <a:pt x="24852" y="14110"/>
                    <a:pt x="25019" y="14244"/>
                    <a:pt x="25052" y="14377"/>
                  </a:cubicBezTo>
                  <a:cubicBezTo>
                    <a:pt x="24919" y="14311"/>
                    <a:pt x="24785" y="14244"/>
                    <a:pt x="24652" y="14210"/>
                  </a:cubicBezTo>
                  <a:cubicBezTo>
                    <a:pt x="24418" y="14110"/>
                    <a:pt x="24185" y="14044"/>
                    <a:pt x="23951" y="14010"/>
                  </a:cubicBezTo>
                  <a:lnTo>
                    <a:pt x="23918" y="14010"/>
                  </a:lnTo>
                  <a:lnTo>
                    <a:pt x="23785" y="13977"/>
                  </a:lnTo>
                  <a:cubicBezTo>
                    <a:pt x="23701" y="13960"/>
                    <a:pt x="23618" y="13952"/>
                    <a:pt x="23539" y="13952"/>
                  </a:cubicBezTo>
                  <a:cubicBezTo>
                    <a:pt x="23459" y="13952"/>
                    <a:pt x="23384" y="13960"/>
                    <a:pt x="23318" y="13977"/>
                  </a:cubicBezTo>
                  <a:cubicBezTo>
                    <a:pt x="22384" y="14144"/>
                    <a:pt x="21750" y="15044"/>
                    <a:pt x="21383" y="15878"/>
                  </a:cubicBezTo>
                  <a:cubicBezTo>
                    <a:pt x="21709" y="15741"/>
                    <a:pt x="21998" y="15680"/>
                    <a:pt x="22252" y="15680"/>
                  </a:cubicBezTo>
                  <a:cubicBezTo>
                    <a:pt x="23168" y="15680"/>
                    <a:pt x="23618" y="16470"/>
                    <a:pt x="23618" y="17279"/>
                  </a:cubicBezTo>
                  <a:cubicBezTo>
                    <a:pt x="23584" y="18113"/>
                    <a:pt x="23084" y="18981"/>
                    <a:pt x="22017" y="19047"/>
                  </a:cubicBezTo>
                  <a:lnTo>
                    <a:pt x="21750" y="19047"/>
                  </a:lnTo>
                  <a:cubicBezTo>
                    <a:pt x="21883" y="18981"/>
                    <a:pt x="21983" y="18880"/>
                    <a:pt x="22117" y="18814"/>
                  </a:cubicBezTo>
                  <a:cubicBezTo>
                    <a:pt x="22183" y="18780"/>
                    <a:pt x="22250" y="18714"/>
                    <a:pt x="22317" y="18647"/>
                  </a:cubicBezTo>
                  <a:cubicBezTo>
                    <a:pt x="22417" y="18547"/>
                    <a:pt x="22550" y="18447"/>
                    <a:pt x="22650" y="18313"/>
                  </a:cubicBezTo>
                  <a:cubicBezTo>
                    <a:pt x="22717" y="18213"/>
                    <a:pt x="22784" y="18113"/>
                    <a:pt x="22817" y="17980"/>
                  </a:cubicBezTo>
                  <a:cubicBezTo>
                    <a:pt x="22917" y="17813"/>
                    <a:pt x="22951" y="17646"/>
                    <a:pt x="22984" y="17479"/>
                  </a:cubicBezTo>
                  <a:cubicBezTo>
                    <a:pt x="23051" y="17146"/>
                    <a:pt x="23051" y="16746"/>
                    <a:pt x="22784" y="16479"/>
                  </a:cubicBezTo>
                  <a:cubicBezTo>
                    <a:pt x="22623" y="16338"/>
                    <a:pt x="22425" y="16282"/>
                    <a:pt x="22220" y="16282"/>
                  </a:cubicBezTo>
                  <a:cubicBezTo>
                    <a:pt x="22086" y="16282"/>
                    <a:pt x="21949" y="16306"/>
                    <a:pt x="21817" y="16345"/>
                  </a:cubicBezTo>
                  <a:cubicBezTo>
                    <a:pt x="21683" y="16379"/>
                    <a:pt x="21550" y="16412"/>
                    <a:pt x="21450" y="16445"/>
                  </a:cubicBezTo>
                  <a:cubicBezTo>
                    <a:pt x="21316" y="16479"/>
                    <a:pt x="21216" y="16579"/>
                    <a:pt x="21083" y="16612"/>
                  </a:cubicBezTo>
                  <a:cubicBezTo>
                    <a:pt x="20983" y="16679"/>
                    <a:pt x="20883" y="16712"/>
                    <a:pt x="20782" y="16812"/>
                  </a:cubicBezTo>
                  <a:cubicBezTo>
                    <a:pt x="20749" y="16812"/>
                    <a:pt x="20716" y="16812"/>
                    <a:pt x="20716" y="16846"/>
                  </a:cubicBezTo>
                  <a:cubicBezTo>
                    <a:pt x="20616" y="16279"/>
                    <a:pt x="20816" y="15678"/>
                    <a:pt x="21049" y="15211"/>
                  </a:cubicBezTo>
                  <a:cubicBezTo>
                    <a:pt x="21489" y="14285"/>
                    <a:pt x="22556" y="13359"/>
                    <a:pt x="23558" y="13359"/>
                  </a:cubicBezTo>
                  <a:close/>
                  <a:moveTo>
                    <a:pt x="34459" y="36426"/>
                  </a:moveTo>
                  <a:cubicBezTo>
                    <a:pt x="34526" y="36460"/>
                    <a:pt x="34592" y="36460"/>
                    <a:pt x="34659" y="36460"/>
                  </a:cubicBezTo>
                  <a:cubicBezTo>
                    <a:pt x="34492" y="36493"/>
                    <a:pt x="34292" y="36526"/>
                    <a:pt x="34092" y="36560"/>
                  </a:cubicBezTo>
                  <a:cubicBezTo>
                    <a:pt x="33858" y="36626"/>
                    <a:pt x="33625" y="36660"/>
                    <a:pt x="33391" y="36727"/>
                  </a:cubicBezTo>
                  <a:cubicBezTo>
                    <a:pt x="33125" y="36793"/>
                    <a:pt x="32858" y="36827"/>
                    <a:pt x="32624" y="36893"/>
                  </a:cubicBezTo>
                  <a:cubicBezTo>
                    <a:pt x="32391" y="36927"/>
                    <a:pt x="32191" y="36993"/>
                    <a:pt x="31957" y="37060"/>
                  </a:cubicBezTo>
                  <a:lnTo>
                    <a:pt x="31990" y="37060"/>
                  </a:lnTo>
                  <a:cubicBezTo>
                    <a:pt x="31724" y="37093"/>
                    <a:pt x="31490" y="37127"/>
                    <a:pt x="31223" y="37160"/>
                  </a:cubicBezTo>
                  <a:cubicBezTo>
                    <a:pt x="31023" y="37194"/>
                    <a:pt x="30823" y="37260"/>
                    <a:pt x="30623" y="37327"/>
                  </a:cubicBezTo>
                  <a:cubicBezTo>
                    <a:pt x="30389" y="37394"/>
                    <a:pt x="30156" y="37527"/>
                    <a:pt x="29956" y="37661"/>
                  </a:cubicBezTo>
                  <a:cubicBezTo>
                    <a:pt x="29889" y="37727"/>
                    <a:pt x="29789" y="37761"/>
                    <a:pt x="29722" y="37827"/>
                  </a:cubicBezTo>
                  <a:cubicBezTo>
                    <a:pt x="29722" y="37861"/>
                    <a:pt x="29722" y="37861"/>
                    <a:pt x="29722" y="37861"/>
                  </a:cubicBezTo>
                  <a:cubicBezTo>
                    <a:pt x="29322" y="38061"/>
                    <a:pt x="28922" y="38394"/>
                    <a:pt x="28488" y="38428"/>
                  </a:cubicBezTo>
                  <a:lnTo>
                    <a:pt x="28455" y="38428"/>
                  </a:lnTo>
                  <a:cubicBezTo>
                    <a:pt x="28555" y="38328"/>
                    <a:pt x="28621" y="38228"/>
                    <a:pt x="28721" y="38128"/>
                  </a:cubicBezTo>
                  <a:cubicBezTo>
                    <a:pt x="28888" y="37927"/>
                    <a:pt x="29088" y="37761"/>
                    <a:pt x="29255" y="37594"/>
                  </a:cubicBezTo>
                  <a:cubicBezTo>
                    <a:pt x="29355" y="37494"/>
                    <a:pt x="29455" y="37360"/>
                    <a:pt x="29555" y="37260"/>
                  </a:cubicBezTo>
                  <a:cubicBezTo>
                    <a:pt x="29822" y="37127"/>
                    <a:pt x="30056" y="36960"/>
                    <a:pt x="30356" y="36893"/>
                  </a:cubicBezTo>
                  <a:cubicBezTo>
                    <a:pt x="31056" y="36727"/>
                    <a:pt x="31724" y="36593"/>
                    <a:pt x="32424" y="36460"/>
                  </a:cubicBezTo>
                  <a:lnTo>
                    <a:pt x="33125" y="36460"/>
                  </a:lnTo>
                  <a:cubicBezTo>
                    <a:pt x="33291" y="36426"/>
                    <a:pt x="33425" y="36426"/>
                    <a:pt x="33592" y="36426"/>
                  </a:cubicBezTo>
                  <a:close/>
                  <a:moveTo>
                    <a:pt x="22751" y="37661"/>
                  </a:moveTo>
                  <a:cubicBezTo>
                    <a:pt x="23017" y="37661"/>
                    <a:pt x="23284" y="37661"/>
                    <a:pt x="23518" y="37727"/>
                  </a:cubicBezTo>
                  <a:cubicBezTo>
                    <a:pt x="23985" y="37794"/>
                    <a:pt x="24385" y="37994"/>
                    <a:pt x="24785" y="38161"/>
                  </a:cubicBezTo>
                  <a:cubicBezTo>
                    <a:pt x="24852" y="38228"/>
                    <a:pt x="24885" y="38261"/>
                    <a:pt x="24952" y="38294"/>
                  </a:cubicBezTo>
                  <a:cubicBezTo>
                    <a:pt x="25119" y="38494"/>
                    <a:pt x="25319" y="38661"/>
                    <a:pt x="25553" y="38828"/>
                  </a:cubicBezTo>
                  <a:cubicBezTo>
                    <a:pt x="25719" y="38928"/>
                    <a:pt x="25886" y="38995"/>
                    <a:pt x="26053" y="39095"/>
                  </a:cubicBezTo>
                  <a:cubicBezTo>
                    <a:pt x="26120" y="39095"/>
                    <a:pt x="26186" y="39128"/>
                    <a:pt x="26253" y="39162"/>
                  </a:cubicBezTo>
                  <a:lnTo>
                    <a:pt x="26120" y="39162"/>
                  </a:lnTo>
                  <a:cubicBezTo>
                    <a:pt x="25186" y="39162"/>
                    <a:pt x="24452" y="38561"/>
                    <a:pt x="23551" y="38328"/>
                  </a:cubicBezTo>
                  <a:cubicBezTo>
                    <a:pt x="23254" y="38263"/>
                    <a:pt x="22951" y="38239"/>
                    <a:pt x="22644" y="38239"/>
                  </a:cubicBezTo>
                  <a:cubicBezTo>
                    <a:pt x="22158" y="38239"/>
                    <a:pt x="21660" y="38300"/>
                    <a:pt x="21149" y="38361"/>
                  </a:cubicBezTo>
                  <a:cubicBezTo>
                    <a:pt x="20658" y="38404"/>
                    <a:pt x="20153" y="38460"/>
                    <a:pt x="19652" y="38460"/>
                  </a:cubicBezTo>
                  <a:cubicBezTo>
                    <a:pt x="19371" y="38460"/>
                    <a:pt x="19090" y="38442"/>
                    <a:pt x="18814" y="38394"/>
                  </a:cubicBezTo>
                  <a:cubicBezTo>
                    <a:pt x="18881" y="38361"/>
                    <a:pt x="18914" y="38361"/>
                    <a:pt x="18981" y="38361"/>
                  </a:cubicBezTo>
                  <a:cubicBezTo>
                    <a:pt x="19381" y="38261"/>
                    <a:pt x="19815" y="38161"/>
                    <a:pt x="20215" y="38094"/>
                  </a:cubicBezTo>
                  <a:cubicBezTo>
                    <a:pt x="20649" y="38027"/>
                    <a:pt x="21049" y="37927"/>
                    <a:pt x="21483" y="37861"/>
                  </a:cubicBezTo>
                  <a:cubicBezTo>
                    <a:pt x="21716" y="37827"/>
                    <a:pt x="21917" y="37794"/>
                    <a:pt x="22150" y="37761"/>
                  </a:cubicBezTo>
                  <a:cubicBezTo>
                    <a:pt x="22317" y="37727"/>
                    <a:pt x="22484" y="37694"/>
                    <a:pt x="22650" y="37694"/>
                  </a:cubicBezTo>
                  <a:cubicBezTo>
                    <a:pt x="22684" y="37661"/>
                    <a:pt x="22717" y="37661"/>
                    <a:pt x="22751" y="37661"/>
                  </a:cubicBezTo>
                  <a:close/>
                  <a:moveTo>
                    <a:pt x="29289" y="52805"/>
                  </a:moveTo>
                  <a:lnTo>
                    <a:pt x="29289" y="52805"/>
                  </a:lnTo>
                  <a:cubicBezTo>
                    <a:pt x="29355" y="57108"/>
                    <a:pt x="26320" y="60544"/>
                    <a:pt x="22017" y="60810"/>
                  </a:cubicBezTo>
                  <a:lnTo>
                    <a:pt x="21683" y="60810"/>
                  </a:lnTo>
                  <a:cubicBezTo>
                    <a:pt x="21661" y="60811"/>
                    <a:pt x="21639" y="60811"/>
                    <a:pt x="21617" y="60811"/>
                  </a:cubicBezTo>
                  <a:cubicBezTo>
                    <a:pt x="18506" y="60811"/>
                    <a:pt x="15573" y="58488"/>
                    <a:pt x="14711" y="55507"/>
                  </a:cubicBezTo>
                  <a:lnTo>
                    <a:pt x="14711" y="55507"/>
                  </a:lnTo>
                  <a:cubicBezTo>
                    <a:pt x="14878" y="55740"/>
                    <a:pt x="15045" y="55974"/>
                    <a:pt x="15212" y="56241"/>
                  </a:cubicBezTo>
                  <a:cubicBezTo>
                    <a:pt x="15279" y="56374"/>
                    <a:pt x="15379" y="56507"/>
                    <a:pt x="15479" y="56641"/>
                  </a:cubicBezTo>
                  <a:cubicBezTo>
                    <a:pt x="15579" y="56741"/>
                    <a:pt x="15645" y="56874"/>
                    <a:pt x="15746" y="56974"/>
                  </a:cubicBezTo>
                  <a:cubicBezTo>
                    <a:pt x="15912" y="57208"/>
                    <a:pt x="16146" y="57441"/>
                    <a:pt x="16346" y="57642"/>
                  </a:cubicBezTo>
                  <a:cubicBezTo>
                    <a:pt x="16479" y="57775"/>
                    <a:pt x="16579" y="57875"/>
                    <a:pt x="16713" y="58008"/>
                  </a:cubicBezTo>
                  <a:cubicBezTo>
                    <a:pt x="16780" y="58042"/>
                    <a:pt x="16846" y="58109"/>
                    <a:pt x="16913" y="58175"/>
                  </a:cubicBezTo>
                  <a:cubicBezTo>
                    <a:pt x="18265" y="59566"/>
                    <a:pt x="19992" y="60207"/>
                    <a:pt x="21705" y="60207"/>
                  </a:cubicBezTo>
                  <a:cubicBezTo>
                    <a:pt x="24387" y="60207"/>
                    <a:pt x="27035" y="58635"/>
                    <a:pt x="28154" y="55907"/>
                  </a:cubicBezTo>
                  <a:cubicBezTo>
                    <a:pt x="28154" y="55874"/>
                    <a:pt x="28188" y="55874"/>
                    <a:pt x="28188" y="55840"/>
                  </a:cubicBezTo>
                  <a:cubicBezTo>
                    <a:pt x="28254" y="55707"/>
                    <a:pt x="28321" y="55573"/>
                    <a:pt x="28388" y="55440"/>
                  </a:cubicBezTo>
                  <a:cubicBezTo>
                    <a:pt x="28421" y="55373"/>
                    <a:pt x="28455" y="55307"/>
                    <a:pt x="28455" y="55240"/>
                  </a:cubicBezTo>
                  <a:cubicBezTo>
                    <a:pt x="28455" y="55240"/>
                    <a:pt x="28455" y="55206"/>
                    <a:pt x="28455" y="55206"/>
                  </a:cubicBezTo>
                  <a:lnTo>
                    <a:pt x="28488" y="55206"/>
                  </a:lnTo>
                  <a:cubicBezTo>
                    <a:pt x="28555" y="55006"/>
                    <a:pt x="28621" y="54840"/>
                    <a:pt x="28688" y="54673"/>
                  </a:cubicBezTo>
                  <a:cubicBezTo>
                    <a:pt x="28755" y="54506"/>
                    <a:pt x="28788" y="54339"/>
                    <a:pt x="28855" y="54206"/>
                  </a:cubicBezTo>
                  <a:cubicBezTo>
                    <a:pt x="28955" y="53906"/>
                    <a:pt x="29055" y="53605"/>
                    <a:pt x="29155" y="53305"/>
                  </a:cubicBezTo>
                  <a:cubicBezTo>
                    <a:pt x="29188" y="53172"/>
                    <a:pt x="29222" y="53072"/>
                    <a:pt x="29255" y="52938"/>
                  </a:cubicBezTo>
                  <a:cubicBezTo>
                    <a:pt x="29255" y="52905"/>
                    <a:pt x="29289" y="52871"/>
                    <a:pt x="29289" y="52805"/>
                  </a:cubicBezTo>
                  <a:close/>
                  <a:moveTo>
                    <a:pt x="32524" y="79424"/>
                  </a:moveTo>
                  <a:cubicBezTo>
                    <a:pt x="32491" y="79524"/>
                    <a:pt x="32424" y="79624"/>
                    <a:pt x="32391" y="79724"/>
                  </a:cubicBezTo>
                  <a:cubicBezTo>
                    <a:pt x="32324" y="79891"/>
                    <a:pt x="32257" y="80058"/>
                    <a:pt x="32157" y="80224"/>
                  </a:cubicBezTo>
                  <a:cubicBezTo>
                    <a:pt x="32157" y="80191"/>
                    <a:pt x="32157" y="80191"/>
                    <a:pt x="32157" y="80191"/>
                  </a:cubicBezTo>
                  <a:cubicBezTo>
                    <a:pt x="32091" y="80324"/>
                    <a:pt x="31990" y="80491"/>
                    <a:pt x="31924" y="80625"/>
                  </a:cubicBezTo>
                  <a:cubicBezTo>
                    <a:pt x="31857" y="80825"/>
                    <a:pt x="31757" y="80992"/>
                    <a:pt x="31690" y="81192"/>
                  </a:cubicBezTo>
                  <a:cubicBezTo>
                    <a:pt x="31590" y="81392"/>
                    <a:pt x="31490" y="81592"/>
                    <a:pt x="31423" y="81792"/>
                  </a:cubicBezTo>
                  <a:cubicBezTo>
                    <a:pt x="31390" y="81859"/>
                    <a:pt x="31390" y="81892"/>
                    <a:pt x="31357" y="81926"/>
                  </a:cubicBezTo>
                  <a:cubicBezTo>
                    <a:pt x="31357" y="81892"/>
                    <a:pt x="31357" y="81892"/>
                    <a:pt x="31357" y="81892"/>
                  </a:cubicBezTo>
                  <a:cubicBezTo>
                    <a:pt x="31056" y="81092"/>
                    <a:pt x="31457" y="80324"/>
                    <a:pt x="31990" y="79791"/>
                  </a:cubicBezTo>
                  <a:cubicBezTo>
                    <a:pt x="32124" y="79691"/>
                    <a:pt x="32324" y="79491"/>
                    <a:pt x="32524" y="79424"/>
                  </a:cubicBezTo>
                  <a:close/>
                  <a:moveTo>
                    <a:pt x="9741" y="0"/>
                  </a:moveTo>
                  <a:cubicBezTo>
                    <a:pt x="9508" y="34"/>
                    <a:pt x="9308" y="200"/>
                    <a:pt x="9107" y="300"/>
                  </a:cubicBezTo>
                  <a:cubicBezTo>
                    <a:pt x="6772" y="1768"/>
                    <a:pt x="5939" y="4704"/>
                    <a:pt x="5805" y="7306"/>
                  </a:cubicBezTo>
                  <a:cubicBezTo>
                    <a:pt x="5738" y="9641"/>
                    <a:pt x="6105" y="12009"/>
                    <a:pt x="5171" y="14244"/>
                  </a:cubicBezTo>
                  <a:cubicBezTo>
                    <a:pt x="4771" y="15511"/>
                    <a:pt x="3937" y="16612"/>
                    <a:pt x="3370" y="17813"/>
                  </a:cubicBezTo>
                  <a:cubicBezTo>
                    <a:pt x="3270" y="18147"/>
                    <a:pt x="3137" y="18580"/>
                    <a:pt x="3303" y="18914"/>
                  </a:cubicBezTo>
                  <a:cubicBezTo>
                    <a:pt x="3615" y="19536"/>
                    <a:pt x="4311" y="19714"/>
                    <a:pt x="4998" y="19714"/>
                  </a:cubicBezTo>
                  <a:cubicBezTo>
                    <a:pt x="5342" y="19714"/>
                    <a:pt x="5683" y="19670"/>
                    <a:pt x="5972" y="19614"/>
                  </a:cubicBezTo>
                  <a:cubicBezTo>
                    <a:pt x="5972" y="19581"/>
                    <a:pt x="5972" y="19581"/>
                    <a:pt x="5972" y="19581"/>
                  </a:cubicBezTo>
                  <a:lnTo>
                    <a:pt x="6005" y="19681"/>
                  </a:lnTo>
                  <a:cubicBezTo>
                    <a:pt x="6039" y="19848"/>
                    <a:pt x="6105" y="20015"/>
                    <a:pt x="6139" y="20148"/>
                  </a:cubicBezTo>
                  <a:cubicBezTo>
                    <a:pt x="6139" y="20215"/>
                    <a:pt x="6172" y="20248"/>
                    <a:pt x="6172" y="20281"/>
                  </a:cubicBezTo>
                  <a:cubicBezTo>
                    <a:pt x="6205" y="20482"/>
                    <a:pt x="6239" y="20682"/>
                    <a:pt x="6272" y="20815"/>
                  </a:cubicBezTo>
                  <a:cubicBezTo>
                    <a:pt x="6539" y="21816"/>
                    <a:pt x="6806" y="22783"/>
                    <a:pt x="7073" y="23784"/>
                  </a:cubicBezTo>
                  <a:cubicBezTo>
                    <a:pt x="7340" y="23684"/>
                    <a:pt x="7740" y="23584"/>
                    <a:pt x="7873" y="23484"/>
                  </a:cubicBezTo>
                  <a:cubicBezTo>
                    <a:pt x="8240" y="23384"/>
                    <a:pt x="8607" y="23217"/>
                    <a:pt x="8941" y="23017"/>
                  </a:cubicBezTo>
                  <a:lnTo>
                    <a:pt x="9174" y="22950"/>
                  </a:lnTo>
                  <a:cubicBezTo>
                    <a:pt x="9341" y="22883"/>
                    <a:pt x="9508" y="22817"/>
                    <a:pt x="9641" y="22750"/>
                  </a:cubicBezTo>
                  <a:cubicBezTo>
                    <a:pt x="9941" y="22583"/>
                    <a:pt x="10242" y="22416"/>
                    <a:pt x="10508" y="22283"/>
                  </a:cubicBezTo>
                  <a:cubicBezTo>
                    <a:pt x="10642" y="22216"/>
                    <a:pt x="10809" y="22149"/>
                    <a:pt x="10942" y="22083"/>
                  </a:cubicBezTo>
                  <a:cubicBezTo>
                    <a:pt x="11042" y="22016"/>
                    <a:pt x="11176" y="21949"/>
                    <a:pt x="11309" y="21883"/>
                  </a:cubicBezTo>
                  <a:cubicBezTo>
                    <a:pt x="11500" y="21787"/>
                    <a:pt x="11690" y="21692"/>
                    <a:pt x="11910" y="21597"/>
                  </a:cubicBezTo>
                  <a:lnTo>
                    <a:pt x="11910" y="21597"/>
                  </a:lnTo>
                  <a:cubicBezTo>
                    <a:pt x="11909" y="21601"/>
                    <a:pt x="11909" y="21607"/>
                    <a:pt x="11909" y="21616"/>
                  </a:cubicBezTo>
                  <a:cubicBezTo>
                    <a:pt x="11943" y="21582"/>
                    <a:pt x="11943" y="21582"/>
                    <a:pt x="11976" y="21582"/>
                  </a:cubicBezTo>
                  <a:cubicBezTo>
                    <a:pt x="11943" y="21616"/>
                    <a:pt x="11943" y="21649"/>
                    <a:pt x="11909" y="21682"/>
                  </a:cubicBezTo>
                  <a:cubicBezTo>
                    <a:pt x="11042" y="22616"/>
                    <a:pt x="9875" y="23184"/>
                    <a:pt x="8774" y="23751"/>
                  </a:cubicBezTo>
                  <a:cubicBezTo>
                    <a:pt x="8274" y="23917"/>
                    <a:pt x="7706" y="24218"/>
                    <a:pt x="7173" y="24318"/>
                  </a:cubicBezTo>
                  <a:cubicBezTo>
                    <a:pt x="7373" y="25052"/>
                    <a:pt x="7506" y="25785"/>
                    <a:pt x="7606" y="26553"/>
                  </a:cubicBezTo>
                  <a:cubicBezTo>
                    <a:pt x="8194" y="28280"/>
                    <a:pt x="9220" y="28819"/>
                    <a:pt x="10429" y="28819"/>
                  </a:cubicBezTo>
                  <a:cubicBezTo>
                    <a:pt x="11484" y="28819"/>
                    <a:pt x="12678" y="28409"/>
                    <a:pt x="13844" y="28020"/>
                  </a:cubicBezTo>
                  <a:cubicBezTo>
                    <a:pt x="14845" y="27620"/>
                    <a:pt x="15879" y="27253"/>
                    <a:pt x="16846" y="26786"/>
                  </a:cubicBezTo>
                  <a:lnTo>
                    <a:pt x="16880" y="26786"/>
                  </a:lnTo>
                  <a:cubicBezTo>
                    <a:pt x="17180" y="26686"/>
                    <a:pt x="17480" y="26586"/>
                    <a:pt x="17747" y="26453"/>
                  </a:cubicBezTo>
                  <a:cubicBezTo>
                    <a:pt x="17880" y="26386"/>
                    <a:pt x="17980" y="26319"/>
                    <a:pt x="18081" y="26286"/>
                  </a:cubicBezTo>
                  <a:lnTo>
                    <a:pt x="18147" y="26252"/>
                  </a:lnTo>
                  <a:cubicBezTo>
                    <a:pt x="18247" y="26186"/>
                    <a:pt x="18381" y="26119"/>
                    <a:pt x="18481" y="26052"/>
                  </a:cubicBezTo>
                  <a:cubicBezTo>
                    <a:pt x="18648" y="25986"/>
                    <a:pt x="18781" y="25919"/>
                    <a:pt x="18914" y="25852"/>
                  </a:cubicBezTo>
                  <a:cubicBezTo>
                    <a:pt x="18981" y="25819"/>
                    <a:pt x="19048" y="25785"/>
                    <a:pt x="19115" y="25752"/>
                  </a:cubicBezTo>
                  <a:cubicBezTo>
                    <a:pt x="19148" y="25752"/>
                    <a:pt x="19148" y="25752"/>
                    <a:pt x="19181" y="25719"/>
                  </a:cubicBezTo>
                  <a:cubicBezTo>
                    <a:pt x="19348" y="25652"/>
                    <a:pt x="19515" y="25585"/>
                    <a:pt x="19682" y="25485"/>
                  </a:cubicBezTo>
                  <a:cubicBezTo>
                    <a:pt x="19715" y="25485"/>
                    <a:pt x="19715" y="25485"/>
                    <a:pt x="19748" y="25452"/>
                  </a:cubicBezTo>
                  <a:lnTo>
                    <a:pt x="19815" y="25452"/>
                  </a:lnTo>
                  <a:cubicBezTo>
                    <a:pt x="19815" y="25418"/>
                    <a:pt x="19848" y="25418"/>
                    <a:pt x="19882" y="25418"/>
                  </a:cubicBezTo>
                  <a:cubicBezTo>
                    <a:pt x="19982" y="25352"/>
                    <a:pt x="20082" y="25318"/>
                    <a:pt x="20182" y="25285"/>
                  </a:cubicBezTo>
                  <a:cubicBezTo>
                    <a:pt x="20349" y="25218"/>
                    <a:pt x="20482" y="25185"/>
                    <a:pt x="20649" y="25152"/>
                  </a:cubicBezTo>
                  <a:cubicBezTo>
                    <a:pt x="20782" y="25118"/>
                    <a:pt x="20916" y="25085"/>
                    <a:pt x="21049" y="25052"/>
                  </a:cubicBezTo>
                  <a:cubicBezTo>
                    <a:pt x="21083" y="25018"/>
                    <a:pt x="21116" y="25018"/>
                    <a:pt x="21183" y="25018"/>
                  </a:cubicBezTo>
                  <a:cubicBezTo>
                    <a:pt x="21149" y="25052"/>
                    <a:pt x="21116" y="25085"/>
                    <a:pt x="21083" y="25118"/>
                  </a:cubicBezTo>
                  <a:cubicBezTo>
                    <a:pt x="20749" y="25285"/>
                    <a:pt x="20449" y="25485"/>
                    <a:pt x="20149" y="25652"/>
                  </a:cubicBezTo>
                  <a:cubicBezTo>
                    <a:pt x="20215" y="25952"/>
                    <a:pt x="20149" y="26286"/>
                    <a:pt x="20215" y="26586"/>
                  </a:cubicBezTo>
                  <a:cubicBezTo>
                    <a:pt x="20215" y="28621"/>
                    <a:pt x="20549" y="31056"/>
                    <a:pt x="19148" y="32757"/>
                  </a:cubicBezTo>
                  <a:cubicBezTo>
                    <a:pt x="17747" y="34058"/>
                    <a:pt x="15879" y="34792"/>
                    <a:pt x="13978" y="34925"/>
                  </a:cubicBezTo>
                  <a:cubicBezTo>
                    <a:pt x="11076" y="35426"/>
                    <a:pt x="8073" y="35526"/>
                    <a:pt x="5338" y="36693"/>
                  </a:cubicBezTo>
                  <a:cubicBezTo>
                    <a:pt x="3337" y="37527"/>
                    <a:pt x="1736" y="38962"/>
                    <a:pt x="168" y="40396"/>
                  </a:cubicBezTo>
                  <a:cubicBezTo>
                    <a:pt x="134" y="40429"/>
                    <a:pt x="68" y="40496"/>
                    <a:pt x="1" y="40563"/>
                  </a:cubicBezTo>
                  <a:cubicBezTo>
                    <a:pt x="1235" y="42664"/>
                    <a:pt x="2636" y="44699"/>
                    <a:pt x="3804" y="46867"/>
                  </a:cubicBezTo>
                  <a:cubicBezTo>
                    <a:pt x="7039" y="52238"/>
                    <a:pt x="10475" y="57508"/>
                    <a:pt x="13144" y="63212"/>
                  </a:cubicBezTo>
                  <a:cubicBezTo>
                    <a:pt x="14078" y="65447"/>
                    <a:pt x="15679" y="67515"/>
                    <a:pt x="15846" y="69984"/>
                  </a:cubicBezTo>
                  <a:cubicBezTo>
                    <a:pt x="15812" y="73753"/>
                    <a:pt x="14912" y="77489"/>
                    <a:pt x="14144" y="81192"/>
                  </a:cubicBezTo>
                  <a:cubicBezTo>
                    <a:pt x="13944" y="82426"/>
                    <a:pt x="13644" y="83660"/>
                    <a:pt x="13344" y="84894"/>
                  </a:cubicBezTo>
                  <a:cubicBezTo>
                    <a:pt x="13277" y="85061"/>
                    <a:pt x="13277" y="85295"/>
                    <a:pt x="13210" y="85528"/>
                  </a:cubicBezTo>
                  <a:cubicBezTo>
                    <a:pt x="13244" y="85528"/>
                    <a:pt x="13244" y="85562"/>
                    <a:pt x="13277" y="85595"/>
                  </a:cubicBezTo>
                  <a:cubicBezTo>
                    <a:pt x="14845" y="87163"/>
                    <a:pt x="16813" y="88230"/>
                    <a:pt x="18814" y="89097"/>
                  </a:cubicBezTo>
                  <a:cubicBezTo>
                    <a:pt x="21850" y="90498"/>
                    <a:pt x="24852" y="92333"/>
                    <a:pt x="28288" y="92433"/>
                  </a:cubicBezTo>
                  <a:cubicBezTo>
                    <a:pt x="28362" y="92452"/>
                    <a:pt x="28453" y="92457"/>
                    <a:pt x="28554" y="92457"/>
                  </a:cubicBezTo>
                  <a:cubicBezTo>
                    <a:pt x="28718" y="92457"/>
                    <a:pt x="28906" y="92442"/>
                    <a:pt x="29082" y="92442"/>
                  </a:cubicBezTo>
                  <a:cubicBezTo>
                    <a:pt x="29192" y="92442"/>
                    <a:pt x="29296" y="92448"/>
                    <a:pt x="29389" y="92466"/>
                  </a:cubicBezTo>
                  <a:cubicBezTo>
                    <a:pt x="30122" y="92100"/>
                    <a:pt x="30856" y="91733"/>
                    <a:pt x="31590" y="91366"/>
                  </a:cubicBezTo>
                  <a:cubicBezTo>
                    <a:pt x="36594" y="88831"/>
                    <a:pt x="41464" y="85728"/>
                    <a:pt x="45300" y="81625"/>
                  </a:cubicBezTo>
                  <a:cubicBezTo>
                    <a:pt x="42965" y="76789"/>
                    <a:pt x="40630" y="71685"/>
                    <a:pt x="41397" y="66214"/>
                  </a:cubicBezTo>
                  <a:cubicBezTo>
                    <a:pt x="41431" y="64446"/>
                    <a:pt x="41330" y="62678"/>
                    <a:pt x="41564" y="60911"/>
                  </a:cubicBezTo>
                  <a:cubicBezTo>
                    <a:pt x="41764" y="59743"/>
                    <a:pt x="41931" y="58542"/>
                    <a:pt x="42264" y="57408"/>
                  </a:cubicBezTo>
                  <a:lnTo>
                    <a:pt x="42264" y="57408"/>
                  </a:lnTo>
                  <a:cubicBezTo>
                    <a:pt x="41397" y="57942"/>
                    <a:pt x="40430" y="58309"/>
                    <a:pt x="39429" y="58375"/>
                  </a:cubicBezTo>
                  <a:lnTo>
                    <a:pt x="39096" y="58375"/>
                  </a:lnTo>
                  <a:cubicBezTo>
                    <a:pt x="37795" y="58242"/>
                    <a:pt x="36260" y="58109"/>
                    <a:pt x="35293" y="57108"/>
                  </a:cubicBezTo>
                  <a:cubicBezTo>
                    <a:pt x="35226" y="57074"/>
                    <a:pt x="35193" y="57008"/>
                    <a:pt x="35193" y="56974"/>
                  </a:cubicBezTo>
                  <a:cubicBezTo>
                    <a:pt x="35259" y="56974"/>
                    <a:pt x="35326" y="57008"/>
                    <a:pt x="35360" y="57041"/>
                  </a:cubicBezTo>
                  <a:cubicBezTo>
                    <a:pt x="35360" y="57041"/>
                    <a:pt x="35360" y="57008"/>
                    <a:pt x="35360" y="57008"/>
                  </a:cubicBezTo>
                  <a:cubicBezTo>
                    <a:pt x="35593" y="57108"/>
                    <a:pt x="35827" y="57175"/>
                    <a:pt x="36060" y="57275"/>
                  </a:cubicBezTo>
                  <a:cubicBezTo>
                    <a:pt x="36260" y="57308"/>
                    <a:pt x="36460" y="57375"/>
                    <a:pt x="36694" y="57441"/>
                  </a:cubicBezTo>
                  <a:lnTo>
                    <a:pt x="36727" y="57441"/>
                  </a:lnTo>
                  <a:cubicBezTo>
                    <a:pt x="36961" y="57508"/>
                    <a:pt x="37228" y="57575"/>
                    <a:pt x="37528" y="57608"/>
                  </a:cubicBezTo>
                  <a:cubicBezTo>
                    <a:pt x="37594" y="57608"/>
                    <a:pt x="37695" y="57642"/>
                    <a:pt x="37761" y="57642"/>
                  </a:cubicBezTo>
                  <a:cubicBezTo>
                    <a:pt x="38428" y="57742"/>
                    <a:pt x="39096" y="57775"/>
                    <a:pt x="39729" y="57775"/>
                  </a:cubicBezTo>
                  <a:cubicBezTo>
                    <a:pt x="42631" y="57308"/>
                    <a:pt x="45000" y="54473"/>
                    <a:pt x="45700" y="51704"/>
                  </a:cubicBezTo>
                  <a:cubicBezTo>
                    <a:pt x="46501" y="48235"/>
                    <a:pt x="43232" y="45600"/>
                    <a:pt x="42198" y="42531"/>
                  </a:cubicBezTo>
                  <a:cubicBezTo>
                    <a:pt x="42198" y="42464"/>
                    <a:pt x="42164" y="42431"/>
                    <a:pt x="42164" y="42364"/>
                  </a:cubicBezTo>
                  <a:cubicBezTo>
                    <a:pt x="42164" y="42331"/>
                    <a:pt x="42164" y="42297"/>
                    <a:pt x="42131" y="42264"/>
                  </a:cubicBezTo>
                  <a:cubicBezTo>
                    <a:pt x="42131" y="42231"/>
                    <a:pt x="42131" y="42231"/>
                    <a:pt x="42131" y="42231"/>
                  </a:cubicBezTo>
                  <a:cubicBezTo>
                    <a:pt x="42131" y="42197"/>
                    <a:pt x="42131" y="42164"/>
                    <a:pt x="42131" y="42130"/>
                  </a:cubicBezTo>
                  <a:cubicBezTo>
                    <a:pt x="42131" y="42097"/>
                    <a:pt x="42131" y="42064"/>
                    <a:pt x="42131" y="42030"/>
                  </a:cubicBezTo>
                  <a:cubicBezTo>
                    <a:pt x="42131" y="42008"/>
                    <a:pt x="42131" y="41986"/>
                    <a:pt x="42131" y="41964"/>
                  </a:cubicBezTo>
                  <a:lnTo>
                    <a:pt x="42131" y="41830"/>
                  </a:lnTo>
                  <a:cubicBezTo>
                    <a:pt x="42131" y="41797"/>
                    <a:pt x="42131" y="41764"/>
                    <a:pt x="42131" y="41730"/>
                  </a:cubicBezTo>
                  <a:lnTo>
                    <a:pt x="42131" y="41697"/>
                  </a:lnTo>
                  <a:lnTo>
                    <a:pt x="42131" y="41663"/>
                  </a:lnTo>
                  <a:lnTo>
                    <a:pt x="42131" y="41630"/>
                  </a:lnTo>
                  <a:cubicBezTo>
                    <a:pt x="42131" y="41597"/>
                    <a:pt x="42131" y="41597"/>
                    <a:pt x="42131" y="41597"/>
                  </a:cubicBezTo>
                  <a:lnTo>
                    <a:pt x="42131" y="41563"/>
                  </a:lnTo>
                  <a:cubicBezTo>
                    <a:pt x="42131" y="41563"/>
                    <a:pt x="42131" y="41530"/>
                    <a:pt x="42131" y="41530"/>
                  </a:cubicBezTo>
                  <a:cubicBezTo>
                    <a:pt x="42131" y="41497"/>
                    <a:pt x="42131" y="41497"/>
                    <a:pt x="42131" y="41463"/>
                  </a:cubicBezTo>
                  <a:cubicBezTo>
                    <a:pt x="42131" y="41430"/>
                    <a:pt x="42131" y="41397"/>
                    <a:pt x="42131" y="41397"/>
                  </a:cubicBezTo>
                  <a:cubicBezTo>
                    <a:pt x="42164" y="41263"/>
                    <a:pt x="42164" y="41130"/>
                    <a:pt x="42198" y="40996"/>
                  </a:cubicBezTo>
                  <a:cubicBezTo>
                    <a:pt x="42198" y="40988"/>
                    <a:pt x="42198" y="40980"/>
                    <a:pt x="42198" y="40963"/>
                  </a:cubicBezTo>
                  <a:cubicBezTo>
                    <a:pt x="42198" y="40963"/>
                    <a:pt x="42198" y="40930"/>
                    <a:pt x="42198" y="40930"/>
                  </a:cubicBezTo>
                  <a:lnTo>
                    <a:pt x="42231" y="40863"/>
                  </a:lnTo>
                  <a:cubicBezTo>
                    <a:pt x="42264" y="40696"/>
                    <a:pt x="42331" y="40563"/>
                    <a:pt x="42398" y="40396"/>
                  </a:cubicBezTo>
                  <a:cubicBezTo>
                    <a:pt x="42398" y="40363"/>
                    <a:pt x="42398" y="40363"/>
                    <a:pt x="42431" y="40329"/>
                  </a:cubicBezTo>
                  <a:cubicBezTo>
                    <a:pt x="42431" y="40329"/>
                    <a:pt x="42431" y="40296"/>
                    <a:pt x="42431" y="40296"/>
                  </a:cubicBezTo>
                  <a:cubicBezTo>
                    <a:pt x="42431" y="40262"/>
                    <a:pt x="42465" y="40262"/>
                    <a:pt x="42465" y="40229"/>
                  </a:cubicBezTo>
                  <a:cubicBezTo>
                    <a:pt x="42465" y="40229"/>
                    <a:pt x="42465" y="40196"/>
                    <a:pt x="42465" y="40196"/>
                  </a:cubicBezTo>
                  <a:cubicBezTo>
                    <a:pt x="42498" y="40162"/>
                    <a:pt x="42531" y="40129"/>
                    <a:pt x="42565" y="40062"/>
                  </a:cubicBezTo>
                  <a:lnTo>
                    <a:pt x="42565" y="40062"/>
                  </a:lnTo>
                  <a:cubicBezTo>
                    <a:pt x="42431" y="40830"/>
                    <a:pt x="42531" y="41597"/>
                    <a:pt x="42765" y="42297"/>
                  </a:cubicBezTo>
                  <a:cubicBezTo>
                    <a:pt x="43265" y="43865"/>
                    <a:pt x="44299" y="45233"/>
                    <a:pt x="45167" y="46667"/>
                  </a:cubicBezTo>
                  <a:cubicBezTo>
                    <a:pt x="45600" y="45733"/>
                    <a:pt x="46034" y="44799"/>
                    <a:pt x="46501" y="43865"/>
                  </a:cubicBezTo>
                  <a:cubicBezTo>
                    <a:pt x="47935" y="41297"/>
                    <a:pt x="49136" y="38595"/>
                    <a:pt x="50437" y="35959"/>
                  </a:cubicBezTo>
                  <a:cubicBezTo>
                    <a:pt x="49503" y="35292"/>
                    <a:pt x="48469" y="34725"/>
                    <a:pt x="47535" y="34058"/>
                  </a:cubicBezTo>
                  <a:cubicBezTo>
                    <a:pt x="46634" y="33391"/>
                    <a:pt x="45667" y="32824"/>
                    <a:pt x="44566" y="32657"/>
                  </a:cubicBezTo>
                  <a:cubicBezTo>
                    <a:pt x="44138" y="32582"/>
                    <a:pt x="43669" y="32552"/>
                    <a:pt x="43172" y="32552"/>
                  </a:cubicBezTo>
                  <a:cubicBezTo>
                    <a:pt x="42120" y="32552"/>
                    <a:pt x="40941" y="32688"/>
                    <a:pt x="39763" y="32824"/>
                  </a:cubicBezTo>
                  <a:cubicBezTo>
                    <a:pt x="38547" y="32963"/>
                    <a:pt x="37314" y="33103"/>
                    <a:pt x="36166" y="33103"/>
                  </a:cubicBezTo>
                  <a:cubicBezTo>
                    <a:pt x="33470" y="33103"/>
                    <a:pt x="31244" y="32333"/>
                    <a:pt x="30823" y="28988"/>
                  </a:cubicBezTo>
                  <a:cubicBezTo>
                    <a:pt x="30223" y="22950"/>
                    <a:pt x="31323" y="24651"/>
                    <a:pt x="26353" y="20682"/>
                  </a:cubicBezTo>
                  <a:cubicBezTo>
                    <a:pt x="26120" y="20515"/>
                    <a:pt x="25853" y="20348"/>
                    <a:pt x="25619" y="20148"/>
                  </a:cubicBezTo>
                  <a:cubicBezTo>
                    <a:pt x="24985" y="20882"/>
                    <a:pt x="24152" y="21349"/>
                    <a:pt x="23084" y="21416"/>
                  </a:cubicBezTo>
                  <a:lnTo>
                    <a:pt x="22851" y="21416"/>
                  </a:lnTo>
                  <a:cubicBezTo>
                    <a:pt x="22617" y="21382"/>
                    <a:pt x="22117" y="21316"/>
                    <a:pt x="21817" y="21149"/>
                  </a:cubicBezTo>
                  <a:cubicBezTo>
                    <a:pt x="21883" y="21149"/>
                    <a:pt x="21950" y="21149"/>
                    <a:pt x="22017" y="21115"/>
                  </a:cubicBezTo>
                  <a:cubicBezTo>
                    <a:pt x="22183" y="21115"/>
                    <a:pt x="22350" y="21115"/>
                    <a:pt x="22484" y="21082"/>
                  </a:cubicBezTo>
                  <a:cubicBezTo>
                    <a:pt x="22617" y="21049"/>
                    <a:pt x="22717" y="21015"/>
                    <a:pt x="22817" y="20982"/>
                  </a:cubicBezTo>
                  <a:cubicBezTo>
                    <a:pt x="22984" y="20949"/>
                    <a:pt x="23151" y="20915"/>
                    <a:pt x="23318" y="20882"/>
                  </a:cubicBezTo>
                  <a:cubicBezTo>
                    <a:pt x="23451" y="20815"/>
                    <a:pt x="23584" y="20782"/>
                    <a:pt x="23718" y="20715"/>
                  </a:cubicBezTo>
                  <a:cubicBezTo>
                    <a:pt x="24619" y="20482"/>
                    <a:pt x="25419" y="19748"/>
                    <a:pt x="25786" y="18914"/>
                  </a:cubicBezTo>
                  <a:cubicBezTo>
                    <a:pt x="26653" y="16779"/>
                    <a:pt x="27220" y="13477"/>
                    <a:pt x="24919" y="12042"/>
                  </a:cubicBezTo>
                  <a:cubicBezTo>
                    <a:pt x="24470" y="11838"/>
                    <a:pt x="24017" y="11746"/>
                    <a:pt x="23572" y="11746"/>
                  </a:cubicBezTo>
                  <a:cubicBezTo>
                    <a:pt x="21835" y="11746"/>
                    <a:pt x="20225" y="13144"/>
                    <a:pt x="19482" y="14711"/>
                  </a:cubicBezTo>
                  <a:cubicBezTo>
                    <a:pt x="19448" y="14744"/>
                    <a:pt x="19448" y="14744"/>
                    <a:pt x="19448" y="14778"/>
                  </a:cubicBezTo>
                  <a:cubicBezTo>
                    <a:pt x="19315" y="14577"/>
                    <a:pt x="19215" y="14377"/>
                    <a:pt x="19148" y="14144"/>
                  </a:cubicBezTo>
                  <a:lnTo>
                    <a:pt x="19115" y="14144"/>
                  </a:lnTo>
                  <a:lnTo>
                    <a:pt x="19115" y="14110"/>
                  </a:lnTo>
                  <a:cubicBezTo>
                    <a:pt x="19048" y="13977"/>
                    <a:pt x="19015" y="13844"/>
                    <a:pt x="18981" y="13710"/>
                  </a:cubicBezTo>
                  <a:lnTo>
                    <a:pt x="18914" y="13510"/>
                  </a:lnTo>
                  <a:cubicBezTo>
                    <a:pt x="18681" y="12376"/>
                    <a:pt x="18581" y="11242"/>
                    <a:pt x="18481" y="10074"/>
                  </a:cubicBezTo>
                  <a:cubicBezTo>
                    <a:pt x="18181" y="9073"/>
                    <a:pt x="17380" y="8373"/>
                    <a:pt x="16479" y="7939"/>
                  </a:cubicBezTo>
                  <a:cubicBezTo>
                    <a:pt x="15579" y="7639"/>
                    <a:pt x="14678" y="7472"/>
                    <a:pt x="14011" y="6772"/>
                  </a:cubicBezTo>
                  <a:cubicBezTo>
                    <a:pt x="13210" y="6071"/>
                    <a:pt x="12810" y="5004"/>
                    <a:pt x="12877" y="3970"/>
                  </a:cubicBezTo>
                  <a:cubicBezTo>
                    <a:pt x="12910" y="3169"/>
                    <a:pt x="13010" y="2235"/>
                    <a:pt x="12343" y="1668"/>
                  </a:cubicBezTo>
                  <a:cubicBezTo>
                    <a:pt x="11609" y="968"/>
                    <a:pt x="10609" y="701"/>
                    <a:pt x="9808" y="100"/>
                  </a:cubicBezTo>
                  <a:cubicBezTo>
                    <a:pt x="9775" y="67"/>
                    <a:pt x="9741" y="34"/>
                    <a:pt x="9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261;p53">
              <a:extLst>
                <a:ext uri="{FF2B5EF4-FFF2-40B4-BE49-F238E27FC236}">
                  <a16:creationId xmlns:a16="http://schemas.microsoft.com/office/drawing/2014/main" id="{DF54082C-95F9-7F38-2A6C-FDCA4DEC5530}"/>
                </a:ext>
              </a:extLst>
            </p:cNvPr>
            <p:cNvSpPr/>
            <p:nvPr/>
          </p:nvSpPr>
          <p:spPr>
            <a:xfrm>
              <a:off x="5178025" y="827000"/>
              <a:ext cx="603800" cy="956825"/>
            </a:xfrm>
            <a:custGeom>
              <a:avLst/>
              <a:gdLst/>
              <a:ahLst/>
              <a:cxnLst/>
              <a:rect l="l" t="t" r="r" b="b"/>
              <a:pathLst>
                <a:path w="24152" h="38273" extrusionOk="0">
                  <a:moveTo>
                    <a:pt x="11943" y="11904"/>
                  </a:moveTo>
                  <a:lnTo>
                    <a:pt x="11943" y="11904"/>
                  </a:lnTo>
                  <a:cubicBezTo>
                    <a:pt x="12009" y="12004"/>
                    <a:pt x="12110" y="12071"/>
                    <a:pt x="12210" y="12137"/>
                  </a:cubicBezTo>
                  <a:cubicBezTo>
                    <a:pt x="12310" y="12237"/>
                    <a:pt x="12410" y="12337"/>
                    <a:pt x="12543" y="12437"/>
                  </a:cubicBezTo>
                  <a:cubicBezTo>
                    <a:pt x="12643" y="12504"/>
                    <a:pt x="12743" y="12604"/>
                    <a:pt x="12843" y="12671"/>
                  </a:cubicBezTo>
                  <a:cubicBezTo>
                    <a:pt x="12843" y="12671"/>
                    <a:pt x="12843" y="12704"/>
                    <a:pt x="12843" y="12704"/>
                  </a:cubicBezTo>
                  <a:cubicBezTo>
                    <a:pt x="12943" y="12771"/>
                    <a:pt x="13010" y="12871"/>
                    <a:pt x="13110" y="12971"/>
                  </a:cubicBezTo>
                  <a:cubicBezTo>
                    <a:pt x="13144" y="13038"/>
                    <a:pt x="13210" y="13105"/>
                    <a:pt x="13277" y="13205"/>
                  </a:cubicBezTo>
                  <a:lnTo>
                    <a:pt x="13410" y="13405"/>
                  </a:lnTo>
                  <a:cubicBezTo>
                    <a:pt x="13477" y="13538"/>
                    <a:pt x="13544" y="13672"/>
                    <a:pt x="13611" y="13805"/>
                  </a:cubicBezTo>
                  <a:cubicBezTo>
                    <a:pt x="13677" y="13939"/>
                    <a:pt x="13744" y="14072"/>
                    <a:pt x="13811" y="14239"/>
                  </a:cubicBezTo>
                  <a:cubicBezTo>
                    <a:pt x="13877" y="14372"/>
                    <a:pt x="13911" y="14539"/>
                    <a:pt x="13978" y="14706"/>
                  </a:cubicBezTo>
                  <a:cubicBezTo>
                    <a:pt x="13978" y="14739"/>
                    <a:pt x="14011" y="14772"/>
                    <a:pt x="14011" y="14806"/>
                  </a:cubicBezTo>
                  <a:cubicBezTo>
                    <a:pt x="14111" y="15306"/>
                    <a:pt x="14144" y="15807"/>
                    <a:pt x="14211" y="16340"/>
                  </a:cubicBezTo>
                  <a:cubicBezTo>
                    <a:pt x="14211" y="16374"/>
                    <a:pt x="14211" y="16440"/>
                    <a:pt x="14244" y="16474"/>
                  </a:cubicBezTo>
                  <a:cubicBezTo>
                    <a:pt x="14378" y="17641"/>
                    <a:pt x="14578" y="18742"/>
                    <a:pt x="15312" y="19676"/>
                  </a:cubicBezTo>
                  <a:cubicBezTo>
                    <a:pt x="16146" y="20643"/>
                    <a:pt x="17413" y="21110"/>
                    <a:pt x="18247" y="22111"/>
                  </a:cubicBezTo>
                  <a:cubicBezTo>
                    <a:pt x="20215" y="24179"/>
                    <a:pt x="20849" y="27115"/>
                    <a:pt x="20849" y="29883"/>
                  </a:cubicBezTo>
                  <a:cubicBezTo>
                    <a:pt x="20716" y="29416"/>
                    <a:pt x="20616" y="28916"/>
                    <a:pt x="20482" y="28416"/>
                  </a:cubicBezTo>
                  <a:cubicBezTo>
                    <a:pt x="20315" y="27748"/>
                    <a:pt x="20182" y="27081"/>
                    <a:pt x="19915" y="26447"/>
                  </a:cubicBezTo>
                  <a:cubicBezTo>
                    <a:pt x="19882" y="26281"/>
                    <a:pt x="19815" y="26147"/>
                    <a:pt x="19748" y="25980"/>
                  </a:cubicBezTo>
                  <a:cubicBezTo>
                    <a:pt x="19315" y="24479"/>
                    <a:pt x="18547" y="23112"/>
                    <a:pt x="17347" y="22044"/>
                  </a:cubicBezTo>
                  <a:cubicBezTo>
                    <a:pt x="15812" y="20843"/>
                    <a:pt x="14078" y="19876"/>
                    <a:pt x="13844" y="17708"/>
                  </a:cubicBezTo>
                  <a:cubicBezTo>
                    <a:pt x="13511" y="15706"/>
                    <a:pt x="13611" y="13538"/>
                    <a:pt x="12043" y="12071"/>
                  </a:cubicBezTo>
                  <a:cubicBezTo>
                    <a:pt x="12009" y="12037"/>
                    <a:pt x="11976" y="11970"/>
                    <a:pt x="11943" y="11904"/>
                  </a:cubicBezTo>
                  <a:close/>
                  <a:moveTo>
                    <a:pt x="1993" y="1"/>
                  </a:moveTo>
                  <a:cubicBezTo>
                    <a:pt x="1341" y="1"/>
                    <a:pt x="655" y="239"/>
                    <a:pt x="1" y="762"/>
                  </a:cubicBezTo>
                  <a:cubicBezTo>
                    <a:pt x="535" y="1163"/>
                    <a:pt x="1002" y="1663"/>
                    <a:pt x="1435" y="2097"/>
                  </a:cubicBezTo>
                  <a:cubicBezTo>
                    <a:pt x="1936" y="2497"/>
                    <a:pt x="2569" y="2764"/>
                    <a:pt x="2970" y="3298"/>
                  </a:cubicBezTo>
                  <a:cubicBezTo>
                    <a:pt x="4571" y="5032"/>
                    <a:pt x="4371" y="7601"/>
                    <a:pt x="5371" y="9602"/>
                  </a:cubicBezTo>
                  <a:cubicBezTo>
                    <a:pt x="5872" y="10503"/>
                    <a:pt x="6806" y="11003"/>
                    <a:pt x="7606" y="11604"/>
                  </a:cubicBezTo>
                  <a:cubicBezTo>
                    <a:pt x="9141" y="12571"/>
                    <a:pt x="9741" y="14372"/>
                    <a:pt x="9641" y="16107"/>
                  </a:cubicBezTo>
                  <a:cubicBezTo>
                    <a:pt x="9641" y="16540"/>
                    <a:pt x="9641" y="16907"/>
                    <a:pt x="9741" y="17308"/>
                  </a:cubicBezTo>
                  <a:cubicBezTo>
                    <a:pt x="9775" y="17374"/>
                    <a:pt x="9741" y="17441"/>
                    <a:pt x="9741" y="17474"/>
                  </a:cubicBezTo>
                  <a:cubicBezTo>
                    <a:pt x="10208" y="17808"/>
                    <a:pt x="10642" y="18275"/>
                    <a:pt x="10875" y="18909"/>
                  </a:cubicBezTo>
                  <a:cubicBezTo>
                    <a:pt x="11109" y="19509"/>
                    <a:pt x="11276" y="20210"/>
                    <a:pt x="11309" y="20944"/>
                  </a:cubicBezTo>
                  <a:cubicBezTo>
                    <a:pt x="11342" y="20977"/>
                    <a:pt x="11376" y="21044"/>
                    <a:pt x="11376" y="21110"/>
                  </a:cubicBezTo>
                  <a:cubicBezTo>
                    <a:pt x="12110" y="22378"/>
                    <a:pt x="13344" y="23045"/>
                    <a:pt x="14545" y="23712"/>
                  </a:cubicBezTo>
                  <a:cubicBezTo>
                    <a:pt x="16146" y="24579"/>
                    <a:pt x="17613" y="25814"/>
                    <a:pt x="18114" y="27615"/>
                  </a:cubicBezTo>
                  <a:cubicBezTo>
                    <a:pt x="18447" y="28482"/>
                    <a:pt x="18414" y="29416"/>
                    <a:pt x="18481" y="30317"/>
                  </a:cubicBezTo>
                  <a:cubicBezTo>
                    <a:pt x="18381" y="30017"/>
                    <a:pt x="18314" y="29683"/>
                    <a:pt x="18247" y="29383"/>
                  </a:cubicBezTo>
                  <a:cubicBezTo>
                    <a:pt x="18147" y="28849"/>
                    <a:pt x="18014" y="28282"/>
                    <a:pt x="17780" y="27782"/>
                  </a:cubicBezTo>
                  <a:cubicBezTo>
                    <a:pt x="17680" y="27548"/>
                    <a:pt x="17547" y="27348"/>
                    <a:pt x="17413" y="27115"/>
                  </a:cubicBezTo>
                  <a:cubicBezTo>
                    <a:pt x="17347" y="27048"/>
                    <a:pt x="17313" y="26981"/>
                    <a:pt x="17280" y="26948"/>
                  </a:cubicBezTo>
                  <a:cubicBezTo>
                    <a:pt x="17247" y="26914"/>
                    <a:pt x="17247" y="26914"/>
                    <a:pt x="17213" y="26881"/>
                  </a:cubicBezTo>
                  <a:cubicBezTo>
                    <a:pt x="15946" y="24446"/>
                    <a:pt x="12910" y="24146"/>
                    <a:pt x="11309" y="21911"/>
                  </a:cubicBezTo>
                  <a:cubicBezTo>
                    <a:pt x="11209" y="23178"/>
                    <a:pt x="10842" y="24413"/>
                    <a:pt x="10208" y="25413"/>
                  </a:cubicBezTo>
                  <a:cubicBezTo>
                    <a:pt x="10809" y="25914"/>
                    <a:pt x="11509" y="26381"/>
                    <a:pt x="12110" y="26881"/>
                  </a:cubicBezTo>
                  <a:cubicBezTo>
                    <a:pt x="17080" y="30250"/>
                    <a:pt x="14545" y="31184"/>
                    <a:pt x="15879" y="35888"/>
                  </a:cubicBezTo>
                  <a:cubicBezTo>
                    <a:pt x="16413" y="37255"/>
                    <a:pt x="17480" y="37889"/>
                    <a:pt x="18814" y="38122"/>
                  </a:cubicBezTo>
                  <a:cubicBezTo>
                    <a:pt x="18347" y="36455"/>
                    <a:pt x="18381" y="34653"/>
                    <a:pt x="18314" y="32919"/>
                  </a:cubicBezTo>
                  <a:cubicBezTo>
                    <a:pt x="18314" y="32885"/>
                    <a:pt x="18347" y="32852"/>
                    <a:pt x="18347" y="32819"/>
                  </a:cubicBezTo>
                  <a:cubicBezTo>
                    <a:pt x="18347" y="32819"/>
                    <a:pt x="18347" y="32852"/>
                    <a:pt x="18347" y="32852"/>
                  </a:cubicBezTo>
                  <a:cubicBezTo>
                    <a:pt x="18414" y="32985"/>
                    <a:pt x="18447" y="33152"/>
                    <a:pt x="18481" y="33286"/>
                  </a:cubicBezTo>
                  <a:cubicBezTo>
                    <a:pt x="18481" y="33286"/>
                    <a:pt x="18481" y="33286"/>
                    <a:pt x="18481" y="33319"/>
                  </a:cubicBezTo>
                  <a:cubicBezTo>
                    <a:pt x="18547" y="33519"/>
                    <a:pt x="18581" y="33686"/>
                    <a:pt x="18614" y="33886"/>
                  </a:cubicBezTo>
                  <a:cubicBezTo>
                    <a:pt x="18681" y="34186"/>
                    <a:pt x="18748" y="34487"/>
                    <a:pt x="18814" y="34753"/>
                  </a:cubicBezTo>
                  <a:cubicBezTo>
                    <a:pt x="18881" y="35120"/>
                    <a:pt x="18914" y="35487"/>
                    <a:pt x="18981" y="35821"/>
                  </a:cubicBezTo>
                  <a:lnTo>
                    <a:pt x="19014" y="36121"/>
                  </a:lnTo>
                  <a:cubicBezTo>
                    <a:pt x="19081" y="36855"/>
                    <a:pt x="19148" y="37522"/>
                    <a:pt x="19315" y="38223"/>
                  </a:cubicBezTo>
                  <a:cubicBezTo>
                    <a:pt x="19698" y="38256"/>
                    <a:pt x="20082" y="38273"/>
                    <a:pt x="20470" y="38273"/>
                  </a:cubicBezTo>
                  <a:cubicBezTo>
                    <a:pt x="20857" y="38273"/>
                    <a:pt x="21249" y="38256"/>
                    <a:pt x="21650" y="38223"/>
                  </a:cubicBezTo>
                  <a:cubicBezTo>
                    <a:pt x="21416" y="37055"/>
                    <a:pt x="21349" y="35888"/>
                    <a:pt x="21216" y="34720"/>
                  </a:cubicBezTo>
                  <a:cubicBezTo>
                    <a:pt x="21216" y="34587"/>
                    <a:pt x="21216" y="34487"/>
                    <a:pt x="21216" y="34353"/>
                  </a:cubicBezTo>
                  <a:lnTo>
                    <a:pt x="21216" y="34286"/>
                  </a:lnTo>
                  <a:lnTo>
                    <a:pt x="21216" y="34253"/>
                  </a:lnTo>
                  <a:lnTo>
                    <a:pt x="21216" y="33519"/>
                  </a:lnTo>
                  <a:cubicBezTo>
                    <a:pt x="21216" y="33386"/>
                    <a:pt x="21216" y="33252"/>
                    <a:pt x="21216" y="33119"/>
                  </a:cubicBezTo>
                  <a:cubicBezTo>
                    <a:pt x="21249" y="33252"/>
                    <a:pt x="21283" y="33386"/>
                    <a:pt x="21316" y="33519"/>
                  </a:cubicBezTo>
                  <a:cubicBezTo>
                    <a:pt x="21383" y="33686"/>
                    <a:pt x="21416" y="33886"/>
                    <a:pt x="21450" y="34086"/>
                  </a:cubicBezTo>
                  <a:cubicBezTo>
                    <a:pt x="21483" y="34286"/>
                    <a:pt x="21516" y="34453"/>
                    <a:pt x="21583" y="34620"/>
                  </a:cubicBezTo>
                  <a:cubicBezTo>
                    <a:pt x="21616" y="34820"/>
                    <a:pt x="21683" y="35020"/>
                    <a:pt x="21716" y="35220"/>
                  </a:cubicBezTo>
                  <a:cubicBezTo>
                    <a:pt x="21783" y="35387"/>
                    <a:pt x="21816" y="35554"/>
                    <a:pt x="21883" y="35754"/>
                  </a:cubicBezTo>
                  <a:cubicBezTo>
                    <a:pt x="21883" y="35754"/>
                    <a:pt x="21883" y="35787"/>
                    <a:pt x="21883" y="35821"/>
                  </a:cubicBezTo>
                  <a:cubicBezTo>
                    <a:pt x="21917" y="36188"/>
                    <a:pt x="21983" y="36588"/>
                    <a:pt x="22017" y="36955"/>
                  </a:cubicBezTo>
                  <a:cubicBezTo>
                    <a:pt x="22083" y="37322"/>
                    <a:pt x="22150" y="37722"/>
                    <a:pt x="22217" y="38089"/>
                  </a:cubicBezTo>
                  <a:cubicBezTo>
                    <a:pt x="22217" y="38122"/>
                    <a:pt x="22217" y="38122"/>
                    <a:pt x="22217" y="38156"/>
                  </a:cubicBezTo>
                  <a:cubicBezTo>
                    <a:pt x="22684" y="38089"/>
                    <a:pt x="23151" y="38056"/>
                    <a:pt x="23584" y="37989"/>
                  </a:cubicBezTo>
                  <a:cubicBezTo>
                    <a:pt x="23785" y="37956"/>
                    <a:pt x="23985" y="37956"/>
                    <a:pt x="24151" y="37922"/>
                  </a:cubicBezTo>
                  <a:cubicBezTo>
                    <a:pt x="24085" y="35921"/>
                    <a:pt x="23651" y="33953"/>
                    <a:pt x="23251" y="31985"/>
                  </a:cubicBezTo>
                  <a:cubicBezTo>
                    <a:pt x="22784" y="28382"/>
                    <a:pt x="23584" y="24279"/>
                    <a:pt x="21016" y="21277"/>
                  </a:cubicBezTo>
                  <a:cubicBezTo>
                    <a:pt x="20215" y="20310"/>
                    <a:pt x="19115" y="19643"/>
                    <a:pt x="18214" y="18742"/>
                  </a:cubicBezTo>
                  <a:cubicBezTo>
                    <a:pt x="16946" y="17541"/>
                    <a:pt x="16646" y="15773"/>
                    <a:pt x="16279" y="14172"/>
                  </a:cubicBezTo>
                  <a:cubicBezTo>
                    <a:pt x="16012" y="13205"/>
                    <a:pt x="15412" y="12437"/>
                    <a:pt x="14845" y="11670"/>
                  </a:cubicBezTo>
                  <a:cubicBezTo>
                    <a:pt x="12410" y="8801"/>
                    <a:pt x="14411" y="2430"/>
                    <a:pt x="9808" y="1630"/>
                  </a:cubicBezTo>
                  <a:cubicBezTo>
                    <a:pt x="9748" y="1623"/>
                    <a:pt x="9690" y="1619"/>
                    <a:pt x="9634" y="1619"/>
                  </a:cubicBezTo>
                  <a:cubicBezTo>
                    <a:pt x="9163" y="1619"/>
                    <a:pt x="8831" y="1855"/>
                    <a:pt x="8474" y="2063"/>
                  </a:cubicBezTo>
                  <a:cubicBezTo>
                    <a:pt x="9274" y="3464"/>
                    <a:pt x="9274" y="5065"/>
                    <a:pt x="9541" y="6633"/>
                  </a:cubicBezTo>
                  <a:cubicBezTo>
                    <a:pt x="9541" y="6633"/>
                    <a:pt x="9541" y="6667"/>
                    <a:pt x="9541" y="6700"/>
                  </a:cubicBezTo>
                  <a:cubicBezTo>
                    <a:pt x="9541" y="6767"/>
                    <a:pt x="9541" y="6833"/>
                    <a:pt x="9541" y="6933"/>
                  </a:cubicBezTo>
                  <a:cubicBezTo>
                    <a:pt x="9541" y="7034"/>
                    <a:pt x="9574" y="7134"/>
                    <a:pt x="9574" y="7267"/>
                  </a:cubicBezTo>
                  <a:cubicBezTo>
                    <a:pt x="9608" y="7534"/>
                    <a:pt x="9641" y="7801"/>
                    <a:pt x="9674" y="8068"/>
                  </a:cubicBezTo>
                  <a:cubicBezTo>
                    <a:pt x="9708" y="8234"/>
                    <a:pt x="9741" y="8401"/>
                    <a:pt x="9775" y="8535"/>
                  </a:cubicBezTo>
                  <a:cubicBezTo>
                    <a:pt x="9808" y="8668"/>
                    <a:pt x="9841" y="8801"/>
                    <a:pt x="9908" y="8935"/>
                  </a:cubicBezTo>
                  <a:cubicBezTo>
                    <a:pt x="9941" y="9068"/>
                    <a:pt x="10008" y="9202"/>
                    <a:pt x="10075" y="9369"/>
                  </a:cubicBezTo>
                  <a:cubicBezTo>
                    <a:pt x="10108" y="9469"/>
                    <a:pt x="10175" y="9602"/>
                    <a:pt x="10242" y="9702"/>
                  </a:cubicBezTo>
                  <a:cubicBezTo>
                    <a:pt x="10208" y="9669"/>
                    <a:pt x="10208" y="9669"/>
                    <a:pt x="10175" y="9669"/>
                  </a:cubicBezTo>
                  <a:cubicBezTo>
                    <a:pt x="8073" y="7467"/>
                    <a:pt x="9508" y="3765"/>
                    <a:pt x="7406" y="1596"/>
                  </a:cubicBezTo>
                  <a:cubicBezTo>
                    <a:pt x="6898" y="1113"/>
                    <a:pt x="6215" y="699"/>
                    <a:pt x="5534" y="699"/>
                  </a:cubicBezTo>
                  <a:cubicBezTo>
                    <a:pt x="5276" y="699"/>
                    <a:pt x="5019" y="758"/>
                    <a:pt x="4771" y="896"/>
                  </a:cubicBezTo>
                  <a:cubicBezTo>
                    <a:pt x="5271" y="1596"/>
                    <a:pt x="5772" y="2497"/>
                    <a:pt x="5572" y="2897"/>
                  </a:cubicBezTo>
                  <a:cubicBezTo>
                    <a:pt x="5471" y="2730"/>
                    <a:pt x="5371" y="2597"/>
                    <a:pt x="5271" y="2430"/>
                  </a:cubicBezTo>
                  <a:cubicBezTo>
                    <a:pt x="5271" y="2430"/>
                    <a:pt x="5271" y="2430"/>
                    <a:pt x="5238" y="2397"/>
                  </a:cubicBezTo>
                  <a:cubicBezTo>
                    <a:pt x="5138" y="2230"/>
                    <a:pt x="5038" y="2030"/>
                    <a:pt x="4904" y="1863"/>
                  </a:cubicBezTo>
                  <a:cubicBezTo>
                    <a:pt x="4771" y="1696"/>
                    <a:pt x="4638" y="1530"/>
                    <a:pt x="4504" y="1396"/>
                  </a:cubicBezTo>
                  <a:cubicBezTo>
                    <a:pt x="4437" y="1329"/>
                    <a:pt x="4371" y="1263"/>
                    <a:pt x="4304" y="1196"/>
                  </a:cubicBezTo>
                  <a:cubicBezTo>
                    <a:pt x="4271" y="1163"/>
                    <a:pt x="4237" y="1129"/>
                    <a:pt x="4204" y="1096"/>
                  </a:cubicBezTo>
                  <a:cubicBezTo>
                    <a:pt x="3621" y="400"/>
                    <a:pt x="2836" y="1"/>
                    <a:pt x="19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262;p53">
              <a:extLst>
                <a:ext uri="{FF2B5EF4-FFF2-40B4-BE49-F238E27FC236}">
                  <a16:creationId xmlns:a16="http://schemas.microsoft.com/office/drawing/2014/main" id="{950E2699-E773-FE77-9F9B-EB092EFC7999}"/>
                </a:ext>
              </a:extLst>
            </p:cNvPr>
            <p:cNvSpPr/>
            <p:nvPr/>
          </p:nvSpPr>
          <p:spPr>
            <a:xfrm>
              <a:off x="5505775" y="916550"/>
              <a:ext cx="343600" cy="856850"/>
            </a:xfrm>
            <a:custGeom>
              <a:avLst/>
              <a:gdLst/>
              <a:ahLst/>
              <a:cxnLst/>
              <a:rect l="l" t="t" r="r" b="b"/>
              <a:pathLst>
                <a:path w="13744" h="34274" extrusionOk="0">
                  <a:moveTo>
                    <a:pt x="232" y="0"/>
                  </a:moveTo>
                  <a:cubicBezTo>
                    <a:pt x="156" y="0"/>
                    <a:pt x="78" y="5"/>
                    <a:pt x="0" y="16"/>
                  </a:cubicBezTo>
                  <a:cubicBezTo>
                    <a:pt x="901" y="2251"/>
                    <a:pt x="701" y="5386"/>
                    <a:pt x="1935" y="7354"/>
                  </a:cubicBezTo>
                  <a:cubicBezTo>
                    <a:pt x="2469" y="8155"/>
                    <a:pt x="3136" y="8889"/>
                    <a:pt x="3503" y="9756"/>
                  </a:cubicBezTo>
                  <a:cubicBezTo>
                    <a:pt x="4137" y="11557"/>
                    <a:pt x="4203" y="13659"/>
                    <a:pt x="5738" y="14960"/>
                  </a:cubicBezTo>
                  <a:cubicBezTo>
                    <a:pt x="10341" y="18162"/>
                    <a:pt x="10641" y="21831"/>
                    <a:pt x="10574" y="27035"/>
                  </a:cubicBezTo>
                  <a:cubicBezTo>
                    <a:pt x="10508" y="27936"/>
                    <a:pt x="11775" y="32572"/>
                    <a:pt x="11642" y="34274"/>
                  </a:cubicBezTo>
                  <a:cubicBezTo>
                    <a:pt x="12042" y="34240"/>
                    <a:pt x="12376" y="34207"/>
                    <a:pt x="12709" y="34174"/>
                  </a:cubicBezTo>
                  <a:cubicBezTo>
                    <a:pt x="13043" y="34140"/>
                    <a:pt x="13410" y="34107"/>
                    <a:pt x="13743" y="34107"/>
                  </a:cubicBezTo>
                  <a:cubicBezTo>
                    <a:pt x="13543" y="32439"/>
                    <a:pt x="13043" y="30804"/>
                    <a:pt x="12876" y="29137"/>
                  </a:cubicBezTo>
                  <a:cubicBezTo>
                    <a:pt x="13076" y="21331"/>
                    <a:pt x="12509" y="19797"/>
                    <a:pt x="7506" y="13759"/>
                  </a:cubicBezTo>
                  <a:cubicBezTo>
                    <a:pt x="6572" y="12558"/>
                    <a:pt x="6572" y="10990"/>
                    <a:pt x="6171" y="9589"/>
                  </a:cubicBezTo>
                  <a:cubicBezTo>
                    <a:pt x="5804" y="8188"/>
                    <a:pt x="4870" y="7088"/>
                    <a:pt x="4237" y="5820"/>
                  </a:cubicBezTo>
                  <a:cubicBezTo>
                    <a:pt x="3670" y="4586"/>
                    <a:pt x="3603" y="3151"/>
                    <a:pt x="2869" y="2017"/>
                  </a:cubicBezTo>
                  <a:cubicBezTo>
                    <a:pt x="2275" y="1111"/>
                    <a:pt x="1360" y="0"/>
                    <a:pt x="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263;p53">
              <a:extLst>
                <a:ext uri="{FF2B5EF4-FFF2-40B4-BE49-F238E27FC236}">
                  <a16:creationId xmlns:a16="http://schemas.microsoft.com/office/drawing/2014/main" id="{CF669B5B-3E54-0DCB-5724-428095B38F34}"/>
                </a:ext>
              </a:extLst>
            </p:cNvPr>
            <p:cNvSpPr/>
            <p:nvPr/>
          </p:nvSpPr>
          <p:spPr>
            <a:xfrm>
              <a:off x="5031275" y="845975"/>
              <a:ext cx="376950" cy="461250"/>
            </a:xfrm>
            <a:custGeom>
              <a:avLst/>
              <a:gdLst/>
              <a:ahLst/>
              <a:cxnLst/>
              <a:rect l="l" t="t" r="r" b="b"/>
              <a:pathLst>
                <a:path w="15078" h="18450" extrusionOk="0">
                  <a:moveTo>
                    <a:pt x="4292" y="0"/>
                  </a:moveTo>
                  <a:cubicBezTo>
                    <a:pt x="4020" y="0"/>
                    <a:pt x="3742" y="71"/>
                    <a:pt x="3469" y="237"/>
                  </a:cubicBezTo>
                  <a:cubicBezTo>
                    <a:pt x="2769" y="604"/>
                    <a:pt x="2168" y="1471"/>
                    <a:pt x="2435" y="2272"/>
                  </a:cubicBezTo>
                  <a:cubicBezTo>
                    <a:pt x="2502" y="2338"/>
                    <a:pt x="2535" y="2405"/>
                    <a:pt x="2535" y="2472"/>
                  </a:cubicBezTo>
                  <a:cubicBezTo>
                    <a:pt x="2935" y="2805"/>
                    <a:pt x="3302" y="3239"/>
                    <a:pt x="3736" y="3473"/>
                  </a:cubicBezTo>
                  <a:cubicBezTo>
                    <a:pt x="4770" y="3973"/>
                    <a:pt x="5971" y="4473"/>
                    <a:pt x="6471" y="5574"/>
                  </a:cubicBezTo>
                  <a:cubicBezTo>
                    <a:pt x="6471" y="5607"/>
                    <a:pt x="6471" y="5607"/>
                    <a:pt x="6505" y="5641"/>
                  </a:cubicBezTo>
                  <a:cubicBezTo>
                    <a:pt x="6538" y="5741"/>
                    <a:pt x="6571" y="5808"/>
                    <a:pt x="6605" y="5908"/>
                  </a:cubicBezTo>
                  <a:cubicBezTo>
                    <a:pt x="6905" y="7075"/>
                    <a:pt x="6772" y="8343"/>
                    <a:pt x="7372" y="9410"/>
                  </a:cubicBezTo>
                  <a:cubicBezTo>
                    <a:pt x="7239" y="9277"/>
                    <a:pt x="7138" y="9177"/>
                    <a:pt x="7005" y="9043"/>
                  </a:cubicBezTo>
                  <a:cubicBezTo>
                    <a:pt x="7005" y="9010"/>
                    <a:pt x="6972" y="9010"/>
                    <a:pt x="6972" y="8976"/>
                  </a:cubicBezTo>
                  <a:cubicBezTo>
                    <a:pt x="6972" y="8976"/>
                    <a:pt x="6938" y="8943"/>
                    <a:pt x="6938" y="8943"/>
                  </a:cubicBezTo>
                  <a:cubicBezTo>
                    <a:pt x="6938" y="8943"/>
                    <a:pt x="6938" y="8910"/>
                    <a:pt x="6938" y="8910"/>
                  </a:cubicBezTo>
                  <a:cubicBezTo>
                    <a:pt x="6905" y="8876"/>
                    <a:pt x="6905" y="8876"/>
                    <a:pt x="6872" y="8843"/>
                  </a:cubicBezTo>
                  <a:cubicBezTo>
                    <a:pt x="6738" y="8610"/>
                    <a:pt x="6605" y="8343"/>
                    <a:pt x="6505" y="8076"/>
                  </a:cubicBezTo>
                  <a:cubicBezTo>
                    <a:pt x="6505" y="8076"/>
                    <a:pt x="6505" y="8042"/>
                    <a:pt x="6505" y="8009"/>
                  </a:cubicBezTo>
                  <a:lnTo>
                    <a:pt x="6471" y="8009"/>
                  </a:lnTo>
                  <a:lnTo>
                    <a:pt x="6471" y="7976"/>
                  </a:lnTo>
                  <a:cubicBezTo>
                    <a:pt x="6405" y="7776"/>
                    <a:pt x="6338" y="7542"/>
                    <a:pt x="6271" y="7309"/>
                  </a:cubicBezTo>
                  <a:cubicBezTo>
                    <a:pt x="6171" y="6475"/>
                    <a:pt x="6004" y="5641"/>
                    <a:pt x="5371" y="5040"/>
                  </a:cubicBezTo>
                  <a:cubicBezTo>
                    <a:pt x="4336" y="4273"/>
                    <a:pt x="2969" y="3940"/>
                    <a:pt x="2135" y="2872"/>
                  </a:cubicBezTo>
                  <a:cubicBezTo>
                    <a:pt x="1943" y="2709"/>
                    <a:pt x="1732" y="2640"/>
                    <a:pt x="1519" y="2640"/>
                  </a:cubicBezTo>
                  <a:cubicBezTo>
                    <a:pt x="994" y="2640"/>
                    <a:pt x="462" y="3064"/>
                    <a:pt x="200" y="3539"/>
                  </a:cubicBezTo>
                  <a:cubicBezTo>
                    <a:pt x="33" y="3873"/>
                    <a:pt x="0" y="4373"/>
                    <a:pt x="300" y="4640"/>
                  </a:cubicBezTo>
                  <a:cubicBezTo>
                    <a:pt x="1368" y="5374"/>
                    <a:pt x="2869" y="5741"/>
                    <a:pt x="3402" y="7008"/>
                  </a:cubicBezTo>
                  <a:cubicBezTo>
                    <a:pt x="3703" y="7842"/>
                    <a:pt x="3469" y="8710"/>
                    <a:pt x="3569" y="9544"/>
                  </a:cubicBezTo>
                  <a:cubicBezTo>
                    <a:pt x="3669" y="10578"/>
                    <a:pt x="4437" y="11445"/>
                    <a:pt x="5337" y="11912"/>
                  </a:cubicBezTo>
                  <a:cubicBezTo>
                    <a:pt x="6972" y="12346"/>
                    <a:pt x="8740" y="13213"/>
                    <a:pt x="9140" y="15014"/>
                  </a:cubicBezTo>
                  <a:cubicBezTo>
                    <a:pt x="9273" y="15881"/>
                    <a:pt x="9273" y="16782"/>
                    <a:pt x="9440" y="17683"/>
                  </a:cubicBezTo>
                  <a:cubicBezTo>
                    <a:pt x="9440" y="17883"/>
                    <a:pt x="9540" y="18183"/>
                    <a:pt x="9607" y="18450"/>
                  </a:cubicBezTo>
                  <a:cubicBezTo>
                    <a:pt x="9940" y="18016"/>
                    <a:pt x="10341" y="17616"/>
                    <a:pt x="10474" y="17483"/>
                  </a:cubicBezTo>
                  <a:cubicBezTo>
                    <a:pt x="10741" y="17182"/>
                    <a:pt x="11075" y="16916"/>
                    <a:pt x="11442" y="16715"/>
                  </a:cubicBezTo>
                  <a:cubicBezTo>
                    <a:pt x="11241" y="15815"/>
                    <a:pt x="11175" y="14847"/>
                    <a:pt x="10874" y="13947"/>
                  </a:cubicBezTo>
                  <a:cubicBezTo>
                    <a:pt x="10841" y="13847"/>
                    <a:pt x="10774" y="13713"/>
                    <a:pt x="10741" y="13613"/>
                  </a:cubicBezTo>
                  <a:cubicBezTo>
                    <a:pt x="10708" y="13546"/>
                    <a:pt x="10674" y="13446"/>
                    <a:pt x="10641" y="13380"/>
                  </a:cubicBezTo>
                  <a:cubicBezTo>
                    <a:pt x="10541" y="13180"/>
                    <a:pt x="10441" y="12979"/>
                    <a:pt x="10341" y="12813"/>
                  </a:cubicBezTo>
                  <a:cubicBezTo>
                    <a:pt x="10341" y="12779"/>
                    <a:pt x="10341" y="12779"/>
                    <a:pt x="10341" y="12779"/>
                  </a:cubicBezTo>
                  <a:cubicBezTo>
                    <a:pt x="10274" y="12679"/>
                    <a:pt x="10207" y="12612"/>
                    <a:pt x="10141" y="12512"/>
                  </a:cubicBezTo>
                  <a:cubicBezTo>
                    <a:pt x="9907" y="12179"/>
                    <a:pt x="9740" y="11812"/>
                    <a:pt x="9473" y="11512"/>
                  </a:cubicBezTo>
                  <a:cubicBezTo>
                    <a:pt x="9340" y="11378"/>
                    <a:pt x="9207" y="11245"/>
                    <a:pt x="9073" y="11111"/>
                  </a:cubicBezTo>
                  <a:cubicBezTo>
                    <a:pt x="9006" y="11078"/>
                    <a:pt x="8940" y="11045"/>
                    <a:pt x="8906" y="11011"/>
                  </a:cubicBezTo>
                  <a:lnTo>
                    <a:pt x="8906" y="11011"/>
                  </a:lnTo>
                  <a:cubicBezTo>
                    <a:pt x="8907" y="11012"/>
                    <a:pt x="8940" y="11045"/>
                    <a:pt x="8973" y="11045"/>
                  </a:cubicBezTo>
                  <a:cubicBezTo>
                    <a:pt x="9073" y="11078"/>
                    <a:pt x="9140" y="11111"/>
                    <a:pt x="9207" y="11145"/>
                  </a:cubicBezTo>
                  <a:cubicBezTo>
                    <a:pt x="9340" y="11211"/>
                    <a:pt x="9473" y="11312"/>
                    <a:pt x="9607" y="11378"/>
                  </a:cubicBezTo>
                  <a:cubicBezTo>
                    <a:pt x="9640" y="11412"/>
                    <a:pt x="9707" y="11445"/>
                    <a:pt x="9740" y="11478"/>
                  </a:cubicBezTo>
                  <a:cubicBezTo>
                    <a:pt x="9840" y="11578"/>
                    <a:pt x="9940" y="11645"/>
                    <a:pt x="10074" y="11745"/>
                  </a:cubicBezTo>
                  <a:cubicBezTo>
                    <a:pt x="10174" y="11812"/>
                    <a:pt x="10274" y="11912"/>
                    <a:pt x="10374" y="11979"/>
                  </a:cubicBezTo>
                  <a:cubicBezTo>
                    <a:pt x="10407" y="12012"/>
                    <a:pt x="10407" y="12012"/>
                    <a:pt x="10441" y="12045"/>
                  </a:cubicBezTo>
                  <a:cubicBezTo>
                    <a:pt x="11408" y="13146"/>
                    <a:pt x="11742" y="14747"/>
                    <a:pt x="11942" y="16215"/>
                  </a:cubicBezTo>
                  <a:cubicBezTo>
                    <a:pt x="11942" y="16282"/>
                    <a:pt x="11975" y="16382"/>
                    <a:pt x="12009" y="16449"/>
                  </a:cubicBezTo>
                  <a:cubicBezTo>
                    <a:pt x="12514" y="16257"/>
                    <a:pt x="13056" y="16156"/>
                    <a:pt x="13592" y="16156"/>
                  </a:cubicBezTo>
                  <a:cubicBezTo>
                    <a:pt x="14081" y="16156"/>
                    <a:pt x="14565" y="16240"/>
                    <a:pt x="15011" y="16415"/>
                  </a:cubicBezTo>
                  <a:cubicBezTo>
                    <a:pt x="14777" y="14714"/>
                    <a:pt x="15077" y="12713"/>
                    <a:pt x="13510" y="11578"/>
                  </a:cubicBezTo>
                  <a:cubicBezTo>
                    <a:pt x="12509" y="10778"/>
                    <a:pt x="11241" y="10211"/>
                    <a:pt x="10674" y="9010"/>
                  </a:cubicBezTo>
                  <a:cubicBezTo>
                    <a:pt x="9707" y="7042"/>
                    <a:pt x="9907" y="4540"/>
                    <a:pt x="8339" y="2839"/>
                  </a:cubicBezTo>
                  <a:cubicBezTo>
                    <a:pt x="7772" y="2238"/>
                    <a:pt x="6938" y="1938"/>
                    <a:pt x="6405" y="1304"/>
                  </a:cubicBezTo>
                  <a:cubicBezTo>
                    <a:pt x="5903" y="652"/>
                    <a:pt x="5119" y="0"/>
                    <a:pt x="4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4264;p53">
              <a:extLst>
                <a:ext uri="{FF2B5EF4-FFF2-40B4-BE49-F238E27FC236}">
                  <a16:creationId xmlns:a16="http://schemas.microsoft.com/office/drawing/2014/main" id="{EAA94682-2E61-659C-0A9B-E5705A3360BB}"/>
                </a:ext>
              </a:extLst>
            </p:cNvPr>
            <p:cNvSpPr/>
            <p:nvPr/>
          </p:nvSpPr>
          <p:spPr>
            <a:xfrm>
              <a:off x="5109650" y="1619100"/>
              <a:ext cx="172650" cy="214350"/>
            </a:xfrm>
            <a:custGeom>
              <a:avLst/>
              <a:gdLst/>
              <a:ahLst/>
              <a:cxnLst/>
              <a:rect l="l" t="t" r="r" b="b"/>
              <a:pathLst>
                <a:path w="6906" h="8574" extrusionOk="0">
                  <a:moveTo>
                    <a:pt x="6572" y="1"/>
                  </a:moveTo>
                  <a:cubicBezTo>
                    <a:pt x="6305" y="167"/>
                    <a:pt x="6038" y="301"/>
                    <a:pt x="5738" y="434"/>
                  </a:cubicBezTo>
                  <a:cubicBezTo>
                    <a:pt x="5238" y="801"/>
                    <a:pt x="4404" y="1168"/>
                    <a:pt x="4170" y="1301"/>
                  </a:cubicBezTo>
                  <a:cubicBezTo>
                    <a:pt x="4037" y="1335"/>
                    <a:pt x="3903" y="1402"/>
                    <a:pt x="3770" y="1468"/>
                  </a:cubicBezTo>
                  <a:cubicBezTo>
                    <a:pt x="3870" y="1768"/>
                    <a:pt x="3770" y="2302"/>
                    <a:pt x="3837" y="2569"/>
                  </a:cubicBezTo>
                  <a:cubicBezTo>
                    <a:pt x="3870" y="3870"/>
                    <a:pt x="3470" y="5104"/>
                    <a:pt x="3103" y="6338"/>
                  </a:cubicBezTo>
                  <a:cubicBezTo>
                    <a:pt x="3103" y="6372"/>
                    <a:pt x="3103" y="6405"/>
                    <a:pt x="3069" y="6438"/>
                  </a:cubicBezTo>
                  <a:cubicBezTo>
                    <a:pt x="3103" y="6138"/>
                    <a:pt x="3103" y="5805"/>
                    <a:pt x="3136" y="5504"/>
                  </a:cubicBezTo>
                  <a:cubicBezTo>
                    <a:pt x="3136" y="5338"/>
                    <a:pt x="3136" y="5204"/>
                    <a:pt x="3136" y="5071"/>
                  </a:cubicBezTo>
                  <a:cubicBezTo>
                    <a:pt x="3136" y="4904"/>
                    <a:pt x="3136" y="4771"/>
                    <a:pt x="3170" y="4604"/>
                  </a:cubicBezTo>
                  <a:lnTo>
                    <a:pt x="3170" y="4570"/>
                  </a:lnTo>
                  <a:cubicBezTo>
                    <a:pt x="3170" y="4537"/>
                    <a:pt x="3170" y="4504"/>
                    <a:pt x="3170" y="4504"/>
                  </a:cubicBezTo>
                  <a:lnTo>
                    <a:pt x="3170" y="4470"/>
                  </a:lnTo>
                  <a:cubicBezTo>
                    <a:pt x="3170" y="4270"/>
                    <a:pt x="3203" y="4037"/>
                    <a:pt x="3203" y="3803"/>
                  </a:cubicBezTo>
                  <a:cubicBezTo>
                    <a:pt x="3203" y="3670"/>
                    <a:pt x="3203" y="3503"/>
                    <a:pt x="3203" y="3370"/>
                  </a:cubicBezTo>
                  <a:cubicBezTo>
                    <a:pt x="3270" y="2836"/>
                    <a:pt x="3270" y="2269"/>
                    <a:pt x="3236" y="1735"/>
                  </a:cubicBezTo>
                  <a:lnTo>
                    <a:pt x="3236" y="1735"/>
                  </a:lnTo>
                  <a:cubicBezTo>
                    <a:pt x="2369" y="2102"/>
                    <a:pt x="1468" y="2502"/>
                    <a:pt x="568" y="2803"/>
                  </a:cubicBezTo>
                  <a:cubicBezTo>
                    <a:pt x="801" y="3470"/>
                    <a:pt x="868" y="4771"/>
                    <a:pt x="801" y="5037"/>
                  </a:cubicBezTo>
                  <a:cubicBezTo>
                    <a:pt x="701" y="6238"/>
                    <a:pt x="67" y="7372"/>
                    <a:pt x="1" y="8573"/>
                  </a:cubicBezTo>
                  <a:cubicBezTo>
                    <a:pt x="2269" y="8306"/>
                    <a:pt x="4437" y="7839"/>
                    <a:pt x="5938" y="6038"/>
                  </a:cubicBezTo>
                  <a:cubicBezTo>
                    <a:pt x="6906" y="4304"/>
                    <a:pt x="6572" y="2202"/>
                    <a:pt x="6572" y="267"/>
                  </a:cubicBezTo>
                  <a:cubicBezTo>
                    <a:pt x="6572" y="167"/>
                    <a:pt x="6572" y="101"/>
                    <a:pt x="6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4265;p53">
              <a:extLst>
                <a:ext uri="{FF2B5EF4-FFF2-40B4-BE49-F238E27FC236}">
                  <a16:creationId xmlns:a16="http://schemas.microsoft.com/office/drawing/2014/main" id="{EAD7C773-2102-3619-A347-3BEAE72BEE6A}"/>
                </a:ext>
              </a:extLst>
            </p:cNvPr>
            <p:cNvSpPr/>
            <p:nvPr/>
          </p:nvSpPr>
          <p:spPr>
            <a:xfrm>
              <a:off x="4966225" y="882750"/>
              <a:ext cx="111775" cy="113425"/>
            </a:xfrm>
            <a:custGeom>
              <a:avLst/>
              <a:gdLst/>
              <a:ahLst/>
              <a:cxnLst/>
              <a:rect l="l" t="t" r="r" b="b"/>
              <a:pathLst>
                <a:path w="4471" h="4537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2235" y="234"/>
                    <a:pt x="0" y="2235"/>
                    <a:pt x="100" y="4537"/>
                  </a:cubicBezTo>
                  <a:cubicBezTo>
                    <a:pt x="567" y="4003"/>
                    <a:pt x="1101" y="3569"/>
                    <a:pt x="1735" y="3236"/>
                  </a:cubicBezTo>
                  <a:cubicBezTo>
                    <a:pt x="1835" y="3169"/>
                    <a:pt x="2002" y="3069"/>
                    <a:pt x="2135" y="3002"/>
                  </a:cubicBezTo>
                  <a:cubicBezTo>
                    <a:pt x="1831" y="1909"/>
                    <a:pt x="2938" y="594"/>
                    <a:pt x="4095" y="594"/>
                  </a:cubicBezTo>
                  <a:cubicBezTo>
                    <a:pt x="4209" y="594"/>
                    <a:pt x="4323" y="607"/>
                    <a:pt x="4437" y="634"/>
                  </a:cubicBezTo>
                  <a:lnTo>
                    <a:pt x="4470" y="634"/>
                  </a:lnTo>
                  <a:cubicBezTo>
                    <a:pt x="4437" y="434"/>
                    <a:pt x="4437" y="200"/>
                    <a:pt x="4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4266;p53">
              <a:extLst>
                <a:ext uri="{FF2B5EF4-FFF2-40B4-BE49-F238E27FC236}">
                  <a16:creationId xmlns:a16="http://schemas.microsoft.com/office/drawing/2014/main" id="{4415B055-8047-683B-0874-A048E77D1FF2}"/>
                </a:ext>
              </a:extLst>
            </p:cNvPr>
            <p:cNvSpPr/>
            <p:nvPr/>
          </p:nvSpPr>
          <p:spPr>
            <a:xfrm>
              <a:off x="4917025" y="2995075"/>
              <a:ext cx="1098300" cy="1865550"/>
            </a:xfrm>
            <a:custGeom>
              <a:avLst/>
              <a:gdLst/>
              <a:ahLst/>
              <a:cxnLst/>
              <a:rect l="l" t="t" r="r" b="b"/>
              <a:pathLst>
                <a:path w="43932" h="74622" extrusionOk="0">
                  <a:moveTo>
                    <a:pt x="38328" y="16446"/>
                  </a:moveTo>
                  <a:cubicBezTo>
                    <a:pt x="38323" y="16457"/>
                    <a:pt x="38318" y="16468"/>
                    <a:pt x="38314" y="16479"/>
                  </a:cubicBezTo>
                  <a:lnTo>
                    <a:pt x="38314" y="16479"/>
                  </a:lnTo>
                  <a:cubicBezTo>
                    <a:pt x="38328" y="16477"/>
                    <a:pt x="38328" y="16471"/>
                    <a:pt x="38328" y="16446"/>
                  </a:cubicBezTo>
                  <a:close/>
                  <a:moveTo>
                    <a:pt x="40329" y="1"/>
                  </a:moveTo>
                  <a:lnTo>
                    <a:pt x="40329" y="1"/>
                  </a:lnTo>
                  <a:cubicBezTo>
                    <a:pt x="40396" y="168"/>
                    <a:pt x="40462" y="301"/>
                    <a:pt x="40529" y="468"/>
                  </a:cubicBezTo>
                  <a:cubicBezTo>
                    <a:pt x="40663" y="601"/>
                    <a:pt x="40596" y="802"/>
                    <a:pt x="40462" y="902"/>
                  </a:cubicBezTo>
                  <a:cubicBezTo>
                    <a:pt x="40429" y="968"/>
                    <a:pt x="40362" y="1002"/>
                    <a:pt x="40329" y="1068"/>
                  </a:cubicBezTo>
                  <a:cubicBezTo>
                    <a:pt x="35492" y="6239"/>
                    <a:pt x="29188" y="9608"/>
                    <a:pt x="22883" y="12677"/>
                  </a:cubicBezTo>
                  <a:cubicBezTo>
                    <a:pt x="20882" y="13644"/>
                    <a:pt x="18880" y="14711"/>
                    <a:pt x="16845" y="15612"/>
                  </a:cubicBezTo>
                  <a:cubicBezTo>
                    <a:pt x="16946" y="15512"/>
                    <a:pt x="17046" y="15412"/>
                    <a:pt x="17146" y="15312"/>
                  </a:cubicBezTo>
                  <a:cubicBezTo>
                    <a:pt x="17246" y="15245"/>
                    <a:pt x="17312" y="15178"/>
                    <a:pt x="17413" y="15078"/>
                  </a:cubicBezTo>
                  <a:lnTo>
                    <a:pt x="17446" y="15078"/>
                  </a:lnTo>
                  <a:cubicBezTo>
                    <a:pt x="17579" y="14978"/>
                    <a:pt x="17713" y="14878"/>
                    <a:pt x="17880" y="14778"/>
                  </a:cubicBezTo>
                  <a:cubicBezTo>
                    <a:pt x="18046" y="14645"/>
                    <a:pt x="18213" y="14511"/>
                    <a:pt x="18380" y="14411"/>
                  </a:cubicBezTo>
                  <a:cubicBezTo>
                    <a:pt x="18713" y="14211"/>
                    <a:pt x="19047" y="14011"/>
                    <a:pt x="19381" y="13811"/>
                  </a:cubicBezTo>
                  <a:lnTo>
                    <a:pt x="19414" y="13811"/>
                  </a:lnTo>
                  <a:cubicBezTo>
                    <a:pt x="19414" y="13777"/>
                    <a:pt x="19414" y="13777"/>
                    <a:pt x="19414" y="13777"/>
                  </a:cubicBezTo>
                  <a:cubicBezTo>
                    <a:pt x="19547" y="13711"/>
                    <a:pt x="19681" y="13644"/>
                    <a:pt x="19781" y="13577"/>
                  </a:cubicBezTo>
                  <a:cubicBezTo>
                    <a:pt x="20848" y="13044"/>
                    <a:pt x="21882" y="12543"/>
                    <a:pt x="22916" y="12010"/>
                  </a:cubicBezTo>
                  <a:cubicBezTo>
                    <a:pt x="20148" y="11843"/>
                    <a:pt x="17579" y="10742"/>
                    <a:pt x="15111" y="9508"/>
                  </a:cubicBezTo>
                  <a:cubicBezTo>
                    <a:pt x="12542" y="8274"/>
                    <a:pt x="9807" y="7173"/>
                    <a:pt x="7706" y="5171"/>
                  </a:cubicBezTo>
                  <a:cubicBezTo>
                    <a:pt x="7639" y="5105"/>
                    <a:pt x="7572" y="5005"/>
                    <a:pt x="7505" y="4938"/>
                  </a:cubicBezTo>
                  <a:cubicBezTo>
                    <a:pt x="7472" y="4938"/>
                    <a:pt x="7472" y="4904"/>
                    <a:pt x="7439" y="4904"/>
                  </a:cubicBezTo>
                  <a:lnTo>
                    <a:pt x="7439" y="4871"/>
                  </a:lnTo>
                  <a:cubicBezTo>
                    <a:pt x="7405" y="4871"/>
                    <a:pt x="7372" y="4838"/>
                    <a:pt x="7372" y="4838"/>
                  </a:cubicBezTo>
                  <a:cubicBezTo>
                    <a:pt x="7372" y="4838"/>
                    <a:pt x="7372" y="4804"/>
                    <a:pt x="7339" y="4804"/>
                  </a:cubicBezTo>
                  <a:cubicBezTo>
                    <a:pt x="7305" y="4771"/>
                    <a:pt x="7272" y="4704"/>
                    <a:pt x="7205" y="4671"/>
                  </a:cubicBezTo>
                  <a:cubicBezTo>
                    <a:pt x="7205" y="4504"/>
                    <a:pt x="7305" y="4304"/>
                    <a:pt x="7339" y="4171"/>
                  </a:cubicBezTo>
                  <a:cubicBezTo>
                    <a:pt x="7339" y="4104"/>
                    <a:pt x="7372" y="4037"/>
                    <a:pt x="7372" y="3970"/>
                  </a:cubicBezTo>
                  <a:cubicBezTo>
                    <a:pt x="7305" y="3970"/>
                    <a:pt x="7239" y="4004"/>
                    <a:pt x="7205" y="4037"/>
                  </a:cubicBezTo>
                  <a:cubicBezTo>
                    <a:pt x="5637" y="4571"/>
                    <a:pt x="5037" y="6339"/>
                    <a:pt x="5037" y="7840"/>
                  </a:cubicBezTo>
                  <a:cubicBezTo>
                    <a:pt x="5437" y="9408"/>
                    <a:pt x="7005" y="10375"/>
                    <a:pt x="8239" y="11276"/>
                  </a:cubicBezTo>
                  <a:cubicBezTo>
                    <a:pt x="8339" y="11342"/>
                    <a:pt x="8439" y="11409"/>
                    <a:pt x="8573" y="11476"/>
                  </a:cubicBezTo>
                  <a:lnTo>
                    <a:pt x="8706" y="11576"/>
                  </a:lnTo>
                  <a:cubicBezTo>
                    <a:pt x="8840" y="11643"/>
                    <a:pt x="8973" y="11743"/>
                    <a:pt x="9107" y="11809"/>
                  </a:cubicBezTo>
                  <a:cubicBezTo>
                    <a:pt x="9240" y="11909"/>
                    <a:pt x="9407" y="11976"/>
                    <a:pt x="9574" y="12076"/>
                  </a:cubicBezTo>
                  <a:cubicBezTo>
                    <a:pt x="9707" y="12143"/>
                    <a:pt x="9874" y="12210"/>
                    <a:pt x="10041" y="12276"/>
                  </a:cubicBezTo>
                  <a:cubicBezTo>
                    <a:pt x="10207" y="12376"/>
                    <a:pt x="10374" y="12443"/>
                    <a:pt x="10541" y="12510"/>
                  </a:cubicBezTo>
                  <a:cubicBezTo>
                    <a:pt x="10674" y="12543"/>
                    <a:pt x="10841" y="12610"/>
                    <a:pt x="10975" y="12643"/>
                  </a:cubicBezTo>
                  <a:cubicBezTo>
                    <a:pt x="11108" y="12710"/>
                    <a:pt x="11275" y="12777"/>
                    <a:pt x="11408" y="12843"/>
                  </a:cubicBezTo>
                  <a:cubicBezTo>
                    <a:pt x="11608" y="12910"/>
                    <a:pt x="11775" y="12944"/>
                    <a:pt x="11942" y="13010"/>
                  </a:cubicBezTo>
                  <a:cubicBezTo>
                    <a:pt x="11942" y="12994"/>
                    <a:pt x="11942" y="12994"/>
                    <a:pt x="11942" y="12994"/>
                  </a:cubicBezTo>
                  <a:cubicBezTo>
                    <a:pt x="11942" y="12994"/>
                    <a:pt x="11942" y="12994"/>
                    <a:pt x="11942" y="12977"/>
                  </a:cubicBezTo>
                  <a:cubicBezTo>
                    <a:pt x="11975" y="13010"/>
                    <a:pt x="12042" y="13010"/>
                    <a:pt x="12109" y="13044"/>
                  </a:cubicBezTo>
                  <a:lnTo>
                    <a:pt x="12242" y="13044"/>
                  </a:lnTo>
                  <a:cubicBezTo>
                    <a:pt x="12376" y="13077"/>
                    <a:pt x="12509" y="13110"/>
                    <a:pt x="12642" y="13144"/>
                  </a:cubicBezTo>
                  <a:lnTo>
                    <a:pt x="12342" y="13144"/>
                  </a:lnTo>
                  <a:cubicBezTo>
                    <a:pt x="12209" y="13144"/>
                    <a:pt x="12090" y="13129"/>
                    <a:pt x="11977" y="13129"/>
                  </a:cubicBezTo>
                  <a:cubicBezTo>
                    <a:pt x="11920" y="13129"/>
                    <a:pt x="11864" y="13133"/>
                    <a:pt x="11809" y="13144"/>
                  </a:cubicBezTo>
                  <a:cubicBezTo>
                    <a:pt x="11642" y="13144"/>
                    <a:pt x="11475" y="13110"/>
                    <a:pt x="11275" y="13110"/>
                  </a:cubicBezTo>
                  <a:lnTo>
                    <a:pt x="11208" y="13110"/>
                  </a:lnTo>
                  <a:cubicBezTo>
                    <a:pt x="11008" y="13077"/>
                    <a:pt x="10841" y="13044"/>
                    <a:pt x="10674" y="13010"/>
                  </a:cubicBezTo>
                  <a:lnTo>
                    <a:pt x="10541" y="13010"/>
                  </a:lnTo>
                  <a:cubicBezTo>
                    <a:pt x="10508" y="12977"/>
                    <a:pt x="10441" y="12977"/>
                    <a:pt x="10408" y="12977"/>
                  </a:cubicBezTo>
                  <a:cubicBezTo>
                    <a:pt x="10374" y="12944"/>
                    <a:pt x="10341" y="12944"/>
                    <a:pt x="10274" y="12944"/>
                  </a:cubicBezTo>
                  <a:lnTo>
                    <a:pt x="10307" y="12944"/>
                  </a:lnTo>
                  <a:cubicBezTo>
                    <a:pt x="10207" y="12910"/>
                    <a:pt x="10141" y="12910"/>
                    <a:pt x="10041" y="12877"/>
                  </a:cubicBezTo>
                  <a:cubicBezTo>
                    <a:pt x="7939" y="11976"/>
                    <a:pt x="5604" y="10475"/>
                    <a:pt x="4770" y="8741"/>
                  </a:cubicBezTo>
                  <a:cubicBezTo>
                    <a:pt x="3503" y="10075"/>
                    <a:pt x="3336" y="12143"/>
                    <a:pt x="4136" y="13777"/>
                  </a:cubicBezTo>
                  <a:cubicBezTo>
                    <a:pt x="4136" y="13777"/>
                    <a:pt x="4136" y="13777"/>
                    <a:pt x="4170" y="13811"/>
                  </a:cubicBezTo>
                  <a:cubicBezTo>
                    <a:pt x="4170" y="13811"/>
                    <a:pt x="4170" y="13844"/>
                    <a:pt x="4170" y="13844"/>
                  </a:cubicBezTo>
                  <a:cubicBezTo>
                    <a:pt x="4203" y="13911"/>
                    <a:pt x="4236" y="13944"/>
                    <a:pt x="4270" y="14011"/>
                  </a:cubicBezTo>
                  <a:cubicBezTo>
                    <a:pt x="4270" y="14044"/>
                    <a:pt x="4303" y="14078"/>
                    <a:pt x="4337" y="14111"/>
                  </a:cubicBezTo>
                  <a:lnTo>
                    <a:pt x="4337" y="14144"/>
                  </a:lnTo>
                  <a:cubicBezTo>
                    <a:pt x="4370" y="14178"/>
                    <a:pt x="4403" y="14211"/>
                    <a:pt x="4403" y="14211"/>
                  </a:cubicBezTo>
                  <a:lnTo>
                    <a:pt x="4403" y="14244"/>
                  </a:lnTo>
                  <a:cubicBezTo>
                    <a:pt x="4470" y="14311"/>
                    <a:pt x="4537" y="14411"/>
                    <a:pt x="4603" y="14478"/>
                  </a:cubicBezTo>
                  <a:cubicBezTo>
                    <a:pt x="5804" y="16079"/>
                    <a:pt x="7772" y="16813"/>
                    <a:pt x="9740" y="17080"/>
                  </a:cubicBezTo>
                  <a:cubicBezTo>
                    <a:pt x="10041" y="17147"/>
                    <a:pt x="10341" y="17213"/>
                    <a:pt x="10608" y="17280"/>
                  </a:cubicBezTo>
                  <a:cubicBezTo>
                    <a:pt x="10941" y="17347"/>
                    <a:pt x="11241" y="17347"/>
                    <a:pt x="11542" y="17380"/>
                  </a:cubicBezTo>
                  <a:lnTo>
                    <a:pt x="12109" y="17380"/>
                  </a:lnTo>
                  <a:cubicBezTo>
                    <a:pt x="12242" y="17380"/>
                    <a:pt x="12342" y="17413"/>
                    <a:pt x="12476" y="17413"/>
                  </a:cubicBezTo>
                  <a:cubicBezTo>
                    <a:pt x="12709" y="17447"/>
                    <a:pt x="12976" y="17447"/>
                    <a:pt x="13210" y="17447"/>
                  </a:cubicBezTo>
                  <a:lnTo>
                    <a:pt x="13243" y="17447"/>
                  </a:lnTo>
                  <a:cubicBezTo>
                    <a:pt x="13410" y="17447"/>
                    <a:pt x="13610" y="17447"/>
                    <a:pt x="13777" y="17413"/>
                  </a:cubicBezTo>
                  <a:lnTo>
                    <a:pt x="13977" y="17413"/>
                  </a:lnTo>
                  <a:cubicBezTo>
                    <a:pt x="13410" y="17614"/>
                    <a:pt x="12409" y="17747"/>
                    <a:pt x="11708" y="17780"/>
                  </a:cubicBezTo>
                  <a:cubicBezTo>
                    <a:pt x="11508" y="17797"/>
                    <a:pt x="11333" y="17805"/>
                    <a:pt x="11196" y="17805"/>
                  </a:cubicBezTo>
                  <a:cubicBezTo>
                    <a:pt x="11058" y="17805"/>
                    <a:pt x="10958" y="17797"/>
                    <a:pt x="10908" y="17780"/>
                  </a:cubicBezTo>
                  <a:cubicBezTo>
                    <a:pt x="8373" y="17780"/>
                    <a:pt x="5471" y="16646"/>
                    <a:pt x="4036" y="14645"/>
                  </a:cubicBezTo>
                  <a:lnTo>
                    <a:pt x="4036" y="14645"/>
                  </a:lnTo>
                  <a:cubicBezTo>
                    <a:pt x="1735" y="16780"/>
                    <a:pt x="2902" y="20416"/>
                    <a:pt x="4337" y="22784"/>
                  </a:cubicBezTo>
                  <a:cubicBezTo>
                    <a:pt x="6148" y="25531"/>
                    <a:pt x="9445" y="27331"/>
                    <a:pt x="12769" y="27331"/>
                  </a:cubicBezTo>
                  <a:cubicBezTo>
                    <a:pt x="13239" y="27331"/>
                    <a:pt x="13710" y="27295"/>
                    <a:pt x="14177" y="27220"/>
                  </a:cubicBezTo>
                  <a:cubicBezTo>
                    <a:pt x="16645" y="26687"/>
                    <a:pt x="18780" y="25319"/>
                    <a:pt x="20715" y="23751"/>
                  </a:cubicBezTo>
                  <a:cubicBezTo>
                    <a:pt x="20748" y="23751"/>
                    <a:pt x="20782" y="23718"/>
                    <a:pt x="20782" y="23718"/>
                  </a:cubicBezTo>
                  <a:cubicBezTo>
                    <a:pt x="20915" y="23651"/>
                    <a:pt x="21015" y="23551"/>
                    <a:pt x="21115" y="23484"/>
                  </a:cubicBezTo>
                  <a:cubicBezTo>
                    <a:pt x="21315" y="23318"/>
                    <a:pt x="21549" y="23151"/>
                    <a:pt x="21749" y="22984"/>
                  </a:cubicBezTo>
                  <a:cubicBezTo>
                    <a:pt x="22149" y="22650"/>
                    <a:pt x="22550" y="22317"/>
                    <a:pt x="22950" y="21983"/>
                  </a:cubicBezTo>
                  <a:lnTo>
                    <a:pt x="22916" y="21983"/>
                  </a:lnTo>
                  <a:cubicBezTo>
                    <a:pt x="23183" y="21783"/>
                    <a:pt x="23417" y="21550"/>
                    <a:pt x="23684" y="21350"/>
                  </a:cubicBezTo>
                  <a:cubicBezTo>
                    <a:pt x="23951" y="21116"/>
                    <a:pt x="24251" y="20849"/>
                    <a:pt x="24518" y="20616"/>
                  </a:cubicBezTo>
                  <a:cubicBezTo>
                    <a:pt x="24551" y="20582"/>
                    <a:pt x="24618" y="20549"/>
                    <a:pt x="24651" y="20516"/>
                  </a:cubicBezTo>
                  <a:lnTo>
                    <a:pt x="24651" y="20516"/>
                  </a:lnTo>
                  <a:cubicBezTo>
                    <a:pt x="24518" y="20682"/>
                    <a:pt x="24384" y="20883"/>
                    <a:pt x="24251" y="21049"/>
                  </a:cubicBezTo>
                  <a:cubicBezTo>
                    <a:pt x="24184" y="21149"/>
                    <a:pt x="24084" y="21216"/>
                    <a:pt x="24017" y="21316"/>
                  </a:cubicBezTo>
                  <a:cubicBezTo>
                    <a:pt x="23917" y="21416"/>
                    <a:pt x="23850" y="21516"/>
                    <a:pt x="23750" y="21616"/>
                  </a:cubicBezTo>
                  <a:cubicBezTo>
                    <a:pt x="23584" y="21817"/>
                    <a:pt x="23450" y="22017"/>
                    <a:pt x="23283" y="22183"/>
                  </a:cubicBezTo>
                  <a:cubicBezTo>
                    <a:pt x="23117" y="22384"/>
                    <a:pt x="22916" y="22550"/>
                    <a:pt x="22750" y="22751"/>
                  </a:cubicBezTo>
                  <a:cubicBezTo>
                    <a:pt x="22683" y="22817"/>
                    <a:pt x="22616" y="22884"/>
                    <a:pt x="22550" y="22951"/>
                  </a:cubicBezTo>
                  <a:cubicBezTo>
                    <a:pt x="19848" y="25419"/>
                    <a:pt x="16712" y="27687"/>
                    <a:pt x="13143" y="27888"/>
                  </a:cubicBezTo>
                  <a:cubicBezTo>
                    <a:pt x="12976" y="27904"/>
                    <a:pt x="12801" y="27913"/>
                    <a:pt x="12622" y="27913"/>
                  </a:cubicBezTo>
                  <a:cubicBezTo>
                    <a:pt x="12442" y="27913"/>
                    <a:pt x="12259" y="27904"/>
                    <a:pt x="12075" y="27888"/>
                  </a:cubicBezTo>
                  <a:cubicBezTo>
                    <a:pt x="8206" y="27687"/>
                    <a:pt x="4703" y="25152"/>
                    <a:pt x="3069" y="21683"/>
                  </a:cubicBezTo>
                  <a:cubicBezTo>
                    <a:pt x="2735" y="22250"/>
                    <a:pt x="2368" y="22851"/>
                    <a:pt x="2168" y="23484"/>
                  </a:cubicBezTo>
                  <a:cubicBezTo>
                    <a:pt x="1101" y="26920"/>
                    <a:pt x="2102" y="31690"/>
                    <a:pt x="5704" y="33225"/>
                  </a:cubicBezTo>
                  <a:cubicBezTo>
                    <a:pt x="7028" y="33741"/>
                    <a:pt x="8504" y="34151"/>
                    <a:pt x="9967" y="34151"/>
                  </a:cubicBezTo>
                  <a:cubicBezTo>
                    <a:pt x="10679" y="34151"/>
                    <a:pt x="11388" y="34054"/>
                    <a:pt x="12075" y="33825"/>
                  </a:cubicBezTo>
                  <a:cubicBezTo>
                    <a:pt x="14444" y="32958"/>
                    <a:pt x="16445" y="31423"/>
                    <a:pt x="18313" y="29722"/>
                  </a:cubicBezTo>
                  <a:lnTo>
                    <a:pt x="18380" y="29656"/>
                  </a:lnTo>
                  <a:cubicBezTo>
                    <a:pt x="18847" y="29289"/>
                    <a:pt x="19281" y="28888"/>
                    <a:pt x="19748" y="28488"/>
                  </a:cubicBezTo>
                  <a:cubicBezTo>
                    <a:pt x="20181" y="28088"/>
                    <a:pt x="20581" y="27721"/>
                    <a:pt x="21015" y="27354"/>
                  </a:cubicBezTo>
                  <a:cubicBezTo>
                    <a:pt x="21182" y="27187"/>
                    <a:pt x="21349" y="27054"/>
                    <a:pt x="21515" y="26920"/>
                  </a:cubicBezTo>
                  <a:lnTo>
                    <a:pt x="21482" y="26920"/>
                  </a:lnTo>
                  <a:cubicBezTo>
                    <a:pt x="21782" y="26687"/>
                    <a:pt x="22083" y="26420"/>
                    <a:pt x="22383" y="26153"/>
                  </a:cubicBezTo>
                  <a:lnTo>
                    <a:pt x="22416" y="26153"/>
                  </a:lnTo>
                  <a:lnTo>
                    <a:pt x="22416" y="26120"/>
                  </a:lnTo>
                  <a:cubicBezTo>
                    <a:pt x="22516" y="26053"/>
                    <a:pt x="22616" y="25953"/>
                    <a:pt x="22716" y="25886"/>
                  </a:cubicBezTo>
                  <a:lnTo>
                    <a:pt x="22716" y="25886"/>
                  </a:lnTo>
                  <a:cubicBezTo>
                    <a:pt x="22583" y="26053"/>
                    <a:pt x="22449" y="26253"/>
                    <a:pt x="22316" y="26420"/>
                  </a:cubicBezTo>
                  <a:lnTo>
                    <a:pt x="22283" y="26420"/>
                  </a:lnTo>
                  <a:cubicBezTo>
                    <a:pt x="22283" y="26453"/>
                    <a:pt x="22283" y="26453"/>
                    <a:pt x="22249" y="26453"/>
                  </a:cubicBezTo>
                  <a:cubicBezTo>
                    <a:pt x="22049" y="26687"/>
                    <a:pt x="21849" y="26954"/>
                    <a:pt x="21649" y="27220"/>
                  </a:cubicBezTo>
                  <a:cubicBezTo>
                    <a:pt x="21616" y="27220"/>
                    <a:pt x="21616" y="27254"/>
                    <a:pt x="21616" y="27254"/>
                  </a:cubicBezTo>
                  <a:cubicBezTo>
                    <a:pt x="21616" y="27254"/>
                    <a:pt x="21582" y="27287"/>
                    <a:pt x="21582" y="27287"/>
                  </a:cubicBezTo>
                  <a:cubicBezTo>
                    <a:pt x="21249" y="27687"/>
                    <a:pt x="20882" y="28054"/>
                    <a:pt x="20515" y="28421"/>
                  </a:cubicBezTo>
                  <a:cubicBezTo>
                    <a:pt x="20181" y="28722"/>
                    <a:pt x="19881" y="29022"/>
                    <a:pt x="19581" y="29355"/>
                  </a:cubicBezTo>
                  <a:cubicBezTo>
                    <a:pt x="19514" y="29422"/>
                    <a:pt x="19447" y="29489"/>
                    <a:pt x="19381" y="29555"/>
                  </a:cubicBezTo>
                  <a:cubicBezTo>
                    <a:pt x="16712" y="32057"/>
                    <a:pt x="13710" y="34526"/>
                    <a:pt x="10241" y="34726"/>
                  </a:cubicBezTo>
                  <a:lnTo>
                    <a:pt x="9640" y="34726"/>
                  </a:lnTo>
                  <a:cubicBezTo>
                    <a:pt x="6738" y="34559"/>
                    <a:pt x="4270" y="33558"/>
                    <a:pt x="2769" y="31524"/>
                  </a:cubicBezTo>
                  <a:cubicBezTo>
                    <a:pt x="1801" y="32925"/>
                    <a:pt x="1635" y="34826"/>
                    <a:pt x="2035" y="36460"/>
                  </a:cubicBezTo>
                  <a:cubicBezTo>
                    <a:pt x="2502" y="37561"/>
                    <a:pt x="3369" y="38562"/>
                    <a:pt x="4437" y="39096"/>
                  </a:cubicBezTo>
                  <a:cubicBezTo>
                    <a:pt x="5306" y="39421"/>
                    <a:pt x="6248" y="39559"/>
                    <a:pt x="7223" y="39559"/>
                  </a:cubicBezTo>
                  <a:cubicBezTo>
                    <a:pt x="10141" y="39559"/>
                    <a:pt x="13353" y="38328"/>
                    <a:pt x="15778" y="37228"/>
                  </a:cubicBezTo>
                  <a:cubicBezTo>
                    <a:pt x="17513" y="36260"/>
                    <a:pt x="19180" y="35260"/>
                    <a:pt x="20648" y="33925"/>
                  </a:cubicBezTo>
                  <a:cubicBezTo>
                    <a:pt x="20715" y="33859"/>
                    <a:pt x="20815" y="33792"/>
                    <a:pt x="20915" y="33692"/>
                  </a:cubicBezTo>
                  <a:cubicBezTo>
                    <a:pt x="21349" y="33325"/>
                    <a:pt x="21749" y="32991"/>
                    <a:pt x="22149" y="32624"/>
                  </a:cubicBezTo>
                  <a:cubicBezTo>
                    <a:pt x="22364" y="32409"/>
                    <a:pt x="22608" y="32194"/>
                    <a:pt x="22853" y="32005"/>
                  </a:cubicBezTo>
                  <a:lnTo>
                    <a:pt x="22853" y="32005"/>
                  </a:lnTo>
                  <a:cubicBezTo>
                    <a:pt x="22851" y="32011"/>
                    <a:pt x="22850" y="32018"/>
                    <a:pt x="22850" y="32024"/>
                  </a:cubicBezTo>
                  <a:cubicBezTo>
                    <a:pt x="22516" y="32424"/>
                    <a:pt x="22216" y="32824"/>
                    <a:pt x="21882" y="33191"/>
                  </a:cubicBezTo>
                  <a:cubicBezTo>
                    <a:pt x="21716" y="33392"/>
                    <a:pt x="21549" y="33558"/>
                    <a:pt x="21382" y="33725"/>
                  </a:cubicBezTo>
                  <a:cubicBezTo>
                    <a:pt x="21215" y="33925"/>
                    <a:pt x="21015" y="34125"/>
                    <a:pt x="20848" y="34292"/>
                  </a:cubicBezTo>
                  <a:cubicBezTo>
                    <a:pt x="20682" y="34459"/>
                    <a:pt x="20515" y="34626"/>
                    <a:pt x="20381" y="34793"/>
                  </a:cubicBezTo>
                  <a:cubicBezTo>
                    <a:pt x="20215" y="34926"/>
                    <a:pt x="20048" y="35093"/>
                    <a:pt x="19881" y="35260"/>
                  </a:cubicBezTo>
                  <a:cubicBezTo>
                    <a:pt x="19814" y="35326"/>
                    <a:pt x="19714" y="35426"/>
                    <a:pt x="19647" y="35493"/>
                  </a:cubicBezTo>
                  <a:cubicBezTo>
                    <a:pt x="16078" y="38195"/>
                    <a:pt x="11708" y="39863"/>
                    <a:pt x="7239" y="40163"/>
                  </a:cubicBezTo>
                  <a:cubicBezTo>
                    <a:pt x="7205" y="40163"/>
                    <a:pt x="7139" y="40163"/>
                    <a:pt x="7105" y="40196"/>
                  </a:cubicBezTo>
                  <a:cubicBezTo>
                    <a:pt x="7000" y="40202"/>
                    <a:pt x="6894" y="40205"/>
                    <a:pt x="6789" y="40205"/>
                  </a:cubicBezTo>
                  <a:cubicBezTo>
                    <a:pt x="5162" y="40205"/>
                    <a:pt x="3567" y="39488"/>
                    <a:pt x="2502" y="38328"/>
                  </a:cubicBezTo>
                  <a:lnTo>
                    <a:pt x="2502" y="38328"/>
                  </a:lnTo>
                  <a:cubicBezTo>
                    <a:pt x="1668" y="42832"/>
                    <a:pt x="7405" y="44266"/>
                    <a:pt x="10875" y="44399"/>
                  </a:cubicBezTo>
                  <a:cubicBezTo>
                    <a:pt x="14944" y="44333"/>
                    <a:pt x="18680" y="42531"/>
                    <a:pt x="21716" y="39896"/>
                  </a:cubicBezTo>
                  <a:cubicBezTo>
                    <a:pt x="26686" y="35860"/>
                    <a:pt x="30322" y="30656"/>
                    <a:pt x="33424" y="25119"/>
                  </a:cubicBezTo>
                  <a:cubicBezTo>
                    <a:pt x="33424" y="25052"/>
                    <a:pt x="33457" y="24985"/>
                    <a:pt x="33524" y="24952"/>
                  </a:cubicBezTo>
                  <a:cubicBezTo>
                    <a:pt x="33691" y="24652"/>
                    <a:pt x="33858" y="24352"/>
                    <a:pt x="34024" y="24018"/>
                  </a:cubicBezTo>
                  <a:lnTo>
                    <a:pt x="34124" y="23885"/>
                  </a:lnTo>
                  <a:cubicBezTo>
                    <a:pt x="34258" y="23685"/>
                    <a:pt x="34391" y="23484"/>
                    <a:pt x="34525" y="23251"/>
                  </a:cubicBezTo>
                  <a:cubicBezTo>
                    <a:pt x="34758" y="22817"/>
                    <a:pt x="35025" y="22384"/>
                    <a:pt x="35292" y="21950"/>
                  </a:cubicBezTo>
                  <a:cubicBezTo>
                    <a:pt x="35292" y="21950"/>
                    <a:pt x="35292" y="21950"/>
                    <a:pt x="35292" y="21917"/>
                  </a:cubicBezTo>
                  <a:cubicBezTo>
                    <a:pt x="35392" y="21750"/>
                    <a:pt x="35525" y="21550"/>
                    <a:pt x="35626" y="21383"/>
                  </a:cubicBezTo>
                  <a:lnTo>
                    <a:pt x="35626" y="21383"/>
                  </a:lnTo>
                  <a:cubicBezTo>
                    <a:pt x="35559" y="21583"/>
                    <a:pt x="35459" y="21817"/>
                    <a:pt x="35392" y="22017"/>
                  </a:cubicBezTo>
                  <a:cubicBezTo>
                    <a:pt x="35292" y="22317"/>
                    <a:pt x="35159" y="22617"/>
                    <a:pt x="35058" y="22917"/>
                  </a:cubicBezTo>
                  <a:cubicBezTo>
                    <a:pt x="34925" y="23184"/>
                    <a:pt x="34825" y="23484"/>
                    <a:pt x="34692" y="23751"/>
                  </a:cubicBezTo>
                  <a:cubicBezTo>
                    <a:pt x="34558" y="24018"/>
                    <a:pt x="34425" y="24285"/>
                    <a:pt x="34291" y="24518"/>
                  </a:cubicBezTo>
                  <a:cubicBezTo>
                    <a:pt x="34191" y="24719"/>
                    <a:pt x="34091" y="24885"/>
                    <a:pt x="33991" y="25086"/>
                  </a:cubicBezTo>
                  <a:cubicBezTo>
                    <a:pt x="33991" y="25119"/>
                    <a:pt x="34024" y="25152"/>
                    <a:pt x="33991" y="25219"/>
                  </a:cubicBezTo>
                  <a:cubicBezTo>
                    <a:pt x="33491" y="27521"/>
                    <a:pt x="32990" y="29856"/>
                    <a:pt x="32457" y="32157"/>
                  </a:cubicBezTo>
                  <a:cubicBezTo>
                    <a:pt x="31923" y="34626"/>
                    <a:pt x="31356" y="37061"/>
                    <a:pt x="30822" y="39529"/>
                  </a:cubicBezTo>
                  <a:cubicBezTo>
                    <a:pt x="30288" y="41998"/>
                    <a:pt x="29721" y="44466"/>
                    <a:pt x="29188" y="46968"/>
                  </a:cubicBezTo>
                  <a:cubicBezTo>
                    <a:pt x="28621" y="49436"/>
                    <a:pt x="28087" y="51905"/>
                    <a:pt x="27520" y="54373"/>
                  </a:cubicBezTo>
                  <a:cubicBezTo>
                    <a:pt x="27119" y="56241"/>
                    <a:pt x="26719" y="58109"/>
                    <a:pt x="26286" y="59944"/>
                  </a:cubicBezTo>
                  <a:cubicBezTo>
                    <a:pt x="26286" y="60011"/>
                    <a:pt x="26252" y="60077"/>
                    <a:pt x="26252" y="60111"/>
                  </a:cubicBezTo>
                  <a:cubicBezTo>
                    <a:pt x="26185" y="60377"/>
                    <a:pt x="26152" y="60611"/>
                    <a:pt x="26085" y="60878"/>
                  </a:cubicBezTo>
                  <a:cubicBezTo>
                    <a:pt x="26052" y="61145"/>
                    <a:pt x="25985" y="61412"/>
                    <a:pt x="25919" y="61712"/>
                  </a:cubicBezTo>
                  <a:cubicBezTo>
                    <a:pt x="25652" y="62879"/>
                    <a:pt x="25385" y="64047"/>
                    <a:pt x="25118" y="65214"/>
                  </a:cubicBezTo>
                  <a:cubicBezTo>
                    <a:pt x="25051" y="65515"/>
                    <a:pt x="24951" y="65781"/>
                    <a:pt x="24885" y="66082"/>
                  </a:cubicBezTo>
                  <a:cubicBezTo>
                    <a:pt x="24784" y="66382"/>
                    <a:pt x="24718" y="66682"/>
                    <a:pt x="24618" y="66982"/>
                  </a:cubicBezTo>
                  <a:cubicBezTo>
                    <a:pt x="24518" y="67182"/>
                    <a:pt x="24484" y="67383"/>
                    <a:pt x="24384" y="67583"/>
                  </a:cubicBezTo>
                  <a:cubicBezTo>
                    <a:pt x="24351" y="67683"/>
                    <a:pt x="24351" y="67749"/>
                    <a:pt x="24317" y="67816"/>
                  </a:cubicBezTo>
                  <a:cubicBezTo>
                    <a:pt x="24317" y="67683"/>
                    <a:pt x="24317" y="67549"/>
                    <a:pt x="24317" y="67416"/>
                  </a:cubicBezTo>
                  <a:cubicBezTo>
                    <a:pt x="24351" y="67149"/>
                    <a:pt x="24351" y="66882"/>
                    <a:pt x="24384" y="66615"/>
                  </a:cubicBezTo>
                  <a:cubicBezTo>
                    <a:pt x="24451" y="66048"/>
                    <a:pt x="24551" y="65481"/>
                    <a:pt x="24618" y="64881"/>
                  </a:cubicBezTo>
                  <a:cubicBezTo>
                    <a:pt x="24618" y="64881"/>
                    <a:pt x="24618" y="64881"/>
                    <a:pt x="24618" y="64847"/>
                  </a:cubicBezTo>
                  <a:cubicBezTo>
                    <a:pt x="24885" y="63647"/>
                    <a:pt x="25151" y="62479"/>
                    <a:pt x="25418" y="61278"/>
                  </a:cubicBezTo>
                  <a:cubicBezTo>
                    <a:pt x="25952" y="58810"/>
                    <a:pt x="26519" y="56308"/>
                    <a:pt x="27053" y="53806"/>
                  </a:cubicBezTo>
                  <a:cubicBezTo>
                    <a:pt x="27620" y="51304"/>
                    <a:pt x="28187" y="48803"/>
                    <a:pt x="28721" y="46301"/>
                  </a:cubicBezTo>
                  <a:cubicBezTo>
                    <a:pt x="29288" y="43832"/>
                    <a:pt x="29821" y="41364"/>
                    <a:pt x="30355" y="38895"/>
                  </a:cubicBezTo>
                  <a:cubicBezTo>
                    <a:pt x="30922" y="36460"/>
                    <a:pt x="31456" y="34025"/>
                    <a:pt x="31990" y="31590"/>
                  </a:cubicBezTo>
                  <a:cubicBezTo>
                    <a:pt x="32323" y="30056"/>
                    <a:pt x="32657" y="28555"/>
                    <a:pt x="32990" y="27020"/>
                  </a:cubicBezTo>
                  <a:lnTo>
                    <a:pt x="32990" y="27020"/>
                  </a:lnTo>
                  <a:cubicBezTo>
                    <a:pt x="30388" y="31457"/>
                    <a:pt x="27353" y="35660"/>
                    <a:pt x="23517" y="39129"/>
                  </a:cubicBezTo>
                  <a:cubicBezTo>
                    <a:pt x="20215" y="42231"/>
                    <a:pt x="16145" y="44700"/>
                    <a:pt x="11575" y="44933"/>
                  </a:cubicBezTo>
                  <a:cubicBezTo>
                    <a:pt x="11475" y="44966"/>
                    <a:pt x="11375" y="44966"/>
                    <a:pt x="11275" y="44966"/>
                  </a:cubicBezTo>
                  <a:cubicBezTo>
                    <a:pt x="11542" y="47301"/>
                    <a:pt x="11842" y="49670"/>
                    <a:pt x="12109" y="52038"/>
                  </a:cubicBezTo>
                  <a:cubicBezTo>
                    <a:pt x="12409" y="54507"/>
                    <a:pt x="12709" y="56975"/>
                    <a:pt x="13009" y="59443"/>
                  </a:cubicBezTo>
                  <a:cubicBezTo>
                    <a:pt x="13210" y="61111"/>
                    <a:pt x="13410" y="62779"/>
                    <a:pt x="13610" y="64447"/>
                  </a:cubicBezTo>
                  <a:cubicBezTo>
                    <a:pt x="13610" y="64480"/>
                    <a:pt x="13610" y="64514"/>
                    <a:pt x="13610" y="64514"/>
                  </a:cubicBezTo>
                  <a:cubicBezTo>
                    <a:pt x="13643" y="64647"/>
                    <a:pt x="13643" y="64747"/>
                    <a:pt x="13643" y="64847"/>
                  </a:cubicBezTo>
                  <a:cubicBezTo>
                    <a:pt x="13677" y="65114"/>
                    <a:pt x="13710" y="65314"/>
                    <a:pt x="13743" y="65581"/>
                  </a:cubicBezTo>
                  <a:cubicBezTo>
                    <a:pt x="13777" y="65848"/>
                    <a:pt x="13810" y="66115"/>
                    <a:pt x="13843" y="66382"/>
                  </a:cubicBezTo>
                  <a:cubicBezTo>
                    <a:pt x="13877" y="66582"/>
                    <a:pt x="13910" y="66749"/>
                    <a:pt x="13910" y="66949"/>
                  </a:cubicBezTo>
                  <a:cubicBezTo>
                    <a:pt x="13977" y="67316"/>
                    <a:pt x="14010" y="67716"/>
                    <a:pt x="14043" y="68116"/>
                  </a:cubicBezTo>
                  <a:cubicBezTo>
                    <a:pt x="14077" y="68383"/>
                    <a:pt x="14110" y="68650"/>
                    <a:pt x="14144" y="68917"/>
                  </a:cubicBezTo>
                  <a:cubicBezTo>
                    <a:pt x="14144" y="68917"/>
                    <a:pt x="14144" y="68950"/>
                    <a:pt x="14144" y="68950"/>
                  </a:cubicBezTo>
                  <a:cubicBezTo>
                    <a:pt x="14144" y="69251"/>
                    <a:pt x="14177" y="69517"/>
                    <a:pt x="14210" y="69818"/>
                  </a:cubicBezTo>
                  <a:cubicBezTo>
                    <a:pt x="14210" y="69818"/>
                    <a:pt x="14210" y="69784"/>
                    <a:pt x="14210" y="69784"/>
                  </a:cubicBezTo>
                  <a:cubicBezTo>
                    <a:pt x="14210" y="70118"/>
                    <a:pt x="14244" y="70451"/>
                    <a:pt x="14277" y="70785"/>
                  </a:cubicBezTo>
                  <a:cubicBezTo>
                    <a:pt x="14277" y="70818"/>
                    <a:pt x="14277" y="70885"/>
                    <a:pt x="14277" y="70918"/>
                  </a:cubicBezTo>
                  <a:cubicBezTo>
                    <a:pt x="14277" y="70918"/>
                    <a:pt x="14277" y="70918"/>
                    <a:pt x="14277" y="70952"/>
                  </a:cubicBezTo>
                  <a:cubicBezTo>
                    <a:pt x="14310" y="71219"/>
                    <a:pt x="14344" y="71519"/>
                    <a:pt x="14344" y="71786"/>
                  </a:cubicBezTo>
                  <a:cubicBezTo>
                    <a:pt x="14377" y="72119"/>
                    <a:pt x="14410" y="72453"/>
                    <a:pt x="14410" y="72786"/>
                  </a:cubicBezTo>
                  <a:lnTo>
                    <a:pt x="14410" y="72853"/>
                  </a:lnTo>
                  <a:cubicBezTo>
                    <a:pt x="14377" y="72620"/>
                    <a:pt x="14344" y="72353"/>
                    <a:pt x="14277" y="72119"/>
                  </a:cubicBezTo>
                  <a:cubicBezTo>
                    <a:pt x="14177" y="71686"/>
                    <a:pt x="14077" y="71252"/>
                    <a:pt x="14010" y="70852"/>
                  </a:cubicBezTo>
                  <a:cubicBezTo>
                    <a:pt x="13943" y="70618"/>
                    <a:pt x="13910" y="70385"/>
                    <a:pt x="13877" y="70118"/>
                  </a:cubicBezTo>
                  <a:cubicBezTo>
                    <a:pt x="13810" y="69918"/>
                    <a:pt x="13777" y="69684"/>
                    <a:pt x="13743" y="69484"/>
                  </a:cubicBezTo>
                  <a:cubicBezTo>
                    <a:pt x="13743" y="69251"/>
                    <a:pt x="13710" y="69017"/>
                    <a:pt x="13677" y="68817"/>
                  </a:cubicBezTo>
                  <a:cubicBezTo>
                    <a:pt x="13610" y="68550"/>
                    <a:pt x="13576" y="68317"/>
                    <a:pt x="13543" y="68083"/>
                  </a:cubicBezTo>
                  <a:cubicBezTo>
                    <a:pt x="13543" y="68083"/>
                    <a:pt x="13543" y="68116"/>
                    <a:pt x="13543" y="68116"/>
                  </a:cubicBezTo>
                  <a:cubicBezTo>
                    <a:pt x="13476" y="67716"/>
                    <a:pt x="13410" y="67349"/>
                    <a:pt x="13343" y="66949"/>
                  </a:cubicBezTo>
                  <a:cubicBezTo>
                    <a:pt x="13343" y="66916"/>
                    <a:pt x="13343" y="66916"/>
                    <a:pt x="13310" y="66916"/>
                  </a:cubicBezTo>
                  <a:lnTo>
                    <a:pt x="13310" y="66882"/>
                  </a:lnTo>
                  <a:cubicBezTo>
                    <a:pt x="13310" y="66815"/>
                    <a:pt x="13310" y="66749"/>
                    <a:pt x="13276" y="66682"/>
                  </a:cubicBezTo>
                  <a:cubicBezTo>
                    <a:pt x="13009" y="64214"/>
                    <a:pt x="12709" y="61745"/>
                    <a:pt x="12409" y="59277"/>
                  </a:cubicBezTo>
                  <a:cubicBezTo>
                    <a:pt x="12109" y="56742"/>
                    <a:pt x="11809" y="54206"/>
                    <a:pt x="11475" y="51705"/>
                  </a:cubicBezTo>
                  <a:cubicBezTo>
                    <a:pt x="11208" y="49436"/>
                    <a:pt x="10941" y="47201"/>
                    <a:pt x="10674" y="44966"/>
                  </a:cubicBezTo>
                  <a:cubicBezTo>
                    <a:pt x="8473" y="44866"/>
                    <a:pt x="5571" y="44233"/>
                    <a:pt x="3703" y="42765"/>
                  </a:cubicBezTo>
                  <a:cubicBezTo>
                    <a:pt x="3669" y="42932"/>
                    <a:pt x="3636" y="43065"/>
                    <a:pt x="3669" y="43199"/>
                  </a:cubicBezTo>
                  <a:cubicBezTo>
                    <a:pt x="3302" y="47935"/>
                    <a:pt x="2435" y="52605"/>
                    <a:pt x="1868" y="57342"/>
                  </a:cubicBezTo>
                  <a:cubicBezTo>
                    <a:pt x="1201" y="62279"/>
                    <a:pt x="734" y="67249"/>
                    <a:pt x="234" y="72219"/>
                  </a:cubicBezTo>
                  <a:cubicBezTo>
                    <a:pt x="167" y="73020"/>
                    <a:pt x="67" y="73820"/>
                    <a:pt x="0" y="74621"/>
                  </a:cubicBezTo>
                  <a:lnTo>
                    <a:pt x="13610" y="74621"/>
                  </a:lnTo>
                  <a:cubicBezTo>
                    <a:pt x="14399" y="74610"/>
                    <a:pt x="15189" y="74606"/>
                    <a:pt x="15977" y="74606"/>
                  </a:cubicBezTo>
                  <a:cubicBezTo>
                    <a:pt x="17553" y="74606"/>
                    <a:pt x="19125" y="74621"/>
                    <a:pt x="20682" y="74621"/>
                  </a:cubicBezTo>
                  <a:cubicBezTo>
                    <a:pt x="20381" y="72653"/>
                    <a:pt x="20048" y="70685"/>
                    <a:pt x="19714" y="68750"/>
                  </a:cubicBezTo>
                  <a:cubicBezTo>
                    <a:pt x="19314" y="66215"/>
                    <a:pt x="18914" y="63713"/>
                    <a:pt x="18480" y="61178"/>
                  </a:cubicBezTo>
                  <a:cubicBezTo>
                    <a:pt x="18080" y="58710"/>
                    <a:pt x="17679" y="56208"/>
                    <a:pt x="17246" y="53706"/>
                  </a:cubicBezTo>
                  <a:cubicBezTo>
                    <a:pt x="17012" y="52305"/>
                    <a:pt x="16812" y="50904"/>
                    <a:pt x="16579" y="49503"/>
                  </a:cubicBezTo>
                  <a:cubicBezTo>
                    <a:pt x="16545" y="49236"/>
                    <a:pt x="16545" y="49003"/>
                    <a:pt x="16512" y="48736"/>
                  </a:cubicBezTo>
                  <a:cubicBezTo>
                    <a:pt x="16479" y="48469"/>
                    <a:pt x="16479" y="48202"/>
                    <a:pt x="16479" y="47935"/>
                  </a:cubicBezTo>
                  <a:cubicBezTo>
                    <a:pt x="16445" y="47668"/>
                    <a:pt x="16445" y="47402"/>
                    <a:pt x="16412" y="47135"/>
                  </a:cubicBezTo>
                  <a:lnTo>
                    <a:pt x="16412" y="47135"/>
                  </a:lnTo>
                  <a:cubicBezTo>
                    <a:pt x="16445" y="47168"/>
                    <a:pt x="16445" y="47235"/>
                    <a:pt x="16445" y="47268"/>
                  </a:cubicBezTo>
                  <a:cubicBezTo>
                    <a:pt x="16479" y="47435"/>
                    <a:pt x="16512" y="47568"/>
                    <a:pt x="16545" y="47735"/>
                  </a:cubicBezTo>
                  <a:cubicBezTo>
                    <a:pt x="16545" y="47735"/>
                    <a:pt x="16545" y="47768"/>
                    <a:pt x="16545" y="47768"/>
                  </a:cubicBezTo>
                  <a:cubicBezTo>
                    <a:pt x="16612" y="48002"/>
                    <a:pt x="16679" y="48202"/>
                    <a:pt x="16745" y="48436"/>
                  </a:cubicBezTo>
                  <a:cubicBezTo>
                    <a:pt x="16812" y="48736"/>
                    <a:pt x="16879" y="49069"/>
                    <a:pt x="16946" y="49370"/>
                  </a:cubicBezTo>
                  <a:cubicBezTo>
                    <a:pt x="17012" y="49536"/>
                    <a:pt x="17046" y="49737"/>
                    <a:pt x="17079" y="49903"/>
                  </a:cubicBezTo>
                  <a:cubicBezTo>
                    <a:pt x="17112" y="50070"/>
                    <a:pt x="17112" y="50237"/>
                    <a:pt x="17146" y="50404"/>
                  </a:cubicBezTo>
                  <a:cubicBezTo>
                    <a:pt x="17212" y="50737"/>
                    <a:pt x="17312" y="51071"/>
                    <a:pt x="17379" y="51404"/>
                  </a:cubicBezTo>
                  <a:cubicBezTo>
                    <a:pt x="17479" y="51805"/>
                    <a:pt x="17579" y="52205"/>
                    <a:pt x="17646" y="52605"/>
                  </a:cubicBezTo>
                  <a:cubicBezTo>
                    <a:pt x="17679" y="52739"/>
                    <a:pt x="17713" y="52839"/>
                    <a:pt x="17713" y="52972"/>
                  </a:cubicBezTo>
                  <a:cubicBezTo>
                    <a:pt x="17813" y="53539"/>
                    <a:pt x="17913" y="54073"/>
                    <a:pt x="18013" y="54640"/>
                  </a:cubicBezTo>
                  <a:cubicBezTo>
                    <a:pt x="18413" y="57108"/>
                    <a:pt x="18814" y="59610"/>
                    <a:pt x="19214" y="62112"/>
                  </a:cubicBezTo>
                  <a:cubicBezTo>
                    <a:pt x="19647" y="64581"/>
                    <a:pt x="20048" y="67082"/>
                    <a:pt x="20448" y="69584"/>
                  </a:cubicBezTo>
                  <a:cubicBezTo>
                    <a:pt x="20748" y="71252"/>
                    <a:pt x="21015" y="72920"/>
                    <a:pt x="21282" y="74588"/>
                  </a:cubicBezTo>
                  <a:lnTo>
                    <a:pt x="32490" y="74588"/>
                  </a:lnTo>
                  <a:cubicBezTo>
                    <a:pt x="32490" y="74554"/>
                    <a:pt x="32490" y="74521"/>
                    <a:pt x="32490" y="74454"/>
                  </a:cubicBezTo>
                  <a:cubicBezTo>
                    <a:pt x="32723" y="72086"/>
                    <a:pt x="32990" y="69684"/>
                    <a:pt x="33257" y="67282"/>
                  </a:cubicBezTo>
                  <a:cubicBezTo>
                    <a:pt x="33557" y="64647"/>
                    <a:pt x="33824" y="62045"/>
                    <a:pt x="34124" y="59410"/>
                  </a:cubicBezTo>
                  <a:cubicBezTo>
                    <a:pt x="34391" y="56875"/>
                    <a:pt x="34658" y="54340"/>
                    <a:pt x="34925" y="51805"/>
                  </a:cubicBezTo>
                  <a:cubicBezTo>
                    <a:pt x="35225" y="49169"/>
                    <a:pt x="35492" y="46534"/>
                    <a:pt x="35792" y="43866"/>
                  </a:cubicBezTo>
                  <a:cubicBezTo>
                    <a:pt x="36059" y="41397"/>
                    <a:pt x="36326" y="38895"/>
                    <a:pt x="36593" y="36394"/>
                  </a:cubicBezTo>
                  <a:cubicBezTo>
                    <a:pt x="36893" y="33792"/>
                    <a:pt x="37160" y="31190"/>
                    <a:pt x="37460" y="28588"/>
                  </a:cubicBezTo>
                  <a:cubicBezTo>
                    <a:pt x="37727" y="25953"/>
                    <a:pt x="38027" y="23284"/>
                    <a:pt x="38294" y="20649"/>
                  </a:cubicBezTo>
                  <a:cubicBezTo>
                    <a:pt x="38428" y="19615"/>
                    <a:pt x="38528" y="18581"/>
                    <a:pt x="38628" y="17547"/>
                  </a:cubicBezTo>
                  <a:cubicBezTo>
                    <a:pt x="38661" y="17247"/>
                    <a:pt x="38694" y="16946"/>
                    <a:pt x="38728" y="16646"/>
                  </a:cubicBezTo>
                  <a:lnTo>
                    <a:pt x="38728" y="16646"/>
                  </a:lnTo>
                  <a:cubicBezTo>
                    <a:pt x="38094" y="17814"/>
                    <a:pt x="37494" y="18948"/>
                    <a:pt x="36960" y="19882"/>
                  </a:cubicBezTo>
                  <a:cubicBezTo>
                    <a:pt x="37060" y="19548"/>
                    <a:pt x="37193" y="19181"/>
                    <a:pt x="37327" y="18848"/>
                  </a:cubicBezTo>
                  <a:cubicBezTo>
                    <a:pt x="37393" y="18648"/>
                    <a:pt x="37494" y="18414"/>
                    <a:pt x="37594" y="18214"/>
                  </a:cubicBezTo>
                  <a:cubicBezTo>
                    <a:pt x="37660" y="18014"/>
                    <a:pt x="37760" y="17814"/>
                    <a:pt x="37827" y="17614"/>
                  </a:cubicBezTo>
                  <a:cubicBezTo>
                    <a:pt x="37989" y="17257"/>
                    <a:pt x="38152" y="16868"/>
                    <a:pt x="38314" y="16479"/>
                  </a:cubicBezTo>
                  <a:lnTo>
                    <a:pt x="38314" y="16479"/>
                  </a:lnTo>
                  <a:cubicBezTo>
                    <a:pt x="38309" y="16479"/>
                    <a:pt x="38303" y="16479"/>
                    <a:pt x="38294" y="16479"/>
                  </a:cubicBezTo>
                  <a:cubicBezTo>
                    <a:pt x="38361" y="16379"/>
                    <a:pt x="38394" y="16246"/>
                    <a:pt x="38461" y="16146"/>
                  </a:cubicBezTo>
                  <a:cubicBezTo>
                    <a:pt x="38461" y="16112"/>
                    <a:pt x="38461" y="16112"/>
                    <a:pt x="38461" y="16079"/>
                  </a:cubicBezTo>
                  <a:cubicBezTo>
                    <a:pt x="38528" y="15979"/>
                    <a:pt x="38561" y="15912"/>
                    <a:pt x="38594" y="15812"/>
                  </a:cubicBezTo>
                  <a:cubicBezTo>
                    <a:pt x="38661" y="15679"/>
                    <a:pt x="38728" y="15545"/>
                    <a:pt x="38795" y="15412"/>
                  </a:cubicBezTo>
                  <a:cubicBezTo>
                    <a:pt x="38828" y="15345"/>
                    <a:pt x="38861" y="15245"/>
                    <a:pt x="38895" y="15145"/>
                  </a:cubicBezTo>
                  <a:cubicBezTo>
                    <a:pt x="38895" y="15145"/>
                    <a:pt x="38895" y="15112"/>
                    <a:pt x="38928" y="15112"/>
                  </a:cubicBezTo>
                  <a:cubicBezTo>
                    <a:pt x="38961" y="15012"/>
                    <a:pt x="38995" y="14912"/>
                    <a:pt x="39028" y="14812"/>
                  </a:cubicBezTo>
                  <a:cubicBezTo>
                    <a:pt x="39095" y="14678"/>
                    <a:pt x="39161" y="14578"/>
                    <a:pt x="39228" y="14445"/>
                  </a:cubicBezTo>
                  <a:cubicBezTo>
                    <a:pt x="40229" y="12443"/>
                    <a:pt x="41130" y="10408"/>
                    <a:pt x="41863" y="8307"/>
                  </a:cubicBezTo>
                  <a:cubicBezTo>
                    <a:pt x="41997" y="7840"/>
                    <a:pt x="42064" y="7373"/>
                    <a:pt x="42030" y="6906"/>
                  </a:cubicBezTo>
                  <a:lnTo>
                    <a:pt x="42030" y="6906"/>
                  </a:lnTo>
                  <a:cubicBezTo>
                    <a:pt x="38761" y="11909"/>
                    <a:pt x="35225" y="16713"/>
                    <a:pt x="31890" y="21683"/>
                  </a:cubicBezTo>
                  <a:cubicBezTo>
                    <a:pt x="31456" y="22284"/>
                    <a:pt x="31022" y="22884"/>
                    <a:pt x="30589" y="23484"/>
                  </a:cubicBezTo>
                  <a:cubicBezTo>
                    <a:pt x="30489" y="23618"/>
                    <a:pt x="30355" y="23751"/>
                    <a:pt x="30255" y="23918"/>
                  </a:cubicBezTo>
                  <a:cubicBezTo>
                    <a:pt x="30122" y="24085"/>
                    <a:pt x="30022" y="24252"/>
                    <a:pt x="29888" y="24418"/>
                  </a:cubicBezTo>
                  <a:cubicBezTo>
                    <a:pt x="29621" y="24752"/>
                    <a:pt x="29354" y="25052"/>
                    <a:pt x="29088" y="25386"/>
                  </a:cubicBezTo>
                  <a:cubicBezTo>
                    <a:pt x="28954" y="25553"/>
                    <a:pt x="28854" y="25719"/>
                    <a:pt x="28721" y="25886"/>
                  </a:cubicBezTo>
                  <a:cubicBezTo>
                    <a:pt x="28554" y="26086"/>
                    <a:pt x="28420" y="26253"/>
                    <a:pt x="28287" y="26420"/>
                  </a:cubicBezTo>
                  <a:lnTo>
                    <a:pt x="28120" y="26620"/>
                  </a:lnTo>
                  <a:cubicBezTo>
                    <a:pt x="28087" y="26653"/>
                    <a:pt x="28087" y="26687"/>
                    <a:pt x="28053" y="26720"/>
                  </a:cubicBezTo>
                  <a:lnTo>
                    <a:pt x="28020" y="26720"/>
                  </a:lnTo>
                  <a:cubicBezTo>
                    <a:pt x="27953" y="26820"/>
                    <a:pt x="27853" y="26954"/>
                    <a:pt x="27753" y="27054"/>
                  </a:cubicBezTo>
                  <a:cubicBezTo>
                    <a:pt x="27653" y="27120"/>
                    <a:pt x="27553" y="27220"/>
                    <a:pt x="27453" y="27321"/>
                  </a:cubicBezTo>
                  <a:cubicBezTo>
                    <a:pt x="27220" y="27521"/>
                    <a:pt x="27053" y="27754"/>
                    <a:pt x="26819" y="27954"/>
                  </a:cubicBezTo>
                  <a:cubicBezTo>
                    <a:pt x="26619" y="28154"/>
                    <a:pt x="26419" y="28321"/>
                    <a:pt x="26185" y="28521"/>
                  </a:cubicBezTo>
                  <a:cubicBezTo>
                    <a:pt x="26185" y="28555"/>
                    <a:pt x="26152" y="28588"/>
                    <a:pt x="26119" y="28588"/>
                  </a:cubicBezTo>
                  <a:cubicBezTo>
                    <a:pt x="27119" y="27254"/>
                    <a:pt x="28087" y="25920"/>
                    <a:pt x="29088" y="24585"/>
                  </a:cubicBezTo>
                  <a:cubicBezTo>
                    <a:pt x="31589" y="21149"/>
                    <a:pt x="33924" y="17614"/>
                    <a:pt x="36359" y="14144"/>
                  </a:cubicBezTo>
                  <a:cubicBezTo>
                    <a:pt x="37927" y="11876"/>
                    <a:pt x="39562" y="9675"/>
                    <a:pt x="41063" y="7340"/>
                  </a:cubicBezTo>
                  <a:cubicBezTo>
                    <a:pt x="41797" y="6205"/>
                    <a:pt x="43932" y="3370"/>
                    <a:pt x="41797" y="2803"/>
                  </a:cubicBezTo>
                  <a:lnTo>
                    <a:pt x="41797" y="2803"/>
                  </a:lnTo>
                  <a:cubicBezTo>
                    <a:pt x="41763" y="2870"/>
                    <a:pt x="41730" y="2936"/>
                    <a:pt x="41697" y="2970"/>
                  </a:cubicBezTo>
                  <a:cubicBezTo>
                    <a:pt x="40062" y="6239"/>
                    <a:pt x="37027" y="8574"/>
                    <a:pt x="34525" y="11142"/>
                  </a:cubicBezTo>
                  <a:cubicBezTo>
                    <a:pt x="33591" y="12043"/>
                    <a:pt x="32657" y="12944"/>
                    <a:pt x="31723" y="13844"/>
                  </a:cubicBezTo>
                  <a:cubicBezTo>
                    <a:pt x="31656" y="13911"/>
                    <a:pt x="31556" y="13978"/>
                    <a:pt x="31489" y="14044"/>
                  </a:cubicBezTo>
                  <a:cubicBezTo>
                    <a:pt x="31322" y="14211"/>
                    <a:pt x="31156" y="14378"/>
                    <a:pt x="30989" y="14511"/>
                  </a:cubicBezTo>
                  <a:cubicBezTo>
                    <a:pt x="30822" y="14645"/>
                    <a:pt x="30655" y="14778"/>
                    <a:pt x="30489" y="14912"/>
                  </a:cubicBezTo>
                  <a:cubicBezTo>
                    <a:pt x="30322" y="15045"/>
                    <a:pt x="30155" y="15178"/>
                    <a:pt x="29988" y="15312"/>
                  </a:cubicBezTo>
                  <a:cubicBezTo>
                    <a:pt x="29855" y="15479"/>
                    <a:pt x="29688" y="15612"/>
                    <a:pt x="29521" y="15746"/>
                  </a:cubicBezTo>
                  <a:cubicBezTo>
                    <a:pt x="29221" y="16012"/>
                    <a:pt x="28921" y="16246"/>
                    <a:pt x="28621" y="16513"/>
                  </a:cubicBezTo>
                  <a:cubicBezTo>
                    <a:pt x="28420" y="16646"/>
                    <a:pt x="28254" y="16813"/>
                    <a:pt x="28087" y="16946"/>
                  </a:cubicBezTo>
                  <a:cubicBezTo>
                    <a:pt x="27953" y="17080"/>
                    <a:pt x="27787" y="17180"/>
                    <a:pt x="27653" y="17313"/>
                  </a:cubicBezTo>
                  <a:cubicBezTo>
                    <a:pt x="27624" y="17342"/>
                    <a:pt x="27595" y="17346"/>
                    <a:pt x="27566" y="17368"/>
                  </a:cubicBezTo>
                  <a:lnTo>
                    <a:pt x="27566" y="17368"/>
                  </a:lnTo>
                  <a:cubicBezTo>
                    <a:pt x="27828" y="17138"/>
                    <a:pt x="28057" y="16875"/>
                    <a:pt x="28287" y="16613"/>
                  </a:cubicBezTo>
                  <a:cubicBezTo>
                    <a:pt x="28420" y="16479"/>
                    <a:pt x="28554" y="16346"/>
                    <a:pt x="28654" y="16213"/>
                  </a:cubicBezTo>
                  <a:cubicBezTo>
                    <a:pt x="28787" y="16079"/>
                    <a:pt x="28887" y="15946"/>
                    <a:pt x="29021" y="15812"/>
                  </a:cubicBezTo>
                  <a:cubicBezTo>
                    <a:pt x="29121" y="15679"/>
                    <a:pt x="29254" y="15579"/>
                    <a:pt x="29354" y="15445"/>
                  </a:cubicBezTo>
                  <a:cubicBezTo>
                    <a:pt x="29454" y="15345"/>
                    <a:pt x="29555" y="15245"/>
                    <a:pt x="29655" y="15145"/>
                  </a:cubicBezTo>
                  <a:cubicBezTo>
                    <a:pt x="29888" y="14912"/>
                    <a:pt x="30088" y="14678"/>
                    <a:pt x="30322" y="14445"/>
                  </a:cubicBezTo>
                  <a:cubicBezTo>
                    <a:pt x="30522" y="14211"/>
                    <a:pt x="30722" y="14011"/>
                    <a:pt x="30922" y="13777"/>
                  </a:cubicBezTo>
                  <a:lnTo>
                    <a:pt x="30956" y="13777"/>
                  </a:lnTo>
                  <a:cubicBezTo>
                    <a:pt x="32056" y="12710"/>
                    <a:pt x="33157" y="11676"/>
                    <a:pt x="34225" y="10609"/>
                  </a:cubicBezTo>
                  <a:cubicBezTo>
                    <a:pt x="36326" y="8640"/>
                    <a:pt x="38394" y="6606"/>
                    <a:pt x="40196" y="4404"/>
                  </a:cubicBezTo>
                  <a:cubicBezTo>
                    <a:pt x="40629" y="3837"/>
                    <a:pt x="41063" y="3203"/>
                    <a:pt x="41263" y="2503"/>
                  </a:cubicBezTo>
                  <a:cubicBezTo>
                    <a:pt x="41230" y="2403"/>
                    <a:pt x="41263" y="2303"/>
                    <a:pt x="41330" y="2236"/>
                  </a:cubicBezTo>
                  <a:cubicBezTo>
                    <a:pt x="41330" y="2136"/>
                    <a:pt x="41363" y="2069"/>
                    <a:pt x="41363" y="2002"/>
                  </a:cubicBezTo>
                  <a:cubicBezTo>
                    <a:pt x="41530" y="1235"/>
                    <a:pt x="41130" y="201"/>
                    <a:pt x="40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4267;p53">
              <a:extLst>
                <a:ext uri="{FF2B5EF4-FFF2-40B4-BE49-F238E27FC236}">
                  <a16:creationId xmlns:a16="http://schemas.microsoft.com/office/drawing/2014/main" id="{0DF998D9-7145-5D49-01CD-191107063B97}"/>
                </a:ext>
              </a:extLst>
            </p:cNvPr>
            <p:cNvSpPr/>
            <p:nvPr/>
          </p:nvSpPr>
          <p:spPr>
            <a:xfrm>
              <a:off x="5743450" y="3251925"/>
              <a:ext cx="494525" cy="1608700"/>
            </a:xfrm>
            <a:custGeom>
              <a:avLst/>
              <a:gdLst/>
              <a:ahLst/>
              <a:cxnLst/>
              <a:rect l="l" t="t" r="r" b="b"/>
              <a:pathLst>
                <a:path w="19781" h="64348" extrusionOk="0">
                  <a:moveTo>
                    <a:pt x="8740" y="1"/>
                  </a:moveTo>
                  <a:cubicBezTo>
                    <a:pt x="8540" y="501"/>
                    <a:pt x="8306" y="1002"/>
                    <a:pt x="8106" y="1502"/>
                  </a:cubicBezTo>
                  <a:lnTo>
                    <a:pt x="8106" y="1535"/>
                  </a:lnTo>
                  <a:cubicBezTo>
                    <a:pt x="8106" y="1590"/>
                    <a:pt x="8106" y="1622"/>
                    <a:pt x="8106" y="1669"/>
                  </a:cubicBezTo>
                  <a:cubicBezTo>
                    <a:pt x="8106" y="1802"/>
                    <a:pt x="8073" y="1969"/>
                    <a:pt x="8106" y="2102"/>
                  </a:cubicBezTo>
                  <a:cubicBezTo>
                    <a:pt x="8106" y="2136"/>
                    <a:pt x="8106" y="2169"/>
                    <a:pt x="8106" y="2203"/>
                  </a:cubicBezTo>
                  <a:cubicBezTo>
                    <a:pt x="8106" y="2269"/>
                    <a:pt x="8106" y="2303"/>
                    <a:pt x="8106" y="2369"/>
                  </a:cubicBezTo>
                  <a:cubicBezTo>
                    <a:pt x="8106" y="2503"/>
                    <a:pt x="8106" y="2670"/>
                    <a:pt x="8106" y="2803"/>
                  </a:cubicBezTo>
                  <a:cubicBezTo>
                    <a:pt x="8139" y="3137"/>
                    <a:pt x="8139" y="3470"/>
                    <a:pt x="8139" y="3770"/>
                  </a:cubicBezTo>
                  <a:cubicBezTo>
                    <a:pt x="8139" y="4371"/>
                    <a:pt x="8173" y="4938"/>
                    <a:pt x="8173" y="5538"/>
                  </a:cubicBezTo>
                  <a:cubicBezTo>
                    <a:pt x="8173" y="6873"/>
                    <a:pt x="8206" y="8173"/>
                    <a:pt x="8206" y="9508"/>
                  </a:cubicBezTo>
                  <a:cubicBezTo>
                    <a:pt x="8239" y="11976"/>
                    <a:pt x="8273" y="14445"/>
                    <a:pt x="8273" y="16946"/>
                  </a:cubicBezTo>
                  <a:cubicBezTo>
                    <a:pt x="8306" y="19548"/>
                    <a:pt x="8306" y="22184"/>
                    <a:pt x="8339" y="24785"/>
                  </a:cubicBezTo>
                  <a:cubicBezTo>
                    <a:pt x="8373" y="27287"/>
                    <a:pt x="8373" y="29822"/>
                    <a:pt x="8406" y="32324"/>
                  </a:cubicBezTo>
                  <a:cubicBezTo>
                    <a:pt x="8406" y="34926"/>
                    <a:pt x="8439" y="37494"/>
                    <a:pt x="8439" y="40063"/>
                  </a:cubicBezTo>
                  <a:cubicBezTo>
                    <a:pt x="8473" y="42598"/>
                    <a:pt x="8506" y="45133"/>
                    <a:pt x="8506" y="47635"/>
                  </a:cubicBezTo>
                  <a:cubicBezTo>
                    <a:pt x="8506" y="48669"/>
                    <a:pt x="8540" y="49703"/>
                    <a:pt x="8540" y="50737"/>
                  </a:cubicBezTo>
                  <a:cubicBezTo>
                    <a:pt x="8540" y="50748"/>
                    <a:pt x="8540" y="50760"/>
                    <a:pt x="8540" y="50771"/>
                  </a:cubicBezTo>
                  <a:cubicBezTo>
                    <a:pt x="8540" y="50837"/>
                    <a:pt x="8506" y="50871"/>
                    <a:pt x="8506" y="50904"/>
                  </a:cubicBezTo>
                  <a:lnTo>
                    <a:pt x="8506" y="50937"/>
                  </a:lnTo>
                  <a:cubicBezTo>
                    <a:pt x="8506" y="50993"/>
                    <a:pt x="8506" y="51049"/>
                    <a:pt x="8506" y="51104"/>
                  </a:cubicBezTo>
                  <a:cubicBezTo>
                    <a:pt x="8506" y="51404"/>
                    <a:pt x="8473" y="51738"/>
                    <a:pt x="8473" y="52038"/>
                  </a:cubicBezTo>
                  <a:lnTo>
                    <a:pt x="8473" y="52072"/>
                  </a:lnTo>
                  <a:cubicBezTo>
                    <a:pt x="8439" y="52472"/>
                    <a:pt x="8406" y="52906"/>
                    <a:pt x="8373" y="53306"/>
                  </a:cubicBezTo>
                  <a:cubicBezTo>
                    <a:pt x="8339" y="53573"/>
                    <a:pt x="8306" y="53840"/>
                    <a:pt x="8273" y="54106"/>
                  </a:cubicBezTo>
                  <a:cubicBezTo>
                    <a:pt x="8273" y="54073"/>
                    <a:pt x="8273" y="54073"/>
                    <a:pt x="8273" y="54073"/>
                  </a:cubicBezTo>
                  <a:cubicBezTo>
                    <a:pt x="8239" y="54440"/>
                    <a:pt x="8173" y="54807"/>
                    <a:pt x="8106" y="55174"/>
                  </a:cubicBezTo>
                  <a:cubicBezTo>
                    <a:pt x="8106" y="55107"/>
                    <a:pt x="8106" y="55007"/>
                    <a:pt x="8106" y="54940"/>
                  </a:cubicBezTo>
                  <a:cubicBezTo>
                    <a:pt x="8106" y="54907"/>
                    <a:pt x="8073" y="54840"/>
                    <a:pt x="8073" y="54774"/>
                  </a:cubicBezTo>
                  <a:cubicBezTo>
                    <a:pt x="8039" y="54307"/>
                    <a:pt x="8006" y="53840"/>
                    <a:pt x="8006" y="53373"/>
                  </a:cubicBezTo>
                  <a:cubicBezTo>
                    <a:pt x="7972" y="53006"/>
                    <a:pt x="7972" y="52605"/>
                    <a:pt x="7972" y="52238"/>
                  </a:cubicBezTo>
                  <a:cubicBezTo>
                    <a:pt x="7972" y="51004"/>
                    <a:pt x="7939" y="49770"/>
                    <a:pt x="7939" y="48536"/>
                  </a:cubicBezTo>
                  <a:cubicBezTo>
                    <a:pt x="7939" y="46001"/>
                    <a:pt x="7906" y="43465"/>
                    <a:pt x="7906" y="40930"/>
                  </a:cubicBezTo>
                  <a:cubicBezTo>
                    <a:pt x="7872" y="38428"/>
                    <a:pt x="7839" y="35927"/>
                    <a:pt x="7839" y="33425"/>
                  </a:cubicBezTo>
                  <a:cubicBezTo>
                    <a:pt x="7839" y="30823"/>
                    <a:pt x="7806" y="28221"/>
                    <a:pt x="7772" y="25586"/>
                  </a:cubicBezTo>
                  <a:cubicBezTo>
                    <a:pt x="7772" y="23051"/>
                    <a:pt x="7739" y="20482"/>
                    <a:pt x="7739" y="17947"/>
                  </a:cubicBezTo>
                  <a:cubicBezTo>
                    <a:pt x="7706" y="15445"/>
                    <a:pt x="7706" y="12944"/>
                    <a:pt x="7706" y="10442"/>
                  </a:cubicBezTo>
                  <a:cubicBezTo>
                    <a:pt x="7672" y="9141"/>
                    <a:pt x="7672" y="7807"/>
                    <a:pt x="7672" y="6506"/>
                  </a:cubicBezTo>
                  <a:cubicBezTo>
                    <a:pt x="7672" y="5271"/>
                    <a:pt x="7672" y="4037"/>
                    <a:pt x="7672" y="2803"/>
                  </a:cubicBezTo>
                  <a:cubicBezTo>
                    <a:pt x="7672" y="2670"/>
                    <a:pt x="7672" y="2536"/>
                    <a:pt x="7672" y="2403"/>
                  </a:cubicBezTo>
                  <a:cubicBezTo>
                    <a:pt x="7305" y="3237"/>
                    <a:pt x="6872" y="4104"/>
                    <a:pt x="6405" y="4971"/>
                  </a:cubicBezTo>
                  <a:cubicBezTo>
                    <a:pt x="6305" y="6005"/>
                    <a:pt x="6205" y="7039"/>
                    <a:pt x="6071" y="8073"/>
                  </a:cubicBezTo>
                  <a:cubicBezTo>
                    <a:pt x="5938" y="9374"/>
                    <a:pt x="5804" y="10642"/>
                    <a:pt x="5671" y="11943"/>
                  </a:cubicBezTo>
                  <a:cubicBezTo>
                    <a:pt x="5371" y="14545"/>
                    <a:pt x="5104" y="17180"/>
                    <a:pt x="4804" y="19782"/>
                  </a:cubicBezTo>
                  <a:cubicBezTo>
                    <a:pt x="4537" y="22384"/>
                    <a:pt x="4236" y="24952"/>
                    <a:pt x="3970" y="27554"/>
                  </a:cubicBezTo>
                  <a:cubicBezTo>
                    <a:pt x="3703" y="30156"/>
                    <a:pt x="3402" y="32791"/>
                    <a:pt x="3102" y="35426"/>
                  </a:cubicBezTo>
                  <a:cubicBezTo>
                    <a:pt x="2835" y="37995"/>
                    <a:pt x="2569" y="40563"/>
                    <a:pt x="2268" y="43165"/>
                  </a:cubicBezTo>
                  <a:cubicBezTo>
                    <a:pt x="2001" y="45700"/>
                    <a:pt x="1735" y="48202"/>
                    <a:pt x="1468" y="50737"/>
                  </a:cubicBezTo>
                  <a:cubicBezTo>
                    <a:pt x="1168" y="53306"/>
                    <a:pt x="901" y="55874"/>
                    <a:pt x="634" y="58443"/>
                  </a:cubicBezTo>
                  <a:cubicBezTo>
                    <a:pt x="400" y="60378"/>
                    <a:pt x="200" y="62346"/>
                    <a:pt x="0" y="64280"/>
                  </a:cubicBezTo>
                  <a:cubicBezTo>
                    <a:pt x="0" y="64314"/>
                    <a:pt x="0" y="64314"/>
                    <a:pt x="0" y="64347"/>
                  </a:cubicBezTo>
                  <a:lnTo>
                    <a:pt x="11475" y="64347"/>
                  </a:lnTo>
                  <a:cubicBezTo>
                    <a:pt x="12776" y="64330"/>
                    <a:pt x="14085" y="64322"/>
                    <a:pt x="15394" y="64322"/>
                  </a:cubicBezTo>
                  <a:cubicBezTo>
                    <a:pt x="16704" y="64322"/>
                    <a:pt x="18013" y="64330"/>
                    <a:pt x="19314" y="64347"/>
                  </a:cubicBezTo>
                  <a:lnTo>
                    <a:pt x="19781" y="64347"/>
                  </a:lnTo>
                  <a:cubicBezTo>
                    <a:pt x="19381" y="61912"/>
                    <a:pt x="18947" y="59477"/>
                    <a:pt x="18547" y="57075"/>
                  </a:cubicBezTo>
                  <a:cubicBezTo>
                    <a:pt x="18046" y="54206"/>
                    <a:pt x="17546" y="51338"/>
                    <a:pt x="17046" y="48469"/>
                  </a:cubicBezTo>
                  <a:cubicBezTo>
                    <a:pt x="16579" y="45634"/>
                    <a:pt x="16078" y="42798"/>
                    <a:pt x="15578" y="39930"/>
                  </a:cubicBezTo>
                  <a:cubicBezTo>
                    <a:pt x="15111" y="37128"/>
                    <a:pt x="14644" y="34326"/>
                    <a:pt x="14144" y="31524"/>
                  </a:cubicBezTo>
                  <a:cubicBezTo>
                    <a:pt x="13643" y="28688"/>
                    <a:pt x="13176" y="25853"/>
                    <a:pt x="12676" y="23017"/>
                  </a:cubicBezTo>
                  <a:cubicBezTo>
                    <a:pt x="12175" y="20115"/>
                    <a:pt x="11675" y="17213"/>
                    <a:pt x="11175" y="14278"/>
                  </a:cubicBezTo>
                  <a:cubicBezTo>
                    <a:pt x="10674" y="11476"/>
                    <a:pt x="10207" y="8640"/>
                    <a:pt x="9707" y="5805"/>
                  </a:cubicBezTo>
                  <a:cubicBezTo>
                    <a:pt x="9507" y="4638"/>
                    <a:pt x="9307" y="3437"/>
                    <a:pt x="9107" y="2269"/>
                  </a:cubicBezTo>
                  <a:cubicBezTo>
                    <a:pt x="8973" y="1502"/>
                    <a:pt x="8840" y="768"/>
                    <a:pt x="8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4268;p53">
              <a:extLst>
                <a:ext uri="{FF2B5EF4-FFF2-40B4-BE49-F238E27FC236}">
                  <a16:creationId xmlns:a16="http://schemas.microsoft.com/office/drawing/2014/main" id="{D0DF6277-D8DB-4F79-3BE9-C18D80F77047}"/>
                </a:ext>
              </a:extLst>
            </p:cNvPr>
            <p:cNvSpPr/>
            <p:nvPr/>
          </p:nvSpPr>
          <p:spPr>
            <a:xfrm>
              <a:off x="5093800" y="1593250"/>
              <a:ext cx="223525" cy="201825"/>
            </a:xfrm>
            <a:custGeom>
              <a:avLst/>
              <a:gdLst/>
              <a:ahLst/>
              <a:cxnLst/>
              <a:rect l="l" t="t" r="r" b="b"/>
              <a:pathLst>
                <a:path w="8941" h="8073" extrusionOk="0">
                  <a:moveTo>
                    <a:pt x="8941" y="0"/>
                  </a:moveTo>
                  <a:cubicBezTo>
                    <a:pt x="8840" y="34"/>
                    <a:pt x="8740" y="67"/>
                    <a:pt x="8640" y="134"/>
                  </a:cubicBezTo>
                  <a:cubicBezTo>
                    <a:pt x="8507" y="167"/>
                    <a:pt x="8340" y="234"/>
                    <a:pt x="8207" y="267"/>
                  </a:cubicBezTo>
                  <a:cubicBezTo>
                    <a:pt x="8107" y="301"/>
                    <a:pt x="8007" y="334"/>
                    <a:pt x="7940" y="367"/>
                  </a:cubicBezTo>
                  <a:cubicBezTo>
                    <a:pt x="7873" y="401"/>
                    <a:pt x="7806" y="434"/>
                    <a:pt x="7740" y="434"/>
                  </a:cubicBezTo>
                  <a:cubicBezTo>
                    <a:pt x="7706" y="534"/>
                    <a:pt x="7706" y="634"/>
                    <a:pt x="7706" y="701"/>
                  </a:cubicBezTo>
                  <a:cubicBezTo>
                    <a:pt x="7606" y="734"/>
                    <a:pt x="7506" y="868"/>
                    <a:pt x="7506" y="1001"/>
                  </a:cubicBezTo>
                  <a:cubicBezTo>
                    <a:pt x="7506" y="1124"/>
                    <a:pt x="7506" y="1247"/>
                    <a:pt x="7532" y="1370"/>
                  </a:cubicBezTo>
                  <a:lnTo>
                    <a:pt x="7532" y="1370"/>
                  </a:lnTo>
                  <a:cubicBezTo>
                    <a:pt x="7482" y="1163"/>
                    <a:pt x="7398" y="979"/>
                    <a:pt x="7232" y="979"/>
                  </a:cubicBezTo>
                  <a:cubicBezTo>
                    <a:pt x="7169" y="979"/>
                    <a:pt x="7095" y="1006"/>
                    <a:pt x="7006" y="1068"/>
                  </a:cubicBezTo>
                  <a:cubicBezTo>
                    <a:pt x="6439" y="1768"/>
                    <a:pt x="1" y="3736"/>
                    <a:pt x="1068" y="4504"/>
                  </a:cubicBezTo>
                  <a:cubicBezTo>
                    <a:pt x="968" y="4604"/>
                    <a:pt x="935" y="4704"/>
                    <a:pt x="968" y="4804"/>
                  </a:cubicBezTo>
                  <a:cubicBezTo>
                    <a:pt x="1041" y="4970"/>
                    <a:pt x="1156" y="5030"/>
                    <a:pt x="1291" y="5030"/>
                  </a:cubicBezTo>
                  <a:cubicBezTo>
                    <a:pt x="1588" y="5030"/>
                    <a:pt x="1983" y="4739"/>
                    <a:pt x="2236" y="4670"/>
                  </a:cubicBezTo>
                  <a:cubicBezTo>
                    <a:pt x="2936" y="4370"/>
                    <a:pt x="3603" y="4103"/>
                    <a:pt x="4304" y="3803"/>
                  </a:cubicBezTo>
                  <a:lnTo>
                    <a:pt x="4304" y="3803"/>
                  </a:lnTo>
                  <a:cubicBezTo>
                    <a:pt x="4304" y="3903"/>
                    <a:pt x="4271" y="4037"/>
                    <a:pt x="4271" y="4170"/>
                  </a:cubicBezTo>
                  <a:cubicBezTo>
                    <a:pt x="4170" y="4637"/>
                    <a:pt x="4137" y="5071"/>
                    <a:pt x="4004" y="5504"/>
                  </a:cubicBezTo>
                  <a:cubicBezTo>
                    <a:pt x="3970" y="5638"/>
                    <a:pt x="4004" y="5738"/>
                    <a:pt x="4070" y="5805"/>
                  </a:cubicBezTo>
                  <a:cubicBezTo>
                    <a:pt x="4004" y="6138"/>
                    <a:pt x="3904" y="6472"/>
                    <a:pt x="3770" y="6772"/>
                  </a:cubicBezTo>
                  <a:cubicBezTo>
                    <a:pt x="3770" y="6905"/>
                    <a:pt x="3770" y="7039"/>
                    <a:pt x="3770" y="7172"/>
                  </a:cubicBezTo>
                  <a:cubicBezTo>
                    <a:pt x="3804" y="7306"/>
                    <a:pt x="3804" y="7472"/>
                    <a:pt x="3804" y="7606"/>
                  </a:cubicBezTo>
                  <a:cubicBezTo>
                    <a:pt x="3804" y="7773"/>
                    <a:pt x="3837" y="7906"/>
                    <a:pt x="3837" y="8073"/>
                  </a:cubicBezTo>
                  <a:cubicBezTo>
                    <a:pt x="3837" y="8073"/>
                    <a:pt x="3837" y="8073"/>
                    <a:pt x="3837" y="8040"/>
                  </a:cubicBezTo>
                  <a:cubicBezTo>
                    <a:pt x="4637" y="6572"/>
                    <a:pt x="5305" y="4971"/>
                    <a:pt x="5438" y="3269"/>
                  </a:cubicBezTo>
                  <a:cubicBezTo>
                    <a:pt x="6105" y="2969"/>
                    <a:pt x="6739" y="2636"/>
                    <a:pt x="7406" y="2302"/>
                  </a:cubicBezTo>
                  <a:cubicBezTo>
                    <a:pt x="7473" y="2269"/>
                    <a:pt x="7506" y="2202"/>
                    <a:pt x="7540" y="2135"/>
                  </a:cubicBezTo>
                  <a:cubicBezTo>
                    <a:pt x="7540" y="2202"/>
                    <a:pt x="7573" y="2235"/>
                    <a:pt x="7540" y="2302"/>
                  </a:cubicBezTo>
                  <a:cubicBezTo>
                    <a:pt x="7606" y="2769"/>
                    <a:pt x="7339" y="3436"/>
                    <a:pt x="7606" y="3837"/>
                  </a:cubicBezTo>
                  <a:cubicBezTo>
                    <a:pt x="7506" y="4304"/>
                    <a:pt x="7373" y="4737"/>
                    <a:pt x="7306" y="5171"/>
                  </a:cubicBezTo>
                  <a:cubicBezTo>
                    <a:pt x="7306" y="5304"/>
                    <a:pt x="7406" y="5404"/>
                    <a:pt x="7506" y="5438"/>
                  </a:cubicBezTo>
                  <a:lnTo>
                    <a:pt x="7606" y="5438"/>
                  </a:lnTo>
                  <a:cubicBezTo>
                    <a:pt x="8007" y="5404"/>
                    <a:pt x="7940" y="4704"/>
                    <a:pt x="8073" y="4404"/>
                  </a:cubicBezTo>
                  <a:cubicBezTo>
                    <a:pt x="8373" y="2969"/>
                    <a:pt x="8640" y="1535"/>
                    <a:pt x="8941" y="134"/>
                  </a:cubicBezTo>
                  <a:cubicBezTo>
                    <a:pt x="8941" y="101"/>
                    <a:pt x="8941" y="67"/>
                    <a:pt x="894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4269;p53">
              <a:extLst>
                <a:ext uri="{FF2B5EF4-FFF2-40B4-BE49-F238E27FC236}">
                  <a16:creationId xmlns:a16="http://schemas.microsoft.com/office/drawing/2014/main" id="{F9DA02CF-A0A9-D3C1-A193-CFDD79B505E2}"/>
                </a:ext>
              </a:extLst>
            </p:cNvPr>
            <p:cNvSpPr/>
            <p:nvPr/>
          </p:nvSpPr>
          <p:spPr>
            <a:xfrm>
              <a:off x="5138850" y="17892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7"/>
                    <a:pt x="134" y="601"/>
                    <a:pt x="300" y="601"/>
                  </a:cubicBezTo>
                  <a:cubicBezTo>
                    <a:pt x="467" y="601"/>
                    <a:pt x="601" y="467"/>
                    <a:pt x="567" y="301"/>
                  </a:cubicBezTo>
                  <a:cubicBezTo>
                    <a:pt x="567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4270;p53">
              <a:extLst>
                <a:ext uri="{FF2B5EF4-FFF2-40B4-BE49-F238E27FC236}">
                  <a16:creationId xmlns:a16="http://schemas.microsoft.com/office/drawing/2014/main" id="{403CAF3A-245D-3991-1D0D-43B56D4D13E2}"/>
                </a:ext>
              </a:extLst>
            </p:cNvPr>
            <p:cNvSpPr/>
            <p:nvPr/>
          </p:nvSpPr>
          <p:spPr>
            <a:xfrm>
              <a:off x="5314800" y="1312000"/>
              <a:ext cx="126775" cy="142000"/>
            </a:xfrm>
            <a:custGeom>
              <a:avLst/>
              <a:gdLst/>
              <a:ahLst/>
              <a:cxnLst/>
              <a:rect l="l" t="t" r="r" b="b"/>
              <a:pathLst>
                <a:path w="5071" h="5680" extrusionOk="0">
                  <a:moveTo>
                    <a:pt x="2525" y="0"/>
                  </a:moveTo>
                  <a:cubicBezTo>
                    <a:pt x="1512" y="0"/>
                    <a:pt x="514" y="939"/>
                    <a:pt x="134" y="1877"/>
                  </a:cubicBezTo>
                  <a:cubicBezTo>
                    <a:pt x="34" y="1977"/>
                    <a:pt x="0" y="2177"/>
                    <a:pt x="134" y="2311"/>
                  </a:cubicBezTo>
                  <a:cubicBezTo>
                    <a:pt x="191" y="2368"/>
                    <a:pt x="248" y="2390"/>
                    <a:pt x="304" y="2390"/>
                  </a:cubicBezTo>
                  <a:cubicBezTo>
                    <a:pt x="411" y="2390"/>
                    <a:pt x="513" y="2310"/>
                    <a:pt x="601" y="2244"/>
                  </a:cubicBezTo>
                  <a:cubicBezTo>
                    <a:pt x="687" y="2186"/>
                    <a:pt x="774" y="2104"/>
                    <a:pt x="882" y="2104"/>
                  </a:cubicBezTo>
                  <a:cubicBezTo>
                    <a:pt x="899" y="2104"/>
                    <a:pt x="916" y="2106"/>
                    <a:pt x="934" y="2111"/>
                  </a:cubicBezTo>
                  <a:cubicBezTo>
                    <a:pt x="1301" y="2111"/>
                    <a:pt x="1502" y="2478"/>
                    <a:pt x="1802" y="2744"/>
                  </a:cubicBezTo>
                  <a:cubicBezTo>
                    <a:pt x="2202" y="3145"/>
                    <a:pt x="2069" y="3778"/>
                    <a:pt x="1935" y="4279"/>
                  </a:cubicBezTo>
                  <a:cubicBezTo>
                    <a:pt x="1868" y="4579"/>
                    <a:pt x="1435" y="4746"/>
                    <a:pt x="1568" y="5046"/>
                  </a:cubicBezTo>
                  <a:cubicBezTo>
                    <a:pt x="1468" y="5079"/>
                    <a:pt x="1360" y="5096"/>
                    <a:pt x="1251" y="5096"/>
                  </a:cubicBezTo>
                  <a:cubicBezTo>
                    <a:pt x="1143" y="5096"/>
                    <a:pt x="1035" y="5079"/>
                    <a:pt x="934" y="5046"/>
                  </a:cubicBezTo>
                  <a:cubicBezTo>
                    <a:pt x="868" y="5079"/>
                    <a:pt x="834" y="5113"/>
                    <a:pt x="768" y="5146"/>
                  </a:cubicBezTo>
                  <a:lnTo>
                    <a:pt x="701" y="5179"/>
                  </a:lnTo>
                  <a:cubicBezTo>
                    <a:pt x="668" y="5213"/>
                    <a:pt x="634" y="5213"/>
                    <a:pt x="634" y="5213"/>
                  </a:cubicBezTo>
                  <a:cubicBezTo>
                    <a:pt x="534" y="5280"/>
                    <a:pt x="467" y="5346"/>
                    <a:pt x="401" y="5380"/>
                  </a:cubicBezTo>
                  <a:cubicBezTo>
                    <a:pt x="568" y="5546"/>
                    <a:pt x="834" y="5646"/>
                    <a:pt x="1101" y="5680"/>
                  </a:cubicBezTo>
                  <a:lnTo>
                    <a:pt x="1368" y="5680"/>
                  </a:lnTo>
                  <a:cubicBezTo>
                    <a:pt x="3603" y="5546"/>
                    <a:pt x="5071" y="1910"/>
                    <a:pt x="3470" y="309"/>
                  </a:cubicBezTo>
                  <a:cubicBezTo>
                    <a:pt x="3166" y="93"/>
                    <a:pt x="2845" y="0"/>
                    <a:pt x="2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4271;p53">
              <a:extLst>
                <a:ext uri="{FF2B5EF4-FFF2-40B4-BE49-F238E27FC236}">
                  <a16:creationId xmlns:a16="http://schemas.microsoft.com/office/drawing/2014/main" id="{990D90B8-927C-7D91-451C-2461411425D3}"/>
                </a:ext>
              </a:extLst>
            </p:cNvPr>
            <p:cNvSpPr/>
            <p:nvPr/>
          </p:nvSpPr>
          <p:spPr>
            <a:xfrm>
              <a:off x="4947875" y="876200"/>
              <a:ext cx="328750" cy="452450"/>
            </a:xfrm>
            <a:custGeom>
              <a:avLst/>
              <a:gdLst/>
              <a:ahLst/>
              <a:cxnLst/>
              <a:rect l="l" t="t" r="r" b="b"/>
              <a:pathLst>
                <a:path w="13150" h="18098" extrusionOk="0">
                  <a:moveTo>
                    <a:pt x="5060" y="0"/>
                  </a:moveTo>
                  <a:cubicBezTo>
                    <a:pt x="5022" y="0"/>
                    <a:pt x="4981" y="9"/>
                    <a:pt x="4937" y="29"/>
                  </a:cubicBezTo>
                  <a:cubicBezTo>
                    <a:pt x="4920" y="28"/>
                    <a:pt x="4903" y="28"/>
                    <a:pt x="4885" y="28"/>
                  </a:cubicBezTo>
                  <a:cubicBezTo>
                    <a:pt x="3706" y="28"/>
                    <a:pt x="2662" y="1144"/>
                    <a:pt x="2202" y="2163"/>
                  </a:cubicBezTo>
                  <a:cubicBezTo>
                    <a:pt x="2135" y="2364"/>
                    <a:pt x="2068" y="2630"/>
                    <a:pt x="2035" y="2897"/>
                  </a:cubicBezTo>
                  <a:cubicBezTo>
                    <a:pt x="2002" y="2931"/>
                    <a:pt x="1968" y="2931"/>
                    <a:pt x="1935" y="2964"/>
                  </a:cubicBezTo>
                  <a:cubicBezTo>
                    <a:pt x="1601" y="3231"/>
                    <a:pt x="0" y="4365"/>
                    <a:pt x="634" y="4765"/>
                  </a:cubicBezTo>
                  <a:cubicBezTo>
                    <a:pt x="663" y="4785"/>
                    <a:pt x="698" y="4793"/>
                    <a:pt x="736" y="4793"/>
                  </a:cubicBezTo>
                  <a:cubicBezTo>
                    <a:pt x="826" y="4793"/>
                    <a:pt x="930" y="4746"/>
                    <a:pt x="1001" y="4699"/>
                  </a:cubicBezTo>
                  <a:cubicBezTo>
                    <a:pt x="1038" y="4712"/>
                    <a:pt x="1072" y="4719"/>
                    <a:pt x="1104" y="4719"/>
                  </a:cubicBezTo>
                  <a:cubicBezTo>
                    <a:pt x="1305" y="4719"/>
                    <a:pt x="1424" y="4476"/>
                    <a:pt x="1568" y="4332"/>
                  </a:cubicBezTo>
                  <a:lnTo>
                    <a:pt x="1601" y="4332"/>
                  </a:lnTo>
                  <a:cubicBezTo>
                    <a:pt x="1802" y="4398"/>
                    <a:pt x="2002" y="4465"/>
                    <a:pt x="2202" y="4532"/>
                  </a:cubicBezTo>
                  <a:cubicBezTo>
                    <a:pt x="2235" y="4532"/>
                    <a:pt x="2235" y="4565"/>
                    <a:pt x="2269" y="4565"/>
                  </a:cubicBezTo>
                  <a:cubicBezTo>
                    <a:pt x="3069" y="4865"/>
                    <a:pt x="3803" y="5299"/>
                    <a:pt x="4437" y="5866"/>
                  </a:cubicBezTo>
                  <a:cubicBezTo>
                    <a:pt x="4637" y="6033"/>
                    <a:pt x="4704" y="6300"/>
                    <a:pt x="4770" y="6533"/>
                  </a:cubicBezTo>
                  <a:cubicBezTo>
                    <a:pt x="5004" y="7300"/>
                    <a:pt x="4971" y="8134"/>
                    <a:pt x="5204" y="8935"/>
                  </a:cubicBezTo>
                  <a:cubicBezTo>
                    <a:pt x="5638" y="10403"/>
                    <a:pt x="6738" y="11570"/>
                    <a:pt x="8139" y="12237"/>
                  </a:cubicBezTo>
                  <a:cubicBezTo>
                    <a:pt x="8907" y="12638"/>
                    <a:pt x="9774" y="12738"/>
                    <a:pt x="10374" y="13405"/>
                  </a:cubicBezTo>
                  <a:cubicBezTo>
                    <a:pt x="11408" y="14806"/>
                    <a:pt x="11108" y="16874"/>
                    <a:pt x="12676" y="18075"/>
                  </a:cubicBezTo>
                  <a:cubicBezTo>
                    <a:pt x="12726" y="18090"/>
                    <a:pt x="12771" y="18097"/>
                    <a:pt x="12811" y="18097"/>
                  </a:cubicBezTo>
                  <a:cubicBezTo>
                    <a:pt x="13121" y="18097"/>
                    <a:pt x="13150" y="17681"/>
                    <a:pt x="12943" y="17474"/>
                  </a:cubicBezTo>
                  <a:cubicBezTo>
                    <a:pt x="12276" y="16407"/>
                    <a:pt x="12409" y="15106"/>
                    <a:pt x="12076" y="13939"/>
                  </a:cubicBezTo>
                  <a:cubicBezTo>
                    <a:pt x="11742" y="12804"/>
                    <a:pt x="10941" y="11937"/>
                    <a:pt x="9974" y="11337"/>
                  </a:cubicBezTo>
                  <a:cubicBezTo>
                    <a:pt x="8773" y="11003"/>
                    <a:pt x="7406" y="10536"/>
                    <a:pt x="6839" y="9269"/>
                  </a:cubicBezTo>
                  <a:cubicBezTo>
                    <a:pt x="6071" y="8068"/>
                    <a:pt x="6972" y="6400"/>
                    <a:pt x="5804" y="5366"/>
                  </a:cubicBezTo>
                  <a:cubicBezTo>
                    <a:pt x="4971" y="4632"/>
                    <a:pt x="4003" y="4132"/>
                    <a:pt x="3069" y="3531"/>
                  </a:cubicBezTo>
                  <a:cubicBezTo>
                    <a:pt x="2869" y="3531"/>
                    <a:pt x="2736" y="3665"/>
                    <a:pt x="2569" y="3765"/>
                  </a:cubicBezTo>
                  <a:cubicBezTo>
                    <a:pt x="2502" y="3731"/>
                    <a:pt x="2402" y="3731"/>
                    <a:pt x="2302" y="3731"/>
                  </a:cubicBezTo>
                  <a:cubicBezTo>
                    <a:pt x="2435" y="3731"/>
                    <a:pt x="2569" y="3698"/>
                    <a:pt x="2636" y="3598"/>
                  </a:cubicBezTo>
                  <a:cubicBezTo>
                    <a:pt x="2648" y="3599"/>
                    <a:pt x="2660" y="3599"/>
                    <a:pt x="2672" y="3599"/>
                  </a:cubicBezTo>
                  <a:cubicBezTo>
                    <a:pt x="3097" y="3599"/>
                    <a:pt x="3003" y="3023"/>
                    <a:pt x="3036" y="2731"/>
                  </a:cubicBezTo>
                  <a:cubicBezTo>
                    <a:pt x="3136" y="2197"/>
                    <a:pt x="3503" y="1696"/>
                    <a:pt x="3936" y="1330"/>
                  </a:cubicBezTo>
                  <a:cubicBezTo>
                    <a:pt x="4237" y="1330"/>
                    <a:pt x="4570" y="1096"/>
                    <a:pt x="4870" y="996"/>
                  </a:cubicBezTo>
                  <a:cubicBezTo>
                    <a:pt x="5104" y="963"/>
                    <a:pt x="5337" y="796"/>
                    <a:pt x="5337" y="529"/>
                  </a:cubicBezTo>
                  <a:cubicBezTo>
                    <a:pt x="5394" y="301"/>
                    <a:pt x="5281" y="0"/>
                    <a:pt x="506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4272;p53">
              <a:extLst>
                <a:ext uri="{FF2B5EF4-FFF2-40B4-BE49-F238E27FC236}">
                  <a16:creationId xmlns:a16="http://schemas.microsoft.com/office/drawing/2014/main" id="{9B66B386-D9C2-EFE1-2A95-7271639B3BFB}"/>
                </a:ext>
              </a:extLst>
            </p:cNvPr>
            <p:cNvSpPr/>
            <p:nvPr/>
          </p:nvSpPr>
          <p:spPr>
            <a:xfrm>
              <a:off x="4955375" y="1161275"/>
              <a:ext cx="82575" cy="29300"/>
            </a:xfrm>
            <a:custGeom>
              <a:avLst/>
              <a:gdLst/>
              <a:ahLst/>
              <a:cxnLst/>
              <a:rect l="l" t="t" r="r" b="b"/>
              <a:pathLst>
                <a:path w="3303" h="1172" extrusionOk="0">
                  <a:moveTo>
                    <a:pt x="634" y="0"/>
                  </a:moveTo>
                  <a:cubicBezTo>
                    <a:pt x="534" y="34"/>
                    <a:pt x="468" y="67"/>
                    <a:pt x="367" y="101"/>
                  </a:cubicBezTo>
                  <a:cubicBezTo>
                    <a:pt x="234" y="134"/>
                    <a:pt x="134" y="167"/>
                    <a:pt x="34" y="234"/>
                  </a:cubicBezTo>
                  <a:lnTo>
                    <a:pt x="1" y="234"/>
                  </a:lnTo>
                  <a:cubicBezTo>
                    <a:pt x="234" y="434"/>
                    <a:pt x="534" y="568"/>
                    <a:pt x="801" y="668"/>
                  </a:cubicBezTo>
                  <a:cubicBezTo>
                    <a:pt x="1519" y="949"/>
                    <a:pt x="2267" y="1171"/>
                    <a:pt x="3070" y="1171"/>
                  </a:cubicBezTo>
                  <a:cubicBezTo>
                    <a:pt x="3125" y="1171"/>
                    <a:pt x="3181" y="1170"/>
                    <a:pt x="3236" y="1168"/>
                  </a:cubicBezTo>
                  <a:lnTo>
                    <a:pt x="3303" y="1168"/>
                  </a:lnTo>
                  <a:cubicBezTo>
                    <a:pt x="3136" y="934"/>
                    <a:pt x="2969" y="734"/>
                    <a:pt x="2803" y="501"/>
                  </a:cubicBezTo>
                  <a:cubicBezTo>
                    <a:pt x="2336" y="434"/>
                    <a:pt x="1902" y="267"/>
                    <a:pt x="1502" y="67"/>
                  </a:cubicBezTo>
                  <a:cubicBezTo>
                    <a:pt x="1457" y="45"/>
                    <a:pt x="1409" y="34"/>
                    <a:pt x="1361" y="34"/>
                  </a:cubicBezTo>
                  <a:cubicBezTo>
                    <a:pt x="1264" y="34"/>
                    <a:pt x="1168" y="78"/>
                    <a:pt x="1101" y="167"/>
                  </a:cubicBezTo>
                  <a:cubicBezTo>
                    <a:pt x="968" y="134"/>
                    <a:pt x="834" y="67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4273;p53">
              <a:extLst>
                <a:ext uri="{FF2B5EF4-FFF2-40B4-BE49-F238E27FC236}">
                  <a16:creationId xmlns:a16="http://schemas.microsoft.com/office/drawing/2014/main" id="{D4CC0ED2-0263-A960-DD33-7C91F521720B}"/>
                </a:ext>
              </a:extLst>
            </p:cNvPr>
            <p:cNvSpPr/>
            <p:nvPr/>
          </p:nvSpPr>
          <p:spPr>
            <a:xfrm>
              <a:off x="5032925" y="10485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8" y="5"/>
                  </a:cubicBezTo>
                  <a:cubicBezTo>
                    <a:pt x="134" y="5"/>
                    <a:pt x="1" y="172"/>
                    <a:pt x="1" y="305"/>
                  </a:cubicBezTo>
                  <a:cubicBezTo>
                    <a:pt x="34" y="472"/>
                    <a:pt x="168" y="572"/>
                    <a:pt x="334" y="572"/>
                  </a:cubicBezTo>
                  <a:cubicBezTo>
                    <a:pt x="501" y="572"/>
                    <a:pt x="601" y="405"/>
                    <a:pt x="601" y="272"/>
                  </a:cubicBezTo>
                  <a:cubicBezTo>
                    <a:pt x="571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4274;p53">
              <a:extLst>
                <a:ext uri="{FF2B5EF4-FFF2-40B4-BE49-F238E27FC236}">
                  <a16:creationId xmlns:a16="http://schemas.microsoft.com/office/drawing/2014/main" id="{A98950B1-84A9-2520-FC8F-48D6629BFDC9}"/>
                </a:ext>
              </a:extLst>
            </p:cNvPr>
            <p:cNvSpPr/>
            <p:nvPr/>
          </p:nvSpPr>
          <p:spPr>
            <a:xfrm>
              <a:off x="5037925" y="10695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01" y="0"/>
                    <a:pt x="1" y="167"/>
                    <a:pt x="1" y="334"/>
                  </a:cubicBezTo>
                  <a:cubicBezTo>
                    <a:pt x="1" y="500"/>
                    <a:pt x="168" y="601"/>
                    <a:pt x="301" y="601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00"/>
                    <a:pt x="43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4275;p53">
              <a:extLst>
                <a:ext uri="{FF2B5EF4-FFF2-40B4-BE49-F238E27FC236}">
                  <a16:creationId xmlns:a16="http://schemas.microsoft.com/office/drawing/2014/main" id="{E7E1D81C-5494-27D0-5D5F-B9A3641206BB}"/>
                </a:ext>
              </a:extLst>
            </p:cNvPr>
            <p:cNvSpPr/>
            <p:nvPr/>
          </p:nvSpPr>
          <p:spPr>
            <a:xfrm>
              <a:off x="5181375" y="123035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42" y="1"/>
                  </a:moveTo>
                  <a:cubicBezTo>
                    <a:pt x="328" y="1"/>
                    <a:pt x="314" y="3"/>
                    <a:pt x="301" y="6"/>
                  </a:cubicBezTo>
                  <a:cubicBezTo>
                    <a:pt x="134" y="6"/>
                    <a:pt x="0" y="106"/>
                    <a:pt x="0" y="273"/>
                  </a:cubicBezTo>
                  <a:cubicBezTo>
                    <a:pt x="0" y="440"/>
                    <a:pt x="134" y="573"/>
                    <a:pt x="301" y="573"/>
                  </a:cubicBezTo>
                  <a:cubicBezTo>
                    <a:pt x="467" y="573"/>
                    <a:pt x="601" y="440"/>
                    <a:pt x="567" y="273"/>
                  </a:cubicBezTo>
                  <a:cubicBezTo>
                    <a:pt x="567" y="124"/>
                    <a:pt x="460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4276;p53">
              <a:extLst>
                <a:ext uri="{FF2B5EF4-FFF2-40B4-BE49-F238E27FC236}">
                  <a16:creationId xmlns:a16="http://schemas.microsoft.com/office/drawing/2014/main" id="{F26ED7E9-25DB-92DA-B4F5-679531953EE4}"/>
                </a:ext>
              </a:extLst>
            </p:cNvPr>
            <p:cNvSpPr/>
            <p:nvPr/>
          </p:nvSpPr>
          <p:spPr>
            <a:xfrm>
              <a:off x="4922025" y="1456350"/>
              <a:ext cx="40050" cy="35300"/>
            </a:xfrm>
            <a:custGeom>
              <a:avLst/>
              <a:gdLst/>
              <a:ahLst/>
              <a:cxnLst/>
              <a:rect l="l" t="t" r="r" b="b"/>
              <a:pathLst>
                <a:path w="1602" h="1412" extrusionOk="0">
                  <a:moveTo>
                    <a:pt x="935" y="1"/>
                  </a:moveTo>
                  <a:cubicBezTo>
                    <a:pt x="757" y="1"/>
                    <a:pt x="575" y="110"/>
                    <a:pt x="367" y="139"/>
                  </a:cubicBezTo>
                  <a:cubicBezTo>
                    <a:pt x="0" y="173"/>
                    <a:pt x="0" y="740"/>
                    <a:pt x="401" y="740"/>
                  </a:cubicBezTo>
                  <a:cubicBezTo>
                    <a:pt x="401" y="773"/>
                    <a:pt x="401" y="773"/>
                    <a:pt x="401" y="806"/>
                  </a:cubicBezTo>
                  <a:cubicBezTo>
                    <a:pt x="300" y="940"/>
                    <a:pt x="167" y="1107"/>
                    <a:pt x="267" y="1273"/>
                  </a:cubicBezTo>
                  <a:cubicBezTo>
                    <a:pt x="324" y="1375"/>
                    <a:pt x="403" y="1412"/>
                    <a:pt x="492" y="1412"/>
                  </a:cubicBezTo>
                  <a:cubicBezTo>
                    <a:pt x="664" y="1412"/>
                    <a:pt x="869" y="1273"/>
                    <a:pt x="1001" y="1207"/>
                  </a:cubicBezTo>
                  <a:cubicBezTo>
                    <a:pt x="1468" y="973"/>
                    <a:pt x="1601" y="139"/>
                    <a:pt x="1001" y="6"/>
                  </a:cubicBezTo>
                  <a:cubicBezTo>
                    <a:pt x="979" y="2"/>
                    <a:pt x="957" y="1"/>
                    <a:pt x="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4277;p53">
              <a:extLst>
                <a:ext uri="{FF2B5EF4-FFF2-40B4-BE49-F238E27FC236}">
                  <a16:creationId xmlns:a16="http://schemas.microsoft.com/office/drawing/2014/main" id="{3816DB03-33AC-0943-1FC8-996AB91B0424}"/>
                </a:ext>
              </a:extLst>
            </p:cNvPr>
            <p:cNvSpPr/>
            <p:nvPr/>
          </p:nvSpPr>
          <p:spPr>
            <a:xfrm>
              <a:off x="5036275" y="13754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36" y="1"/>
                  </a:moveTo>
                  <a:cubicBezTo>
                    <a:pt x="324" y="1"/>
                    <a:pt x="312" y="2"/>
                    <a:pt x="300" y="5"/>
                  </a:cubicBezTo>
                  <a:cubicBezTo>
                    <a:pt x="134" y="5"/>
                    <a:pt x="0" y="105"/>
                    <a:pt x="0" y="272"/>
                  </a:cubicBezTo>
                  <a:cubicBezTo>
                    <a:pt x="0" y="439"/>
                    <a:pt x="134" y="572"/>
                    <a:pt x="300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601" y="150"/>
                    <a:pt x="462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4278;p53">
              <a:extLst>
                <a:ext uri="{FF2B5EF4-FFF2-40B4-BE49-F238E27FC236}">
                  <a16:creationId xmlns:a16="http://schemas.microsoft.com/office/drawing/2014/main" id="{82BA3F89-7625-5966-6E43-C8B82290AA93}"/>
                </a:ext>
              </a:extLst>
            </p:cNvPr>
            <p:cNvSpPr/>
            <p:nvPr/>
          </p:nvSpPr>
          <p:spPr>
            <a:xfrm>
              <a:off x="5050450" y="13613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44" y="1"/>
                  </a:moveTo>
                  <a:cubicBezTo>
                    <a:pt x="330" y="1"/>
                    <a:pt x="315" y="2"/>
                    <a:pt x="300" y="5"/>
                  </a:cubicBezTo>
                  <a:cubicBezTo>
                    <a:pt x="134" y="5"/>
                    <a:pt x="0" y="139"/>
                    <a:pt x="0" y="305"/>
                  </a:cubicBezTo>
                  <a:cubicBezTo>
                    <a:pt x="0" y="439"/>
                    <a:pt x="167" y="572"/>
                    <a:pt x="300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601" y="150"/>
                    <a:pt x="49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4279;p53">
              <a:extLst>
                <a:ext uri="{FF2B5EF4-FFF2-40B4-BE49-F238E27FC236}">
                  <a16:creationId xmlns:a16="http://schemas.microsoft.com/office/drawing/2014/main" id="{98FD4A58-28D6-F1D9-1E3F-CBD56BC18327}"/>
                </a:ext>
              </a:extLst>
            </p:cNvPr>
            <p:cNvSpPr/>
            <p:nvPr/>
          </p:nvSpPr>
          <p:spPr>
            <a:xfrm>
              <a:off x="5054625" y="138050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335" y="0"/>
                  </a:moveTo>
                  <a:cubicBezTo>
                    <a:pt x="324" y="0"/>
                    <a:pt x="312" y="1"/>
                    <a:pt x="300" y="4"/>
                  </a:cubicBezTo>
                  <a:cubicBezTo>
                    <a:pt x="133" y="4"/>
                    <a:pt x="0" y="138"/>
                    <a:pt x="0" y="271"/>
                  </a:cubicBezTo>
                  <a:cubicBezTo>
                    <a:pt x="0" y="438"/>
                    <a:pt x="133" y="571"/>
                    <a:pt x="300" y="571"/>
                  </a:cubicBezTo>
                  <a:cubicBezTo>
                    <a:pt x="434" y="571"/>
                    <a:pt x="567" y="438"/>
                    <a:pt x="567" y="271"/>
                  </a:cubicBezTo>
                  <a:cubicBezTo>
                    <a:pt x="567" y="150"/>
                    <a:pt x="456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4280;p53">
              <a:extLst>
                <a:ext uri="{FF2B5EF4-FFF2-40B4-BE49-F238E27FC236}">
                  <a16:creationId xmlns:a16="http://schemas.microsoft.com/office/drawing/2014/main" id="{639F8E94-9FAD-CC2D-AB6E-B8FB52F8A6F1}"/>
                </a:ext>
              </a:extLst>
            </p:cNvPr>
            <p:cNvSpPr/>
            <p:nvPr/>
          </p:nvSpPr>
          <p:spPr>
            <a:xfrm>
              <a:off x="4987375" y="1597400"/>
              <a:ext cx="53300" cy="35375"/>
            </a:xfrm>
            <a:custGeom>
              <a:avLst/>
              <a:gdLst/>
              <a:ahLst/>
              <a:cxnLst/>
              <a:rect l="l" t="t" r="r" b="b"/>
              <a:pathLst>
                <a:path w="2132" h="1415" extrusionOk="0">
                  <a:moveTo>
                    <a:pt x="1020" y="1"/>
                  </a:moveTo>
                  <a:cubicBezTo>
                    <a:pt x="151" y="1"/>
                    <a:pt x="0" y="1205"/>
                    <a:pt x="889" y="1402"/>
                  </a:cubicBezTo>
                  <a:cubicBezTo>
                    <a:pt x="940" y="1411"/>
                    <a:pt x="990" y="1415"/>
                    <a:pt x="1038" y="1415"/>
                  </a:cubicBezTo>
                  <a:cubicBezTo>
                    <a:pt x="1917" y="1415"/>
                    <a:pt x="2131" y="33"/>
                    <a:pt x="1056" y="1"/>
                  </a:cubicBezTo>
                  <a:cubicBezTo>
                    <a:pt x="1044" y="1"/>
                    <a:pt x="1032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4281;p53">
              <a:extLst>
                <a:ext uri="{FF2B5EF4-FFF2-40B4-BE49-F238E27FC236}">
                  <a16:creationId xmlns:a16="http://schemas.microsoft.com/office/drawing/2014/main" id="{36C7D5D8-2A75-DEA6-00AF-20E85AF8BC59}"/>
                </a:ext>
              </a:extLst>
            </p:cNvPr>
            <p:cNvSpPr/>
            <p:nvPr/>
          </p:nvSpPr>
          <p:spPr>
            <a:xfrm>
              <a:off x="5139675" y="16131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44" y="1"/>
                  </a:moveTo>
                  <a:cubicBezTo>
                    <a:pt x="330" y="1"/>
                    <a:pt x="315" y="2"/>
                    <a:pt x="301" y="5"/>
                  </a:cubicBezTo>
                  <a:cubicBezTo>
                    <a:pt x="134" y="5"/>
                    <a:pt x="0" y="138"/>
                    <a:pt x="0" y="305"/>
                  </a:cubicBezTo>
                  <a:cubicBezTo>
                    <a:pt x="0" y="439"/>
                    <a:pt x="167" y="572"/>
                    <a:pt x="301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601" y="150"/>
                    <a:pt x="49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4282;p53">
              <a:extLst>
                <a:ext uri="{FF2B5EF4-FFF2-40B4-BE49-F238E27FC236}">
                  <a16:creationId xmlns:a16="http://schemas.microsoft.com/office/drawing/2014/main" id="{30C4C76D-4C69-1A59-2166-D759DB1A38AC}"/>
                </a:ext>
              </a:extLst>
            </p:cNvPr>
            <p:cNvSpPr/>
            <p:nvPr/>
          </p:nvSpPr>
          <p:spPr>
            <a:xfrm>
              <a:off x="5158025" y="1606600"/>
              <a:ext cx="15025" cy="14300"/>
            </a:xfrm>
            <a:custGeom>
              <a:avLst/>
              <a:gdLst/>
              <a:ahLst/>
              <a:cxnLst/>
              <a:rect l="l" t="t" r="r" b="b"/>
              <a:pathLst>
                <a:path w="601" h="572" extrusionOk="0">
                  <a:moveTo>
                    <a:pt x="301" y="0"/>
                  </a:moveTo>
                  <a:cubicBezTo>
                    <a:pt x="134" y="0"/>
                    <a:pt x="0" y="134"/>
                    <a:pt x="34" y="300"/>
                  </a:cubicBezTo>
                  <a:cubicBezTo>
                    <a:pt x="34" y="422"/>
                    <a:pt x="145" y="572"/>
                    <a:pt x="265" y="572"/>
                  </a:cubicBezTo>
                  <a:cubicBezTo>
                    <a:pt x="277" y="572"/>
                    <a:pt x="289" y="570"/>
                    <a:pt x="301" y="567"/>
                  </a:cubicBezTo>
                  <a:cubicBezTo>
                    <a:pt x="467" y="567"/>
                    <a:pt x="601" y="434"/>
                    <a:pt x="601" y="300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4283;p53">
              <a:extLst>
                <a:ext uri="{FF2B5EF4-FFF2-40B4-BE49-F238E27FC236}">
                  <a16:creationId xmlns:a16="http://schemas.microsoft.com/office/drawing/2014/main" id="{BDFF928D-D59E-9D28-41DE-2474AE900DE5}"/>
                </a:ext>
              </a:extLst>
            </p:cNvPr>
            <p:cNvSpPr/>
            <p:nvPr/>
          </p:nvSpPr>
          <p:spPr>
            <a:xfrm>
              <a:off x="5322300" y="13964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4284;p53">
              <a:extLst>
                <a:ext uri="{FF2B5EF4-FFF2-40B4-BE49-F238E27FC236}">
                  <a16:creationId xmlns:a16="http://schemas.microsoft.com/office/drawing/2014/main" id="{3889E66F-741F-B0A2-C027-972278953876}"/>
                </a:ext>
              </a:extLst>
            </p:cNvPr>
            <p:cNvSpPr/>
            <p:nvPr/>
          </p:nvSpPr>
          <p:spPr>
            <a:xfrm>
              <a:off x="5460725" y="1589075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268" y="1"/>
                  </a:moveTo>
                  <a:cubicBezTo>
                    <a:pt x="134" y="34"/>
                    <a:pt x="1" y="167"/>
                    <a:pt x="34" y="334"/>
                  </a:cubicBezTo>
                  <a:cubicBezTo>
                    <a:pt x="34" y="501"/>
                    <a:pt x="201" y="601"/>
                    <a:pt x="335" y="601"/>
                  </a:cubicBezTo>
                  <a:cubicBezTo>
                    <a:pt x="501" y="568"/>
                    <a:pt x="635" y="434"/>
                    <a:pt x="601" y="268"/>
                  </a:cubicBezTo>
                  <a:cubicBezTo>
                    <a:pt x="601" y="101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4285;p53">
              <a:extLst>
                <a:ext uri="{FF2B5EF4-FFF2-40B4-BE49-F238E27FC236}">
                  <a16:creationId xmlns:a16="http://schemas.microsoft.com/office/drawing/2014/main" id="{FAFBF8ED-70D0-0510-2E34-BB458FDB0E68}"/>
                </a:ext>
              </a:extLst>
            </p:cNvPr>
            <p:cNvSpPr/>
            <p:nvPr/>
          </p:nvSpPr>
          <p:spPr>
            <a:xfrm>
              <a:off x="5439900" y="15756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19" y="1"/>
                  </a:moveTo>
                  <a:cubicBezTo>
                    <a:pt x="302" y="1"/>
                    <a:pt x="285" y="2"/>
                    <a:pt x="267" y="6"/>
                  </a:cubicBezTo>
                  <a:cubicBezTo>
                    <a:pt x="133" y="6"/>
                    <a:pt x="0" y="173"/>
                    <a:pt x="33" y="306"/>
                  </a:cubicBezTo>
                  <a:cubicBezTo>
                    <a:pt x="33" y="473"/>
                    <a:pt x="167" y="573"/>
                    <a:pt x="334" y="573"/>
                  </a:cubicBezTo>
                  <a:cubicBezTo>
                    <a:pt x="500" y="573"/>
                    <a:pt x="600" y="406"/>
                    <a:pt x="600" y="239"/>
                  </a:cubicBezTo>
                  <a:cubicBezTo>
                    <a:pt x="571" y="120"/>
                    <a:pt x="461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4286;p53">
              <a:extLst>
                <a:ext uri="{FF2B5EF4-FFF2-40B4-BE49-F238E27FC236}">
                  <a16:creationId xmlns:a16="http://schemas.microsoft.com/office/drawing/2014/main" id="{C7F702F8-EDAB-4EE4-87D4-3819B631BE45}"/>
                </a:ext>
              </a:extLst>
            </p:cNvPr>
            <p:cNvSpPr/>
            <p:nvPr/>
          </p:nvSpPr>
          <p:spPr>
            <a:xfrm>
              <a:off x="5439900" y="15982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33" y="501"/>
                    <a:pt x="167" y="601"/>
                    <a:pt x="334" y="601"/>
                  </a:cubicBezTo>
                  <a:cubicBezTo>
                    <a:pt x="467" y="601"/>
                    <a:pt x="600" y="434"/>
                    <a:pt x="567" y="267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4287;p53">
              <a:extLst>
                <a:ext uri="{FF2B5EF4-FFF2-40B4-BE49-F238E27FC236}">
                  <a16:creationId xmlns:a16="http://schemas.microsoft.com/office/drawing/2014/main" id="{EAFD3BF8-589C-01DA-D367-24E8398F99B1}"/>
                </a:ext>
              </a:extLst>
            </p:cNvPr>
            <p:cNvSpPr/>
            <p:nvPr/>
          </p:nvSpPr>
          <p:spPr>
            <a:xfrm>
              <a:off x="5494925" y="17700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7" y="0"/>
                  </a:moveTo>
                  <a:cubicBezTo>
                    <a:pt x="101" y="0"/>
                    <a:pt x="1" y="167"/>
                    <a:pt x="1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468" y="567"/>
                    <a:pt x="601" y="400"/>
                    <a:pt x="568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4288;p53">
              <a:extLst>
                <a:ext uri="{FF2B5EF4-FFF2-40B4-BE49-F238E27FC236}">
                  <a16:creationId xmlns:a16="http://schemas.microsoft.com/office/drawing/2014/main" id="{E8B92F85-67B1-92E0-317E-3F1E96160F3D}"/>
                </a:ext>
              </a:extLst>
            </p:cNvPr>
            <p:cNvSpPr/>
            <p:nvPr/>
          </p:nvSpPr>
          <p:spPr>
            <a:xfrm>
              <a:off x="5258100" y="1122075"/>
              <a:ext cx="100100" cy="140975"/>
            </a:xfrm>
            <a:custGeom>
              <a:avLst/>
              <a:gdLst/>
              <a:ahLst/>
              <a:cxnLst/>
              <a:rect l="l" t="t" r="r" b="b"/>
              <a:pathLst>
                <a:path w="4004" h="5639" extrusionOk="0">
                  <a:moveTo>
                    <a:pt x="100" y="1"/>
                  </a:moveTo>
                  <a:cubicBezTo>
                    <a:pt x="67" y="34"/>
                    <a:pt x="34" y="67"/>
                    <a:pt x="0" y="101"/>
                  </a:cubicBezTo>
                  <a:cubicBezTo>
                    <a:pt x="67" y="167"/>
                    <a:pt x="167" y="234"/>
                    <a:pt x="267" y="301"/>
                  </a:cubicBezTo>
                  <a:cubicBezTo>
                    <a:pt x="434" y="468"/>
                    <a:pt x="601" y="634"/>
                    <a:pt x="767" y="801"/>
                  </a:cubicBezTo>
                  <a:cubicBezTo>
                    <a:pt x="834" y="868"/>
                    <a:pt x="867" y="935"/>
                    <a:pt x="867" y="1035"/>
                  </a:cubicBezTo>
                  <a:cubicBezTo>
                    <a:pt x="1368" y="1435"/>
                    <a:pt x="1801" y="1969"/>
                    <a:pt x="2068" y="2603"/>
                  </a:cubicBezTo>
                  <a:cubicBezTo>
                    <a:pt x="2335" y="3270"/>
                    <a:pt x="2469" y="3970"/>
                    <a:pt x="2669" y="4704"/>
                  </a:cubicBezTo>
                  <a:cubicBezTo>
                    <a:pt x="2723" y="4946"/>
                    <a:pt x="2841" y="5557"/>
                    <a:pt x="3130" y="5557"/>
                  </a:cubicBezTo>
                  <a:cubicBezTo>
                    <a:pt x="3200" y="5557"/>
                    <a:pt x="3279" y="5522"/>
                    <a:pt x="3369" y="5438"/>
                  </a:cubicBezTo>
                  <a:cubicBezTo>
                    <a:pt x="3369" y="5471"/>
                    <a:pt x="3369" y="5471"/>
                    <a:pt x="3369" y="5471"/>
                  </a:cubicBezTo>
                  <a:cubicBezTo>
                    <a:pt x="3436" y="5605"/>
                    <a:pt x="3536" y="5638"/>
                    <a:pt x="3636" y="5638"/>
                  </a:cubicBezTo>
                  <a:cubicBezTo>
                    <a:pt x="3836" y="5638"/>
                    <a:pt x="4003" y="5471"/>
                    <a:pt x="3936" y="5271"/>
                  </a:cubicBezTo>
                  <a:cubicBezTo>
                    <a:pt x="3770" y="4571"/>
                    <a:pt x="3736" y="3870"/>
                    <a:pt x="3436" y="3236"/>
                  </a:cubicBezTo>
                  <a:cubicBezTo>
                    <a:pt x="2936" y="1769"/>
                    <a:pt x="1735" y="201"/>
                    <a:pt x="1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4289;p53">
              <a:extLst>
                <a:ext uri="{FF2B5EF4-FFF2-40B4-BE49-F238E27FC236}">
                  <a16:creationId xmlns:a16="http://schemas.microsoft.com/office/drawing/2014/main" id="{0DE7C369-5D56-10EB-B7E4-55FE5B4C6B3E}"/>
                </a:ext>
              </a:extLst>
            </p:cNvPr>
            <p:cNvSpPr/>
            <p:nvPr/>
          </p:nvSpPr>
          <p:spPr>
            <a:xfrm>
              <a:off x="5083725" y="865000"/>
              <a:ext cx="138525" cy="223750"/>
            </a:xfrm>
            <a:custGeom>
              <a:avLst/>
              <a:gdLst/>
              <a:ahLst/>
              <a:cxnLst/>
              <a:rect l="l" t="t" r="r" b="b"/>
              <a:pathLst>
                <a:path w="5541" h="8950" extrusionOk="0">
                  <a:moveTo>
                    <a:pt x="394" y="0"/>
                  </a:moveTo>
                  <a:cubicBezTo>
                    <a:pt x="157" y="0"/>
                    <a:pt x="1" y="372"/>
                    <a:pt x="70" y="743"/>
                  </a:cubicBezTo>
                  <a:cubicBezTo>
                    <a:pt x="37" y="3279"/>
                    <a:pt x="4273" y="2745"/>
                    <a:pt x="4473" y="6614"/>
                  </a:cubicBezTo>
                  <a:cubicBezTo>
                    <a:pt x="4507" y="6848"/>
                    <a:pt x="4440" y="7215"/>
                    <a:pt x="4707" y="7315"/>
                  </a:cubicBezTo>
                  <a:cubicBezTo>
                    <a:pt x="4707" y="7548"/>
                    <a:pt x="4740" y="7782"/>
                    <a:pt x="4774" y="8015"/>
                  </a:cubicBezTo>
                  <a:cubicBezTo>
                    <a:pt x="4874" y="8149"/>
                    <a:pt x="4974" y="8316"/>
                    <a:pt x="5107" y="8449"/>
                  </a:cubicBezTo>
                  <a:cubicBezTo>
                    <a:pt x="5141" y="8482"/>
                    <a:pt x="5207" y="8549"/>
                    <a:pt x="5241" y="8582"/>
                  </a:cubicBezTo>
                  <a:cubicBezTo>
                    <a:pt x="5307" y="8682"/>
                    <a:pt x="5407" y="8783"/>
                    <a:pt x="5474" y="8883"/>
                  </a:cubicBezTo>
                  <a:cubicBezTo>
                    <a:pt x="5507" y="8883"/>
                    <a:pt x="5541" y="8916"/>
                    <a:pt x="5541" y="8949"/>
                  </a:cubicBezTo>
                  <a:cubicBezTo>
                    <a:pt x="5541" y="8916"/>
                    <a:pt x="5541" y="8883"/>
                    <a:pt x="5541" y="8816"/>
                  </a:cubicBezTo>
                  <a:cubicBezTo>
                    <a:pt x="5374" y="8382"/>
                    <a:pt x="5341" y="7949"/>
                    <a:pt x="5307" y="7448"/>
                  </a:cubicBezTo>
                  <a:cubicBezTo>
                    <a:pt x="5374" y="6114"/>
                    <a:pt x="5541" y="4546"/>
                    <a:pt x="4540" y="3512"/>
                  </a:cubicBezTo>
                  <a:cubicBezTo>
                    <a:pt x="3506" y="2178"/>
                    <a:pt x="1705" y="1677"/>
                    <a:pt x="737" y="243"/>
                  </a:cubicBezTo>
                  <a:cubicBezTo>
                    <a:pt x="616" y="71"/>
                    <a:pt x="497" y="0"/>
                    <a:pt x="39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4290;p53">
              <a:extLst>
                <a:ext uri="{FF2B5EF4-FFF2-40B4-BE49-F238E27FC236}">
                  <a16:creationId xmlns:a16="http://schemas.microsoft.com/office/drawing/2014/main" id="{FC2EF87C-5AFB-36B1-90A9-FA6A8393C6D1}"/>
                </a:ext>
              </a:extLst>
            </p:cNvPr>
            <p:cNvSpPr/>
            <p:nvPr/>
          </p:nvSpPr>
          <p:spPr>
            <a:xfrm>
              <a:off x="5169700" y="1098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4291;p53">
              <a:extLst>
                <a:ext uri="{FF2B5EF4-FFF2-40B4-BE49-F238E27FC236}">
                  <a16:creationId xmlns:a16="http://schemas.microsoft.com/office/drawing/2014/main" id="{6E55D8EC-65D3-F8BC-3F7D-F988228EECEC}"/>
                </a:ext>
              </a:extLst>
            </p:cNvPr>
            <p:cNvSpPr/>
            <p:nvPr/>
          </p:nvSpPr>
          <p:spPr>
            <a:xfrm>
              <a:off x="5158025" y="10778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0" y="501"/>
                    <a:pt x="167" y="601"/>
                    <a:pt x="301" y="601"/>
                  </a:cubicBezTo>
                  <a:cubicBezTo>
                    <a:pt x="467" y="601"/>
                    <a:pt x="601" y="434"/>
                    <a:pt x="567" y="268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4292;p53">
              <a:extLst>
                <a:ext uri="{FF2B5EF4-FFF2-40B4-BE49-F238E27FC236}">
                  <a16:creationId xmlns:a16="http://schemas.microsoft.com/office/drawing/2014/main" id="{0D586D9F-17BD-EE47-565F-879312A40166}"/>
                </a:ext>
              </a:extLst>
            </p:cNvPr>
            <p:cNvSpPr/>
            <p:nvPr/>
          </p:nvSpPr>
          <p:spPr>
            <a:xfrm>
              <a:off x="5145500" y="87272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01" y="1"/>
                  </a:moveTo>
                  <a:cubicBezTo>
                    <a:pt x="134" y="1"/>
                    <a:pt x="1" y="168"/>
                    <a:pt x="34" y="301"/>
                  </a:cubicBezTo>
                  <a:cubicBezTo>
                    <a:pt x="34" y="450"/>
                    <a:pt x="141" y="573"/>
                    <a:pt x="284" y="573"/>
                  </a:cubicBezTo>
                  <a:cubicBezTo>
                    <a:pt x="300" y="573"/>
                    <a:pt x="317" y="571"/>
                    <a:pt x="335" y="568"/>
                  </a:cubicBezTo>
                  <a:cubicBezTo>
                    <a:pt x="501" y="568"/>
                    <a:pt x="635" y="434"/>
                    <a:pt x="601" y="268"/>
                  </a:cubicBezTo>
                  <a:cubicBezTo>
                    <a:pt x="601" y="101"/>
                    <a:pt x="435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4293;p53">
              <a:extLst>
                <a:ext uri="{FF2B5EF4-FFF2-40B4-BE49-F238E27FC236}">
                  <a16:creationId xmlns:a16="http://schemas.microsoft.com/office/drawing/2014/main" id="{0E1BA80A-0E6E-45B9-2AA7-7B677041BEE4}"/>
                </a:ext>
              </a:extLst>
            </p:cNvPr>
            <p:cNvSpPr/>
            <p:nvPr/>
          </p:nvSpPr>
          <p:spPr>
            <a:xfrm>
              <a:off x="5368175" y="11954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7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4294;p53">
              <a:extLst>
                <a:ext uri="{FF2B5EF4-FFF2-40B4-BE49-F238E27FC236}">
                  <a16:creationId xmlns:a16="http://schemas.microsoft.com/office/drawing/2014/main" id="{DB463680-90E2-12CB-662D-CD4F00CD8E8E}"/>
                </a:ext>
              </a:extLst>
            </p:cNvPr>
            <p:cNvSpPr/>
            <p:nvPr/>
          </p:nvSpPr>
          <p:spPr>
            <a:xfrm>
              <a:off x="5359825" y="11746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67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4295;p53">
              <a:extLst>
                <a:ext uri="{FF2B5EF4-FFF2-40B4-BE49-F238E27FC236}">
                  <a16:creationId xmlns:a16="http://schemas.microsoft.com/office/drawing/2014/main" id="{47D50624-AE59-8CCF-300E-259354B8F6B0}"/>
                </a:ext>
              </a:extLst>
            </p:cNvPr>
            <p:cNvSpPr/>
            <p:nvPr/>
          </p:nvSpPr>
          <p:spPr>
            <a:xfrm>
              <a:off x="5148850" y="825775"/>
              <a:ext cx="708025" cy="966800"/>
            </a:xfrm>
            <a:custGeom>
              <a:avLst/>
              <a:gdLst/>
              <a:ahLst/>
              <a:cxnLst/>
              <a:rect l="l" t="t" r="r" b="b"/>
              <a:pathLst>
                <a:path w="28321" h="38672" extrusionOk="0">
                  <a:moveTo>
                    <a:pt x="11575" y="25929"/>
                  </a:moveTo>
                  <a:cubicBezTo>
                    <a:pt x="11675" y="25996"/>
                    <a:pt x="11775" y="26063"/>
                    <a:pt x="11876" y="26130"/>
                  </a:cubicBezTo>
                  <a:cubicBezTo>
                    <a:pt x="11842" y="26163"/>
                    <a:pt x="11809" y="26196"/>
                    <a:pt x="11742" y="26230"/>
                  </a:cubicBezTo>
                  <a:cubicBezTo>
                    <a:pt x="11719" y="26206"/>
                    <a:pt x="11662" y="26182"/>
                    <a:pt x="11607" y="26182"/>
                  </a:cubicBezTo>
                  <a:cubicBezTo>
                    <a:pt x="11584" y="26182"/>
                    <a:pt x="11562" y="26186"/>
                    <a:pt x="11542" y="26196"/>
                  </a:cubicBezTo>
                  <a:lnTo>
                    <a:pt x="11509" y="26196"/>
                  </a:lnTo>
                  <a:cubicBezTo>
                    <a:pt x="11575" y="26096"/>
                    <a:pt x="11575" y="25996"/>
                    <a:pt x="11575" y="25929"/>
                  </a:cubicBezTo>
                  <a:close/>
                  <a:moveTo>
                    <a:pt x="18013" y="25462"/>
                  </a:moveTo>
                  <a:cubicBezTo>
                    <a:pt x="18147" y="25696"/>
                    <a:pt x="18280" y="25963"/>
                    <a:pt x="18380" y="26263"/>
                  </a:cubicBezTo>
                  <a:cubicBezTo>
                    <a:pt x="18280" y="25996"/>
                    <a:pt x="18147" y="25763"/>
                    <a:pt x="17980" y="25562"/>
                  </a:cubicBezTo>
                  <a:cubicBezTo>
                    <a:pt x="17980" y="25529"/>
                    <a:pt x="17947" y="25496"/>
                    <a:pt x="17947" y="25496"/>
                  </a:cubicBezTo>
                  <a:cubicBezTo>
                    <a:pt x="17980" y="25462"/>
                    <a:pt x="17980" y="25462"/>
                    <a:pt x="18013" y="25462"/>
                  </a:cubicBezTo>
                  <a:close/>
                  <a:moveTo>
                    <a:pt x="16746" y="36103"/>
                  </a:moveTo>
                  <a:cubicBezTo>
                    <a:pt x="16846" y="36203"/>
                    <a:pt x="16946" y="36270"/>
                    <a:pt x="17013" y="36370"/>
                  </a:cubicBezTo>
                  <a:cubicBezTo>
                    <a:pt x="17279" y="36904"/>
                    <a:pt x="17713" y="37338"/>
                    <a:pt x="18213" y="37671"/>
                  </a:cubicBezTo>
                  <a:cubicBezTo>
                    <a:pt x="17813" y="37538"/>
                    <a:pt x="17379" y="37371"/>
                    <a:pt x="17046" y="37104"/>
                  </a:cubicBezTo>
                  <a:cubicBezTo>
                    <a:pt x="17113" y="37004"/>
                    <a:pt x="17113" y="36904"/>
                    <a:pt x="17079" y="36804"/>
                  </a:cubicBezTo>
                  <a:cubicBezTo>
                    <a:pt x="16979" y="36570"/>
                    <a:pt x="16879" y="36337"/>
                    <a:pt x="16746" y="36103"/>
                  </a:cubicBezTo>
                  <a:close/>
                  <a:moveTo>
                    <a:pt x="1833" y="1"/>
                  </a:moveTo>
                  <a:cubicBezTo>
                    <a:pt x="1676" y="1"/>
                    <a:pt x="1514" y="123"/>
                    <a:pt x="1535" y="311"/>
                  </a:cubicBezTo>
                  <a:cubicBezTo>
                    <a:pt x="0" y="444"/>
                    <a:pt x="3069" y="2579"/>
                    <a:pt x="3436" y="2946"/>
                  </a:cubicBezTo>
                  <a:cubicBezTo>
                    <a:pt x="5438" y="4681"/>
                    <a:pt x="5037" y="7716"/>
                    <a:pt x="6472" y="9784"/>
                  </a:cubicBezTo>
                  <a:cubicBezTo>
                    <a:pt x="9040" y="12153"/>
                    <a:pt x="10341" y="12653"/>
                    <a:pt x="10708" y="16489"/>
                  </a:cubicBezTo>
                  <a:cubicBezTo>
                    <a:pt x="10808" y="17023"/>
                    <a:pt x="10608" y="17657"/>
                    <a:pt x="11008" y="18090"/>
                  </a:cubicBezTo>
                  <a:cubicBezTo>
                    <a:pt x="11075" y="18157"/>
                    <a:pt x="11142" y="18224"/>
                    <a:pt x="11208" y="18324"/>
                  </a:cubicBezTo>
                  <a:cubicBezTo>
                    <a:pt x="11075" y="18624"/>
                    <a:pt x="11542" y="18858"/>
                    <a:pt x="11742" y="19058"/>
                  </a:cubicBezTo>
                  <a:cubicBezTo>
                    <a:pt x="11809" y="19158"/>
                    <a:pt x="11876" y="19225"/>
                    <a:pt x="11909" y="19291"/>
                  </a:cubicBezTo>
                  <a:cubicBezTo>
                    <a:pt x="11809" y="19491"/>
                    <a:pt x="12009" y="19792"/>
                    <a:pt x="12076" y="19992"/>
                  </a:cubicBezTo>
                  <a:cubicBezTo>
                    <a:pt x="12042" y="20059"/>
                    <a:pt x="12042" y="20159"/>
                    <a:pt x="12042" y="20225"/>
                  </a:cubicBezTo>
                  <a:cubicBezTo>
                    <a:pt x="12076" y="20325"/>
                    <a:pt x="12142" y="20392"/>
                    <a:pt x="12209" y="20459"/>
                  </a:cubicBezTo>
                  <a:lnTo>
                    <a:pt x="12276" y="20459"/>
                  </a:lnTo>
                  <a:cubicBezTo>
                    <a:pt x="12276" y="20492"/>
                    <a:pt x="12276" y="20526"/>
                    <a:pt x="12276" y="20559"/>
                  </a:cubicBezTo>
                  <a:cubicBezTo>
                    <a:pt x="12543" y="21359"/>
                    <a:pt x="12242" y="22227"/>
                    <a:pt x="12142" y="23061"/>
                  </a:cubicBezTo>
                  <a:cubicBezTo>
                    <a:pt x="11976" y="23928"/>
                    <a:pt x="11609" y="24729"/>
                    <a:pt x="11342" y="25562"/>
                  </a:cubicBezTo>
                  <a:cubicBezTo>
                    <a:pt x="11342" y="25596"/>
                    <a:pt x="11375" y="25663"/>
                    <a:pt x="11409" y="25729"/>
                  </a:cubicBezTo>
                  <a:cubicBezTo>
                    <a:pt x="11375" y="25696"/>
                    <a:pt x="11342" y="25696"/>
                    <a:pt x="11308" y="25696"/>
                  </a:cubicBezTo>
                  <a:cubicBezTo>
                    <a:pt x="11042" y="25696"/>
                    <a:pt x="10841" y="25963"/>
                    <a:pt x="10675" y="26163"/>
                  </a:cubicBezTo>
                  <a:cubicBezTo>
                    <a:pt x="10041" y="26663"/>
                    <a:pt x="9207" y="26763"/>
                    <a:pt x="8440" y="27030"/>
                  </a:cubicBezTo>
                  <a:cubicBezTo>
                    <a:pt x="8273" y="26997"/>
                    <a:pt x="8106" y="26963"/>
                    <a:pt x="7973" y="26897"/>
                  </a:cubicBezTo>
                  <a:cubicBezTo>
                    <a:pt x="7939" y="26930"/>
                    <a:pt x="7906" y="26930"/>
                    <a:pt x="7873" y="26930"/>
                  </a:cubicBezTo>
                  <a:cubicBezTo>
                    <a:pt x="7606" y="26930"/>
                    <a:pt x="7372" y="26897"/>
                    <a:pt x="7105" y="26863"/>
                  </a:cubicBezTo>
                  <a:cubicBezTo>
                    <a:pt x="6972" y="26830"/>
                    <a:pt x="6839" y="26797"/>
                    <a:pt x="6705" y="26763"/>
                  </a:cubicBezTo>
                  <a:lnTo>
                    <a:pt x="6705" y="26763"/>
                  </a:lnTo>
                  <a:cubicBezTo>
                    <a:pt x="7239" y="27464"/>
                    <a:pt x="8206" y="27897"/>
                    <a:pt x="9007" y="28031"/>
                  </a:cubicBezTo>
                  <a:cubicBezTo>
                    <a:pt x="9207" y="28064"/>
                    <a:pt x="9440" y="28064"/>
                    <a:pt x="9641" y="28064"/>
                  </a:cubicBezTo>
                  <a:cubicBezTo>
                    <a:pt x="10174" y="28031"/>
                    <a:pt x="10675" y="27897"/>
                    <a:pt x="11142" y="27631"/>
                  </a:cubicBezTo>
                  <a:cubicBezTo>
                    <a:pt x="11375" y="27797"/>
                    <a:pt x="11642" y="27964"/>
                    <a:pt x="11876" y="28164"/>
                  </a:cubicBezTo>
                  <a:cubicBezTo>
                    <a:pt x="12810" y="28965"/>
                    <a:pt x="13977" y="29599"/>
                    <a:pt x="14444" y="30766"/>
                  </a:cubicBezTo>
                  <a:cubicBezTo>
                    <a:pt x="15378" y="33868"/>
                    <a:pt x="14477" y="37671"/>
                    <a:pt x="18747" y="38372"/>
                  </a:cubicBezTo>
                  <a:cubicBezTo>
                    <a:pt x="18768" y="38375"/>
                    <a:pt x="18788" y="38377"/>
                    <a:pt x="18808" y="38377"/>
                  </a:cubicBezTo>
                  <a:cubicBezTo>
                    <a:pt x="18974" y="38377"/>
                    <a:pt x="19081" y="38254"/>
                    <a:pt x="19081" y="38105"/>
                  </a:cubicBezTo>
                  <a:cubicBezTo>
                    <a:pt x="19981" y="38472"/>
                    <a:pt x="20982" y="38638"/>
                    <a:pt x="21883" y="38672"/>
                  </a:cubicBezTo>
                  <a:cubicBezTo>
                    <a:pt x="23651" y="38505"/>
                    <a:pt x="25419" y="38272"/>
                    <a:pt x="27186" y="38138"/>
                  </a:cubicBezTo>
                  <a:cubicBezTo>
                    <a:pt x="27487" y="38105"/>
                    <a:pt x="27920" y="38171"/>
                    <a:pt x="28187" y="37938"/>
                  </a:cubicBezTo>
                  <a:cubicBezTo>
                    <a:pt x="28254" y="37738"/>
                    <a:pt x="28287" y="37371"/>
                    <a:pt x="28221" y="37037"/>
                  </a:cubicBezTo>
                  <a:cubicBezTo>
                    <a:pt x="28287" y="37004"/>
                    <a:pt x="28321" y="36904"/>
                    <a:pt x="28321" y="36837"/>
                  </a:cubicBezTo>
                  <a:cubicBezTo>
                    <a:pt x="28321" y="36670"/>
                    <a:pt x="28187" y="36537"/>
                    <a:pt x="28020" y="36537"/>
                  </a:cubicBezTo>
                  <a:cubicBezTo>
                    <a:pt x="27620" y="36537"/>
                    <a:pt x="27220" y="36570"/>
                    <a:pt x="26820" y="36604"/>
                  </a:cubicBezTo>
                  <a:cubicBezTo>
                    <a:pt x="26719" y="36170"/>
                    <a:pt x="26619" y="35703"/>
                    <a:pt x="26553" y="35203"/>
                  </a:cubicBezTo>
                  <a:cubicBezTo>
                    <a:pt x="26219" y="33835"/>
                    <a:pt x="26086" y="32434"/>
                    <a:pt x="25852" y="31066"/>
                  </a:cubicBezTo>
                  <a:cubicBezTo>
                    <a:pt x="25819" y="27964"/>
                    <a:pt x="26319" y="24562"/>
                    <a:pt x="24418" y="21860"/>
                  </a:cubicBezTo>
                  <a:cubicBezTo>
                    <a:pt x="23350" y="19925"/>
                    <a:pt x="21582" y="18591"/>
                    <a:pt x="20148" y="16923"/>
                  </a:cubicBezTo>
                  <a:cubicBezTo>
                    <a:pt x="19581" y="15889"/>
                    <a:pt x="19514" y="14655"/>
                    <a:pt x="19081" y="13554"/>
                  </a:cubicBezTo>
                  <a:cubicBezTo>
                    <a:pt x="18714" y="12353"/>
                    <a:pt x="17846" y="11486"/>
                    <a:pt x="17179" y="10418"/>
                  </a:cubicBezTo>
                  <a:cubicBezTo>
                    <a:pt x="16145" y="8817"/>
                    <a:pt x="16212" y="6816"/>
                    <a:pt x="15712" y="5014"/>
                  </a:cubicBezTo>
                  <a:cubicBezTo>
                    <a:pt x="15499" y="4649"/>
                    <a:pt x="15369" y="3341"/>
                    <a:pt x="14867" y="3341"/>
                  </a:cubicBezTo>
                  <a:cubicBezTo>
                    <a:pt x="14819" y="3341"/>
                    <a:pt x="14767" y="3353"/>
                    <a:pt x="14711" y="3380"/>
                  </a:cubicBezTo>
                  <a:cubicBezTo>
                    <a:pt x="14678" y="3347"/>
                    <a:pt x="14611" y="3347"/>
                    <a:pt x="14544" y="3347"/>
                  </a:cubicBezTo>
                  <a:cubicBezTo>
                    <a:pt x="14511" y="3380"/>
                    <a:pt x="14477" y="3380"/>
                    <a:pt x="14477" y="3380"/>
                  </a:cubicBezTo>
                  <a:cubicBezTo>
                    <a:pt x="14424" y="3334"/>
                    <a:pt x="14364" y="3315"/>
                    <a:pt x="14305" y="3315"/>
                  </a:cubicBezTo>
                  <a:cubicBezTo>
                    <a:pt x="14103" y="3315"/>
                    <a:pt x="13907" y="3541"/>
                    <a:pt x="14010" y="3747"/>
                  </a:cubicBezTo>
                  <a:cubicBezTo>
                    <a:pt x="14177" y="4080"/>
                    <a:pt x="14311" y="4447"/>
                    <a:pt x="14444" y="4814"/>
                  </a:cubicBezTo>
                  <a:cubicBezTo>
                    <a:pt x="14277" y="4848"/>
                    <a:pt x="14211" y="5014"/>
                    <a:pt x="14244" y="5148"/>
                  </a:cubicBezTo>
                  <a:cubicBezTo>
                    <a:pt x="14544" y="6315"/>
                    <a:pt x="15011" y="7449"/>
                    <a:pt x="15211" y="8617"/>
                  </a:cubicBezTo>
                  <a:cubicBezTo>
                    <a:pt x="14511" y="8650"/>
                    <a:pt x="15111" y="9451"/>
                    <a:pt x="15278" y="9751"/>
                  </a:cubicBezTo>
                  <a:cubicBezTo>
                    <a:pt x="15612" y="10218"/>
                    <a:pt x="15812" y="10919"/>
                    <a:pt x="16312" y="11252"/>
                  </a:cubicBezTo>
                  <a:cubicBezTo>
                    <a:pt x="16512" y="11552"/>
                    <a:pt x="16712" y="11853"/>
                    <a:pt x="16879" y="12153"/>
                  </a:cubicBezTo>
                  <a:cubicBezTo>
                    <a:pt x="16927" y="12225"/>
                    <a:pt x="17027" y="12280"/>
                    <a:pt x="17129" y="12280"/>
                  </a:cubicBezTo>
                  <a:cubicBezTo>
                    <a:pt x="17169" y="12280"/>
                    <a:pt x="17209" y="12272"/>
                    <a:pt x="17246" y="12253"/>
                  </a:cubicBezTo>
                  <a:cubicBezTo>
                    <a:pt x="17246" y="12286"/>
                    <a:pt x="17246" y="12320"/>
                    <a:pt x="17246" y="12320"/>
                  </a:cubicBezTo>
                  <a:cubicBezTo>
                    <a:pt x="17346" y="12520"/>
                    <a:pt x="17446" y="12687"/>
                    <a:pt x="17546" y="12887"/>
                  </a:cubicBezTo>
                  <a:cubicBezTo>
                    <a:pt x="17580" y="13554"/>
                    <a:pt x="17980" y="14188"/>
                    <a:pt x="18180" y="14855"/>
                  </a:cubicBezTo>
                  <a:cubicBezTo>
                    <a:pt x="17379" y="15022"/>
                    <a:pt x="18547" y="16323"/>
                    <a:pt x="18714" y="16723"/>
                  </a:cubicBezTo>
                  <a:cubicBezTo>
                    <a:pt x="18347" y="17090"/>
                    <a:pt x="19014" y="17390"/>
                    <a:pt x="19214" y="17657"/>
                  </a:cubicBezTo>
                  <a:cubicBezTo>
                    <a:pt x="20315" y="18891"/>
                    <a:pt x="21683" y="19892"/>
                    <a:pt x="22650" y="21226"/>
                  </a:cubicBezTo>
                  <a:cubicBezTo>
                    <a:pt x="23250" y="22093"/>
                    <a:pt x="23817" y="23027"/>
                    <a:pt x="24251" y="23995"/>
                  </a:cubicBezTo>
                  <a:cubicBezTo>
                    <a:pt x="24284" y="24795"/>
                    <a:pt x="24551" y="25529"/>
                    <a:pt x="24618" y="26296"/>
                  </a:cubicBezTo>
                  <a:cubicBezTo>
                    <a:pt x="24485" y="27364"/>
                    <a:pt x="24618" y="28431"/>
                    <a:pt x="24685" y="29499"/>
                  </a:cubicBezTo>
                  <a:cubicBezTo>
                    <a:pt x="24685" y="29665"/>
                    <a:pt x="24685" y="29866"/>
                    <a:pt x="24818" y="29966"/>
                  </a:cubicBezTo>
                  <a:cubicBezTo>
                    <a:pt x="24885" y="30599"/>
                    <a:pt x="24918" y="31233"/>
                    <a:pt x="25018" y="31867"/>
                  </a:cubicBezTo>
                  <a:cubicBezTo>
                    <a:pt x="24966" y="31814"/>
                    <a:pt x="24899" y="31792"/>
                    <a:pt x="24832" y="31792"/>
                  </a:cubicBezTo>
                  <a:cubicBezTo>
                    <a:pt x="24642" y="31792"/>
                    <a:pt x="24444" y="31970"/>
                    <a:pt x="24518" y="32167"/>
                  </a:cubicBezTo>
                  <a:cubicBezTo>
                    <a:pt x="24818" y="33201"/>
                    <a:pt x="25218" y="34202"/>
                    <a:pt x="25452" y="35236"/>
                  </a:cubicBezTo>
                  <a:cubicBezTo>
                    <a:pt x="25585" y="35736"/>
                    <a:pt x="25719" y="36237"/>
                    <a:pt x="25785" y="36737"/>
                  </a:cubicBezTo>
                  <a:cubicBezTo>
                    <a:pt x="25185" y="36804"/>
                    <a:pt x="24585" y="36837"/>
                    <a:pt x="23984" y="36904"/>
                  </a:cubicBezTo>
                  <a:cubicBezTo>
                    <a:pt x="23984" y="36904"/>
                    <a:pt x="23984" y="36871"/>
                    <a:pt x="23984" y="36871"/>
                  </a:cubicBezTo>
                  <a:cubicBezTo>
                    <a:pt x="23951" y="36837"/>
                    <a:pt x="23917" y="36837"/>
                    <a:pt x="23884" y="36804"/>
                  </a:cubicBezTo>
                  <a:cubicBezTo>
                    <a:pt x="23851" y="36770"/>
                    <a:pt x="23817" y="36737"/>
                    <a:pt x="23784" y="36670"/>
                  </a:cubicBezTo>
                  <a:cubicBezTo>
                    <a:pt x="23784" y="36670"/>
                    <a:pt x="23784" y="36637"/>
                    <a:pt x="23784" y="36604"/>
                  </a:cubicBezTo>
                  <a:cubicBezTo>
                    <a:pt x="23717" y="36437"/>
                    <a:pt x="23651" y="36270"/>
                    <a:pt x="23584" y="36103"/>
                  </a:cubicBezTo>
                  <a:cubicBezTo>
                    <a:pt x="23584" y="36103"/>
                    <a:pt x="23584" y="36103"/>
                    <a:pt x="23584" y="36137"/>
                  </a:cubicBezTo>
                  <a:cubicBezTo>
                    <a:pt x="23551" y="36003"/>
                    <a:pt x="23517" y="35870"/>
                    <a:pt x="23450" y="35736"/>
                  </a:cubicBezTo>
                  <a:cubicBezTo>
                    <a:pt x="23417" y="35603"/>
                    <a:pt x="23384" y="35470"/>
                    <a:pt x="23317" y="35336"/>
                  </a:cubicBezTo>
                  <a:cubicBezTo>
                    <a:pt x="23250" y="35103"/>
                    <a:pt x="23150" y="34869"/>
                    <a:pt x="23050" y="34636"/>
                  </a:cubicBezTo>
                  <a:cubicBezTo>
                    <a:pt x="22983" y="34402"/>
                    <a:pt x="22917" y="34169"/>
                    <a:pt x="22817" y="33935"/>
                  </a:cubicBezTo>
                  <a:lnTo>
                    <a:pt x="22817" y="33935"/>
                  </a:lnTo>
                  <a:lnTo>
                    <a:pt x="22850" y="34002"/>
                  </a:lnTo>
                  <a:cubicBezTo>
                    <a:pt x="22783" y="33802"/>
                    <a:pt x="22717" y="33635"/>
                    <a:pt x="22650" y="33468"/>
                  </a:cubicBezTo>
                  <a:cubicBezTo>
                    <a:pt x="22583" y="33268"/>
                    <a:pt x="22516" y="33068"/>
                    <a:pt x="22450" y="32901"/>
                  </a:cubicBezTo>
                  <a:cubicBezTo>
                    <a:pt x="22450" y="32868"/>
                    <a:pt x="22450" y="32834"/>
                    <a:pt x="22450" y="32801"/>
                  </a:cubicBezTo>
                  <a:cubicBezTo>
                    <a:pt x="22416" y="32934"/>
                    <a:pt x="22450" y="33101"/>
                    <a:pt x="22450" y="33235"/>
                  </a:cubicBezTo>
                  <a:cubicBezTo>
                    <a:pt x="22516" y="34502"/>
                    <a:pt x="22617" y="35770"/>
                    <a:pt x="22917" y="36971"/>
                  </a:cubicBezTo>
                  <a:cubicBezTo>
                    <a:pt x="22350" y="37004"/>
                    <a:pt x="21783" y="37037"/>
                    <a:pt x="21216" y="37037"/>
                  </a:cubicBezTo>
                  <a:lnTo>
                    <a:pt x="21216" y="37004"/>
                  </a:lnTo>
                  <a:cubicBezTo>
                    <a:pt x="21115" y="36971"/>
                    <a:pt x="21049" y="36937"/>
                    <a:pt x="21015" y="36871"/>
                  </a:cubicBezTo>
                  <a:cubicBezTo>
                    <a:pt x="20982" y="36837"/>
                    <a:pt x="20982" y="36804"/>
                    <a:pt x="20982" y="36770"/>
                  </a:cubicBezTo>
                  <a:cubicBezTo>
                    <a:pt x="20949" y="36670"/>
                    <a:pt x="20915" y="36570"/>
                    <a:pt x="20882" y="36470"/>
                  </a:cubicBezTo>
                  <a:cubicBezTo>
                    <a:pt x="20849" y="36337"/>
                    <a:pt x="20815" y="36237"/>
                    <a:pt x="20782" y="36103"/>
                  </a:cubicBezTo>
                  <a:cubicBezTo>
                    <a:pt x="20715" y="35903"/>
                    <a:pt x="20682" y="35670"/>
                    <a:pt x="20615" y="35470"/>
                  </a:cubicBezTo>
                  <a:cubicBezTo>
                    <a:pt x="20548" y="35236"/>
                    <a:pt x="20482" y="35003"/>
                    <a:pt x="20415" y="34802"/>
                  </a:cubicBezTo>
                  <a:cubicBezTo>
                    <a:pt x="20348" y="34602"/>
                    <a:pt x="20282" y="34402"/>
                    <a:pt x="20215" y="34202"/>
                  </a:cubicBezTo>
                  <a:cubicBezTo>
                    <a:pt x="20148" y="33935"/>
                    <a:pt x="20048" y="33635"/>
                    <a:pt x="19981" y="33368"/>
                  </a:cubicBezTo>
                  <a:cubicBezTo>
                    <a:pt x="19881" y="33101"/>
                    <a:pt x="19748" y="32834"/>
                    <a:pt x="19648" y="32567"/>
                  </a:cubicBezTo>
                  <a:cubicBezTo>
                    <a:pt x="19648" y="32501"/>
                    <a:pt x="19614" y="32434"/>
                    <a:pt x="19581" y="32367"/>
                  </a:cubicBezTo>
                  <a:cubicBezTo>
                    <a:pt x="19581" y="32534"/>
                    <a:pt x="19581" y="32668"/>
                    <a:pt x="19581" y="32834"/>
                  </a:cubicBezTo>
                  <a:cubicBezTo>
                    <a:pt x="19581" y="32968"/>
                    <a:pt x="19581" y="33135"/>
                    <a:pt x="19548" y="33268"/>
                  </a:cubicBezTo>
                  <a:cubicBezTo>
                    <a:pt x="19714" y="34502"/>
                    <a:pt x="20015" y="35736"/>
                    <a:pt x="20215" y="36971"/>
                  </a:cubicBezTo>
                  <a:cubicBezTo>
                    <a:pt x="19948" y="36971"/>
                    <a:pt x="19681" y="36937"/>
                    <a:pt x="19414" y="36904"/>
                  </a:cubicBezTo>
                  <a:cubicBezTo>
                    <a:pt x="19281" y="36871"/>
                    <a:pt x="19114" y="36837"/>
                    <a:pt x="18947" y="36804"/>
                  </a:cubicBezTo>
                  <a:cubicBezTo>
                    <a:pt x="18113" y="36504"/>
                    <a:pt x="17413" y="36070"/>
                    <a:pt x="16946" y="35369"/>
                  </a:cubicBezTo>
                  <a:cubicBezTo>
                    <a:pt x="16893" y="35238"/>
                    <a:pt x="16779" y="35148"/>
                    <a:pt x="16652" y="35148"/>
                  </a:cubicBezTo>
                  <a:cubicBezTo>
                    <a:pt x="16617" y="35148"/>
                    <a:pt x="16581" y="35155"/>
                    <a:pt x="16546" y="35169"/>
                  </a:cubicBezTo>
                  <a:cubicBezTo>
                    <a:pt x="16512" y="35203"/>
                    <a:pt x="16479" y="35236"/>
                    <a:pt x="16445" y="35303"/>
                  </a:cubicBezTo>
                  <a:cubicBezTo>
                    <a:pt x="16379" y="35069"/>
                    <a:pt x="16345" y="34836"/>
                    <a:pt x="16312" y="34602"/>
                  </a:cubicBezTo>
                  <a:cubicBezTo>
                    <a:pt x="16379" y="33168"/>
                    <a:pt x="16245" y="31734"/>
                    <a:pt x="15912" y="30333"/>
                  </a:cubicBezTo>
                  <a:cubicBezTo>
                    <a:pt x="15945" y="29699"/>
                    <a:pt x="15378" y="29032"/>
                    <a:pt x="14778" y="28865"/>
                  </a:cubicBezTo>
                  <a:cubicBezTo>
                    <a:pt x="14477" y="28498"/>
                    <a:pt x="13043" y="26897"/>
                    <a:pt x="12242" y="26597"/>
                  </a:cubicBezTo>
                  <a:cubicBezTo>
                    <a:pt x="13310" y="25663"/>
                    <a:pt x="13643" y="23928"/>
                    <a:pt x="13643" y="22460"/>
                  </a:cubicBezTo>
                  <a:cubicBezTo>
                    <a:pt x="14311" y="22961"/>
                    <a:pt x="15044" y="23394"/>
                    <a:pt x="15678" y="23895"/>
                  </a:cubicBezTo>
                  <a:cubicBezTo>
                    <a:pt x="16245" y="24362"/>
                    <a:pt x="16746" y="24862"/>
                    <a:pt x="17179" y="25429"/>
                  </a:cubicBezTo>
                  <a:cubicBezTo>
                    <a:pt x="17213" y="25429"/>
                    <a:pt x="17246" y="25462"/>
                    <a:pt x="17279" y="25496"/>
                  </a:cubicBezTo>
                  <a:cubicBezTo>
                    <a:pt x="17346" y="25529"/>
                    <a:pt x="17446" y="25596"/>
                    <a:pt x="17513" y="25629"/>
                  </a:cubicBezTo>
                  <a:cubicBezTo>
                    <a:pt x="17680" y="25796"/>
                    <a:pt x="17846" y="25929"/>
                    <a:pt x="18013" y="26096"/>
                  </a:cubicBezTo>
                  <a:cubicBezTo>
                    <a:pt x="18147" y="26296"/>
                    <a:pt x="18280" y="26463"/>
                    <a:pt x="18414" y="26663"/>
                  </a:cubicBezTo>
                  <a:cubicBezTo>
                    <a:pt x="18514" y="26863"/>
                    <a:pt x="18614" y="27064"/>
                    <a:pt x="18714" y="27264"/>
                  </a:cubicBezTo>
                  <a:cubicBezTo>
                    <a:pt x="18780" y="27397"/>
                    <a:pt x="18881" y="27564"/>
                    <a:pt x="18947" y="27697"/>
                  </a:cubicBezTo>
                  <a:cubicBezTo>
                    <a:pt x="19014" y="27864"/>
                    <a:pt x="19081" y="28064"/>
                    <a:pt x="19147" y="28231"/>
                  </a:cubicBezTo>
                  <a:cubicBezTo>
                    <a:pt x="19147" y="28250"/>
                    <a:pt x="19147" y="28264"/>
                    <a:pt x="19147" y="28264"/>
                  </a:cubicBezTo>
                  <a:cubicBezTo>
                    <a:pt x="19181" y="28331"/>
                    <a:pt x="19181" y="28364"/>
                    <a:pt x="19214" y="28398"/>
                  </a:cubicBezTo>
                  <a:cubicBezTo>
                    <a:pt x="19247" y="28465"/>
                    <a:pt x="19247" y="28531"/>
                    <a:pt x="19281" y="28598"/>
                  </a:cubicBezTo>
                  <a:cubicBezTo>
                    <a:pt x="19281" y="28598"/>
                    <a:pt x="19281" y="28565"/>
                    <a:pt x="19281" y="28565"/>
                  </a:cubicBezTo>
                  <a:cubicBezTo>
                    <a:pt x="19381" y="28831"/>
                    <a:pt x="19448" y="29065"/>
                    <a:pt x="19514" y="29298"/>
                  </a:cubicBezTo>
                  <a:cubicBezTo>
                    <a:pt x="19514" y="29198"/>
                    <a:pt x="19514" y="29065"/>
                    <a:pt x="19514" y="28965"/>
                  </a:cubicBezTo>
                  <a:cubicBezTo>
                    <a:pt x="19514" y="28798"/>
                    <a:pt x="19514" y="28665"/>
                    <a:pt x="19514" y="28498"/>
                  </a:cubicBezTo>
                  <a:cubicBezTo>
                    <a:pt x="19481" y="28364"/>
                    <a:pt x="19481" y="28231"/>
                    <a:pt x="19448" y="28098"/>
                  </a:cubicBezTo>
                  <a:cubicBezTo>
                    <a:pt x="19448" y="28098"/>
                    <a:pt x="19448" y="28131"/>
                    <a:pt x="19448" y="28131"/>
                  </a:cubicBezTo>
                  <a:cubicBezTo>
                    <a:pt x="19414" y="27897"/>
                    <a:pt x="19381" y="27664"/>
                    <a:pt x="19348" y="27430"/>
                  </a:cubicBezTo>
                  <a:cubicBezTo>
                    <a:pt x="19314" y="27330"/>
                    <a:pt x="19281" y="27230"/>
                    <a:pt x="19281" y="27097"/>
                  </a:cubicBezTo>
                  <a:cubicBezTo>
                    <a:pt x="19181" y="26830"/>
                    <a:pt x="19114" y="26630"/>
                    <a:pt x="19114" y="26496"/>
                  </a:cubicBezTo>
                  <a:cubicBezTo>
                    <a:pt x="18347" y="23461"/>
                    <a:pt x="14811" y="22660"/>
                    <a:pt x="13243" y="20125"/>
                  </a:cubicBezTo>
                  <a:cubicBezTo>
                    <a:pt x="12709" y="19225"/>
                    <a:pt x="12376" y="18191"/>
                    <a:pt x="12142" y="17156"/>
                  </a:cubicBezTo>
                  <a:cubicBezTo>
                    <a:pt x="12076" y="16723"/>
                    <a:pt x="12009" y="16289"/>
                    <a:pt x="11976" y="15856"/>
                  </a:cubicBezTo>
                  <a:cubicBezTo>
                    <a:pt x="12009" y="12987"/>
                    <a:pt x="9674" y="11352"/>
                    <a:pt x="7906" y="9484"/>
                  </a:cubicBezTo>
                  <a:cubicBezTo>
                    <a:pt x="6972" y="8183"/>
                    <a:pt x="6872" y="6582"/>
                    <a:pt x="6338" y="5114"/>
                  </a:cubicBezTo>
                  <a:cubicBezTo>
                    <a:pt x="5771" y="3447"/>
                    <a:pt x="4637" y="2079"/>
                    <a:pt x="3203" y="1078"/>
                  </a:cubicBezTo>
                  <a:cubicBezTo>
                    <a:pt x="2802" y="745"/>
                    <a:pt x="2435" y="478"/>
                    <a:pt x="2069" y="144"/>
                  </a:cubicBezTo>
                  <a:cubicBezTo>
                    <a:pt x="2019" y="44"/>
                    <a:pt x="1927" y="1"/>
                    <a:pt x="183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4296;p53">
              <a:extLst>
                <a:ext uri="{FF2B5EF4-FFF2-40B4-BE49-F238E27FC236}">
                  <a16:creationId xmlns:a16="http://schemas.microsoft.com/office/drawing/2014/main" id="{D97B4419-86D8-278A-3613-1848C61A9550}"/>
                </a:ext>
              </a:extLst>
            </p:cNvPr>
            <p:cNvSpPr/>
            <p:nvPr/>
          </p:nvSpPr>
          <p:spPr>
            <a:xfrm>
              <a:off x="5628350" y="15348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1" y="34"/>
                    <a:pt x="1" y="0"/>
                    <a:pt x="1" y="0"/>
                  </a:cubicBezTo>
                  <a:cubicBezTo>
                    <a:pt x="1" y="34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4297;p53">
              <a:extLst>
                <a:ext uri="{FF2B5EF4-FFF2-40B4-BE49-F238E27FC236}">
                  <a16:creationId xmlns:a16="http://schemas.microsoft.com/office/drawing/2014/main" id="{C3CB2CC9-148F-9A6C-F735-7B6E2B8DE5EC}"/>
                </a:ext>
              </a:extLst>
            </p:cNvPr>
            <p:cNvSpPr/>
            <p:nvPr/>
          </p:nvSpPr>
          <p:spPr>
            <a:xfrm>
              <a:off x="5635850" y="1538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4298;p53">
              <a:extLst>
                <a:ext uri="{FF2B5EF4-FFF2-40B4-BE49-F238E27FC236}">
                  <a16:creationId xmlns:a16="http://schemas.microsoft.com/office/drawing/2014/main" id="{C2B5BE38-E657-1FEB-65DA-D1C7D2DC573E}"/>
                </a:ext>
              </a:extLst>
            </p:cNvPr>
            <p:cNvSpPr/>
            <p:nvPr/>
          </p:nvSpPr>
          <p:spPr>
            <a:xfrm>
              <a:off x="5288125" y="833850"/>
              <a:ext cx="44200" cy="81450"/>
            </a:xfrm>
            <a:custGeom>
              <a:avLst/>
              <a:gdLst/>
              <a:ahLst/>
              <a:cxnLst/>
              <a:rect l="l" t="t" r="r" b="b"/>
              <a:pathLst>
                <a:path w="1768" h="3258" extrusionOk="0">
                  <a:moveTo>
                    <a:pt x="839" y="1"/>
                  </a:moveTo>
                  <a:cubicBezTo>
                    <a:pt x="740" y="1"/>
                    <a:pt x="646" y="83"/>
                    <a:pt x="567" y="288"/>
                  </a:cubicBezTo>
                  <a:cubicBezTo>
                    <a:pt x="0" y="522"/>
                    <a:pt x="867" y="1422"/>
                    <a:pt x="867" y="1856"/>
                  </a:cubicBezTo>
                  <a:cubicBezTo>
                    <a:pt x="901" y="1989"/>
                    <a:pt x="934" y="2123"/>
                    <a:pt x="934" y="2256"/>
                  </a:cubicBezTo>
                  <a:cubicBezTo>
                    <a:pt x="967" y="2323"/>
                    <a:pt x="1034" y="2423"/>
                    <a:pt x="1067" y="2490"/>
                  </a:cubicBezTo>
                  <a:cubicBezTo>
                    <a:pt x="1134" y="2623"/>
                    <a:pt x="1201" y="2723"/>
                    <a:pt x="1268" y="2857"/>
                  </a:cubicBezTo>
                  <a:cubicBezTo>
                    <a:pt x="1368" y="2990"/>
                    <a:pt x="1434" y="3090"/>
                    <a:pt x="1501" y="3224"/>
                  </a:cubicBezTo>
                  <a:cubicBezTo>
                    <a:pt x="1501" y="3232"/>
                    <a:pt x="1501" y="3240"/>
                    <a:pt x="1501" y="3257"/>
                  </a:cubicBezTo>
                  <a:cubicBezTo>
                    <a:pt x="1768" y="2757"/>
                    <a:pt x="1635" y="1456"/>
                    <a:pt x="1568" y="1156"/>
                  </a:cubicBezTo>
                  <a:cubicBezTo>
                    <a:pt x="1517" y="850"/>
                    <a:pt x="1155" y="1"/>
                    <a:pt x="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4299;p53">
              <a:extLst>
                <a:ext uri="{FF2B5EF4-FFF2-40B4-BE49-F238E27FC236}">
                  <a16:creationId xmlns:a16="http://schemas.microsoft.com/office/drawing/2014/main" id="{8D27D3D8-926A-8BDA-59C1-4A4C53319310}"/>
                </a:ext>
              </a:extLst>
            </p:cNvPr>
            <p:cNvSpPr/>
            <p:nvPr/>
          </p:nvSpPr>
          <p:spPr>
            <a:xfrm>
              <a:off x="5349825" y="9911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1"/>
                  </a:moveTo>
                  <a:cubicBezTo>
                    <a:pt x="134" y="34"/>
                    <a:pt x="0" y="167"/>
                    <a:pt x="34" y="334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501" y="601"/>
                    <a:pt x="601" y="434"/>
                    <a:pt x="601" y="301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4300;p53">
              <a:extLst>
                <a:ext uri="{FF2B5EF4-FFF2-40B4-BE49-F238E27FC236}">
                  <a16:creationId xmlns:a16="http://schemas.microsoft.com/office/drawing/2014/main" id="{E909E89E-49D9-FE72-C305-CF998E79EF4B}"/>
                </a:ext>
              </a:extLst>
            </p:cNvPr>
            <p:cNvSpPr/>
            <p:nvPr/>
          </p:nvSpPr>
          <p:spPr>
            <a:xfrm>
              <a:off x="5356500" y="101102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18" y="1"/>
                  </a:moveTo>
                  <a:cubicBezTo>
                    <a:pt x="302" y="1"/>
                    <a:pt x="285" y="3"/>
                    <a:pt x="267" y="6"/>
                  </a:cubicBezTo>
                  <a:cubicBezTo>
                    <a:pt x="100" y="6"/>
                    <a:pt x="0" y="140"/>
                    <a:pt x="0" y="306"/>
                  </a:cubicBezTo>
                  <a:cubicBezTo>
                    <a:pt x="0" y="440"/>
                    <a:pt x="167" y="573"/>
                    <a:pt x="301" y="573"/>
                  </a:cubicBezTo>
                  <a:cubicBezTo>
                    <a:pt x="467" y="573"/>
                    <a:pt x="601" y="406"/>
                    <a:pt x="567" y="273"/>
                  </a:cubicBezTo>
                  <a:cubicBezTo>
                    <a:pt x="567" y="124"/>
                    <a:pt x="460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4301;p53">
              <a:extLst>
                <a:ext uri="{FF2B5EF4-FFF2-40B4-BE49-F238E27FC236}">
                  <a16:creationId xmlns:a16="http://schemas.microsoft.com/office/drawing/2014/main" id="{985F6CDC-3E58-B852-0405-F3CA7F4A39E3}"/>
                </a:ext>
              </a:extLst>
            </p:cNvPr>
            <p:cNvSpPr/>
            <p:nvPr/>
          </p:nvSpPr>
          <p:spPr>
            <a:xfrm>
              <a:off x="5473250" y="1215475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01" y="1"/>
                  </a:moveTo>
                  <a:cubicBezTo>
                    <a:pt x="134" y="1"/>
                    <a:pt x="0" y="167"/>
                    <a:pt x="34" y="334"/>
                  </a:cubicBezTo>
                  <a:cubicBezTo>
                    <a:pt x="34" y="454"/>
                    <a:pt x="167" y="573"/>
                    <a:pt x="315" y="573"/>
                  </a:cubicBezTo>
                  <a:cubicBezTo>
                    <a:pt x="332" y="573"/>
                    <a:pt x="350" y="571"/>
                    <a:pt x="367" y="568"/>
                  </a:cubicBezTo>
                  <a:cubicBezTo>
                    <a:pt x="501" y="568"/>
                    <a:pt x="634" y="401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4302;p53">
              <a:extLst>
                <a:ext uri="{FF2B5EF4-FFF2-40B4-BE49-F238E27FC236}">
                  <a16:creationId xmlns:a16="http://schemas.microsoft.com/office/drawing/2014/main" id="{E78AFE7D-2960-0F6B-2EF0-B123EEE5C633}"/>
                </a:ext>
              </a:extLst>
            </p:cNvPr>
            <p:cNvSpPr/>
            <p:nvPr/>
          </p:nvSpPr>
          <p:spPr>
            <a:xfrm>
              <a:off x="5661725" y="15899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33" y="467"/>
                    <a:pt x="167" y="567"/>
                    <a:pt x="334" y="567"/>
                  </a:cubicBezTo>
                  <a:cubicBezTo>
                    <a:pt x="500" y="567"/>
                    <a:pt x="600" y="400"/>
                    <a:pt x="600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4303;p53">
              <a:extLst>
                <a:ext uri="{FF2B5EF4-FFF2-40B4-BE49-F238E27FC236}">
                  <a16:creationId xmlns:a16="http://schemas.microsoft.com/office/drawing/2014/main" id="{70F758E6-09EC-FF2E-750A-1A3847C9AD5B}"/>
                </a:ext>
              </a:extLst>
            </p:cNvPr>
            <p:cNvSpPr/>
            <p:nvPr/>
          </p:nvSpPr>
          <p:spPr>
            <a:xfrm>
              <a:off x="5659200" y="1568225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301" y="1"/>
                  </a:moveTo>
                  <a:cubicBezTo>
                    <a:pt x="134" y="1"/>
                    <a:pt x="1" y="168"/>
                    <a:pt x="34" y="334"/>
                  </a:cubicBezTo>
                  <a:cubicBezTo>
                    <a:pt x="34" y="501"/>
                    <a:pt x="201" y="601"/>
                    <a:pt x="368" y="601"/>
                  </a:cubicBezTo>
                  <a:cubicBezTo>
                    <a:pt x="501" y="568"/>
                    <a:pt x="635" y="434"/>
                    <a:pt x="601" y="268"/>
                  </a:cubicBezTo>
                  <a:cubicBezTo>
                    <a:pt x="601" y="101"/>
                    <a:pt x="435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4304;p53">
              <a:extLst>
                <a:ext uri="{FF2B5EF4-FFF2-40B4-BE49-F238E27FC236}">
                  <a16:creationId xmlns:a16="http://schemas.microsoft.com/office/drawing/2014/main" id="{B206F34E-66BE-C715-DB62-40B8C486BF95}"/>
                </a:ext>
              </a:extLst>
            </p:cNvPr>
            <p:cNvSpPr/>
            <p:nvPr/>
          </p:nvSpPr>
          <p:spPr>
            <a:xfrm>
              <a:off x="5700900" y="1531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4305;p53">
              <a:extLst>
                <a:ext uri="{FF2B5EF4-FFF2-40B4-BE49-F238E27FC236}">
                  <a16:creationId xmlns:a16="http://schemas.microsoft.com/office/drawing/2014/main" id="{B5F84995-6F26-EC8D-BEAA-6A4AD029E6C0}"/>
                </a:ext>
              </a:extLst>
            </p:cNvPr>
            <p:cNvSpPr/>
            <p:nvPr/>
          </p:nvSpPr>
          <p:spPr>
            <a:xfrm>
              <a:off x="5484075" y="1132925"/>
              <a:ext cx="217700" cy="438675"/>
            </a:xfrm>
            <a:custGeom>
              <a:avLst/>
              <a:gdLst/>
              <a:ahLst/>
              <a:cxnLst/>
              <a:rect l="l" t="t" r="r" b="b"/>
              <a:pathLst>
                <a:path w="8708" h="17547" extrusionOk="0">
                  <a:moveTo>
                    <a:pt x="8432" y="12411"/>
                  </a:moveTo>
                  <a:cubicBezTo>
                    <a:pt x="8437" y="12421"/>
                    <a:pt x="8440" y="12432"/>
                    <a:pt x="8440" y="12443"/>
                  </a:cubicBezTo>
                  <a:cubicBezTo>
                    <a:pt x="8440" y="12421"/>
                    <a:pt x="8440" y="12414"/>
                    <a:pt x="8432" y="12411"/>
                  </a:cubicBezTo>
                  <a:close/>
                  <a:moveTo>
                    <a:pt x="1" y="0"/>
                  </a:moveTo>
                  <a:cubicBezTo>
                    <a:pt x="68" y="67"/>
                    <a:pt x="101" y="134"/>
                    <a:pt x="134" y="200"/>
                  </a:cubicBezTo>
                  <a:cubicBezTo>
                    <a:pt x="268" y="367"/>
                    <a:pt x="368" y="501"/>
                    <a:pt x="468" y="667"/>
                  </a:cubicBezTo>
                  <a:cubicBezTo>
                    <a:pt x="568" y="834"/>
                    <a:pt x="635" y="968"/>
                    <a:pt x="701" y="1134"/>
                  </a:cubicBezTo>
                  <a:cubicBezTo>
                    <a:pt x="802" y="1335"/>
                    <a:pt x="935" y="1535"/>
                    <a:pt x="1035" y="1735"/>
                  </a:cubicBezTo>
                  <a:cubicBezTo>
                    <a:pt x="1035" y="1735"/>
                    <a:pt x="1068" y="1768"/>
                    <a:pt x="1068" y="1802"/>
                  </a:cubicBezTo>
                  <a:cubicBezTo>
                    <a:pt x="1102" y="1868"/>
                    <a:pt x="1102" y="1935"/>
                    <a:pt x="1068" y="2035"/>
                  </a:cubicBezTo>
                  <a:cubicBezTo>
                    <a:pt x="1435" y="2736"/>
                    <a:pt x="1702" y="3503"/>
                    <a:pt x="1969" y="4237"/>
                  </a:cubicBezTo>
                  <a:cubicBezTo>
                    <a:pt x="1669" y="4337"/>
                    <a:pt x="1802" y="4670"/>
                    <a:pt x="1836" y="4904"/>
                  </a:cubicBezTo>
                  <a:cubicBezTo>
                    <a:pt x="2136" y="7339"/>
                    <a:pt x="4271" y="8740"/>
                    <a:pt x="6105" y="10074"/>
                  </a:cubicBezTo>
                  <a:cubicBezTo>
                    <a:pt x="6572" y="11075"/>
                    <a:pt x="7173" y="12076"/>
                    <a:pt x="7540" y="13143"/>
                  </a:cubicBezTo>
                  <a:cubicBezTo>
                    <a:pt x="7807" y="13610"/>
                    <a:pt x="7840" y="14544"/>
                    <a:pt x="8374" y="14711"/>
                  </a:cubicBezTo>
                  <a:cubicBezTo>
                    <a:pt x="8340" y="15345"/>
                    <a:pt x="8374" y="15945"/>
                    <a:pt x="8340" y="16579"/>
                  </a:cubicBezTo>
                  <a:cubicBezTo>
                    <a:pt x="8340" y="16612"/>
                    <a:pt x="8340" y="16646"/>
                    <a:pt x="8374" y="16679"/>
                  </a:cubicBezTo>
                  <a:cubicBezTo>
                    <a:pt x="8407" y="16846"/>
                    <a:pt x="8440" y="17046"/>
                    <a:pt x="8474" y="17246"/>
                  </a:cubicBezTo>
                  <a:cubicBezTo>
                    <a:pt x="8507" y="17346"/>
                    <a:pt x="8507" y="17446"/>
                    <a:pt x="8540" y="17546"/>
                  </a:cubicBezTo>
                  <a:cubicBezTo>
                    <a:pt x="8540" y="17513"/>
                    <a:pt x="8540" y="17479"/>
                    <a:pt x="8540" y="17446"/>
                  </a:cubicBezTo>
                  <a:cubicBezTo>
                    <a:pt x="8574" y="17179"/>
                    <a:pt x="8574" y="16879"/>
                    <a:pt x="8607" y="16612"/>
                  </a:cubicBezTo>
                  <a:cubicBezTo>
                    <a:pt x="8607" y="16646"/>
                    <a:pt x="8607" y="16646"/>
                    <a:pt x="8607" y="16679"/>
                  </a:cubicBezTo>
                  <a:cubicBezTo>
                    <a:pt x="8640" y="16579"/>
                    <a:pt x="8640" y="16479"/>
                    <a:pt x="8640" y="16412"/>
                  </a:cubicBezTo>
                  <a:cubicBezTo>
                    <a:pt x="8640" y="16312"/>
                    <a:pt x="8640" y="16245"/>
                    <a:pt x="8674" y="16145"/>
                  </a:cubicBezTo>
                  <a:cubicBezTo>
                    <a:pt x="8674" y="16078"/>
                    <a:pt x="8674" y="16012"/>
                    <a:pt x="8674" y="15945"/>
                  </a:cubicBezTo>
                  <a:lnTo>
                    <a:pt x="8674" y="15912"/>
                  </a:lnTo>
                  <a:lnTo>
                    <a:pt x="8674" y="15812"/>
                  </a:lnTo>
                  <a:lnTo>
                    <a:pt x="8674" y="15745"/>
                  </a:lnTo>
                  <a:cubicBezTo>
                    <a:pt x="8674" y="15345"/>
                    <a:pt x="8674" y="14944"/>
                    <a:pt x="8707" y="14544"/>
                  </a:cubicBezTo>
                  <a:lnTo>
                    <a:pt x="8707" y="14544"/>
                  </a:lnTo>
                  <a:cubicBezTo>
                    <a:pt x="8707" y="14555"/>
                    <a:pt x="8707" y="14566"/>
                    <a:pt x="8707" y="14577"/>
                  </a:cubicBezTo>
                  <a:cubicBezTo>
                    <a:pt x="8707" y="14577"/>
                    <a:pt x="8707" y="14544"/>
                    <a:pt x="8707" y="14544"/>
                  </a:cubicBezTo>
                  <a:cubicBezTo>
                    <a:pt x="8707" y="14544"/>
                    <a:pt x="8707" y="14544"/>
                    <a:pt x="8707" y="14544"/>
                  </a:cubicBezTo>
                  <a:lnTo>
                    <a:pt x="8707" y="14544"/>
                  </a:lnTo>
                  <a:cubicBezTo>
                    <a:pt x="8707" y="14286"/>
                    <a:pt x="8706" y="13999"/>
                    <a:pt x="8674" y="13743"/>
                  </a:cubicBezTo>
                  <a:cubicBezTo>
                    <a:pt x="8640" y="13577"/>
                    <a:pt x="8640" y="13410"/>
                    <a:pt x="8640" y="13210"/>
                  </a:cubicBezTo>
                  <a:cubicBezTo>
                    <a:pt x="8640" y="13243"/>
                    <a:pt x="8640" y="13243"/>
                    <a:pt x="8640" y="13243"/>
                  </a:cubicBezTo>
                  <a:cubicBezTo>
                    <a:pt x="8607" y="13176"/>
                    <a:pt x="8607" y="13076"/>
                    <a:pt x="8607" y="12976"/>
                  </a:cubicBezTo>
                  <a:cubicBezTo>
                    <a:pt x="8574" y="12910"/>
                    <a:pt x="8574" y="12843"/>
                    <a:pt x="8540" y="12776"/>
                  </a:cubicBezTo>
                  <a:cubicBezTo>
                    <a:pt x="8507" y="12643"/>
                    <a:pt x="8440" y="12509"/>
                    <a:pt x="8407" y="12409"/>
                  </a:cubicBezTo>
                  <a:cubicBezTo>
                    <a:pt x="8419" y="12409"/>
                    <a:pt x="8427" y="12409"/>
                    <a:pt x="8432" y="12411"/>
                  </a:cubicBezTo>
                  <a:lnTo>
                    <a:pt x="8432" y="12411"/>
                  </a:lnTo>
                  <a:cubicBezTo>
                    <a:pt x="8422" y="12391"/>
                    <a:pt x="8407" y="12376"/>
                    <a:pt x="8407" y="12376"/>
                  </a:cubicBezTo>
                  <a:cubicBezTo>
                    <a:pt x="8407" y="12376"/>
                    <a:pt x="8407" y="12342"/>
                    <a:pt x="8407" y="12342"/>
                  </a:cubicBezTo>
                  <a:cubicBezTo>
                    <a:pt x="8374" y="12242"/>
                    <a:pt x="8340" y="12176"/>
                    <a:pt x="8340" y="12076"/>
                  </a:cubicBezTo>
                  <a:cubicBezTo>
                    <a:pt x="8307" y="12009"/>
                    <a:pt x="8307" y="11976"/>
                    <a:pt x="8274" y="11909"/>
                  </a:cubicBezTo>
                  <a:lnTo>
                    <a:pt x="8274" y="11909"/>
                  </a:lnTo>
                  <a:lnTo>
                    <a:pt x="8307" y="11942"/>
                  </a:lnTo>
                  <a:cubicBezTo>
                    <a:pt x="8274" y="11842"/>
                    <a:pt x="8240" y="11775"/>
                    <a:pt x="8207" y="11675"/>
                  </a:cubicBezTo>
                  <a:cubicBezTo>
                    <a:pt x="8173" y="11609"/>
                    <a:pt x="8173" y="11575"/>
                    <a:pt x="8140" y="11509"/>
                  </a:cubicBezTo>
                  <a:cubicBezTo>
                    <a:pt x="8107" y="11442"/>
                    <a:pt x="8073" y="11408"/>
                    <a:pt x="8073" y="11342"/>
                  </a:cubicBezTo>
                  <a:cubicBezTo>
                    <a:pt x="8040" y="11275"/>
                    <a:pt x="8007" y="11208"/>
                    <a:pt x="7973" y="11142"/>
                  </a:cubicBezTo>
                  <a:cubicBezTo>
                    <a:pt x="7973" y="11108"/>
                    <a:pt x="7973" y="11075"/>
                    <a:pt x="7973" y="11042"/>
                  </a:cubicBezTo>
                  <a:cubicBezTo>
                    <a:pt x="7840" y="10808"/>
                    <a:pt x="7706" y="10575"/>
                    <a:pt x="7606" y="10341"/>
                  </a:cubicBezTo>
                  <a:cubicBezTo>
                    <a:pt x="6572" y="8840"/>
                    <a:pt x="5071" y="7806"/>
                    <a:pt x="3704" y="6638"/>
                  </a:cubicBezTo>
                  <a:cubicBezTo>
                    <a:pt x="2569" y="5071"/>
                    <a:pt x="2970" y="2736"/>
                    <a:pt x="1569" y="1268"/>
                  </a:cubicBezTo>
                  <a:cubicBezTo>
                    <a:pt x="1535" y="1235"/>
                    <a:pt x="1535" y="1235"/>
                    <a:pt x="1502" y="1201"/>
                  </a:cubicBezTo>
                  <a:cubicBezTo>
                    <a:pt x="1302" y="1001"/>
                    <a:pt x="1102" y="801"/>
                    <a:pt x="902" y="634"/>
                  </a:cubicBezTo>
                  <a:cubicBezTo>
                    <a:pt x="768" y="534"/>
                    <a:pt x="635" y="434"/>
                    <a:pt x="535" y="367"/>
                  </a:cubicBezTo>
                  <a:cubicBezTo>
                    <a:pt x="368" y="234"/>
                    <a:pt x="201" y="100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4306;p53">
              <a:extLst>
                <a:ext uri="{FF2B5EF4-FFF2-40B4-BE49-F238E27FC236}">
                  <a16:creationId xmlns:a16="http://schemas.microsoft.com/office/drawing/2014/main" id="{625D6AAF-5AF3-8216-833D-1C61FA862361}"/>
                </a:ext>
              </a:extLst>
            </p:cNvPr>
            <p:cNvSpPr/>
            <p:nvPr/>
          </p:nvSpPr>
          <p:spPr>
            <a:xfrm>
              <a:off x="5700900" y="14756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0"/>
                  </a:moveTo>
                  <a:lnTo>
                    <a:pt x="1" y="33"/>
                  </a:lnTo>
                  <a:lnTo>
                    <a:pt x="1" y="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4307;p53">
              <a:extLst>
                <a:ext uri="{FF2B5EF4-FFF2-40B4-BE49-F238E27FC236}">
                  <a16:creationId xmlns:a16="http://schemas.microsoft.com/office/drawing/2014/main" id="{993776C1-E46D-3800-40CF-41D5640B63CC}"/>
                </a:ext>
              </a:extLst>
            </p:cNvPr>
            <p:cNvSpPr/>
            <p:nvPr/>
          </p:nvSpPr>
          <p:spPr>
            <a:xfrm>
              <a:off x="5742600" y="16874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1"/>
                  </a:moveTo>
                  <a:cubicBezTo>
                    <a:pt x="101" y="1"/>
                    <a:pt x="1" y="168"/>
                    <a:pt x="1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01" y="401"/>
                    <a:pt x="601" y="234"/>
                  </a:cubicBezTo>
                  <a:cubicBezTo>
                    <a:pt x="568" y="101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4308;p53">
              <a:extLst>
                <a:ext uri="{FF2B5EF4-FFF2-40B4-BE49-F238E27FC236}">
                  <a16:creationId xmlns:a16="http://schemas.microsoft.com/office/drawing/2014/main" id="{0F4394FA-9E46-D65A-803E-82CE1A47E823}"/>
                </a:ext>
              </a:extLst>
            </p:cNvPr>
            <p:cNvSpPr/>
            <p:nvPr/>
          </p:nvSpPr>
          <p:spPr>
            <a:xfrm>
              <a:off x="5477425" y="1065250"/>
              <a:ext cx="15850" cy="14325"/>
            </a:xfrm>
            <a:custGeom>
              <a:avLst/>
              <a:gdLst/>
              <a:ahLst/>
              <a:cxnLst/>
              <a:rect l="l" t="t" r="r" b="b"/>
              <a:pathLst>
                <a:path w="634" h="573" extrusionOk="0">
                  <a:moveTo>
                    <a:pt x="319" y="0"/>
                  </a:moveTo>
                  <a:cubicBezTo>
                    <a:pt x="302" y="0"/>
                    <a:pt x="285" y="2"/>
                    <a:pt x="267" y="5"/>
                  </a:cubicBezTo>
                  <a:cubicBezTo>
                    <a:pt x="134" y="5"/>
                    <a:pt x="0" y="172"/>
                    <a:pt x="33" y="306"/>
                  </a:cubicBezTo>
                  <a:cubicBezTo>
                    <a:pt x="33" y="472"/>
                    <a:pt x="200" y="572"/>
                    <a:pt x="334" y="572"/>
                  </a:cubicBezTo>
                  <a:cubicBezTo>
                    <a:pt x="500" y="572"/>
                    <a:pt x="634" y="406"/>
                    <a:pt x="601" y="239"/>
                  </a:cubicBezTo>
                  <a:cubicBezTo>
                    <a:pt x="571" y="120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4309;p53">
              <a:extLst>
                <a:ext uri="{FF2B5EF4-FFF2-40B4-BE49-F238E27FC236}">
                  <a16:creationId xmlns:a16="http://schemas.microsoft.com/office/drawing/2014/main" id="{7BAABD9E-54D9-992B-213F-92863EF0E384}"/>
                </a:ext>
              </a:extLst>
            </p:cNvPr>
            <p:cNvSpPr/>
            <p:nvPr/>
          </p:nvSpPr>
          <p:spPr>
            <a:xfrm>
              <a:off x="5469075" y="1045350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01" y="1"/>
                  </a:moveTo>
                  <a:cubicBezTo>
                    <a:pt x="134" y="1"/>
                    <a:pt x="1" y="168"/>
                    <a:pt x="34" y="301"/>
                  </a:cubicBezTo>
                  <a:cubicBezTo>
                    <a:pt x="34" y="450"/>
                    <a:pt x="168" y="573"/>
                    <a:pt x="292" y="573"/>
                  </a:cubicBezTo>
                  <a:cubicBezTo>
                    <a:pt x="306" y="573"/>
                    <a:pt x="320" y="571"/>
                    <a:pt x="334" y="568"/>
                  </a:cubicBezTo>
                  <a:cubicBezTo>
                    <a:pt x="501" y="568"/>
                    <a:pt x="634" y="401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4310;p53">
              <a:extLst>
                <a:ext uri="{FF2B5EF4-FFF2-40B4-BE49-F238E27FC236}">
                  <a16:creationId xmlns:a16="http://schemas.microsoft.com/office/drawing/2014/main" id="{CA13A1A2-E686-5090-760C-F8161A4B1477}"/>
                </a:ext>
              </a:extLst>
            </p:cNvPr>
            <p:cNvSpPr/>
            <p:nvPr/>
          </p:nvSpPr>
          <p:spPr>
            <a:xfrm>
              <a:off x="5454900" y="10612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1" y="1"/>
                    <a:pt x="0" y="167"/>
                    <a:pt x="0" y="334"/>
                  </a:cubicBezTo>
                  <a:cubicBezTo>
                    <a:pt x="30" y="453"/>
                    <a:pt x="140" y="573"/>
                    <a:pt x="282" y="573"/>
                  </a:cubicBezTo>
                  <a:cubicBezTo>
                    <a:pt x="299" y="573"/>
                    <a:pt x="316" y="571"/>
                    <a:pt x="334" y="568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4311;p53">
              <a:extLst>
                <a:ext uri="{FF2B5EF4-FFF2-40B4-BE49-F238E27FC236}">
                  <a16:creationId xmlns:a16="http://schemas.microsoft.com/office/drawing/2014/main" id="{100B6B81-B4A0-6B8E-493C-487CD5C79B6E}"/>
                </a:ext>
              </a:extLst>
            </p:cNvPr>
            <p:cNvSpPr/>
            <p:nvPr/>
          </p:nvSpPr>
          <p:spPr>
            <a:xfrm>
              <a:off x="5380675" y="863125"/>
              <a:ext cx="56725" cy="210600"/>
            </a:xfrm>
            <a:custGeom>
              <a:avLst/>
              <a:gdLst/>
              <a:ahLst/>
              <a:cxnLst/>
              <a:rect l="l" t="t" r="r" b="b"/>
              <a:pathLst>
                <a:path w="2269" h="8424" extrusionOk="0">
                  <a:moveTo>
                    <a:pt x="1272" y="1"/>
                  </a:moveTo>
                  <a:cubicBezTo>
                    <a:pt x="1191" y="1"/>
                    <a:pt x="1101" y="47"/>
                    <a:pt x="1001" y="151"/>
                  </a:cubicBezTo>
                  <a:cubicBezTo>
                    <a:pt x="942" y="80"/>
                    <a:pt x="854" y="47"/>
                    <a:pt x="764" y="47"/>
                  </a:cubicBezTo>
                  <a:cubicBezTo>
                    <a:pt x="601" y="47"/>
                    <a:pt x="434" y="158"/>
                    <a:pt x="434" y="351"/>
                  </a:cubicBezTo>
                  <a:cubicBezTo>
                    <a:pt x="1" y="351"/>
                    <a:pt x="101" y="785"/>
                    <a:pt x="301" y="1019"/>
                  </a:cubicBezTo>
                  <a:cubicBezTo>
                    <a:pt x="601" y="1486"/>
                    <a:pt x="668" y="2053"/>
                    <a:pt x="1001" y="2486"/>
                  </a:cubicBezTo>
                  <a:cubicBezTo>
                    <a:pt x="1235" y="3921"/>
                    <a:pt x="1135" y="5388"/>
                    <a:pt x="1302" y="6856"/>
                  </a:cubicBezTo>
                  <a:cubicBezTo>
                    <a:pt x="1302" y="6856"/>
                    <a:pt x="1302" y="6856"/>
                    <a:pt x="1335" y="6889"/>
                  </a:cubicBezTo>
                  <a:cubicBezTo>
                    <a:pt x="1368" y="6956"/>
                    <a:pt x="1402" y="7023"/>
                    <a:pt x="1435" y="7056"/>
                  </a:cubicBezTo>
                  <a:cubicBezTo>
                    <a:pt x="1468" y="7156"/>
                    <a:pt x="1502" y="7223"/>
                    <a:pt x="1568" y="7290"/>
                  </a:cubicBezTo>
                  <a:cubicBezTo>
                    <a:pt x="1635" y="7457"/>
                    <a:pt x="1735" y="7590"/>
                    <a:pt x="1802" y="7723"/>
                  </a:cubicBezTo>
                  <a:cubicBezTo>
                    <a:pt x="1969" y="7957"/>
                    <a:pt x="2102" y="8190"/>
                    <a:pt x="2269" y="8424"/>
                  </a:cubicBezTo>
                  <a:cubicBezTo>
                    <a:pt x="2136" y="7890"/>
                    <a:pt x="2069" y="7323"/>
                    <a:pt x="2069" y="6723"/>
                  </a:cubicBezTo>
                  <a:cubicBezTo>
                    <a:pt x="1969" y="5155"/>
                    <a:pt x="2102" y="3554"/>
                    <a:pt x="2002" y="1986"/>
                  </a:cubicBezTo>
                  <a:cubicBezTo>
                    <a:pt x="1916" y="1643"/>
                    <a:pt x="1757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4312;p53">
              <a:extLst>
                <a:ext uri="{FF2B5EF4-FFF2-40B4-BE49-F238E27FC236}">
                  <a16:creationId xmlns:a16="http://schemas.microsoft.com/office/drawing/2014/main" id="{378EACAF-8BDA-6DDC-BC94-7EEFAD3D8741}"/>
                </a:ext>
              </a:extLst>
            </p:cNvPr>
            <p:cNvSpPr/>
            <p:nvPr/>
          </p:nvSpPr>
          <p:spPr>
            <a:xfrm>
              <a:off x="5574975" y="10512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0"/>
                  </a:cubicBezTo>
                  <a:cubicBezTo>
                    <a:pt x="34" y="467"/>
                    <a:pt x="168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4313;p53">
              <a:extLst>
                <a:ext uri="{FF2B5EF4-FFF2-40B4-BE49-F238E27FC236}">
                  <a16:creationId xmlns:a16="http://schemas.microsoft.com/office/drawing/2014/main" id="{6A2892F1-3233-7C67-532C-1D51F9FC90BD}"/>
                </a:ext>
              </a:extLst>
            </p:cNvPr>
            <p:cNvSpPr/>
            <p:nvPr/>
          </p:nvSpPr>
          <p:spPr>
            <a:xfrm>
              <a:off x="5230575" y="1870175"/>
              <a:ext cx="431175" cy="77525"/>
            </a:xfrm>
            <a:custGeom>
              <a:avLst/>
              <a:gdLst/>
              <a:ahLst/>
              <a:cxnLst/>
              <a:rect l="l" t="t" r="r" b="b"/>
              <a:pathLst>
                <a:path w="17247" h="3101" extrusionOk="0">
                  <a:moveTo>
                    <a:pt x="13433" y="1"/>
                  </a:moveTo>
                  <a:cubicBezTo>
                    <a:pt x="12744" y="1"/>
                    <a:pt x="12057" y="47"/>
                    <a:pt x="11375" y="165"/>
                  </a:cubicBezTo>
                  <a:cubicBezTo>
                    <a:pt x="10265" y="297"/>
                    <a:pt x="9490" y="1308"/>
                    <a:pt x="8437" y="1308"/>
                  </a:cubicBezTo>
                  <a:cubicBezTo>
                    <a:pt x="8160" y="1308"/>
                    <a:pt x="7865" y="1239"/>
                    <a:pt x="7539" y="1065"/>
                  </a:cubicBezTo>
                  <a:cubicBezTo>
                    <a:pt x="6961" y="777"/>
                    <a:pt x="6383" y="663"/>
                    <a:pt x="5806" y="663"/>
                  </a:cubicBezTo>
                  <a:cubicBezTo>
                    <a:pt x="3915" y="663"/>
                    <a:pt x="2024" y="1877"/>
                    <a:pt x="134" y="2133"/>
                  </a:cubicBezTo>
                  <a:cubicBezTo>
                    <a:pt x="100" y="2166"/>
                    <a:pt x="34" y="2166"/>
                    <a:pt x="0" y="2200"/>
                  </a:cubicBezTo>
                  <a:cubicBezTo>
                    <a:pt x="100" y="2233"/>
                    <a:pt x="167" y="2233"/>
                    <a:pt x="234" y="2266"/>
                  </a:cubicBezTo>
                  <a:lnTo>
                    <a:pt x="367" y="2266"/>
                  </a:lnTo>
                  <a:cubicBezTo>
                    <a:pt x="467" y="2300"/>
                    <a:pt x="601" y="2300"/>
                    <a:pt x="701" y="2333"/>
                  </a:cubicBezTo>
                  <a:cubicBezTo>
                    <a:pt x="901" y="2366"/>
                    <a:pt x="1101" y="2400"/>
                    <a:pt x="1301" y="2433"/>
                  </a:cubicBezTo>
                  <a:lnTo>
                    <a:pt x="1501" y="2433"/>
                  </a:lnTo>
                  <a:cubicBezTo>
                    <a:pt x="1968" y="2300"/>
                    <a:pt x="2435" y="2100"/>
                    <a:pt x="2902" y="1933"/>
                  </a:cubicBezTo>
                  <a:cubicBezTo>
                    <a:pt x="2936" y="2100"/>
                    <a:pt x="3061" y="2150"/>
                    <a:pt x="3207" y="2150"/>
                  </a:cubicBezTo>
                  <a:cubicBezTo>
                    <a:pt x="3353" y="2150"/>
                    <a:pt x="3520" y="2100"/>
                    <a:pt x="3636" y="2066"/>
                  </a:cubicBezTo>
                  <a:cubicBezTo>
                    <a:pt x="4071" y="1961"/>
                    <a:pt x="4512" y="1897"/>
                    <a:pt x="4950" y="1897"/>
                  </a:cubicBezTo>
                  <a:cubicBezTo>
                    <a:pt x="5489" y="1897"/>
                    <a:pt x="6024" y="1994"/>
                    <a:pt x="6538" y="2233"/>
                  </a:cubicBezTo>
                  <a:cubicBezTo>
                    <a:pt x="7172" y="2466"/>
                    <a:pt x="7673" y="3034"/>
                    <a:pt x="8373" y="3100"/>
                  </a:cubicBezTo>
                  <a:lnTo>
                    <a:pt x="8640" y="3100"/>
                  </a:lnTo>
                  <a:cubicBezTo>
                    <a:pt x="9841" y="3034"/>
                    <a:pt x="10875" y="2333"/>
                    <a:pt x="11842" y="1599"/>
                  </a:cubicBezTo>
                  <a:cubicBezTo>
                    <a:pt x="12476" y="1099"/>
                    <a:pt x="13043" y="865"/>
                    <a:pt x="13877" y="832"/>
                  </a:cubicBezTo>
                  <a:cubicBezTo>
                    <a:pt x="14344" y="799"/>
                    <a:pt x="14778" y="765"/>
                    <a:pt x="15211" y="765"/>
                  </a:cubicBezTo>
                  <a:cubicBezTo>
                    <a:pt x="15378" y="699"/>
                    <a:pt x="15578" y="699"/>
                    <a:pt x="15778" y="665"/>
                  </a:cubicBezTo>
                  <a:cubicBezTo>
                    <a:pt x="15795" y="649"/>
                    <a:pt x="15820" y="640"/>
                    <a:pt x="15845" y="640"/>
                  </a:cubicBezTo>
                  <a:cubicBezTo>
                    <a:pt x="15870" y="640"/>
                    <a:pt x="15895" y="649"/>
                    <a:pt x="15912" y="665"/>
                  </a:cubicBezTo>
                  <a:lnTo>
                    <a:pt x="16012" y="665"/>
                  </a:lnTo>
                  <a:cubicBezTo>
                    <a:pt x="16045" y="632"/>
                    <a:pt x="16079" y="632"/>
                    <a:pt x="16112" y="632"/>
                  </a:cubicBezTo>
                  <a:cubicBezTo>
                    <a:pt x="16179" y="598"/>
                    <a:pt x="16279" y="598"/>
                    <a:pt x="16379" y="565"/>
                  </a:cubicBezTo>
                  <a:cubicBezTo>
                    <a:pt x="16512" y="532"/>
                    <a:pt x="16646" y="498"/>
                    <a:pt x="16779" y="465"/>
                  </a:cubicBezTo>
                  <a:cubicBezTo>
                    <a:pt x="16946" y="398"/>
                    <a:pt x="17079" y="365"/>
                    <a:pt x="17246" y="298"/>
                  </a:cubicBezTo>
                  <a:cubicBezTo>
                    <a:pt x="17013" y="265"/>
                    <a:pt x="16779" y="265"/>
                    <a:pt x="16612" y="232"/>
                  </a:cubicBezTo>
                  <a:cubicBezTo>
                    <a:pt x="15560" y="110"/>
                    <a:pt x="14495" y="1"/>
                    <a:pt x="1343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4314;p53">
              <a:extLst>
                <a:ext uri="{FF2B5EF4-FFF2-40B4-BE49-F238E27FC236}">
                  <a16:creationId xmlns:a16="http://schemas.microsoft.com/office/drawing/2014/main" id="{E95C1A65-FC3F-77CE-FCB0-F2A7D8EABF8F}"/>
                </a:ext>
              </a:extLst>
            </p:cNvPr>
            <p:cNvSpPr/>
            <p:nvPr/>
          </p:nvSpPr>
          <p:spPr>
            <a:xfrm>
              <a:off x="5842475" y="1958575"/>
              <a:ext cx="93625" cy="180925"/>
            </a:xfrm>
            <a:custGeom>
              <a:avLst/>
              <a:gdLst/>
              <a:ahLst/>
              <a:cxnLst/>
              <a:rect l="l" t="t" r="r" b="b"/>
              <a:pathLst>
                <a:path w="3745" h="7237" extrusionOk="0">
                  <a:moveTo>
                    <a:pt x="759" y="1"/>
                  </a:moveTo>
                  <a:cubicBezTo>
                    <a:pt x="76" y="1"/>
                    <a:pt x="0" y="1632"/>
                    <a:pt x="142" y="2200"/>
                  </a:cubicBezTo>
                  <a:cubicBezTo>
                    <a:pt x="509" y="3967"/>
                    <a:pt x="1576" y="5469"/>
                    <a:pt x="2477" y="7003"/>
                  </a:cubicBezTo>
                  <a:cubicBezTo>
                    <a:pt x="2477" y="7136"/>
                    <a:pt x="2610" y="7236"/>
                    <a:pt x="2744" y="7236"/>
                  </a:cubicBezTo>
                  <a:lnTo>
                    <a:pt x="2811" y="7236"/>
                  </a:lnTo>
                  <a:cubicBezTo>
                    <a:pt x="2911" y="7236"/>
                    <a:pt x="2977" y="7170"/>
                    <a:pt x="3011" y="7070"/>
                  </a:cubicBezTo>
                  <a:cubicBezTo>
                    <a:pt x="3378" y="6870"/>
                    <a:pt x="3645" y="6102"/>
                    <a:pt x="3745" y="5702"/>
                  </a:cubicBezTo>
                  <a:cubicBezTo>
                    <a:pt x="3178" y="4668"/>
                    <a:pt x="2344" y="3734"/>
                    <a:pt x="2010" y="2566"/>
                  </a:cubicBezTo>
                  <a:cubicBezTo>
                    <a:pt x="1710" y="1799"/>
                    <a:pt x="1843" y="799"/>
                    <a:pt x="1176" y="165"/>
                  </a:cubicBezTo>
                  <a:cubicBezTo>
                    <a:pt x="1017" y="51"/>
                    <a:pt x="879" y="1"/>
                    <a:pt x="75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4315;p53">
              <a:extLst>
                <a:ext uri="{FF2B5EF4-FFF2-40B4-BE49-F238E27FC236}">
                  <a16:creationId xmlns:a16="http://schemas.microsoft.com/office/drawing/2014/main" id="{AE44FD26-5460-F961-17B2-4D31FD8D30B0}"/>
                </a:ext>
              </a:extLst>
            </p:cNvPr>
            <p:cNvSpPr/>
            <p:nvPr/>
          </p:nvSpPr>
          <p:spPr>
            <a:xfrm>
              <a:off x="5911050" y="2139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4316;p53">
              <a:extLst>
                <a:ext uri="{FF2B5EF4-FFF2-40B4-BE49-F238E27FC236}">
                  <a16:creationId xmlns:a16="http://schemas.microsoft.com/office/drawing/2014/main" id="{C65EEF5C-FD0A-77E6-BC4A-DA9437BD9A29}"/>
                </a:ext>
              </a:extLst>
            </p:cNvPr>
            <p:cNvSpPr/>
            <p:nvPr/>
          </p:nvSpPr>
          <p:spPr>
            <a:xfrm>
              <a:off x="5198050" y="2466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4317;p53">
              <a:extLst>
                <a:ext uri="{FF2B5EF4-FFF2-40B4-BE49-F238E27FC236}">
                  <a16:creationId xmlns:a16="http://schemas.microsoft.com/office/drawing/2014/main" id="{9CD3274B-3AEF-440F-E784-7B7AFA3CFBE8}"/>
                </a:ext>
              </a:extLst>
            </p:cNvPr>
            <p:cNvSpPr/>
            <p:nvPr/>
          </p:nvSpPr>
          <p:spPr>
            <a:xfrm>
              <a:off x="5154675" y="2264100"/>
              <a:ext cx="696375" cy="269025"/>
            </a:xfrm>
            <a:custGeom>
              <a:avLst/>
              <a:gdLst/>
              <a:ahLst/>
              <a:cxnLst/>
              <a:rect l="l" t="t" r="r" b="b"/>
              <a:pathLst>
                <a:path w="27855" h="10761" extrusionOk="0">
                  <a:moveTo>
                    <a:pt x="15676" y="0"/>
                  </a:moveTo>
                  <a:cubicBezTo>
                    <a:pt x="15412" y="0"/>
                    <a:pt x="15145" y="97"/>
                    <a:pt x="14878" y="319"/>
                  </a:cubicBezTo>
                  <a:cubicBezTo>
                    <a:pt x="14811" y="386"/>
                    <a:pt x="14778" y="486"/>
                    <a:pt x="14711" y="553"/>
                  </a:cubicBezTo>
                  <a:cubicBezTo>
                    <a:pt x="14678" y="586"/>
                    <a:pt x="14678" y="619"/>
                    <a:pt x="14678" y="619"/>
                  </a:cubicBezTo>
                  <a:cubicBezTo>
                    <a:pt x="14611" y="686"/>
                    <a:pt x="14578" y="786"/>
                    <a:pt x="14545" y="853"/>
                  </a:cubicBezTo>
                  <a:cubicBezTo>
                    <a:pt x="14511" y="886"/>
                    <a:pt x="14511" y="920"/>
                    <a:pt x="14478" y="920"/>
                  </a:cubicBezTo>
                  <a:cubicBezTo>
                    <a:pt x="14478" y="953"/>
                    <a:pt x="14478" y="1020"/>
                    <a:pt x="14445" y="1053"/>
                  </a:cubicBezTo>
                  <a:cubicBezTo>
                    <a:pt x="14445" y="1120"/>
                    <a:pt x="14411" y="1187"/>
                    <a:pt x="14378" y="1287"/>
                  </a:cubicBezTo>
                  <a:cubicBezTo>
                    <a:pt x="14311" y="1453"/>
                    <a:pt x="14278" y="1587"/>
                    <a:pt x="14211" y="1754"/>
                  </a:cubicBezTo>
                  <a:cubicBezTo>
                    <a:pt x="14211" y="1787"/>
                    <a:pt x="14211" y="1787"/>
                    <a:pt x="14178" y="1820"/>
                  </a:cubicBezTo>
                  <a:cubicBezTo>
                    <a:pt x="14211" y="1954"/>
                    <a:pt x="14244" y="2087"/>
                    <a:pt x="14244" y="2221"/>
                  </a:cubicBezTo>
                  <a:cubicBezTo>
                    <a:pt x="14244" y="2321"/>
                    <a:pt x="14244" y="2421"/>
                    <a:pt x="14244" y="2487"/>
                  </a:cubicBezTo>
                  <a:cubicBezTo>
                    <a:pt x="14078" y="2821"/>
                    <a:pt x="13644" y="3388"/>
                    <a:pt x="14044" y="3622"/>
                  </a:cubicBezTo>
                  <a:cubicBezTo>
                    <a:pt x="14011" y="3622"/>
                    <a:pt x="13978" y="3655"/>
                    <a:pt x="13978" y="3722"/>
                  </a:cubicBezTo>
                  <a:cubicBezTo>
                    <a:pt x="13144" y="5390"/>
                    <a:pt x="12076" y="6924"/>
                    <a:pt x="10408" y="7891"/>
                  </a:cubicBezTo>
                  <a:cubicBezTo>
                    <a:pt x="9147" y="8411"/>
                    <a:pt x="7775" y="8820"/>
                    <a:pt x="6402" y="8820"/>
                  </a:cubicBezTo>
                  <a:cubicBezTo>
                    <a:pt x="5924" y="8820"/>
                    <a:pt x="5445" y="8771"/>
                    <a:pt x="4971" y="8659"/>
                  </a:cubicBezTo>
                  <a:cubicBezTo>
                    <a:pt x="3837" y="8225"/>
                    <a:pt x="2736" y="7558"/>
                    <a:pt x="1869" y="6690"/>
                  </a:cubicBezTo>
                  <a:cubicBezTo>
                    <a:pt x="1235" y="6123"/>
                    <a:pt x="768" y="5223"/>
                    <a:pt x="301" y="4722"/>
                  </a:cubicBezTo>
                  <a:lnTo>
                    <a:pt x="268" y="4722"/>
                  </a:lnTo>
                  <a:cubicBezTo>
                    <a:pt x="234" y="4656"/>
                    <a:pt x="234" y="4556"/>
                    <a:pt x="234" y="4456"/>
                  </a:cubicBezTo>
                  <a:cubicBezTo>
                    <a:pt x="134" y="4355"/>
                    <a:pt x="68" y="4255"/>
                    <a:pt x="1" y="4155"/>
                  </a:cubicBezTo>
                  <a:lnTo>
                    <a:pt x="1" y="4155"/>
                  </a:lnTo>
                  <a:cubicBezTo>
                    <a:pt x="1" y="4389"/>
                    <a:pt x="34" y="4656"/>
                    <a:pt x="101" y="4889"/>
                  </a:cubicBezTo>
                  <a:cubicBezTo>
                    <a:pt x="168" y="5223"/>
                    <a:pt x="268" y="5556"/>
                    <a:pt x="368" y="5890"/>
                  </a:cubicBezTo>
                  <a:cubicBezTo>
                    <a:pt x="368" y="5890"/>
                    <a:pt x="368" y="5923"/>
                    <a:pt x="401" y="5923"/>
                  </a:cubicBezTo>
                  <a:cubicBezTo>
                    <a:pt x="435" y="6057"/>
                    <a:pt x="468" y="6157"/>
                    <a:pt x="535" y="6290"/>
                  </a:cubicBezTo>
                  <a:cubicBezTo>
                    <a:pt x="601" y="6424"/>
                    <a:pt x="668" y="6524"/>
                    <a:pt x="735" y="6657"/>
                  </a:cubicBezTo>
                  <a:cubicBezTo>
                    <a:pt x="868" y="6924"/>
                    <a:pt x="1035" y="7157"/>
                    <a:pt x="1168" y="7391"/>
                  </a:cubicBezTo>
                  <a:cubicBezTo>
                    <a:pt x="1369" y="7624"/>
                    <a:pt x="1535" y="7858"/>
                    <a:pt x="1735" y="8091"/>
                  </a:cubicBezTo>
                  <a:cubicBezTo>
                    <a:pt x="1735" y="8125"/>
                    <a:pt x="1769" y="8158"/>
                    <a:pt x="1802" y="8158"/>
                  </a:cubicBezTo>
                  <a:cubicBezTo>
                    <a:pt x="1802" y="8192"/>
                    <a:pt x="1836" y="8225"/>
                    <a:pt x="1836" y="8225"/>
                  </a:cubicBezTo>
                  <a:cubicBezTo>
                    <a:pt x="1836" y="8225"/>
                    <a:pt x="1869" y="8258"/>
                    <a:pt x="1869" y="8258"/>
                  </a:cubicBezTo>
                  <a:cubicBezTo>
                    <a:pt x="1902" y="8292"/>
                    <a:pt x="1902" y="8292"/>
                    <a:pt x="1902" y="8292"/>
                  </a:cubicBezTo>
                  <a:lnTo>
                    <a:pt x="1936" y="8292"/>
                  </a:lnTo>
                  <a:cubicBezTo>
                    <a:pt x="1936" y="8292"/>
                    <a:pt x="1936" y="8325"/>
                    <a:pt x="1936" y="8325"/>
                  </a:cubicBezTo>
                  <a:cubicBezTo>
                    <a:pt x="1936" y="8325"/>
                    <a:pt x="1969" y="8325"/>
                    <a:pt x="1969" y="8358"/>
                  </a:cubicBezTo>
                  <a:lnTo>
                    <a:pt x="2069" y="8458"/>
                  </a:lnTo>
                  <a:cubicBezTo>
                    <a:pt x="2069" y="8458"/>
                    <a:pt x="2069" y="8458"/>
                    <a:pt x="2069" y="8458"/>
                  </a:cubicBezTo>
                  <a:lnTo>
                    <a:pt x="2069" y="8458"/>
                  </a:lnTo>
                  <a:cubicBezTo>
                    <a:pt x="2069" y="8458"/>
                    <a:pt x="2069" y="8492"/>
                    <a:pt x="2069" y="8492"/>
                  </a:cubicBezTo>
                  <a:lnTo>
                    <a:pt x="2102" y="8492"/>
                  </a:lnTo>
                  <a:lnTo>
                    <a:pt x="2074" y="8464"/>
                  </a:lnTo>
                  <a:lnTo>
                    <a:pt x="2074" y="8464"/>
                  </a:lnTo>
                  <a:cubicBezTo>
                    <a:pt x="2272" y="8661"/>
                    <a:pt x="2438" y="8827"/>
                    <a:pt x="2636" y="8992"/>
                  </a:cubicBezTo>
                  <a:cubicBezTo>
                    <a:pt x="2836" y="9159"/>
                    <a:pt x="3036" y="9292"/>
                    <a:pt x="3237" y="9459"/>
                  </a:cubicBezTo>
                  <a:cubicBezTo>
                    <a:pt x="3670" y="9726"/>
                    <a:pt x="4070" y="9993"/>
                    <a:pt x="4537" y="10193"/>
                  </a:cubicBezTo>
                  <a:cubicBezTo>
                    <a:pt x="5004" y="10393"/>
                    <a:pt x="5505" y="10527"/>
                    <a:pt x="5972" y="10627"/>
                  </a:cubicBezTo>
                  <a:cubicBezTo>
                    <a:pt x="6205" y="10693"/>
                    <a:pt x="6439" y="10727"/>
                    <a:pt x="6672" y="10760"/>
                  </a:cubicBezTo>
                  <a:cubicBezTo>
                    <a:pt x="6739" y="10760"/>
                    <a:pt x="6806" y="10727"/>
                    <a:pt x="6872" y="10727"/>
                  </a:cubicBezTo>
                  <a:lnTo>
                    <a:pt x="6906" y="10727"/>
                  </a:lnTo>
                  <a:cubicBezTo>
                    <a:pt x="8240" y="10660"/>
                    <a:pt x="9508" y="10226"/>
                    <a:pt x="10642" y="9559"/>
                  </a:cubicBezTo>
                  <a:cubicBezTo>
                    <a:pt x="12009" y="8992"/>
                    <a:pt x="13044" y="7791"/>
                    <a:pt x="14178" y="6924"/>
                  </a:cubicBezTo>
                  <a:cubicBezTo>
                    <a:pt x="14850" y="6307"/>
                    <a:pt x="15546" y="6071"/>
                    <a:pt x="16251" y="6071"/>
                  </a:cubicBezTo>
                  <a:cubicBezTo>
                    <a:pt x="18099" y="6071"/>
                    <a:pt x="20012" y="7688"/>
                    <a:pt x="21750" y="8292"/>
                  </a:cubicBezTo>
                  <a:cubicBezTo>
                    <a:pt x="22709" y="8599"/>
                    <a:pt x="23756" y="8850"/>
                    <a:pt x="24777" y="8850"/>
                  </a:cubicBezTo>
                  <a:cubicBezTo>
                    <a:pt x="25532" y="8850"/>
                    <a:pt x="26273" y="8713"/>
                    <a:pt x="26953" y="8358"/>
                  </a:cubicBezTo>
                  <a:cubicBezTo>
                    <a:pt x="27087" y="8292"/>
                    <a:pt x="27154" y="8192"/>
                    <a:pt x="27154" y="8058"/>
                  </a:cubicBezTo>
                  <a:cubicBezTo>
                    <a:pt x="27254" y="7991"/>
                    <a:pt x="27287" y="7891"/>
                    <a:pt x="27287" y="7758"/>
                  </a:cubicBezTo>
                  <a:cubicBezTo>
                    <a:pt x="27254" y="7691"/>
                    <a:pt x="27220" y="7658"/>
                    <a:pt x="27187" y="7624"/>
                  </a:cubicBezTo>
                  <a:cubicBezTo>
                    <a:pt x="27254" y="7558"/>
                    <a:pt x="27320" y="7458"/>
                    <a:pt x="27354" y="7358"/>
                  </a:cubicBezTo>
                  <a:cubicBezTo>
                    <a:pt x="27387" y="7258"/>
                    <a:pt x="27387" y="7124"/>
                    <a:pt x="27320" y="7024"/>
                  </a:cubicBezTo>
                  <a:cubicBezTo>
                    <a:pt x="27320" y="6757"/>
                    <a:pt x="27654" y="6290"/>
                    <a:pt x="27621" y="5957"/>
                  </a:cubicBezTo>
                  <a:cubicBezTo>
                    <a:pt x="27787" y="5857"/>
                    <a:pt x="27854" y="5723"/>
                    <a:pt x="27787" y="5523"/>
                  </a:cubicBezTo>
                  <a:cubicBezTo>
                    <a:pt x="27721" y="5434"/>
                    <a:pt x="27624" y="5390"/>
                    <a:pt x="27528" y="5390"/>
                  </a:cubicBezTo>
                  <a:cubicBezTo>
                    <a:pt x="27480" y="5390"/>
                    <a:pt x="27432" y="5401"/>
                    <a:pt x="27387" y="5423"/>
                  </a:cubicBezTo>
                  <a:cubicBezTo>
                    <a:pt x="26953" y="5656"/>
                    <a:pt x="26520" y="5890"/>
                    <a:pt x="26086" y="6057"/>
                  </a:cubicBezTo>
                  <a:cubicBezTo>
                    <a:pt x="25410" y="6315"/>
                    <a:pt x="24662" y="6455"/>
                    <a:pt x="23913" y="6455"/>
                  </a:cubicBezTo>
                  <a:cubicBezTo>
                    <a:pt x="23407" y="6455"/>
                    <a:pt x="22901" y="6391"/>
                    <a:pt x="22417" y="6257"/>
                  </a:cubicBezTo>
                  <a:cubicBezTo>
                    <a:pt x="22083" y="6123"/>
                    <a:pt x="21750" y="5990"/>
                    <a:pt x="21416" y="5790"/>
                  </a:cubicBezTo>
                  <a:lnTo>
                    <a:pt x="21416" y="5756"/>
                  </a:lnTo>
                  <a:cubicBezTo>
                    <a:pt x="21383" y="5756"/>
                    <a:pt x="21316" y="5723"/>
                    <a:pt x="21249" y="5690"/>
                  </a:cubicBezTo>
                  <a:cubicBezTo>
                    <a:pt x="21249" y="5690"/>
                    <a:pt x="21216" y="5656"/>
                    <a:pt x="21216" y="5656"/>
                  </a:cubicBezTo>
                  <a:lnTo>
                    <a:pt x="21083" y="5656"/>
                  </a:lnTo>
                  <a:cubicBezTo>
                    <a:pt x="21049" y="5623"/>
                    <a:pt x="21016" y="5623"/>
                    <a:pt x="20983" y="5623"/>
                  </a:cubicBezTo>
                  <a:lnTo>
                    <a:pt x="20916" y="5590"/>
                  </a:lnTo>
                  <a:cubicBezTo>
                    <a:pt x="20882" y="5590"/>
                    <a:pt x="20882" y="5556"/>
                    <a:pt x="20882" y="5556"/>
                  </a:cubicBezTo>
                  <a:cubicBezTo>
                    <a:pt x="20816" y="5523"/>
                    <a:pt x="20749" y="5490"/>
                    <a:pt x="20682" y="5456"/>
                  </a:cubicBezTo>
                  <a:lnTo>
                    <a:pt x="20649" y="5456"/>
                  </a:lnTo>
                  <a:cubicBezTo>
                    <a:pt x="20582" y="5390"/>
                    <a:pt x="20516" y="5356"/>
                    <a:pt x="20449" y="5323"/>
                  </a:cubicBezTo>
                  <a:cubicBezTo>
                    <a:pt x="20415" y="5289"/>
                    <a:pt x="20415" y="5289"/>
                    <a:pt x="20415" y="5289"/>
                  </a:cubicBezTo>
                  <a:cubicBezTo>
                    <a:pt x="20382" y="5256"/>
                    <a:pt x="20382" y="5256"/>
                    <a:pt x="20349" y="5256"/>
                  </a:cubicBezTo>
                  <a:cubicBezTo>
                    <a:pt x="20315" y="5223"/>
                    <a:pt x="20315" y="5189"/>
                    <a:pt x="20282" y="5189"/>
                  </a:cubicBezTo>
                  <a:cubicBezTo>
                    <a:pt x="20249" y="5156"/>
                    <a:pt x="20215" y="5123"/>
                    <a:pt x="20182" y="5089"/>
                  </a:cubicBezTo>
                  <a:cubicBezTo>
                    <a:pt x="20182" y="5056"/>
                    <a:pt x="20149" y="5056"/>
                    <a:pt x="20115" y="5023"/>
                  </a:cubicBezTo>
                  <a:cubicBezTo>
                    <a:pt x="20115" y="4989"/>
                    <a:pt x="20115" y="4989"/>
                    <a:pt x="20115" y="4989"/>
                  </a:cubicBezTo>
                  <a:cubicBezTo>
                    <a:pt x="20049" y="4923"/>
                    <a:pt x="20015" y="4889"/>
                    <a:pt x="19982" y="4822"/>
                  </a:cubicBezTo>
                  <a:cubicBezTo>
                    <a:pt x="19882" y="4689"/>
                    <a:pt x="19748" y="4556"/>
                    <a:pt x="19648" y="4389"/>
                  </a:cubicBezTo>
                  <a:lnTo>
                    <a:pt x="19615" y="4389"/>
                  </a:lnTo>
                  <a:cubicBezTo>
                    <a:pt x="19582" y="4322"/>
                    <a:pt x="19548" y="4255"/>
                    <a:pt x="19481" y="4189"/>
                  </a:cubicBezTo>
                  <a:cubicBezTo>
                    <a:pt x="19448" y="4122"/>
                    <a:pt x="19381" y="4055"/>
                    <a:pt x="19348" y="4022"/>
                  </a:cubicBezTo>
                  <a:cubicBezTo>
                    <a:pt x="19248" y="3888"/>
                    <a:pt x="19148" y="3755"/>
                    <a:pt x="19048" y="3622"/>
                  </a:cubicBezTo>
                  <a:cubicBezTo>
                    <a:pt x="18981" y="3522"/>
                    <a:pt x="18914" y="3455"/>
                    <a:pt x="18848" y="3355"/>
                  </a:cubicBezTo>
                  <a:cubicBezTo>
                    <a:pt x="18781" y="3255"/>
                    <a:pt x="18714" y="3188"/>
                    <a:pt x="18648" y="3088"/>
                  </a:cubicBezTo>
                  <a:cubicBezTo>
                    <a:pt x="18547" y="2954"/>
                    <a:pt x="18447" y="2788"/>
                    <a:pt x="18347" y="2654"/>
                  </a:cubicBezTo>
                  <a:cubicBezTo>
                    <a:pt x="18314" y="2554"/>
                    <a:pt x="18247" y="2454"/>
                    <a:pt x="18214" y="2354"/>
                  </a:cubicBezTo>
                  <a:cubicBezTo>
                    <a:pt x="18147" y="2287"/>
                    <a:pt x="18114" y="2187"/>
                    <a:pt x="18047" y="2121"/>
                  </a:cubicBezTo>
                  <a:cubicBezTo>
                    <a:pt x="18047" y="2087"/>
                    <a:pt x="18047" y="2087"/>
                    <a:pt x="18014" y="2087"/>
                  </a:cubicBezTo>
                  <a:cubicBezTo>
                    <a:pt x="17947" y="1954"/>
                    <a:pt x="17847" y="1854"/>
                    <a:pt x="17780" y="1720"/>
                  </a:cubicBezTo>
                  <a:cubicBezTo>
                    <a:pt x="17714" y="1620"/>
                    <a:pt x="17647" y="1520"/>
                    <a:pt x="17580" y="1420"/>
                  </a:cubicBezTo>
                  <a:cubicBezTo>
                    <a:pt x="17480" y="1287"/>
                    <a:pt x="17347" y="1153"/>
                    <a:pt x="17247" y="986"/>
                  </a:cubicBezTo>
                  <a:cubicBezTo>
                    <a:pt x="17247" y="953"/>
                    <a:pt x="17213" y="953"/>
                    <a:pt x="17213" y="920"/>
                  </a:cubicBezTo>
                  <a:cubicBezTo>
                    <a:pt x="16724" y="386"/>
                    <a:pt x="16205" y="0"/>
                    <a:pt x="15676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4318;p53">
              <a:extLst>
                <a:ext uri="{FF2B5EF4-FFF2-40B4-BE49-F238E27FC236}">
                  <a16:creationId xmlns:a16="http://schemas.microsoft.com/office/drawing/2014/main" id="{568614E5-B2DF-0229-6E36-C0283CCAB434}"/>
                </a:ext>
              </a:extLst>
            </p:cNvPr>
            <p:cNvSpPr/>
            <p:nvPr/>
          </p:nvSpPr>
          <p:spPr>
            <a:xfrm>
              <a:off x="5912725" y="1841625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44" y="1"/>
                  </a:moveTo>
                  <a:cubicBezTo>
                    <a:pt x="329" y="1"/>
                    <a:pt x="315" y="2"/>
                    <a:pt x="301" y="6"/>
                  </a:cubicBezTo>
                  <a:cubicBezTo>
                    <a:pt x="134" y="6"/>
                    <a:pt x="1" y="173"/>
                    <a:pt x="34" y="306"/>
                  </a:cubicBezTo>
                  <a:cubicBezTo>
                    <a:pt x="34" y="473"/>
                    <a:pt x="201" y="573"/>
                    <a:pt x="368" y="573"/>
                  </a:cubicBezTo>
                  <a:cubicBezTo>
                    <a:pt x="501" y="573"/>
                    <a:pt x="634" y="406"/>
                    <a:pt x="601" y="239"/>
                  </a:cubicBezTo>
                  <a:cubicBezTo>
                    <a:pt x="601" y="120"/>
                    <a:pt x="468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4319;p53">
              <a:extLst>
                <a:ext uri="{FF2B5EF4-FFF2-40B4-BE49-F238E27FC236}">
                  <a16:creationId xmlns:a16="http://schemas.microsoft.com/office/drawing/2014/main" id="{EA641BA5-140C-281F-9F5C-DF4FF82F5BEB}"/>
                </a:ext>
              </a:extLst>
            </p:cNvPr>
            <p:cNvSpPr/>
            <p:nvPr/>
          </p:nvSpPr>
          <p:spPr>
            <a:xfrm>
              <a:off x="5929400" y="1853300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44" y="1"/>
                  </a:moveTo>
                  <a:cubicBezTo>
                    <a:pt x="329" y="1"/>
                    <a:pt x="315" y="2"/>
                    <a:pt x="301" y="6"/>
                  </a:cubicBezTo>
                  <a:cubicBezTo>
                    <a:pt x="134" y="6"/>
                    <a:pt x="1" y="173"/>
                    <a:pt x="34" y="306"/>
                  </a:cubicBezTo>
                  <a:cubicBezTo>
                    <a:pt x="34" y="473"/>
                    <a:pt x="201" y="573"/>
                    <a:pt x="334" y="573"/>
                  </a:cubicBezTo>
                  <a:cubicBezTo>
                    <a:pt x="501" y="573"/>
                    <a:pt x="635" y="406"/>
                    <a:pt x="601" y="239"/>
                  </a:cubicBezTo>
                  <a:cubicBezTo>
                    <a:pt x="601" y="120"/>
                    <a:pt x="468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4320;p53">
              <a:extLst>
                <a:ext uri="{FF2B5EF4-FFF2-40B4-BE49-F238E27FC236}">
                  <a16:creationId xmlns:a16="http://schemas.microsoft.com/office/drawing/2014/main" id="{6196DFF0-A132-01DF-2552-432FF892A5FC}"/>
                </a:ext>
              </a:extLst>
            </p:cNvPr>
            <p:cNvSpPr/>
            <p:nvPr/>
          </p:nvSpPr>
          <p:spPr>
            <a:xfrm>
              <a:off x="5911050" y="18601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34"/>
                    <a:pt x="1" y="201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601"/>
                    <a:pt x="601" y="434"/>
                    <a:pt x="601" y="268"/>
                  </a:cubicBezTo>
                  <a:cubicBezTo>
                    <a:pt x="568" y="101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4321;p53">
              <a:extLst>
                <a:ext uri="{FF2B5EF4-FFF2-40B4-BE49-F238E27FC236}">
                  <a16:creationId xmlns:a16="http://schemas.microsoft.com/office/drawing/2014/main" id="{D83BFCD4-C077-C7D1-6EE0-B81E64E713A8}"/>
                </a:ext>
              </a:extLst>
            </p:cNvPr>
            <p:cNvSpPr/>
            <p:nvPr/>
          </p:nvSpPr>
          <p:spPr>
            <a:xfrm>
              <a:off x="5641700" y="19558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9" y="1"/>
                  </a:moveTo>
                  <a:cubicBezTo>
                    <a:pt x="302" y="1"/>
                    <a:pt x="285" y="2"/>
                    <a:pt x="267" y="6"/>
                  </a:cubicBezTo>
                  <a:cubicBezTo>
                    <a:pt x="101" y="6"/>
                    <a:pt x="0" y="173"/>
                    <a:pt x="0" y="306"/>
                  </a:cubicBezTo>
                  <a:cubicBezTo>
                    <a:pt x="34" y="473"/>
                    <a:pt x="167" y="573"/>
                    <a:pt x="334" y="573"/>
                  </a:cubicBezTo>
                  <a:cubicBezTo>
                    <a:pt x="467" y="573"/>
                    <a:pt x="601" y="406"/>
                    <a:pt x="568" y="239"/>
                  </a:cubicBezTo>
                  <a:cubicBezTo>
                    <a:pt x="568" y="120"/>
                    <a:pt x="461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4322;p53">
              <a:extLst>
                <a:ext uri="{FF2B5EF4-FFF2-40B4-BE49-F238E27FC236}">
                  <a16:creationId xmlns:a16="http://schemas.microsoft.com/office/drawing/2014/main" id="{9E1A0019-3021-0EB8-2351-74DFFE8B4002}"/>
                </a:ext>
              </a:extLst>
            </p:cNvPr>
            <p:cNvSpPr/>
            <p:nvPr/>
          </p:nvSpPr>
          <p:spPr>
            <a:xfrm>
              <a:off x="5660050" y="19510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0" y="1"/>
                    <a:pt x="0" y="168"/>
                    <a:pt x="0" y="334"/>
                  </a:cubicBezTo>
                  <a:cubicBezTo>
                    <a:pt x="30" y="454"/>
                    <a:pt x="140" y="573"/>
                    <a:pt x="282" y="573"/>
                  </a:cubicBezTo>
                  <a:cubicBezTo>
                    <a:pt x="299" y="573"/>
                    <a:pt x="316" y="571"/>
                    <a:pt x="334" y="568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4323;p53">
              <a:extLst>
                <a:ext uri="{FF2B5EF4-FFF2-40B4-BE49-F238E27FC236}">
                  <a16:creationId xmlns:a16="http://schemas.microsoft.com/office/drawing/2014/main" id="{892C180F-8173-F2E1-4DAF-BEB0C3976E80}"/>
                </a:ext>
              </a:extLst>
            </p:cNvPr>
            <p:cNvSpPr/>
            <p:nvPr/>
          </p:nvSpPr>
          <p:spPr>
            <a:xfrm>
              <a:off x="5816825" y="2180325"/>
              <a:ext cx="15875" cy="14375"/>
            </a:xfrm>
            <a:custGeom>
              <a:avLst/>
              <a:gdLst/>
              <a:ahLst/>
              <a:cxnLst/>
              <a:rect l="l" t="t" r="r" b="b"/>
              <a:pathLst>
                <a:path w="635" h="575" extrusionOk="0">
                  <a:moveTo>
                    <a:pt x="301" y="1"/>
                  </a:moveTo>
                  <a:cubicBezTo>
                    <a:pt x="134" y="1"/>
                    <a:pt x="0" y="168"/>
                    <a:pt x="34" y="335"/>
                  </a:cubicBezTo>
                  <a:cubicBezTo>
                    <a:pt x="34" y="480"/>
                    <a:pt x="160" y="574"/>
                    <a:pt x="303" y="574"/>
                  </a:cubicBezTo>
                  <a:cubicBezTo>
                    <a:pt x="324" y="574"/>
                    <a:pt x="346" y="572"/>
                    <a:pt x="367" y="568"/>
                  </a:cubicBezTo>
                  <a:cubicBezTo>
                    <a:pt x="501" y="568"/>
                    <a:pt x="634" y="401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4324;p53">
              <a:extLst>
                <a:ext uri="{FF2B5EF4-FFF2-40B4-BE49-F238E27FC236}">
                  <a16:creationId xmlns:a16="http://schemas.microsoft.com/office/drawing/2014/main" id="{C9A023E8-4645-B716-FA5D-9C8BB94EA056}"/>
                </a:ext>
              </a:extLst>
            </p:cNvPr>
            <p:cNvSpPr/>
            <p:nvPr/>
          </p:nvSpPr>
          <p:spPr>
            <a:xfrm>
              <a:off x="5642525" y="2309425"/>
              <a:ext cx="15050" cy="14375"/>
            </a:xfrm>
            <a:custGeom>
              <a:avLst/>
              <a:gdLst/>
              <a:ahLst/>
              <a:cxnLst/>
              <a:rect l="l" t="t" r="r" b="b"/>
              <a:pathLst>
                <a:path w="602" h="575" extrusionOk="0">
                  <a:moveTo>
                    <a:pt x="330" y="1"/>
                  </a:moveTo>
                  <a:cubicBezTo>
                    <a:pt x="310" y="1"/>
                    <a:pt x="289" y="3"/>
                    <a:pt x="268" y="7"/>
                  </a:cubicBezTo>
                  <a:cubicBezTo>
                    <a:pt x="101" y="7"/>
                    <a:pt x="1" y="174"/>
                    <a:pt x="1" y="308"/>
                  </a:cubicBezTo>
                  <a:cubicBezTo>
                    <a:pt x="34" y="474"/>
                    <a:pt x="168" y="574"/>
                    <a:pt x="334" y="574"/>
                  </a:cubicBezTo>
                  <a:cubicBezTo>
                    <a:pt x="468" y="574"/>
                    <a:pt x="601" y="408"/>
                    <a:pt x="568" y="241"/>
                  </a:cubicBezTo>
                  <a:cubicBezTo>
                    <a:pt x="568" y="96"/>
                    <a:pt x="467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4325;p53">
              <a:extLst>
                <a:ext uri="{FF2B5EF4-FFF2-40B4-BE49-F238E27FC236}">
                  <a16:creationId xmlns:a16="http://schemas.microsoft.com/office/drawing/2014/main" id="{DDB96B55-1765-3432-4DCD-B664E542402D}"/>
                </a:ext>
              </a:extLst>
            </p:cNvPr>
            <p:cNvSpPr/>
            <p:nvPr/>
          </p:nvSpPr>
          <p:spPr>
            <a:xfrm>
              <a:off x="5656700" y="2327950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268" y="0"/>
                  </a:moveTo>
                  <a:cubicBezTo>
                    <a:pt x="134" y="0"/>
                    <a:pt x="1" y="167"/>
                    <a:pt x="34" y="334"/>
                  </a:cubicBezTo>
                  <a:cubicBezTo>
                    <a:pt x="34" y="479"/>
                    <a:pt x="135" y="574"/>
                    <a:pt x="272" y="574"/>
                  </a:cubicBezTo>
                  <a:cubicBezTo>
                    <a:pt x="292" y="574"/>
                    <a:pt x="313" y="572"/>
                    <a:pt x="334" y="567"/>
                  </a:cubicBezTo>
                  <a:cubicBezTo>
                    <a:pt x="501" y="567"/>
                    <a:pt x="601" y="400"/>
                    <a:pt x="601" y="267"/>
                  </a:cubicBezTo>
                  <a:cubicBezTo>
                    <a:pt x="568" y="100"/>
                    <a:pt x="43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4326;p53">
              <a:extLst>
                <a:ext uri="{FF2B5EF4-FFF2-40B4-BE49-F238E27FC236}">
                  <a16:creationId xmlns:a16="http://schemas.microsoft.com/office/drawing/2014/main" id="{367E9DBC-16E4-F014-AD19-1B83E80620A6}"/>
                </a:ext>
              </a:extLst>
            </p:cNvPr>
            <p:cNvSpPr/>
            <p:nvPr/>
          </p:nvSpPr>
          <p:spPr>
            <a:xfrm>
              <a:off x="5428225" y="2059425"/>
              <a:ext cx="15850" cy="14325"/>
            </a:xfrm>
            <a:custGeom>
              <a:avLst/>
              <a:gdLst/>
              <a:ahLst/>
              <a:cxnLst/>
              <a:rect l="l" t="t" r="r" b="b"/>
              <a:pathLst>
                <a:path w="634" h="573" extrusionOk="0">
                  <a:moveTo>
                    <a:pt x="300" y="0"/>
                  </a:moveTo>
                  <a:cubicBezTo>
                    <a:pt x="133" y="0"/>
                    <a:pt x="0" y="167"/>
                    <a:pt x="33" y="334"/>
                  </a:cubicBezTo>
                  <a:cubicBezTo>
                    <a:pt x="33" y="453"/>
                    <a:pt x="167" y="572"/>
                    <a:pt x="290" y="572"/>
                  </a:cubicBezTo>
                  <a:cubicBezTo>
                    <a:pt x="305" y="572"/>
                    <a:pt x="320" y="571"/>
                    <a:pt x="334" y="567"/>
                  </a:cubicBezTo>
                  <a:cubicBezTo>
                    <a:pt x="500" y="567"/>
                    <a:pt x="634" y="400"/>
                    <a:pt x="600" y="267"/>
                  </a:cubicBezTo>
                  <a:cubicBezTo>
                    <a:pt x="600" y="100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4327;p53">
              <a:extLst>
                <a:ext uri="{FF2B5EF4-FFF2-40B4-BE49-F238E27FC236}">
                  <a16:creationId xmlns:a16="http://schemas.microsoft.com/office/drawing/2014/main" id="{2C12DB77-5644-600D-9A03-46E837B874B7}"/>
                </a:ext>
              </a:extLst>
            </p:cNvPr>
            <p:cNvSpPr/>
            <p:nvPr/>
          </p:nvSpPr>
          <p:spPr>
            <a:xfrm>
              <a:off x="5434875" y="20786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301" y="0"/>
                  </a:moveTo>
                  <a:cubicBezTo>
                    <a:pt x="134" y="0"/>
                    <a:pt x="1" y="167"/>
                    <a:pt x="34" y="334"/>
                  </a:cubicBezTo>
                  <a:cubicBezTo>
                    <a:pt x="34" y="467"/>
                    <a:pt x="201" y="567"/>
                    <a:pt x="368" y="567"/>
                  </a:cubicBezTo>
                  <a:cubicBezTo>
                    <a:pt x="501" y="567"/>
                    <a:pt x="635" y="401"/>
                    <a:pt x="601" y="267"/>
                  </a:cubicBezTo>
                  <a:cubicBezTo>
                    <a:pt x="601" y="100"/>
                    <a:pt x="435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4328;p53">
              <a:extLst>
                <a:ext uri="{FF2B5EF4-FFF2-40B4-BE49-F238E27FC236}">
                  <a16:creationId xmlns:a16="http://schemas.microsoft.com/office/drawing/2014/main" id="{8578C704-C3F8-EBA9-45FE-2FEC4F047A8A}"/>
                </a:ext>
              </a:extLst>
            </p:cNvPr>
            <p:cNvSpPr/>
            <p:nvPr/>
          </p:nvSpPr>
          <p:spPr>
            <a:xfrm>
              <a:off x="5411525" y="2075125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319" y="1"/>
                  </a:moveTo>
                  <a:cubicBezTo>
                    <a:pt x="303" y="1"/>
                    <a:pt x="285" y="2"/>
                    <a:pt x="268" y="6"/>
                  </a:cubicBezTo>
                  <a:cubicBezTo>
                    <a:pt x="101" y="6"/>
                    <a:pt x="1" y="173"/>
                    <a:pt x="1" y="306"/>
                  </a:cubicBezTo>
                  <a:cubicBezTo>
                    <a:pt x="34" y="473"/>
                    <a:pt x="168" y="573"/>
                    <a:pt x="334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2" y="120"/>
                    <a:pt x="462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4329;p53">
              <a:extLst>
                <a:ext uri="{FF2B5EF4-FFF2-40B4-BE49-F238E27FC236}">
                  <a16:creationId xmlns:a16="http://schemas.microsoft.com/office/drawing/2014/main" id="{7588201D-DF26-F37F-ADE6-16A48AE11F7A}"/>
                </a:ext>
              </a:extLst>
            </p:cNvPr>
            <p:cNvSpPr/>
            <p:nvPr/>
          </p:nvSpPr>
          <p:spPr>
            <a:xfrm>
              <a:off x="5039600" y="196352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267" y="0"/>
                  </a:moveTo>
                  <a:cubicBezTo>
                    <a:pt x="101" y="0"/>
                    <a:pt x="1" y="167"/>
                    <a:pt x="1" y="334"/>
                  </a:cubicBezTo>
                  <a:cubicBezTo>
                    <a:pt x="30" y="453"/>
                    <a:pt x="140" y="572"/>
                    <a:pt x="283" y="572"/>
                  </a:cubicBezTo>
                  <a:cubicBezTo>
                    <a:pt x="299" y="572"/>
                    <a:pt x="317" y="571"/>
                    <a:pt x="334" y="567"/>
                  </a:cubicBezTo>
                  <a:cubicBezTo>
                    <a:pt x="501" y="567"/>
                    <a:pt x="601" y="400"/>
                    <a:pt x="601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4330;p53">
              <a:extLst>
                <a:ext uri="{FF2B5EF4-FFF2-40B4-BE49-F238E27FC236}">
                  <a16:creationId xmlns:a16="http://schemas.microsoft.com/office/drawing/2014/main" id="{6BC7C8F9-0EAF-A99C-F3EE-5ADCA087F13C}"/>
                </a:ext>
              </a:extLst>
            </p:cNvPr>
            <p:cNvSpPr/>
            <p:nvPr/>
          </p:nvSpPr>
          <p:spPr>
            <a:xfrm>
              <a:off x="5082975" y="22270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1"/>
                    <a:pt x="0" y="168"/>
                    <a:pt x="0" y="335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4331;p53">
              <a:extLst>
                <a:ext uri="{FF2B5EF4-FFF2-40B4-BE49-F238E27FC236}">
                  <a16:creationId xmlns:a16="http://schemas.microsoft.com/office/drawing/2014/main" id="{09B48B15-4307-AF29-9E33-865A5959F1F9}"/>
                </a:ext>
              </a:extLst>
            </p:cNvPr>
            <p:cNvSpPr/>
            <p:nvPr/>
          </p:nvSpPr>
          <p:spPr>
            <a:xfrm>
              <a:off x="5092975" y="224607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44" y="1"/>
                  </a:moveTo>
                  <a:cubicBezTo>
                    <a:pt x="329" y="1"/>
                    <a:pt x="315" y="3"/>
                    <a:pt x="301" y="6"/>
                  </a:cubicBezTo>
                  <a:cubicBezTo>
                    <a:pt x="134" y="6"/>
                    <a:pt x="0" y="173"/>
                    <a:pt x="34" y="306"/>
                  </a:cubicBezTo>
                  <a:cubicBezTo>
                    <a:pt x="34" y="473"/>
                    <a:pt x="201" y="573"/>
                    <a:pt x="367" y="573"/>
                  </a:cubicBezTo>
                  <a:cubicBezTo>
                    <a:pt x="501" y="573"/>
                    <a:pt x="634" y="406"/>
                    <a:pt x="601" y="240"/>
                  </a:cubicBezTo>
                  <a:cubicBezTo>
                    <a:pt x="601" y="120"/>
                    <a:pt x="467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4332;p53">
              <a:extLst>
                <a:ext uri="{FF2B5EF4-FFF2-40B4-BE49-F238E27FC236}">
                  <a16:creationId xmlns:a16="http://schemas.microsoft.com/office/drawing/2014/main" id="{FD41F032-AAA9-3433-3065-416D0EE4BABF}"/>
                </a:ext>
              </a:extLst>
            </p:cNvPr>
            <p:cNvSpPr/>
            <p:nvPr/>
          </p:nvSpPr>
          <p:spPr>
            <a:xfrm>
              <a:off x="5356500" y="2407000"/>
              <a:ext cx="15875" cy="14375"/>
            </a:xfrm>
            <a:custGeom>
              <a:avLst/>
              <a:gdLst/>
              <a:ahLst/>
              <a:cxnLst/>
              <a:rect l="l" t="t" r="r" b="b"/>
              <a:pathLst>
                <a:path w="635" h="575" extrusionOk="0">
                  <a:moveTo>
                    <a:pt x="354" y="1"/>
                  </a:moveTo>
                  <a:cubicBezTo>
                    <a:pt x="336" y="1"/>
                    <a:pt x="318" y="3"/>
                    <a:pt x="301" y="7"/>
                  </a:cubicBezTo>
                  <a:cubicBezTo>
                    <a:pt x="134" y="7"/>
                    <a:pt x="0" y="174"/>
                    <a:pt x="34" y="307"/>
                  </a:cubicBezTo>
                  <a:cubicBezTo>
                    <a:pt x="34" y="474"/>
                    <a:pt x="200" y="574"/>
                    <a:pt x="367" y="574"/>
                  </a:cubicBezTo>
                  <a:cubicBezTo>
                    <a:pt x="501" y="574"/>
                    <a:pt x="634" y="407"/>
                    <a:pt x="601" y="241"/>
                  </a:cubicBezTo>
                  <a:cubicBezTo>
                    <a:pt x="601" y="95"/>
                    <a:pt x="474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4333;p53">
              <a:extLst>
                <a:ext uri="{FF2B5EF4-FFF2-40B4-BE49-F238E27FC236}">
                  <a16:creationId xmlns:a16="http://schemas.microsoft.com/office/drawing/2014/main" id="{2B9D36ED-2171-9DB9-7CB2-0FEE07BC839F}"/>
                </a:ext>
              </a:extLst>
            </p:cNvPr>
            <p:cNvSpPr/>
            <p:nvPr/>
          </p:nvSpPr>
          <p:spPr>
            <a:xfrm>
              <a:off x="5274775" y="2618975"/>
              <a:ext cx="15025" cy="14375"/>
            </a:xfrm>
            <a:custGeom>
              <a:avLst/>
              <a:gdLst/>
              <a:ahLst/>
              <a:cxnLst/>
              <a:rect l="l" t="t" r="r" b="b"/>
              <a:pathLst>
                <a:path w="601" h="575" extrusionOk="0">
                  <a:moveTo>
                    <a:pt x="267" y="1"/>
                  </a:moveTo>
                  <a:cubicBezTo>
                    <a:pt x="134" y="1"/>
                    <a:pt x="0" y="168"/>
                    <a:pt x="34" y="334"/>
                  </a:cubicBezTo>
                  <a:cubicBezTo>
                    <a:pt x="34" y="480"/>
                    <a:pt x="135" y="574"/>
                    <a:pt x="271" y="574"/>
                  </a:cubicBezTo>
                  <a:cubicBezTo>
                    <a:pt x="291" y="574"/>
                    <a:pt x="312" y="572"/>
                    <a:pt x="334" y="568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4334;p53">
              <a:extLst>
                <a:ext uri="{FF2B5EF4-FFF2-40B4-BE49-F238E27FC236}">
                  <a16:creationId xmlns:a16="http://schemas.microsoft.com/office/drawing/2014/main" id="{E805727F-1B50-1184-8F38-0D12FB9E5F19}"/>
                </a:ext>
              </a:extLst>
            </p:cNvPr>
            <p:cNvSpPr/>
            <p:nvPr/>
          </p:nvSpPr>
          <p:spPr>
            <a:xfrm>
              <a:off x="5295625" y="261732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267" y="0"/>
                  </a:moveTo>
                  <a:cubicBezTo>
                    <a:pt x="100" y="0"/>
                    <a:pt x="0" y="167"/>
                    <a:pt x="0" y="334"/>
                  </a:cubicBezTo>
                  <a:cubicBezTo>
                    <a:pt x="29" y="479"/>
                    <a:pt x="134" y="574"/>
                    <a:pt x="271" y="574"/>
                  </a:cubicBezTo>
                  <a:cubicBezTo>
                    <a:pt x="291" y="574"/>
                    <a:pt x="312" y="572"/>
                    <a:pt x="334" y="567"/>
                  </a:cubicBezTo>
                  <a:cubicBezTo>
                    <a:pt x="501" y="567"/>
                    <a:pt x="601" y="400"/>
                    <a:pt x="601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4335;p53">
              <a:extLst>
                <a:ext uri="{FF2B5EF4-FFF2-40B4-BE49-F238E27FC236}">
                  <a16:creationId xmlns:a16="http://schemas.microsoft.com/office/drawing/2014/main" id="{A902CD81-E226-16D6-4D5A-E0EF0A1E2BA8}"/>
                </a:ext>
              </a:extLst>
            </p:cNvPr>
            <p:cNvSpPr/>
            <p:nvPr/>
          </p:nvSpPr>
          <p:spPr>
            <a:xfrm>
              <a:off x="5286450" y="263467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54" y="0"/>
                  </a:moveTo>
                  <a:cubicBezTo>
                    <a:pt x="336" y="0"/>
                    <a:pt x="318" y="2"/>
                    <a:pt x="301" y="7"/>
                  </a:cubicBezTo>
                  <a:cubicBezTo>
                    <a:pt x="134" y="7"/>
                    <a:pt x="0" y="173"/>
                    <a:pt x="34" y="307"/>
                  </a:cubicBezTo>
                  <a:cubicBezTo>
                    <a:pt x="34" y="474"/>
                    <a:pt x="200" y="574"/>
                    <a:pt x="334" y="574"/>
                  </a:cubicBezTo>
                  <a:cubicBezTo>
                    <a:pt x="501" y="574"/>
                    <a:pt x="634" y="407"/>
                    <a:pt x="601" y="240"/>
                  </a:cubicBezTo>
                  <a:cubicBezTo>
                    <a:pt x="601" y="95"/>
                    <a:pt x="474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4336;p53">
              <a:extLst>
                <a:ext uri="{FF2B5EF4-FFF2-40B4-BE49-F238E27FC236}">
                  <a16:creationId xmlns:a16="http://schemas.microsoft.com/office/drawing/2014/main" id="{A68AE7DB-B80A-3EAF-163B-19049F18D234}"/>
                </a:ext>
              </a:extLst>
            </p:cNvPr>
            <p:cNvSpPr/>
            <p:nvPr/>
          </p:nvSpPr>
          <p:spPr>
            <a:xfrm>
              <a:off x="5703400" y="25414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1"/>
                    <a:pt x="1" y="167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568" y="101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4337;p53">
              <a:extLst>
                <a:ext uri="{FF2B5EF4-FFF2-40B4-BE49-F238E27FC236}">
                  <a16:creationId xmlns:a16="http://schemas.microsoft.com/office/drawing/2014/main" id="{199F54A5-EC7A-81F8-8E02-F8929F8B7A9D}"/>
                </a:ext>
              </a:extLst>
            </p:cNvPr>
            <p:cNvSpPr/>
            <p:nvPr/>
          </p:nvSpPr>
          <p:spPr>
            <a:xfrm>
              <a:off x="5396525" y="29500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1" y="1"/>
                    <a:pt x="0" y="167"/>
                    <a:pt x="0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4338;p53">
              <a:extLst>
                <a:ext uri="{FF2B5EF4-FFF2-40B4-BE49-F238E27FC236}">
                  <a16:creationId xmlns:a16="http://schemas.microsoft.com/office/drawing/2014/main" id="{05E2F4C8-8B75-7C45-6CBB-5D5F524F46F9}"/>
                </a:ext>
              </a:extLst>
            </p:cNvPr>
            <p:cNvSpPr/>
            <p:nvPr/>
          </p:nvSpPr>
          <p:spPr>
            <a:xfrm>
              <a:off x="5404025" y="29317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1"/>
                  </a:moveTo>
                  <a:cubicBezTo>
                    <a:pt x="101" y="1"/>
                    <a:pt x="1" y="168"/>
                    <a:pt x="1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8" y="101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4339;p53">
              <a:extLst>
                <a:ext uri="{FF2B5EF4-FFF2-40B4-BE49-F238E27FC236}">
                  <a16:creationId xmlns:a16="http://schemas.microsoft.com/office/drawing/2014/main" id="{6FAEE5C5-C1C3-C116-D0C3-C531A36CB679}"/>
                </a:ext>
              </a:extLst>
            </p:cNvPr>
            <p:cNvSpPr/>
            <p:nvPr/>
          </p:nvSpPr>
          <p:spPr>
            <a:xfrm>
              <a:off x="5566650" y="2950900"/>
              <a:ext cx="37550" cy="69225"/>
            </a:xfrm>
            <a:custGeom>
              <a:avLst/>
              <a:gdLst/>
              <a:ahLst/>
              <a:cxnLst/>
              <a:rect l="l" t="t" r="r" b="b"/>
              <a:pathLst>
                <a:path w="1502" h="2769" extrusionOk="0">
                  <a:moveTo>
                    <a:pt x="1368" y="0"/>
                  </a:moveTo>
                  <a:cubicBezTo>
                    <a:pt x="1368" y="0"/>
                    <a:pt x="1368" y="33"/>
                    <a:pt x="1335" y="33"/>
                  </a:cubicBezTo>
                  <a:cubicBezTo>
                    <a:pt x="1235" y="133"/>
                    <a:pt x="1101" y="234"/>
                    <a:pt x="968" y="334"/>
                  </a:cubicBezTo>
                  <a:cubicBezTo>
                    <a:pt x="901" y="367"/>
                    <a:pt x="834" y="434"/>
                    <a:pt x="768" y="467"/>
                  </a:cubicBezTo>
                  <a:cubicBezTo>
                    <a:pt x="768" y="667"/>
                    <a:pt x="701" y="901"/>
                    <a:pt x="634" y="1101"/>
                  </a:cubicBezTo>
                  <a:cubicBezTo>
                    <a:pt x="534" y="1368"/>
                    <a:pt x="334" y="1635"/>
                    <a:pt x="134" y="1868"/>
                  </a:cubicBezTo>
                  <a:cubicBezTo>
                    <a:pt x="67" y="1935"/>
                    <a:pt x="0" y="2035"/>
                    <a:pt x="0" y="2135"/>
                  </a:cubicBezTo>
                  <a:cubicBezTo>
                    <a:pt x="0" y="2168"/>
                    <a:pt x="0" y="2168"/>
                    <a:pt x="0" y="2168"/>
                  </a:cubicBezTo>
                  <a:cubicBezTo>
                    <a:pt x="0" y="2302"/>
                    <a:pt x="0" y="2468"/>
                    <a:pt x="0" y="2635"/>
                  </a:cubicBezTo>
                  <a:cubicBezTo>
                    <a:pt x="0" y="2669"/>
                    <a:pt x="0" y="2735"/>
                    <a:pt x="0" y="2769"/>
                  </a:cubicBezTo>
                  <a:cubicBezTo>
                    <a:pt x="534" y="2635"/>
                    <a:pt x="901" y="2235"/>
                    <a:pt x="1134" y="1735"/>
                  </a:cubicBezTo>
                  <a:cubicBezTo>
                    <a:pt x="1301" y="1468"/>
                    <a:pt x="1501" y="534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4340;p53">
              <a:extLst>
                <a:ext uri="{FF2B5EF4-FFF2-40B4-BE49-F238E27FC236}">
                  <a16:creationId xmlns:a16="http://schemas.microsoft.com/office/drawing/2014/main" id="{B6BE9DB5-C904-3271-5A14-8B6F4B113DBD}"/>
                </a:ext>
              </a:extLst>
            </p:cNvPr>
            <p:cNvSpPr/>
            <p:nvPr/>
          </p:nvSpPr>
          <p:spPr>
            <a:xfrm>
              <a:off x="5807650" y="30176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1" y="1"/>
                    <a:pt x="1" y="167"/>
                    <a:pt x="1" y="301"/>
                  </a:cubicBezTo>
                  <a:cubicBezTo>
                    <a:pt x="30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8" y="568"/>
                    <a:pt x="601" y="401"/>
                    <a:pt x="568" y="267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4341;p53">
              <a:extLst>
                <a:ext uri="{FF2B5EF4-FFF2-40B4-BE49-F238E27FC236}">
                  <a16:creationId xmlns:a16="http://schemas.microsoft.com/office/drawing/2014/main" id="{D87C782E-9D26-C0E2-424A-82A4B995EC27}"/>
                </a:ext>
              </a:extLst>
            </p:cNvPr>
            <p:cNvSpPr/>
            <p:nvPr/>
          </p:nvSpPr>
          <p:spPr>
            <a:xfrm>
              <a:off x="5822650" y="300580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8" y="6"/>
                  </a:cubicBezTo>
                  <a:cubicBezTo>
                    <a:pt x="134" y="6"/>
                    <a:pt x="1" y="139"/>
                    <a:pt x="1" y="306"/>
                  </a:cubicBezTo>
                  <a:cubicBezTo>
                    <a:pt x="1" y="473"/>
                    <a:pt x="134" y="573"/>
                    <a:pt x="301" y="573"/>
                  </a:cubicBezTo>
                  <a:cubicBezTo>
                    <a:pt x="468" y="573"/>
                    <a:pt x="601" y="439"/>
                    <a:pt x="568" y="272"/>
                  </a:cubicBezTo>
                  <a:cubicBezTo>
                    <a:pt x="568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4342;p53">
              <a:extLst>
                <a:ext uri="{FF2B5EF4-FFF2-40B4-BE49-F238E27FC236}">
                  <a16:creationId xmlns:a16="http://schemas.microsoft.com/office/drawing/2014/main" id="{5F7FEC36-2229-F918-B114-63CB1867585C}"/>
                </a:ext>
              </a:extLst>
            </p:cNvPr>
            <p:cNvSpPr/>
            <p:nvPr/>
          </p:nvSpPr>
          <p:spPr>
            <a:xfrm>
              <a:off x="5805150" y="299760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1" y="0"/>
                    <a:pt x="0" y="167"/>
                    <a:pt x="0" y="300"/>
                  </a:cubicBezTo>
                  <a:cubicBezTo>
                    <a:pt x="0" y="467"/>
                    <a:pt x="134" y="600"/>
                    <a:pt x="301" y="600"/>
                  </a:cubicBezTo>
                  <a:cubicBezTo>
                    <a:pt x="467" y="567"/>
                    <a:pt x="568" y="434"/>
                    <a:pt x="568" y="267"/>
                  </a:cubicBezTo>
                  <a:cubicBezTo>
                    <a:pt x="568" y="133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4343;p53">
              <a:extLst>
                <a:ext uri="{FF2B5EF4-FFF2-40B4-BE49-F238E27FC236}">
                  <a16:creationId xmlns:a16="http://schemas.microsoft.com/office/drawing/2014/main" id="{49DDA4F3-CABE-532B-4FDA-AF7E7FECE0B1}"/>
                </a:ext>
              </a:extLst>
            </p:cNvPr>
            <p:cNvSpPr/>
            <p:nvPr/>
          </p:nvSpPr>
          <p:spPr>
            <a:xfrm>
              <a:off x="5105475" y="2981200"/>
              <a:ext cx="840375" cy="304325"/>
            </a:xfrm>
            <a:custGeom>
              <a:avLst/>
              <a:gdLst/>
              <a:ahLst/>
              <a:cxnLst/>
              <a:rect l="l" t="t" r="r" b="b"/>
              <a:pathLst>
                <a:path w="33615" h="12173" extrusionOk="0">
                  <a:moveTo>
                    <a:pt x="32075" y="1"/>
                  </a:moveTo>
                  <a:cubicBezTo>
                    <a:pt x="32005" y="1"/>
                    <a:pt x="31937" y="27"/>
                    <a:pt x="31890" y="89"/>
                  </a:cubicBezTo>
                  <a:cubicBezTo>
                    <a:pt x="31390" y="523"/>
                    <a:pt x="30956" y="990"/>
                    <a:pt x="30456" y="1457"/>
                  </a:cubicBezTo>
                  <a:cubicBezTo>
                    <a:pt x="28088" y="3792"/>
                    <a:pt x="25185" y="5493"/>
                    <a:pt x="22417" y="7327"/>
                  </a:cubicBezTo>
                  <a:cubicBezTo>
                    <a:pt x="20460" y="8508"/>
                    <a:pt x="18300" y="9920"/>
                    <a:pt x="15965" y="9920"/>
                  </a:cubicBezTo>
                  <a:cubicBezTo>
                    <a:pt x="15793" y="9920"/>
                    <a:pt x="15620" y="9912"/>
                    <a:pt x="15445" y="9896"/>
                  </a:cubicBezTo>
                  <a:cubicBezTo>
                    <a:pt x="10241" y="8862"/>
                    <a:pt x="5138" y="6860"/>
                    <a:pt x="935" y="3591"/>
                  </a:cubicBezTo>
                  <a:cubicBezTo>
                    <a:pt x="849" y="3462"/>
                    <a:pt x="732" y="3410"/>
                    <a:pt x="622" y="3410"/>
                  </a:cubicBezTo>
                  <a:cubicBezTo>
                    <a:pt x="393" y="3410"/>
                    <a:pt x="198" y="3643"/>
                    <a:pt x="401" y="3892"/>
                  </a:cubicBezTo>
                  <a:cubicBezTo>
                    <a:pt x="401" y="3892"/>
                    <a:pt x="434" y="3925"/>
                    <a:pt x="434" y="3925"/>
                  </a:cubicBezTo>
                  <a:cubicBezTo>
                    <a:pt x="301" y="4058"/>
                    <a:pt x="401" y="4392"/>
                    <a:pt x="301" y="4559"/>
                  </a:cubicBezTo>
                  <a:cubicBezTo>
                    <a:pt x="301" y="4826"/>
                    <a:pt x="1" y="5093"/>
                    <a:pt x="201" y="5326"/>
                  </a:cubicBezTo>
                  <a:cubicBezTo>
                    <a:pt x="868" y="6093"/>
                    <a:pt x="1702" y="6727"/>
                    <a:pt x="2536" y="7327"/>
                  </a:cubicBezTo>
                  <a:cubicBezTo>
                    <a:pt x="4070" y="8395"/>
                    <a:pt x="5638" y="9429"/>
                    <a:pt x="7439" y="9996"/>
                  </a:cubicBezTo>
                  <a:cubicBezTo>
                    <a:pt x="10041" y="10963"/>
                    <a:pt x="12677" y="11897"/>
                    <a:pt x="15445" y="12164"/>
                  </a:cubicBezTo>
                  <a:cubicBezTo>
                    <a:pt x="15563" y="12170"/>
                    <a:pt x="15674" y="12173"/>
                    <a:pt x="15778" y="12173"/>
                  </a:cubicBezTo>
                  <a:cubicBezTo>
                    <a:pt x="16261" y="12173"/>
                    <a:pt x="16593" y="12113"/>
                    <a:pt x="16813" y="12031"/>
                  </a:cubicBezTo>
                  <a:cubicBezTo>
                    <a:pt x="16846" y="12048"/>
                    <a:pt x="16880" y="12056"/>
                    <a:pt x="16913" y="12056"/>
                  </a:cubicBezTo>
                  <a:cubicBezTo>
                    <a:pt x="16946" y="12056"/>
                    <a:pt x="16980" y="12048"/>
                    <a:pt x="17013" y="12031"/>
                  </a:cubicBezTo>
                  <a:cubicBezTo>
                    <a:pt x="18714" y="11230"/>
                    <a:pt x="20382" y="10430"/>
                    <a:pt x="21983" y="9429"/>
                  </a:cubicBezTo>
                  <a:cubicBezTo>
                    <a:pt x="25819" y="7327"/>
                    <a:pt x="29555" y="4826"/>
                    <a:pt x="32524" y="1590"/>
                  </a:cubicBezTo>
                  <a:cubicBezTo>
                    <a:pt x="32591" y="1457"/>
                    <a:pt x="32591" y="1256"/>
                    <a:pt x="32591" y="1090"/>
                  </a:cubicBezTo>
                  <a:cubicBezTo>
                    <a:pt x="32591" y="1090"/>
                    <a:pt x="32591" y="1123"/>
                    <a:pt x="32624" y="1123"/>
                  </a:cubicBezTo>
                  <a:cubicBezTo>
                    <a:pt x="32701" y="1200"/>
                    <a:pt x="32794" y="1233"/>
                    <a:pt x="32887" y="1233"/>
                  </a:cubicBezTo>
                  <a:cubicBezTo>
                    <a:pt x="33239" y="1233"/>
                    <a:pt x="33614" y="772"/>
                    <a:pt x="33325" y="456"/>
                  </a:cubicBezTo>
                  <a:cubicBezTo>
                    <a:pt x="33259" y="398"/>
                    <a:pt x="33182" y="373"/>
                    <a:pt x="33104" y="373"/>
                  </a:cubicBezTo>
                  <a:cubicBezTo>
                    <a:pt x="32866" y="373"/>
                    <a:pt x="32608" y="605"/>
                    <a:pt x="32557" y="856"/>
                  </a:cubicBezTo>
                  <a:cubicBezTo>
                    <a:pt x="32524" y="689"/>
                    <a:pt x="32424" y="556"/>
                    <a:pt x="32291" y="523"/>
                  </a:cubicBezTo>
                  <a:cubicBezTo>
                    <a:pt x="32391" y="389"/>
                    <a:pt x="32391" y="222"/>
                    <a:pt x="32291" y="89"/>
                  </a:cubicBezTo>
                  <a:cubicBezTo>
                    <a:pt x="32237" y="35"/>
                    <a:pt x="32155" y="1"/>
                    <a:pt x="3207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4344;p53">
              <a:extLst>
                <a:ext uri="{FF2B5EF4-FFF2-40B4-BE49-F238E27FC236}">
                  <a16:creationId xmlns:a16="http://schemas.microsoft.com/office/drawing/2014/main" id="{52D5ECAC-ED27-12EC-F7FC-8101A42B0C36}"/>
                </a:ext>
              </a:extLst>
            </p:cNvPr>
            <p:cNvSpPr/>
            <p:nvPr/>
          </p:nvSpPr>
          <p:spPr>
            <a:xfrm>
              <a:off x="5323150" y="3277525"/>
              <a:ext cx="173475" cy="113700"/>
            </a:xfrm>
            <a:custGeom>
              <a:avLst/>
              <a:gdLst/>
              <a:ahLst/>
              <a:cxnLst/>
              <a:rect l="l" t="t" r="r" b="b"/>
              <a:pathLst>
                <a:path w="6939" h="4548" extrusionOk="0">
                  <a:moveTo>
                    <a:pt x="4190" y="0"/>
                  </a:moveTo>
                  <a:cubicBezTo>
                    <a:pt x="4060" y="0"/>
                    <a:pt x="3933" y="78"/>
                    <a:pt x="3903" y="245"/>
                  </a:cubicBezTo>
                  <a:cubicBezTo>
                    <a:pt x="2869" y="1479"/>
                    <a:pt x="1835" y="2713"/>
                    <a:pt x="667" y="3880"/>
                  </a:cubicBezTo>
                  <a:cubicBezTo>
                    <a:pt x="534" y="4081"/>
                    <a:pt x="133" y="4281"/>
                    <a:pt x="0" y="4548"/>
                  </a:cubicBezTo>
                  <a:cubicBezTo>
                    <a:pt x="434" y="4381"/>
                    <a:pt x="901" y="4214"/>
                    <a:pt x="1368" y="4047"/>
                  </a:cubicBezTo>
                  <a:cubicBezTo>
                    <a:pt x="1635" y="3814"/>
                    <a:pt x="1901" y="3580"/>
                    <a:pt x="2168" y="3380"/>
                  </a:cubicBezTo>
                  <a:cubicBezTo>
                    <a:pt x="3402" y="2313"/>
                    <a:pt x="5371" y="2012"/>
                    <a:pt x="6505" y="1145"/>
                  </a:cubicBezTo>
                  <a:cubicBezTo>
                    <a:pt x="6532" y="1151"/>
                    <a:pt x="6560" y="1153"/>
                    <a:pt x="6588" y="1153"/>
                  </a:cubicBezTo>
                  <a:cubicBezTo>
                    <a:pt x="6732" y="1153"/>
                    <a:pt x="6877" y="1079"/>
                    <a:pt x="6905" y="912"/>
                  </a:cubicBezTo>
                  <a:cubicBezTo>
                    <a:pt x="6938" y="745"/>
                    <a:pt x="6838" y="578"/>
                    <a:pt x="6671" y="578"/>
                  </a:cubicBezTo>
                  <a:cubicBezTo>
                    <a:pt x="6176" y="551"/>
                    <a:pt x="5680" y="387"/>
                    <a:pt x="5184" y="387"/>
                  </a:cubicBezTo>
                  <a:cubicBezTo>
                    <a:pt x="5080" y="387"/>
                    <a:pt x="4975" y="394"/>
                    <a:pt x="4870" y="411"/>
                  </a:cubicBezTo>
                  <a:cubicBezTo>
                    <a:pt x="4737" y="378"/>
                    <a:pt x="4637" y="345"/>
                    <a:pt x="4503" y="311"/>
                  </a:cubicBezTo>
                  <a:cubicBezTo>
                    <a:pt x="4503" y="111"/>
                    <a:pt x="4345" y="0"/>
                    <a:pt x="4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4345;p53">
              <a:extLst>
                <a:ext uri="{FF2B5EF4-FFF2-40B4-BE49-F238E27FC236}">
                  <a16:creationId xmlns:a16="http://schemas.microsoft.com/office/drawing/2014/main" id="{DD04D180-858D-9AB6-C2C1-9409CFE0F956}"/>
                </a:ext>
              </a:extLst>
            </p:cNvPr>
            <p:cNvSpPr/>
            <p:nvPr/>
          </p:nvSpPr>
          <p:spPr>
            <a:xfrm>
              <a:off x="5004575" y="3209175"/>
              <a:ext cx="238525" cy="127025"/>
            </a:xfrm>
            <a:custGeom>
              <a:avLst/>
              <a:gdLst/>
              <a:ahLst/>
              <a:cxnLst/>
              <a:rect l="l" t="t" r="r" b="b"/>
              <a:pathLst>
                <a:path w="9541" h="5081" extrusionOk="0">
                  <a:moveTo>
                    <a:pt x="1149" y="0"/>
                  </a:moveTo>
                  <a:cubicBezTo>
                    <a:pt x="930" y="0"/>
                    <a:pt x="765" y="267"/>
                    <a:pt x="601" y="377"/>
                  </a:cubicBezTo>
                  <a:cubicBezTo>
                    <a:pt x="1" y="1010"/>
                    <a:pt x="1268" y="2111"/>
                    <a:pt x="1702" y="2612"/>
                  </a:cubicBezTo>
                  <a:cubicBezTo>
                    <a:pt x="3036" y="3979"/>
                    <a:pt x="4937" y="4847"/>
                    <a:pt x="6872" y="5047"/>
                  </a:cubicBezTo>
                  <a:cubicBezTo>
                    <a:pt x="7172" y="5080"/>
                    <a:pt x="7473" y="5080"/>
                    <a:pt x="7806" y="5080"/>
                  </a:cubicBezTo>
                  <a:cubicBezTo>
                    <a:pt x="8373" y="5047"/>
                    <a:pt x="8974" y="4880"/>
                    <a:pt x="9541" y="4646"/>
                  </a:cubicBezTo>
                  <a:lnTo>
                    <a:pt x="9507" y="4646"/>
                  </a:lnTo>
                  <a:cubicBezTo>
                    <a:pt x="9474" y="4646"/>
                    <a:pt x="9441" y="4613"/>
                    <a:pt x="9407" y="4613"/>
                  </a:cubicBezTo>
                  <a:cubicBezTo>
                    <a:pt x="9241" y="4580"/>
                    <a:pt x="9107" y="4580"/>
                    <a:pt x="8974" y="4546"/>
                  </a:cubicBezTo>
                  <a:cubicBezTo>
                    <a:pt x="8740" y="4513"/>
                    <a:pt x="8507" y="4480"/>
                    <a:pt x="8307" y="4413"/>
                  </a:cubicBezTo>
                  <a:cubicBezTo>
                    <a:pt x="8062" y="4462"/>
                    <a:pt x="7818" y="4493"/>
                    <a:pt x="7574" y="4493"/>
                  </a:cubicBezTo>
                  <a:cubicBezTo>
                    <a:pt x="7485" y="4493"/>
                    <a:pt x="7395" y="4489"/>
                    <a:pt x="7306" y="4480"/>
                  </a:cubicBezTo>
                  <a:cubicBezTo>
                    <a:pt x="6972" y="4079"/>
                    <a:pt x="6305" y="4179"/>
                    <a:pt x="5871" y="3879"/>
                  </a:cubicBezTo>
                  <a:cubicBezTo>
                    <a:pt x="4037" y="3045"/>
                    <a:pt x="2302" y="1811"/>
                    <a:pt x="1302" y="43"/>
                  </a:cubicBezTo>
                  <a:cubicBezTo>
                    <a:pt x="1248" y="13"/>
                    <a:pt x="1197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4346;p53">
              <a:extLst>
                <a:ext uri="{FF2B5EF4-FFF2-40B4-BE49-F238E27FC236}">
                  <a16:creationId xmlns:a16="http://schemas.microsoft.com/office/drawing/2014/main" id="{1E5D1F89-30A6-3816-6BDE-3DCA0F7E50C7}"/>
                </a:ext>
              </a:extLst>
            </p:cNvPr>
            <p:cNvSpPr/>
            <p:nvPr/>
          </p:nvSpPr>
          <p:spPr>
            <a:xfrm>
              <a:off x="4996250" y="3356275"/>
              <a:ext cx="277700" cy="106675"/>
            </a:xfrm>
            <a:custGeom>
              <a:avLst/>
              <a:gdLst/>
              <a:ahLst/>
              <a:cxnLst/>
              <a:rect l="l" t="t" r="r" b="b"/>
              <a:pathLst>
                <a:path w="11108" h="4267" extrusionOk="0">
                  <a:moveTo>
                    <a:pt x="702" y="0"/>
                  </a:moveTo>
                  <a:cubicBezTo>
                    <a:pt x="461" y="0"/>
                    <a:pt x="199" y="344"/>
                    <a:pt x="67" y="630"/>
                  </a:cubicBezTo>
                  <a:cubicBezTo>
                    <a:pt x="0" y="764"/>
                    <a:pt x="33" y="931"/>
                    <a:pt x="133" y="1064"/>
                  </a:cubicBezTo>
                  <a:cubicBezTo>
                    <a:pt x="1568" y="3199"/>
                    <a:pt x="4303" y="4033"/>
                    <a:pt x="6772" y="4233"/>
                  </a:cubicBezTo>
                  <a:cubicBezTo>
                    <a:pt x="6972" y="4266"/>
                    <a:pt x="7239" y="4266"/>
                    <a:pt x="7572" y="4266"/>
                  </a:cubicBezTo>
                  <a:cubicBezTo>
                    <a:pt x="8806" y="4166"/>
                    <a:pt x="10641" y="3799"/>
                    <a:pt x="11108" y="3032"/>
                  </a:cubicBezTo>
                  <a:lnTo>
                    <a:pt x="10207" y="3032"/>
                  </a:lnTo>
                  <a:cubicBezTo>
                    <a:pt x="10107" y="3065"/>
                    <a:pt x="10041" y="3099"/>
                    <a:pt x="9940" y="3132"/>
                  </a:cubicBezTo>
                  <a:cubicBezTo>
                    <a:pt x="9907" y="3099"/>
                    <a:pt x="9874" y="3032"/>
                    <a:pt x="9840" y="3032"/>
                  </a:cubicBezTo>
                  <a:cubicBezTo>
                    <a:pt x="9740" y="2999"/>
                    <a:pt x="9607" y="2999"/>
                    <a:pt x="9507" y="2999"/>
                  </a:cubicBezTo>
                  <a:cubicBezTo>
                    <a:pt x="9407" y="2999"/>
                    <a:pt x="9340" y="2965"/>
                    <a:pt x="9307" y="2932"/>
                  </a:cubicBezTo>
                  <a:cubicBezTo>
                    <a:pt x="9173" y="2965"/>
                    <a:pt x="9073" y="2965"/>
                    <a:pt x="8973" y="2999"/>
                  </a:cubicBezTo>
                  <a:cubicBezTo>
                    <a:pt x="8784" y="3026"/>
                    <a:pt x="8617" y="3075"/>
                    <a:pt x="8490" y="3075"/>
                  </a:cubicBezTo>
                  <a:cubicBezTo>
                    <a:pt x="8459" y="3075"/>
                    <a:pt x="8432" y="3072"/>
                    <a:pt x="8406" y="3065"/>
                  </a:cubicBezTo>
                  <a:cubicBezTo>
                    <a:pt x="5771" y="3065"/>
                    <a:pt x="2802" y="2432"/>
                    <a:pt x="1034" y="330"/>
                  </a:cubicBezTo>
                  <a:cubicBezTo>
                    <a:pt x="943" y="92"/>
                    <a:pt x="825" y="0"/>
                    <a:pt x="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347;p53">
              <a:extLst>
                <a:ext uri="{FF2B5EF4-FFF2-40B4-BE49-F238E27FC236}">
                  <a16:creationId xmlns:a16="http://schemas.microsoft.com/office/drawing/2014/main" id="{AC41DC33-6E63-E336-8A39-00E5D91D3E30}"/>
                </a:ext>
              </a:extLst>
            </p:cNvPr>
            <p:cNvSpPr/>
            <p:nvPr/>
          </p:nvSpPr>
          <p:spPr>
            <a:xfrm>
              <a:off x="5602500" y="3063750"/>
              <a:ext cx="388650" cy="370000"/>
            </a:xfrm>
            <a:custGeom>
              <a:avLst/>
              <a:gdLst/>
              <a:ahLst/>
              <a:cxnLst/>
              <a:rect l="l" t="t" r="r" b="b"/>
              <a:pathLst>
                <a:path w="15546" h="14800" extrusionOk="0">
                  <a:moveTo>
                    <a:pt x="1521" y="13165"/>
                  </a:moveTo>
                  <a:cubicBezTo>
                    <a:pt x="1502" y="13166"/>
                    <a:pt x="1502" y="13171"/>
                    <a:pt x="1502" y="13199"/>
                  </a:cubicBezTo>
                  <a:cubicBezTo>
                    <a:pt x="1507" y="13188"/>
                    <a:pt x="1514" y="13177"/>
                    <a:pt x="1521" y="13165"/>
                  </a:cubicBezTo>
                  <a:close/>
                  <a:moveTo>
                    <a:pt x="14716" y="1"/>
                  </a:moveTo>
                  <a:cubicBezTo>
                    <a:pt x="14622" y="1"/>
                    <a:pt x="14521" y="37"/>
                    <a:pt x="14411" y="123"/>
                  </a:cubicBezTo>
                  <a:cubicBezTo>
                    <a:pt x="13043" y="1991"/>
                    <a:pt x="11676" y="3892"/>
                    <a:pt x="10075" y="5560"/>
                  </a:cubicBezTo>
                  <a:cubicBezTo>
                    <a:pt x="8874" y="6494"/>
                    <a:pt x="7606" y="7395"/>
                    <a:pt x="6372" y="8262"/>
                  </a:cubicBezTo>
                  <a:cubicBezTo>
                    <a:pt x="6238" y="8362"/>
                    <a:pt x="6238" y="8562"/>
                    <a:pt x="6339" y="8695"/>
                  </a:cubicBezTo>
                  <a:cubicBezTo>
                    <a:pt x="6339" y="8695"/>
                    <a:pt x="6372" y="8729"/>
                    <a:pt x="6405" y="8729"/>
                  </a:cubicBezTo>
                  <a:cubicBezTo>
                    <a:pt x="5738" y="9229"/>
                    <a:pt x="5171" y="9763"/>
                    <a:pt x="5438" y="10063"/>
                  </a:cubicBezTo>
                  <a:cubicBezTo>
                    <a:pt x="4204" y="10997"/>
                    <a:pt x="2936" y="11964"/>
                    <a:pt x="1702" y="12965"/>
                  </a:cubicBezTo>
                  <a:lnTo>
                    <a:pt x="1669" y="12999"/>
                  </a:lnTo>
                  <a:cubicBezTo>
                    <a:pt x="1613" y="13054"/>
                    <a:pt x="1557" y="13110"/>
                    <a:pt x="1521" y="13165"/>
                  </a:cubicBezTo>
                  <a:lnTo>
                    <a:pt x="1521" y="13165"/>
                  </a:lnTo>
                  <a:cubicBezTo>
                    <a:pt x="1525" y="13165"/>
                    <a:pt x="1530" y="13165"/>
                    <a:pt x="1535" y="13165"/>
                  </a:cubicBezTo>
                  <a:cubicBezTo>
                    <a:pt x="1268" y="13432"/>
                    <a:pt x="1001" y="13732"/>
                    <a:pt x="735" y="13999"/>
                  </a:cubicBezTo>
                  <a:lnTo>
                    <a:pt x="768" y="13999"/>
                  </a:lnTo>
                  <a:cubicBezTo>
                    <a:pt x="701" y="14066"/>
                    <a:pt x="634" y="14133"/>
                    <a:pt x="568" y="14233"/>
                  </a:cubicBezTo>
                  <a:lnTo>
                    <a:pt x="534" y="14233"/>
                  </a:lnTo>
                  <a:cubicBezTo>
                    <a:pt x="368" y="14433"/>
                    <a:pt x="167" y="14600"/>
                    <a:pt x="1" y="14800"/>
                  </a:cubicBezTo>
                  <a:cubicBezTo>
                    <a:pt x="167" y="14700"/>
                    <a:pt x="334" y="14600"/>
                    <a:pt x="468" y="14500"/>
                  </a:cubicBezTo>
                  <a:lnTo>
                    <a:pt x="501" y="14500"/>
                  </a:lnTo>
                  <a:cubicBezTo>
                    <a:pt x="501" y="14500"/>
                    <a:pt x="501" y="14500"/>
                    <a:pt x="501" y="14466"/>
                  </a:cubicBezTo>
                  <a:lnTo>
                    <a:pt x="534" y="14466"/>
                  </a:lnTo>
                  <a:cubicBezTo>
                    <a:pt x="668" y="14400"/>
                    <a:pt x="801" y="14299"/>
                    <a:pt x="935" y="14233"/>
                  </a:cubicBezTo>
                  <a:cubicBezTo>
                    <a:pt x="1068" y="14133"/>
                    <a:pt x="1235" y="13999"/>
                    <a:pt x="1402" y="13899"/>
                  </a:cubicBezTo>
                  <a:cubicBezTo>
                    <a:pt x="1535" y="13799"/>
                    <a:pt x="1669" y="13699"/>
                    <a:pt x="1802" y="13632"/>
                  </a:cubicBezTo>
                  <a:cubicBezTo>
                    <a:pt x="3803" y="11998"/>
                    <a:pt x="5938" y="10463"/>
                    <a:pt x="7906" y="8796"/>
                  </a:cubicBezTo>
                  <a:cubicBezTo>
                    <a:pt x="9541" y="7595"/>
                    <a:pt x="11075" y="6260"/>
                    <a:pt x="12676" y="4993"/>
                  </a:cubicBezTo>
                  <a:cubicBezTo>
                    <a:pt x="13844" y="3959"/>
                    <a:pt x="15545" y="2891"/>
                    <a:pt x="15478" y="1123"/>
                  </a:cubicBezTo>
                  <a:cubicBezTo>
                    <a:pt x="15478" y="1023"/>
                    <a:pt x="15445" y="890"/>
                    <a:pt x="15412" y="756"/>
                  </a:cubicBezTo>
                  <a:cubicBezTo>
                    <a:pt x="15412" y="723"/>
                    <a:pt x="15412" y="723"/>
                    <a:pt x="15445" y="690"/>
                  </a:cubicBezTo>
                  <a:cubicBezTo>
                    <a:pt x="15512" y="556"/>
                    <a:pt x="15478" y="356"/>
                    <a:pt x="15312" y="256"/>
                  </a:cubicBezTo>
                  <a:cubicBezTo>
                    <a:pt x="15278" y="239"/>
                    <a:pt x="15245" y="231"/>
                    <a:pt x="15216" y="231"/>
                  </a:cubicBezTo>
                  <a:cubicBezTo>
                    <a:pt x="15187" y="231"/>
                    <a:pt x="15162" y="239"/>
                    <a:pt x="15145" y="256"/>
                  </a:cubicBezTo>
                  <a:cubicBezTo>
                    <a:pt x="15018" y="108"/>
                    <a:pt x="14878" y="1"/>
                    <a:pt x="14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348;p53">
              <a:extLst>
                <a:ext uri="{FF2B5EF4-FFF2-40B4-BE49-F238E27FC236}">
                  <a16:creationId xmlns:a16="http://schemas.microsoft.com/office/drawing/2014/main" id="{FB358E31-4EDD-0B9F-1EF5-4B7DC4ED68E3}"/>
                </a:ext>
              </a:extLst>
            </p:cNvPr>
            <p:cNvSpPr/>
            <p:nvPr/>
          </p:nvSpPr>
          <p:spPr>
            <a:xfrm>
              <a:off x="5615025" y="3426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4349;p53">
              <a:extLst>
                <a:ext uri="{FF2B5EF4-FFF2-40B4-BE49-F238E27FC236}">
                  <a16:creationId xmlns:a16="http://schemas.microsoft.com/office/drawing/2014/main" id="{06A9F6AD-FE12-0387-DECA-D9AB4EA8CB31}"/>
                </a:ext>
              </a:extLst>
            </p:cNvPr>
            <p:cNvSpPr/>
            <p:nvPr/>
          </p:nvSpPr>
          <p:spPr>
            <a:xfrm>
              <a:off x="4961225" y="3639725"/>
              <a:ext cx="527050" cy="268600"/>
            </a:xfrm>
            <a:custGeom>
              <a:avLst/>
              <a:gdLst/>
              <a:ahLst/>
              <a:cxnLst/>
              <a:rect l="l" t="t" r="r" b="b"/>
              <a:pathLst>
                <a:path w="21082" h="10744" extrusionOk="0">
                  <a:moveTo>
                    <a:pt x="21048" y="0"/>
                  </a:moveTo>
                  <a:cubicBezTo>
                    <a:pt x="20848" y="167"/>
                    <a:pt x="20681" y="334"/>
                    <a:pt x="20515" y="500"/>
                  </a:cubicBezTo>
                  <a:cubicBezTo>
                    <a:pt x="20348" y="634"/>
                    <a:pt x="20214" y="767"/>
                    <a:pt x="20081" y="901"/>
                  </a:cubicBezTo>
                  <a:cubicBezTo>
                    <a:pt x="19981" y="1034"/>
                    <a:pt x="19881" y="1201"/>
                    <a:pt x="19814" y="1334"/>
                  </a:cubicBezTo>
                  <a:cubicBezTo>
                    <a:pt x="16462" y="4566"/>
                    <a:pt x="12754" y="8645"/>
                    <a:pt x="7849" y="8645"/>
                  </a:cubicBezTo>
                  <a:cubicBezTo>
                    <a:pt x="7336" y="8645"/>
                    <a:pt x="6811" y="8601"/>
                    <a:pt x="6271" y="8506"/>
                  </a:cubicBezTo>
                  <a:cubicBezTo>
                    <a:pt x="5571" y="8339"/>
                    <a:pt x="4870" y="8273"/>
                    <a:pt x="4170" y="8073"/>
                  </a:cubicBezTo>
                  <a:cubicBezTo>
                    <a:pt x="3436" y="7706"/>
                    <a:pt x="2735" y="7205"/>
                    <a:pt x="2035" y="6705"/>
                  </a:cubicBezTo>
                  <a:cubicBezTo>
                    <a:pt x="1712" y="6570"/>
                    <a:pt x="1237" y="5698"/>
                    <a:pt x="856" y="5698"/>
                  </a:cubicBezTo>
                  <a:cubicBezTo>
                    <a:pt x="764" y="5698"/>
                    <a:pt x="678" y="5748"/>
                    <a:pt x="600" y="5871"/>
                  </a:cubicBezTo>
                  <a:cubicBezTo>
                    <a:pt x="434" y="6338"/>
                    <a:pt x="0" y="6805"/>
                    <a:pt x="234" y="7339"/>
                  </a:cubicBezTo>
                  <a:cubicBezTo>
                    <a:pt x="1274" y="9516"/>
                    <a:pt x="4340" y="10744"/>
                    <a:pt x="6656" y="10744"/>
                  </a:cubicBezTo>
                  <a:cubicBezTo>
                    <a:pt x="6718" y="10744"/>
                    <a:pt x="6778" y="10743"/>
                    <a:pt x="6838" y="10741"/>
                  </a:cubicBezTo>
                  <a:cubicBezTo>
                    <a:pt x="7105" y="10741"/>
                    <a:pt x="7405" y="10741"/>
                    <a:pt x="7672" y="10708"/>
                  </a:cubicBezTo>
                  <a:cubicBezTo>
                    <a:pt x="11975" y="10474"/>
                    <a:pt x="15645" y="7572"/>
                    <a:pt x="18313" y="4303"/>
                  </a:cubicBezTo>
                  <a:cubicBezTo>
                    <a:pt x="18713" y="3836"/>
                    <a:pt x="19114" y="3369"/>
                    <a:pt x="19481" y="2869"/>
                  </a:cubicBezTo>
                  <a:cubicBezTo>
                    <a:pt x="19514" y="2802"/>
                    <a:pt x="19581" y="2735"/>
                    <a:pt x="19614" y="2669"/>
                  </a:cubicBezTo>
                  <a:cubicBezTo>
                    <a:pt x="19848" y="2302"/>
                    <a:pt x="20048" y="1901"/>
                    <a:pt x="20248" y="1501"/>
                  </a:cubicBezTo>
                  <a:cubicBezTo>
                    <a:pt x="20448" y="1134"/>
                    <a:pt x="20681" y="801"/>
                    <a:pt x="20882" y="434"/>
                  </a:cubicBezTo>
                  <a:lnTo>
                    <a:pt x="21082" y="67"/>
                  </a:lnTo>
                  <a:cubicBezTo>
                    <a:pt x="21082" y="33"/>
                    <a:pt x="21048" y="33"/>
                    <a:pt x="21048" y="33"/>
                  </a:cubicBezTo>
                  <a:cubicBezTo>
                    <a:pt x="21048" y="33"/>
                    <a:pt x="21048" y="0"/>
                    <a:pt x="2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350;p53">
              <a:extLst>
                <a:ext uri="{FF2B5EF4-FFF2-40B4-BE49-F238E27FC236}">
                  <a16:creationId xmlns:a16="http://schemas.microsoft.com/office/drawing/2014/main" id="{A7B06564-BB14-6416-AEAF-74047FF32551}"/>
                </a:ext>
              </a:extLst>
            </p:cNvPr>
            <p:cNvSpPr/>
            <p:nvPr/>
          </p:nvSpPr>
          <p:spPr>
            <a:xfrm>
              <a:off x="4952875" y="3514625"/>
              <a:ext cx="579600" cy="225200"/>
            </a:xfrm>
            <a:custGeom>
              <a:avLst/>
              <a:gdLst/>
              <a:ahLst/>
              <a:cxnLst/>
              <a:rect l="l" t="t" r="r" b="b"/>
              <a:pathLst>
                <a:path w="23184" h="9008" extrusionOk="0">
                  <a:moveTo>
                    <a:pt x="23184" y="0"/>
                  </a:moveTo>
                  <a:lnTo>
                    <a:pt x="23184" y="0"/>
                  </a:lnTo>
                  <a:cubicBezTo>
                    <a:pt x="23084" y="67"/>
                    <a:pt x="22950" y="167"/>
                    <a:pt x="22850" y="267"/>
                  </a:cubicBezTo>
                  <a:cubicBezTo>
                    <a:pt x="22383" y="668"/>
                    <a:pt x="21883" y="1035"/>
                    <a:pt x="21382" y="1435"/>
                  </a:cubicBezTo>
                  <a:cubicBezTo>
                    <a:pt x="21316" y="1468"/>
                    <a:pt x="21282" y="1502"/>
                    <a:pt x="21216" y="1535"/>
                  </a:cubicBezTo>
                  <a:cubicBezTo>
                    <a:pt x="19748" y="3003"/>
                    <a:pt x="18213" y="4470"/>
                    <a:pt x="16379" y="5438"/>
                  </a:cubicBezTo>
                  <a:cubicBezTo>
                    <a:pt x="14700" y="6411"/>
                    <a:pt x="12694" y="7078"/>
                    <a:pt x="10728" y="7078"/>
                  </a:cubicBezTo>
                  <a:cubicBezTo>
                    <a:pt x="9257" y="7078"/>
                    <a:pt x="7809" y="6704"/>
                    <a:pt x="6538" y="5805"/>
                  </a:cubicBezTo>
                  <a:cubicBezTo>
                    <a:pt x="4871" y="4570"/>
                    <a:pt x="3103" y="3236"/>
                    <a:pt x="2202" y="1268"/>
                  </a:cubicBezTo>
                  <a:cubicBezTo>
                    <a:pt x="2127" y="1069"/>
                    <a:pt x="1941" y="851"/>
                    <a:pt x="1726" y="851"/>
                  </a:cubicBezTo>
                  <a:cubicBezTo>
                    <a:pt x="1653" y="851"/>
                    <a:pt x="1577" y="875"/>
                    <a:pt x="1502" y="934"/>
                  </a:cubicBezTo>
                  <a:cubicBezTo>
                    <a:pt x="1235" y="1401"/>
                    <a:pt x="1101" y="1969"/>
                    <a:pt x="734" y="2402"/>
                  </a:cubicBezTo>
                  <a:cubicBezTo>
                    <a:pt x="0" y="2636"/>
                    <a:pt x="968" y="3736"/>
                    <a:pt x="1201" y="4103"/>
                  </a:cubicBezTo>
                  <a:cubicBezTo>
                    <a:pt x="3385" y="6982"/>
                    <a:pt x="6849" y="9007"/>
                    <a:pt x="10518" y="9007"/>
                  </a:cubicBezTo>
                  <a:cubicBezTo>
                    <a:pt x="10548" y="9007"/>
                    <a:pt x="10578" y="9007"/>
                    <a:pt x="10608" y="9007"/>
                  </a:cubicBezTo>
                  <a:cubicBezTo>
                    <a:pt x="10675" y="8974"/>
                    <a:pt x="10775" y="8974"/>
                    <a:pt x="10842" y="8974"/>
                  </a:cubicBezTo>
                  <a:cubicBezTo>
                    <a:pt x="16245" y="8673"/>
                    <a:pt x="20415" y="4370"/>
                    <a:pt x="23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351;p53">
              <a:extLst>
                <a:ext uri="{FF2B5EF4-FFF2-40B4-BE49-F238E27FC236}">
                  <a16:creationId xmlns:a16="http://schemas.microsoft.com/office/drawing/2014/main" id="{423DE519-81AC-72B7-7846-609B5131375D}"/>
                </a:ext>
              </a:extLst>
            </p:cNvPr>
            <p:cNvSpPr/>
            <p:nvPr/>
          </p:nvSpPr>
          <p:spPr>
            <a:xfrm>
              <a:off x="4965375" y="3785650"/>
              <a:ext cx="532075" cy="261925"/>
            </a:xfrm>
            <a:custGeom>
              <a:avLst/>
              <a:gdLst/>
              <a:ahLst/>
              <a:cxnLst/>
              <a:rect l="l" t="t" r="r" b="b"/>
              <a:pathLst>
                <a:path w="21283" h="10477" extrusionOk="0">
                  <a:moveTo>
                    <a:pt x="21283" y="1"/>
                  </a:moveTo>
                  <a:cubicBezTo>
                    <a:pt x="20982" y="301"/>
                    <a:pt x="20682" y="634"/>
                    <a:pt x="20349" y="935"/>
                  </a:cubicBezTo>
                  <a:cubicBezTo>
                    <a:pt x="20182" y="1101"/>
                    <a:pt x="19982" y="1302"/>
                    <a:pt x="19815" y="1435"/>
                  </a:cubicBezTo>
                  <a:cubicBezTo>
                    <a:pt x="19715" y="1568"/>
                    <a:pt x="19648" y="1702"/>
                    <a:pt x="19548" y="1802"/>
                  </a:cubicBezTo>
                  <a:cubicBezTo>
                    <a:pt x="18114" y="3570"/>
                    <a:pt x="16246" y="4904"/>
                    <a:pt x="14178" y="5871"/>
                  </a:cubicBezTo>
                  <a:cubicBezTo>
                    <a:pt x="12310" y="6939"/>
                    <a:pt x="10342" y="7906"/>
                    <a:pt x="8173" y="8173"/>
                  </a:cubicBezTo>
                  <a:cubicBezTo>
                    <a:pt x="7445" y="8306"/>
                    <a:pt x="6685" y="8382"/>
                    <a:pt x="5923" y="8382"/>
                  </a:cubicBezTo>
                  <a:cubicBezTo>
                    <a:pt x="3999" y="8382"/>
                    <a:pt x="2069" y="7896"/>
                    <a:pt x="635" y="6605"/>
                  </a:cubicBezTo>
                  <a:cubicBezTo>
                    <a:pt x="553" y="6524"/>
                    <a:pt x="469" y="6489"/>
                    <a:pt x="392" y="6489"/>
                  </a:cubicBezTo>
                  <a:cubicBezTo>
                    <a:pt x="188" y="6489"/>
                    <a:pt x="37" y="6738"/>
                    <a:pt x="134" y="7006"/>
                  </a:cubicBezTo>
                  <a:cubicBezTo>
                    <a:pt x="234" y="7506"/>
                    <a:pt x="334" y="8006"/>
                    <a:pt x="334" y="8540"/>
                  </a:cubicBezTo>
                  <a:cubicBezTo>
                    <a:pt x="1" y="8940"/>
                    <a:pt x="601" y="9140"/>
                    <a:pt x="868" y="9274"/>
                  </a:cubicBezTo>
                  <a:cubicBezTo>
                    <a:pt x="2416" y="10015"/>
                    <a:pt x="4088" y="10476"/>
                    <a:pt x="5794" y="10476"/>
                  </a:cubicBezTo>
                  <a:cubicBezTo>
                    <a:pt x="5853" y="10476"/>
                    <a:pt x="5912" y="10476"/>
                    <a:pt x="5972" y="10475"/>
                  </a:cubicBezTo>
                  <a:cubicBezTo>
                    <a:pt x="6239" y="10475"/>
                    <a:pt x="6505" y="10475"/>
                    <a:pt x="6772" y="10441"/>
                  </a:cubicBezTo>
                  <a:cubicBezTo>
                    <a:pt x="13077" y="10074"/>
                    <a:pt x="18781" y="5705"/>
                    <a:pt x="2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4352;p53">
              <a:extLst>
                <a:ext uri="{FF2B5EF4-FFF2-40B4-BE49-F238E27FC236}">
                  <a16:creationId xmlns:a16="http://schemas.microsoft.com/office/drawing/2014/main" id="{05EFDC6C-4586-30C2-6CA4-1F3D47265856}"/>
                </a:ext>
              </a:extLst>
            </p:cNvPr>
            <p:cNvSpPr/>
            <p:nvPr/>
          </p:nvSpPr>
          <p:spPr>
            <a:xfrm>
              <a:off x="5314800" y="329612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30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4353;p53">
              <a:extLst>
                <a:ext uri="{FF2B5EF4-FFF2-40B4-BE49-F238E27FC236}">
                  <a16:creationId xmlns:a16="http://schemas.microsoft.com/office/drawing/2014/main" id="{4337032E-1E3F-869A-E939-128FE050AAE4}"/>
                </a:ext>
              </a:extLst>
            </p:cNvPr>
            <p:cNvSpPr/>
            <p:nvPr/>
          </p:nvSpPr>
          <p:spPr>
            <a:xfrm>
              <a:off x="5099650" y="33611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0" y="1"/>
                    <a:pt x="0" y="134"/>
                    <a:pt x="0" y="301"/>
                  </a:cubicBezTo>
                  <a:cubicBezTo>
                    <a:pt x="0" y="450"/>
                    <a:pt x="107" y="573"/>
                    <a:pt x="250" y="573"/>
                  </a:cubicBezTo>
                  <a:cubicBezTo>
                    <a:pt x="266" y="573"/>
                    <a:pt x="283" y="571"/>
                    <a:pt x="301" y="568"/>
                  </a:cubicBezTo>
                  <a:cubicBezTo>
                    <a:pt x="467" y="568"/>
                    <a:pt x="601" y="434"/>
                    <a:pt x="567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4354;p53">
              <a:extLst>
                <a:ext uri="{FF2B5EF4-FFF2-40B4-BE49-F238E27FC236}">
                  <a16:creationId xmlns:a16="http://schemas.microsoft.com/office/drawing/2014/main" id="{091A9FD8-89AA-68F7-0E92-E9CB866113B1}"/>
                </a:ext>
              </a:extLst>
            </p:cNvPr>
            <p:cNvSpPr/>
            <p:nvPr/>
          </p:nvSpPr>
          <p:spPr>
            <a:xfrm>
              <a:off x="5118825" y="3365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4"/>
                    <a:pt x="601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4355;p53">
              <a:extLst>
                <a:ext uri="{FF2B5EF4-FFF2-40B4-BE49-F238E27FC236}">
                  <a16:creationId xmlns:a16="http://schemas.microsoft.com/office/drawing/2014/main" id="{313BD882-6C0F-3181-A595-D55FC87B053A}"/>
                </a:ext>
              </a:extLst>
            </p:cNvPr>
            <p:cNvSpPr/>
            <p:nvPr/>
          </p:nvSpPr>
          <p:spPr>
            <a:xfrm>
              <a:off x="5278950" y="35946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8"/>
                    <a:pt x="0" y="334"/>
                  </a:cubicBezTo>
                  <a:cubicBezTo>
                    <a:pt x="0" y="468"/>
                    <a:pt x="167" y="601"/>
                    <a:pt x="300" y="601"/>
                  </a:cubicBezTo>
                  <a:cubicBezTo>
                    <a:pt x="467" y="601"/>
                    <a:pt x="601" y="434"/>
                    <a:pt x="601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4356;p53">
              <a:extLst>
                <a:ext uri="{FF2B5EF4-FFF2-40B4-BE49-F238E27FC236}">
                  <a16:creationId xmlns:a16="http://schemas.microsoft.com/office/drawing/2014/main" id="{94F4AFA8-603A-3A81-1794-FF55F2AC6D9F}"/>
                </a:ext>
              </a:extLst>
            </p:cNvPr>
            <p:cNvSpPr/>
            <p:nvPr/>
          </p:nvSpPr>
          <p:spPr>
            <a:xfrm>
              <a:off x="5298950" y="35896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7"/>
                    <a:pt x="1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468" y="568"/>
                    <a:pt x="601" y="434"/>
                    <a:pt x="601" y="267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357;p53">
              <a:extLst>
                <a:ext uri="{FF2B5EF4-FFF2-40B4-BE49-F238E27FC236}">
                  <a16:creationId xmlns:a16="http://schemas.microsoft.com/office/drawing/2014/main" id="{D64FB003-613A-1736-AF04-3EA8370BF37F}"/>
                </a:ext>
              </a:extLst>
            </p:cNvPr>
            <p:cNvSpPr/>
            <p:nvPr/>
          </p:nvSpPr>
          <p:spPr>
            <a:xfrm>
              <a:off x="5285600" y="35746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31" y="450"/>
                    <a:pt x="141" y="572"/>
                    <a:pt x="284" y="572"/>
                  </a:cubicBezTo>
                  <a:cubicBezTo>
                    <a:pt x="300" y="572"/>
                    <a:pt x="317" y="571"/>
                    <a:pt x="335" y="567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358;p53">
              <a:extLst>
                <a:ext uri="{FF2B5EF4-FFF2-40B4-BE49-F238E27FC236}">
                  <a16:creationId xmlns:a16="http://schemas.microsoft.com/office/drawing/2014/main" id="{573715B9-3425-3BEF-2139-C2B7742D2BEB}"/>
                </a:ext>
              </a:extLst>
            </p:cNvPr>
            <p:cNvSpPr/>
            <p:nvPr/>
          </p:nvSpPr>
          <p:spPr>
            <a:xfrm>
              <a:off x="5494100" y="34045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299" y="573"/>
                    <a:pt x="316" y="571"/>
                    <a:pt x="334" y="567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4359;p53">
              <a:extLst>
                <a:ext uri="{FF2B5EF4-FFF2-40B4-BE49-F238E27FC236}">
                  <a16:creationId xmlns:a16="http://schemas.microsoft.com/office/drawing/2014/main" id="{975F2061-B4F0-21B3-DC28-BE531B578E82}"/>
                </a:ext>
              </a:extLst>
            </p:cNvPr>
            <p:cNvSpPr/>
            <p:nvPr/>
          </p:nvSpPr>
          <p:spPr>
            <a:xfrm>
              <a:off x="5511600" y="33945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33"/>
                    <a:pt x="1" y="167"/>
                    <a:pt x="1" y="334"/>
                  </a:cubicBezTo>
                  <a:cubicBezTo>
                    <a:pt x="1" y="467"/>
                    <a:pt x="168" y="600"/>
                    <a:pt x="301" y="600"/>
                  </a:cubicBezTo>
                  <a:cubicBezTo>
                    <a:pt x="468" y="600"/>
                    <a:pt x="601" y="467"/>
                    <a:pt x="601" y="300"/>
                  </a:cubicBezTo>
                  <a:cubicBezTo>
                    <a:pt x="568" y="133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4360;p53">
              <a:extLst>
                <a:ext uri="{FF2B5EF4-FFF2-40B4-BE49-F238E27FC236}">
                  <a16:creationId xmlns:a16="http://schemas.microsoft.com/office/drawing/2014/main" id="{4ABA1F19-0AC5-30E8-0EFF-91551B4E9506}"/>
                </a:ext>
              </a:extLst>
            </p:cNvPr>
            <p:cNvSpPr/>
            <p:nvPr/>
          </p:nvSpPr>
          <p:spPr>
            <a:xfrm>
              <a:off x="5756775" y="3205225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51"/>
                    <a:pt x="135" y="573"/>
                    <a:pt x="258" y="573"/>
                  </a:cubicBezTo>
                  <a:cubicBezTo>
                    <a:pt x="273" y="573"/>
                    <a:pt x="287" y="572"/>
                    <a:pt x="301" y="568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568" y="101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4361;p53">
              <a:extLst>
                <a:ext uri="{FF2B5EF4-FFF2-40B4-BE49-F238E27FC236}">
                  <a16:creationId xmlns:a16="http://schemas.microsoft.com/office/drawing/2014/main" id="{EAC0FE11-D7D0-F43A-3FCD-1ADBC719E746}"/>
                </a:ext>
              </a:extLst>
            </p:cNvPr>
            <p:cNvSpPr/>
            <p:nvPr/>
          </p:nvSpPr>
          <p:spPr>
            <a:xfrm>
              <a:off x="5025425" y="37364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1"/>
                  </a:moveTo>
                  <a:cubicBezTo>
                    <a:pt x="101" y="1"/>
                    <a:pt x="1" y="167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4"/>
                    <a:pt x="568" y="267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4362;p53">
              <a:extLst>
                <a:ext uri="{FF2B5EF4-FFF2-40B4-BE49-F238E27FC236}">
                  <a16:creationId xmlns:a16="http://schemas.microsoft.com/office/drawing/2014/main" id="{665E3C42-E730-67BC-4B25-DE032BEB67E1}"/>
                </a:ext>
              </a:extLst>
            </p:cNvPr>
            <p:cNvSpPr/>
            <p:nvPr/>
          </p:nvSpPr>
          <p:spPr>
            <a:xfrm>
              <a:off x="5042100" y="37473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01" y="0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34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4363;p53">
              <a:extLst>
                <a:ext uri="{FF2B5EF4-FFF2-40B4-BE49-F238E27FC236}">
                  <a16:creationId xmlns:a16="http://schemas.microsoft.com/office/drawing/2014/main" id="{49D648BC-4360-A9D8-4701-601B08DC02F3}"/>
                </a:ext>
              </a:extLst>
            </p:cNvPr>
            <p:cNvSpPr/>
            <p:nvPr/>
          </p:nvSpPr>
          <p:spPr>
            <a:xfrm>
              <a:off x="5636700" y="34971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1"/>
                    <a:pt x="0" y="168"/>
                    <a:pt x="0" y="301"/>
                  </a:cubicBezTo>
                  <a:cubicBezTo>
                    <a:pt x="0" y="468"/>
                    <a:pt x="134" y="601"/>
                    <a:pt x="301" y="601"/>
                  </a:cubicBezTo>
                  <a:cubicBezTo>
                    <a:pt x="467" y="601"/>
                    <a:pt x="601" y="435"/>
                    <a:pt x="567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4364;p53">
              <a:extLst>
                <a:ext uri="{FF2B5EF4-FFF2-40B4-BE49-F238E27FC236}">
                  <a16:creationId xmlns:a16="http://schemas.microsoft.com/office/drawing/2014/main" id="{9DE5A0B0-9382-58C1-F84C-1D2330FBA672}"/>
                </a:ext>
              </a:extLst>
            </p:cNvPr>
            <p:cNvSpPr/>
            <p:nvPr/>
          </p:nvSpPr>
          <p:spPr>
            <a:xfrm>
              <a:off x="5448225" y="376565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267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50"/>
                    <a:pt x="134" y="572"/>
                    <a:pt x="258" y="572"/>
                  </a:cubicBezTo>
                  <a:cubicBezTo>
                    <a:pt x="273" y="572"/>
                    <a:pt x="287" y="571"/>
                    <a:pt x="301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4365;p53">
              <a:extLst>
                <a:ext uri="{FF2B5EF4-FFF2-40B4-BE49-F238E27FC236}">
                  <a16:creationId xmlns:a16="http://schemas.microsoft.com/office/drawing/2014/main" id="{0D839015-60CD-4EB3-F52C-A1EB589D7D00}"/>
                </a:ext>
              </a:extLst>
            </p:cNvPr>
            <p:cNvSpPr/>
            <p:nvPr/>
          </p:nvSpPr>
          <p:spPr>
            <a:xfrm>
              <a:off x="5466575" y="37506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1"/>
                  </a:moveTo>
                  <a:cubicBezTo>
                    <a:pt x="134" y="1"/>
                    <a:pt x="0" y="167"/>
                    <a:pt x="0" y="301"/>
                  </a:cubicBezTo>
                  <a:cubicBezTo>
                    <a:pt x="0" y="468"/>
                    <a:pt x="167" y="601"/>
                    <a:pt x="301" y="601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4366;p53">
              <a:extLst>
                <a:ext uri="{FF2B5EF4-FFF2-40B4-BE49-F238E27FC236}">
                  <a16:creationId xmlns:a16="http://schemas.microsoft.com/office/drawing/2014/main" id="{A07DB264-5E5E-2744-D7A1-20A853DE9550}"/>
                </a:ext>
              </a:extLst>
            </p:cNvPr>
            <p:cNvSpPr/>
            <p:nvPr/>
          </p:nvSpPr>
          <p:spPr>
            <a:xfrm>
              <a:off x="5048775" y="39307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50"/>
                    <a:pt x="134" y="573"/>
                    <a:pt x="258" y="573"/>
                  </a:cubicBezTo>
                  <a:cubicBezTo>
                    <a:pt x="273" y="573"/>
                    <a:pt x="287" y="571"/>
                    <a:pt x="301" y="568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367;p53">
              <a:extLst>
                <a:ext uri="{FF2B5EF4-FFF2-40B4-BE49-F238E27FC236}">
                  <a16:creationId xmlns:a16="http://schemas.microsoft.com/office/drawing/2014/main" id="{DCC6032F-B445-D20A-65FD-9BAA678EE70F}"/>
                </a:ext>
              </a:extLst>
            </p:cNvPr>
            <p:cNvSpPr/>
            <p:nvPr/>
          </p:nvSpPr>
          <p:spPr>
            <a:xfrm>
              <a:off x="5359825" y="40083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34" y="468"/>
                    <a:pt x="168" y="601"/>
                    <a:pt x="334" y="601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368;p53">
              <a:extLst>
                <a:ext uri="{FF2B5EF4-FFF2-40B4-BE49-F238E27FC236}">
                  <a16:creationId xmlns:a16="http://schemas.microsoft.com/office/drawing/2014/main" id="{51C8A474-536F-1206-AF7E-D9CE0C15EE97}"/>
                </a:ext>
              </a:extLst>
            </p:cNvPr>
            <p:cNvSpPr/>
            <p:nvPr/>
          </p:nvSpPr>
          <p:spPr>
            <a:xfrm>
              <a:off x="5378175" y="39956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7" y="6"/>
                  </a:cubicBezTo>
                  <a:cubicBezTo>
                    <a:pt x="101" y="6"/>
                    <a:pt x="1" y="139"/>
                    <a:pt x="1" y="306"/>
                  </a:cubicBezTo>
                  <a:cubicBezTo>
                    <a:pt x="1" y="473"/>
                    <a:pt x="134" y="573"/>
                    <a:pt x="301" y="573"/>
                  </a:cubicBezTo>
                  <a:cubicBezTo>
                    <a:pt x="468" y="573"/>
                    <a:pt x="601" y="439"/>
                    <a:pt x="568" y="272"/>
                  </a:cubicBezTo>
                  <a:cubicBezTo>
                    <a:pt x="568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4369;p53">
              <a:extLst>
                <a:ext uri="{FF2B5EF4-FFF2-40B4-BE49-F238E27FC236}">
                  <a16:creationId xmlns:a16="http://schemas.microsoft.com/office/drawing/2014/main" id="{F7DF8AFE-DF52-B14E-363D-18FAF3A1565B}"/>
                </a:ext>
              </a:extLst>
            </p:cNvPr>
            <p:cNvSpPr/>
            <p:nvPr/>
          </p:nvSpPr>
          <p:spPr>
            <a:xfrm>
              <a:off x="5655050" y="36847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50"/>
                    <a:pt x="134" y="573"/>
                    <a:pt x="282" y="573"/>
                  </a:cubicBezTo>
                  <a:cubicBezTo>
                    <a:pt x="299" y="573"/>
                    <a:pt x="316" y="571"/>
                    <a:pt x="334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601" y="100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4370;p53">
              <a:extLst>
                <a:ext uri="{FF2B5EF4-FFF2-40B4-BE49-F238E27FC236}">
                  <a16:creationId xmlns:a16="http://schemas.microsoft.com/office/drawing/2014/main" id="{BB7B1BCB-6C9E-3720-2951-099C3B7B946E}"/>
                </a:ext>
              </a:extLst>
            </p:cNvPr>
            <p:cNvSpPr/>
            <p:nvPr/>
          </p:nvSpPr>
          <p:spPr>
            <a:xfrm>
              <a:off x="4912000" y="3165200"/>
              <a:ext cx="1333500" cy="1704575"/>
            </a:xfrm>
            <a:custGeom>
              <a:avLst/>
              <a:gdLst/>
              <a:ahLst/>
              <a:cxnLst/>
              <a:rect l="l" t="t" r="r" b="b"/>
              <a:pathLst>
                <a:path w="53340" h="68183" extrusionOk="0">
                  <a:moveTo>
                    <a:pt x="27888" y="46801"/>
                  </a:moveTo>
                  <a:cubicBezTo>
                    <a:pt x="27888" y="46801"/>
                    <a:pt x="27921" y="46801"/>
                    <a:pt x="27921" y="46834"/>
                  </a:cubicBezTo>
                  <a:cubicBezTo>
                    <a:pt x="27888" y="46968"/>
                    <a:pt x="27854" y="47101"/>
                    <a:pt x="27821" y="47235"/>
                  </a:cubicBezTo>
                  <a:cubicBezTo>
                    <a:pt x="27754" y="47368"/>
                    <a:pt x="27721" y="47501"/>
                    <a:pt x="27687" y="47602"/>
                  </a:cubicBezTo>
                  <a:cubicBezTo>
                    <a:pt x="27721" y="47368"/>
                    <a:pt x="27787" y="47135"/>
                    <a:pt x="27854" y="46901"/>
                  </a:cubicBezTo>
                  <a:lnTo>
                    <a:pt x="27888" y="46801"/>
                  </a:lnTo>
                  <a:close/>
                  <a:moveTo>
                    <a:pt x="41798" y="53439"/>
                  </a:moveTo>
                  <a:cubicBezTo>
                    <a:pt x="41798" y="53606"/>
                    <a:pt x="41764" y="53739"/>
                    <a:pt x="41764" y="53906"/>
                  </a:cubicBezTo>
                  <a:cubicBezTo>
                    <a:pt x="41764" y="54140"/>
                    <a:pt x="41764" y="54373"/>
                    <a:pt x="41764" y="54607"/>
                  </a:cubicBezTo>
                  <a:cubicBezTo>
                    <a:pt x="41731" y="54240"/>
                    <a:pt x="41731" y="53873"/>
                    <a:pt x="41697" y="53506"/>
                  </a:cubicBezTo>
                  <a:cubicBezTo>
                    <a:pt x="41731" y="53506"/>
                    <a:pt x="41764" y="53472"/>
                    <a:pt x="41798" y="53439"/>
                  </a:cubicBezTo>
                  <a:close/>
                  <a:moveTo>
                    <a:pt x="38795" y="14078"/>
                  </a:moveTo>
                  <a:lnTo>
                    <a:pt x="38795" y="14078"/>
                  </a:lnTo>
                  <a:cubicBezTo>
                    <a:pt x="38629" y="15679"/>
                    <a:pt x="38428" y="17280"/>
                    <a:pt x="38262" y="18881"/>
                  </a:cubicBezTo>
                  <a:cubicBezTo>
                    <a:pt x="37995" y="21416"/>
                    <a:pt x="37728" y="23951"/>
                    <a:pt x="37461" y="26520"/>
                  </a:cubicBezTo>
                  <a:cubicBezTo>
                    <a:pt x="37194" y="28988"/>
                    <a:pt x="36927" y="31457"/>
                    <a:pt x="36660" y="33925"/>
                  </a:cubicBezTo>
                  <a:cubicBezTo>
                    <a:pt x="36394" y="36494"/>
                    <a:pt x="36127" y="39062"/>
                    <a:pt x="35827" y="41631"/>
                  </a:cubicBezTo>
                  <a:cubicBezTo>
                    <a:pt x="35560" y="44132"/>
                    <a:pt x="35293" y="46634"/>
                    <a:pt x="35026" y="49169"/>
                  </a:cubicBezTo>
                  <a:cubicBezTo>
                    <a:pt x="34759" y="51671"/>
                    <a:pt x="34492" y="54173"/>
                    <a:pt x="34225" y="56675"/>
                  </a:cubicBezTo>
                  <a:cubicBezTo>
                    <a:pt x="33959" y="59010"/>
                    <a:pt x="33725" y="61345"/>
                    <a:pt x="33458" y="63713"/>
                  </a:cubicBezTo>
                  <a:cubicBezTo>
                    <a:pt x="31555" y="64050"/>
                    <a:pt x="29635" y="64301"/>
                    <a:pt x="27697" y="64301"/>
                  </a:cubicBezTo>
                  <a:cubicBezTo>
                    <a:pt x="26952" y="64301"/>
                    <a:pt x="26203" y="64264"/>
                    <a:pt x="25452" y="64180"/>
                  </a:cubicBezTo>
                  <a:cubicBezTo>
                    <a:pt x="23851" y="64080"/>
                    <a:pt x="22217" y="63947"/>
                    <a:pt x="20616" y="63713"/>
                  </a:cubicBezTo>
                  <a:cubicBezTo>
                    <a:pt x="20482" y="62245"/>
                    <a:pt x="19882" y="59844"/>
                    <a:pt x="19848" y="59543"/>
                  </a:cubicBezTo>
                  <a:cubicBezTo>
                    <a:pt x="19381" y="57242"/>
                    <a:pt x="19115" y="54940"/>
                    <a:pt x="18681" y="52638"/>
                  </a:cubicBezTo>
                  <a:cubicBezTo>
                    <a:pt x="18481" y="52105"/>
                    <a:pt x="18514" y="51404"/>
                    <a:pt x="18114" y="50971"/>
                  </a:cubicBezTo>
                  <a:lnTo>
                    <a:pt x="17814" y="47401"/>
                  </a:lnTo>
                  <a:cubicBezTo>
                    <a:pt x="17714" y="46334"/>
                    <a:pt x="17614" y="45267"/>
                    <a:pt x="17513" y="44199"/>
                  </a:cubicBezTo>
                  <a:cubicBezTo>
                    <a:pt x="17447" y="44166"/>
                    <a:pt x="17380" y="44099"/>
                    <a:pt x="17347" y="43999"/>
                  </a:cubicBezTo>
                  <a:cubicBezTo>
                    <a:pt x="17247" y="43665"/>
                    <a:pt x="17180" y="43332"/>
                    <a:pt x="17113" y="43032"/>
                  </a:cubicBezTo>
                  <a:cubicBezTo>
                    <a:pt x="17013" y="42698"/>
                    <a:pt x="16946" y="42398"/>
                    <a:pt x="16846" y="42098"/>
                  </a:cubicBezTo>
                  <a:cubicBezTo>
                    <a:pt x="16813" y="41931"/>
                    <a:pt x="16746" y="41764"/>
                    <a:pt x="16713" y="41597"/>
                  </a:cubicBezTo>
                  <a:lnTo>
                    <a:pt x="16713" y="41597"/>
                  </a:lnTo>
                  <a:cubicBezTo>
                    <a:pt x="16713" y="41731"/>
                    <a:pt x="16746" y="41864"/>
                    <a:pt x="16746" y="42031"/>
                  </a:cubicBezTo>
                  <a:cubicBezTo>
                    <a:pt x="16980" y="44499"/>
                    <a:pt x="17180" y="47001"/>
                    <a:pt x="17380" y="49470"/>
                  </a:cubicBezTo>
                  <a:cubicBezTo>
                    <a:pt x="17614" y="51938"/>
                    <a:pt x="17814" y="54406"/>
                    <a:pt x="18047" y="56875"/>
                  </a:cubicBezTo>
                  <a:cubicBezTo>
                    <a:pt x="18214" y="59076"/>
                    <a:pt x="18414" y="61245"/>
                    <a:pt x="18614" y="63413"/>
                  </a:cubicBezTo>
                  <a:cubicBezTo>
                    <a:pt x="17046" y="63146"/>
                    <a:pt x="15479" y="62812"/>
                    <a:pt x="13978" y="62412"/>
                  </a:cubicBezTo>
                  <a:cubicBezTo>
                    <a:pt x="13944" y="62379"/>
                    <a:pt x="13911" y="62379"/>
                    <a:pt x="13878" y="62379"/>
                  </a:cubicBezTo>
                  <a:cubicBezTo>
                    <a:pt x="13677" y="60644"/>
                    <a:pt x="13511" y="58910"/>
                    <a:pt x="13344" y="57175"/>
                  </a:cubicBezTo>
                  <a:cubicBezTo>
                    <a:pt x="12777" y="51571"/>
                    <a:pt x="12443" y="45900"/>
                    <a:pt x="11309" y="40363"/>
                  </a:cubicBezTo>
                  <a:cubicBezTo>
                    <a:pt x="11543" y="40330"/>
                    <a:pt x="11743" y="40330"/>
                    <a:pt x="11943" y="40330"/>
                  </a:cubicBezTo>
                  <a:cubicBezTo>
                    <a:pt x="13711" y="40263"/>
                    <a:pt x="15412" y="39896"/>
                    <a:pt x="17046" y="39329"/>
                  </a:cubicBezTo>
                  <a:cubicBezTo>
                    <a:pt x="17046" y="39296"/>
                    <a:pt x="17080" y="39296"/>
                    <a:pt x="17080" y="39296"/>
                  </a:cubicBezTo>
                  <a:cubicBezTo>
                    <a:pt x="17147" y="39262"/>
                    <a:pt x="17180" y="39262"/>
                    <a:pt x="17213" y="39229"/>
                  </a:cubicBezTo>
                  <a:lnTo>
                    <a:pt x="17247" y="39229"/>
                  </a:lnTo>
                  <a:cubicBezTo>
                    <a:pt x="22584" y="37261"/>
                    <a:pt x="26987" y="32924"/>
                    <a:pt x="30223" y="28354"/>
                  </a:cubicBezTo>
                  <a:cubicBezTo>
                    <a:pt x="30956" y="27154"/>
                    <a:pt x="31690" y="25953"/>
                    <a:pt x="32457" y="24752"/>
                  </a:cubicBezTo>
                  <a:lnTo>
                    <a:pt x="32457" y="24752"/>
                  </a:lnTo>
                  <a:cubicBezTo>
                    <a:pt x="31824" y="27420"/>
                    <a:pt x="31323" y="30122"/>
                    <a:pt x="30723" y="32791"/>
                  </a:cubicBezTo>
                  <a:cubicBezTo>
                    <a:pt x="30489" y="33992"/>
                    <a:pt x="30323" y="35193"/>
                    <a:pt x="30056" y="36394"/>
                  </a:cubicBezTo>
                  <a:cubicBezTo>
                    <a:pt x="29922" y="37061"/>
                    <a:pt x="29822" y="37694"/>
                    <a:pt x="29689" y="38328"/>
                  </a:cubicBezTo>
                  <a:cubicBezTo>
                    <a:pt x="29689" y="38428"/>
                    <a:pt x="29722" y="38495"/>
                    <a:pt x="29789" y="38562"/>
                  </a:cubicBezTo>
                  <a:cubicBezTo>
                    <a:pt x="29722" y="38895"/>
                    <a:pt x="29655" y="39229"/>
                    <a:pt x="29555" y="39529"/>
                  </a:cubicBezTo>
                  <a:cubicBezTo>
                    <a:pt x="29522" y="39729"/>
                    <a:pt x="29455" y="39929"/>
                    <a:pt x="29422" y="40130"/>
                  </a:cubicBezTo>
                  <a:cubicBezTo>
                    <a:pt x="29088" y="40163"/>
                    <a:pt x="29122" y="40563"/>
                    <a:pt x="29022" y="40797"/>
                  </a:cubicBezTo>
                  <a:cubicBezTo>
                    <a:pt x="28455" y="42465"/>
                    <a:pt x="28021" y="44232"/>
                    <a:pt x="27554" y="45934"/>
                  </a:cubicBezTo>
                  <a:cubicBezTo>
                    <a:pt x="27154" y="47068"/>
                    <a:pt x="26987" y="48269"/>
                    <a:pt x="26720" y="49436"/>
                  </a:cubicBezTo>
                  <a:cubicBezTo>
                    <a:pt x="26687" y="49570"/>
                    <a:pt x="26753" y="49670"/>
                    <a:pt x="26853" y="49736"/>
                  </a:cubicBezTo>
                  <a:cubicBezTo>
                    <a:pt x="27020" y="49703"/>
                    <a:pt x="27187" y="49636"/>
                    <a:pt x="27320" y="49503"/>
                  </a:cubicBezTo>
                  <a:lnTo>
                    <a:pt x="27320" y="49503"/>
                  </a:lnTo>
                  <a:cubicBezTo>
                    <a:pt x="26954" y="50837"/>
                    <a:pt x="26553" y="52205"/>
                    <a:pt x="26153" y="53572"/>
                  </a:cubicBezTo>
                  <a:cubicBezTo>
                    <a:pt x="25719" y="55074"/>
                    <a:pt x="25286" y="56575"/>
                    <a:pt x="24852" y="58076"/>
                  </a:cubicBezTo>
                  <a:cubicBezTo>
                    <a:pt x="24852" y="58142"/>
                    <a:pt x="24819" y="58176"/>
                    <a:pt x="24819" y="58243"/>
                  </a:cubicBezTo>
                  <a:cubicBezTo>
                    <a:pt x="24785" y="58309"/>
                    <a:pt x="24785" y="58409"/>
                    <a:pt x="24752" y="58476"/>
                  </a:cubicBezTo>
                  <a:cubicBezTo>
                    <a:pt x="24752" y="58509"/>
                    <a:pt x="24752" y="58509"/>
                    <a:pt x="24752" y="58543"/>
                  </a:cubicBezTo>
                  <a:cubicBezTo>
                    <a:pt x="24752" y="58843"/>
                    <a:pt x="24719" y="59143"/>
                    <a:pt x="24685" y="59443"/>
                  </a:cubicBezTo>
                  <a:cubicBezTo>
                    <a:pt x="24685" y="59644"/>
                    <a:pt x="24652" y="59877"/>
                    <a:pt x="24619" y="60077"/>
                  </a:cubicBezTo>
                  <a:cubicBezTo>
                    <a:pt x="24619" y="60277"/>
                    <a:pt x="24585" y="60444"/>
                    <a:pt x="24585" y="60644"/>
                  </a:cubicBezTo>
                  <a:cubicBezTo>
                    <a:pt x="24585" y="60778"/>
                    <a:pt x="24585" y="60911"/>
                    <a:pt x="24585" y="61045"/>
                  </a:cubicBezTo>
                  <a:cubicBezTo>
                    <a:pt x="24585" y="61045"/>
                    <a:pt x="24585" y="61078"/>
                    <a:pt x="24585" y="61111"/>
                  </a:cubicBezTo>
                  <a:cubicBezTo>
                    <a:pt x="24652" y="60844"/>
                    <a:pt x="24719" y="60544"/>
                    <a:pt x="24819" y="60277"/>
                  </a:cubicBezTo>
                  <a:cubicBezTo>
                    <a:pt x="25519" y="57809"/>
                    <a:pt x="26253" y="55340"/>
                    <a:pt x="26954" y="52872"/>
                  </a:cubicBezTo>
                  <a:cubicBezTo>
                    <a:pt x="27687" y="50404"/>
                    <a:pt x="28388" y="47902"/>
                    <a:pt x="29122" y="45400"/>
                  </a:cubicBezTo>
                  <a:cubicBezTo>
                    <a:pt x="29822" y="42932"/>
                    <a:pt x="30556" y="40463"/>
                    <a:pt x="31257" y="37995"/>
                  </a:cubicBezTo>
                  <a:cubicBezTo>
                    <a:pt x="31990" y="35493"/>
                    <a:pt x="32724" y="32991"/>
                    <a:pt x="33458" y="30456"/>
                  </a:cubicBezTo>
                  <a:cubicBezTo>
                    <a:pt x="34125" y="28088"/>
                    <a:pt x="34826" y="25686"/>
                    <a:pt x="35526" y="23318"/>
                  </a:cubicBezTo>
                  <a:cubicBezTo>
                    <a:pt x="36160" y="21049"/>
                    <a:pt x="36827" y="18781"/>
                    <a:pt x="37494" y="16546"/>
                  </a:cubicBezTo>
                  <a:cubicBezTo>
                    <a:pt x="37494" y="16479"/>
                    <a:pt x="37494" y="16446"/>
                    <a:pt x="37494" y="16413"/>
                  </a:cubicBezTo>
                  <a:cubicBezTo>
                    <a:pt x="37928" y="15612"/>
                    <a:pt x="38362" y="14845"/>
                    <a:pt x="38795" y="14078"/>
                  </a:cubicBezTo>
                  <a:close/>
                  <a:moveTo>
                    <a:pt x="42198" y="1"/>
                  </a:moveTo>
                  <a:cubicBezTo>
                    <a:pt x="42064" y="1"/>
                    <a:pt x="41964" y="68"/>
                    <a:pt x="41898" y="168"/>
                  </a:cubicBezTo>
                  <a:cubicBezTo>
                    <a:pt x="41497" y="434"/>
                    <a:pt x="41531" y="1102"/>
                    <a:pt x="41331" y="1535"/>
                  </a:cubicBezTo>
                  <a:cubicBezTo>
                    <a:pt x="41317" y="1534"/>
                    <a:pt x="41303" y="1533"/>
                    <a:pt x="41291" y="1533"/>
                  </a:cubicBezTo>
                  <a:cubicBezTo>
                    <a:pt x="41057" y="1533"/>
                    <a:pt x="40990" y="1812"/>
                    <a:pt x="40864" y="2002"/>
                  </a:cubicBezTo>
                  <a:cubicBezTo>
                    <a:pt x="39996" y="3437"/>
                    <a:pt x="38895" y="4771"/>
                    <a:pt x="38062" y="6239"/>
                  </a:cubicBezTo>
                  <a:cubicBezTo>
                    <a:pt x="36494" y="8340"/>
                    <a:pt x="34959" y="10475"/>
                    <a:pt x="33525" y="12677"/>
                  </a:cubicBezTo>
                  <a:cubicBezTo>
                    <a:pt x="32357" y="14211"/>
                    <a:pt x="31423" y="15912"/>
                    <a:pt x="30089" y="17313"/>
                  </a:cubicBezTo>
                  <a:cubicBezTo>
                    <a:pt x="29956" y="17547"/>
                    <a:pt x="29522" y="17847"/>
                    <a:pt x="29655" y="18147"/>
                  </a:cubicBezTo>
                  <a:cubicBezTo>
                    <a:pt x="29289" y="18481"/>
                    <a:pt x="28955" y="18848"/>
                    <a:pt x="28588" y="19215"/>
                  </a:cubicBezTo>
                  <a:cubicBezTo>
                    <a:pt x="28154" y="19648"/>
                    <a:pt x="27754" y="20082"/>
                    <a:pt x="27320" y="20482"/>
                  </a:cubicBezTo>
                  <a:cubicBezTo>
                    <a:pt x="27320" y="20549"/>
                    <a:pt x="27287" y="20616"/>
                    <a:pt x="27254" y="20682"/>
                  </a:cubicBezTo>
                  <a:cubicBezTo>
                    <a:pt x="27154" y="20782"/>
                    <a:pt x="27054" y="20882"/>
                    <a:pt x="26954" y="20983"/>
                  </a:cubicBezTo>
                  <a:cubicBezTo>
                    <a:pt x="26920" y="21016"/>
                    <a:pt x="26887" y="21049"/>
                    <a:pt x="26853" y="21116"/>
                  </a:cubicBezTo>
                  <a:cubicBezTo>
                    <a:pt x="26820" y="21149"/>
                    <a:pt x="26787" y="21183"/>
                    <a:pt x="26753" y="21216"/>
                  </a:cubicBezTo>
                  <a:cubicBezTo>
                    <a:pt x="26620" y="21349"/>
                    <a:pt x="26520" y="21483"/>
                    <a:pt x="26420" y="21583"/>
                  </a:cubicBezTo>
                  <a:cubicBezTo>
                    <a:pt x="26386" y="21616"/>
                    <a:pt x="26353" y="21683"/>
                    <a:pt x="26320" y="21716"/>
                  </a:cubicBezTo>
                  <a:cubicBezTo>
                    <a:pt x="26253" y="21816"/>
                    <a:pt x="26186" y="21950"/>
                    <a:pt x="26086" y="22050"/>
                  </a:cubicBezTo>
                  <a:cubicBezTo>
                    <a:pt x="26053" y="22117"/>
                    <a:pt x="25986" y="22217"/>
                    <a:pt x="25953" y="22283"/>
                  </a:cubicBezTo>
                  <a:lnTo>
                    <a:pt x="25986" y="22283"/>
                  </a:lnTo>
                  <a:cubicBezTo>
                    <a:pt x="26220" y="22283"/>
                    <a:pt x="26420" y="21983"/>
                    <a:pt x="26620" y="21850"/>
                  </a:cubicBezTo>
                  <a:cubicBezTo>
                    <a:pt x="28421" y="20382"/>
                    <a:pt x="29922" y="18614"/>
                    <a:pt x="31590" y="16980"/>
                  </a:cubicBezTo>
                  <a:cubicBezTo>
                    <a:pt x="34893" y="13210"/>
                    <a:pt x="38195" y="9374"/>
                    <a:pt x="40864" y="5104"/>
                  </a:cubicBezTo>
                  <a:lnTo>
                    <a:pt x="40864" y="5104"/>
                  </a:lnTo>
                  <a:cubicBezTo>
                    <a:pt x="40130" y="6672"/>
                    <a:pt x="39529" y="8273"/>
                    <a:pt x="38662" y="9774"/>
                  </a:cubicBezTo>
                  <a:cubicBezTo>
                    <a:pt x="36460" y="13444"/>
                    <a:pt x="34325" y="17313"/>
                    <a:pt x="32457" y="21249"/>
                  </a:cubicBezTo>
                  <a:cubicBezTo>
                    <a:pt x="31290" y="23551"/>
                    <a:pt x="29522" y="25486"/>
                    <a:pt x="28088" y="27621"/>
                  </a:cubicBezTo>
                  <a:cubicBezTo>
                    <a:pt x="25186" y="31323"/>
                    <a:pt x="21450" y="34592"/>
                    <a:pt x="17180" y="36660"/>
                  </a:cubicBezTo>
                  <a:cubicBezTo>
                    <a:pt x="15007" y="37281"/>
                    <a:pt x="12693" y="37802"/>
                    <a:pt x="10394" y="37802"/>
                  </a:cubicBezTo>
                  <a:cubicBezTo>
                    <a:pt x="9729" y="37802"/>
                    <a:pt x="9066" y="37758"/>
                    <a:pt x="8407" y="37661"/>
                  </a:cubicBezTo>
                  <a:cubicBezTo>
                    <a:pt x="7073" y="37461"/>
                    <a:pt x="5772" y="36861"/>
                    <a:pt x="4504" y="36327"/>
                  </a:cubicBezTo>
                  <a:cubicBezTo>
                    <a:pt x="4348" y="36215"/>
                    <a:pt x="4101" y="35998"/>
                    <a:pt x="3895" y="35998"/>
                  </a:cubicBezTo>
                  <a:cubicBezTo>
                    <a:pt x="3794" y="35998"/>
                    <a:pt x="3703" y="36051"/>
                    <a:pt x="3637" y="36193"/>
                  </a:cubicBezTo>
                  <a:cubicBezTo>
                    <a:pt x="3670" y="36427"/>
                    <a:pt x="3537" y="36961"/>
                    <a:pt x="3570" y="37294"/>
                  </a:cubicBezTo>
                  <a:cubicBezTo>
                    <a:pt x="3337" y="37294"/>
                    <a:pt x="3137" y="37594"/>
                    <a:pt x="3337" y="37795"/>
                  </a:cubicBezTo>
                  <a:cubicBezTo>
                    <a:pt x="4804" y="39396"/>
                    <a:pt x="6906" y="40029"/>
                    <a:pt x="9041" y="40263"/>
                  </a:cubicBezTo>
                  <a:cubicBezTo>
                    <a:pt x="9908" y="47368"/>
                    <a:pt x="10508" y="54507"/>
                    <a:pt x="11509" y="61612"/>
                  </a:cubicBezTo>
                  <a:cubicBezTo>
                    <a:pt x="8007" y="60411"/>
                    <a:pt x="4571" y="59010"/>
                    <a:pt x="1435" y="57042"/>
                  </a:cubicBezTo>
                  <a:cubicBezTo>
                    <a:pt x="1341" y="56957"/>
                    <a:pt x="1246" y="56922"/>
                    <a:pt x="1162" y="56922"/>
                  </a:cubicBezTo>
                  <a:cubicBezTo>
                    <a:pt x="948" y="56922"/>
                    <a:pt x="797" y="57141"/>
                    <a:pt x="868" y="57309"/>
                  </a:cubicBezTo>
                  <a:cubicBezTo>
                    <a:pt x="601" y="57809"/>
                    <a:pt x="668" y="59177"/>
                    <a:pt x="668" y="59510"/>
                  </a:cubicBezTo>
                  <a:cubicBezTo>
                    <a:pt x="735" y="60544"/>
                    <a:pt x="535" y="61578"/>
                    <a:pt x="435" y="62612"/>
                  </a:cubicBezTo>
                  <a:cubicBezTo>
                    <a:pt x="435" y="63580"/>
                    <a:pt x="335" y="64514"/>
                    <a:pt x="301" y="65481"/>
                  </a:cubicBezTo>
                  <a:cubicBezTo>
                    <a:pt x="168" y="66182"/>
                    <a:pt x="1" y="66849"/>
                    <a:pt x="101" y="67549"/>
                  </a:cubicBezTo>
                  <a:cubicBezTo>
                    <a:pt x="68" y="67749"/>
                    <a:pt x="1" y="68016"/>
                    <a:pt x="268" y="68116"/>
                  </a:cubicBezTo>
                  <a:lnTo>
                    <a:pt x="368" y="68116"/>
                  </a:lnTo>
                  <a:cubicBezTo>
                    <a:pt x="401" y="68150"/>
                    <a:pt x="468" y="68183"/>
                    <a:pt x="535" y="68183"/>
                  </a:cubicBezTo>
                  <a:cubicBezTo>
                    <a:pt x="1369" y="68183"/>
                    <a:pt x="2203" y="68183"/>
                    <a:pt x="3070" y="68150"/>
                  </a:cubicBezTo>
                  <a:lnTo>
                    <a:pt x="9141" y="68150"/>
                  </a:lnTo>
                  <a:cubicBezTo>
                    <a:pt x="9408" y="68150"/>
                    <a:pt x="9675" y="68116"/>
                    <a:pt x="9941" y="68116"/>
                  </a:cubicBezTo>
                  <a:lnTo>
                    <a:pt x="15779" y="68116"/>
                  </a:lnTo>
                  <a:cubicBezTo>
                    <a:pt x="16146" y="68116"/>
                    <a:pt x="16546" y="68116"/>
                    <a:pt x="16980" y="68083"/>
                  </a:cubicBezTo>
                  <a:lnTo>
                    <a:pt x="22183" y="68083"/>
                  </a:lnTo>
                  <a:cubicBezTo>
                    <a:pt x="22650" y="68050"/>
                    <a:pt x="23117" y="68050"/>
                    <a:pt x="23584" y="68050"/>
                  </a:cubicBezTo>
                  <a:lnTo>
                    <a:pt x="27087" y="68050"/>
                  </a:lnTo>
                  <a:cubicBezTo>
                    <a:pt x="27454" y="68050"/>
                    <a:pt x="27854" y="68050"/>
                    <a:pt x="28221" y="68016"/>
                  </a:cubicBezTo>
                  <a:lnTo>
                    <a:pt x="31790" y="68016"/>
                  </a:lnTo>
                  <a:cubicBezTo>
                    <a:pt x="32591" y="68016"/>
                    <a:pt x="33391" y="68016"/>
                    <a:pt x="34192" y="67983"/>
                  </a:cubicBezTo>
                  <a:lnTo>
                    <a:pt x="39563" y="67983"/>
                  </a:lnTo>
                  <a:cubicBezTo>
                    <a:pt x="39996" y="67983"/>
                    <a:pt x="40430" y="67949"/>
                    <a:pt x="40864" y="67949"/>
                  </a:cubicBezTo>
                  <a:lnTo>
                    <a:pt x="44800" y="67949"/>
                  </a:lnTo>
                  <a:cubicBezTo>
                    <a:pt x="45467" y="67949"/>
                    <a:pt x="46134" y="67949"/>
                    <a:pt x="46801" y="67916"/>
                  </a:cubicBezTo>
                  <a:lnTo>
                    <a:pt x="51404" y="67916"/>
                  </a:lnTo>
                  <a:cubicBezTo>
                    <a:pt x="51771" y="67916"/>
                    <a:pt x="52172" y="67916"/>
                    <a:pt x="52539" y="67883"/>
                  </a:cubicBezTo>
                  <a:cubicBezTo>
                    <a:pt x="52572" y="67983"/>
                    <a:pt x="52705" y="68050"/>
                    <a:pt x="52805" y="68050"/>
                  </a:cubicBezTo>
                  <a:lnTo>
                    <a:pt x="52839" y="68050"/>
                  </a:lnTo>
                  <a:cubicBezTo>
                    <a:pt x="52939" y="68016"/>
                    <a:pt x="53006" y="67983"/>
                    <a:pt x="53039" y="67883"/>
                  </a:cubicBezTo>
                  <a:lnTo>
                    <a:pt x="53072" y="67883"/>
                  </a:lnTo>
                  <a:cubicBezTo>
                    <a:pt x="53239" y="67883"/>
                    <a:pt x="53339" y="67716"/>
                    <a:pt x="53339" y="67583"/>
                  </a:cubicBezTo>
                  <a:cubicBezTo>
                    <a:pt x="53339" y="67416"/>
                    <a:pt x="53172" y="67316"/>
                    <a:pt x="53039" y="67316"/>
                  </a:cubicBezTo>
                  <a:lnTo>
                    <a:pt x="53006" y="67316"/>
                  </a:lnTo>
                  <a:cubicBezTo>
                    <a:pt x="52772" y="65981"/>
                    <a:pt x="52572" y="64680"/>
                    <a:pt x="52338" y="63346"/>
                  </a:cubicBezTo>
                  <a:cubicBezTo>
                    <a:pt x="51971" y="61278"/>
                    <a:pt x="51638" y="59177"/>
                    <a:pt x="51271" y="57075"/>
                  </a:cubicBezTo>
                  <a:cubicBezTo>
                    <a:pt x="51271" y="57042"/>
                    <a:pt x="51238" y="57008"/>
                    <a:pt x="51204" y="56975"/>
                  </a:cubicBezTo>
                  <a:cubicBezTo>
                    <a:pt x="51304" y="56875"/>
                    <a:pt x="51404" y="56808"/>
                    <a:pt x="51538" y="56708"/>
                  </a:cubicBezTo>
                  <a:cubicBezTo>
                    <a:pt x="51703" y="56516"/>
                    <a:pt x="51528" y="56232"/>
                    <a:pt x="51312" y="56232"/>
                  </a:cubicBezTo>
                  <a:cubicBezTo>
                    <a:pt x="51266" y="56232"/>
                    <a:pt x="51218" y="56245"/>
                    <a:pt x="51171" y="56274"/>
                  </a:cubicBezTo>
                  <a:cubicBezTo>
                    <a:pt x="50937" y="56441"/>
                    <a:pt x="50704" y="56641"/>
                    <a:pt x="50504" y="56808"/>
                  </a:cubicBezTo>
                  <a:cubicBezTo>
                    <a:pt x="46267" y="60311"/>
                    <a:pt x="41030" y="62245"/>
                    <a:pt x="35660" y="63279"/>
                  </a:cubicBezTo>
                  <a:lnTo>
                    <a:pt x="35693" y="62879"/>
                  </a:lnTo>
                  <a:cubicBezTo>
                    <a:pt x="35960" y="60311"/>
                    <a:pt x="36193" y="57742"/>
                    <a:pt x="36460" y="55174"/>
                  </a:cubicBezTo>
                  <a:cubicBezTo>
                    <a:pt x="36694" y="52638"/>
                    <a:pt x="36927" y="50103"/>
                    <a:pt x="37194" y="47568"/>
                  </a:cubicBezTo>
                  <a:cubicBezTo>
                    <a:pt x="37428" y="45100"/>
                    <a:pt x="37661" y="42598"/>
                    <a:pt x="37895" y="40096"/>
                  </a:cubicBezTo>
                  <a:lnTo>
                    <a:pt x="38629" y="32491"/>
                  </a:lnTo>
                  <a:cubicBezTo>
                    <a:pt x="38895" y="29956"/>
                    <a:pt x="39129" y="27420"/>
                    <a:pt x="39362" y="24919"/>
                  </a:cubicBezTo>
                  <a:cubicBezTo>
                    <a:pt x="39629" y="22384"/>
                    <a:pt x="39863" y="19848"/>
                    <a:pt x="40096" y="17313"/>
                  </a:cubicBezTo>
                  <a:cubicBezTo>
                    <a:pt x="40330" y="15012"/>
                    <a:pt x="40563" y="12710"/>
                    <a:pt x="40763" y="10408"/>
                  </a:cubicBezTo>
                  <a:lnTo>
                    <a:pt x="41030" y="9941"/>
                  </a:lnTo>
                  <a:lnTo>
                    <a:pt x="41030" y="9941"/>
                  </a:lnTo>
                  <a:cubicBezTo>
                    <a:pt x="40997" y="12009"/>
                    <a:pt x="41164" y="14611"/>
                    <a:pt x="41064" y="15178"/>
                  </a:cubicBezTo>
                  <a:cubicBezTo>
                    <a:pt x="40864" y="21450"/>
                    <a:pt x="41130" y="27721"/>
                    <a:pt x="41564" y="33992"/>
                  </a:cubicBezTo>
                  <a:cubicBezTo>
                    <a:pt x="41731" y="40863"/>
                    <a:pt x="40763" y="47768"/>
                    <a:pt x="41164" y="54640"/>
                  </a:cubicBezTo>
                  <a:cubicBezTo>
                    <a:pt x="41197" y="55174"/>
                    <a:pt x="41197" y="55741"/>
                    <a:pt x="41197" y="56274"/>
                  </a:cubicBezTo>
                  <a:cubicBezTo>
                    <a:pt x="41230" y="56308"/>
                    <a:pt x="41230" y="56341"/>
                    <a:pt x="41230" y="56375"/>
                  </a:cubicBezTo>
                  <a:cubicBezTo>
                    <a:pt x="41264" y="56942"/>
                    <a:pt x="41297" y="57475"/>
                    <a:pt x="41364" y="58009"/>
                  </a:cubicBezTo>
                  <a:cubicBezTo>
                    <a:pt x="41364" y="58343"/>
                    <a:pt x="41397" y="58643"/>
                    <a:pt x="41431" y="58976"/>
                  </a:cubicBezTo>
                  <a:cubicBezTo>
                    <a:pt x="41431" y="58943"/>
                    <a:pt x="41464" y="58910"/>
                    <a:pt x="41497" y="58910"/>
                  </a:cubicBezTo>
                  <a:lnTo>
                    <a:pt x="41497" y="58876"/>
                  </a:lnTo>
                  <a:cubicBezTo>
                    <a:pt x="41497" y="58876"/>
                    <a:pt x="41497" y="58876"/>
                    <a:pt x="41497" y="58843"/>
                  </a:cubicBezTo>
                  <a:cubicBezTo>
                    <a:pt x="41531" y="58543"/>
                    <a:pt x="41597" y="58209"/>
                    <a:pt x="41631" y="57909"/>
                  </a:cubicBezTo>
                  <a:cubicBezTo>
                    <a:pt x="41697" y="57609"/>
                    <a:pt x="41731" y="57309"/>
                    <a:pt x="41764" y="57042"/>
                  </a:cubicBezTo>
                  <a:cubicBezTo>
                    <a:pt x="41831" y="56441"/>
                    <a:pt x="41898" y="55807"/>
                    <a:pt x="41964" y="55207"/>
                  </a:cubicBezTo>
                  <a:cubicBezTo>
                    <a:pt x="42098" y="53939"/>
                    <a:pt x="42231" y="52638"/>
                    <a:pt x="42331" y="51371"/>
                  </a:cubicBezTo>
                  <a:cubicBezTo>
                    <a:pt x="42365" y="50770"/>
                    <a:pt x="42398" y="50170"/>
                    <a:pt x="42431" y="49570"/>
                  </a:cubicBezTo>
                  <a:cubicBezTo>
                    <a:pt x="42465" y="49369"/>
                    <a:pt x="42465" y="49136"/>
                    <a:pt x="42498" y="48902"/>
                  </a:cubicBezTo>
                  <a:cubicBezTo>
                    <a:pt x="42498" y="47301"/>
                    <a:pt x="42531" y="45734"/>
                    <a:pt x="42565" y="44132"/>
                  </a:cubicBezTo>
                  <a:cubicBezTo>
                    <a:pt x="42765" y="31790"/>
                    <a:pt x="42932" y="19448"/>
                    <a:pt x="42865" y="7106"/>
                  </a:cubicBezTo>
                  <a:cubicBezTo>
                    <a:pt x="42965" y="6939"/>
                    <a:pt x="42932" y="6839"/>
                    <a:pt x="42865" y="6772"/>
                  </a:cubicBezTo>
                  <a:cubicBezTo>
                    <a:pt x="42898" y="6706"/>
                    <a:pt x="42932" y="6606"/>
                    <a:pt x="42865" y="6505"/>
                  </a:cubicBezTo>
                  <a:cubicBezTo>
                    <a:pt x="42865" y="6439"/>
                    <a:pt x="42832" y="6405"/>
                    <a:pt x="42798" y="6405"/>
                  </a:cubicBezTo>
                  <a:cubicBezTo>
                    <a:pt x="42798" y="6372"/>
                    <a:pt x="42832" y="6339"/>
                    <a:pt x="42798" y="6305"/>
                  </a:cubicBezTo>
                  <a:cubicBezTo>
                    <a:pt x="42631" y="5505"/>
                    <a:pt x="42398" y="4704"/>
                    <a:pt x="42231" y="3870"/>
                  </a:cubicBezTo>
                  <a:cubicBezTo>
                    <a:pt x="42231" y="3683"/>
                    <a:pt x="42056" y="3467"/>
                    <a:pt x="41870" y="3467"/>
                  </a:cubicBezTo>
                  <a:cubicBezTo>
                    <a:pt x="41857" y="3467"/>
                    <a:pt x="41844" y="3468"/>
                    <a:pt x="41831" y="3470"/>
                  </a:cubicBezTo>
                  <a:cubicBezTo>
                    <a:pt x="41864" y="3437"/>
                    <a:pt x="41898" y="3370"/>
                    <a:pt x="41931" y="3337"/>
                  </a:cubicBezTo>
                  <a:cubicBezTo>
                    <a:pt x="41957" y="3130"/>
                    <a:pt x="41802" y="3003"/>
                    <a:pt x="41638" y="3003"/>
                  </a:cubicBezTo>
                  <a:cubicBezTo>
                    <a:pt x="41591" y="3003"/>
                    <a:pt x="41542" y="3014"/>
                    <a:pt x="41497" y="3036"/>
                  </a:cubicBezTo>
                  <a:cubicBezTo>
                    <a:pt x="41531" y="2870"/>
                    <a:pt x="41597" y="2703"/>
                    <a:pt x="41631" y="2569"/>
                  </a:cubicBezTo>
                  <a:cubicBezTo>
                    <a:pt x="41659" y="2574"/>
                    <a:pt x="41686" y="2577"/>
                    <a:pt x="41712" y="2577"/>
                  </a:cubicBezTo>
                  <a:cubicBezTo>
                    <a:pt x="42192" y="2577"/>
                    <a:pt x="42138" y="1717"/>
                    <a:pt x="42265" y="1368"/>
                  </a:cubicBezTo>
                  <a:cubicBezTo>
                    <a:pt x="42265" y="968"/>
                    <a:pt x="42732" y="168"/>
                    <a:pt x="42198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4371;p53">
              <a:extLst>
                <a:ext uri="{FF2B5EF4-FFF2-40B4-BE49-F238E27FC236}">
                  <a16:creationId xmlns:a16="http://schemas.microsoft.com/office/drawing/2014/main" id="{943B894C-97FF-57F5-7E07-BDEC57DC58E2}"/>
                </a:ext>
              </a:extLst>
            </p:cNvPr>
            <p:cNvSpPr/>
            <p:nvPr/>
          </p:nvSpPr>
          <p:spPr>
            <a:xfrm>
              <a:off x="5031275" y="457205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267" y="0"/>
                  </a:moveTo>
                  <a:cubicBezTo>
                    <a:pt x="133" y="0"/>
                    <a:pt x="0" y="134"/>
                    <a:pt x="0" y="301"/>
                  </a:cubicBezTo>
                  <a:cubicBezTo>
                    <a:pt x="0" y="422"/>
                    <a:pt x="111" y="572"/>
                    <a:pt x="257" y="572"/>
                  </a:cubicBezTo>
                  <a:cubicBezTo>
                    <a:pt x="271" y="572"/>
                    <a:pt x="286" y="570"/>
                    <a:pt x="300" y="568"/>
                  </a:cubicBezTo>
                  <a:cubicBezTo>
                    <a:pt x="434" y="568"/>
                    <a:pt x="567" y="467"/>
                    <a:pt x="567" y="301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4372;p53">
              <a:extLst>
                <a:ext uri="{FF2B5EF4-FFF2-40B4-BE49-F238E27FC236}">
                  <a16:creationId xmlns:a16="http://schemas.microsoft.com/office/drawing/2014/main" id="{E1A550E1-E719-06F3-B6A5-F381342F3BC2}"/>
                </a:ext>
              </a:extLst>
            </p:cNvPr>
            <p:cNvSpPr/>
            <p:nvPr/>
          </p:nvSpPr>
          <p:spPr>
            <a:xfrm>
              <a:off x="5051275" y="457705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568" y="468"/>
                    <a:pt x="568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4373;p53">
              <a:extLst>
                <a:ext uri="{FF2B5EF4-FFF2-40B4-BE49-F238E27FC236}">
                  <a16:creationId xmlns:a16="http://schemas.microsoft.com/office/drawing/2014/main" id="{ACA725B8-84C5-0CD0-B4F2-3A5A18CE0DB3}"/>
                </a:ext>
              </a:extLst>
            </p:cNvPr>
            <p:cNvSpPr/>
            <p:nvPr/>
          </p:nvSpPr>
          <p:spPr>
            <a:xfrm>
              <a:off x="5044600" y="4557050"/>
              <a:ext cx="15050" cy="14300"/>
            </a:xfrm>
            <a:custGeom>
              <a:avLst/>
              <a:gdLst/>
              <a:ahLst/>
              <a:cxnLst/>
              <a:rect l="l" t="t" r="r" b="b"/>
              <a:pathLst>
                <a:path w="602" h="572" extrusionOk="0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22"/>
                    <a:pt x="112" y="571"/>
                    <a:pt x="258" y="571"/>
                  </a:cubicBezTo>
                  <a:cubicBezTo>
                    <a:pt x="272" y="571"/>
                    <a:pt x="286" y="570"/>
                    <a:pt x="301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601" y="133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4374;p53">
              <a:extLst>
                <a:ext uri="{FF2B5EF4-FFF2-40B4-BE49-F238E27FC236}">
                  <a16:creationId xmlns:a16="http://schemas.microsoft.com/office/drawing/2014/main" id="{EE6DC7DD-036F-EDF2-3FFC-22EAE2C4F70F}"/>
                </a:ext>
              </a:extLst>
            </p:cNvPr>
            <p:cNvSpPr/>
            <p:nvPr/>
          </p:nvSpPr>
          <p:spPr>
            <a:xfrm>
              <a:off x="5075450" y="4227625"/>
              <a:ext cx="14225" cy="15050"/>
            </a:xfrm>
            <a:custGeom>
              <a:avLst/>
              <a:gdLst/>
              <a:ahLst/>
              <a:cxnLst/>
              <a:rect l="l" t="t" r="r" b="b"/>
              <a:pathLst>
                <a:path w="569" h="602" extrusionOk="0">
                  <a:moveTo>
                    <a:pt x="268" y="1"/>
                  </a:moveTo>
                  <a:cubicBezTo>
                    <a:pt x="101" y="34"/>
                    <a:pt x="1" y="134"/>
                    <a:pt x="1" y="301"/>
                  </a:cubicBezTo>
                  <a:cubicBezTo>
                    <a:pt x="1" y="468"/>
                    <a:pt x="134" y="601"/>
                    <a:pt x="268" y="601"/>
                  </a:cubicBezTo>
                  <a:cubicBezTo>
                    <a:pt x="435" y="601"/>
                    <a:pt x="568" y="468"/>
                    <a:pt x="568" y="301"/>
                  </a:cubicBezTo>
                  <a:cubicBezTo>
                    <a:pt x="568" y="134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4375;p53">
              <a:extLst>
                <a:ext uri="{FF2B5EF4-FFF2-40B4-BE49-F238E27FC236}">
                  <a16:creationId xmlns:a16="http://schemas.microsoft.com/office/drawing/2014/main" id="{6F6595BA-CA35-1EF1-90A7-B25653E46680}"/>
                </a:ext>
              </a:extLst>
            </p:cNvPr>
            <p:cNvSpPr/>
            <p:nvPr/>
          </p:nvSpPr>
          <p:spPr>
            <a:xfrm>
              <a:off x="5282275" y="444862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34" y="401"/>
                    <a:pt x="601" y="267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4376;p53">
              <a:extLst>
                <a:ext uri="{FF2B5EF4-FFF2-40B4-BE49-F238E27FC236}">
                  <a16:creationId xmlns:a16="http://schemas.microsoft.com/office/drawing/2014/main" id="{B82A7CB2-F346-0804-E418-C5DAF1646B88}"/>
                </a:ext>
              </a:extLst>
            </p:cNvPr>
            <p:cNvSpPr/>
            <p:nvPr/>
          </p:nvSpPr>
          <p:spPr>
            <a:xfrm>
              <a:off x="5279775" y="44311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1" y="0"/>
                    <a:pt x="0" y="167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8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377;p53">
              <a:extLst>
                <a:ext uri="{FF2B5EF4-FFF2-40B4-BE49-F238E27FC236}">
                  <a16:creationId xmlns:a16="http://schemas.microsoft.com/office/drawing/2014/main" id="{AF8320E2-3297-4DC9-17C3-94456BAF70A0}"/>
                </a:ext>
              </a:extLst>
            </p:cNvPr>
            <p:cNvSpPr/>
            <p:nvPr/>
          </p:nvSpPr>
          <p:spPr>
            <a:xfrm>
              <a:off x="5577475" y="4035000"/>
              <a:ext cx="15875" cy="15025"/>
            </a:xfrm>
            <a:custGeom>
              <a:avLst/>
              <a:gdLst/>
              <a:ahLst/>
              <a:cxnLst/>
              <a:rect l="l" t="t" r="r" b="b"/>
              <a:pathLst>
                <a:path w="635" h="601" extrusionOk="0">
                  <a:moveTo>
                    <a:pt x="301" y="0"/>
                  </a:moveTo>
                  <a:cubicBezTo>
                    <a:pt x="134" y="0"/>
                    <a:pt x="1" y="167"/>
                    <a:pt x="34" y="301"/>
                  </a:cubicBezTo>
                  <a:cubicBezTo>
                    <a:pt x="34" y="467"/>
                    <a:pt x="168" y="601"/>
                    <a:pt x="335" y="601"/>
                  </a:cubicBezTo>
                  <a:cubicBezTo>
                    <a:pt x="501" y="567"/>
                    <a:pt x="635" y="434"/>
                    <a:pt x="601" y="267"/>
                  </a:cubicBezTo>
                  <a:cubicBezTo>
                    <a:pt x="601" y="100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378;p53">
              <a:extLst>
                <a:ext uri="{FF2B5EF4-FFF2-40B4-BE49-F238E27FC236}">
                  <a16:creationId xmlns:a16="http://schemas.microsoft.com/office/drawing/2014/main" id="{26AFBFDD-1A20-8825-59C5-C1F95BCDED3F}"/>
                </a:ext>
              </a:extLst>
            </p:cNvPr>
            <p:cNvSpPr/>
            <p:nvPr/>
          </p:nvSpPr>
          <p:spPr>
            <a:xfrm>
              <a:off x="5591675" y="40208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33" y="0"/>
                    <a:pt x="0" y="134"/>
                    <a:pt x="0" y="301"/>
                  </a:cubicBezTo>
                  <a:cubicBezTo>
                    <a:pt x="30" y="450"/>
                    <a:pt x="140" y="573"/>
                    <a:pt x="259" y="573"/>
                  </a:cubicBezTo>
                  <a:cubicBezTo>
                    <a:pt x="272" y="573"/>
                    <a:pt x="286" y="571"/>
                    <a:pt x="300" y="567"/>
                  </a:cubicBezTo>
                  <a:cubicBezTo>
                    <a:pt x="467" y="567"/>
                    <a:pt x="600" y="434"/>
                    <a:pt x="600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4379;p53">
              <a:extLst>
                <a:ext uri="{FF2B5EF4-FFF2-40B4-BE49-F238E27FC236}">
                  <a16:creationId xmlns:a16="http://schemas.microsoft.com/office/drawing/2014/main" id="{A7B7A480-2BA1-8505-4D75-047B1218094D}"/>
                </a:ext>
              </a:extLst>
            </p:cNvPr>
            <p:cNvSpPr/>
            <p:nvPr/>
          </p:nvSpPr>
          <p:spPr>
            <a:xfrm>
              <a:off x="5595000" y="40391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1" y="0"/>
                    <a:pt x="0" y="134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8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4380;p53">
              <a:extLst>
                <a:ext uri="{FF2B5EF4-FFF2-40B4-BE49-F238E27FC236}">
                  <a16:creationId xmlns:a16="http://schemas.microsoft.com/office/drawing/2014/main" id="{0FAD8239-8D89-C853-DD79-9CF4E0DB1A86}"/>
                </a:ext>
              </a:extLst>
            </p:cNvPr>
            <p:cNvSpPr/>
            <p:nvPr/>
          </p:nvSpPr>
          <p:spPr>
            <a:xfrm>
              <a:off x="5485750" y="43719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34"/>
                    <a:pt x="1" y="167"/>
                    <a:pt x="34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501" y="601"/>
                    <a:pt x="601" y="434"/>
                    <a:pt x="601" y="268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4381;p53">
              <a:extLst>
                <a:ext uri="{FF2B5EF4-FFF2-40B4-BE49-F238E27FC236}">
                  <a16:creationId xmlns:a16="http://schemas.microsoft.com/office/drawing/2014/main" id="{211C7F20-C1E7-67AE-BCD6-3B03F4158EAF}"/>
                </a:ext>
              </a:extLst>
            </p:cNvPr>
            <p:cNvSpPr/>
            <p:nvPr/>
          </p:nvSpPr>
          <p:spPr>
            <a:xfrm>
              <a:off x="5627525" y="47205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7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4382;p53">
              <a:extLst>
                <a:ext uri="{FF2B5EF4-FFF2-40B4-BE49-F238E27FC236}">
                  <a16:creationId xmlns:a16="http://schemas.microsoft.com/office/drawing/2014/main" id="{013BB187-437A-2380-7E0E-5529C3A99CED}"/>
                </a:ext>
              </a:extLst>
            </p:cNvPr>
            <p:cNvSpPr/>
            <p:nvPr/>
          </p:nvSpPr>
          <p:spPr>
            <a:xfrm>
              <a:off x="5646700" y="47196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7" y="1"/>
                  </a:moveTo>
                  <a:cubicBezTo>
                    <a:pt x="134" y="1"/>
                    <a:pt x="1" y="167"/>
                    <a:pt x="1" y="301"/>
                  </a:cubicBezTo>
                  <a:cubicBezTo>
                    <a:pt x="34" y="468"/>
                    <a:pt x="167" y="601"/>
                    <a:pt x="301" y="601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4383;p53">
              <a:extLst>
                <a:ext uri="{FF2B5EF4-FFF2-40B4-BE49-F238E27FC236}">
                  <a16:creationId xmlns:a16="http://schemas.microsoft.com/office/drawing/2014/main" id="{40CFDE03-B99E-A5FA-6321-9DA3A2A26500}"/>
                </a:ext>
              </a:extLst>
            </p:cNvPr>
            <p:cNvSpPr/>
            <p:nvPr/>
          </p:nvSpPr>
          <p:spPr>
            <a:xfrm>
              <a:off x="5634200" y="47045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8" y="0"/>
                  </a:moveTo>
                  <a:cubicBezTo>
                    <a:pt x="302" y="0"/>
                    <a:pt x="285" y="2"/>
                    <a:pt x="267" y="5"/>
                  </a:cubicBezTo>
                  <a:cubicBezTo>
                    <a:pt x="134" y="5"/>
                    <a:pt x="0" y="139"/>
                    <a:pt x="0" y="305"/>
                  </a:cubicBezTo>
                  <a:cubicBezTo>
                    <a:pt x="34" y="472"/>
                    <a:pt x="167" y="572"/>
                    <a:pt x="300" y="572"/>
                  </a:cubicBezTo>
                  <a:cubicBezTo>
                    <a:pt x="467" y="572"/>
                    <a:pt x="601" y="406"/>
                    <a:pt x="601" y="272"/>
                  </a:cubicBezTo>
                  <a:cubicBezTo>
                    <a:pt x="571" y="123"/>
                    <a:pt x="46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4384;p53">
              <a:extLst>
                <a:ext uri="{FF2B5EF4-FFF2-40B4-BE49-F238E27FC236}">
                  <a16:creationId xmlns:a16="http://schemas.microsoft.com/office/drawing/2014/main" id="{DF599C6B-CFE7-6331-7804-51BD9703D7D5}"/>
                </a:ext>
              </a:extLst>
            </p:cNvPr>
            <p:cNvSpPr/>
            <p:nvPr/>
          </p:nvSpPr>
          <p:spPr>
            <a:xfrm>
              <a:off x="5710925" y="4270175"/>
              <a:ext cx="15850" cy="14325"/>
            </a:xfrm>
            <a:custGeom>
              <a:avLst/>
              <a:gdLst/>
              <a:ahLst/>
              <a:cxnLst/>
              <a:rect l="l" t="t" r="r" b="b"/>
              <a:pathLst>
                <a:path w="634" h="573" extrusionOk="0">
                  <a:moveTo>
                    <a:pt x="300" y="0"/>
                  </a:moveTo>
                  <a:cubicBezTo>
                    <a:pt x="134" y="0"/>
                    <a:pt x="0" y="167"/>
                    <a:pt x="33" y="300"/>
                  </a:cubicBezTo>
                  <a:cubicBezTo>
                    <a:pt x="33" y="450"/>
                    <a:pt x="141" y="572"/>
                    <a:pt x="283" y="572"/>
                  </a:cubicBezTo>
                  <a:cubicBezTo>
                    <a:pt x="299" y="572"/>
                    <a:pt x="316" y="571"/>
                    <a:pt x="334" y="567"/>
                  </a:cubicBezTo>
                  <a:cubicBezTo>
                    <a:pt x="500" y="567"/>
                    <a:pt x="634" y="434"/>
                    <a:pt x="601" y="267"/>
                  </a:cubicBezTo>
                  <a:cubicBezTo>
                    <a:pt x="601" y="100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4385;p53">
              <a:extLst>
                <a:ext uri="{FF2B5EF4-FFF2-40B4-BE49-F238E27FC236}">
                  <a16:creationId xmlns:a16="http://schemas.microsoft.com/office/drawing/2014/main" id="{D6B62EB8-8A4C-0D00-9E87-35A50C9115FC}"/>
                </a:ext>
              </a:extLst>
            </p:cNvPr>
            <p:cNvSpPr/>
            <p:nvPr/>
          </p:nvSpPr>
          <p:spPr>
            <a:xfrm>
              <a:off x="5718425" y="42468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34" y="0"/>
                    <a:pt x="0" y="167"/>
                    <a:pt x="0" y="300"/>
                  </a:cubicBezTo>
                  <a:cubicBezTo>
                    <a:pt x="34" y="467"/>
                    <a:pt x="167" y="601"/>
                    <a:pt x="301" y="601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386;p53">
              <a:extLst>
                <a:ext uri="{FF2B5EF4-FFF2-40B4-BE49-F238E27FC236}">
                  <a16:creationId xmlns:a16="http://schemas.microsoft.com/office/drawing/2014/main" id="{09EE2C46-5D77-2C93-444D-9CBE22841E1C}"/>
                </a:ext>
              </a:extLst>
            </p:cNvPr>
            <p:cNvSpPr/>
            <p:nvPr/>
          </p:nvSpPr>
          <p:spPr>
            <a:xfrm>
              <a:off x="5901050" y="40233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01" y="34"/>
                    <a:pt x="1" y="167"/>
                    <a:pt x="1" y="334"/>
                  </a:cubicBezTo>
                  <a:cubicBezTo>
                    <a:pt x="1" y="467"/>
                    <a:pt x="167" y="601"/>
                    <a:pt x="301" y="601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387;p53">
              <a:extLst>
                <a:ext uri="{FF2B5EF4-FFF2-40B4-BE49-F238E27FC236}">
                  <a16:creationId xmlns:a16="http://schemas.microsoft.com/office/drawing/2014/main" id="{CC58EB81-22A6-A0D3-331D-87459030FDBC}"/>
                </a:ext>
              </a:extLst>
            </p:cNvPr>
            <p:cNvSpPr/>
            <p:nvPr/>
          </p:nvSpPr>
          <p:spPr>
            <a:xfrm>
              <a:off x="6028650" y="4593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68"/>
                    <a:pt x="0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567" y="101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388;p53">
              <a:extLst>
                <a:ext uri="{FF2B5EF4-FFF2-40B4-BE49-F238E27FC236}">
                  <a16:creationId xmlns:a16="http://schemas.microsoft.com/office/drawing/2014/main" id="{D1568D58-4DA7-4429-A357-5E644FFCD2F6}"/>
                </a:ext>
              </a:extLst>
            </p:cNvPr>
            <p:cNvSpPr/>
            <p:nvPr/>
          </p:nvSpPr>
          <p:spPr>
            <a:xfrm>
              <a:off x="6047825" y="4585400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01" y="0"/>
                  </a:moveTo>
                  <a:cubicBezTo>
                    <a:pt x="134" y="0"/>
                    <a:pt x="0" y="167"/>
                    <a:pt x="34" y="300"/>
                  </a:cubicBezTo>
                  <a:cubicBezTo>
                    <a:pt x="34" y="450"/>
                    <a:pt x="141" y="572"/>
                    <a:pt x="283" y="572"/>
                  </a:cubicBezTo>
                  <a:cubicBezTo>
                    <a:pt x="300" y="572"/>
                    <a:pt x="317" y="571"/>
                    <a:pt x="334" y="567"/>
                  </a:cubicBezTo>
                  <a:cubicBezTo>
                    <a:pt x="501" y="567"/>
                    <a:pt x="634" y="434"/>
                    <a:pt x="601" y="267"/>
                  </a:cubicBezTo>
                  <a:cubicBezTo>
                    <a:pt x="601" y="100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389;p53">
              <a:extLst>
                <a:ext uri="{FF2B5EF4-FFF2-40B4-BE49-F238E27FC236}">
                  <a16:creationId xmlns:a16="http://schemas.microsoft.com/office/drawing/2014/main" id="{449C8D5E-6CE9-D60C-F009-5204CB547581}"/>
                </a:ext>
              </a:extLst>
            </p:cNvPr>
            <p:cNvSpPr/>
            <p:nvPr/>
          </p:nvSpPr>
          <p:spPr>
            <a:xfrm>
              <a:off x="6051150" y="415412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8" y="5"/>
                  </a:cubicBezTo>
                  <a:cubicBezTo>
                    <a:pt x="101" y="5"/>
                    <a:pt x="1" y="139"/>
                    <a:pt x="1" y="306"/>
                  </a:cubicBezTo>
                  <a:cubicBezTo>
                    <a:pt x="1" y="472"/>
                    <a:pt x="168" y="573"/>
                    <a:pt x="301" y="573"/>
                  </a:cubicBezTo>
                  <a:cubicBezTo>
                    <a:pt x="468" y="573"/>
                    <a:pt x="601" y="406"/>
                    <a:pt x="568" y="272"/>
                  </a:cubicBezTo>
                  <a:cubicBezTo>
                    <a:pt x="568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4390;p53">
              <a:extLst>
                <a:ext uri="{FF2B5EF4-FFF2-40B4-BE49-F238E27FC236}">
                  <a16:creationId xmlns:a16="http://schemas.microsoft.com/office/drawing/2014/main" id="{E5FAAC2B-5631-01AE-3B23-97BC0F9ACE62}"/>
                </a:ext>
              </a:extLst>
            </p:cNvPr>
            <p:cNvSpPr/>
            <p:nvPr/>
          </p:nvSpPr>
          <p:spPr>
            <a:xfrm>
              <a:off x="6046150" y="413422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01" y="1"/>
                  </a:moveTo>
                  <a:cubicBezTo>
                    <a:pt x="134" y="1"/>
                    <a:pt x="1" y="168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501" y="568"/>
                    <a:pt x="635" y="435"/>
                    <a:pt x="601" y="268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4391;p53">
              <a:extLst>
                <a:ext uri="{FF2B5EF4-FFF2-40B4-BE49-F238E27FC236}">
                  <a16:creationId xmlns:a16="http://schemas.microsoft.com/office/drawing/2014/main" id="{05E3387A-01C7-BA94-91D1-2F18966154FD}"/>
                </a:ext>
              </a:extLst>
            </p:cNvPr>
            <p:cNvSpPr/>
            <p:nvPr/>
          </p:nvSpPr>
          <p:spPr>
            <a:xfrm>
              <a:off x="6005300" y="37588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8" y="0"/>
                  </a:moveTo>
                  <a:cubicBezTo>
                    <a:pt x="302" y="0"/>
                    <a:pt x="284" y="2"/>
                    <a:pt x="267" y="5"/>
                  </a:cubicBezTo>
                  <a:cubicBezTo>
                    <a:pt x="134" y="5"/>
                    <a:pt x="0" y="139"/>
                    <a:pt x="0" y="305"/>
                  </a:cubicBezTo>
                  <a:cubicBezTo>
                    <a:pt x="34" y="472"/>
                    <a:pt x="167" y="572"/>
                    <a:pt x="300" y="572"/>
                  </a:cubicBezTo>
                  <a:cubicBezTo>
                    <a:pt x="467" y="572"/>
                    <a:pt x="601" y="405"/>
                    <a:pt x="601" y="272"/>
                  </a:cubicBezTo>
                  <a:cubicBezTo>
                    <a:pt x="571" y="123"/>
                    <a:pt x="46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4392;p53">
              <a:extLst>
                <a:ext uri="{FF2B5EF4-FFF2-40B4-BE49-F238E27FC236}">
                  <a16:creationId xmlns:a16="http://schemas.microsoft.com/office/drawing/2014/main" id="{B64C7E45-8633-E453-579B-40DC0488B136}"/>
                </a:ext>
              </a:extLst>
            </p:cNvPr>
            <p:cNvSpPr/>
            <p:nvPr/>
          </p:nvSpPr>
          <p:spPr>
            <a:xfrm>
              <a:off x="5150525" y="2289575"/>
              <a:ext cx="366950" cy="200175"/>
            </a:xfrm>
            <a:custGeom>
              <a:avLst/>
              <a:gdLst/>
              <a:ahLst/>
              <a:cxnLst/>
              <a:rect l="l" t="t" r="r" b="b"/>
              <a:pathLst>
                <a:path w="14678" h="8007" extrusionOk="0">
                  <a:moveTo>
                    <a:pt x="14611" y="1"/>
                  </a:moveTo>
                  <a:cubicBezTo>
                    <a:pt x="14611" y="67"/>
                    <a:pt x="14577" y="101"/>
                    <a:pt x="14577" y="134"/>
                  </a:cubicBezTo>
                  <a:cubicBezTo>
                    <a:pt x="14544" y="268"/>
                    <a:pt x="14510" y="368"/>
                    <a:pt x="14477" y="501"/>
                  </a:cubicBezTo>
                  <a:cubicBezTo>
                    <a:pt x="14377" y="801"/>
                    <a:pt x="14277" y="1102"/>
                    <a:pt x="14177" y="1402"/>
                  </a:cubicBezTo>
                  <a:cubicBezTo>
                    <a:pt x="14110" y="1535"/>
                    <a:pt x="14077" y="1702"/>
                    <a:pt x="14010" y="1869"/>
                  </a:cubicBezTo>
                  <a:cubicBezTo>
                    <a:pt x="13943" y="2036"/>
                    <a:pt x="13877" y="2202"/>
                    <a:pt x="13810" y="2402"/>
                  </a:cubicBezTo>
                  <a:lnTo>
                    <a:pt x="13777" y="2402"/>
                  </a:lnTo>
                  <a:lnTo>
                    <a:pt x="13777" y="2436"/>
                  </a:lnTo>
                  <a:cubicBezTo>
                    <a:pt x="13777" y="2503"/>
                    <a:pt x="13743" y="2569"/>
                    <a:pt x="13710" y="2636"/>
                  </a:cubicBezTo>
                  <a:cubicBezTo>
                    <a:pt x="13643" y="2769"/>
                    <a:pt x="13576" y="2903"/>
                    <a:pt x="13510" y="3036"/>
                  </a:cubicBezTo>
                  <a:cubicBezTo>
                    <a:pt x="13510" y="3070"/>
                    <a:pt x="13476" y="3070"/>
                    <a:pt x="13476" y="3103"/>
                  </a:cubicBezTo>
                  <a:cubicBezTo>
                    <a:pt x="12357" y="5831"/>
                    <a:pt x="9709" y="7403"/>
                    <a:pt x="7027" y="7403"/>
                  </a:cubicBezTo>
                  <a:cubicBezTo>
                    <a:pt x="5314" y="7403"/>
                    <a:pt x="3587" y="6762"/>
                    <a:pt x="2235" y="5371"/>
                  </a:cubicBezTo>
                  <a:cubicBezTo>
                    <a:pt x="2135" y="5305"/>
                    <a:pt x="2102" y="5238"/>
                    <a:pt x="2035" y="5204"/>
                  </a:cubicBezTo>
                  <a:cubicBezTo>
                    <a:pt x="1901" y="5071"/>
                    <a:pt x="1768" y="4971"/>
                    <a:pt x="1668" y="4838"/>
                  </a:cubicBezTo>
                  <a:cubicBezTo>
                    <a:pt x="1468" y="4637"/>
                    <a:pt x="1234" y="4404"/>
                    <a:pt x="1068" y="4170"/>
                  </a:cubicBezTo>
                  <a:cubicBezTo>
                    <a:pt x="967" y="4070"/>
                    <a:pt x="867" y="3937"/>
                    <a:pt x="801" y="3837"/>
                  </a:cubicBezTo>
                  <a:cubicBezTo>
                    <a:pt x="701" y="3703"/>
                    <a:pt x="601" y="3570"/>
                    <a:pt x="500" y="3437"/>
                  </a:cubicBezTo>
                  <a:cubicBezTo>
                    <a:pt x="334" y="3170"/>
                    <a:pt x="167" y="2936"/>
                    <a:pt x="0" y="2703"/>
                  </a:cubicBezTo>
                  <a:lnTo>
                    <a:pt x="0" y="2703"/>
                  </a:lnTo>
                  <a:cubicBezTo>
                    <a:pt x="894" y="5684"/>
                    <a:pt x="3828" y="8007"/>
                    <a:pt x="6939" y="8007"/>
                  </a:cubicBezTo>
                  <a:cubicBezTo>
                    <a:pt x="6961" y="8007"/>
                    <a:pt x="6983" y="8007"/>
                    <a:pt x="7005" y="8006"/>
                  </a:cubicBezTo>
                  <a:lnTo>
                    <a:pt x="7339" y="8006"/>
                  </a:lnTo>
                  <a:cubicBezTo>
                    <a:pt x="11642" y="7740"/>
                    <a:pt x="14677" y="4304"/>
                    <a:pt x="14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4393;p53">
              <a:extLst>
                <a:ext uri="{FF2B5EF4-FFF2-40B4-BE49-F238E27FC236}">
                  <a16:creationId xmlns:a16="http://schemas.microsoft.com/office/drawing/2014/main" id="{E21EF4D0-0E54-5AB3-3F4F-965D99B15060}"/>
                </a:ext>
              </a:extLst>
            </p:cNvPr>
            <p:cNvSpPr/>
            <p:nvPr/>
          </p:nvSpPr>
          <p:spPr>
            <a:xfrm>
              <a:off x="4963550" y="1261250"/>
              <a:ext cx="57575" cy="58475"/>
            </a:xfrm>
            <a:custGeom>
              <a:avLst/>
              <a:gdLst/>
              <a:ahLst/>
              <a:cxnLst/>
              <a:rect l="l" t="t" r="r" b="b"/>
              <a:pathLst>
                <a:path w="2303" h="2339" extrusionOk="0">
                  <a:moveTo>
                    <a:pt x="1193" y="0"/>
                  </a:moveTo>
                  <a:cubicBezTo>
                    <a:pt x="409" y="0"/>
                    <a:pt x="0" y="1728"/>
                    <a:pt x="808" y="2239"/>
                  </a:cubicBezTo>
                  <a:cubicBezTo>
                    <a:pt x="936" y="2308"/>
                    <a:pt x="1057" y="2338"/>
                    <a:pt x="1169" y="2338"/>
                  </a:cubicBezTo>
                  <a:cubicBezTo>
                    <a:pt x="1935" y="2338"/>
                    <a:pt x="2303" y="920"/>
                    <a:pt x="1808" y="338"/>
                  </a:cubicBezTo>
                  <a:cubicBezTo>
                    <a:pt x="1589" y="99"/>
                    <a:pt x="1380" y="0"/>
                    <a:pt x="1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4394;p53">
              <a:extLst>
                <a:ext uri="{FF2B5EF4-FFF2-40B4-BE49-F238E27FC236}">
                  <a16:creationId xmlns:a16="http://schemas.microsoft.com/office/drawing/2014/main" id="{16EFA4B6-BA26-C6F9-2800-A1893301A945}"/>
                </a:ext>
              </a:extLst>
            </p:cNvPr>
            <p:cNvSpPr/>
            <p:nvPr/>
          </p:nvSpPr>
          <p:spPr>
            <a:xfrm>
              <a:off x="4958700" y="1157125"/>
              <a:ext cx="77600" cy="32525"/>
            </a:xfrm>
            <a:custGeom>
              <a:avLst/>
              <a:gdLst/>
              <a:ahLst/>
              <a:cxnLst/>
              <a:rect l="l" t="t" r="r" b="b"/>
              <a:pathLst>
                <a:path w="3104" h="1301" extrusionOk="0">
                  <a:moveTo>
                    <a:pt x="1288" y="1"/>
                  </a:moveTo>
                  <a:cubicBezTo>
                    <a:pt x="765" y="1"/>
                    <a:pt x="147" y="128"/>
                    <a:pt x="1" y="400"/>
                  </a:cubicBezTo>
                  <a:cubicBezTo>
                    <a:pt x="134" y="400"/>
                    <a:pt x="234" y="400"/>
                    <a:pt x="368" y="433"/>
                  </a:cubicBezTo>
                  <a:lnTo>
                    <a:pt x="401" y="433"/>
                  </a:lnTo>
                  <a:cubicBezTo>
                    <a:pt x="568" y="433"/>
                    <a:pt x="735" y="433"/>
                    <a:pt x="935" y="467"/>
                  </a:cubicBezTo>
                  <a:cubicBezTo>
                    <a:pt x="1102" y="467"/>
                    <a:pt x="1269" y="500"/>
                    <a:pt x="1435" y="533"/>
                  </a:cubicBezTo>
                  <a:cubicBezTo>
                    <a:pt x="1535" y="533"/>
                    <a:pt x="1602" y="533"/>
                    <a:pt x="1702" y="567"/>
                  </a:cubicBezTo>
                  <a:cubicBezTo>
                    <a:pt x="1836" y="600"/>
                    <a:pt x="1936" y="633"/>
                    <a:pt x="2069" y="700"/>
                  </a:cubicBezTo>
                  <a:lnTo>
                    <a:pt x="2102" y="700"/>
                  </a:lnTo>
                  <a:cubicBezTo>
                    <a:pt x="2203" y="734"/>
                    <a:pt x="2269" y="800"/>
                    <a:pt x="2369" y="834"/>
                  </a:cubicBezTo>
                  <a:lnTo>
                    <a:pt x="2436" y="867"/>
                  </a:lnTo>
                  <a:lnTo>
                    <a:pt x="2469" y="867"/>
                  </a:lnTo>
                  <a:cubicBezTo>
                    <a:pt x="2569" y="934"/>
                    <a:pt x="2670" y="1000"/>
                    <a:pt x="2803" y="1067"/>
                  </a:cubicBezTo>
                  <a:lnTo>
                    <a:pt x="2770" y="1067"/>
                  </a:lnTo>
                  <a:cubicBezTo>
                    <a:pt x="2836" y="1100"/>
                    <a:pt x="2936" y="1167"/>
                    <a:pt x="3003" y="1234"/>
                  </a:cubicBezTo>
                  <a:cubicBezTo>
                    <a:pt x="3036" y="1234"/>
                    <a:pt x="3070" y="1267"/>
                    <a:pt x="3103" y="1301"/>
                  </a:cubicBezTo>
                  <a:cubicBezTo>
                    <a:pt x="3070" y="867"/>
                    <a:pt x="2303" y="233"/>
                    <a:pt x="2002" y="133"/>
                  </a:cubicBezTo>
                  <a:cubicBezTo>
                    <a:pt x="1878" y="46"/>
                    <a:pt x="1600" y="1"/>
                    <a:pt x="1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4395;p53">
              <a:extLst>
                <a:ext uri="{FF2B5EF4-FFF2-40B4-BE49-F238E27FC236}">
                  <a16:creationId xmlns:a16="http://schemas.microsoft.com/office/drawing/2014/main" id="{4B2AC92A-9C58-E00A-C888-1EFE646458EF}"/>
                </a:ext>
              </a:extLst>
            </p:cNvPr>
            <p:cNvSpPr/>
            <p:nvPr/>
          </p:nvSpPr>
          <p:spPr>
            <a:xfrm>
              <a:off x="5253925" y="1910975"/>
              <a:ext cx="186000" cy="37550"/>
            </a:xfrm>
            <a:custGeom>
              <a:avLst/>
              <a:gdLst/>
              <a:ahLst/>
              <a:cxnLst/>
              <a:rect l="l" t="t" r="r" b="b"/>
              <a:pathLst>
                <a:path w="7440" h="1502" extrusionOk="0">
                  <a:moveTo>
                    <a:pt x="3836" y="1"/>
                  </a:moveTo>
                  <a:cubicBezTo>
                    <a:pt x="3670" y="34"/>
                    <a:pt x="3503" y="67"/>
                    <a:pt x="3336" y="101"/>
                  </a:cubicBezTo>
                  <a:cubicBezTo>
                    <a:pt x="3103" y="134"/>
                    <a:pt x="2902" y="167"/>
                    <a:pt x="2669" y="201"/>
                  </a:cubicBezTo>
                  <a:cubicBezTo>
                    <a:pt x="2235" y="234"/>
                    <a:pt x="1802" y="334"/>
                    <a:pt x="1401" y="434"/>
                  </a:cubicBezTo>
                  <a:cubicBezTo>
                    <a:pt x="1001" y="501"/>
                    <a:pt x="567" y="601"/>
                    <a:pt x="167" y="668"/>
                  </a:cubicBezTo>
                  <a:cubicBezTo>
                    <a:pt x="100" y="701"/>
                    <a:pt x="67" y="701"/>
                    <a:pt x="0" y="701"/>
                  </a:cubicBezTo>
                  <a:cubicBezTo>
                    <a:pt x="311" y="769"/>
                    <a:pt x="627" y="792"/>
                    <a:pt x="944" y="792"/>
                  </a:cubicBezTo>
                  <a:cubicBezTo>
                    <a:pt x="1410" y="792"/>
                    <a:pt x="1879" y="741"/>
                    <a:pt x="2335" y="701"/>
                  </a:cubicBezTo>
                  <a:cubicBezTo>
                    <a:pt x="2826" y="640"/>
                    <a:pt x="3328" y="579"/>
                    <a:pt x="3821" y="579"/>
                  </a:cubicBezTo>
                  <a:cubicBezTo>
                    <a:pt x="4132" y="579"/>
                    <a:pt x="4440" y="603"/>
                    <a:pt x="4737" y="668"/>
                  </a:cubicBezTo>
                  <a:cubicBezTo>
                    <a:pt x="5604" y="901"/>
                    <a:pt x="6372" y="1502"/>
                    <a:pt x="7306" y="1502"/>
                  </a:cubicBezTo>
                  <a:lnTo>
                    <a:pt x="7439" y="1502"/>
                  </a:lnTo>
                  <a:cubicBezTo>
                    <a:pt x="7372" y="1468"/>
                    <a:pt x="7306" y="1435"/>
                    <a:pt x="7239" y="1435"/>
                  </a:cubicBezTo>
                  <a:cubicBezTo>
                    <a:pt x="7072" y="1335"/>
                    <a:pt x="6905" y="1235"/>
                    <a:pt x="6739" y="1135"/>
                  </a:cubicBezTo>
                  <a:cubicBezTo>
                    <a:pt x="6505" y="1001"/>
                    <a:pt x="6305" y="834"/>
                    <a:pt x="6105" y="634"/>
                  </a:cubicBezTo>
                  <a:cubicBezTo>
                    <a:pt x="6071" y="601"/>
                    <a:pt x="6005" y="568"/>
                    <a:pt x="5971" y="501"/>
                  </a:cubicBezTo>
                  <a:cubicBezTo>
                    <a:pt x="5571" y="334"/>
                    <a:pt x="5171" y="134"/>
                    <a:pt x="4704" y="67"/>
                  </a:cubicBezTo>
                  <a:cubicBezTo>
                    <a:pt x="4470" y="1"/>
                    <a:pt x="4203" y="1"/>
                    <a:pt x="39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4396;p53">
              <a:extLst>
                <a:ext uri="{FF2B5EF4-FFF2-40B4-BE49-F238E27FC236}">
                  <a16:creationId xmlns:a16="http://schemas.microsoft.com/office/drawing/2014/main" id="{A881BC83-4450-0F44-AD93-A16127A7747E}"/>
                </a:ext>
              </a:extLst>
            </p:cNvPr>
            <p:cNvSpPr/>
            <p:nvPr/>
          </p:nvSpPr>
          <p:spPr>
            <a:xfrm>
              <a:off x="5494925" y="1880125"/>
              <a:ext cx="155150" cy="50900"/>
            </a:xfrm>
            <a:custGeom>
              <a:avLst/>
              <a:gdLst/>
              <a:ahLst/>
              <a:cxnLst/>
              <a:rect l="l" t="t" r="r" b="b"/>
              <a:pathLst>
                <a:path w="6206" h="2036" extrusionOk="0">
                  <a:moveTo>
                    <a:pt x="5138" y="0"/>
                  </a:moveTo>
                  <a:cubicBezTo>
                    <a:pt x="4971" y="0"/>
                    <a:pt x="4837" y="34"/>
                    <a:pt x="4671" y="34"/>
                  </a:cubicBezTo>
                  <a:cubicBezTo>
                    <a:pt x="4504" y="34"/>
                    <a:pt x="4304" y="67"/>
                    <a:pt x="4137" y="67"/>
                  </a:cubicBezTo>
                  <a:lnTo>
                    <a:pt x="3970" y="67"/>
                  </a:lnTo>
                  <a:cubicBezTo>
                    <a:pt x="3270" y="167"/>
                    <a:pt x="2602" y="301"/>
                    <a:pt x="1902" y="467"/>
                  </a:cubicBezTo>
                  <a:cubicBezTo>
                    <a:pt x="1635" y="534"/>
                    <a:pt x="1368" y="701"/>
                    <a:pt x="1101" y="868"/>
                  </a:cubicBezTo>
                  <a:cubicBezTo>
                    <a:pt x="1001" y="968"/>
                    <a:pt x="901" y="1068"/>
                    <a:pt x="801" y="1168"/>
                  </a:cubicBezTo>
                  <a:cubicBezTo>
                    <a:pt x="634" y="1335"/>
                    <a:pt x="434" y="1535"/>
                    <a:pt x="267" y="1702"/>
                  </a:cubicBezTo>
                  <a:cubicBezTo>
                    <a:pt x="167" y="1802"/>
                    <a:pt x="101" y="1902"/>
                    <a:pt x="34" y="2002"/>
                  </a:cubicBezTo>
                  <a:lnTo>
                    <a:pt x="1" y="2035"/>
                  </a:lnTo>
                  <a:lnTo>
                    <a:pt x="34" y="2035"/>
                  </a:lnTo>
                  <a:cubicBezTo>
                    <a:pt x="468" y="2002"/>
                    <a:pt x="868" y="1635"/>
                    <a:pt x="1268" y="1435"/>
                  </a:cubicBezTo>
                  <a:cubicBezTo>
                    <a:pt x="1335" y="1368"/>
                    <a:pt x="1435" y="1301"/>
                    <a:pt x="1502" y="1235"/>
                  </a:cubicBezTo>
                  <a:cubicBezTo>
                    <a:pt x="1735" y="1101"/>
                    <a:pt x="1935" y="1001"/>
                    <a:pt x="2202" y="901"/>
                  </a:cubicBezTo>
                  <a:cubicBezTo>
                    <a:pt x="2369" y="834"/>
                    <a:pt x="2569" y="801"/>
                    <a:pt x="2769" y="768"/>
                  </a:cubicBezTo>
                  <a:cubicBezTo>
                    <a:pt x="3036" y="701"/>
                    <a:pt x="3303" y="667"/>
                    <a:pt x="3536" y="634"/>
                  </a:cubicBezTo>
                  <a:lnTo>
                    <a:pt x="3503" y="634"/>
                  </a:lnTo>
                  <a:cubicBezTo>
                    <a:pt x="3737" y="601"/>
                    <a:pt x="3937" y="534"/>
                    <a:pt x="4170" y="467"/>
                  </a:cubicBezTo>
                  <a:cubicBezTo>
                    <a:pt x="4437" y="401"/>
                    <a:pt x="4671" y="367"/>
                    <a:pt x="4937" y="301"/>
                  </a:cubicBezTo>
                  <a:cubicBezTo>
                    <a:pt x="5171" y="267"/>
                    <a:pt x="5404" y="200"/>
                    <a:pt x="5671" y="167"/>
                  </a:cubicBezTo>
                  <a:cubicBezTo>
                    <a:pt x="5838" y="100"/>
                    <a:pt x="6038" y="67"/>
                    <a:pt x="6205" y="34"/>
                  </a:cubicBezTo>
                  <a:lnTo>
                    <a:pt x="5972" y="34"/>
                  </a:lnTo>
                  <a:cubicBezTo>
                    <a:pt x="5705" y="0"/>
                    <a:pt x="5404" y="0"/>
                    <a:pt x="5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397;p53">
              <a:extLst>
                <a:ext uri="{FF2B5EF4-FFF2-40B4-BE49-F238E27FC236}">
                  <a16:creationId xmlns:a16="http://schemas.microsoft.com/office/drawing/2014/main" id="{CE823C27-7A2F-CE4C-2BEA-BADD3EDC5BAC}"/>
                </a:ext>
              </a:extLst>
            </p:cNvPr>
            <p:cNvSpPr/>
            <p:nvPr/>
          </p:nvSpPr>
          <p:spPr>
            <a:xfrm>
              <a:off x="5559975" y="2955050"/>
              <a:ext cx="36725" cy="62575"/>
            </a:xfrm>
            <a:custGeom>
              <a:avLst/>
              <a:gdLst/>
              <a:ahLst/>
              <a:cxnLst/>
              <a:rect l="l" t="t" r="r" b="b"/>
              <a:pathLst>
                <a:path w="1469" h="2503" extrusionOk="0">
                  <a:moveTo>
                    <a:pt x="1468" y="1"/>
                  </a:moveTo>
                  <a:lnTo>
                    <a:pt x="1468" y="1"/>
                  </a:lnTo>
                  <a:cubicBezTo>
                    <a:pt x="1268" y="68"/>
                    <a:pt x="1068" y="234"/>
                    <a:pt x="934" y="368"/>
                  </a:cubicBezTo>
                  <a:cubicBezTo>
                    <a:pt x="401" y="901"/>
                    <a:pt x="0" y="1669"/>
                    <a:pt x="301" y="2469"/>
                  </a:cubicBezTo>
                  <a:cubicBezTo>
                    <a:pt x="301" y="2469"/>
                    <a:pt x="301" y="2469"/>
                    <a:pt x="301" y="2503"/>
                  </a:cubicBezTo>
                  <a:cubicBezTo>
                    <a:pt x="334" y="2469"/>
                    <a:pt x="334" y="2436"/>
                    <a:pt x="367" y="2369"/>
                  </a:cubicBezTo>
                  <a:cubicBezTo>
                    <a:pt x="434" y="2169"/>
                    <a:pt x="534" y="1969"/>
                    <a:pt x="634" y="1769"/>
                  </a:cubicBezTo>
                  <a:cubicBezTo>
                    <a:pt x="701" y="1569"/>
                    <a:pt x="801" y="1402"/>
                    <a:pt x="868" y="1202"/>
                  </a:cubicBezTo>
                  <a:cubicBezTo>
                    <a:pt x="934" y="1068"/>
                    <a:pt x="1035" y="901"/>
                    <a:pt x="1101" y="768"/>
                  </a:cubicBezTo>
                  <a:cubicBezTo>
                    <a:pt x="1201" y="635"/>
                    <a:pt x="1268" y="468"/>
                    <a:pt x="1335" y="301"/>
                  </a:cubicBezTo>
                  <a:cubicBezTo>
                    <a:pt x="1368" y="201"/>
                    <a:pt x="1435" y="101"/>
                    <a:pt x="1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398;p53">
              <a:extLst>
                <a:ext uri="{FF2B5EF4-FFF2-40B4-BE49-F238E27FC236}">
                  <a16:creationId xmlns:a16="http://schemas.microsoft.com/office/drawing/2014/main" id="{61578470-F6AC-F2C3-65DB-59D3B0139060}"/>
                </a:ext>
              </a:extLst>
            </p:cNvPr>
            <p:cNvSpPr/>
            <p:nvPr/>
          </p:nvSpPr>
          <p:spPr>
            <a:xfrm>
              <a:off x="5193050" y="1046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4399;p53">
              <a:extLst>
                <a:ext uri="{FF2B5EF4-FFF2-40B4-BE49-F238E27FC236}">
                  <a16:creationId xmlns:a16="http://schemas.microsoft.com/office/drawing/2014/main" id="{6CE139B1-902A-CD74-DA54-C31EF4CA2B76}"/>
                </a:ext>
              </a:extLst>
            </p:cNvPr>
            <p:cNvSpPr/>
            <p:nvPr/>
          </p:nvSpPr>
          <p:spPr>
            <a:xfrm>
              <a:off x="5193050" y="104535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34"/>
                  </a:moveTo>
                  <a:lnTo>
                    <a:pt x="0" y="34"/>
                  </a:lnTo>
                  <a:lnTo>
                    <a:pt x="0" y="34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400;p53">
              <a:extLst>
                <a:ext uri="{FF2B5EF4-FFF2-40B4-BE49-F238E27FC236}">
                  <a16:creationId xmlns:a16="http://schemas.microsoft.com/office/drawing/2014/main" id="{B7D84426-E608-EAF0-8E43-5758F8DCB457}"/>
                </a:ext>
              </a:extLst>
            </p:cNvPr>
            <p:cNvSpPr/>
            <p:nvPr/>
          </p:nvSpPr>
          <p:spPr>
            <a:xfrm>
              <a:off x="5193050" y="1046200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0"/>
                  </a:moveTo>
                  <a:cubicBezTo>
                    <a:pt x="34" y="0"/>
                    <a:pt x="34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401;p53">
              <a:extLst>
                <a:ext uri="{FF2B5EF4-FFF2-40B4-BE49-F238E27FC236}">
                  <a16:creationId xmlns:a16="http://schemas.microsoft.com/office/drawing/2014/main" id="{C18FECDF-008E-F7A5-535C-1AF9651B0CD8}"/>
                </a:ext>
              </a:extLst>
            </p:cNvPr>
            <p:cNvSpPr/>
            <p:nvPr/>
          </p:nvSpPr>
          <p:spPr>
            <a:xfrm>
              <a:off x="5298950" y="1303425"/>
              <a:ext cx="110950" cy="142250"/>
            </a:xfrm>
            <a:custGeom>
              <a:avLst/>
              <a:gdLst/>
              <a:ahLst/>
              <a:cxnLst/>
              <a:rect l="l" t="t" r="r" b="b"/>
              <a:pathLst>
                <a:path w="4438" h="5690" extrusionOk="0">
                  <a:moveTo>
                    <a:pt x="2937" y="1"/>
                  </a:moveTo>
                  <a:cubicBezTo>
                    <a:pt x="1927" y="1"/>
                    <a:pt x="851" y="927"/>
                    <a:pt x="434" y="1853"/>
                  </a:cubicBezTo>
                  <a:cubicBezTo>
                    <a:pt x="201" y="2320"/>
                    <a:pt x="1" y="2921"/>
                    <a:pt x="67" y="3454"/>
                  </a:cubicBezTo>
                  <a:cubicBezTo>
                    <a:pt x="67" y="3454"/>
                    <a:pt x="101" y="3488"/>
                    <a:pt x="101" y="3488"/>
                  </a:cubicBezTo>
                  <a:cubicBezTo>
                    <a:pt x="101" y="3454"/>
                    <a:pt x="134" y="3454"/>
                    <a:pt x="134" y="3421"/>
                  </a:cubicBezTo>
                  <a:cubicBezTo>
                    <a:pt x="234" y="3354"/>
                    <a:pt x="368" y="3321"/>
                    <a:pt x="468" y="3254"/>
                  </a:cubicBezTo>
                  <a:cubicBezTo>
                    <a:pt x="568" y="3187"/>
                    <a:pt x="701" y="3121"/>
                    <a:pt x="801" y="3087"/>
                  </a:cubicBezTo>
                  <a:cubicBezTo>
                    <a:pt x="935" y="3021"/>
                    <a:pt x="1068" y="2987"/>
                    <a:pt x="1202" y="2987"/>
                  </a:cubicBezTo>
                  <a:cubicBezTo>
                    <a:pt x="1320" y="2948"/>
                    <a:pt x="1450" y="2924"/>
                    <a:pt x="1581" y="2924"/>
                  </a:cubicBezTo>
                  <a:cubicBezTo>
                    <a:pt x="1782" y="2924"/>
                    <a:pt x="1987" y="2980"/>
                    <a:pt x="2169" y="3121"/>
                  </a:cubicBezTo>
                  <a:cubicBezTo>
                    <a:pt x="2436" y="3354"/>
                    <a:pt x="2402" y="3788"/>
                    <a:pt x="2369" y="4121"/>
                  </a:cubicBezTo>
                  <a:cubicBezTo>
                    <a:pt x="2336" y="4288"/>
                    <a:pt x="2302" y="4455"/>
                    <a:pt x="2202" y="4622"/>
                  </a:cubicBezTo>
                  <a:cubicBezTo>
                    <a:pt x="2169" y="4722"/>
                    <a:pt x="2102" y="4855"/>
                    <a:pt x="2035" y="4955"/>
                  </a:cubicBezTo>
                  <a:cubicBezTo>
                    <a:pt x="1902" y="5089"/>
                    <a:pt x="1802" y="5189"/>
                    <a:pt x="1669" y="5289"/>
                  </a:cubicBezTo>
                  <a:cubicBezTo>
                    <a:pt x="1635" y="5356"/>
                    <a:pt x="1568" y="5422"/>
                    <a:pt x="1502" y="5456"/>
                  </a:cubicBezTo>
                  <a:cubicBezTo>
                    <a:pt x="1368" y="5522"/>
                    <a:pt x="1268" y="5589"/>
                    <a:pt x="1135" y="5689"/>
                  </a:cubicBezTo>
                  <a:lnTo>
                    <a:pt x="1402" y="5689"/>
                  </a:lnTo>
                  <a:cubicBezTo>
                    <a:pt x="2436" y="5623"/>
                    <a:pt x="2969" y="4755"/>
                    <a:pt x="2969" y="3921"/>
                  </a:cubicBezTo>
                  <a:cubicBezTo>
                    <a:pt x="2996" y="3112"/>
                    <a:pt x="2531" y="2322"/>
                    <a:pt x="1623" y="2322"/>
                  </a:cubicBezTo>
                  <a:cubicBezTo>
                    <a:pt x="1372" y="2322"/>
                    <a:pt x="1086" y="2383"/>
                    <a:pt x="768" y="2520"/>
                  </a:cubicBezTo>
                  <a:cubicBezTo>
                    <a:pt x="1101" y="1686"/>
                    <a:pt x="1735" y="786"/>
                    <a:pt x="2703" y="586"/>
                  </a:cubicBezTo>
                  <a:cubicBezTo>
                    <a:pt x="2836" y="586"/>
                    <a:pt x="3003" y="586"/>
                    <a:pt x="3170" y="619"/>
                  </a:cubicBezTo>
                  <a:lnTo>
                    <a:pt x="3303" y="619"/>
                  </a:lnTo>
                  <a:cubicBezTo>
                    <a:pt x="3537" y="652"/>
                    <a:pt x="3770" y="752"/>
                    <a:pt x="4004" y="819"/>
                  </a:cubicBezTo>
                  <a:cubicBezTo>
                    <a:pt x="4170" y="886"/>
                    <a:pt x="4304" y="953"/>
                    <a:pt x="4437" y="1019"/>
                  </a:cubicBezTo>
                  <a:cubicBezTo>
                    <a:pt x="4404" y="852"/>
                    <a:pt x="4237" y="752"/>
                    <a:pt x="4170" y="619"/>
                  </a:cubicBezTo>
                  <a:cubicBezTo>
                    <a:pt x="3813" y="180"/>
                    <a:pt x="3381" y="1"/>
                    <a:pt x="2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402;p53">
              <a:extLst>
                <a:ext uri="{FF2B5EF4-FFF2-40B4-BE49-F238E27FC236}">
                  <a16:creationId xmlns:a16="http://schemas.microsoft.com/office/drawing/2014/main" id="{AB29BF4B-9024-3289-5337-B11F102F4BC6}"/>
                </a:ext>
              </a:extLst>
            </p:cNvPr>
            <p:cNvSpPr/>
            <p:nvPr/>
          </p:nvSpPr>
          <p:spPr>
            <a:xfrm>
              <a:off x="5475750" y="1125425"/>
              <a:ext cx="223525" cy="448675"/>
            </a:xfrm>
            <a:custGeom>
              <a:avLst/>
              <a:gdLst/>
              <a:ahLst/>
              <a:cxnLst/>
              <a:rect l="l" t="t" r="r" b="b"/>
              <a:pathLst>
                <a:path w="8941" h="17947" extrusionOk="0">
                  <a:moveTo>
                    <a:pt x="0" y="0"/>
                  </a:moveTo>
                  <a:cubicBezTo>
                    <a:pt x="14" y="9"/>
                    <a:pt x="28" y="18"/>
                    <a:pt x="42" y="28"/>
                  </a:cubicBezTo>
                  <a:lnTo>
                    <a:pt x="42" y="28"/>
                  </a:lnTo>
                  <a:cubicBezTo>
                    <a:pt x="29" y="17"/>
                    <a:pt x="16" y="8"/>
                    <a:pt x="0" y="0"/>
                  </a:cubicBezTo>
                  <a:close/>
                  <a:moveTo>
                    <a:pt x="42" y="28"/>
                  </a:moveTo>
                  <a:lnTo>
                    <a:pt x="42" y="28"/>
                  </a:lnTo>
                  <a:cubicBezTo>
                    <a:pt x="83" y="62"/>
                    <a:pt x="108" y="108"/>
                    <a:pt x="134" y="134"/>
                  </a:cubicBezTo>
                  <a:cubicBezTo>
                    <a:pt x="1702" y="1635"/>
                    <a:pt x="1568" y="3803"/>
                    <a:pt x="1935" y="5771"/>
                  </a:cubicBezTo>
                  <a:cubicBezTo>
                    <a:pt x="2169" y="7939"/>
                    <a:pt x="3870" y="8906"/>
                    <a:pt x="5438" y="10107"/>
                  </a:cubicBezTo>
                  <a:cubicBezTo>
                    <a:pt x="6638" y="11175"/>
                    <a:pt x="7372" y="12542"/>
                    <a:pt x="7839" y="14043"/>
                  </a:cubicBezTo>
                  <a:cubicBezTo>
                    <a:pt x="7906" y="14210"/>
                    <a:pt x="7939" y="14344"/>
                    <a:pt x="8006" y="14510"/>
                  </a:cubicBezTo>
                  <a:cubicBezTo>
                    <a:pt x="8273" y="15144"/>
                    <a:pt x="8406" y="15811"/>
                    <a:pt x="8573" y="16479"/>
                  </a:cubicBezTo>
                  <a:cubicBezTo>
                    <a:pt x="8707" y="16979"/>
                    <a:pt x="8807" y="17479"/>
                    <a:pt x="8907" y="17946"/>
                  </a:cubicBezTo>
                  <a:cubicBezTo>
                    <a:pt x="8940" y="15178"/>
                    <a:pt x="8273" y="12242"/>
                    <a:pt x="6305" y="10174"/>
                  </a:cubicBezTo>
                  <a:cubicBezTo>
                    <a:pt x="5504" y="9173"/>
                    <a:pt x="4237" y="8706"/>
                    <a:pt x="3403" y="7739"/>
                  </a:cubicBezTo>
                  <a:cubicBezTo>
                    <a:pt x="2669" y="6838"/>
                    <a:pt x="2469" y="5704"/>
                    <a:pt x="2302" y="4537"/>
                  </a:cubicBezTo>
                  <a:cubicBezTo>
                    <a:pt x="2302" y="4503"/>
                    <a:pt x="2302" y="4437"/>
                    <a:pt x="2302" y="4403"/>
                  </a:cubicBezTo>
                  <a:cubicBezTo>
                    <a:pt x="2235" y="3903"/>
                    <a:pt x="2169" y="3369"/>
                    <a:pt x="2102" y="2869"/>
                  </a:cubicBezTo>
                  <a:cubicBezTo>
                    <a:pt x="2102" y="2835"/>
                    <a:pt x="2069" y="2802"/>
                    <a:pt x="2069" y="2769"/>
                  </a:cubicBezTo>
                  <a:cubicBezTo>
                    <a:pt x="2002" y="2602"/>
                    <a:pt x="1968" y="2435"/>
                    <a:pt x="1902" y="2302"/>
                  </a:cubicBezTo>
                  <a:cubicBezTo>
                    <a:pt x="1835" y="2168"/>
                    <a:pt x="1768" y="2002"/>
                    <a:pt x="1702" y="1868"/>
                  </a:cubicBezTo>
                  <a:cubicBezTo>
                    <a:pt x="1635" y="1735"/>
                    <a:pt x="1568" y="1601"/>
                    <a:pt x="1501" y="1468"/>
                  </a:cubicBezTo>
                  <a:cubicBezTo>
                    <a:pt x="1468" y="1401"/>
                    <a:pt x="1401" y="1334"/>
                    <a:pt x="1368" y="1268"/>
                  </a:cubicBezTo>
                  <a:cubicBezTo>
                    <a:pt x="1301" y="1168"/>
                    <a:pt x="1235" y="1101"/>
                    <a:pt x="1168" y="1034"/>
                  </a:cubicBezTo>
                  <a:cubicBezTo>
                    <a:pt x="1101" y="934"/>
                    <a:pt x="1034" y="867"/>
                    <a:pt x="934" y="767"/>
                  </a:cubicBezTo>
                  <a:lnTo>
                    <a:pt x="901" y="734"/>
                  </a:lnTo>
                  <a:cubicBezTo>
                    <a:pt x="834" y="667"/>
                    <a:pt x="734" y="567"/>
                    <a:pt x="634" y="500"/>
                  </a:cubicBezTo>
                  <a:cubicBezTo>
                    <a:pt x="501" y="400"/>
                    <a:pt x="401" y="300"/>
                    <a:pt x="301" y="234"/>
                  </a:cubicBezTo>
                  <a:cubicBezTo>
                    <a:pt x="214" y="147"/>
                    <a:pt x="128" y="86"/>
                    <a:pt x="42" y="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403;p53">
              <a:extLst>
                <a:ext uri="{FF2B5EF4-FFF2-40B4-BE49-F238E27FC236}">
                  <a16:creationId xmlns:a16="http://schemas.microsoft.com/office/drawing/2014/main" id="{11B1F5B7-B2AC-04FC-32B6-3B415473593C}"/>
                </a:ext>
              </a:extLst>
            </p:cNvPr>
            <p:cNvSpPr/>
            <p:nvPr/>
          </p:nvSpPr>
          <p:spPr>
            <a:xfrm>
              <a:off x="5473250" y="3656400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0"/>
                  </a:moveTo>
                  <a:lnTo>
                    <a:pt x="34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404;p53">
              <a:extLst>
                <a:ext uri="{FF2B5EF4-FFF2-40B4-BE49-F238E27FC236}">
                  <a16:creationId xmlns:a16="http://schemas.microsoft.com/office/drawing/2014/main" id="{EBECC626-CC0A-9572-5495-95C56B128E1F}"/>
                </a:ext>
              </a:extLst>
            </p:cNvPr>
            <p:cNvSpPr/>
            <p:nvPr/>
          </p:nvSpPr>
          <p:spPr>
            <a:xfrm>
              <a:off x="5456575" y="3676400"/>
              <a:ext cx="850" cy="875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34" y="1"/>
                  </a:moveTo>
                  <a:cubicBezTo>
                    <a:pt x="0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0" y="34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405;p53">
              <a:extLst>
                <a:ext uri="{FF2B5EF4-FFF2-40B4-BE49-F238E27FC236}">
                  <a16:creationId xmlns:a16="http://schemas.microsoft.com/office/drawing/2014/main" id="{1F4EF405-CA23-9C73-BE59-ED4480F1857D}"/>
                </a:ext>
              </a:extLst>
            </p:cNvPr>
            <p:cNvSpPr/>
            <p:nvPr/>
          </p:nvSpPr>
          <p:spPr>
            <a:xfrm>
              <a:off x="4765250" y="812925"/>
              <a:ext cx="1490250" cy="4062700"/>
            </a:xfrm>
            <a:custGeom>
              <a:avLst/>
              <a:gdLst/>
              <a:ahLst/>
              <a:cxnLst/>
              <a:rect l="l" t="t" r="r" b="b"/>
              <a:pathLst>
                <a:path w="59610" h="162508" extrusionOk="0">
                  <a:moveTo>
                    <a:pt x="12509" y="2793"/>
                  </a:moveTo>
                  <a:lnTo>
                    <a:pt x="12509" y="2793"/>
                  </a:lnTo>
                  <a:cubicBezTo>
                    <a:pt x="12476" y="2993"/>
                    <a:pt x="12476" y="3227"/>
                    <a:pt x="12509" y="3427"/>
                  </a:cubicBezTo>
                  <a:lnTo>
                    <a:pt x="12476" y="3427"/>
                  </a:lnTo>
                  <a:cubicBezTo>
                    <a:pt x="12362" y="3400"/>
                    <a:pt x="12248" y="3387"/>
                    <a:pt x="12134" y="3387"/>
                  </a:cubicBezTo>
                  <a:cubicBezTo>
                    <a:pt x="10977" y="3387"/>
                    <a:pt x="9873" y="4702"/>
                    <a:pt x="10207" y="5795"/>
                  </a:cubicBezTo>
                  <a:lnTo>
                    <a:pt x="10174" y="5795"/>
                  </a:lnTo>
                  <a:cubicBezTo>
                    <a:pt x="10041" y="5862"/>
                    <a:pt x="9874" y="5962"/>
                    <a:pt x="9774" y="6029"/>
                  </a:cubicBezTo>
                  <a:cubicBezTo>
                    <a:pt x="9140" y="6362"/>
                    <a:pt x="8606" y="6796"/>
                    <a:pt x="8139" y="7330"/>
                  </a:cubicBezTo>
                  <a:cubicBezTo>
                    <a:pt x="8039" y="5028"/>
                    <a:pt x="10274" y="3027"/>
                    <a:pt x="12509" y="2793"/>
                  </a:cubicBezTo>
                  <a:close/>
                  <a:moveTo>
                    <a:pt x="26739" y="10238"/>
                  </a:moveTo>
                  <a:cubicBezTo>
                    <a:pt x="26743" y="10247"/>
                    <a:pt x="26748" y="10256"/>
                    <a:pt x="26753" y="10265"/>
                  </a:cubicBezTo>
                  <a:cubicBezTo>
                    <a:pt x="26753" y="10251"/>
                    <a:pt x="26746" y="10242"/>
                    <a:pt x="26739" y="10238"/>
                  </a:cubicBezTo>
                  <a:close/>
                  <a:moveTo>
                    <a:pt x="19547" y="12333"/>
                  </a:moveTo>
                  <a:lnTo>
                    <a:pt x="19547" y="12333"/>
                  </a:lnTo>
                  <a:cubicBezTo>
                    <a:pt x="19573" y="12359"/>
                    <a:pt x="19579" y="12365"/>
                    <a:pt x="19595" y="12366"/>
                  </a:cubicBezTo>
                  <a:lnTo>
                    <a:pt x="19595" y="12366"/>
                  </a:lnTo>
                  <a:cubicBezTo>
                    <a:pt x="19581" y="12354"/>
                    <a:pt x="19565" y="12342"/>
                    <a:pt x="19547" y="12333"/>
                  </a:cubicBezTo>
                  <a:close/>
                  <a:moveTo>
                    <a:pt x="14934" y="1322"/>
                  </a:moveTo>
                  <a:cubicBezTo>
                    <a:pt x="15762" y="1322"/>
                    <a:pt x="16552" y="1974"/>
                    <a:pt x="17079" y="2626"/>
                  </a:cubicBezTo>
                  <a:cubicBezTo>
                    <a:pt x="17613" y="3293"/>
                    <a:pt x="18413" y="3560"/>
                    <a:pt x="18980" y="4161"/>
                  </a:cubicBezTo>
                  <a:cubicBezTo>
                    <a:pt x="20548" y="5862"/>
                    <a:pt x="20348" y="8364"/>
                    <a:pt x="21315" y="10332"/>
                  </a:cubicBezTo>
                  <a:cubicBezTo>
                    <a:pt x="21882" y="11533"/>
                    <a:pt x="23150" y="12133"/>
                    <a:pt x="24151" y="12900"/>
                  </a:cubicBezTo>
                  <a:cubicBezTo>
                    <a:pt x="25752" y="14068"/>
                    <a:pt x="25452" y="16036"/>
                    <a:pt x="25652" y="17737"/>
                  </a:cubicBezTo>
                  <a:cubicBezTo>
                    <a:pt x="25215" y="17566"/>
                    <a:pt x="24742" y="17482"/>
                    <a:pt x="24263" y="17482"/>
                  </a:cubicBezTo>
                  <a:cubicBezTo>
                    <a:pt x="23718" y="17482"/>
                    <a:pt x="23165" y="17591"/>
                    <a:pt x="22650" y="17804"/>
                  </a:cubicBezTo>
                  <a:cubicBezTo>
                    <a:pt x="22616" y="17704"/>
                    <a:pt x="22616" y="17637"/>
                    <a:pt x="22583" y="17570"/>
                  </a:cubicBezTo>
                  <a:cubicBezTo>
                    <a:pt x="22416" y="16103"/>
                    <a:pt x="22049" y="14502"/>
                    <a:pt x="21082" y="13367"/>
                  </a:cubicBezTo>
                  <a:cubicBezTo>
                    <a:pt x="21048" y="13334"/>
                    <a:pt x="21048" y="13334"/>
                    <a:pt x="21015" y="13301"/>
                  </a:cubicBezTo>
                  <a:cubicBezTo>
                    <a:pt x="20915" y="13234"/>
                    <a:pt x="20815" y="13134"/>
                    <a:pt x="20715" y="13067"/>
                  </a:cubicBezTo>
                  <a:cubicBezTo>
                    <a:pt x="20615" y="12967"/>
                    <a:pt x="20481" y="12900"/>
                    <a:pt x="20381" y="12800"/>
                  </a:cubicBezTo>
                  <a:cubicBezTo>
                    <a:pt x="20348" y="12767"/>
                    <a:pt x="20315" y="12734"/>
                    <a:pt x="20248" y="12734"/>
                  </a:cubicBezTo>
                  <a:lnTo>
                    <a:pt x="20248" y="12700"/>
                  </a:lnTo>
                  <a:cubicBezTo>
                    <a:pt x="20114" y="12634"/>
                    <a:pt x="20014" y="12567"/>
                    <a:pt x="19881" y="12500"/>
                  </a:cubicBezTo>
                  <a:cubicBezTo>
                    <a:pt x="19781" y="12433"/>
                    <a:pt x="19714" y="12400"/>
                    <a:pt x="19614" y="12367"/>
                  </a:cubicBezTo>
                  <a:cubicBezTo>
                    <a:pt x="19606" y="12367"/>
                    <a:pt x="19600" y="12367"/>
                    <a:pt x="19595" y="12366"/>
                  </a:cubicBezTo>
                  <a:lnTo>
                    <a:pt x="19595" y="12366"/>
                  </a:lnTo>
                  <a:cubicBezTo>
                    <a:pt x="19635" y="12400"/>
                    <a:pt x="19665" y="12442"/>
                    <a:pt x="19714" y="12467"/>
                  </a:cubicBezTo>
                  <a:cubicBezTo>
                    <a:pt x="19848" y="12567"/>
                    <a:pt x="20014" y="12700"/>
                    <a:pt x="20114" y="12834"/>
                  </a:cubicBezTo>
                  <a:cubicBezTo>
                    <a:pt x="20381" y="13167"/>
                    <a:pt x="20581" y="13501"/>
                    <a:pt x="20782" y="13834"/>
                  </a:cubicBezTo>
                  <a:cubicBezTo>
                    <a:pt x="20848" y="13934"/>
                    <a:pt x="20915" y="14035"/>
                    <a:pt x="20982" y="14135"/>
                  </a:cubicBezTo>
                  <a:cubicBezTo>
                    <a:pt x="21082" y="14301"/>
                    <a:pt x="21182" y="14502"/>
                    <a:pt x="21282" y="14702"/>
                  </a:cubicBezTo>
                  <a:lnTo>
                    <a:pt x="21382" y="14935"/>
                  </a:lnTo>
                  <a:cubicBezTo>
                    <a:pt x="21449" y="15069"/>
                    <a:pt x="21515" y="15169"/>
                    <a:pt x="21515" y="15302"/>
                  </a:cubicBezTo>
                  <a:cubicBezTo>
                    <a:pt x="21816" y="16169"/>
                    <a:pt x="21916" y="17137"/>
                    <a:pt x="22116" y="18037"/>
                  </a:cubicBezTo>
                  <a:cubicBezTo>
                    <a:pt x="21749" y="18271"/>
                    <a:pt x="21415" y="18504"/>
                    <a:pt x="21115" y="18838"/>
                  </a:cubicBezTo>
                  <a:cubicBezTo>
                    <a:pt x="20982" y="18971"/>
                    <a:pt x="20615" y="19338"/>
                    <a:pt x="20281" y="19772"/>
                  </a:cubicBezTo>
                  <a:cubicBezTo>
                    <a:pt x="20215" y="19505"/>
                    <a:pt x="20081" y="19205"/>
                    <a:pt x="20114" y="19005"/>
                  </a:cubicBezTo>
                  <a:cubicBezTo>
                    <a:pt x="19914" y="18137"/>
                    <a:pt x="19914" y="17237"/>
                    <a:pt x="19814" y="16336"/>
                  </a:cubicBezTo>
                  <a:cubicBezTo>
                    <a:pt x="19381" y="14535"/>
                    <a:pt x="17646" y="13668"/>
                    <a:pt x="15978" y="13234"/>
                  </a:cubicBezTo>
                  <a:cubicBezTo>
                    <a:pt x="15078" y="12767"/>
                    <a:pt x="14344" y="11900"/>
                    <a:pt x="14210" y="10866"/>
                  </a:cubicBezTo>
                  <a:cubicBezTo>
                    <a:pt x="14144" y="10032"/>
                    <a:pt x="14377" y="9164"/>
                    <a:pt x="14043" y="8330"/>
                  </a:cubicBezTo>
                  <a:cubicBezTo>
                    <a:pt x="13510" y="7063"/>
                    <a:pt x="12042" y="6696"/>
                    <a:pt x="10975" y="5962"/>
                  </a:cubicBezTo>
                  <a:cubicBezTo>
                    <a:pt x="10641" y="5695"/>
                    <a:pt x="10708" y="5228"/>
                    <a:pt x="10841" y="4861"/>
                  </a:cubicBezTo>
                  <a:cubicBezTo>
                    <a:pt x="11103" y="4386"/>
                    <a:pt x="11635" y="3962"/>
                    <a:pt x="12160" y="3962"/>
                  </a:cubicBezTo>
                  <a:cubicBezTo>
                    <a:pt x="12373" y="3962"/>
                    <a:pt x="12584" y="4031"/>
                    <a:pt x="12776" y="4194"/>
                  </a:cubicBezTo>
                  <a:cubicBezTo>
                    <a:pt x="13643" y="5262"/>
                    <a:pt x="14977" y="5595"/>
                    <a:pt x="16012" y="6362"/>
                  </a:cubicBezTo>
                  <a:cubicBezTo>
                    <a:pt x="16645" y="6963"/>
                    <a:pt x="16812" y="7797"/>
                    <a:pt x="16946" y="8631"/>
                  </a:cubicBezTo>
                  <a:cubicBezTo>
                    <a:pt x="17012" y="8864"/>
                    <a:pt x="17079" y="9098"/>
                    <a:pt x="17146" y="9298"/>
                  </a:cubicBezTo>
                  <a:cubicBezTo>
                    <a:pt x="17146" y="9298"/>
                    <a:pt x="17146" y="9331"/>
                    <a:pt x="17146" y="9331"/>
                  </a:cubicBezTo>
                  <a:lnTo>
                    <a:pt x="17179" y="9431"/>
                  </a:lnTo>
                  <a:lnTo>
                    <a:pt x="17179" y="9398"/>
                  </a:lnTo>
                  <a:cubicBezTo>
                    <a:pt x="17246" y="9665"/>
                    <a:pt x="17379" y="9932"/>
                    <a:pt x="17546" y="10165"/>
                  </a:cubicBezTo>
                  <a:cubicBezTo>
                    <a:pt x="17522" y="10142"/>
                    <a:pt x="17516" y="10135"/>
                    <a:pt x="17513" y="10133"/>
                  </a:cubicBezTo>
                  <a:lnTo>
                    <a:pt x="17513" y="10133"/>
                  </a:lnTo>
                  <a:cubicBezTo>
                    <a:pt x="17547" y="10166"/>
                    <a:pt x="17579" y="10199"/>
                    <a:pt x="17579" y="10232"/>
                  </a:cubicBezTo>
                  <a:cubicBezTo>
                    <a:pt x="17579" y="10232"/>
                    <a:pt x="17579" y="10232"/>
                    <a:pt x="17579" y="10265"/>
                  </a:cubicBezTo>
                  <a:lnTo>
                    <a:pt x="17613" y="10265"/>
                  </a:lnTo>
                  <a:cubicBezTo>
                    <a:pt x="17613" y="10265"/>
                    <a:pt x="17613" y="10265"/>
                    <a:pt x="17613" y="10298"/>
                  </a:cubicBezTo>
                  <a:cubicBezTo>
                    <a:pt x="17646" y="10298"/>
                    <a:pt x="17646" y="10332"/>
                    <a:pt x="17679" y="10365"/>
                  </a:cubicBezTo>
                  <a:cubicBezTo>
                    <a:pt x="17779" y="10499"/>
                    <a:pt x="17913" y="10599"/>
                    <a:pt x="18013" y="10732"/>
                  </a:cubicBezTo>
                  <a:cubicBezTo>
                    <a:pt x="17446" y="9665"/>
                    <a:pt x="17546" y="8397"/>
                    <a:pt x="17246" y="7230"/>
                  </a:cubicBezTo>
                  <a:cubicBezTo>
                    <a:pt x="17212" y="7130"/>
                    <a:pt x="17179" y="7063"/>
                    <a:pt x="17146" y="6963"/>
                  </a:cubicBezTo>
                  <a:cubicBezTo>
                    <a:pt x="17146" y="6963"/>
                    <a:pt x="17146" y="6929"/>
                    <a:pt x="17146" y="6896"/>
                  </a:cubicBezTo>
                  <a:cubicBezTo>
                    <a:pt x="16645" y="5829"/>
                    <a:pt x="15444" y="5295"/>
                    <a:pt x="14410" y="4795"/>
                  </a:cubicBezTo>
                  <a:cubicBezTo>
                    <a:pt x="13943" y="4561"/>
                    <a:pt x="13576" y="4127"/>
                    <a:pt x="13176" y="3794"/>
                  </a:cubicBezTo>
                  <a:cubicBezTo>
                    <a:pt x="13176" y="3760"/>
                    <a:pt x="13143" y="3694"/>
                    <a:pt x="13076" y="3627"/>
                  </a:cubicBezTo>
                  <a:cubicBezTo>
                    <a:pt x="12809" y="2793"/>
                    <a:pt x="13410" y="1959"/>
                    <a:pt x="14110" y="1559"/>
                  </a:cubicBezTo>
                  <a:cubicBezTo>
                    <a:pt x="14383" y="1393"/>
                    <a:pt x="14661" y="1322"/>
                    <a:pt x="14934" y="1322"/>
                  </a:cubicBezTo>
                  <a:close/>
                  <a:moveTo>
                    <a:pt x="29853" y="4145"/>
                  </a:moveTo>
                  <a:cubicBezTo>
                    <a:pt x="30981" y="4145"/>
                    <a:pt x="31896" y="5256"/>
                    <a:pt x="32490" y="6162"/>
                  </a:cubicBezTo>
                  <a:cubicBezTo>
                    <a:pt x="33257" y="7296"/>
                    <a:pt x="33291" y="8731"/>
                    <a:pt x="33858" y="9965"/>
                  </a:cubicBezTo>
                  <a:cubicBezTo>
                    <a:pt x="34525" y="11233"/>
                    <a:pt x="35425" y="12333"/>
                    <a:pt x="35792" y="13734"/>
                  </a:cubicBezTo>
                  <a:cubicBezTo>
                    <a:pt x="36193" y="15135"/>
                    <a:pt x="36226" y="16703"/>
                    <a:pt x="37127" y="17904"/>
                  </a:cubicBezTo>
                  <a:cubicBezTo>
                    <a:pt x="42130" y="23942"/>
                    <a:pt x="42697" y="25476"/>
                    <a:pt x="42497" y="33282"/>
                  </a:cubicBezTo>
                  <a:cubicBezTo>
                    <a:pt x="42664" y="34949"/>
                    <a:pt x="43164" y="36584"/>
                    <a:pt x="43364" y="38252"/>
                  </a:cubicBezTo>
                  <a:cubicBezTo>
                    <a:pt x="43031" y="38252"/>
                    <a:pt x="42664" y="38285"/>
                    <a:pt x="42330" y="38319"/>
                  </a:cubicBezTo>
                  <a:cubicBezTo>
                    <a:pt x="41997" y="38352"/>
                    <a:pt x="41663" y="38385"/>
                    <a:pt x="41263" y="38419"/>
                  </a:cubicBezTo>
                  <a:cubicBezTo>
                    <a:pt x="41396" y="36717"/>
                    <a:pt x="40129" y="32081"/>
                    <a:pt x="40195" y="31180"/>
                  </a:cubicBezTo>
                  <a:cubicBezTo>
                    <a:pt x="40262" y="25976"/>
                    <a:pt x="39962" y="22307"/>
                    <a:pt x="35392" y="19105"/>
                  </a:cubicBezTo>
                  <a:cubicBezTo>
                    <a:pt x="33824" y="17804"/>
                    <a:pt x="33758" y="15702"/>
                    <a:pt x="33124" y="13901"/>
                  </a:cubicBezTo>
                  <a:cubicBezTo>
                    <a:pt x="32757" y="13034"/>
                    <a:pt x="32090" y="12300"/>
                    <a:pt x="31589" y="11499"/>
                  </a:cubicBezTo>
                  <a:cubicBezTo>
                    <a:pt x="30322" y="9531"/>
                    <a:pt x="30522" y="6396"/>
                    <a:pt x="29621" y="4161"/>
                  </a:cubicBezTo>
                  <a:cubicBezTo>
                    <a:pt x="29699" y="4150"/>
                    <a:pt x="29777" y="4145"/>
                    <a:pt x="29853" y="4145"/>
                  </a:cubicBezTo>
                  <a:close/>
                  <a:moveTo>
                    <a:pt x="18537" y="564"/>
                  </a:moveTo>
                  <a:cubicBezTo>
                    <a:pt x="19380" y="564"/>
                    <a:pt x="20165" y="963"/>
                    <a:pt x="20748" y="1659"/>
                  </a:cubicBezTo>
                  <a:lnTo>
                    <a:pt x="20848" y="1726"/>
                  </a:lnTo>
                  <a:cubicBezTo>
                    <a:pt x="20915" y="1826"/>
                    <a:pt x="20982" y="1892"/>
                    <a:pt x="21048" y="1959"/>
                  </a:cubicBezTo>
                  <a:cubicBezTo>
                    <a:pt x="21182" y="2093"/>
                    <a:pt x="21315" y="2259"/>
                    <a:pt x="21449" y="2426"/>
                  </a:cubicBezTo>
                  <a:cubicBezTo>
                    <a:pt x="21549" y="2593"/>
                    <a:pt x="21649" y="2793"/>
                    <a:pt x="21782" y="2960"/>
                  </a:cubicBezTo>
                  <a:cubicBezTo>
                    <a:pt x="21782" y="2960"/>
                    <a:pt x="21816" y="2993"/>
                    <a:pt x="21816" y="2993"/>
                  </a:cubicBezTo>
                  <a:cubicBezTo>
                    <a:pt x="21916" y="3160"/>
                    <a:pt x="22016" y="3293"/>
                    <a:pt x="22116" y="3460"/>
                  </a:cubicBezTo>
                  <a:cubicBezTo>
                    <a:pt x="22316" y="3060"/>
                    <a:pt x="21816" y="2159"/>
                    <a:pt x="21315" y="1459"/>
                  </a:cubicBezTo>
                  <a:cubicBezTo>
                    <a:pt x="21555" y="1321"/>
                    <a:pt x="21810" y="1261"/>
                    <a:pt x="22068" y="1261"/>
                  </a:cubicBezTo>
                  <a:cubicBezTo>
                    <a:pt x="22742" y="1261"/>
                    <a:pt x="23434" y="1667"/>
                    <a:pt x="23917" y="2126"/>
                  </a:cubicBezTo>
                  <a:cubicBezTo>
                    <a:pt x="26052" y="4328"/>
                    <a:pt x="24584" y="8030"/>
                    <a:pt x="26719" y="10232"/>
                  </a:cubicBezTo>
                  <a:cubicBezTo>
                    <a:pt x="26719" y="10232"/>
                    <a:pt x="26730" y="10232"/>
                    <a:pt x="26739" y="10238"/>
                  </a:cubicBezTo>
                  <a:lnTo>
                    <a:pt x="26739" y="10238"/>
                  </a:lnTo>
                  <a:cubicBezTo>
                    <a:pt x="26681" y="10118"/>
                    <a:pt x="26648" y="10025"/>
                    <a:pt x="26586" y="9932"/>
                  </a:cubicBezTo>
                  <a:cubicBezTo>
                    <a:pt x="26552" y="9765"/>
                    <a:pt x="26486" y="9631"/>
                    <a:pt x="26419" y="9498"/>
                  </a:cubicBezTo>
                  <a:cubicBezTo>
                    <a:pt x="26386" y="9364"/>
                    <a:pt x="26352" y="9231"/>
                    <a:pt x="26319" y="9098"/>
                  </a:cubicBezTo>
                  <a:cubicBezTo>
                    <a:pt x="26252" y="8931"/>
                    <a:pt x="26219" y="8797"/>
                    <a:pt x="26185" y="8631"/>
                  </a:cubicBezTo>
                  <a:cubicBezTo>
                    <a:pt x="26152" y="8364"/>
                    <a:pt x="26119" y="8097"/>
                    <a:pt x="26119" y="7830"/>
                  </a:cubicBezTo>
                  <a:cubicBezTo>
                    <a:pt x="26085" y="7697"/>
                    <a:pt x="26085" y="7597"/>
                    <a:pt x="26052" y="7496"/>
                  </a:cubicBezTo>
                  <a:cubicBezTo>
                    <a:pt x="26052" y="7396"/>
                    <a:pt x="26052" y="7330"/>
                    <a:pt x="26052" y="7263"/>
                  </a:cubicBezTo>
                  <a:cubicBezTo>
                    <a:pt x="26052" y="7230"/>
                    <a:pt x="26052" y="7196"/>
                    <a:pt x="26052" y="7196"/>
                  </a:cubicBezTo>
                  <a:cubicBezTo>
                    <a:pt x="25819" y="5628"/>
                    <a:pt x="25785" y="3994"/>
                    <a:pt x="25018" y="2593"/>
                  </a:cubicBezTo>
                  <a:cubicBezTo>
                    <a:pt x="25395" y="2404"/>
                    <a:pt x="25743" y="2156"/>
                    <a:pt x="26228" y="2156"/>
                  </a:cubicBezTo>
                  <a:cubicBezTo>
                    <a:pt x="26258" y="2156"/>
                    <a:pt x="26288" y="2157"/>
                    <a:pt x="26319" y="2159"/>
                  </a:cubicBezTo>
                  <a:cubicBezTo>
                    <a:pt x="30956" y="2993"/>
                    <a:pt x="28921" y="9364"/>
                    <a:pt x="31356" y="12233"/>
                  </a:cubicBezTo>
                  <a:cubicBezTo>
                    <a:pt x="31956" y="13000"/>
                    <a:pt x="32557" y="13768"/>
                    <a:pt x="32790" y="14702"/>
                  </a:cubicBezTo>
                  <a:cubicBezTo>
                    <a:pt x="33190" y="16336"/>
                    <a:pt x="33491" y="18104"/>
                    <a:pt x="34758" y="19305"/>
                  </a:cubicBezTo>
                  <a:cubicBezTo>
                    <a:pt x="35659" y="20206"/>
                    <a:pt x="36726" y="20873"/>
                    <a:pt x="37560" y="21840"/>
                  </a:cubicBezTo>
                  <a:cubicBezTo>
                    <a:pt x="40129" y="24842"/>
                    <a:pt x="39295" y="28945"/>
                    <a:pt x="39762" y="32548"/>
                  </a:cubicBezTo>
                  <a:cubicBezTo>
                    <a:pt x="40162" y="34516"/>
                    <a:pt x="40629" y="36451"/>
                    <a:pt x="40696" y="38485"/>
                  </a:cubicBezTo>
                  <a:cubicBezTo>
                    <a:pt x="40496" y="38519"/>
                    <a:pt x="40329" y="38519"/>
                    <a:pt x="40129" y="38552"/>
                  </a:cubicBezTo>
                  <a:cubicBezTo>
                    <a:pt x="39695" y="38619"/>
                    <a:pt x="39228" y="38652"/>
                    <a:pt x="38761" y="38719"/>
                  </a:cubicBezTo>
                  <a:cubicBezTo>
                    <a:pt x="38761" y="38685"/>
                    <a:pt x="38761" y="38652"/>
                    <a:pt x="38761" y="38652"/>
                  </a:cubicBezTo>
                  <a:cubicBezTo>
                    <a:pt x="38661" y="38252"/>
                    <a:pt x="38628" y="37885"/>
                    <a:pt x="38561" y="37518"/>
                  </a:cubicBezTo>
                  <a:cubicBezTo>
                    <a:pt x="38494" y="37118"/>
                    <a:pt x="38461" y="36751"/>
                    <a:pt x="38428" y="36350"/>
                  </a:cubicBezTo>
                  <a:cubicBezTo>
                    <a:pt x="38428" y="36350"/>
                    <a:pt x="38394" y="36317"/>
                    <a:pt x="38394" y="36284"/>
                  </a:cubicBezTo>
                  <a:cubicBezTo>
                    <a:pt x="38361" y="36117"/>
                    <a:pt x="38294" y="35950"/>
                    <a:pt x="38261" y="35783"/>
                  </a:cubicBezTo>
                  <a:cubicBezTo>
                    <a:pt x="38194" y="35583"/>
                    <a:pt x="38161" y="35383"/>
                    <a:pt x="38094" y="35183"/>
                  </a:cubicBezTo>
                  <a:cubicBezTo>
                    <a:pt x="38061" y="35016"/>
                    <a:pt x="38027" y="34816"/>
                    <a:pt x="37994" y="34649"/>
                  </a:cubicBezTo>
                  <a:cubicBezTo>
                    <a:pt x="37927" y="34449"/>
                    <a:pt x="37894" y="34249"/>
                    <a:pt x="37860" y="34082"/>
                  </a:cubicBezTo>
                  <a:cubicBezTo>
                    <a:pt x="37827" y="33949"/>
                    <a:pt x="37794" y="33815"/>
                    <a:pt x="37760" y="33682"/>
                  </a:cubicBezTo>
                  <a:cubicBezTo>
                    <a:pt x="37760" y="33815"/>
                    <a:pt x="37727" y="33949"/>
                    <a:pt x="37727" y="34082"/>
                  </a:cubicBezTo>
                  <a:lnTo>
                    <a:pt x="37727" y="34816"/>
                  </a:lnTo>
                  <a:lnTo>
                    <a:pt x="37727" y="34849"/>
                  </a:lnTo>
                  <a:lnTo>
                    <a:pt x="37727" y="34883"/>
                  </a:lnTo>
                  <a:lnTo>
                    <a:pt x="37727" y="34916"/>
                  </a:lnTo>
                  <a:cubicBezTo>
                    <a:pt x="37727" y="35050"/>
                    <a:pt x="37727" y="35150"/>
                    <a:pt x="37760" y="35283"/>
                  </a:cubicBezTo>
                  <a:cubicBezTo>
                    <a:pt x="37894" y="36451"/>
                    <a:pt x="37927" y="37618"/>
                    <a:pt x="38194" y="38786"/>
                  </a:cubicBezTo>
                  <a:cubicBezTo>
                    <a:pt x="37794" y="38819"/>
                    <a:pt x="37393" y="38836"/>
                    <a:pt x="37002" y="38836"/>
                  </a:cubicBezTo>
                  <a:cubicBezTo>
                    <a:pt x="36610" y="38836"/>
                    <a:pt x="36226" y="38819"/>
                    <a:pt x="35859" y="38786"/>
                  </a:cubicBezTo>
                  <a:cubicBezTo>
                    <a:pt x="35692" y="38085"/>
                    <a:pt x="35592" y="37385"/>
                    <a:pt x="35559" y="36684"/>
                  </a:cubicBezTo>
                  <a:lnTo>
                    <a:pt x="35492" y="36384"/>
                  </a:lnTo>
                  <a:cubicBezTo>
                    <a:pt x="35459" y="36017"/>
                    <a:pt x="35392" y="35683"/>
                    <a:pt x="35325" y="35316"/>
                  </a:cubicBezTo>
                  <a:cubicBezTo>
                    <a:pt x="35292" y="35050"/>
                    <a:pt x="35225" y="34749"/>
                    <a:pt x="35159" y="34449"/>
                  </a:cubicBezTo>
                  <a:cubicBezTo>
                    <a:pt x="35125" y="34249"/>
                    <a:pt x="35058" y="34082"/>
                    <a:pt x="35025" y="33882"/>
                  </a:cubicBezTo>
                  <a:cubicBezTo>
                    <a:pt x="35025" y="33849"/>
                    <a:pt x="35025" y="33849"/>
                    <a:pt x="35025" y="33849"/>
                  </a:cubicBezTo>
                  <a:cubicBezTo>
                    <a:pt x="34958" y="33715"/>
                    <a:pt x="34925" y="33548"/>
                    <a:pt x="34892" y="33415"/>
                  </a:cubicBezTo>
                  <a:cubicBezTo>
                    <a:pt x="34858" y="33382"/>
                    <a:pt x="34858" y="33382"/>
                    <a:pt x="34858" y="33382"/>
                  </a:cubicBezTo>
                  <a:cubicBezTo>
                    <a:pt x="34858" y="33415"/>
                    <a:pt x="34858" y="33448"/>
                    <a:pt x="34858" y="33482"/>
                  </a:cubicBezTo>
                  <a:cubicBezTo>
                    <a:pt x="34925" y="35216"/>
                    <a:pt x="34892" y="37018"/>
                    <a:pt x="35325" y="38685"/>
                  </a:cubicBezTo>
                  <a:cubicBezTo>
                    <a:pt x="34024" y="38452"/>
                    <a:pt x="32924" y="37818"/>
                    <a:pt x="32423" y="36451"/>
                  </a:cubicBezTo>
                  <a:cubicBezTo>
                    <a:pt x="31056" y="31747"/>
                    <a:pt x="33624" y="30813"/>
                    <a:pt x="28654" y="27444"/>
                  </a:cubicBezTo>
                  <a:cubicBezTo>
                    <a:pt x="28020" y="26944"/>
                    <a:pt x="27353" y="26477"/>
                    <a:pt x="26719" y="25943"/>
                  </a:cubicBezTo>
                  <a:cubicBezTo>
                    <a:pt x="27386" y="24976"/>
                    <a:pt x="27753" y="23741"/>
                    <a:pt x="27820" y="22474"/>
                  </a:cubicBezTo>
                  <a:cubicBezTo>
                    <a:pt x="29454" y="24709"/>
                    <a:pt x="32457" y="25009"/>
                    <a:pt x="33758" y="27444"/>
                  </a:cubicBezTo>
                  <a:cubicBezTo>
                    <a:pt x="33758" y="27444"/>
                    <a:pt x="33791" y="27477"/>
                    <a:pt x="33791" y="27511"/>
                  </a:cubicBezTo>
                  <a:cubicBezTo>
                    <a:pt x="33858" y="27578"/>
                    <a:pt x="33891" y="27611"/>
                    <a:pt x="33924" y="27678"/>
                  </a:cubicBezTo>
                  <a:cubicBezTo>
                    <a:pt x="34058" y="27911"/>
                    <a:pt x="34225" y="28111"/>
                    <a:pt x="34325" y="28345"/>
                  </a:cubicBezTo>
                  <a:cubicBezTo>
                    <a:pt x="34558" y="28845"/>
                    <a:pt x="34658" y="29412"/>
                    <a:pt x="34792" y="29946"/>
                  </a:cubicBezTo>
                  <a:cubicBezTo>
                    <a:pt x="34858" y="30246"/>
                    <a:pt x="34925" y="30546"/>
                    <a:pt x="34992" y="30880"/>
                  </a:cubicBezTo>
                  <a:cubicBezTo>
                    <a:pt x="34925" y="29979"/>
                    <a:pt x="34958" y="29045"/>
                    <a:pt x="34658" y="28178"/>
                  </a:cubicBezTo>
                  <a:cubicBezTo>
                    <a:pt x="34158" y="26343"/>
                    <a:pt x="32657" y="25109"/>
                    <a:pt x="31089" y="24275"/>
                  </a:cubicBezTo>
                  <a:cubicBezTo>
                    <a:pt x="29855" y="23608"/>
                    <a:pt x="28621" y="22941"/>
                    <a:pt x="27920" y="21673"/>
                  </a:cubicBezTo>
                  <a:cubicBezTo>
                    <a:pt x="27887" y="21573"/>
                    <a:pt x="27887" y="21540"/>
                    <a:pt x="27820" y="21507"/>
                  </a:cubicBezTo>
                  <a:lnTo>
                    <a:pt x="27820" y="21473"/>
                  </a:lnTo>
                  <a:cubicBezTo>
                    <a:pt x="27787" y="20739"/>
                    <a:pt x="27653" y="20039"/>
                    <a:pt x="27420" y="19438"/>
                  </a:cubicBezTo>
                  <a:cubicBezTo>
                    <a:pt x="27153" y="18838"/>
                    <a:pt x="26753" y="18371"/>
                    <a:pt x="26252" y="18037"/>
                  </a:cubicBezTo>
                  <a:cubicBezTo>
                    <a:pt x="26286" y="17971"/>
                    <a:pt x="26286" y="17904"/>
                    <a:pt x="26252" y="17871"/>
                  </a:cubicBezTo>
                  <a:cubicBezTo>
                    <a:pt x="26152" y="17470"/>
                    <a:pt x="26152" y="17103"/>
                    <a:pt x="26152" y="16670"/>
                  </a:cubicBezTo>
                  <a:cubicBezTo>
                    <a:pt x="26252" y="14935"/>
                    <a:pt x="25685" y="13134"/>
                    <a:pt x="24151" y="12167"/>
                  </a:cubicBezTo>
                  <a:cubicBezTo>
                    <a:pt x="23350" y="11566"/>
                    <a:pt x="22383" y="11066"/>
                    <a:pt x="21882" y="10165"/>
                  </a:cubicBezTo>
                  <a:cubicBezTo>
                    <a:pt x="20915" y="8164"/>
                    <a:pt x="21082" y="5595"/>
                    <a:pt x="19514" y="3861"/>
                  </a:cubicBezTo>
                  <a:cubicBezTo>
                    <a:pt x="19080" y="3327"/>
                    <a:pt x="18480" y="3060"/>
                    <a:pt x="17946" y="2660"/>
                  </a:cubicBezTo>
                  <a:cubicBezTo>
                    <a:pt x="17513" y="2226"/>
                    <a:pt x="17079" y="1726"/>
                    <a:pt x="16545" y="1325"/>
                  </a:cubicBezTo>
                  <a:cubicBezTo>
                    <a:pt x="17200" y="802"/>
                    <a:pt x="17886" y="564"/>
                    <a:pt x="18537" y="564"/>
                  </a:cubicBezTo>
                  <a:close/>
                  <a:moveTo>
                    <a:pt x="20348" y="32248"/>
                  </a:moveTo>
                  <a:cubicBezTo>
                    <a:pt x="20348" y="32314"/>
                    <a:pt x="20348" y="32414"/>
                    <a:pt x="20348" y="32514"/>
                  </a:cubicBezTo>
                  <a:cubicBezTo>
                    <a:pt x="20348" y="34416"/>
                    <a:pt x="20682" y="36551"/>
                    <a:pt x="19714" y="38285"/>
                  </a:cubicBezTo>
                  <a:cubicBezTo>
                    <a:pt x="18213" y="40086"/>
                    <a:pt x="16045" y="40553"/>
                    <a:pt x="13777" y="40820"/>
                  </a:cubicBezTo>
                  <a:cubicBezTo>
                    <a:pt x="13843" y="39619"/>
                    <a:pt x="14477" y="38485"/>
                    <a:pt x="14611" y="37284"/>
                  </a:cubicBezTo>
                  <a:cubicBezTo>
                    <a:pt x="14644" y="37018"/>
                    <a:pt x="14577" y="35717"/>
                    <a:pt x="14344" y="35050"/>
                  </a:cubicBezTo>
                  <a:cubicBezTo>
                    <a:pt x="15244" y="34749"/>
                    <a:pt x="16145" y="34349"/>
                    <a:pt x="17012" y="33949"/>
                  </a:cubicBezTo>
                  <a:lnTo>
                    <a:pt x="17012" y="33949"/>
                  </a:lnTo>
                  <a:cubicBezTo>
                    <a:pt x="17046" y="34516"/>
                    <a:pt x="17046" y="35050"/>
                    <a:pt x="16979" y="35617"/>
                  </a:cubicBezTo>
                  <a:cubicBezTo>
                    <a:pt x="16979" y="35750"/>
                    <a:pt x="16979" y="35917"/>
                    <a:pt x="16979" y="36050"/>
                  </a:cubicBezTo>
                  <a:cubicBezTo>
                    <a:pt x="16979" y="36284"/>
                    <a:pt x="16946" y="36517"/>
                    <a:pt x="16946" y="36717"/>
                  </a:cubicBezTo>
                  <a:cubicBezTo>
                    <a:pt x="16946" y="36751"/>
                    <a:pt x="16946" y="36784"/>
                    <a:pt x="16946" y="36817"/>
                  </a:cubicBezTo>
                  <a:lnTo>
                    <a:pt x="16946" y="36851"/>
                  </a:lnTo>
                  <a:cubicBezTo>
                    <a:pt x="16946" y="36984"/>
                    <a:pt x="16946" y="37151"/>
                    <a:pt x="16946" y="37284"/>
                  </a:cubicBezTo>
                  <a:cubicBezTo>
                    <a:pt x="16912" y="37451"/>
                    <a:pt x="16912" y="37585"/>
                    <a:pt x="16912" y="37718"/>
                  </a:cubicBezTo>
                  <a:cubicBezTo>
                    <a:pt x="16912" y="38052"/>
                    <a:pt x="16879" y="38352"/>
                    <a:pt x="16845" y="38685"/>
                  </a:cubicBezTo>
                  <a:cubicBezTo>
                    <a:pt x="16879" y="38652"/>
                    <a:pt x="16879" y="38619"/>
                    <a:pt x="16879" y="38585"/>
                  </a:cubicBezTo>
                  <a:cubicBezTo>
                    <a:pt x="17246" y="37351"/>
                    <a:pt x="17646" y="36117"/>
                    <a:pt x="17613" y="34783"/>
                  </a:cubicBezTo>
                  <a:cubicBezTo>
                    <a:pt x="17579" y="34549"/>
                    <a:pt x="17646" y="34015"/>
                    <a:pt x="17579" y="33682"/>
                  </a:cubicBezTo>
                  <a:cubicBezTo>
                    <a:pt x="17679" y="33649"/>
                    <a:pt x="17813" y="33582"/>
                    <a:pt x="17946" y="33515"/>
                  </a:cubicBezTo>
                  <a:cubicBezTo>
                    <a:pt x="18180" y="33415"/>
                    <a:pt x="19047" y="33048"/>
                    <a:pt x="19514" y="32681"/>
                  </a:cubicBezTo>
                  <a:cubicBezTo>
                    <a:pt x="19814" y="32548"/>
                    <a:pt x="20081" y="32381"/>
                    <a:pt x="20348" y="32248"/>
                  </a:cubicBezTo>
                  <a:close/>
                  <a:moveTo>
                    <a:pt x="10474" y="6296"/>
                  </a:moveTo>
                  <a:cubicBezTo>
                    <a:pt x="10508" y="6329"/>
                    <a:pt x="10508" y="6362"/>
                    <a:pt x="10541" y="6396"/>
                  </a:cubicBezTo>
                  <a:cubicBezTo>
                    <a:pt x="11342" y="6996"/>
                    <a:pt x="12342" y="7263"/>
                    <a:pt x="13076" y="7963"/>
                  </a:cubicBezTo>
                  <a:cubicBezTo>
                    <a:pt x="13743" y="8564"/>
                    <a:pt x="13643" y="9465"/>
                    <a:pt x="13610" y="10265"/>
                  </a:cubicBezTo>
                  <a:cubicBezTo>
                    <a:pt x="13576" y="11299"/>
                    <a:pt x="13943" y="12367"/>
                    <a:pt x="14744" y="13067"/>
                  </a:cubicBezTo>
                  <a:cubicBezTo>
                    <a:pt x="15411" y="13768"/>
                    <a:pt x="16345" y="13934"/>
                    <a:pt x="17212" y="14235"/>
                  </a:cubicBezTo>
                  <a:cubicBezTo>
                    <a:pt x="18113" y="14668"/>
                    <a:pt x="18914" y="15369"/>
                    <a:pt x="19214" y="16403"/>
                  </a:cubicBezTo>
                  <a:cubicBezTo>
                    <a:pt x="19347" y="17537"/>
                    <a:pt x="19414" y="18671"/>
                    <a:pt x="19647" y="19805"/>
                  </a:cubicBezTo>
                  <a:cubicBezTo>
                    <a:pt x="19681" y="19872"/>
                    <a:pt x="19681" y="19939"/>
                    <a:pt x="19714" y="20005"/>
                  </a:cubicBezTo>
                  <a:cubicBezTo>
                    <a:pt x="19748" y="20139"/>
                    <a:pt x="19781" y="20272"/>
                    <a:pt x="19848" y="20406"/>
                  </a:cubicBezTo>
                  <a:lnTo>
                    <a:pt x="19848" y="20439"/>
                  </a:lnTo>
                  <a:cubicBezTo>
                    <a:pt x="19881" y="20439"/>
                    <a:pt x="19881" y="20439"/>
                    <a:pt x="19881" y="20472"/>
                  </a:cubicBezTo>
                  <a:cubicBezTo>
                    <a:pt x="19948" y="20673"/>
                    <a:pt x="20048" y="20873"/>
                    <a:pt x="20181" y="21073"/>
                  </a:cubicBezTo>
                  <a:cubicBezTo>
                    <a:pt x="20181" y="21073"/>
                    <a:pt x="20215" y="21040"/>
                    <a:pt x="20215" y="21006"/>
                  </a:cubicBezTo>
                  <a:cubicBezTo>
                    <a:pt x="20980" y="19449"/>
                    <a:pt x="22560" y="18058"/>
                    <a:pt x="24277" y="18058"/>
                  </a:cubicBezTo>
                  <a:cubicBezTo>
                    <a:pt x="24730" y="18058"/>
                    <a:pt x="25192" y="18155"/>
                    <a:pt x="25652" y="18371"/>
                  </a:cubicBezTo>
                  <a:cubicBezTo>
                    <a:pt x="27953" y="19772"/>
                    <a:pt x="27386" y="23108"/>
                    <a:pt x="26519" y="25209"/>
                  </a:cubicBezTo>
                  <a:cubicBezTo>
                    <a:pt x="26152" y="26043"/>
                    <a:pt x="25352" y="26777"/>
                    <a:pt x="24451" y="27044"/>
                  </a:cubicBezTo>
                  <a:cubicBezTo>
                    <a:pt x="24317" y="27077"/>
                    <a:pt x="24184" y="27144"/>
                    <a:pt x="24084" y="27177"/>
                  </a:cubicBezTo>
                  <a:cubicBezTo>
                    <a:pt x="23917" y="27211"/>
                    <a:pt x="23750" y="27244"/>
                    <a:pt x="23584" y="27311"/>
                  </a:cubicBezTo>
                  <a:cubicBezTo>
                    <a:pt x="23450" y="27311"/>
                    <a:pt x="23350" y="27344"/>
                    <a:pt x="23250" y="27377"/>
                  </a:cubicBezTo>
                  <a:cubicBezTo>
                    <a:pt x="23083" y="27411"/>
                    <a:pt x="22916" y="27411"/>
                    <a:pt x="22750" y="27444"/>
                  </a:cubicBezTo>
                  <a:lnTo>
                    <a:pt x="22550" y="27444"/>
                  </a:lnTo>
                  <a:cubicBezTo>
                    <a:pt x="22850" y="27611"/>
                    <a:pt x="23350" y="27678"/>
                    <a:pt x="23584" y="27711"/>
                  </a:cubicBezTo>
                  <a:lnTo>
                    <a:pt x="23817" y="27711"/>
                  </a:lnTo>
                  <a:cubicBezTo>
                    <a:pt x="24885" y="27644"/>
                    <a:pt x="25752" y="27177"/>
                    <a:pt x="26386" y="26443"/>
                  </a:cubicBezTo>
                  <a:cubicBezTo>
                    <a:pt x="26586" y="26644"/>
                    <a:pt x="26853" y="26810"/>
                    <a:pt x="27086" y="26977"/>
                  </a:cubicBezTo>
                  <a:cubicBezTo>
                    <a:pt x="32056" y="30947"/>
                    <a:pt x="30989" y="29245"/>
                    <a:pt x="31556" y="35283"/>
                  </a:cubicBezTo>
                  <a:cubicBezTo>
                    <a:pt x="31977" y="38629"/>
                    <a:pt x="34220" y="39398"/>
                    <a:pt x="36914" y="39398"/>
                  </a:cubicBezTo>
                  <a:cubicBezTo>
                    <a:pt x="38061" y="39398"/>
                    <a:pt x="39290" y="39259"/>
                    <a:pt x="40496" y="39119"/>
                  </a:cubicBezTo>
                  <a:cubicBezTo>
                    <a:pt x="41697" y="38983"/>
                    <a:pt x="42867" y="38847"/>
                    <a:pt x="43912" y="38847"/>
                  </a:cubicBezTo>
                  <a:cubicBezTo>
                    <a:pt x="44406" y="38847"/>
                    <a:pt x="44871" y="38877"/>
                    <a:pt x="45299" y="38952"/>
                  </a:cubicBezTo>
                  <a:cubicBezTo>
                    <a:pt x="46400" y="39119"/>
                    <a:pt x="47401" y="39686"/>
                    <a:pt x="48268" y="40353"/>
                  </a:cubicBezTo>
                  <a:cubicBezTo>
                    <a:pt x="49235" y="41020"/>
                    <a:pt x="50236" y="41588"/>
                    <a:pt x="51203" y="42255"/>
                  </a:cubicBezTo>
                  <a:cubicBezTo>
                    <a:pt x="49869" y="44890"/>
                    <a:pt x="48668" y="47592"/>
                    <a:pt x="47234" y="50160"/>
                  </a:cubicBezTo>
                  <a:cubicBezTo>
                    <a:pt x="46767" y="51094"/>
                    <a:pt x="46333" y="52028"/>
                    <a:pt x="45900" y="52962"/>
                  </a:cubicBezTo>
                  <a:cubicBezTo>
                    <a:pt x="45066" y="51528"/>
                    <a:pt x="43998" y="50160"/>
                    <a:pt x="43498" y="48626"/>
                  </a:cubicBezTo>
                  <a:cubicBezTo>
                    <a:pt x="43298" y="47892"/>
                    <a:pt x="43164" y="47125"/>
                    <a:pt x="43298" y="46358"/>
                  </a:cubicBezTo>
                  <a:lnTo>
                    <a:pt x="43298" y="46358"/>
                  </a:lnTo>
                  <a:cubicBezTo>
                    <a:pt x="43264" y="46424"/>
                    <a:pt x="43231" y="46458"/>
                    <a:pt x="43231" y="46491"/>
                  </a:cubicBezTo>
                  <a:lnTo>
                    <a:pt x="43231" y="46524"/>
                  </a:lnTo>
                  <a:lnTo>
                    <a:pt x="43198" y="46524"/>
                  </a:lnTo>
                  <a:cubicBezTo>
                    <a:pt x="43198" y="46558"/>
                    <a:pt x="43198" y="46591"/>
                    <a:pt x="43164" y="46591"/>
                  </a:cubicBezTo>
                  <a:cubicBezTo>
                    <a:pt x="43164" y="46591"/>
                    <a:pt x="43164" y="46625"/>
                    <a:pt x="43164" y="46625"/>
                  </a:cubicBezTo>
                  <a:cubicBezTo>
                    <a:pt x="43164" y="46658"/>
                    <a:pt x="43131" y="46658"/>
                    <a:pt x="43131" y="46691"/>
                  </a:cubicBezTo>
                  <a:cubicBezTo>
                    <a:pt x="43064" y="46858"/>
                    <a:pt x="42997" y="46991"/>
                    <a:pt x="42964" y="47158"/>
                  </a:cubicBezTo>
                  <a:lnTo>
                    <a:pt x="42931" y="47225"/>
                  </a:lnTo>
                  <a:cubicBezTo>
                    <a:pt x="42931" y="47225"/>
                    <a:pt x="42931" y="47258"/>
                    <a:pt x="42931" y="47258"/>
                  </a:cubicBezTo>
                  <a:cubicBezTo>
                    <a:pt x="42931" y="47275"/>
                    <a:pt x="42931" y="47283"/>
                    <a:pt x="42931" y="47292"/>
                  </a:cubicBezTo>
                  <a:cubicBezTo>
                    <a:pt x="42897" y="47425"/>
                    <a:pt x="42897" y="47559"/>
                    <a:pt x="42864" y="47692"/>
                  </a:cubicBezTo>
                  <a:cubicBezTo>
                    <a:pt x="42864" y="47692"/>
                    <a:pt x="42864" y="47725"/>
                    <a:pt x="42864" y="47759"/>
                  </a:cubicBezTo>
                  <a:cubicBezTo>
                    <a:pt x="42864" y="47792"/>
                    <a:pt x="42864" y="47792"/>
                    <a:pt x="42864" y="47825"/>
                  </a:cubicBezTo>
                  <a:cubicBezTo>
                    <a:pt x="42864" y="47825"/>
                    <a:pt x="42864" y="47859"/>
                    <a:pt x="42864" y="47859"/>
                  </a:cubicBezTo>
                  <a:lnTo>
                    <a:pt x="42864" y="47892"/>
                  </a:lnTo>
                  <a:cubicBezTo>
                    <a:pt x="42864" y="47892"/>
                    <a:pt x="42864" y="47925"/>
                    <a:pt x="42864" y="47925"/>
                  </a:cubicBezTo>
                  <a:lnTo>
                    <a:pt x="42864" y="47959"/>
                  </a:lnTo>
                  <a:cubicBezTo>
                    <a:pt x="42864" y="47959"/>
                    <a:pt x="42864" y="47992"/>
                    <a:pt x="42864" y="47992"/>
                  </a:cubicBezTo>
                  <a:lnTo>
                    <a:pt x="42864" y="48026"/>
                  </a:lnTo>
                  <a:cubicBezTo>
                    <a:pt x="42864" y="48059"/>
                    <a:pt x="42864" y="48092"/>
                    <a:pt x="42864" y="48126"/>
                  </a:cubicBezTo>
                  <a:cubicBezTo>
                    <a:pt x="42864" y="48159"/>
                    <a:pt x="42864" y="48192"/>
                    <a:pt x="42864" y="48259"/>
                  </a:cubicBezTo>
                  <a:cubicBezTo>
                    <a:pt x="42864" y="48281"/>
                    <a:pt x="42864" y="48303"/>
                    <a:pt x="42864" y="48326"/>
                  </a:cubicBezTo>
                  <a:cubicBezTo>
                    <a:pt x="42864" y="48359"/>
                    <a:pt x="42864" y="48392"/>
                    <a:pt x="42864" y="48426"/>
                  </a:cubicBezTo>
                  <a:cubicBezTo>
                    <a:pt x="42864" y="48459"/>
                    <a:pt x="42864" y="48493"/>
                    <a:pt x="42864" y="48526"/>
                  </a:cubicBezTo>
                  <a:cubicBezTo>
                    <a:pt x="42864" y="48526"/>
                    <a:pt x="42897" y="48526"/>
                    <a:pt x="42897" y="48559"/>
                  </a:cubicBezTo>
                  <a:cubicBezTo>
                    <a:pt x="42897" y="48593"/>
                    <a:pt x="42897" y="48626"/>
                    <a:pt x="42897" y="48659"/>
                  </a:cubicBezTo>
                  <a:cubicBezTo>
                    <a:pt x="42897" y="48726"/>
                    <a:pt x="42931" y="48759"/>
                    <a:pt x="42931" y="48826"/>
                  </a:cubicBezTo>
                  <a:cubicBezTo>
                    <a:pt x="43965" y="51895"/>
                    <a:pt x="47234" y="54530"/>
                    <a:pt x="46433" y="57999"/>
                  </a:cubicBezTo>
                  <a:cubicBezTo>
                    <a:pt x="45733" y="60768"/>
                    <a:pt x="43398" y="63603"/>
                    <a:pt x="40462" y="64070"/>
                  </a:cubicBezTo>
                  <a:cubicBezTo>
                    <a:pt x="39862" y="64070"/>
                    <a:pt x="39161" y="64037"/>
                    <a:pt x="38528" y="63937"/>
                  </a:cubicBezTo>
                  <a:cubicBezTo>
                    <a:pt x="38428" y="63937"/>
                    <a:pt x="38327" y="63904"/>
                    <a:pt x="38261" y="63904"/>
                  </a:cubicBezTo>
                  <a:cubicBezTo>
                    <a:pt x="37994" y="63870"/>
                    <a:pt x="37727" y="63803"/>
                    <a:pt x="37460" y="63737"/>
                  </a:cubicBezTo>
                  <a:lnTo>
                    <a:pt x="37427" y="63737"/>
                  </a:lnTo>
                  <a:cubicBezTo>
                    <a:pt x="37193" y="63670"/>
                    <a:pt x="36993" y="63603"/>
                    <a:pt x="36793" y="63537"/>
                  </a:cubicBezTo>
                  <a:cubicBezTo>
                    <a:pt x="36560" y="63470"/>
                    <a:pt x="36326" y="63403"/>
                    <a:pt x="36093" y="63303"/>
                  </a:cubicBezTo>
                  <a:lnTo>
                    <a:pt x="36126" y="63303"/>
                  </a:lnTo>
                  <a:cubicBezTo>
                    <a:pt x="36059" y="63303"/>
                    <a:pt x="35992" y="63270"/>
                    <a:pt x="35926" y="63236"/>
                  </a:cubicBezTo>
                  <a:lnTo>
                    <a:pt x="35926" y="63236"/>
                  </a:lnTo>
                  <a:cubicBezTo>
                    <a:pt x="35926" y="63303"/>
                    <a:pt x="35959" y="63370"/>
                    <a:pt x="36026" y="63403"/>
                  </a:cubicBezTo>
                  <a:cubicBezTo>
                    <a:pt x="36993" y="64404"/>
                    <a:pt x="38528" y="64537"/>
                    <a:pt x="39829" y="64671"/>
                  </a:cubicBezTo>
                  <a:lnTo>
                    <a:pt x="40162" y="64671"/>
                  </a:lnTo>
                  <a:cubicBezTo>
                    <a:pt x="41163" y="64604"/>
                    <a:pt x="42130" y="64237"/>
                    <a:pt x="43031" y="63703"/>
                  </a:cubicBezTo>
                  <a:lnTo>
                    <a:pt x="43031" y="63703"/>
                  </a:lnTo>
                  <a:cubicBezTo>
                    <a:pt x="42664" y="64838"/>
                    <a:pt x="42497" y="66038"/>
                    <a:pt x="42297" y="67206"/>
                  </a:cubicBezTo>
                  <a:cubicBezTo>
                    <a:pt x="42063" y="68940"/>
                    <a:pt x="42164" y="70742"/>
                    <a:pt x="42130" y="72476"/>
                  </a:cubicBezTo>
                  <a:cubicBezTo>
                    <a:pt x="41396" y="77980"/>
                    <a:pt x="43698" y="83084"/>
                    <a:pt x="46033" y="87887"/>
                  </a:cubicBezTo>
                  <a:lnTo>
                    <a:pt x="46033" y="87921"/>
                  </a:lnTo>
                  <a:cubicBezTo>
                    <a:pt x="42197" y="92024"/>
                    <a:pt x="37327" y="95126"/>
                    <a:pt x="32323" y="97661"/>
                  </a:cubicBezTo>
                  <a:cubicBezTo>
                    <a:pt x="31589" y="98028"/>
                    <a:pt x="30855" y="98395"/>
                    <a:pt x="30122" y="98762"/>
                  </a:cubicBezTo>
                  <a:cubicBezTo>
                    <a:pt x="30029" y="98743"/>
                    <a:pt x="29925" y="98738"/>
                    <a:pt x="29815" y="98738"/>
                  </a:cubicBezTo>
                  <a:cubicBezTo>
                    <a:pt x="29639" y="98738"/>
                    <a:pt x="29451" y="98753"/>
                    <a:pt x="29287" y="98753"/>
                  </a:cubicBezTo>
                  <a:cubicBezTo>
                    <a:pt x="29186" y="98753"/>
                    <a:pt x="29095" y="98747"/>
                    <a:pt x="29021" y="98728"/>
                  </a:cubicBezTo>
                  <a:cubicBezTo>
                    <a:pt x="25585" y="98628"/>
                    <a:pt x="22583" y="96794"/>
                    <a:pt x="19547" y="95393"/>
                  </a:cubicBezTo>
                  <a:cubicBezTo>
                    <a:pt x="17546" y="94492"/>
                    <a:pt x="15578" y="93458"/>
                    <a:pt x="14010" y="91890"/>
                  </a:cubicBezTo>
                  <a:cubicBezTo>
                    <a:pt x="13977" y="91857"/>
                    <a:pt x="13977" y="91824"/>
                    <a:pt x="13943" y="91824"/>
                  </a:cubicBezTo>
                  <a:cubicBezTo>
                    <a:pt x="14010" y="91557"/>
                    <a:pt x="14010" y="91323"/>
                    <a:pt x="14077" y="91156"/>
                  </a:cubicBezTo>
                  <a:cubicBezTo>
                    <a:pt x="14377" y="89922"/>
                    <a:pt x="14677" y="88688"/>
                    <a:pt x="14911" y="87454"/>
                  </a:cubicBezTo>
                  <a:cubicBezTo>
                    <a:pt x="15678" y="83751"/>
                    <a:pt x="16545" y="80015"/>
                    <a:pt x="16579" y="76246"/>
                  </a:cubicBezTo>
                  <a:cubicBezTo>
                    <a:pt x="16445" y="73777"/>
                    <a:pt x="14811" y="71709"/>
                    <a:pt x="13877" y="69508"/>
                  </a:cubicBezTo>
                  <a:cubicBezTo>
                    <a:pt x="11241" y="63803"/>
                    <a:pt x="7772" y="58566"/>
                    <a:pt x="4537" y="53163"/>
                  </a:cubicBezTo>
                  <a:cubicBezTo>
                    <a:pt x="3369" y="50994"/>
                    <a:pt x="2002" y="48960"/>
                    <a:pt x="734" y="46858"/>
                  </a:cubicBezTo>
                  <a:cubicBezTo>
                    <a:pt x="801" y="46791"/>
                    <a:pt x="867" y="46758"/>
                    <a:pt x="934" y="46725"/>
                  </a:cubicBezTo>
                  <a:cubicBezTo>
                    <a:pt x="2502" y="45257"/>
                    <a:pt x="4070" y="43822"/>
                    <a:pt x="6071" y="43022"/>
                  </a:cubicBezTo>
                  <a:cubicBezTo>
                    <a:pt x="8806" y="41821"/>
                    <a:pt x="11809" y="41721"/>
                    <a:pt x="14711" y="41221"/>
                  </a:cubicBezTo>
                  <a:cubicBezTo>
                    <a:pt x="16612" y="41087"/>
                    <a:pt x="18480" y="40353"/>
                    <a:pt x="19881" y="39052"/>
                  </a:cubicBezTo>
                  <a:cubicBezTo>
                    <a:pt x="21315" y="37351"/>
                    <a:pt x="20948" y="34916"/>
                    <a:pt x="20948" y="32881"/>
                  </a:cubicBezTo>
                  <a:cubicBezTo>
                    <a:pt x="20882" y="32581"/>
                    <a:pt x="20982" y="32248"/>
                    <a:pt x="20882" y="31947"/>
                  </a:cubicBezTo>
                  <a:cubicBezTo>
                    <a:pt x="21182" y="31781"/>
                    <a:pt x="21515" y="31580"/>
                    <a:pt x="21816" y="31414"/>
                  </a:cubicBezTo>
                  <a:cubicBezTo>
                    <a:pt x="21849" y="31380"/>
                    <a:pt x="21882" y="31347"/>
                    <a:pt x="21916" y="31314"/>
                  </a:cubicBezTo>
                  <a:cubicBezTo>
                    <a:pt x="21882" y="31314"/>
                    <a:pt x="21816" y="31347"/>
                    <a:pt x="21782" y="31347"/>
                  </a:cubicBezTo>
                  <a:cubicBezTo>
                    <a:pt x="21649" y="31380"/>
                    <a:pt x="21515" y="31414"/>
                    <a:pt x="21382" y="31447"/>
                  </a:cubicBezTo>
                  <a:cubicBezTo>
                    <a:pt x="21215" y="31480"/>
                    <a:pt x="21082" y="31547"/>
                    <a:pt x="20915" y="31580"/>
                  </a:cubicBezTo>
                  <a:cubicBezTo>
                    <a:pt x="20815" y="31614"/>
                    <a:pt x="20715" y="31680"/>
                    <a:pt x="20615" y="31714"/>
                  </a:cubicBezTo>
                  <a:cubicBezTo>
                    <a:pt x="20581" y="31714"/>
                    <a:pt x="20581" y="31747"/>
                    <a:pt x="20548" y="31747"/>
                  </a:cubicBezTo>
                  <a:lnTo>
                    <a:pt x="20515" y="31747"/>
                  </a:lnTo>
                  <a:cubicBezTo>
                    <a:pt x="20481" y="31781"/>
                    <a:pt x="20448" y="31781"/>
                    <a:pt x="20415" y="31814"/>
                  </a:cubicBezTo>
                  <a:cubicBezTo>
                    <a:pt x="20248" y="31881"/>
                    <a:pt x="20081" y="31947"/>
                    <a:pt x="19914" y="32047"/>
                  </a:cubicBezTo>
                  <a:cubicBezTo>
                    <a:pt x="19914" y="32047"/>
                    <a:pt x="19881" y="32047"/>
                    <a:pt x="19848" y="32081"/>
                  </a:cubicBezTo>
                  <a:cubicBezTo>
                    <a:pt x="19814" y="32081"/>
                    <a:pt x="19781" y="32114"/>
                    <a:pt x="19748" y="32114"/>
                  </a:cubicBezTo>
                  <a:cubicBezTo>
                    <a:pt x="19714" y="32147"/>
                    <a:pt x="19681" y="32147"/>
                    <a:pt x="19647" y="32147"/>
                  </a:cubicBezTo>
                  <a:cubicBezTo>
                    <a:pt x="19514" y="32214"/>
                    <a:pt x="19381" y="32281"/>
                    <a:pt x="19214" y="32381"/>
                  </a:cubicBezTo>
                  <a:cubicBezTo>
                    <a:pt x="19114" y="32414"/>
                    <a:pt x="18980" y="32481"/>
                    <a:pt x="18880" y="32548"/>
                  </a:cubicBezTo>
                  <a:lnTo>
                    <a:pt x="18814" y="32581"/>
                  </a:lnTo>
                  <a:cubicBezTo>
                    <a:pt x="18713" y="32648"/>
                    <a:pt x="18613" y="32681"/>
                    <a:pt x="18480" y="32748"/>
                  </a:cubicBezTo>
                  <a:cubicBezTo>
                    <a:pt x="18213" y="32881"/>
                    <a:pt x="17913" y="32981"/>
                    <a:pt x="17613" y="33081"/>
                  </a:cubicBezTo>
                  <a:lnTo>
                    <a:pt x="17579" y="33081"/>
                  </a:lnTo>
                  <a:cubicBezTo>
                    <a:pt x="16612" y="33548"/>
                    <a:pt x="15578" y="33949"/>
                    <a:pt x="14577" y="34316"/>
                  </a:cubicBezTo>
                  <a:cubicBezTo>
                    <a:pt x="13411" y="34704"/>
                    <a:pt x="12217" y="35115"/>
                    <a:pt x="11162" y="35115"/>
                  </a:cubicBezTo>
                  <a:cubicBezTo>
                    <a:pt x="9953" y="35115"/>
                    <a:pt x="8927" y="34576"/>
                    <a:pt x="8339" y="32848"/>
                  </a:cubicBezTo>
                  <a:cubicBezTo>
                    <a:pt x="8239" y="32114"/>
                    <a:pt x="8106" y="31347"/>
                    <a:pt x="7906" y="30613"/>
                  </a:cubicBezTo>
                  <a:cubicBezTo>
                    <a:pt x="8439" y="30513"/>
                    <a:pt x="9007" y="30213"/>
                    <a:pt x="9507" y="30079"/>
                  </a:cubicBezTo>
                  <a:cubicBezTo>
                    <a:pt x="10608" y="29479"/>
                    <a:pt x="11775" y="28912"/>
                    <a:pt x="12642" y="27978"/>
                  </a:cubicBezTo>
                  <a:cubicBezTo>
                    <a:pt x="12676" y="27944"/>
                    <a:pt x="12709" y="27911"/>
                    <a:pt x="12709" y="27878"/>
                  </a:cubicBezTo>
                  <a:cubicBezTo>
                    <a:pt x="12676" y="27878"/>
                    <a:pt x="12676" y="27878"/>
                    <a:pt x="12642" y="27911"/>
                  </a:cubicBezTo>
                  <a:lnTo>
                    <a:pt x="12676" y="27878"/>
                  </a:lnTo>
                  <a:lnTo>
                    <a:pt x="12676" y="27878"/>
                  </a:lnTo>
                  <a:cubicBezTo>
                    <a:pt x="12442" y="27978"/>
                    <a:pt x="12242" y="28078"/>
                    <a:pt x="12042" y="28178"/>
                  </a:cubicBezTo>
                  <a:cubicBezTo>
                    <a:pt x="11909" y="28245"/>
                    <a:pt x="11775" y="28311"/>
                    <a:pt x="11675" y="28378"/>
                  </a:cubicBezTo>
                  <a:cubicBezTo>
                    <a:pt x="11542" y="28445"/>
                    <a:pt x="11375" y="28512"/>
                    <a:pt x="11241" y="28578"/>
                  </a:cubicBezTo>
                  <a:cubicBezTo>
                    <a:pt x="10975" y="28745"/>
                    <a:pt x="10674" y="28878"/>
                    <a:pt x="10374" y="29045"/>
                  </a:cubicBezTo>
                  <a:cubicBezTo>
                    <a:pt x="10241" y="29112"/>
                    <a:pt x="10074" y="29179"/>
                    <a:pt x="9907" y="29245"/>
                  </a:cubicBezTo>
                  <a:lnTo>
                    <a:pt x="9674" y="29345"/>
                  </a:lnTo>
                  <a:cubicBezTo>
                    <a:pt x="9340" y="29512"/>
                    <a:pt x="8973" y="29679"/>
                    <a:pt x="8606" y="29779"/>
                  </a:cubicBezTo>
                  <a:cubicBezTo>
                    <a:pt x="8473" y="29879"/>
                    <a:pt x="8073" y="29979"/>
                    <a:pt x="7806" y="30113"/>
                  </a:cubicBezTo>
                  <a:cubicBezTo>
                    <a:pt x="7539" y="29079"/>
                    <a:pt x="7272" y="28111"/>
                    <a:pt x="7005" y="27111"/>
                  </a:cubicBezTo>
                  <a:cubicBezTo>
                    <a:pt x="6972" y="26977"/>
                    <a:pt x="6938" y="26777"/>
                    <a:pt x="6905" y="26577"/>
                  </a:cubicBezTo>
                  <a:cubicBezTo>
                    <a:pt x="6905" y="26543"/>
                    <a:pt x="6872" y="26510"/>
                    <a:pt x="6872" y="26443"/>
                  </a:cubicBezTo>
                  <a:cubicBezTo>
                    <a:pt x="6838" y="26310"/>
                    <a:pt x="6772" y="26143"/>
                    <a:pt x="6738" y="26010"/>
                  </a:cubicBezTo>
                  <a:lnTo>
                    <a:pt x="6705" y="25910"/>
                  </a:lnTo>
                  <a:cubicBezTo>
                    <a:pt x="6416" y="25965"/>
                    <a:pt x="6075" y="26010"/>
                    <a:pt x="5731" y="26010"/>
                  </a:cubicBezTo>
                  <a:cubicBezTo>
                    <a:pt x="5044" y="26010"/>
                    <a:pt x="4348" y="25832"/>
                    <a:pt x="4036" y="25209"/>
                  </a:cubicBezTo>
                  <a:cubicBezTo>
                    <a:pt x="3870" y="24876"/>
                    <a:pt x="4003" y="24442"/>
                    <a:pt x="4103" y="24108"/>
                  </a:cubicBezTo>
                  <a:cubicBezTo>
                    <a:pt x="4670" y="22941"/>
                    <a:pt x="5504" y="21807"/>
                    <a:pt x="5904" y="20539"/>
                  </a:cubicBezTo>
                  <a:cubicBezTo>
                    <a:pt x="6838" y="18338"/>
                    <a:pt x="6471" y="15936"/>
                    <a:pt x="6538" y="13601"/>
                  </a:cubicBezTo>
                  <a:cubicBezTo>
                    <a:pt x="6672" y="10999"/>
                    <a:pt x="7505" y="8064"/>
                    <a:pt x="9840" y="6596"/>
                  </a:cubicBezTo>
                  <a:cubicBezTo>
                    <a:pt x="10041" y="6496"/>
                    <a:pt x="10241" y="6329"/>
                    <a:pt x="10474" y="6296"/>
                  </a:cubicBezTo>
                  <a:close/>
                  <a:moveTo>
                    <a:pt x="33697" y="104654"/>
                  </a:moveTo>
                  <a:cubicBezTo>
                    <a:pt x="33675" y="104669"/>
                    <a:pt x="33657" y="104675"/>
                    <a:pt x="33657" y="104699"/>
                  </a:cubicBezTo>
                  <a:cubicBezTo>
                    <a:pt x="33671" y="104684"/>
                    <a:pt x="33684" y="104669"/>
                    <a:pt x="33697" y="104654"/>
                  </a:cubicBezTo>
                  <a:close/>
                  <a:moveTo>
                    <a:pt x="27752" y="114474"/>
                  </a:moveTo>
                  <a:cubicBezTo>
                    <a:pt x="27720" y="114506"/>
                    <a:pt x="27720" y="114506"/>
                    <a:pt x="27720" y="114506"/>
                  </a:cubicBezTo>
                  <a:cubicBezTo>
                    <a:pt x="27720" y="114506"/>
                    <a:pt x="27720" y="114540"/>
                    <a:pt x="27720" y="114540"/>
                  </a:cubicBezTo>
                  <a:cubicBezTo>
                    <a:pt x="27720" y="114507"/>
                    <a:pt x="27720" y="114506"/>
                    <a:pt x="27752" y="114474"/>
                  </a:cubicBezTo>
                  <a:close/>
                  <a:moveTo>
                    <a:pt x="32250" y="115870"/>
                  </a:moveTo>
                  <a:cubicBezTo>
                    <a:pt x="32234" y="115880"/>
                    <a:pt x="32223" y="115888"/>
                    <a:pt x="32223" y="115907"/>
                  </a:cubicBezTo>
                  <a:cubicBezTo>
                    <a:pt x="32232" y="115895"/>
                    <a:pt x="32241" y="115883"/>
                    <a:pt x="32250" y="115870"/>
                  </a:cubicBezTo>
                  <a:close/>
                  <a:moveTo>
                    <a:pt x="47868" y="97594"/>
                  </a:moveTo>
                  <a:cubicBezTo>
                    <a:pt x="47968" y="98328"/>
                    <a:pt x="48101" y="99095"/>
                    <a:pt x="48235" y="99863"/>
                  </a:cubicBezTo>
                  <a:cubicBezTo>
                    <a:pt x="48435" y="101030"/>
                    <a:pt x="48635" y="102198"/>
                    <a:pt x="48868" y="103398"/>
                  </a:cubicBezTo>
                  <a:cubicBezTo>
                    <a:pt x="49335" y="106234"/>
                    <a:pt x="49836" y="109036"/>
                    <a:pt x="50303" y="111871"/>
                  </a:cubicBezTo>
                  <a:cubicBezTo>
                    <a:pt x="50803" y="114773"/>
                    <a:pt x="51303" y="117709"/>
                    <a:pt x="51804" y="120611"/>
                  </a:cubicBezTo>
                  <a:cubicBezTo>
                    <a:pt x="52304" y="123446"/>
                    <a:pt x="52771" y="126282"/>
                    <a:pt x="53272" y="129084"/>
                  </a:cubicBezTo>
                  <a:cubicBezTo>
                    <a:pt x="53772" y="131919"/>
                    <a:pt x="54239" y="134721"/>
                    <a:pt x="54739" y="137523"/>
                  </a:cubicBezTo>
                  <a:cubicBezTo>
                    <a:pt x="55206" y="140358"/>
                    <a:pt x="55707" y="143194"/>
                    <a:pt x="56174" y="146029"/>
                  </a:cubicBezTo>
                  <a:cubicBezTo>
                    <a:pt x="56674" y="148898"/>
                    <a:pt x="57174" y="151766"/>
                    <a:pt x="57675" y="154635"/>
                  </a:cubicBezTo>
                  <a:cubicBezTo>
                    <a:pt x="58075" y="157070"/>
                    <a:pt x="58509" y="159505"/>
                    <a:pt x="58909" y="161907"/>
                  </a:cubicBezTo>
                  <a:lnTo>
                    <a:pt x="39095" y="161907"/>
                  </a:lnTo>
                  <a:cubicBezTo>
                    <a:pt x="39128" y="161907"/>
                    <a:pt x="39128" y="161874"/>
                    <a:pt x="39128" y="161874"/>
                  </a:cubicBezTo>
                  <a:cubicBezTo>
                    <a:pt x="39328" y="159906"/>
                    <a:pt x="39562" y="157971"/>
                    <a:pt x="39762" y="156003"/>
                  </a:cubicBezTo>
                  <a:cubicBezTo>
                    <a:pt x="40029" y="153434"/>
                    <a:pt x="40329" y="150866"/>
                    <a:pt x="40596" y="148331"/>
                  </a:cubicBezTo>
                  <a:cubicBezTo>
                    <a:pt x="40863" y="145795"/>
                    <a:pt x="41129" y="143260"/>
                    <a:pt x="41396" y="140725"/>
                  </a:cubicBezTo>
                  <a:cubicBezTo>
                    <a:pt x="41697" y="138157"/>
                    <a:pt x="41963" y="135555"/>
                    <a:pt x="42264" y="132986"/>
                  </a:cubicBezTo>
                  <a:cubicBezTo>
                    <a:pt x="42530" y="130351"/>
                    <a:pt x="42831" y="127749"/>
                    <a:pt x="43098" y="125114"/>
                  </a:cubicBezTo>
                  <a:cubicBezTo>
                    <a:pt x="43364" y="122512"/>
                    <a:pt x="43665" y="119944"/>
                    <a:pt x="43932" y="117375"/>
                  </a:cubicBezTo>
                  <a:lnTo>
                    <a:pt x="44799" y="109503"/>
                  </a:lnTo>
                  <a:cubicBezTo>
                    <a:pt x="44932" y="108235"/>
                    <a:pt x="45066" y="106934"/>
                    <a:pt x="45199" y="105667"/>
                  </a:cubicBezTo>
                  <a:cubicBezTo>
                    <a:pt x="45333" y="104599"/>
                    <a:pt x="45433" y="103565"/>
                    <a:pt x="45533" y="102531"/>
                  </a:cubicBezTo>
                  <a:cubicBezTo>
                    <a:pt x="46000" y="101664"/>
                    <a:pt x="46433" y="100797"/>
                    <a:pt x="46800" y="99963"/>
                  </a:cubicBezTo>
                  <a:cubicBezTo>
                    <a:pt x="46800" y="100096"/>
                    <a:pt x="46800" y="100263"/>
                    <a:pt x="46800" y="100396"/>
                  </a:cubicBezTo>
                  <a:cubicBezTo>
                    <a:pt x="46800" y="101631"/>
                    <a:pt x="46800" y="102865"/>
                    <a:pt x="46800" y="104099"/>
                  </a:cubicBezTo>
                  <a:cubicBezTo>
                    <a:pt x="46800" y="105400"/>
                    <a:pt x="46800" y="106701"/>
                    <a:pt x="46834" y="108002"/>
                  </a:cubicBezTo>
                  <a:cubicBezTo>
                    <a:pt x="46834" y="110504"/>
                    <a:pt x="46834" y="113005"/>
                    <a:pt x="46867" y="115507"/>
                  </a:cubicBezTo>
                  <a:cubicBezTo>
                    <a:pt x="46867" y="118076"/>
                    <a:pt x="46900" y="120611"/>
                    <a:pt x="46900" y="123179"/>
                  </a:cubicBezTo>
                  <a:cubicBezTo>
                    <a:pt x="46934" y="125781"/>
                    <a:pt x="46934" y="128416"/>
                    <a:pt x="46967" y="131018"/>
                  </a:cubicBezTo>
                  <a:cubicBezTo>
                    <a:pt x="46967" y="133520"/>
                    <a:pt x="47000" y="136022"/>
                    <a:pt x="47000" y="138524"/>
                  </a:cubicBezTo>
                  <a:cubicBezTo>
                    <a:pt x="47034" y="141059"/>
                    <a:pt x="47034" y="143594"/>
                    <a:pt x="47067" y="146129"/>
                  </a:cubicBezTo>
                  <a:cubicBezTo>
                    <a:pt x="47067" y="147363"/>
                    <a:pt x="47100" y="148598"/>
                    <a:pt x="47100" y="149798"/>
                  </a:cubicBezTo>
                  <a:cubicBezTo>
                    <a:pt x="47100" y="150199"/>
                    <a:pt x="47100" y="150566"/>
                    <a:pt x="47134" y="150966"/>
                  </a:cubicBezTo>
                  <a:cubicBezTo>
                    <a:pt x="47134" y="151433"/>
                    <a:pt x="47167" y="151900"/>
                    <a:pt x="47201" y="152367"/>
                  </a:cubicBezTo>
                  <a:cubicBezTo>
                    <a:pt x="47201" y="152400"/>
                    <a:pt x="47201" y="152467"/>
                    <a:pt x="47234" y="152534"/>
                  </a:cubicBezTo>
                  <a:cubicBezTo>
                    <a:pt x="47234" y="152534"/>
                    <a:pt x="47201" y="152500"/>
                    <a:pt x="47201" y="152500"/>
                  </a:cubicBezTo>
                  <a:lnTo>
                    <a:pt x="47201" y="152534"/>
                  </a:lnTo>
                  <a:cubicBezTo>
                    <a:pt x="47234" y="152600"/>
                    <a:pt x="47234" y="152667"/>
                    <a:pt x="47234" y="152767"/>
                  </a:cubicBezTo>
                  <a:cubicBezTo>
                    <a:pt x="47301" y="152400"/>
                    <a:pt x="47367" y="152033"/>
                    <a:pt x="47401" y="151666"/>
                  </a:cubicBezTo>
                  <a:cubicBezTo>
                    <a:pt x="47434" y="151400"/>
                    <a:pt x="47467" y="151133"/>
                    <a:pt x="47501" y="150899"/>
                  </a:cubicBezTo>
                  <a:cubicBezTo>
                    <a:pt x="47534" y="150466"/>
                    <a:pt x="47567" y="150065"/>
                    <a:pt x="47601" y="149632"/>
                  </a:cubicBezTo>
                  <a:cubicBezTo>
                    <a:pt x="47601" y="149298"/>
                    <a:pt x="47634" y="148998"/>
                    <a:pt x="47634" y="148698"/>
                  </a:cubicBezTo>
                  <a:cubicBezTo>
                    <a:pt x="47634" y="148641"/>
                    <a:pt x="47634" y="148581"/>
                    <a:pt x="47634" y="148497"/>
                  </a:cubicBezTo>
                  <a:cubicBezTo>
                    <a:pt x="47668" y="148464"/>
                    <a:pt x="47668" y="148397"/>
                    <a:pt x="47668" y="148364"/>
                  </a:cubicBezTo>
                  <a:cubicBezTo>
                    <a:pt x="47668" y="148345"/>
                    <a:pt x="47668" y="148331"/>
                    <a:pt x="47668" y="148331"/>
                  </a:cubicBezTo>
                  <a:cubicBezTo>
                    <a:pt x="47634" y="147297"/>
                    <a:pt x="47634" y="146262"/>
                    <a:pt x="47634" y="145228"/>
                  </a:cubicBezTo>
                  <a:cubicBezTo>
                    <a:pt x="47634" y="142693"/>
                    <a:pt x="47601" y="140158"/>
                    <a:pt x="47567" y="137656"/>
                  </a:cubicBezTo>
                  <a:cubicBezTo>
                    <a:pt x="47567" y="135088"/>
                    <a:pt x="47534" y="132486"/>
                    <a:pt x="47534" y="129917"/>
                  </a:cubicBezTo>
                  <a:cubicBezTo>
                    <a:pt x="47501" y="127382"/>
                    <a:pt x="47501" y="124881"/>
                    <a:pt x="47467" y="122379"/>
                  </a:cubicBezTo>
                  <a:cubicBezTo>
                    <a:pt x="47434" y="119744"/>
                    <a:pt x="47434" y="117142"/>
                    <a:pt x="47401" y="114506"/>
                  </a:cubicBezTo>
                  <a:cubicBezTo>
                    <a:pt x="47401" y="112038"/>
                    <a:pt x="47367" y="109570"/>
                    <a:pt x="47334" y="107068"/>
                  </a:cubicBezTo>
                  <a:cubicBezTo>
                    <a:pt x="47334" y="105767"/>
                    <a:pt x="47301" y="104433"/>
                    <a:pt x="47301" y="103132"/>
                  </a:cubicBezTo>
                  <a:cubicBezTo>
                    <a:pt x="47301" y="102531"/>
                    <a:pt x="47267" y="101964"/>
                    <a:pt x="47267" y="101364"/>
                  </a:cubicBezTo>
                  <a:cubicBezTo>
                    <a:pt x="47267" y="101030"/>
                    <a:pt x="47267" y="100730"/>
                    <a:pt x="47234" y="100396"/>
                  </a:cubicBezTo>
                  <a:cubicBezTo>
                    <a:pt x="47234" y="100230"/>
                    <a:pt x="47234" y="100096"/>
                    <a:pt x="47234" y="99929"/>
                  </a:cubicBezTo>
                  <a:cubicBezTo>
                    <a:pt x="47234" y="99896"/>
                    <a:pt x="47234" y="99829"/>
                    <a:pt x="47234" y="99796"/>
                  </a:cubicBezTo>
                  <a:cubicBezTo>
                    <a:pt x="47234" y="99763"/>
                    <a:pt x="47234" y="99696"/>
                    <a:pt x="47234" y="99696"/>
                  </a:cubicBezTo>
                  <a:cubicBezTo>
                    <a:pt x="47201" y="99529"/>
                    <a:pt x="47201" y="99396"/>
                    <a:pt x="47234" y="99262"/>
                  </a:cubicBezTo>
                  <a:cubicBezTo>
                    <a:pt x="47234" y="99207"/>
                    <a:pt x="47234" y="99151"/>
                    <a:pt x="47234" y="99095"/>
                  </a:cubicBezTo>
                  <a:cubicBezTo>
                    <a:pt x="47467" y="98562"/>
                    <a:pt x="47668" y="98061"/>
                    <a:pt x="47868" y="97594"/>
                  </a:cubicBezTo>
                  <a:close/>
                  <a:moveTo>
                    <a:pt x="46400" y="87320"/>
                  </a:moveTo>
                  <a:cubicBezTo>
                    <a:pt x="47201" y="87520"/>
                    <a:pt x="47601" y="88521"/>
                    <a:pt x="47434" y="89322"/>
                  </a:cubicBezTo>
                  <a:cubicBezTo>
                    <a:pt x="47434" y="89388"/>
                    <a:pt x="47401" y="89455"/>
                    <a:pt x="47401" y="89522"/>
                  </a:cubicBezTo>
                  <a:cubicBezTo>
                    <a:pt x="47334" y="89622"/>
                    <a:pt x="47301" y="89722"/>
                    <a:pt x="47334" y="89822"/>
                  </a:cubicBezTo>
                  <a:cubicBezTo>
                    <a:pt x="47134" y="90523"/>
                    <a:pt x="46734" y="91156"/>
                    <a:pt x="46267" y="91690"/>
                  </a:cubicBezTo>
                  <a:cubicBezTo>
                    <a:pt x="44465" y="93925"/>
                    <a:pt x="42397" y="95960"/>
                    <a:pt x="40296" y="97928"/>
                  </a:cubicBezTo>
                  <a:cubicBezTo>
                    <a:pt x="39228" y="98995"/>
                    <a:pt x="38127" y="100029"/>
                    <a:pt x="37027" y="101097"/>
                  </a:cubicBezTo>
                  <a:lnTo>
                    <a:pt x="36993" y="101097"/>
                  </a:lnTo>
                  <a:cubicBezTo>
                    <a:pt x="36793" y="101330"/>
                    <a:pt x="36593" y="101530"/>
                    <a:pt x="36393" y="101764"/>
                  </a:cubicBezTo>
                  <a:cubicBezTo>
                    <a:pt x="36159" y="101997"/>
                    <a:pt x="35959" y="102198"/>
                    <a:pt x="35759" y="102431"/>
                  </a:cubicBezTo>
                  <a:cubicBezTo>
                    <a:pt x="35659" y="102565"/>
                    <a:pt x="35559" y="102665"/>
                    <a:pt x="35459" y="102765"/>
                  </a:cubicBezTo>
                  <a:cubicBezTo>
                    <a:pt x="35325" y="102898"/>
                    <a:pt x="35192" y="102998"/>
                    <a:pt x="35092" y="103132"/>
                  </a:cubicBezTo>
                  <a:cubicBezTo>
                    <a:pt x="34992" y="103265"/>
                    <a:pt x="34858" y="103398"/>
                    <a:pt x="34725" y="103532"/>
                  </a:cubicBezTo>
                  <a:cubicBezTo>
                    <a:pt x="34625" y="103665"/>
                    <a:pt x="34491" y="103799"/>
                    <a:pt x="34391" y="103932"/>
                  </a:cubicBezTo>
                  <a:cubicBezTo>
                    <a:pt x="34140" y="104153"/>
                    <a:pt x="33917" y="104403"/>
                    <a:pt x="33697" y="104654"/>
                  </a:cubicBezTo>
                  <a:lnTo>
                    <a:pt x="33697" y="104654"/>
                  </a:lnTo>
                  <a:cubicBezTo>
                    <a:pt x="33706" y="104649"/>
                    <a:pt x="33715" y="104642"/>
                    <a:pt x="33724" y="104633"/>
                  </a:cubicBezTo>
                  <a:cubicBezTo>
                    <a:pt x="33858" y="104499"/>
                    <a:pt x="34024" y="104399"/>
                    <a:pt x="34158" y="104266"/>
                  </a:cubicBezTo>
                  <a:cubicBezTo>
                    <a:pt x="34358" y="104132"/>
                    <a:pt x="34525" y="103966"/>
                    <a:pt x="34692" y="103832"/>
                  </a:cubicBezTo>
                  <a:cubicBezTo>
                    <a:pt x="34992" y="103565"/>
                    <a:pt x="35292" y="103332"/>
                    <a:pt x="35626" y="103065"/>
                  </a:cubicBezTo>
                  <a:cubicBezTo>
                    <a:pt x="35759" y="102931"/>
                    <a:pt x="35926" y="102798"/>
                    <a:pt x="36093" y="102631"/>
                  </a:cubicBezTo>
                  <a:cubicBezTo>
                    <a:pt x="36226" y="102498"/>
                    <a:pt x="36426" y="102364"/>
                    <a:pt x="36593" y="102198"/>
                  </a:cubicBezTo>
                  <a:cubicBezTo>
                    <a:pt x="36726" y="102064"/>
                    <a:pt x="36893" y="101964"/>
                    <a:pt x="37060" y="101831"/>
                  </a:cubicBezTo>
                  <a:cubicBezTo>
                    <a:pt x="37227" y="101664"/>
                    <a:pt x="37393" y="101530"/>
                    <a:pt x="37560" y="101364"/>
                  </a:cubicBezTo>
                  <a:cubicBezTo>
                    <a:pt x="37660" y="101297"/>
                    <a:pt x="37727" y="101230"/>
                    <a:pt x="37794" y="101164"/>
                  </a:cubicBezTo>
                  <a:cubicBezTo>
                    <a:pt x="38761" y="100263"/>
                    <a:pt x="39695" y="99362"/>
                    <a:pt x="40596" y="98428"/>
                  </a:cubicBezTo>
                  <a:cubicBezTo>
                    <a:pt x="43131" y="95893"/>
                    <a:pt x="46166" y="93525"/>
                    <a:pt x="47801" y="90289"/>
                  </a:cubicBezTo>
                  <a:cubicBezTo>
                    <a:pt x="47801" y="90222"/>
                    <a:pt x="47834" y="90189"/>
                    <a:pt x="47868" y="90122"/>
                  </a:cubicBezTo>
                  <a:lnTo>
                    <a:pt x="47868" y="90122"/>
                  </a:lnTo>
                  <a:cubicBezTo>
                    <a:pt x="50003" y="90689"/>
                    <a:pt x="47868" y="93525"/>
                    <a:pt x="47134" y="94659"/>
                  </a:cubicBezTo>
                  <a:cubicBezTo>
                    <a:pt x="45666" y="96994"/>
                    <a:pt x="44032" y="99195"/>
                    <a:pt x="42464" y="101464"/>
                  </a:cubicBezTo>
                  <a:cubicBezTo>
                    <a:pt x="39995" y="104933"/>
                    <a:pt x="37660" y="108469"/>
                    <a:pt x="35159" y="111905"/>
                  </a:cubicBezTo>
                  <a:cubicBezTo>
                    <a:pt x="34200" y="113226"/>
                    <a:pt x="33209" y="114548"/>
                    <a:pt x="32250" y="115870"/>
                  </a:cubicBezTo>
                  <a:lnTo>
                    <a:pt x="32250" y="115870"/>
                  </a:lnTo>
                  <a:cubicBezTo>
                    <a:pt x="32262" y="115863"/>
                    <a:pt x="32276" y="115855"/>
                    <a:pt x="32290" y="115841"/>
                  </a:cubicBezTo>
                  <a:cubicBezTo>
                    <a:pt x="32490" y="115641"/>
                    <a:pt x="32690" y="115474"/>
                    <a:pt x="32924" y="115274"/>
                  </a:cubicBezTo>
                  <a:cubicBezTo>
                    <a:pt x="33124" y="115074"/>
                    <a:pt x="33324" y="114840"/>
                    <a:pt x="33524" y="114640"/>
                  </a:cubicBezTo>
                  <a:cubicBezTo>
                    <a:pt x="33624" y="114540"/>
                    <a:pt x="33724" y="114440"/>
                    <a:pt x="33824" y="114340"/>
                  </a:cubicBezTo>
                  <a:cubicBezTo>
                    <a:pt x="33924" y="114240"/>
                    <a:pt x="34024" y="114140"/>
                    <a:pt x="34124" y="114039"/>
                  </a:cubicBezTo>
                  <a:cubicBezTo>
                    <a:pt x="34158" y="114006"/>
                    <a:pt x="34191" y="113973"/>
                    <a:pt x="34225" y="113939"/>
                  </a:cubicBezTo>
                  <a:lnTo>
                    <a:pt x="34358" y="113739"/>
                  </a:lnTo>
                  <a:cubicBezTo>
                    <a:pt x="34491" y="113572"/>
                    <a:pt x="34658" y="113372"/>
                    <a:pt x="34792" y="113206"/>
                  </a:cubicBezTo>
                  <a:cubicBezTo>
                    <a:pt x="34925" y="113039"/>
                    <a:pt x="35058" y="112872"/>
                    <a:pt x="35159" y="112705"/>
                  </a:cubicBezTo>
                  <a:cubicBezTo>
                    <a:pt x="35425" y="112372"/>
                    <a:pt x="35726" y="112071"/>
                    <a:pt x="35959" y="111738"/>
                  </a:cubicBezTo>
                  <a:cubicBezTo>
                    <a:pt x="36093" y="111571"/>
                    <a:pt x="36193" y="111404"/>
                    <a:pt x="36326" y="111237"/>
                  </a:cubicBezTo>
                  <a:cubicBezTo>
                    <a:pt x="36459" y="111071"/>
                    <a:pt x="36560" y="110937"/>
                    <a:pt x="36693" y="110804"/>
                  </a:cubicBezTo>
                  <a:cubicBezTo>
                    <a:pt x="37093" y="110203"/>
                    <a:pt x="37527" y="109603"/>
                    <a:pt x="37961" y="109002"/>
                  </a:cubicBezTo>
                  <a:cubicBezTo>
                    <a:pt x="41296" y="104032"/>
                    <a:pt x="44866" y="99229"/>
                    <a:pt x="48135" y="94225"/>
                  </a:cubicBezTo>
                  <a:lnTo>
                    <a:pt x="48135" y="94225"/>
                  </a:lnTo>
                  <a:cubicBezTo>
                    <a:pt x="48168" y="94692"/>
                    <a:pt x="48068" y="95159"/>
                    <a:pt x="47934" y="95626"/>
                  </a:cubicBezTo>
                  <a:cubicBezTo>
                    <a:pt x="47234" y="97728"/>
                    <a:pt x="46300" y="99763"/>
                    <a:pt x="45299" y="101764"/>
                  </a:cubicBezTo>
                  <a:cubicBezTo>
                    <a:pt x="45232" y="101864"/>
                    <a:pt x="45199" y="101997"/>
                    <a:pt x="45132" y="102098"/>
                  </a:cubicBezTo>
                  <a:cubicBezTo>
                    <a:pt x="45099" y="102198"/>
                    <a:pt x="45032" y="102331"/>
                    <a:pt x="44999" y="102431"/>
                  </a:cubicBezTo>
                  <a:cubicBezTo>
                    <a:pt x="44999" y="102431"/>
                    <a:pt x="44999" y="102398"/>
                    <a:pt x="44999" y="102398"/>
                  </a:cubicBezTo>
                  <a:cubicBezTo>
                    <a:pt x="44999" y="102431"/>
                    <a:pt x="44966" y="102431"/>
                    <a:pt x="44966" y="102464"/>
                  </a:cubicBezTo>
                  <a:cubicBezTo>
                    <a:pt x="44932" y="102565"/>
                    <a:pt x="44899" y="102665"/>
                    <a:pt x="44866" y="102731"/>
                  </a:cubicBezTo>
                  <a:cubicBezTo>
                    <a:pt x="44799" y="102865"/>
                    <a:pt x="44732" y="102998"/>
                    <a:pt x="44665" y="103132"/>
                  </a:cubicBezTo>
                  <a:cubicBezTo>
                    <a:pt x="44632" y="103232"/>
                    <a:pt x="44599" y="103298"/>
                    <a:pt x="44532" y="103398"/>
                  </a:cubicBezTo>
                  <a:cubicBezTo>
                    <a:pt x="44532" y="103432"/>
                    <a:pt x="44532" y="103432"/>
                    <a:pt x="44532" y="103465"/>
                  </a:cubicBezTo>
                  <a:cubicBezTo>
                    <a:pt x="44465" y="103565"/>
                    <a:pt x="44432" y="103699"/>
                    <a:pt x="44365" y="103799"/>
                  </a:cubicBezTo>
                  <a:cubicBezTo>
                    <a:pt x="44365" y="103799"/>
                    <a:pt x="44378" y="103799"/>
                    <a:pt x="44388" y="103791"/>
                  </a:cubicBezTo>
                  <a:lnTo>
                    <a:pt x="44388" y="103791"/>
                  </a:lnTo>
                  <a:cubicBezTo>
                    <a:pt x="44225" y="104181"/>
                    <a:pt x="44061" y="104541"/>
                    <a:pt x="43898" y="104933"/>
                  </a:cubicBezTo>
                  <a:cubicBezTo>
                    <a:pt x="43831" y="105133"/>
                    <a:pt x="43731" y="105333"/>
                    <a:pt x="43665" y="105500"/>
                  </a:cubicBezTo>
                  <a:cubicBezTo>
                    <a:pt x="43565" y="105733"/>
                    <a:pt x="43464" y="105967"/>
                    <a:pt x="43398" y="106167"/>
                  </a:cubicBezTo>
                  <a:cubicBezTo>
                    <a:pt x="43264" y="106501"/>
                    <a:pt x="43131" y="106834"/>
                    <a:pt x="43031" y="107201"/>
                  </a:cubicBezTo>
                  <a:cubicBezTo>
                    <a:pt x="43565" y="106234"/>
                    <a:pt x="44165" y="105133"/>
                    <a:pt x="44799" y="103966"/>
                  </a:cubicBezTo>
                  <a:lnTo>
                    <a:pt x="44799" y="103966"/>
                  </a:lnTo>
                  <a:cubicBezTo>
                    <a:pt x="44765" y="104266"/>
                    <a:pt x="44732" y="104566"/>
                    <a:pt x="44699" y="104866"/>
                  </a:cubicBezTo>
                  <a:cubicBezTo>
                    <a:pt x="44599" y="105900"/>
                    <a:pt x="44499" y="106934"/>
                    <a:pt x="44365" y="107968"/>
                  </a:cubicBezTo>
                  <a:cubicBezTo>
                    <a:pt x="44098" y="110604"/>
                    <a:pt x="43798" y="113239"/>
                    <a:pt x="43531" y="115907"/>
                  </a:cubicBezTo>
                  <a:cubicBezTo>
                    <a:pt x="43231" y="118509"/>
                    <a:pt x="42964" y="121111"/>
                    <a:pt x="42664" y="123713"/>
                  </a:cubicBezTo>
                  <a:cubicBezTo>
                    <a:pt x="42397" y="126215"/>
                    <a:pt x="42130" y="128717"/>
                    <a:pt x="41863" y="131185"/>
                  </a:cubicBezTo>
                  <a:cubicBezTo>
                    <a:pt x="41563" y="133854"/>
                    <a:pt x="41296" y="136489"/>
                    <a:pt x="40996" y="139124"/>
                  </a:cubicBezTo>
                  <a:cubicBezTo>
                    <a:pt x="40729" y="141659"/>
                    <a:pt x="40462" y="144194"/>
                    <a:pt x="40195" y="146729"/>
                  </a:cubicBezTo>
                  <a:cubicBezTo>
                    <a:pt x="39895" y="149331"/>
                    <a:pt x="39628" y="151967"/>
                    <a:pt x="39328" y="154602"/>
                  </a:cubicBezTo>
                  <a:cubicBezTo>
                    <a:pt x="39061" y="157004"/>
                    <a:pt x="38828" y="159405"/>
                    <a:pt x="38561" y="161807"/>
                  </a:cubicBezTo>
                  <a:cubicBezTo>
                    <a:pt x="38561" y="161840"/>
                    <a:pt x="38561" y="161874"/>
                    <a:pt x="38561" y="161940"/>
                  </a:cubicBezTo>
                  <a:cubicBezTo>
                    <a:pt x="37594" y="161907"/>
                    <a:pt x="36626" y="161907"/>
                    <a:pt x="35626" y="161907"/>
                  </a:cubicBezTo>
                  <a:lnTo>
                    <a:pt x="27353" y="161907"/>
                  </a:lnTo>
                  <a:lnTo>
                    <a:pt x="27353" y="161874"/>
                  </a:lnTo>
                  <a:cubicBezTo>
                    <a:pt x="27053" y="160206"/>
                    <a:pt x="26786" y="158538"/>
                    <a:pt x="26519" y="156903"/>
                  </a:cubicBezTo>
                  <a:cubicBezTo>
                    <a:pt x="26119" y="154402"/>
                    <a:pt x="25685" y="151900"/>
                    <a:pt x="25285" y="149398"/>
                  </a:cubicBezTo>
                  <a:cubicBezTo>
                    <a:pt x="24885" y="146930"/>
                    <a:pt x="24484" y="144428"/>
                    <a:pt x="24051" y="141926"/>
                  </a:cubicBezTo>
                  <a:cubicBezTo>
                    <a:pt x="23984" y="141392"/>
                    <a:pt x="23884" y="140825"/>
                    <a:pt x="23784" y="140258"/>
                  </a:cubicBezTo>
                  <a:cubicBezTo>
                    <a:pt x="23750" y="140158"/>
                    <a:pt x="23750" y="140025"/>
                    <a:pt x="23717" y="139891"/>
                  </a:cubicBezTo>
                  <a:cubicBezTo>
                    <a:pt x="23617" y="139491"/>
                    <a:pt x="23550" y="139091"/>
                    <a:pt x="23450" y="138724"/>
                  </a:cubicBezTo>
                  <a:cubicBezTo>
                    <a:pt x="23383" y="138390"/>
                    <a:pt x="23283" y="138057"/>
                    <a:pt x="23217" y="137723"/>
                  </a:cubicBezTo>
                  <a:cubicBezTo>
                    <a:pt x="23183" y="137556"/>
                    <a:pt x="23150" y="137389"/>
                    <a:pt x="23117" y="137223"/>
                  </a:cubicBezTo>
                  <a:cubicBezTo>
                    <a:pt x="23083" y="137023"/>
                    <a:pt x="23050" y="136856"/>
                    <a:pt x="23017" y="136689"/>
                  </a:cubicBezTo>
                  <a:cubicBezTo>
                    <a:pt x="23017" y="136689"/>
                    <a:pt x="23017" y="136689"/>
                    <a:pt x="23017" y="136722"/>
                  </a:cubicBezTo>
                  <a:cubicBezTo>
                    <a:pt x="22950" y="136389"/>
                    <a:pt x="22883" y="136055"/>
                    <a:pt x="22783" y="135755"/>
                  </a:cubicBezTo>
                  <a:cubicBezTo>
                    <a:pt x="22716" y="135521"/>
                    <a:pt x="22650" y="135288"/>
                    <a:pt x="22616" y="135088"/>
                  </a:cubicBezTo>
                  <a:cubicBezTo>
                    <a:pt x="22616" y="135054"/>
                    <a:pt x="22616" y="135054"/>
                    <a:pt x="22616" y="135054"/>
                  </a:cubicBezTo>
                  <a:cubicBezTo>
                    <a:pt x="22583" y="134888"/>
                    <a:pt x="22550" y="134754"/>
                    <a:pt x="22516" y="134587"/>
                  </a:cubicBezTo>
                  <a:cubicBezTo>
                    <a:pt x="22516" y="134621"/>
                    <a:pt x="22516" y="134621"/>
                    <a:pt x="22516" y="134621"/>
                  </a:cubicBezTo>
                  <a:cubicBezTo>
                    <a:pt x="22516" y="134554"/>
                    <a:pt x="22483" y="134521"/>
                    <a:pt x="22483" y="134454"/>
                  </a:cubicBezTo>
                  <a:lnTo>
                    <a:pt x="22483" y="134454"/>
                  </a:lnTo>
                  <a:cubicBezTo>
                    <a:pt x="22483" y="134721"/>
                    <a:pt x="22516" y="134988"/>
                    <a:pt x="22516" y="135255"/>
                  </a:cubicBezTo>
                  <a:cubicBezTo>
                    <a:pt x="22516" y="135521"/>
                    <a:pt x="22550" y="135788"/>
                    <a:pt x="22583" y="136022"/>
                  </a:cubicBezTo>
                  <a:cubicBezTo>
                    <a:pt x="22583" y="136289"/>
                    <a:pt x="22616" y="136556"/>
                    <a:pt x="22616" y="136822"/>
                  </a:cubicBezTo>
                  <a:cubicBezTo>
                    <a:pt x="22850" y="138223"/>
                    <a:pt x="23083" y="139624"/>
                    <a:pt x="23317" y="141025"/>
                  </a:cubicBezTo>
                  <a:cubicBezTo>
                    <a:pt x="23717" y="143527"/>
                    <a:pt x="24151" y="145996"/>
                    <a:pt x="24551" y="148497"/>
                  </a:cubicBezTo>
                  <a:cubicBezTo>
                    <a:pt x="24951" y="151033"/>
                    <a:pt x="25385" y="153534"/>
                    <a:pt x="25785" y="156036"/>
                  </a:cubicBezTo>
                  <a:cubicBezTo>
                    <a:pt x="26119" y="158004"/>
                    <a:pt x="26419" y="159972"/>
                    <a:pt x="26753" y="161907"/>
                  </a:cubicBezTo>
                  <a:lnTo>
                    <a:pt x="6071" y="161907"/>
                  </a:lnTo>
                  <a:cubicBezTo>
                    <a:pt x="6138" y="161140"/>
                    <a:pt x="6205" y="160339"/>
                    <a:pt x="6305" y="159539"/>
                  </a:cubicBezTo>
                  <a:cubicBezTo>
                    <a:pt x="6805" y="154568"/>
                    <a:pt x="7272" y="149598"/>
                    <a:pt x="7939" y="144661"/>
                  </a:cubicBezTo>
                  <a:cubicBezTo>
                    <a:pt x="8506" y="139925"/>
                    <a:pt x="9373" y="135255"/>
                    <a:pt x="9707" y="130485"/>
                  </a:cubicBezTo>
                  <a:cubicBezTo>
                    <a:pt x="9707" y="130384"/>
                    <a:pt x="9707" y="130251"/>
                    <a:pt x="9740" y="130084"/>
                  </a:cubicBezTo>
                  <a:cubicBezTo>
                    <a:pt x="11608" y="131552"/>
                    <a:pt x="14544" y="132186"/>
                    <a:pt x="16745" y="132286"/>
                  </a:cubicBezTo>
                  <a:cubicBezTo>
                    <a:pt x="17012" y="134521"/>
                    <a:pt x="17279" y="136756"/>
                    <a:pt x="17546" y="139024"/>
                  </a:cubicBezTo>
                  <a:cubicBezTo>
                    <a:pt x="17846" y="141526"/>
                    <a:pt x="18146" y="144061"/>
                    <a:pt x="18480" y="146596"/>
                  </a:cubicBezTo>
                  <a:cubicBezTo>
                    <a:pt x="18747" y="149065"/>
                    <a:pt x="19047" y="151533"/>
                    <a:pt x="19347" y="154001"/>
                  </a:cubicBezTo>
                  <a:cubicBezTo>
                    <a:pt x="19347" y="154068"/>
                    <a:pt x="19381" y="154135"/>
                    <a:pt x="19381" y="154202"/>
                  </a:cubicBezTo>
                  <a:lnTo>
                    <a:pt x="19381" y="154235"/>
                  </a:lnTo>
                  <a:cubicBezTo>
                    <a:pt x="19381" y="154235"/>
                    <a:pt x="19381" y="154235"/>
                    <a:pt x="19381" y="154268"/>
                  </a:cubicBezTo>
                  <a:cubicBezTo>
                    <a:pt x="19481" y="154669"/>
                    <a:pt x="19547" y="155035"/>
                    <a:pt x="19614" y="155436"/>
                  </a:cubicBezTo>
                  <a:cubicBezTo>
                    <a:pt x="19614" y="155436"/>
                    <a:pt x="19614" y="155402"/>
                    <a:pt x="19614" y="155402"/>
                  </a:cubicBezTo>
                  <a:cubicBezTo>
                    <a:pt x="19647" y="155636"/>
                    <a:pt x="19681" y="155903"/>
                    <a:pt x="19714" y="156136"/>
                  </a:cubicBezTo>
                  <a:cubicBezTo>
                    <a:pt x="19748" y="156336"/>
                    <a:pt x="19781" y="156570"/>
                    <a:pt x="19814" y="156803"/>
                  </a:cubicBezTo>
                  <a:cubicBezTo>
                    <a:pt x="19848" y="157004"/>
                    <a:pt x="19881" y="157237"/>
                    <a:pt x="19914" y="157437"/>
                  </a:cubicBezTo>
                  <a:cubicBezTo>
                    <a:pt x="19981" y="157704"/>
                    <a:pt x="20014" y="157938"/>
                    <a:pt x="20048" y="158171"/>
                  </a:cubicBezTo>
                  <a:cubicBezTo>
                    <a:pt x="20148" y="158571"/>
                    <a:pt x="20248" y="159005"/>
                    <a:pt x="20348" y="159439"/>
                  </a:cubicBezTo>
                  <a:cubicBezTo>
                    <a:pt x="20381" y="159672"/>
                    <a:pt x="20448" y="159939"/>
                    <a:pt x="20481" y="160172"/>
                  </a:cubicBezTo>
                  <a:lnTo>
                    <a:pt x="20481" y="160106"/>
                  </a:lnTo>
                  <a:cubicBezTo>
                    <a:pt x="20481" y="159772"/>
                    <a:pt x="20448" y="159439"/>
                    <a:pt x="20415" y="159105"/>
                  </a:cubicBezTo>
                  <a:cubicBezTo>
                    <a:pt x="20415" y="159138"/>
                    <a:pt x="20415" y="159138"/>
                    <a:pt x="20415" y="159138"/>
                  </a:cubicBezTo>
                  <a:cubicBezTo>
                    <a:pt x="20415" y="158838"/>
                    <a:pt x="20381" y="158538"/>
                    <a:pt x="20348" y="158238"/>
                  </a:cubicBezTo>
                  <a:cubicBezTo>
                    <a:pt x="20348" y="158201"/>
                    <a:pt x="20348" y="158174"/>
                    <a:pt x="20348" y="158138"/>
                  </a:cubicBezTo>
                  <a:cubicBezTo>
                    <a:pt x="20315" y="157804"/>
                    <a:pt x="20281" y="157437"/>
                    <a:pt x="20281" y="157104"/>
                  </a:cubicBezTo>
                  <a:cubicBezTo>
                    <a:pt x="20281" y="157104"/>
                    <a:pt x="20281" y="157137"/>
                    <a:pt x="20281" y="157137"/>
                  </a:cubicBezTo>
                  <a:cubicBezTo>
                    <a:pt x="20248" y="156837"/>
                    <a:pt x="20215" y="156537"/>
                    <a:pt x="20215" y="156270"/>
                  </a:cubicBezTo>
                  <a:cubicBezTo>
                    <a:pt x="20181" y="155969"/>
                    <a:pt x="20148" y="155703"/>
                    <a:pt x="20114" y="155402"/>
                  </a:cubicBezTo>
                  <a:cubicBezTo>
                    <a:pt x="20081" y="155035"/>
                    <a:pt x="20048" y="154635"/>
                    <a:pt x="19981" y="154268"/>
                  </a:cubicBezTo>
                  <a:cubicBezTo>
                    <a:pt x="19981" y="154068"/>
                    <a:pt x="19948" y="153901"/>
                    <a:pt x="19914" y="153701"/>
                  </a:cubicBezTo>
                  <a:cubicBezTo>
                    <a:pt x="19881" y="153434"/>
                    <a:pt x="19848" y="153167"/>
                    <a:pt x="19814" y="152867"/>
                  </a:cubicBezTo>
                  <a:cubicBezTo>
                    <a:pt x="19781" y="152634"/>
                    <a:pt x="19748" y="152400"/>
                    <a:pt x="19714" y="152167"/>
                  </a:cubicBezTo>
                  <a:cubicBezTo>
                    <a:pt x="19714" y="152067"/>
                    <a:pt x="19714" y="151967"/>
                    <a:pt x="19681" y="151833"/>
                  </a:cubicBezTo>
                  <a:cubicBezTo>
                    <a:pt x="19681" y="151833"/>
                    <a:pt x="19681" y="151800"/>
                    <a:pt x="19681" y="151766"/>
                  </a:cubicBezTo>
                  <a:cubicBezTo>
                    <a:pt x="19481" y="150099"/>
                    <a:pt x="19281" y="148431"/>
                    <a:pt x="19080" y="146763"/>
                  </a:cubicBezTo>
                  <a:cubicBezTo>
                    <a:pt x="18780" y="144294"/>
                    <a:pt x="18480" y="141826"/>
                    <a:pt x="18180" y="139358"/>
                  </a:cubicBezTo>
                  <a:cubicBezTo>
                    <a:pt x="17913" y="136989"/>
                    <a:pt x="17613" y="134621"/>
                    <a:pt x="17346" y="132286"/>
                  </a:cubicBezTo>
                  <a:cubicBezTo>
                    <a:pt x="17446" y="132286"/>
                    <a:pt x="17546" y="132252"/>
                    <a:pt x="17646" y="132252"/>
                  </a:cubicBezTo>
                  <a:cubicBezTo>
                    <a:pt x="22216" y="132019"/>
                    <a:pt x="26286" y="129551"/>
                    <a:pt x="29588" y="126448"/>
                  </a:cubicBezTo>
                  <a:cubicBezTo>
                    <a:pt x="33424" y="122979"/>
                    <a:pt x="36459" y="118776"/>
                    <a:pt x="39061" y="114340"/>
                  </a:cubicBezTo>
                  <a:lnTo>
                    <a:pt x="39061" y="114340"/>
                  </a:lnTo>
                  <a:cubicBezTo>
                    <a:pt x="38728" y="115874"/>
                    <a:pt x="38394" y="117375"/>
                    <a:pt x="38061" y="118910"/>
                  </a:cubicBezTo>
                  <a:cubicBezTo>
                    <a:pt x="37527" y="121345"/>
                    <a:pt x="36993" y="123780"/>
                    <a:pt x="36426" y="126215"/>
                  </a:cubicBezTo>
                  <a:cubicBezTo>
                    <a:pt x="35892" y="128683"/>
                    <a:pt x="35359" y="131152"/>
                    <a:pt x="34792" y="133620"/>
                  </a:cubicBezTo>
                  <a:cubicBezTo>
                    <a:pt x="34258" y="136122"/>
                    <a:pt x="33691" y="138624"/>
                    <a:pt x="33124" y="141125"/>
                  </a:cubicBezTo>
                  <a:cubicBezTo>
                    <a:pt x="32590" y="143627"/>
                    <a:pt x="32023" y="146096"/>
                    <a:pt x="31489" y="148598"/>
                  </a:cubicBezTo>
                  <a:cubicBezTo>
                    <a:pt x="31222" y="149798"/>
                    <a:pt x="30956" y="150966"/>
                    <a:pt x="30689" y="152167"/>
                  </a:cubicBezTo>
                  <a:cubicBezTo>
                    <a:pt x="30689" y="152183"/>
                    <a:pt x="30689" y="152192"/>
                    <a:pt x="30689" y="152200"/>
                  </a:cubicBezTo>
                  <a:cubicBezTo>
                    <a:pt x="30622" y="152767"/>
                    <a:pt x="30522" y="153334"/>
                    <a:pt x="30455" y="153901"/>
                  </a:cubicBezTo>
                  <a:cubicBezTo>
                    <a:pt x="30422" y="154202"/>
                    <a:pt x="30422" y="154468"/>
                    <a:pt x="30388" y="154735"/>
                  </a:cubicBezTo>
                  <a:cubicBezTo>
                    <a:pt x="30388" y="154869"/>
                    <a:pt x="30388" y="155002"/>
                    <a:pt x="30388" y="155136"/>
                  </a:cubicBezTo>
                  <a:lnTo>
                    <a:pt x="30455" y="154902"/>
                  </a:lnTo>
                  <a:cubicBezTo>
                    <a:pt x="30555" y="154702"/>
                    <a:pt x="30622" y="154468"/>
                    <a:pt x="30689" y="154268"/>
                  </a:cubicBezTo>
                  <a:cubicBezTo>
                    <a:pt x="30789" y="153968"/>
                    <a:pt x="30855" y="153668"/>
                    <a:pt x="30956" y="153401"/>
                  </a:cubicBezTo>
                  <a:cubicBezTo>
                    <a:pt x="30956" y="153401"/>
                    <a:pt x="30956" y="153401"/>
                    <a:pt x="30956" y="153434"/>
                  </a:cubicBezTo>
                  <a:cubicBezTo>
                    <a:pt x="31022" y="153134"/>
                    <a:pt x="31122" y="152834"/>
                    <a:pt x="31222" y="152534"/>
                  </a:cubicBezTo>
                  <a:cubicBezTo>
                    <a:pt x="31456" y="151366"/>
                    <a:pt x="31723" y="150199"/>
                    <a:pt x="31990" y="149031"/>
                  </a:cubicBezTo>
                  <a:cubicBezTo>
                    <a:pt x="32056" y="148731"/>
                    <a:pt x="32123" y="148464"/>
                    <a:pt x="32190" y="148164"/>
                  </a:cubicBezTo>
                  <a:cubicBezTo>
                    <a:pt x="32223" y="147930"/>
                    <a:pt x="32256" y="147663"/>
                    <a:pt x="32323" y="147430"/>
                  </a:cubicBezTo>
                  <a:cubicBezTo>
                    <a:pt x="32357" y="147363"/>
                    <a:pt x="32357" y="147297"/>
                    <a:pt x="32390" y="147263"/>
                  </a:cubicBezTo>
                  <a:cubicBezTo>
                    <a:pt x="32790" y="145395"/>
                    <a:pt x="33190" y="143561"/>
                    <a:pt x="33591" y="141693"/>
                  </a:cubicBezTo>
                  <a:cubicBezTo>
                    <a:pt x="34158" y="139224"/>
                    <a:pt x="34692" y="136756"/>
                    <a:pt x="35259" y="134254"/>
                  </a:cubicBezTo>
                  <a:cubicBezTo>
                    <a:pt x="35792" y="131785"/>
                    <a:pt x="36359" y="129317"/>
                    <a:pt x="36893" y="126815"/>
                  </a:cubicBezTo>
                  <a:cubicBezTo>
                    <a:pt x="37460" y="124380"/>
                    <a:pt x="37994" y="121912"/>
                    <a:pt x="38528" y="119477"/>
                  </a:cubicBezTo>
                  <a:cubicBezTo>
                    <a:pt x="39061" y="117142"/>
                    <a:pt x="39562" y="114840"/>
                    <a:pt x="40062" y="112505"/>
                  </a:cubicBezTo>
                  <a:cubicBezTo>
                    <a:pt x="40095" y="112472"/>
                    <a:pt x="40095" y="112438"/>
                    <a:pt x="40062" y="112405"/>
                  </a:cubicBezTo>
                  <a:lnTo>
                    <a:pt x="40062" y="112372"/>
                  </a:lnTo>
                  <a:cubicBezTo>
                    <a:pt x="40162" y="112205"/>
                    <a:pt x="40262" y="112005"/>
                    <a:pt x="40362" y="111838"/>
                  </a:cubicBezTo>
                  <a:cubicBezTo>
                    <a:pt x="40496" y="111571"/>
                    <a:pt x="40629" y="111337"/>
                    <a:pt x="40763" y="111071"/>
                  </a:cubicBezTo>
                  <a:cubicBezTo>
                    <a:pt x="40763" y="111071"/>
                    <a:pt x="40763" y="111071"/>
                    <a:pt x="40763" y="111037"/>
                  </a:cubicBezTo>
                  <a:cubicBezTo>
                    <a:pt x="40896" y="110770"/>
                    <a:pt x="40996" y="110504"/>
                    <a:pt x="41129" y="110203"/>
                  </a:cubicBezTo>
                  <a:cubicBezTo>
                    <a:pt x="41230" y="109903"/>
                    <a:pt x="41363" y="109636"/>
                    <a:pt x="41463" y="109336"/>
                  </a:cubicBezTo>
                  <a:cubicBezTo>
                    <a:pt x="41563" y="109103"/>
                    <a:pt x="41630" y="108902"/>
                    <a:pt x="41697" y="108702"/>
                  </a:cubicBezTo>
                  <a:lnTo>
                    <a:pt x="41697" y="108702"/>
                  </a:lnTo>
                  <a:cubicBezTo>
                    <a:pt x="41596" y="108869"/>
                    <a:pt x="41496" y="109036"/>
                    <a:pt x="41363" y="109203"/>
                  </a:cubicBezTo>
                  <a:cubicBezTo>
                    <a:pt x="41363" y="109236"/>
                    <a:pt x="41363" y="109236"/>
                    <a:pt x="41363" y="109236"/>
                  </a:cubicBezTo>
                  <a:cubicBezTo>
                    <a:pt x="41363" y="109236"/>
                    <a:pt x="41363" y="109236"/>
                    <a:pt x="41363" y="109269"/>
                  </a:cubicBezTo>
                  <a:cubicBezTo>
                    <a:pt x="41096" y="109703"/>
                    <a:pt x="40863" y="110137"/>
                    <a:pt x="40596" y="110570"/>
                  </a:cubicBezTo>
                  <a:cubicBezTo>
                    <a:pt x="40462" y="110770"/>
                    <a:pt x="40329" y="110971"/>
                    <a:pt x="40195" y="111204"/>
                  </a:cubicBezTo>
                  <a:lnTo>
                    <a:pt x="40095" y="111337"/>
                  </a:lnTo>
                  <a:cubicBezTo>
                    <a:pt x="39929" y="111638"/>
                    <a:pt x="39762" y="111938"/>
                    <a:pt x="39595" y="112238"/>
                  </a:cubicBezTo>
                  <a:cubicBezTo>
                    <a:pt x="39595" y="112271"/>
                    <a:pt x="39595" y="112271"/>
                    <a:pt x="39595" y="112271"/>
                  </a:cubicBezTo>
                  <a:cubicBezTo>
                    <a:pt x="39528" y="112305"/>
                    <a:pt x="39495" y="112372"/>
                    <a:pt x="39495" y="112438"/>
                  </a:cubicBezTo>
                  <a:cubicBezTo>
                    <a:pt x="36393" y="117942"/>
                    <a:pt x="32757" y="123179"/>
                    <a:pt x="27787" y="127216"/>
                  </a:cubicBezTo>
                  <a:cubicBezTo>
                    <a:pt x="24751" y="129817"/>
                    <a:pt x="21015" y="131619"/>
                    <a:pt x="16946" y="131719"/>
                  </a:cubicBezTo>
                  <a:cubicBezTo>
                    <a:pt x="13476" y="131585"/>
                    <a:pt x="7739" y="130151"/>
                    <a:pt x="8573" y="125614"/>
                  </a:cubicBezTo>
                  <a:lnTo>
                    <a:pt x="8573" y="125614"/>
                  </a:lnTo>
                  <a:cubicBezTo>
                    <a:pt x="9636" y="126802"/>
                    <a:pt x="11225" y="127492"/>
                    <a:pt x="12848" y="127492"/>
                  </a:cubicBezTo>
                  <a:cubicBezTo>
                    <a:pt x="12957" y="127492"/>
                    <a:pt x="13067" y="127489"/>
                    <a:pt x="13176" y="127482"/>
                  </a:cubicBezTo>
                  <a:lnTo>
                    <a:pt x="13310" y="127482"/>
                  </a:lnTo>
                  <a:cubicBezTo>
                    <a:pt x="17779" y="127149"/>
                    <a:pt x="22149" y="125514"/>
                    <a:pt x="25718" y="122812"/>
                  </a:cubicBezTo>
                  <a:cubicBezTo>
                    <a:pt x="25785" y="122712"/>
                    <a:pt x="25885" y="122646"/>
                    <a:pt x="25952" y="122546"/>
                  </a:cubicBezTo>
                  <a:cubicBezTo>
                    <a:pt x="26119" y="122412"/>
                    <a:pt x="26286" y="122245"/>
                    <a:pt x="26452" y="122079"/>
                  </a:cubicBezTo>
                  <a:cubicBezTo>
                    <a:pt x="26586" y="121945"/>
                    <a:pt x="26753" y="121778"/>
                    <a:pt x="26919" y="121612"/>
                  </a:cubicBezTo>
                  <a:cubicBezTo>
                    <a:pt x="27086" y="121411"/>
                    <a:pt x="27286" y="121211"/>
                    <a:pt x="27453" y="121044"/>
                  </a:cubicBezTo>
                  <a:cubicBezTo>
                    <a:pt x="27620" y="120844"/>
                    <a:pt x="27787" y="120678"/>
                    <a:pt x="27953" y="120511"/>
                  </a:cubicBezTo>
                  <a:cubicBezTo>
                    <a:pt x="28287" y="120110"/>
                    <a:pt x="28587" y="119744"/>
                    <a:pt x="28921" y="119343"/>
                  </a:cubicBezTo>
                  <a:cubicBezTo>
                    <a:pt x="28921" y="119310"/>
                    <a:pt x="28954" y="119277"/>
                    <a:pt x="28987" y="119243"/>
                  </a:cubicBezTo>
                  <a:lnTo>
                    <a:pt x="28987" y="119243"/>
                  </a:lnTo>
                  <a:cubicBezTo>
                    <a:pt x="28721" y="119477"/>
                    <a:pt x="28454" y="119710"/>
                    <a:pt x="28220" y="119944"/>
                  </a:cubicBezTo>
                  <a:cubicBezTo>
                    <a:pt x="27820" y="120277"/>
                    <a:pt x="27420" y="120644"/>
                    <a:pt x="26986" y="121011"/>
                  </a:cubicBezTo>
                  <a:cubicBezTo>
                    <a:pt x="26886" y="121078"/>
                    <a:pt x="26786" y="121178"/>
                    <a:pt x="26719" y="121245"/>
                  </a:cubicBezTo>
                  <a:cubicBezTo>
                    <a:pt x="25251" y="122546"/>
                    <a:pt x="23584" y="123580"/>
                    <a:pt x="21849" y="124514"/>
                  </a:cubicBezTo>
                  <a:cubicBezTo>
                    <a:pt x="19418" y="125642"/>
                    <a:pt x="16195" y="126864"/>
                    <a:pt x="13271" y="126864"/>
                  </a:cubicBezTo>
                  <a:cubicBezTo>
                    <a:pt x="12304" y="126864"/>
                    <a:pt x="11370" y="126730"/>
                    <a:pt x="10508" y="126415"/>
                  </a:cubicBezTo>
                  <a:cubicBezTo>
                    <a:pt x="9440" y="125848"/>
                    <a:pt x="8573" y="124847"/>
                    <a:pt x="8106" y="123780"/>
                  </a:cubicBezTo>
                  <a:cubicBezTo>
                    <a:pt x="7706" y="122145"/>
                    <a:pt x="7872" y="120244"/>
                    <a:pt x="8840" y="118843"/>
                  </a:cubicBezTo>
                  <a:cubicBezTo>
                    <a:pt x="10341" y="120844"/>
                    <a:pt x="12809" y="121845"/>
                    <a:pt x="15711" y="122012"/>
                  </a:cubicBezTo>
                  <a:cubicBezTo>
                    <a:pt x="15778" y="122023"/>
                    <a:pt x="15845" y="122027"/>
                    <a:pt x="15913" y="122027"/>
                  </a:cubicBezTo>
                  <a:cubicBezTo>
                    <a:pt x="16049" y="122027"/>
                    <a:pt x="16189" y="122012"/>
                    <a:pt x="16345" y="122012"/>
                  </a:cubicBezTo>
                  <a:cubicBezTo>
                    <a:pt x="19781" y="121812"/>
                    <a:pt x="22783" y="119343"/>
                    <a:pt x="25452" y="116841"/>
                  </a:cubicBezTo>
                  <a:cubicBezTo>
                    <a:pt x="25518" y="116775"/>
                    <a:pt x="25585" y="116708"/>
                    <a:pt x="25652" y="116641"/>
                  </a:cubicBezTo>
                  <a:cubicBezTo>
                    <a:pt x="25952" y="116341"/>
                    <a:pt x="26252" y="116041"/>
                    <a:pt x="26586" y="115741"/>
                  </a:cubicBezTo>
                  <a:cubicBezTo>
                    <a:pt x="26586" y="115741"/>
                    <a:pt x="26586" y="115741"/>
                    <a:pt x="26586" y="115707"/>
                  </a:cubicBezTo>
                  <a:cubicBezTo>
                    <a:pt x="26953" y="115374"/>
                    <a:pt x="27320" y="114973"/>
                    <a:pt x="27653" y="114607"/>
                  </a:cubicBezTo>
                  <a:lnTo>
                    <a:pt x="27653" y="114607"/>
                  </a:lnTo>
                  <a:lnTo>
                    <a:pt x="27620" y="114640"/>
                  </a:lnTo>
                  <a:cubicBezTo>
                    <a:pt x="27653" y="114607"/>
                    <a:pt x="27653" y="114607"/>
                    <a:pt x="27653" y="114573"/>
                  </a:cubicBezTo>
                  <a:cubicBezTo>
                    <a:pt x="27687" y="114573"/>
                    <a:pt x="27720" y="114540"/>
                    <a:pt x="27720" y="114506"/>
                  </a:cubicBezTo>
                  <a:cubicBezTo>
                    <a:pt x="27920" y="114273"/>
                    <a:pt x="28154" y="114006"/>
                    <a:pt x="28354" y="113739"/>
                  </a:cubicBezTo>
                  <a:cubicBezTo>
                    <a:pt x="28354" y="113739"/>
                    <a:pt x="28354" y="113739"/>
                    <a:pt x="28354" y="113706"/>
                  </a:cubicBezTo>
                  <a:cubicBezTo>
                    <a:pt x="28520" y="113539"/>
                    <a:pt x="28654" y="113372"/>
                    <a:pt x="28787" y="113206"/>
                  </a:cubicBezTo>
                  <a:lnTo>
                    <a:pt x="28787" y="113206"/>
                  </a:lnTo>
                  <a:cubicBezTo>
                    <a:pt x="28687" y="113272"/>
                    <a:pt x="28587" y="113372"/>
                    <a:pt x="28487" y="113439"/>
                  </a:cubicBezTo>
                  <a:cubicBezTo>
                    <a:pt x="28454" y="113439"/>
                    <a:pt x="28454" y="113439"/>
                    <a:pt x="28454" y="113472"/>
                  </a:cubicBezTo>
                  <a:lnTo>
                    <a:pt x="28454" y="113439"/>
                  </a:lnTo>
                  <a:cubicBezTo>
                    <a:pt x="28154" y="113706"/>
                    <a:pt x="27853" y="113973"/>
                    <a:pt x="27553" y="114240"/>
                  </a:cubicBezTo>
                  <a:cubicBezTo>
                    <a:pt x="27586" y="114207"/>
                    <a:pt x="27586" y="114206"/>
                    <a:pt x="27586" y="114206"/>
                  </a:cubicBezTo>
                  <a:lnTo>
                    <a:pt x="27586" y="114206"/>
                  </a:lnTo>
                  <a:cubicBezTo>
                    <a:pt x="27431" y="114331"/>
                    <a:pt x="27275" y="114485"/>
                    <a:pt x="27119" y="114613"/>
                  </a:cubicBezTo>
                  <a:lnTo>
                    <a:pt x="27119" y="114613"/>
                  </a:lnTo>
                  <a:cubicBezTo>
                    <a:pt x="27119" y="114611"/>
                    <a:pt x="27119" y="114609"/>
                    <a:pt x="27119" y="114607"/>
                  </a:cubicBezTo>
                  <a:lnTo>
                    <a:pt x="27119" y="114607"/>
                  </a:lnTo>
                  <a:cubicBezTo>
                    <a:pt x="26686" y="115007"/>
                    <a:pt x="26252" y="115407"/>
                    <a:pt x="25819" y="115807"/>
                  </a:cubicBezTo>
                  <a:cubicBezTo>
                    <a:pt x="25385" y="116208"/>
                    <a:pt x="24918" y="116608"/>
                    <a:pt x="24484" y="116975"/>
                  </a:cubicBezTo>
                  <a:lnTo>
                    <a:pt x="24384" y="117042"/>
                  </a:lnTo>
                  <a:cubicBezTo>
                    <a:pt x="22516" y="118709"/>
                    <a:pt x="20515" y="120277"/>
                    <a:pt x="18146" y="121145"/>
                  </a:cubicBezTo>
                  <a:cubicBezTo>
                    <a:pt x="17476" y="121368"/>
                    <a:pt x="16784" y="121463"/>
                    <a:pt x="16090" y="121463"/>
                  </a:cubicBezTo>
                  <a:cubicBezTo>
                    <a:pt x="14609" y="121463"/>
                    <a:pt x="13115" y="121033"/>
                    <a:pt x="11775" y="120511"/>
                  </a:cubicBezTo>
                  <a:cubicBezTo>
                    <a:pt x="8173" y="119010"/>
                    <a:pt x="7172" y="114206"/>
                    <a:pt x="8273" y="110804"/>
                  </a:cubicBezTo>
                  <a:cubicBezTo>
                    <a:pt x="8473" y="110137"/>
                    <a:pt x="8806" y="109570"/>
                    <a:pt x="9140" y="108969"/>
                  </a:cubicBezTo>
                  <a:cubicBezTo>
                    <a:pt x="10774" y="112438"/>
                    <a:pt x="14277" y="114973"/>
                    <a:pt x="18180" y="115207"/>
                  </a:cubicBezTo>
                  <a:cubicBezTo>
                    <a:pt x="18347" y="115224"/>
                    <a:pt x="18522" y="115232"/>
                    <a:pt x="18697" y="115232"/>
                  </a:cubicBezTo>
                  <a:cubicBezTo>
                    <a:pt x="18872" y="115232"/>
                    <a:pt x="19047" y="115224"/>
                    <a:pt x="19214" y="115207"/>
                  </a:cubicBezTo>
                  <a:cubicBezTo>
                    <a:pt x="22783" y="115007"/>
                    <a:pt x="25919" y="112705"/>
                    <a:pt x="28654" y="110270"/>
                  </a:cubicBezTo>
                  <a:cubicBezTo>
                    <a:pt x="28721" y="110203"/>
                    <a:pt x="28787" y="110103"/>
                    <a:pt x="28854" y="110037"/>
                  </a:cubicBezTo>
                  <a:cubicBezTo>
                    <a:pt x="29021" y="109870"/>
                    <a:pt x="29188" y="109670"/>
                    <a:pt x="29354" y="109503"/>
                  </a:cubicBezTo>
                  <a:cubicBezTo>
                    <a:pt x="29521" y="109303"/>
                    <a:pt x="29655" y="109103"/>
                    <a:pt x="29821" y="108936"/>
                  </a:cubicBezTo>
                  <a:cubicBezTo>
                    <a:pt x="29921" y="108836"/>
                    <a:pt x="30022" y="108736"/>
                    <a:pt x="30088" y="108636"/>
                  </a:cubicBezTo>
                  <a:cubicBezTo>
                    <a:pt x="30155" y="108535"/>
                    <a:pt x="30255" y="108435"/>
                    <a:pt x="30322" y="108335"/>
                  </a:cubicBezTo>
                  <a:cubicBezTo>
                    <a:pt x="30455" y="108169"/>
                    <a:pt x="30589" y="108002"/>
                    <a:pt x="30722" y="107802"/>
                  </a:cubicBezTo>
                  <a:lnTo>
                    <a:pt x="30722" y="107802"/>
                  </a:lnTo>
                  <a:cubicBezTo>
                    <a:pt x="30689" y="107835"/>
                    <a:pt x="30655" y="107868"/>
                    <a:pt x="30622" y="107902"/>
                  </a:cubicBezTo>
                  <a:cubicBezTo>
                    <a:pt x="30322" y="108169"/>
                    <a:pt x="30055" y="108402"/>
                    <a:pt x="29755" y="108636"/>
                  </a:cubicBezTo>
                  <a:cubicBezTo>
                    <a:pt x="29521" y="108869"/>
                    <a:pt x="29254" y="109069"/>
                    <a:pt x="29021" y="109303"/>
                  </a:cubicBezTo>
                  <a:cubicBezTo>
                    <a:pt x="29021" y="109303"/>
                    <a:pt x="29021" y="109269"/>
                    <a:pt x="29021" y="109269"/>
                  </a:cubicBezTo>
                  <a:cubicBezTo>
                    <a:pt x="28621" y="109603"/>
                    <a:pt x="28220" y="109970"/>
                    <a:pt x="27820" y="110303"/>
                  </a:cubicBezTo>
                  <a:cubicBezTo>
                    <a:pt x="27620" y="110470"/>
                    <a:pt x="27420" y="110637"/>
                    <a:pt x="27186" y="110770"/>
                  </a:cubicBezTo>
                  <a:cubicBezTo>
                    <a:pt x="27086" y="110870"/>
                    <a:pt x="26986" y="110937"/>
                    <a:pt x="26853" y="111004"/>
                  </a:cubicBezTo>
                  <a:cubicBezTo>
                    <a:pt x="26853" y="111037"/>
                    <a:pt x="26819" y="111037"/>
                    <a:pt x="26786" y="111071"/>
                  </a:cubicBezTo>
                  <a:cubicBezTo>
                    <a:pt x="24851" y="112638"/>
                    <a:pt x="22716" y="114006"/>
                    <a:pt x="20248" y="114540"/>
                  </a:cubicBezTo>
                  <a:cubicBezTo>
                    <a:pt x="19781" y="114614"/>
                    <a:pt x="19311" y="114650"/>
                    <a:pt x="18842" y="114650"/>
                  </a:cubicBezTo>
                  <a:cubicBezTo>
                    <a:pt x="15517" y="114650"/>
                    <a:pt x="12220" y="112847"/>
                    <a:pt x="10408" y="110070"/>
                  </a:cubicBezTo>
                  <a:cubicBezTo>
                    <a:pt x="8973" y="107702"/>
                    <a:pt x="7806" y="104099"/>
                    <a:pt x="10107" y="101964"/>
                  </a:cubicBezTo>
                  <a:lnTo>
                    <a:pt x="10107" y="101964"/>
                  </a:lnTo>
                  <a:cubicBezTo>
                    <a:pt x="11542" y="103932"/>
                    <a:pt x="14444" y="105066"/>
                    <a:pt x="16979" y="105100"/>
                  </a:cubicBezTo>
                  <a:lnTo>
                    <a:pt x="17779" y="105100"/>
                  </a:lnTo>
                  <a:cubicBezTo>
                    <a:pt x="18480" y="105066"/>
                    <a:pt x="19481" y="104933"/>
                    <a:pt x="20048" y="104733"/>
                  </a:cubicBezTo>
                  <a:lnTo>
                    <a:pt x="18547" y="104733"/>
                  </a:lnTo>
                  <a:cubicBezTo>
                    <a:pt x="18413" y="104699"/>
                    <a:pt x="18313" y="104699"/>
                    <a:pt x="18180" y="104699"/>
                  </a:cubicBezTo>
                  <a:cubicBezTo>
                    <a:pt x="18046" y="104699"/>
                    <a:pt x="17880" y="104666"/>
                    <a:pt x="17746" y="104666"/>
                  </a:cubicBezTo>
                  <a:lnTo>
                    <a:pt x="17613" y="104666"/>
                  </a:lnTo>
                  <a:cubicBezTo>
                    <a:pt x="17312" y="104666"/>
                    <a:pt x="17012" y="104633"/>
                    <a:pt x="16712" y="104566"/>
                  </a:cubicBezTo>
                  <a:cubicBezTo>
                    <a:pt x="16412" y="104533"/>
                    <a:pt x="16112" y="104466"/>
                    <a:pt x="15811" y="104399"/>
                  </a:cubicBezTo>
                  <a:cubicBezTo>
                    <a:pt x="13843" y="104099"/>
                    <a:pt x="11875" y="103398"/>
                    <a:pt x="10674" y="101797"/>
                  </a:cubicBezTo>
                  <a:cubicBezTo>
                    <a:pt x="10674" y="101797"/>
                    <a:pt x="10674" y="101764"/>
                    <a:pt x="10674" y="101764"/>
                  </a:cubicBezTo>
                  <a:cubicBezTo>
                    <a:pt x="10608" y="101697"/>
                    <a:pt x="10541" y="101631"/>
                    <a:pt x="10508" y="101530"/>
                  </a:cubicBezTo>
                  <a:lnTo>
                    <a:pt x="10474" y="101530"/>
                  </a:lnTo>
                  <a:cubicBezTo>
                    <a:pt x="10474" y="101497"/>
                    <a:pt x="10441" y="101464"/>
                    <a:pt x="10441" y="101430"/>
                  </a:cubicBezTo>
                  <a:lnTo>
                    <a:pt x="10408" y="101430"/>
                  </a:lnTo>
                  <a:cubicBezTo>
                    <a:pt x="10374" y="101397"/>
                    <a:pt x="10374" y="101330"/>
                    <a:pt x="10341" y="101297"/>
                  </a:cubicBezTo>
                  <a:cubicBezTo>
                    <a:pt x="10307" y="101264"/>
                    <a:pt x="10274" y="101197"/>
                    <a:pt x="10241" y="101164"/>
                  </a:cubicBezTo>
                  <a:cubicBezTo>
                    <a:pt x="10241" y="101164"/>
                    <a:pt x="10241" y="101130"/>
                    <a:pt x="10241" y="101130"/>
                  </a:cubicBezTo>
                  <a:lnTo>
                    <a:pt x="10241" y="101097"/>
                  </a:lnTo>
                  <a:cubicBezTo>
                    <a:pt x="10241" y="101097"/>
                    <a:pt x="10241" y="101097"/>
                    <a:pt x="10207" y="101063"/>
                  </a:cubicBezTo>
                  <a:cubicBezTo>
                    <a:pt x="9407" y="99462"/>
                    <a:pt x="9574" y="97394"/>
                    <a:pt x="10841" y="96027"/>
                  </a:cubicBezTo>
                  <a:cubicBezTo>
                    <a:pt x="11675" y="97761"/>
                    <a:pt x="14010" y="99296"/>
                    <a:pt x="16112" y="100196"/>
                  </a:cubicBezTo>
                  <a:cubicBezTo>
                    <a:pt x="16212" y="100196"/>
                    <a:pt x="16278" y="100230"/>
                    <a:pt x="16378" y="100263"/>
                  </a:cubicBezTo>
                  <a:lnTo>
                    <a:pt x="16479" y="100263"/>
                  </a:lnTo>
                  <a:cubicBezTo>
                    <a:pt x="16545" y="100296"/>
                    <a:pt x="16579" y="100296"/>
                    <a:pt x="16612" y="100296"/>
                  </a:cubicBezTo>
                  <a:cubicBezTo>
                    <a:pt x="16645" y="100296"/>
                    <a:pt x="16645" y="100296"/>
                    <a:pt x="16645" y="100330"/>
                  </a:cubicBezTo>
                  <a:lnTo>
                    <a:pt x="16745" y="100330"/>
                  </a:lnTo>
                  <a:cubicBezTo>
                    <a:pt x="16912" y="100363"/>
                    <a:pt x="17079" y="100396"/>
                    <a:pt x="17279" y="100396"/>
                  </a:cubicBezTo>
                  <a:cubicBezTo>
                    <a:pt x="17312" y="100430"/>
                    <a:pt x="17346" y="100430"/>
                    <a:pt x="17379" y="100430"/>
                  </a:cubicBezTo>
                  <a:lnTo>
                    <a:pt x="17880" y="100430"/>
                  </a:lnTo>
                  <a:cubicBezTo>
                    <a:pt x="18046" y="100430"/>
                    <a:pt x="18246" y="100430"/>
                    <a:pt x="18413" y="100463"/>
                  </a:cubicBezTo>
                  <a:lnTo>
                    <a:pt x="18480" y="100463"/>
                  </a:lnTo>
                  <a:cubicBezTo>
                    <a:pt x="18513" y="100463"/>
                    <a:pt x="18547" y="100430"/>
                    <a:pt x="18580" y="100430"/>
                  </a:cubicBezTo>
                  <a:lnTo>
                    <a:pt x="18713" y="100430"/>
                  </a:lnTo>
                  <a:cubicBezTo>
                    <a:pt x="18580" y="100430"/>
                    <a:pt x="18447" y="100396"/>
                    <a:pt x="18313" y="100363"/>
                  </a:cubicBezTo>
                  <a:lnTo>
                    <a:pt x="18280" y="100363"/>
                  </a:lnTo>
                  <a:cubicBezTo>
                    <a:pt x="18246" y="100363"/>
                    <a:pt x="18213" y="100363"/>
                    <a:pt x="18180" y="100330"/>
                  </a:cubicBezTo>
                  <a:cubicBezTo>
                    <a:pt x="18113" y="100330"/>
                    <a:pt x="18080" y="100330"/>
                    <a:pt x="18013" y="100296"/>
                  </a:cubicBezTo>
                  <a:cubicBezTo>
                    <a:pt x="17846" y="100263"/>
                    <a:pt x="17679" y="100196"/>
                    <a:pt x="17513" y="100163"/>
                  </a:cubicBezTo>
                  <a:cubicBezTo>
                    <a:pt x="17346" y="100096"/>
                    <a:pt x="17179" y="100029"/>
                    <a:pt x="17046" y="99963"/>
                  </a:cubicBezTo>
                  <a:cubicBezTo>
                    <a:pt x="16912" y="99929"/>
                    <a:pt x="16745" y="99863"/>
                    <a:pt x="16612" y="99829"/>
                  </a:cubicBezTo>
                  <a:cubicBezTo>
                    <a:pt x="16445" y="99763"/>
                    <a:pt x="16278" y="99662"/>
                    <a:pt x="16112" y="99596"/>
                  </a:cubicBezTo>
                  <a:cubicBezTo>
                    <a:pt x="15945" y="99529"/>
                    <a:pt x="15811" y="99462"/>
                    <a:pt x="15645" y="99396"/>
                  </a:cubicBezTo>
                  <a:cubicBezTo>
                    <a:pt x="15478" y="99296"/>
                    <a:pt x="15344" y="99229"/>
                    <a:pt x="15178" y="99129"/>
                  </a:cubicBezTo>
                  <a:cubicBezTo>
                    <a:pt x="15044" y="99062"/>
                    <a:pt x="14911" y="98962"/>
                    <a:pt x="14811" y="98895"/>
                  </a:cubicBezTo>
                  <a:cubicBezTo>
                    <a:pt x="14744" y="98862"/>
                    <a:pt x="14711" y="98829"/>
                    <a:pt x="14644" y="98795"/>
                  </a:cubicBezTo>
                  <a:cubicBezTo>
                    <a:pt x="14544" y="98728"/>
                    <a:pt x="14410" y="98662"/>
                    <a:pt x="14310" y="98595"/>
                  </a:cubicBezTo>
                  <a:cubicBezTo>
                    <a:pt x="13076" y="97661"/>
                    <a:pt x="11508" y="96727"/>
                    <a:pt x="11108" y="95126"/>
                  </a:cubicBezTo>
                  <a:cubicBezTo>
                    <a:pt x="11108" y="93625"/>
                    <a:pt x="11742" y="91890"/>
                    <a:pt x="13276" y="91357"/>
                  </a:cubicBezTo>
                  <a:cubicBezTo>
                    <a:pt x="13310" y="91323"/>
                    <a:pt x="13376" y="91290"/>
                    <a:pt x="13443" y="91290"/>
                  </a:cubicBezTo>
                  <a:cubicBezTo>
                    <a:pt x="13443" y="91357"/>
                    <a:pt x="13443" y="91423"/>
                    <a:pt x="13410" y="91490"/>
                  </a:cubicBezTo>
                  <a:cubicBezTo>
                    <a:pt x="13376" y="91623"/>
                    <a:pt x="13310" y="91790"/>
                    <a:pt x="13276" y="91957"/>
                  </a:cubicBezTo>
                  <a:cubicBezTo>
                    <a:pt x="13276" y="91990"/>
                    <a:pt x="13276" y="91990"/>
                    <a:pt x="13276" y="91990"/>
                  </a:cubicBezTo>
                  <a:cubicBezTo>
                    <a:pt x="13343" y="92024"/>
                    <a:pt x="13376" y="92090"/>
                    <a:pt x="13410" y="92124"/>
                  </a:cubicBezTo>
                  <a:cubicBezTo>
                    <a:pt x="13443" y="92124"/>
                    <a:pt x="13443" y="92124"/>
                    <a:pt x="13443" y="92157"/>
                  </a:cubicBezTo>
                  <a:cubicBezTo>
                    <a:pt x="13476" y="92157"/>
                    <a:pt x="13476" y="92190"/>
                    <a:pt x="13510" y="92190"/>
                  </a:cubicBezTo>
                  <a:cubicBezTo>
                    <a:pt x="13510" y="92224"/>
                    <a:pt x="13543" y="92257"/>
                    <a:pt x="13576" y="92257"/>
                  </a:cubicBezTo>
                  <a:cubicBezTo>
                    <a:pt x="13643" y="92324"/>
                    <a:pt x="13710" y="92424"/>
                    <a:pt x="13777" y="92491"/>
                  </a:cubicBezTo>
                  <a:cubicBezTo>
                    <a:pt x="15878" y="94492"/>
                    <a:pt x="18613" y="95593"/>
                    <a:pt x="21182" y="96827"/>
                  </a:cubicBezTo>
                  <a:cubicBezTo>
                    <a:pt x="23650" y="98061"/>
                    <a:pt x="26252" y="99129"/>
                    <a:pt x="29021" y="99329"/>
                  </a:cubicBezTo>
                  <a:lnTo>
                    <a:pt x="28987" y="99329"/>
                  </a:lnTo>
                  <a:cubicBezTo>
                    <a:pt x="27953" y="99829"/>
                    <a:pt x="26919" y="100363"/>
                    <a:pt x="25885" y="100897"/>
                  </a:cubicBezTo>
                  <a:cubicBezTo>
                    <a:pt x="25752" y="100963"/>
                    <a:pt x="25618" y="101030"/>
                    <a:pt x="25485" y="101097"/>
                  </a:cubicBezTo>
                  <a:cubicBezTo>
                    <a:pt x="25485" y="101130"/>
                    <a:pt x="25452" y="101130"/>
                    <a:pt x="25452" y="101130"/>
                  </a:cubicBezTo>
                  <a:cubicBezTo>
                    <a:pt x="25118" y="101297"/>
                    <a:pt x="24784" y="101530"/>
                    <a:pt x="24451" y="101731"/>
                  </a:cubicBezTo>
                  <a:cubicBezTo>
                    <a:pt x="24284" y="101831"/>
                    <a:pt x="24117" y="101964"/>
                    <a:pt x="23951" y="102064"/>
                  </a:cubicBezTo>
                  <a:cubicBezTo>
                    <a:pt x="23784" y="102164"/>
                    <a:pt x="23650" y="102298"/>
                    <a:pt x="23517" y="102398"/>
                  </a:cubicBezTo>
                  <a:lnTo>
                    <a:pt x="23484" y="102398"/>
                  </a:lnTo>
                  <a:cubicBezTo>
                    <a:pt x="23417" y="102498"/>
                    <a:pt x="23317" y="102565"/>
                    <a:pt x="23217" y="102631"/>
                  </a:cubicBezTo>
                  <a:cubicBezTo>
                    <a:pt x="23117" y="102731"/>
                    <a:pt x="23017" y="102831"/>
                    <a:pt x="22916" y="102931"/>
                  </a:cubicBezTo>
                  <a:cubicBezTo>
                    <a:pt x="24951" y="102031"/>
                    <a:pt x="26953" y="100963"/>
                    <a:pt x="28954" y="99996"/>
                  </a:cubicBezTo>
                  <a:cubicBezTo>
                    <a:pt x="35259" y="96927"/>
                    <a:pt x="41563" y="93525"/>
                    <a:pt x="46400" y="88354"/>
                  </a:cubicBezTo>
                  <a:cubicBezTo>
                    <a:pt x="46467" y="88321"/>
                    <a:pt x="46500" y="88254"/>
                    <a:pt x="46533" y="88221"/>
                  </a:cubicBezTo>
                  <a:cubicBezTo>
                    <a:pt x="46667" y="88121"/>
                    <a:pt x="46734" y="87921"/>
                    <a:pt x="46600" y="87787"/>
                  </a:cubicBezTo>
                  <a:cubicBezTo>
                    <a:pt x="46533" y="87621"/>
                    <a:pt x="46467" y="87487"/>
                    <a:pt x="46400" y="87320"/>
                  </a:cubicBezTo>
                  <a:close/>
                  <a:moveTo>
                    <a:pt x="18575" y="1"/>
                  </a:moveTo>
                  <a:cubicBezTo>
                    <a:pt x="17647" y="1"/>
                    <a:pt x="16718" y="357"/>
                    <a:pt x="16112" y="1059"/>
                  </a:cubicBezTo>
                  <a:cubicBezTo>
                    <a:pt x="15752" y="849"/>
                    <a:pt x="15366" y="720"/>
                    <a:pt x="14953" y="720"/>
                  </a:cubicBezTo>
                  <a:cubicBezTo>
                    <a:pt x="14906" y="720"/>
                    <a:pt x="14858" y="722"/>
                    <a:pt x="14811" y="725"/>
                  </a:cubicBezTo>
                  <a:cubicBezTo>
                    <a:pt x="13943" y="825"/>
                    <a:pt x="13109" y="1425"/>
                    <a:pt x="12709" y="2193"/>
                  </a:cubicBezTo>
                  <a:cubicBezTo>
                    <a:pt x="9974" y="2259"/>
                    <a:pt x="6938" y="5095"/>
                    <a:pt x="7639" y="7930"/>
                  </a:cubicBezTo>
                  <a:cubicBezTo>
                    <a:pt x="6538" y="9498"/>
                    <a:pt x="6038" y="11533"/>
                    <a:pt x="5938" y="13401"/>
                  </a:cubicBezTo>
                  <a:cubicBezTo>
                    <a:pt x="5771" y="15569"/>
                    <a:pt x="6305" y="17771"/>
                    <a:pt x="5504" y="19839"/>
                  </a:cubicBezTo>
                  <a:cubicBezTo>
                    <a:pt x="5137" y="21673"/>
                    <a:pt x="3503" y="23041"/>
                    <a:pt x="3336" y="24909"/>
                  </a:cubicBezTo>
                  <a:cubicBezTo>
                    <a:pt x="3398" y="26151"/>
                    <a:pt x="4674" y="26584"/>
                    <a:pt x="5792" y="26584"/>
                  </a:cubicBezTo>
                  <a:cubicBezTo>
                    <a:pt x="5875" y="26584"/>
                    <a:pt x="5957" y="26581"/>
                    <a:pt x="6038" y="26577"/>
                  </a:cubicBezTo>
                  <a:lnTo>
                    <a:pt x="6271" y="26577"/>
                  </a:lnTo>
                  <a:cubicBezTo>
                    <a:pt x="6438" y="27444"/>
                    <a:pt x="6705" y="28278"/>
                    <a:pt x="6905" y="29145"/>
                  </a:cubicBezTo>
                  <a:cubicBezTo>
                    <a:pt x="7706" y="31480"/>
                    <a:pt x="7405" y="35050"/>
                    <a:pt x="10474" y="35683"/>
                  </a:cubicBezTo>
                  <a:cubicBezTo>
                    <a:pt x="10608" y="35700"/>
                    <a:pt x="10741" y="35708"/>
                    <a:pt x="10875" y="35708"/>
                  </a:cubicBezTo>
                  <a:cubicBezTo>
                    <a:pt x="11008" y="35708"/>
                    <a:pt x="11141" y="35700"/>
                    <a:pt x="11275" y="35683"/>
                  </a:cubicBezTo>
                  <a:cubicBezTo>
                    <a:pt x="12109" y="35650"/>
                    <a:pt x="12943" y="35483"/>
                    <a:pt x="13777" y="35216"/>
                  </a:cubicBezTo>
                  <a:cubicBezTo>
                    <a:pt x="13977" y="35984"/>
                    <a:pt x="14077" y="36751"/>
                    <a:pt x="13977" y="37551"/>
                  </a:cubicBezTo>
                  <a:cubicBezTo>
                    <a:pt x="13943" y="38018"/>
                    <a:pt x="13109" y="40020"/>
                    <a:pt x="13176" y="40887"/>
                  </a:cubicBezTo>
                  <a:cubicBezTo>
                    <a:pt x="11909" y="41020"/>
                    <a:pt x="10608" y="41121"/>
                    <a:pt x="9440" y="41387"/>
                  </a:cubicBezTo>
                  <a:cubicBezTo>
                    <a:pt x="6038" y="41988"/>
                    <a:pt x="3036" y="43722"/>
                    <a:pt x="634" y="46158"/>
                  </a:cubicBezTo>
                  <a:cubicBezTo>
                    <a:pt x="567" y="46224"/>
                    <a:pt x="500" y="46291"/>
                    <a:pt x="434" y="46358"/>
                  </a:cubicBezTo>
                  <a:cubicBezTo>
                    <a:pt x="434" y="46358"/>
                    <a:pt x="434" y="46324"/>
                    <a:pt x="400" y="46324"/>
                  </a:cubicBezTo>
                  <a:cubicBezTo>
                    <a:pt x="334" y="46391"/>
                    <a:pt x="267" y="46458"/>
                    <a:pt x="200" y="46524"/>
                  </a:cubicBezTo>
                  <a:cubicBezTo>
                    <a:pt x="167" y="46558"/>
                    <a:pt x="167" y="46558"/>
                    <a:pt x="134" y="46558"/>
                  </a:cubicBezTo>
                  <a:cubicBezTo>
                    <a:pt x="100" y="46625"/>
                    <a:pt x="67" y="46658"/>
                    <a:pt x="0" y="46725"/>
                  </a:cubicBezTo>
                  <a:cubicBezTo>
                    <a:pt x="33" y="46791"/>
                    <a:pt x="67" y="46858"/>
                    <a:pt x="100" y="46925"/>
                  </a:cubicBezTo>
                  <a:cubicBezTo>
                    <a:pt x="167" y="46991"/>
                    <a:pt x="200" y="47058"/>
                    <a:pt x="234" y="47125"/>
                  </a:cubicBezTo>
                  <a:cubicBezTo>
                    <a:pt x="300" y="47258"/>
                    <a:pt x="400" y="47392"/>
                    <a:pt x="467" y="47492"/>
                  </a:cubicBezTo>
                  <a:cubicBezTo>
                    <a:pt x="500" y="47559"/>
                    <a:pt x="534" y="47625"/>
                    <a:pt x="567" y="47692"/>
                  </a:cubicBezTo>
                  <a:cubicBezTo>
                    <a:pt x="601" y="47725"/>
                    <a:pt x="601" y="47792"/>
                    <a:pt x="634" y="47825"/>
                  </a:cubicBezTo>
                  <a:cubicBezTo>
                    <a:pt x="2202" y="50227"/>
                    <a:pt x="3569" y="52762"/>
                    <a:pt x="5070" y="55197"/>
                  </a:cubicBezTo>
                  <a:cubicBezTo>
                    <a:pt x="8139" y="60234"/>
                    <a:pt x="11275" y="65204"/>
                    <a:pt x="13743" y="70575"/>
                  </a:cubicBezTo>
                  <a:cubicBezTo>
                    <a:pt x="14544" y="72510"/>
                    <a:pt x="15945" y="74278"/>
                    <a:pt x="16012" y="76446"/>
                  </a:cubicBezTo>
                  <a:cubicBezTo>
                    <a:pt x="15778" y="81249"/>
                    <a:pt x="14611" y="85953"/>
                    <a:pt x="13576" y="90656"/>
                  </a:cubicBezTo>
                  <a:cubicBezTo>
                    <a:pt x="11875" y="90890"/>
                    <a:pt x="10808" y="92557"/>
                    <a:pt x="10574" y="94192"/>
                  </a:cubicBezTo>
                  <a:cubicBezTo>
                    <a:pt x="10474" y="94626"/>
                    <a:pt x="10508" y="95059"/>
                    <a:pt x="10641" y="95493"/>
                  </a:cubicBezTo>
                  <a:cubicBezTo>
                    <a:pt x="10074" y="95660"/>
                    <a:pt x="9440" y="97127"/>
                    <a:pt x="9340" y="97561"/>
                  </a:cubicBezTo>
                  <a:cubicBezTo>
                    <a:pt x="8906" y="99062"/>
                    <a:pt x="9107" y="100363"/>
                    <a:pt x="9740" y="101464"/>
                  </a:cubicBezTo>
                  <a:cubicBezTo>
                    <a:pt x="8540" y="102565"/>
                    <a:pt x="7972" y="104232"/>
                    <a:pt x="8239" y="105867"/>
                  </a:cubicBezTo>
                  <a:cubicBezTo>
                    <a:pt x="8339" y="106734"/>
                    <a:pt x="8573" y="107568"/>
                    <a:pt x="8873" y="108369"/>
                  </a:cubicBezTo>
                  <a:cubicBezTo>
                    <a:pt x="8840" y="108402"/>
                    <a:pt x="8773" y="108402"/>
                    <a:pt x="8740" y="108469"/>
                  </a:cubicBezTo>
                  <a:cubicBezTo>
                    <a:pt x="7405" y="110403"/>
                    <a:pt x="7038" y="112772"/>
                    <a:pt x="7372" y="115107"/>
                  </a:cubicBezTo>
                  <a:cubicBezTo>
                    <a:pt x="7539" y="116341"/>
                    <a:pt x="7906" y="117409"/>
                    <a:pt x="8439" y="118309"/>
                  </a:cubicBezTo>
                  <a:cubicBezTo>
                    <a:pt x="8273" y="118509"/>
                    <a:pt x="8139" y="118843"/>
                    <a:pt x="8006" y="118976"/>
                  </a:cubicBezTo>
                  <a:cubicBezTo>
                    <a:pt x="7272" y="120377"/>
                    <a:pt x="7172" y="122079"/>
                    <a:pt x="7439" y="123613"/>
                  </a:cubicBezTo>
                  <a:cubicBezTo>
                    <a:pt x="7572" y="124147"/>
                    <a:pt x="7839" y="124647"/>
                    <a:pt x="8139" y="125114"/>
                  </a:cubicBezTo>
                  <a:cubicBezTo>
                    <a:pt x="8039" y="125214"/>
                    <a:pt x="7972" y="125381"/>
                    <a:pt x="7939" y="125548"/>
                  </a:cubicBezTo>
                  <a:cubicBezTo>
                    <a:pt x="7639" y="127282"/>
                    <a:pt x="8173" y="128617"/>
                    <a:pt x="9173" y="129617"/>
                  </a:cubicBezTo>
                  <a:cubicBezTo>
                    <a:pt x="9073" y="130618"/>
                    <a:pt x="9040" y="131619"/>
                    <a:pt x="8906" y="132619"/>
                  </a:cubicBezTo>
                  <a:cubicBezTo>
                    <a:pt x="8506" y="136389"/>
                    <a:pt x="7872" y="140125"/>
                    <a:pt x="7405" y="143894"/>
                  </a:cubicBezTo>
                  <a:cubicBezTo>
                    <a:pt x="6838" y="148264"/>
                    <a:pt x="6371" y="152600"/>
                    <a:pt x="5938" y="156970"/>
                  </a:cubicBezTo>
                  <a:cubicBezTo>
                    <a:pt x="5771" y="158571"/>
                    <a:pt x="5604" y="160139"/>
                    <a:pt x="5471" y="161740"/>
                  </a:cubicBezTo>
                  <a:lnTo>
                    <a:pt x="5471" y="161907"/>
                  </a:lnTo>
                  <a:cubicBezTo>
                    <a:pt x="5471" y="162007"/>
                    <a:pt x="5471" y="162107"/>
                    <a:pt x="5437" y="162174"/>
                  </a:cubicBezTo>
                  <a:cubicBezTo>
                    <a:pt x="5437" y="162207"/>
                    <a:pt x="5437" y="162241"/>
                    <a:pt x="5437" y="162241"/>
                  </a:cubicBezTo>
                  <a:cubicBezTo>
                    <a:pt x="5437" y="162274"/>
                    <a:pt x="5437" y="162274"/>
                    <a:pt x="5437" y="162307"/>
                  </a:cubicBezTo>
                  <a:cubicBezTo>
                    <a:pt x="5437" y="162374"/>
                    <a:pt x="5404" y="162441"/>
                    <a:pt x="5404" y="162507"/>
                  </a:cubicBezTo>
                  <a:lnTo>
                    <a:pt x="22316" y="162507"/>
                  </a:lnTo>
                  <a:cubicBezTo>
                    <a:pt x="23984" y="162507"/>
                    <a:pt x="25637" y="162493"/>
                    <a:pt x="27295" y="162493"/>
                  </a:cubicBezTo>
                  <a:cubicBezTo>
                    <a:pt x="28124" y="162493"/>
                    <a:pt x="28954" y="162496"/>
                    <a:pt x="29788" y="162507"/>
                  </a:cubicBezTo>
                  <a:cubicBezTo>
                    <a:pt x="32490" y="162507"/>
                    <a:pt x="35192" y="162474"/>
                    <a:pt x="37894" y="162474"/>
                  </a:cubicBezTo>
                  <a:cubicBezTo>
                    <a:pt x="39584" y="162474"/>
                    <a:pt x="41289" y="162489"/>
                    <a:pt x="42999" y="162489"/>
                  </a:cubicBezTo>
                  <a:cubicBezTo>
                    <a:pt x="43854" y="162489"/>
                    <a:pt x="44710" y="162485"/>
                    <a:pt x="45566" y="162474"/>
                  </a:cubicBezTo>
                  <a:lnTo>
                    <a:pt x="58976" y="162474"/>
                  </a:lnTo>
                  <a:cubicBezTo>
                    <a:pt x="59176" y="162474"/>
                    <a:pt x="59376" y="162474"/>
                    <a:pt x="59576" y="162441"/>
                  </a:cubicBezTo>
                  <a:lnTo>
                    <a:pt x="59609" y="162441"/>
                  </a:lnTo>
                  <a:cubicBezTo>
                    <a:pt x="59576" y="162341"/>
                    <a:pt x="59576" y="162207"/>
                    <a:pt x="59543" y="162074"/>
                  </a:cubicBezTo>
                  <a:cubicBezTo>
                    <a:pt x="59543" y="162040"/>
                    <a:pt x="59543" y="162040"/>
                    <a:pt x="59509" y="162007"/>
                  </a:cubicBezTo>
                  <a:lnTo>
                    <a:pt x="59509" y="161907"/>
                  </a:lnTo>
                  <a:lnTo>
                    <a:pt x="59476" y="161807"/>
                  </a:lnTo>
                  <a:cubicBezTo>
                    <a:pt x="59476" y="161740"/>
                    <a:pt x="59443" y="161707"/>
                    <a:pt x="59443" y="161640"/>
                  </a:cubicBezTo>
                  <a:cubicBezTo>
                    <a:pt x="59443" y="161640"/>
                    <a:pt x="59443" y="161607"/>
                    <a:pt x="59443" y="161607"/>
                  </a:cubicBezTo>
                  <a:cubicBezTo>
                    <a:pt x="59109" y="159672"/>
                    <a:pt x="58775" y="157737"/>
                    <a:pt x="58442" y="155803"/>
                  </a:cubicBezTo>
                  <a:cubicBezTo>
                    <a:pt x="57975" y="153001"/>
                    <a:pt x="57508" y="150199"/>
                    <a:pt x="57008" y="147430"/>
                  </a:cubicBezTo>
                  <a:cubicBezTo>
                    <a:pt x="56541" y="144595"/>
                    <a:pt x="56040" y="141759"/>
                    <a:pt x="55540" y="138924"/>
                  </a:cubicBezTo>
                  <a:cubicBezTo>
                    <a:pt x="55039" y="136022"/>
                    <a:pt x="54539" y="133086"/>
                    <a:pt x="54039" y="130184"/>
                  </a:cubicBezTo>
                  <a:cubicBezTo>
                    <a:pt x="53572" y="127382"/>
                    <a:pt x="53105" y="124614"/>
                    <a:pt x="52604" y="121845"/>
                  </a:cubicBezTo>
                  <a:cubicBezTo>
                    <a:pt x="52137" y="118976"/>
                    <a:pt x="51637" y="116108"/>
                    <a:pt x="51137" y="113239"/>
                  </a:cubicBezTo>
                  <a:cubicBezTo>
                    <a:pt x="50636" y="110437"/>
                    <a:pt x="50169" y="107601"/>
                    <a:pt x="49669" y="104799"/>
                  </a:cubicBezTo>
                  <a:cubicBezTo>
                    <a:pt x="49435" y="103332"/>
                    <a:pt x="49169" y="101864"/>
                    <a:pt x="48935" y="100430"/>
                  </a:cubicBezTo>
                  <a:cubicBezTo>
                    <a:pt x="48702" y="99162"/>
                    <a:pt x="48501" y="97928"/>
                    <a:pt x="48301" y="96694"/>
                  </a:cubicBezTo>
                  <a:cubicBezTo>
                    <a:pt x="48268" y="96627"/>
                    <a:pt x="48268" y="96594"/>
                    <a:pt x="48235" y="96560"/>
                  </a:cubicBezTo>
                  <a:cubicBezTo>
                    <a:pt x="48702" y="95159"/>
                    <a:pt x="48868" y="94058"/>
                    <a:pt x="48535" y="93525"/>
                  </a:cubicBezTo>
                  <a:cubicBezTo>
                    <a:pt x="49435" y="92090"/>
                    <a:pt x="49936" y="89922"/>
                    <a:pt x="48001" y="89522"/>
                  </a:cubicBezTo>
                  <a:cubicBezTo>
                    <a:pt x="48201" y="88321"/>
                    <a:pt x="47734" y="86987"/>
                    <a:pt x="46467" y="86720"/>
                  </a:cubicBezTo>
                  <a:cubicBezTo>
                    <a:pt x="46333" y="86720"/>
                    <a:pt x="46233" y="86687"/>
                    <a:pt x="46133" y="86687"/>
                  </a:cubicBezTo>
                  <a:cubicBezTo>
                    <a:pt x="45433" y="85219"/>
                    <a:pt x="44699" y="83718"/>
                    <a:pt x="44098" y="82183"/>
                  </a:cubicBezTo>
                  <a:cubicBezTo>
                    <a:pt x="43431" y="80249"/>
                    <a:pt x="42764" y="78314"/>
                    <a:pt x="42597" y="76246"/>
                  </a:cubicBezTo>
                  <a:cubicBezTo>
                    <a:pt x="42497" y="74778"/>
                    <a:pt x="42697" y="73310"/>
                    <a:pt x="42697" y="71843"/>
                  </a:cubicBezTo>
                  <a:cubicBezTo>
                    <a:pt x="42564" y="68974"/>
                    <a:pt x="42997" y="66105"/>
                    <a:pt x="43565" y="63303"/>
                  </a:cubicBezTo>
                  <a:cubicBezTo>
                    <a:pt x="45466" y="61869"/>
                    <a:pt x="46867" y="59534"/>
                    <a:pt x="47100" y="57366"/>
                  </a:cubicBezTo>
                  <a:cubicBezTo>
                    <a:pt x="47234" y="55965"/>
                    <a:pt x="46834" y="54730"/>
                    <a:pt x="46200" y="53563"/>
                  </a:cubicBezTo>
                  <a:cubicBezTo>
                    <a:pt x="46467" y="53363"/>
                    <a:pt x="46567" y="52696"/>
                    <a:pt x="46767" y="52429"/>
                  </a:cubicBezTo>
                  <a:cubicBezTo>
                    <a:pt x="48301" y="49260"/>
                    <a:pt x="50003" y="46124"/>
                    <a:pt x="51504" y="42888"/>
                  </a:cubicBezTo>
                  <a:cubicBezTo>
                    <a:pt x="51504" y="42822"/>
                    <a:pt x="51537" y="42722"/>
                    <a:pt x="51570" y="42655"/>
                  </a:cubicBezTo>
                  <a:lnTo>
                    <a:pt x="51604" y="42588"/>
                  </a:lnTo>
                  <a:cubicBezTo>
                    <a:pt x="51637" y="42488"/>
                    <a:pt x="51670" y="42421"/>
                    <a:pt x="51737" y="42321"/>
                  </a:cubicBezTo>
                  <a:cubicBezTo>
                    <a:pt x="51770" y="42221"/>
                    <a:pt x="51837" y="42155"/>
                    <a:pt x="51871" y="42055"/>
                  </a:cubicBezTo>
                  <a:cubicBezTo>
                    <a:pt x="51871" y="42055"/>
                    <a:pt x="51871" y="42021"/>
                    <a:pt x="51904" y="42021"/>
                  </a:cubicBezTo>
                  <a:cubicBezTo>
                    <a:pt x="51904" y="42021"/>
                    <a:pt x="51904" y="41988"/>
                    <a:pt x="51904" y="41988"/>
                  </a:cubicBezTo>
                  <a:cubicBezTo>
                    <a:pt x="51904" y="41988"/>
                    <a:pt x="51904" y="41954"/>
                    <a:pt x="51904" y="41954"/>
                  </a:cubicBezTo>
                  <a:cubicBezTo>
                    <a:pt x="51871" y="41954"/>
                    <a:pt x="51837" y="41921"/>
                    <a:pt x="51804" y="41888"/>
                  </a:cubicBezTo>
                  <a:cubicBezTo>
                    <a:pt x="51737" y="41854"/>
                    <a:pt x="51670" y="41821"/>
                    <a:pt x="51604" y="41788"/>
                  </a:cubicBezTo>
                  <a:cubicBezTo>
                    <a:pt x="51570" y="41754"/>
                    <a:pt x="51537" y="41754"/>
                    <a:pt x="51537" y="41754"/>
                  </a:cubicBezTo>
                  <a:lnTo>
                    <a:pt x="51504" y="41754"/>
                  </a:lnTo>
                  <a:lnTo>
                    <a:pt x="51504" y="41721"/>
                  </a:lnTo>
                  <a:cubicBezTo>
                    <a:pt x="51504" y="41721"/>
                    <a:pt x="51470" y="41721"/>
                    <a:pt x="51470" y="41688"/>
                  </a:cubicBezTo>
                  <a:cubicBezTo>
                    <a:pt x="51437" y="41721"/>
                    <a:pt x="51437" y="41721"/>
                    <a:pt x="51437" y="41721"/>
                  </a:cubicBezTo>
                  <a:cubicBezTo>
                    <a:pt x="50536" y="41087"/>
                    <a:pt x="49602" y="40553"/>
                    <a:pt x="48702" y="39953"/>
                  </a:cubicBezTo>
                  <a:cubicBezTo>
                    <a:pt x="47367" y="38819"/>
                    <a:pt x="45666" y="38285"/>
                    <a:pt x="43965" y="38252"/>
                  </a:cubicBezTo>
                  <a:cubicBezTo>
                    <a:pt x="43965" y="38085"/>
                    <a:pt x="43932" y="37918"/>
                    <a:pt x="43898" y="37785"/>
                  </a:cubicBezTo>
                  <a:cubicBezTo>
                    <a:pt x="43631" y="36417"/>
                    <a:pt x="43331" y="35083"/>
                    <a:pt x="43131" y="33749"/>
                  </a:cubicBezTo>
                  <a:cubicBezTo>
                    <a:pt x="42864" y="32281"/>
                    <a:pt x="43131" y="30746"/>
                    <a:pt x="43131" y="29245"/>
                  </a:cubicBezTo>
                  <a:cubicBezTo>
                    <a:pt x="43098" y="25676"/>
                    <a:pt x="41596" y="22374"/>
                    <a:pt x="39295" y="19639"/>
                  </a:cubicBezTo>
                  <a:cubicBezTo>
                    <a:pt x="38494" y="18604"/>
                    <a:pt x="37393" y="17637"/>
                    <a:pt x="36993" y="16336"/>
                  </a:cubicBezTo>
                  <a:cubicBezTo>
                    <a:pt x="36560" y="14068"/>
                    <a:pt x="35926" y="11933"/>
                    <a:pt x="34558" y="10032"/>
                  </a:cubicBezTo>
                  <a:cubicBezTo>
                    <a:pt x="33657" y="8197"/>
                    <a:pt x="33624" y="5829"/>
                    <a:pt x="31823" y="4461"/>
                  </a:cubicBezTo>
                  <a:cubicBezTo>
                    <a:pt x="31366" y="4058"/>
                    <a:pt x="30541" y="3525"/>
                    <a:pt x="29836" y="3525"/>
                  </a:cubicBezTo>
                  <a:cubicBezTo>
                    <a:pt x="29666" y="3525"/>
                    <a:pt x="29503" y="3556"/>
                    <a:pt x="29354" y="3627"/>
                  </a:cubicBezTo>
                  <a:cubicBezTo>
                    <a:pt x="28821" y="2660"/>
                    <a:pt x="27987" y="1926"/>
                    <a:pt x="26619" y="1626"/>
                  </a:cubicBezTo>
                  <a:cubicBezTo>
                    <a:pt x="26494" y="1602"/>
                    <a:pt x="26370" y="1591"/>
                    <a:pt x="26247" y="1591"/>
                  </a:cubicBezTo>
                  <a:cubicBezTo>
                    <a:pt x="25682" y="1591"/>
                    <a:pt x="25144" y="1825"/>
                    <a:pt x="24651" y="2126"/>
                  </a:cubicBezTo>
                  <a:cubicBezTo>
                    <a:pt x="24049" y="1332"/>
                    <a:pt x="23066" y="659"/>
                    <a:pt x="22089" y="659"/>
                  </a:cubicBezTo>
                  <a:cubicBezTo>
                    <a:pt x="21711" y="659"/>
                    <a:pt x="21335" y="760"/>
                    <a:pt x="20982" y="992"/>
                  </a:cubicBezTo>
                  <a:cubicBezTo>
                    <a:pt x="20982" y="992"/>
                    <a:pt x="20982" y="1025"/>
                    <a:pt x="20948" y="1025"/>
                  </a:cubicBezTo>
                  <a:cubicBezTo>
                    <a:pt x="20782" y="825"/>
                    <a:pt x="20648" y="692"/>
                    <a:pt x="20548" y="625"/>
                  </a:cubicBezTo>
                  <a:cubicBezTo>
                    <a:pt x="19986" y="207"/>
                    <a:pt x="19281" y="1"/>
                    <a:pt x="18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406;p53">
              <a:extLst>
                <a:ext uri="{FF2B5EF4-FFF2-40B4-BE49-F238E27FC236}">
                  <a16:creationId xmlns:a16="http://schemas.microsoft.com/office/drawing/2014/main" id="{E2936640-4A39-AC7A-65CE-2E1AB7A0DBE0}"/>
                </a:ext>
              </a:extLst>
            </p:cNvPr>
            <p:cNvSpPr/>
            <p:nvPr/>
          </p:nvSpPr>
          <p:spPr>
            <a:xfrm>
              <a:off x="5277275" y="4814725"/>
              <a:ext cx="25" cy="1700"/>
            </a:xfrm>
            <a:custGeom>
              <a:avLst/>
              <a:gdLst/>
              <a:ahLst/>
              <a:cxnLst/>
              <a:rect l="l" t="t" r="r" b="b"/>
              <a:pathLst>
                <a:path w="1" h="68" extrusionOk="0">
                  <a:moveTo>
                    <a:pt x="0" y="0"/>
                  </a:moveTo>
                  <a:lnTo>
                    <a:pt x="0" y="34"/>
                  </a:lnTo>
                  <a:lnTo>
                    <a:pt x="0" y="67"/>
                  </a:ln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407;p53">
              <a:extLst>
                <a:ext uri="{FF2B5EF4-FFF2-40B4-BE49-F238E27FC236}">
                  <a16:creationId xmlns:a16="http://schemas.microsoft.com/office/drawing/2014/main" id="{804A4D89-9408-3614-6796-99FD34653576}"/>
                </a:ext>
              </a:extLst>
            </p:cNvPr>
            <p:cNvSpPr/>
            <p:nvPr/>
          </p:nvSpPr>
          <p:spPr>
            <a:xfrm>
              <a:off x="5334825" y="42051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408;p53">
              <a:extLst>
                <a:ext uri="{FF2B5EF4-FFF2-40B4-BE49-F238E27FC236}">
                  <a16:creationId xmlns:a16="http://schemas.microsoft.com/office/drawing/2014/main" id="{E39F4623-B602-B8F6-AF83-CC483D0D361B}"/>
                </a:ext>
              </a:extLst>
            </p:cNvPr>
            <p:cNvSpPr/>
            <p:nvPr/>
          </p:nvSpPr>
          <p:spPr>
            <a:xfrm>
              <a:off x="5531625" y="46687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34"/>
                    <a:pt x="0" y="34"/>
                  </a:cubicBezTo>
                  <a:cubicBezTo>
                    <a:pt x="0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409;p53">
              <a:extLst>
                <a:ext uri="{FF2B5EF4-FFF2-40B4-BE49-F238E27FC236}">
                  <a16:creationId xmlns:a16="http://schemas.microsoft.com/office/drawing/2014/main" id="{1E6E0B8B-7010-E597-F1C9-E5E05D7F8DC4}"/>
                </a:ext>
              </a:extLst>
            </p:cNvPr>
            <p:cNvSpPr/>
            <p:nvPr/>
          </p:nvSpPr>
          <p:spPr>
            <a:xfrm>
              <a:off x="5892725" y="336452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34"/>
                    <a:pt x="0" y="34"/>
                    <a:pt x="0" y="34"/>
                  </a:cubicBezTo>
                  <a:cubicBezTo>
                    <a:pt x="33" y="34"/>
                    <a:pt x="33" y="34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410;p53">
              <a:extLst>
                <a:ext uri="{FF2B5EF4-FFF2-40B4-BE49-F238E27FC236}">
                  <a16:creationId xmlns:a16="http://schemas.microsoft.com/office/drawing/2014/main" id="{25A9A791-479F-3A44-D7B6-9B4048EEBBD0}"/>
                </a:ext>
              </a:extLst>
            </p:cNvPr>
            <p:cNvSpPr/>
            <p:nvPr/>
          </p:nvSpPr>
          <p:spPr>
            <a:xfrm>
              <a:off x="5956925" y="45245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0"/>
                  </a:moveTo>
                  <a:lnTo>
                    <a:pt x="1" y="0"/>
                  </a:lnTo>
                  <a:lnTo>
                    <a:pt x="1" y="33"/>
                  </a:lnTo>
                  <a:cubicBezTo>
                    <a:pt x="1" y="33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411;p53">
              <a:extLst>
                <a:ext uri="{FF2B5EF4-FFF2-40B4-BE49-F238E27FC236}">
                  <a16:creationId xmlns:a16="http://schemas.microsoft.com/office/drawing/2014/main" id="{3F220988-2238-4616-0C2F-2A2CBE1F64A2}"/>
                </a:ext>
              </a:extLst>
            </p:cNvPr>
            <p:cNvSpPr/>
            <p:nvPr/>
          </p:nvSpPr>
          <p:spPr>
            <a:xfrm>
              <a:off x="5956925" y="4525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05681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3F05D457-0813-1C52-8235-A281EF1CD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02E5DC55-25C2-A7B9-BD1E-B254810DBB4A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8D85831C-09C1-09D0-048E-70EDC2430CBA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35A170CC-010A-76ED-A859-D7A2EAD987F5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E9F587FD-AB39-777D-D619-8B1051C07903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A98FDF67-59F2-91B0-18B3-53A0A15435A8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A614FC6F-1ACB-71F3-6B90-86E007FDEFCF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E8C0BB41-ADA4-B26A-8D23-B2F6C230A744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58BC94E8-C8F3-CF14-3661-B9E266D7814A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3D21870A-B3D7-E8A4-756F-7874C0740040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0A9F2ED9-5B06-FC1D-DE61-893775143973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B75FD72A-DD62-A449-F305-ED1E858DA795}"/>
              </a:ext>
            </a:extLst>
          </p:cNvPr>
          <p:cNvSpPr txBox="1">
            <a:spLocks/>
          </p:cNvSpPr>
          <p:nvPr/>
        </p:nvSpPr>
        <p:spPr>
          <a:xfrm>
            <a:off x="557597" y="326531"/>
            <a:ext cx="3345600" cy="69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US" sz="3600"/>
              <a:t>Storyboarding </a:t>
            </a:r>
            <a:endParaRPr lang="en-HK" sz="36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66912E-8E0B-F73D-7CDD-7A4E1C8889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396" t="10577" r="73401" b="45429"/>
          <a:stretch/>
        </p:blipFill>
        <p:spPr>
          <a:xfrm>
            <a:off x="463112" y="1544129"/>
            <a:ext cx="3645788" cy="2897359"/>
          </a:xfrm>
          <a:prstGeom prst="rect">
            <a:avLst/>
          </a:prstGeom>
        </p:spPr>
      </p:pic>
      <p:pic>
        <p:nvPicPr>
          <p:cNvPr id="9" name="Picture 8" descr="A screenshot of a whiteboard&#10;&#10;AI-generated content may be incorrect.">
            <a:extLst>
              <a:ext uri="{FF2B5EF4-FFF2-40B4-BE49-F238E27FC236}">
                <a16:creationId xmlns:a16="http://schemas.microsoft.com/office/drawing/2014/main" id="{7A70D7F2-6306-BFC2-57DA-3FCE5AFEAF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888" y="1458310"/>
            <a:ext cx="3472443" cy="33895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48D94D2-75E1-8363-40BB-43D4CD7B52AA}"/>
              </a:ext>
            </a:extLst>
          </p:cNvPr>
          <p:cNvSpPr txBox="1"/>
          <p:nvPr/>
        </p:nvSpPr>
        <p:spPr>
          <a:xfrm>
            <a:off x="448332" y="1152853"/>
            <a:ext cx="437985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>
                <a:solidFill>
                  <a:schemeClr val="bg1"/>
                </a:solidFill>
              </a:rPr>
              <a:t>A user scenario we would like to tackle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220F22-623D-FB57-673F-905E5DEB81EB}"/>
              </a:ext>
            </a:extLst>
          </p:cNvPr>
          <p:cNvSpPr txBox="1"/>
          <p:nvPr/>
        </p:nvSpPr>
        <p:spPr>
          <a:xfrm>
            <a:off x="4394637" y="1152853"/>
            <a:ext cx="437985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>
                <a:solidFill>
                  <a:schemeClr val="bg1"/>
                </a:solidFill>
              </a:rPr>
              <a:t>Ask user to choose 2 out of 4 proposed features</a:t>
            </a:r>
          </a:p>
        </p:txBody>
      </p:sp>
    </p:spTree>
    <p:extLst>
      <p:ext uri="{BB962C8B-B14F-4D97-AF65-F5344CB8AC3E}">
        <p14:creationId xmlns:p14="http://schemas.microsoft.com/office/powerpoint/2010/main" val="2570103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3BBA0454-3A59-B1C8-00B5-471313439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0" name="Google Shape;3790;p49">
            <a:extLst>
              <a:ext uri="{FF2B5EF4-FFF2-40B4-BE49-F238E27FC236}">
                <a16:creationId xmlns:a16="http://schemas.microsoft.com/office/drawing/2014/main" id="{C9FDB06F-11E2-1719-38F3-9F825FF8846D}"/>
              </a:ext>
            </a:extLst>
          </p:cNvPr>
          <p:cNvGrpSpPr>
            <a:grpSpLocks noChangeAspect="1"/>
          </p:cNvGrpSpPr>
          <p:nvPr/>
        </p:nvGrpSpPr>
        <p:grpSpPr>
          <a:xfrm rot="601569">
            <a:off x="6901413" y="2758771"/>
            <a:ext cx="2257487" cy="2205417"/>
            <a:chOff x="7851686" y="2709614"/>
            <a:chExt cx="2682459" cy="2620584"/>
          </a:xfrm>
        </p:grpSpPr>
        <p:sp>
          <p:nvSpPr>
            <p:cNvPr id="3791" name="Google Shape;3791;p49">
              <a:extLst>
                <a:ext uri="{FF2B5EF4-FFF2-40B4-BE49-F238E27FC236}">
                  <a16:creationId xmlns:a16="http://schemas.microsoft.com/office/drawing/2014/main" id="{8CD6AC21-2F7E-B054-385D-AF5E0A7BE44E}"/>
                </a:ext>
              </a:extLst>
            </p:cNvPr>
            <p:cNvSpPr/>
            <p:nvPr/>
          </p:nvSpPr>
          <p:spPr>
            <a:xfrm rot="2188611">
              <a:off x="8562514" y="4177776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9">
              <a:extLst>
                <a:ext uri="{FF2B5EF4-FFF2-40B4-BE49-F238E27FC236}">
                  <a16:creationId xmlns:a16="http://schemas.microsoft.com/office/drawing/2014/main" id="{3DBAACF3-95F6-B143-A137-54F07219AF8F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9">
              <a:extLst>
                <a:ext uri="{FF2B5EF4-FFF2-40B4-BE49-F238E27FC236}">
                  <a16:creationId xmlns:a16="http://schemas.microsoft.com/office/drawing/2014/main" id="{4E84674A-1970-E2B9-B594-8569030EB2D5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9">
              <a:extLst>
                <a:ext uri="{FF2B5EF4-FFF2-40B4-BE49-F238E27FC236}">
                  <a16:creationId xmlns:a16="http://schemas.microsoft.com/office/drawing/2014/main" id="{DBCA8817-6417-F1E9-B520-0540CF419CD1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9">
              <a:extLst>
                <a:ext uri="{FF2B5EF4-FFF2-40B4-BE49-F238E27FC236}">
                  <a16:creationId xmlns:a16="http://schemas.microsoft.com/office/drawing/2014/main" id="{53076AC1-497A-E818-C77F-6967042E13D0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9">
              <a:extLst>
                <a:ext uri="{FF2B5EF4-FFF2-40B4-BE49-F238E27FC236}">
                  <a16:creationId xmlns:a16="http://schemas.microsoft.com/office/drawing/2014/main" id="{8D4B9A36-F57D-4557-7EBE-528F9BB13C3E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9">
              <a:extLst>
                <a:ext uri="{FF2B5EF4-FFF2-40B4-BE49-F238E27FC236}">
                  <a16:creationId xmlns:a16="http://schemas.microsoft.com/office/drawing/2014/main" id="{AD163E13-6A5D-695F-48C3-FBC5ED48CD3B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9">
              <a:extLst>
                <a:ext uri="{FF2B5EF4-FFF2-40B4-BE49-F238E27FC236}">
                  <a16:creationId xmlns:a16="http://schemas.microsoft.com/office/drawing/2014/main" id="{9F5C7C12-F291-1C72-D390-1B6E3BACBD84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9">
              <a:extLst>
                <a:ext uri="{FF2B5EF4-FFF2-40B4-BE49-F238E27FC236}">
                  <a16:creationId xmlns:a16="http://schemas.microsoft.com/office/drawing/2014/main" id="{6B970016-5D78-A6B3-30C1-2F3E8D4C1874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9">
              <a:extLst>
                <a:ext uri="{FF2B5EF4-FFF2-40B4-BE49-F238E27FC236}">
                  <a16:creationId xmlns:a16="http://schemas.microsoft.com/office/drawing/2014/main" id="{DED5445E-3488-FCB4-3A11-6AC584338323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9">
              <a:extLst>
                <a:ext uri="{FF2B5EF4-FFF2-40B4-BE49-F238E27FC236}">
                  <a16:creationId xmlns:a16="http://schemas.microsoft.com/office/drawing/2014/main" id="{567A630D-809E-6929-3B26-1EF231B7A5F3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9">
              <a:extLst>
                <a:ext uri="{FF2B5EF4-FFF2-40B4-BE49-F238E27FC236}">
                  <a16:creationId xmlns:a16="http://schemas.microsoft.com/office/drawing/2014/main" id="{2F8EC893-07EC-8A14-B09D-AB0A557137C3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9">
              <a:extLst>
                <a:ext uri="{FF2B5EF4-FFF2-40B4-BE49-F238E27FC236}">
                  <a16:creationId xmlns:a16="http://schemas.microsoft.com/office/drawing/2014/main" id="{1E6BC7F4-9FC5-8A58-1380-86A212964B36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9">
              <a:extLst>
                <a:ext uri="{FF2B5EF4-FFF2-40B4-BE49-F238E27FC236}">
                  <a16:creationId xmlns:a16="http://schemas.microsoft.com/office/drawing/2014/main" id="{EFEA8785-523C-872B-2913-D467EA3D24D0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9">
              <a:extLst>
                <a:ext uri="{FF2B5EF4-FFF2-40B4-BE49-F238E27FC236}">
                  <a16:creationId xmlns:a16="http://schemas.microsoft.com/office/drawing/2014/main" id="{75AC0A23-A891-19BB-300A-D38D3A058C56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9">
              <a:extLst>
                <a:ext uri="{FF2B5EF4-FFF2-40B4-BE49-F238E27FC236}">
                  <a16:creationId xmlns:a16="http://schemas.microsoft.com/office/drawing/2014/main" id="{F3C6F93E-8E64-FCA1-2932-5ADCB83E7EE0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9">
              <a:extLst>
                <a:ext uri="{FF2B5EF4-FFF2-40B4-BE49-F238E27FC236}">
                  <a16:creationId xmlns:a16="http://schemas.microsoft.com/office/drawing/2014/main" id="{B58B56BE-6143-01EA-C009-A2C4AC4627C9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9">
              <a:extLst>
                <a:ext uri="{FF2B5EF4-FFF2-40B4-BE49-F238E27FC236}">
                  <a16:creationId xmlns:a16="http://schemas.microsoft.com/office/drawing/2014/main" id="{99192806-2D50-088A-BD32-C6ABDB57AB2A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9">
              <a:extLst>
                <a:ext uri="{FF2B5EF4-FFF2-40B4-BE49-F238E27FC236}">
                  <a16:creationId xmlns:a16="http://schemas.microsoft.com/office/drawing/2014/main" id="{6FD56D5C-EABA-70FC-95E2-D1C0BB64C052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9">
              <a:extLst>
                <a:ext uri="{FF2B5EF4-FFF2-40B4-BE49-F238E27FC236}">
                  <a16:creationId xmlns:a16="http://schemas.microsoft.com/office/drawing/2014/main" id="{C5CD0488-B05B-78F2-F953-C7D59B6A41C7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9">
              <a:extLst>
                <a:ext uri="{FF2B5EF4-FFF2-40B4-BE49-F238E27FC236}">
                  <a16:creationId xmlns:a16="http://schemas.microsoft.com/office/drawing/2014/main" id="{C51D27DB-A58B-6EB9-E602-00FCBC273308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9">
              <a:extLst>
                <a:ext uri="{FF2B5EF4-FFF2-40B4-BE49-F238E27FC236}">
                  <a16:creationId xmlns:a16="http://schemas.microsoft.com/office/drawing/2014/main" id="{6E61F579-0D35-0D66-21AA-BDB82CFC8F58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9">
              <a:extLst>
                <a:ext uri="{FF2B5EF4-FFF2-40B4-BE49-F238E27FC236}">
                  <a16:creationId xmlns:a16="http://schemas.microsoft.com/office/drawing/2014/main" id="{F412E005-1F46-619C-46FA-82F66AB1BB36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9">
              <a:extLst>
                <a:ext uri="{FF2B5EF4-FFF2-40B4-BE49-F238E27FC236}">
                  <a16:creationId xmlns:a16="http://schemas.microsoft.com/office/drawing/2014/main" id="{73CF22D8-166B-59B8-9ADE-A6C815DB7763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9">
              <a:extLst>
                <a:ext uri="{FF2B5EF4-FFF2-40B4-BE49-F238E27FC236}">
                  <a16:creationId xmlns:a16="http://schemas.microsoft.com/office/drawing/2014/main" id="{BB88BACE-8650-7597-28F4-2856B09A97AB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9">
              <a:extLst>
                <a:ext uri="{FF2B5EF4-FFF2-40B4-BE49-F238E27FC236}">
                  <a16:creationId xmlns:a16="http://schemas.microsoft.com/office/drawing/2014/main" id="{8A2B9A12-C0CB-B9E5-201B-400960271CB0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9">
              <a:extLst>
                <a:ext uri="{FF2B5EF4-FFF2-40B4-BE49-F238E27FC236}">
                  <a16:creationId xmlns:a16="http://schemas.microsoft.com/office/drawing/2014/main" id="{9F8DD85E-6C6D-B4E9-D3DD-E9F08EB2B993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9">
              <a:extLst>
                <a:ext uri="{FF2B5EF4-FFF2-40B4-BE49-F238E27FC236}">
                  <a16:creationId xmlns:a16="http://schemas.microsoft.com/office/drawing/2014/main" id="{4BA7FE9B-974A-0711-AD92-ABD8C77645A1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9">
              <a:extLst>
                <a:ext uri="{FF2B5EF4-FFF2-40B4-BE49-F238E27FC236}">
                  <a16:creationId xmlns:a16="http://schemas.microsoft.com/office/drawing/2014/main" id="{F54C18ED-C387-0EB9-0FA2-16223E3DEABD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9">
              <a:extLst>
                <a:ext uri="{FF2B5EF4-FFF2-40B4-BE49-F238E27FC236}">
                  <a16:creationId xmlns:a16="http://schemas.microsoft.com/office/drawing/2014/main" id="{43273AFA-75B3-39D5-4C50-3CE4DF00E97F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9">
              <a:extLst>
                <a:ext uri="{FF2B5EF4-FFF2-40B4-BE49-F238E27FC236}">
                  <a16:creationId xmlns:a16="http://schemas.microsoft.com/office/drawing/2014/main" id="{D05C007F-E57B-672E-C414-03A61C9574BB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9">
              <a:extLst>
                <a:ext uri="{FF2B5EF4-FFF2-40B4-BE49-F238E27FC236}">
                  <a16:creationId xmlns:a16="http://schemas.microsoft.com/office/drawing/2014/main" id="{0D5934B5-6C25-B06E-DBB3-79A178B2707F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9">
              <a:extLst>
                <a:ext uri="{FF2B5EF4-FFF2-40B4-BE49-F238E27FC236}">
                  <a16:creationId xmlns:a16="http://schemas.microsoft.com/office/drawing/2014/main" id="{773A04E1-85B1-B9BC-B914-60EAD6198C36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9">
              <a:extLst>
                <a:ext uri="{FF2B5EF4-FFF2-40B4-BE49-F238E27FC236}">
                  <a16:creationId xmlns:a16="http://schemas.microsoft.com/office/drawing/2014/main" id="{C965C9AE-B1A0-A5E7-4B52-85C1B8823E17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9">
              <a:extLst>
                <a:ext uri="{FF2B5EF4-FFF2-40B4-BE49-F238E27FC236}">
                  <a16:creationId xmlns:a16="http://schemas.microsoft.com/office/drawing/2014/main" id="{BB860A7A-8BA2-1670-5F35-20206096FDC3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9">
              <a:extLst>
                <a:ext uri="{FF2B5EF4-FFF2-40B4-BE49-F238E27FC236}">
                  <a16:creationId xmlns:a16="http://schemas.microsoft.com/office/drawing/2014/main" id="{FB8C9876-0F76-2B6B-A5E7-3B4CD9607632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9">
              <a:extLst>
                <a:ext uri="{FF2B5EF4-FFF2-40B4-BE49-F238E27FC236}">
                  <a16:creationId xmlns:a16="http://schemas.microsoft.com/office/drawing/2014/main" id="{98629B04-D7DC-C1FF-B6B2-56BE91545F47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9">
              <a:extLst>
                <a:ext uri="{FF2B5EF4-FFF2-40B4-BE49-F238E27FC236}">
                  <a16:creationId xmlns:a16="http://schemas.microsoft.com/office/drawing/2014/main" id="{881DD16F-45B0-03DB-723D-D0062F6972EE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9">
              <a:extLst>
                <a:ext uri="{FF2B5EF4-FFF2-40B4-BE49-F238E27FC236}">
                  <a16:creationId xmlns:a16="http://schemas.microsoft.com/office/drawing/2014/main" id="{C0C54BB8-295F-35FE-B755-46F63B25B4AE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9">
              <a:extLst>
                <a:ext uri="{FF2B5EF4-FFF2-40B4-BE49-F238E27FC236}">
                  <a16:creationId xmlns:a16="http://schemas.microsoft.com/office/drawing/2014/main" id="{86E3B0D6-8326-93BB-F765-04724273795D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9">
              <a:extLst>
                <a:ext uri="{FF2B5EF4-FFF2-40B4-BE49-F238E27FC236}">
                  <a16:creationId xmlns:a16="http://schemas.microsoft.com/office/drawing/2014/main" id="{305CB0C8-D769-AB3A-BFD4-52BFA41173C9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9">
              <a:extLst>
                <a:ext uri="{FF2B5EF4-FFF2-40B4-BE49-F238E27FC236}">
                  <a16:creationId xmlns:a16="http://schemas.microsoft.com/office/drawing/2014/main" id="{27EB9B75-22E4-5864-401D-BC8E5ED5DBBD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9">
              <a:extLst>
                <a:ext uri="{FF2B5EF4-FFF2-40B4-BE49-F238E27FC236}">
                  <a16:creationId xmlns:a16="http://schemas.microsoft.com/office/drawing/2014/main" id="{0BCA6E74-42FE-E904-1684-5841357FA41D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9">
              <a:extLst>
                <a:ext uri="{FF2B5EF4-FFF2-40B4-BE49-F238E27FC236}">
                  <a16:creationId xmlns:a16="http://schemas.microsoft.com/office/drawing/2014/main" id="{6858DE4C-E792-43A7-2F70-371C3533C2C7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9">
              <a:extLst>
                <a:ext uri="{FF2B5EF4-FFF2-40B4-BE49-F238E27FC236}">
                  <a16:creationId xmlns:a16="http://schemas.microsoft.com/office/drawing/2014/main" id="{F78240CA-3371-98C0-C2BF-72BC233CE723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9">
              <a:extLst>
                <a:ext uri="{FF2B5EF4-FFF2-40B4-BE49-F238E27FC236}">
                  <a16:creationId xmlns:a16="http://schemas.microsoft.com/office/drawing/2014/main" id="{C05DA260-8933-7B24-4056-ABE24DBCE7E3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9">
              <a:extLst>
                <a:ext uri="{FF2B5EF4-FFF2-40B4-BE49-F238E27FC236}">
                  <a16:creationId xmlns:a16="http://schemas.microsoft.com/office/drawing/2014/main" id="{8B764F81-DE31-3E07-E94F-EC100950F041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9">
              <a:extLst>
                <a:ext uri="{FF2B5EF4-FFF2-40B4-BE49-F238E27FC236}">
                  <a16:creationId xmlns:a16="http://schemas.microsoft.com/office/drawing/2014/main" id="{C92848CA-B9C0-A36A-C5DA-D5B16B2439F0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9">
              <a:extLst>
                <a:ext uri="{FF2B5EF4-FFF2-40B4-BE49-F238E27FC236}">
                  <a16:creationId xmlns:a16="http://schemas.microsoft.com/office/drawing/2014/main" id="{E19202A8-D614-3F0F-1C72-A1DE78A46511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9">
              <a:extLst>
                <a:ext uri="{FF2B5EF4-FFF2-40B4-BE49-F238E27FC236}">
                  <a16:creationId xmlns:a16="http://schemas.microsoft.com/office/drawing/2014/main" id="{25C3C8A1-7A0E-D0D9-5719-E1DF2DEF99BF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9">
              <a:extLst>
                <a:ext uri="{FF2B5EF4-FFF2-40B4-BE49-F238E27FC236}">
                  <a16:creationId xmlns:a16="http://schemas.microsoft.com/office/drawing/2014/main" id="{D358B9FE-B08A-9DA4-B9C8-19AD0587B400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9">
              <a:extLst>
                <a:ext uri="{FF2B5EF4-FFF2-40B4-BE49-F238E27FC236}">
                  <a16:creationId xmlns:a16="http://schemas.microsoft.com/office/drawing/2014/main" id="{56B88471-3D80-D557-D680-A5A5541EEAAB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9">
              <a:extLst>
                <a:ext uri="{FF2B5EF4-FFF2-40B4-BE49-F238E27FC236}">
                  <a16:creationId xmlns:a16="http://schemas.microsoft.com/office/drawing/2014/main" id="{FE899C4C-CCC7-43BB-C111-915E8AAD81FE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9">
              <a:extLst>
                <a:ext uri="{FF2B5EF4-FFF2-40B4-BE49-F238E27FC236}">
                  <a16:creationId xmlns:a16="http://schemas.microsoft.com/office/drawing/2014/main" id="{9B597112-363B-9595-7F5B-915F7F52C2CE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9">
              <a:extLst>
                <a:ext uri="{FF2B5EF4-FFF2-40B4-BE49-F238E27FC236}">
                  <a16:creationId xmlns:a16="http://schemas.microsoft.com/office/drawing/2014/main" id="{E01CCC85-554A-9F42-E590-EB12B4223A45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9">
              <a:extLst>
                <a:ext uri="{FF2B5EF4-FFF2-40B4-BE49-F238E27FC236}">
                  <a16:creationId xmlns:a16="http://schemas.microsoft.com/office/drawing/2014/main" id="{D17287E3-565A-A5B2-50FD-6053B5E1E7B7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9">
              <a:extLst>
                <a:ext uri="{FF2B5EF4-FFF2-40B4-BE49-F238E27FC236}">
                  <a16:creationId xmlns:a16="http://schemas.microsoft.com/office/drawing/2014/main" id="{7E36B931-5E52-9BE8-DE07-6E2279AA2A3D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9">
              <a:extLst>
                <a:ext uri="{FF2B5EF4-FFF2-40B4-BE49-F238E27FC236}">
                  <a16:creationId xmlns:a16="http://schemas.microsoft.com/office/drawing/2014/main" id="{35395392-9B6C-F5A0-3DCB-5FB2BAA1935C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9">
              <a:extLst>
                <a:ext uri="{FF2B5EF4-FFF2-40B4-BE49-F238E27FC236}">
                  <a16:creationId xmlns:a16="http://schemas.microsoft.com/office/drawing/2014/main" id="{FA856173-DA96-5B1F-0118-5A640B46FE92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9">
              <a:extLst>
                <a:ext uri="{FF2B5EF4-FFF2-40B4-BE49-F238E27FC236}">
                  <a16:creationId xmlns:a16="http://schemas.microsoft.com/office/drawing/2014/main" id="{610341B9-BAE5-17D7-6096-BA29453595CD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9">
              <a:extLst>
                <a:ext uri="{FF2B5EF4-FFF2-40B4-BE49-F238E27FC236}">
                  <a16:creationId xmlns:a16="http://schemas.microsoft.com/office/drawing/2014/main" id="{504C8DEE-183A-E0FA-A1E8-49CE8BCA5C16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9">
              <a:extLst>
                <a:ext uri="{FF2B5EF4-FFF2-40B4-BE49-F238E27FC236}">
                  <a16:creationId xmlns:a16="http://schemas.microsoft.com/office/drawing/2014/main" id="{E2203AC7-CD81-3B05-D788-E7484636AD29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9">
              <a:extLst>
                <a:ext uri="{FF2B5EF4-FFF2-40B4-BE49-F238E27FC236}">
                  <a16:creationId xmlns:a16="http://schemas.microsoft.com/office/drawing/2014/main" id="{85E9B388-7C32-FB90-E0E7-4D93AEAC4E22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9">
              <a:extLst>
                <a:ext uri="{FF2B5EF4-FFF2-40B4-BE49-F238E27FC236}">
                  <a16:creationId xmlns:a16="http://schemas.microsoft.com/office/drawing/2014/main" id="{FF0BAC95-5067-9427-AB80-318D841AD979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9">
              <a:extLst>
                <a:ext uri="{FF2B5EF4-FFF2-40B4-BE49-F238E27FC236}">
                  <a16:creationId xmlns:a16="http://schemas.microsoft.com/office/drawing/2014/main" id="{1043A68D-4641-E5F8-CBF4-BED531AD15DC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9">
              <a:extLst>
                <a:ext uri="{FF2B5EF4-FFF2-40B4-BE49-F238E27FC236}">
                  <a16:creationId xmlns:a16="http://schemas.microsoft.com/office/drawing/2014/main" id="{B01C40C4-3B9D-539B-C6C0-61C373C038D9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9">
              <a:extLst>
                <a:ext uri="{FF2B5EF4-FFF2-40B4-BE49-F238E27FC236}">
                  <a16:creationId xmlns:a16="http://schemas.microsoft.com/office/drawing/2014/main" id="{7685FB3A-714D-A8A2-D1C0-AC976FC0B536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9">
              <a:extLst>
                <a:ext uri="{FF2B5EF4-FFF2-40B4-BE49-F238E27FC236}">
                  <a16:creationId xmlns:a16="http://schemas.microsoft.com/office/drawing/2014/main" id="{3EF7F4DA-23CB-27EF-D303-B37A19EDD749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9">
              <a:extLst>
                <a:ext uri="{FF2B5EF4-FFF2-40B4-BE49-F238E27FC236}">
                  <a16:creationId xmlns:a16="http://schemas.microsoft.com/office/drawing/2014/main" id="{A9628ED9-3D89-AA96-15D0-65DF50CAA8EB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9">
              <a:extLst>
                <a:ext uri="{FF2B5EF4-FFF2-40B4-BE49-F238E27FC236}">
                  <a16:creationId xmlns:a16="http://schemas.microsoft.com/office/drawing/2014/main" id="{DD5EFD6D-7086-A51D-D246-E4B6A7E81A21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9">
              <a:extLst>
                <a:ext uri="{FF2B5EF4-FFF2-40B4-BE49-F238E27FC236}">
                  <a16:creationId xmlns:a16="http://schemas.microsoft.com/office/drawing/2014/main" id="{9C304913-5B8F-DE1B-4FC5-04280B616D2B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9">
              <a:extLst>
                <a:ext uri="{FF2B5EF4-FFF2-40B4-BE49-F238E27FC236}">
                  <a16:creationId xmlns:a16="http://schemas.microsoft.com/office/drawing/2014/main" id="{DBF9EEAE-CC70-29F8-3812-469983F16852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9">
              <a:extLst>
                <a:ext uri="{FF2B5EF4-FFF2-40B4-BE49-F238E27FC236}">
                  <a16:creationId xmlns:a16="http://schemas.microsoft.com/office/drawing/2014/main" id="{1B91F561-7ED6-5F9B-CD16-194ECE6D29B3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9">
              <a:extLst>
                <a:ext uri="{FF2B5EF4-FFF2-40B4-BE49-F238E27FC236}">
                  <a16:creationId xmlns:a16="http://schemas.microsoft.com/office/drawing/2014/main" id="{35DEFDDB-733F-04CC-C907-033E5BEB0A75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9">
              <a:extLst>
                <a:ext uri="{FF2B5EF4-FFF2-40B4-BE49-F238E27FC236}">
                  <a16:creationId xmlns:a16="http://schemas.microsoft.com/office/drawing/2014/main" id="{02CB77B5-644E-2E36-F16E-3C8546C579E4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9">
              <a:extLst>
                <a:ext uri="{FF2B5EF4-FFF2-40B4-BE49-F238E27FC236}">
                  <a16:creationId xmlns:a16="http://schemas.microsoft.com/office/drawing/2014/main" id="{6F690E58-04E1-4606-CBA9-0838BAC11289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9">
              <a:extLst>
                <a:ext uri="{FF2B5EF4-FFF2-40B4-BE49-F238E27FC236}">
                  <a16:creationId xmlns:a16="http://schemas.microsoft.com/office/drawing/2014/main" id="{30543CBE-1A80-42C4-823D-6071B6D55B33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9">
              <a:extLst>
                <a:ext uri="{FF2B5EF4-FFF2-40B4-BE49-F238E27FC236}">
                  <a16:creationId xmlns:a16="http://schemas.microsoft.com/office/drawing/2014/main" id="{7A159396-6549-91E2-3AF6-9EEF68616DD3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9">
              <a:extLst>
                <a:ext uri="{FF2B5EF4-FFF2-40B4-BE49-F238E27FC236}">
                  <a16:creationId xmlns:a16="http://schemas.microsoft.com/office/drawing/2014/main" id="{E39C9DC3-D12D-E081-9DF1-23C25EE6927A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9">
              <a:extLst>
                <a:ext uri="{FF2B5EF4-FFF2-40B4-BE49-F238E27FC236}">
                  <a16:creationId xmlns:a16="http://schemas.microsoft.com/office/drawing/2014/main" id="{384E634C-A383-E27E-9D77-1FABBFAB13BF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9">
              <a:extLst>
                <a:ext uri="{FF2B5EF4-FFF2-40B4-BE49-F238E27FC236}">
                  <a16:creationId xmlns:a16="http://schemas.microsoft.com/office/drawing/2014/main" id="{587894DE-632A-4204-0C25-853C285501DB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9">
              <a:extLst>
                <a:ext uri="{FF2B5EF4-FFF2-40B4-BE49-F238E27FC236}">
                  <a16:creationId xmlns:a16="http://schemas.microsoft.com/office/drawing/2014/main" id="{C1F960CB-CD21-6853-29F1-84D2A4B530F2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9">
              <a:extLst>
                <a:ext uri="{FF2B5EF4-FFF2-40B4-BE49-F238E27FC236}">
                  <a16:creationId xmlns:a16="http://schemas.microsoft.com/office/drawing/2014/main" id="{59B44A43-9D55-C058-3C6E-84680C7831D2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9">
              <a:extLst>
                <a:ext uri="{FF2B5EF4-FFF2-40B4-BE49-F238E27FC236}">
                  <a16:creationId xmlns:a16="http://schemas.microsoft.com/office/drawing/2014/main" id="{FF76E6AF-B1F4-BFC9-B987-726F3837F77C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9">
              <a:extLst>
                <a:ext uri="{FF2B5EF4-FFF2-40B4-BE49-F238E27FC236}">
                  <a16:creationId xmlns:a16="http://schemas.microsoft.com/office/drawing/2014/main" id="{0FC97231-A452-0BF2-2A7A-4CE1CECBC24F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9">
              <a:extLst>
                <a:ext uri="{FF2B5EF4-FFF2-40B4-BE49-F238E27FC236}">
                  <a16:creationId xmlns:a16="http://schemas.microsoft.com/office/drawing/2014/main" id="{C640190E-847F-1820-2580-9DBFABE5A0EB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9">
              <a:extLst>
                <a:ext uri="{FF2B5EF4-FFF2-40B4-BE49-F238E27FC236}">
                  <a16:creationId xmlns:a16="http://schemas.microsoft.com/office/drawing/2014/main" id="{EB916E0B-C575-13AF-F1F6-C56F98166B78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9">
              <a:extLst>
                <a:ext uri="{FF2B5EF4-FFF2-40B4-BE49-F238E27FC236}">
                  <a16:creationId xmlns:a16="http://schemas.microsoft.com/office/drawing/2014/main" id="{AD7A412D-DDAF-82CE-4D33-5761C727E5BC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AD5EA122-B52D-987B-E9EB-D88F2A8241E0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A3AACEF6-958C-E4A1-2C16-D6E7EBC7680D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6996F71D-C8B7-9DD5-B442-B65C22A480A3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C67B6668-1031-AF1D-FC32-9638F938FDF5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73B3B025-B213-981B-7A15-D12B54B35379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48AD2C9F-8F87-9543-9DE7-B00B9B68E7DD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4A23A43B-800F-FC6A-7E5F-54F564384007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A31E7B3D-B484-8E6E-82A2-BC51111E47E6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5254A9B3-BFF4-88A6-AD74-9A1509330746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43F94A61-A26D-334E-1EAA-4A30D22947C3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9FFF8783-55D1-FACE-74D4-CAD7A3AA0EF1}"/>
              </a:ext>
            </a:extLst>
          </p:cNvPr>
          <p:cNvSpPr txBox="1">
            <a:spLocks/>
          </p:cNvSpPr>
          <p:nvPr/>
        </p:nvSpPr>
        <p:spPr>
          <a:xfrm>
            <a:off x="664836" y="615087"/>
            <a:ext cx="7364418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2800"/>
              <a:t>Storyboarding Result </a:t>
            </a:r>
          </a:p>
        </p:txBody>
      </p:sp>
      <p:sp>
        <p:nvSpPr>
          <p:cNvPr id="7" name="Google Shape;4000;p51">
            <a:extLst>
              <a:ext uri="{FF2B5EF4-FFF2-40B4-BE49-F238E27FC236}">
                <a16:creationId xmlns:a16="http://schemas.microsoft.com/office/drawing/2014/main" id="{3ADC2628-7C8D-6647-694F-89FBE5919C3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83077" y="1281812"/>
            <a:ext cx="7664196" cy="34531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/>
              <a:t>Our initial propose is to implement 2 out of 4 features </a:t>
            </a: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/>
              <a:t>Most users choose "Time-Lapse" feature  and "Where is_____" interactive game</a:t>
            </a:r>
            <a:endParaRPr lang="en-US"/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/>
              <a:t>"Time-Lapse"</a:t>
            </a:r>
          </a:p>
          <a:p>
            <a:pPr marL="742950" lvl="1" algn="l">
              <a:lnSpc>
                <a:spcPct val="130000"/>
              </a:lnSpc>
              <a:spcBef>
                <a:spcPts val="1200"/>
              </a:spcBef>
              <a:buFont typeface="Courier New" panose="020B0604020202020204" pitchFamily="34" charset="0"/>
              <a:buChar char="o"/>
            </a:pPr>
            <a:r>
              <a:rPr lang="en-US" sz="1600"/>
              <a:t>Cool and visually appealing to see how the artwork evolved</a:t>
            </a:r>
            <a:endParaRPr lang="en-US"/>
          </a:p>
          <a:p>
            <a:pPr marL="742950" lvl="1" algn="l">
              <a:lnSpc>
                <a:spcPct val="130000"/>
              </a:lnSpc>
              <a:spcBef>
                <a:spcPts val="1200"/>
              </a:spcBef>
              <a:buFont typeface="Courier New" panose="020B0604020202020204" pitchFamily="34" charset="0"/>
              <a:buChar char="o"/>
            </a:pPr>
            <a:r>
              <a:rPr lang="en-US" sz="1600"/>
              <a:t>Love storytelling feature  </a:t>
            </a:r>
            <a:endParaRPr lang="en-US"/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/>
              <a:t>"Where is____": </a:t>
            </a:r>
          </a:p>
          <a:p>
            <a:pPr marL="742950" lvl="1" algn="l">
              <a:lnSpc>
                <a:spcPct val="130000"/>
              </a:lnSpc>
              <a:spcBef>
                <a:spcPts val="1200"/>
              </a:spcBef>
              <a:buFont typeface="Courier New" panose="020B0604020202020204" pitchFamily="34" charset="0"/>
              <a:buChar char="o"/>
            </a:pPr>
            <a:r>
              <a:rPr lang="en-US" sz="1600"/>
              <a:t>Guide me to explore the artwork by finding specific elements</a:t>
            </a: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579991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04A88-DD68-176E-347E-3B14882F8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998" y="653726"/>
            <a:ext cx="7128967" cy="630968"/>
          </a:xfrm>
        </p:spPr>
        <p:txBody>
          <a:bodyPr/>
          <a:lstStyle/>
          <a:p>
            <a:r>
              <a:rPr lang="en-US"/>
              <a:t>Recap: What we learn from our users?</a:t>
            </a:r>
          </a:p>
        </p:txBody>
      </p:sp>
      <p:sp>
        <p:nvSpPr>
          <p:cNvPr id="7" name="Google Shape;4000;p51">
            <a:extLst>
              <a:ext uri="{FF2B5EF4-FFF2-40B4-BE49-F238E27FC236}">
                <a16:creationId xmlns:a16="http://schemas.microsoft.com/office/drawing/2014/main" id="{BF582C81-8328-6490-6640-84A676306A4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1416" y="1399890"/>
            <a:ext cx="7862567" cy="34720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/>
              <a:t>Users want</a:t>
            </a:r>
            <a:r>
              <a:rPr lang="en-US" sz="1600" b="1"/>
              <a:t> </a:t>
            </a:r>
            <a:r>
              <a:rPr lang="en-US" sz="1600" b="1">
                <a:solidFill>
                  <a:schemeClr val="tx2"/>
                </a:solidFill>
              </a:rPr>
              <a:t>various</a:t>
            </a:r>
            <a:r>
              <a:rPr lang="en-US" sz="1600" b="1">
                <a:solidFill>
                  <a:srgbClr val="252F70"/>
                </a:solidFill>
              </a:rPr>
              <a:t> </a:t>
            </a:r>
            <a:r>
              <a:rPr lang="en-US" sz="1600" b="1">
                <a:solidFill>
                  <a:schemeClr val="tx2"/>
                </a:solidFill>
              </a:rPr>
              <a:t>storytelling form</a:t>
            </a:r>
            <a:r>
              <a:rPr lang="en-US" sz="1600"/>
              <a:t> in the prototype no limited to AR game only </a:t>
            </a: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/>
              <a:t>Expect to learn more about the </a:t>
            </a:r>
            <a:r>
              <a:rPr lang="en-US" sz="1600" b="1">
                <a:solidFill>
                  <a:schemeClr val="tx2"/>
                </a:solidFill>
              </a:rPr>
              <a:t>context and hidden story</a:t>
            </a:r>
            <a:r>
              <a:rPr lang="en-US" sz="1600"/>
              <a:t> of both the </a:t>
            </a:r>
            <a:r>
              <a:rPr lang="en-US" sz="1600" b="1">
                <a:solidFill>
                  <a:schemeClr val="tx2"/>
                </a:solidFill>
              </a:rPr>
              <a:t>artwork and artist </a:t>
            </a:r>
            <a:r>
              <a:rPr lang="en-US" sz="1600"/>
              <a:t>via the museum provided materials</a:t>
            </a: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/>
              <a:t>In the survey response, users don't notice any material available or find them</a:t>
            </a:r>
            <a:r>
              <a:rPr lang="en-US" sz="1600" b="1">
                <a:solidFill>
                  <a:schemeClr val="tx2"/>
                </a:solidFill>
              </a:rPr>
              <a:t> hard to access</a:t>
            </a: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700082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8">
          <a:extLst>
            <a:ext uri="{FF2B5EF4-FFF2-40B4-BE49-F238E27FC236}">
              <a16:creationId xmlns:a16="http://schemas.microsoft.com/office/drawing/2014/main" id="{3B47CE92-B014-7834-73A7-805F943F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p37">
            <a:extLst>
              <a:ext uri="{FF2B5EF4-FFF2-40B4-BE49-F238E27FC236}">
                <a16:creationId xmlns:a16="http://schemas.microsoft.com/office/drawing/2014/main" id="{56C5E95F-C147-7A53-2A71-B4A4CD48D97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26793" y="1022950"/>
            <a:ext cx="6690415" cy="224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sz="5400">
                <a:solidFill>
                  <a:schemeClr val="lt1"/>
                </a:solidFill>
              </a:rPr>
              <a:t>Extended Reality</a:t>
            </a:r>
            <a:br>
              <a:rPr lang="en" sz="5400">
                <a:solidFill>
                  <a:schemeClr val="lt1"/>
                </a:solidFill>
              </a:rPr>
            </a:br>
            <a:r>
              <a:rPr lang="en" sz="5400" err="1">
                <a:solidFill>
                  <a:schemeClr val="lt1"/>
                </a:solidFill>
              </a:rPr>
              <a:t>Artefy</a:t>
            </a:r>
            <a:endParaRPr sz="4000"/>
          </a:p>
        </p:txBody>
      </p:sp>
      <p:sp>
        <p:nvSpPr>
          <p:cNvPr id="1770" name="Google Shape;1770;p37">
            <a:extLst>
              <a:ext uri="{FF2B5EF4-FFF2-40B4-BE49-F238E27FC236}">
                <a16:creationId xmlns:a16="http://schemas.microsoft.com/office/drawing/2014/main" id="{365027C8-F431-6EAC-BDB8-8FBAB94D900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46550" y="3320899"/>
            <a:ext cx="5290800" cy="7301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Group 4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Alexia Tsang, William Man, William Wat</a:t>
            </a:r>
          </a:p>
        </p:txBody>
      </p:sp>
      <p:grpSp>
        <p:nvGrpSpPr>
          <p:cNvPr id="1771" name="Google Shape;1771;p37">
            <a:extLst>
              <a:ext uri="{FF2B5EF4-FFF2-40B4-BE49-F238E27FC236}">
                <a16:creationId xmlns:a16="http://schemas.microsoft.com/office/drawing/2014/main" id="{B57AE23F-2DD6-BF30-05AF-59C32B343A31}"/>
              </a:ext>
            </a:extLst>
          </p:cNvPr>
          <p:cNvGrpSpPr/>
          <p:nvPr/>
        </p:nvGrpSpPr>
        <p:grpSpPr>
          <a:xfrm>
            <a:off x="7721250" y="1057523"/>
            <a:ext cx="1241844" cy="3918004"/>
            <a:chOff x="4691025" y="812925"/>
            <a:chExt cx="1811325" cy="5713875"/>
          </a:xfrm>
        </p:grpSpPr>
        <p:sp>
          <p:nvSpPr>
            <p:cNvPr id="1772" name="Google Shape;1772;p37">
              <a:extLst>
                <a:ext uri="{FF2B5EF4-FFF2-40B4-BE49-F238E27FC236}">
                  <a16:creationId xmlns:a16="http://schemas.microsoft.com/office/drawing/2014/main" id="{5AA32312-D544-2063-F0E5-AA755056AB07}"/>
                </a:ext>
              </a:extLst>
            </p:cNvPr>
            <p:cNvSpPr/>
            <p:nvPr/>
          </p:nvSpPr>
          <p:spPr>
            <a:xfrm>
              <a:off x="6016975" y="8844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30" y="450"/>
                    <a:pt x="140" y="573"/>
                    <a:pt x="283" y="573"/>
                  </a:cubicBezTo>
                  <a:cubicBezTo>
                    <a:pt x="299" y="573"/>
                    <a:pt x="316" y="571"/>
                    <a:pt x="334" y="568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7">
              <a:extLst>
                <a:ext uri="{FF2B5EF4-FFF2-40B4-BE49-F238E27FC236}">
                  <a16:creationId xmlns:a16="http://schemas.microsoft.com/office/drawing/2014/main" id="{17A9E0BD-4E0A-AF9D-52B9-03C0E8342341}"/>
                </a:ext>
              </a:extLst>
            </p:cNvPr>
            <p:cNvSpPr/>
            <p:nvPr/>
          </p:nvSpPr>
          <p:spPr>
            <a:xfrm>
              <a:off x="4706025" y="4782200"/>
              <a:ext cx="1781300" cy="527075"/>
            </a:xfrm>
            <a:custGeom>
              <a:avLst/>
              <a:gdLst/>
              <a:ahLst/>
              <a:cxnLst/>
              <a:rect l="l" t="t" r="r" b="b"/>
              <a:pathLst>
                <a:path w="71252" h="21083" extrusionOk="0">
                  <a:moveTo>
                    <a:pt x="61511" y="8106"/>
                  </a:moveTo>
                  <a:cubicBezTo>
                    <a:pt x="61745" y="8106"/>
                    <a:pt x="62012" y="8140"/>
                    <a:pt x="62245" y="8140"/>
                  </a:cubicBezTo>
                  <a:cubicBezTo>
                    <a:pt x="62479" y="8140"/>
                    <a:pt x="62746" y="8140"/>
                    <a:pt x="62979" y="8173"/>
                  </a:cubicBezTo>
                  <a:cubicBezTo>
                    <a:pt x="63113" y="8173"/>
                    <a:pt x="63213" y="8206"/>
                    <a:pt x="63346" y="8206"/>
                  </a:cubicBezTo>
                  <a:lnTo>
                    <a:pt x="63313" y="8206"/>
                  </a:lnTo>
                  <a:cubicBezTo>
                    <a:pt x="63479" y="8206"/>
                    <a:pt x="63646" y="8240"/>
                    <a:pt x="63813" y="8240"/>
                  </a:cubicBezTo>
                  <a:cubicBezTo>
                    <a:pt x="63913" y="8240"/>
                    <a:pt x="64013" y="8240"/>
                    <a:pt x="64113" y="8273"/>
                  </a:cubicBezTo>
                  <a:cubicBezTo>
                    <a:pt x="64213" y="8273"/>
                    <a:pt x="64280" y="8273"/>
                    <a:pt x="64380" y="8306"/>
                  </a:cubicBezTo>
                  <a:lnTo>
                    <a:pt x="64480" y="8306"/>
                  </a:lnTo>
                  <a:cubicBezTo>
                    <a:pt x="64280" y="8340"/>
                    <a:pt x="64080" y="8373"/>
                    <a:pt x="63846" y="8373"/>
                  </a:cubicBezTo>
                  <a:cubicBezTo>
                    <a:pt x="63880" y="8340"/>
                    <a:pt x="63880" y="8340"/>
                    <a:pt x="63880" y="8340"/>
                  </a:cubicBezTo>
                  <a:lnTo>
                    <a:pt x="63880" y="8340"/>
                  </a:lnTo>
                  <a:cubicBezTo>
                    <a:pt x="63580" y="8373"/>
                    <a:pt x="63279" y="8406"/>
                    <a:pt x="62946" y="8440"/>
                  </a:cubicBezTo>
                  <a:cubicBezTo>
                    <a:pt x="62612" y="8473"/>
                    <a:pt x="62279" y="8507"/>
                    <a:pt x="61912" y="8540"/>
                  </a:cubicBezTo>
                  <a:cubicBezTo>
                    <a:pt x="61745" y="8540"/>
                    <a:pt x="61545" y="8540"/>
                    <a:pt x="61378" y="8573"/>
                  </a:cubicBezTo>
                  <a:cubicBezTo>
                    <a:pt x="61178" y="8573"/>
                    <a:pt x="61011" y="8573"/>
                    <a:pt x="60844" y="8607"/>
                  </a:cubicBezTo>
                  <a:cubicBezTo>
                    <a:pt x="60644" y="8607"/>
                    <a:pt x="60411" y="8640"/>
                    <a:pt x="60210" y="8640"/>
                  </a:cubicBezTo>
                  <a:cubicBezTo>
                    <a:pt x="59276" y="8640"/>
                    <a:pt x="58376" y="8673"/>
                    <a:pt x="57442" y="8673"/>
                  </a:cubicBezTo>
                  <a:cubicBezTo>
                    <a:pt x="54773" y="8707"/>
                    <a:pt x="52138" y="8740"/>
                    <a:pt x="49469" y="8773"/>
                  </a:cubicBezTo>
                  <a:cubicBezTo>
                    <a:pt x="46868" y="8807"/>
                    <a:pt x="44266" y="8840"/>
                    <a:pt x="41630" y="8873"/>
                  </a:cubicBezTo>
                  <a:cubicBezTo>
                    <a:pt x="39129" y="8873"/>
                    <a:pt x="36627" y="8907"/>
                    <a:pt x="34092" y="8940"/>
                  </a:cubicBezTo>
                  <a:cubicBezTo>
                    <a:pt x="31457" y="8974"/>
                    <a:pt x="28821" y="9007"/>
                    <a:pt x="26186" y="9040"/>
                  </a:cubicBezTo>
                  <a:cubicBezTo>
                    <a:pt x="23484" y="9074"/>
                    <a:pt x="20816" y="9107"/>
                    <a:pt x="18147" y="9140"/>
                  </a:cubicBezTo>
                  <a:cubicBezTo>
                    <a:pt x="16112" y="9140"/>
                    <a:pt x="14111" y="9174"/>
                    <a:pt x="12076" y="9207"/>
                  </a:cubicBezTo>
                  <a:cubicBezTo>
                    <a:pt x="11676" y="9174"/>
                    <a:pt x="11275" y="9174"/>
                    <a:pt x="10909" y="9174"/>
                  </a:cubicBezTo>
                  <a:lnTo>
                    <a:pt x="10942" y="9174"/>
                  </a:lnTo>
                  <a:cubicBezTo>
                    <a:pt x="10708" y="9174"/>
                    <a:pt x="10475" y="9140"/>
                    <a:pt x="10241" y="9140"/>
                  </a:cubicBezTo>
                  <a:lnTo>
                    <a:pt x="9541" y="9140"/>
                  </a:lnTo>
                  <a:cubicBezTo>
                    <a:pt x="8607" y="9140"/>
                    <a:pt x="7673" y="9074"/>
                    <a:pt x="6706" y="9040"/>
                  </a:cubicBezTo>
                  <a:cubicBezTo>
                    <a:pt x="6539" y="9040"/>
                    <a:pt x="6339" y="9040"/>
                    <a:pt x="6172" y="9007"/>
                  </a:cubicBezTo>
                  <a:lnTo>
                    <a:pt x="6239" y="9007"/>
                  </a:lnTo>
                  <a:cubicBezTo>
                    <a:pt x="6272" y="9007"/>
                    <a:pt x="6305" y="9007"/>
                    <a:pt x="6339" y="8974"/>
                  </a:cubicBezTo>
                  <a:cubicBezTo>
                    <a:pt x="6806" y="8940"/>
                    <a:pt x="7273" y="8907"/>
                    <a:pt x="7706" y="8840"/>
                  </a:cubicBezTo>
                  <a:lnTo>
                    <a:pt x="7740" y="8840"/>
                  </a:lnTo>
                  <a:cubicBezTo>
                    <a:pt x="8040" y="8807"/>
                    <a:pt x="8340" y="8773"/>
                    <a:pt x="8640" y="8740"/>
                  </a:cubicBezTo>
                  <a:cubicBezTo>
                    <a:pt x="8907" y="8707"/>
                    <a:pt x="9174" y="8673"/>
                    <a:pt x="9474" y="8673"/>
                  </a:cubicBezTo>
                  <a:lnTo>
                    <a:pt x="9608" y="8673"/>
                  </a:lnTo>
                  <a:cubicBezTo>
                    <a:pt x="9741" y="8640"/>
                    <a:pt x="9841" y="8640"/>
                    <a:pt x="9975" y="8640"/>
                  </a:cubicBezTo>
                  <a:lnTo>
                    <a:pt x="11742" y="8640"/>
                  </a:lnTo>
                  <a:cubicBezTo>
                    <a:pt x="11876" y="8640"/>
                    <a:pt x="12043" y="8640"/>
                    <a:pt x="12209" y="8607"/>
                  </a:cubicBezTo>
                  <a:lnTo>
                    <a:pt x="13644" y="8607"/>
                  </a:lnTo>
                  <a:lnTo>
                    <a:pt x="21416" y="8507"/>
                  </a:lnTo>
                  <a:cubicBezTo>
                    <a:pt x="24018" y="8473"/>
                    <a:pt x="26620" y="8473"/>
                    <a:pt x="29222" y="8440"/>
                  </a:cubicBezTo>
                  <a:cubicBezTo>
                    <a:pt x="31857" y="8406"/>
                    <a:pt x="34492" y="8373"/>
                    <a:pt x="37127" y="8340"/>
                  </a:cubicBezTo>
                  <a:cubicBezTo>
                    <a:pt x="39863" y="8306"/>
                    <a:pt x="42631" y="8273"/>
                    <a:pt x="45366" y="8240"/>
                  </a:cubicBezTo>
                  <a:cubicBezTo>
                    <a:pt x="47968" y="8206"/>
                    <a:pt x="50537" y="8173"/>
                    <a:pt x="53139" y="8173"/>
                  </a:cubicBezTo>
                  <a:cubicBezTo>
                    <a:pt x="54973" y="8140"/>
                    <a:pt x="56808" y="8106"/>
                    <a:pt x="58643" y="8106"/>
                  </a:cubicBezTo>
                  <a:lnTo>
                    <a:pt x="60110" y="8106"/>
                  </a:lnTo>
                  <a:cubicBezTo>
                    <a:pt x="60344" y="8140"/>
                    <a:pt x="60611" y="8140"/>
                    <a:pt x="60844" y="8140"/>
                  </a:cubicBezTo>
                  <a:cubicBezTo>
                    <a:pt x="61078" y="8140"/>
                    <a:pt x="61278" y="8106"/>
                    <a:pt x="61511" y="8106"/>
                  </a:cubicBezTo>
                  <a:close/>
                  <a:moveTo>
                    <a:pt x="10842" y="0"/>
                  </a:moveTo>
                  <a:cubicBezTo>
                    <a:pt x="9074" y="1301"/>
                    <a:pt x="7339" y="2569"/>
                    <a:pt x="5571" y="3870"/>
                  </a:cubicBezTo>
                  <a:cubicBezTo>
                    <a:pt x="3703" y="5204"/>
                    <a:pt x="1835" y="6538"/>
                    <a:pt x="1" y="7906"/>
                  </a:cubicBezTo>
                  <a:cubicBezTo>
                    <a:pt x="67" y="10375"/>
                    <a:pt x="134" y="12843"/>
                    <a:pt x="201" y="15345"/>
                  </a:cubicBezTo>
                  <a:cubicBezTo>
                    <a:pt x="234" y="17246"/>
                    <a:pt x="301" y="19147"/>
                    <a:pt x="334" y="21082"/>
                  </a:cubicBezTo>
                  <a:cubicBezTo>
                    <a:pt x="2803" y="21015"/>
                    <a:pt x="5238" y="20949"/>
                    <a:pt x="7673" y="20882"/>
                  </a:cubicBezTo>
                  <a:cubicBezTo>
                    <a:pt x="11109" y="20782"/>
                    <a:pt x="14544" y="20682"/>
                    <a:pt x="17947" y="20615"/>
                  </a:cubicBezTo>
                  <a:lnTo>
                    <a:pt x="27887" y="20348"/>
                  </a:lnTo>
                  <a:cubicBezTo>
                    <a:pt x="31023" y="20248"/>
                    <a:pt x="34158" y="20182"/>
                    <a:pt x="37294" y="20081"/>
                  </a:cubicBezTo>
                  <a:cubicBezTo>
                    <a:pt x="40596" y="20015"/>
                    <a:pt x="43865" y="19915"/>
                    <a:pt x="47168" y="19815"/>
                  </a:cubicBezTo>
                  <a:cubicBezTo>
                    <a:pt x="50570" y="19748"/>
                    <a:pt x="54006" y="19648"/>
                    <a:pt x="57408" y="19548"/>
                  </a:cubicBezTo>
                  <a:cubicBezTo>
                    <a:pt x="60611" y="19481"/>
                    <a:pt x="63780" y="19381"/>
                    <a:pt x="66982" y="19314"/>
                  </a:cubicBezTo>
                  <a:lnTo>
                    <a:pt x="71252" y="19181"/>
                  </a:lnTo>
                  <a:cubicBezTo>
                    <a:pt x="71185" y="17313"/>
                    <a:pt x="71152" y="15445"/>
                    <a:pt x="71085" y="13577"/>
                  </a:cubicBezTo>
                  <a:lnTo>
                    <a:pt x="70885" y="8040"/>
                  </a:lnTo>
                  <a:cubicBezTo>
                    <a:pt x="69217" y="6905"/>
                    <a:pt x="67549" y="5771"/>
                    <a:pt x="65881" y="4670"/>
                  </a:cubicBezTo>
                  <a:cubicBezTo>
                    <a:pt x="63780" y="3236"/>
                    <a:pt x="61678" y="1835"/>
                    <a:pt x="59577" y="434"/>
                  </a:cubicBezTo>
                  <a:cubicBezTo>
                    <a:pt x="59377" y="301"/>
                    <a:pt x="59176" y="167"/>
                    <a:pt x="589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7">
              <a:extLst>
                <a:ext uri="{FF2B5EF4-FFF2-40B4-BE49-F238E27FC236}">
                  <a16:creationId xmlns:a16="http://schemas.microsoft.com/office/drawing/2014/main" id="{7515C2EE-05FD-E9A4-5AB1-BF483BDF6922}"/>
                </a:ext>
              </a:extLst>
            </p:cNvPr>
            <p:cNvSpPr/>
            <p:nvPr/>
          </p:nvSpPr>
          <p:spPr>
            <a:xfrm>
              <a:off x="4925350" y="5282550"/>
              <a:ext cx="1363500" cy="1229250"/>
            </a:xfrm>
            <a:custGeom>
              <a:avLst/>
              <a:gdLst/>
              <a:ahLst/>
              <a:cxnLst/>
              <a:rect l="l" t="t" r="r" b="b"/>
              <a:pathLst>
                <a:path w="54540" h="49170" extrusionOk="0">
                  <a:moveTo>
                    <a:pt x="52939" y="1"/>
                  </a:moveTo>
                  <a:cubicBezTo>
                    <a:pt x="50537" y="67"/>
                    <a:pt x="48168" y="134"/>
                    <a:pt x="45767" y="201"/>
                  </a:cubicBezTo>
                  <a:cubicBezTo>
                    <a:pt x="42564" y="268"/>
                    <a:pt x="39329" y="368"/>
                    <a:pt x="36093" y="434"/>
                  </a:cubicBezTo>
                  <a:cubicBezTo>
                    <a:pt x="32724" y="534"/>
                    <a:pt x="29322" y="635"/>
                    <a:pt x="25953" y="735"/>
                  </a:cubicBezTo>
                  <a:cubicBezTo>
                    <a:pt x="22750" y="801"/>
                    <a:pt x="19548" y="901"/>
                    <a:pt x="16379" y="968"/>
                  </a:cubicBezTo>
                  <a:cubicBezTo>
                    <a:pt x="13077" y="1068"/>
                    <a:pt x="9808" y="1135"/>
                    <a:pt x="6539" y="1235"/>
                  </a:cubicBezTo>
                  <a:cubicBezTo>
                    <a:pt x="4337" y="1302"/>
                    <a:pt x="2169" y="1335"/>
                    <a:pt x="1" y="1402"/>
                  </a:cubicBezTo>
                  <a:cubicBezTo>
                    <a:pt x="67" y="3870"/>
                    <a:pt x="134" y="6305"/>
                    <a:pt x="201" y="8774"/>
                  </a:cubicBezTo>
                  <a:cubicBezTo>
                    <a:pt x="268" y="11242"/>
                    <a:pt x="301" y="13711"/>
                    <a:pt x="368" y="16179"/>
                  </a:cubicBezTo>
                  <a:cubicBezTo>
                    <a:pt x="434" y="18781"/>
                    <a:pt x="501" y="21349"/>
                    <a:pt x="568" y="23951"/>
                  </a:cubicBezTo>
                  <a:cubicBezTo>
                    <a:pt x="634" y="26453"/>
                    <a:pt x="701" y="28955"/>
                    <a:pt x="768" y="31490"/>
                  </a:cubicBezTo>
                  <a:cubicBezTo>
                    <a:pt x="835" y="34125"/>
                    <a:pt x="901" y="36794"/>
                    <a:pt x="968" y="39429"/>
                  </a:cubicBezTo>
                  <a:cubicBezTo>
                    <a:pt x="1035" y="41964"/>
                    <a:pt x="1101" y="44466"/>
                    <a:pt x="1168" y="47001"/>
                  </a:cubicBezTo>
                  <a:cubicBezTo>
                    <a:pt x="1202" y="47735"/>
                    <a:pt x="1202" y="48435"/>
                    <a:pt x="1235" y="49169"/>
                  </a:cubicBezTo>
                  <a:cubicBezTo>
                    <a:pt x="3236" y="49103"/>
                    <a:pt x="5238" y="49003"/>
                    <a:pt x="7206" y="48902"/>
                  </a:cubicBezTo>
                  <a:cubicBezTo>
                    <a:pt x="9774" y="48802"/>
                    <a:pt x="12309" y="48669"/>
                    <a:pt x="14845" y="48569"/>
                  </a:cubicBezTo>
                  <a:cubicBezTo>
                    <a:pt x="17613" y="48435"/>
                    <a:pt x="20349" y="48302"/>
                    <a:pt x="23084" y="48169"/>
                  </a:cubicBezTo>
                  <a:cubicBezTo>
                    <a:pt x="25619" y="48069"/>
                    <a:pt x="28154" y="47935"/>
                    <a:pt x="30689" y="47835"/>
                  </a:cubicBezTo>
                  <a:cubicBezTo>
                    <a:pt x="33091" y="47735"/>
                    <a:pt x="35526" y="47602"/>
                    <a:pt x="37961" y="47501"/>
                  </a:cubicBezTo>
                  <a:cubicBezTo>
                    <a:pt x="40696" y="47368"/>
                    <a:pt x="43432" y="47235"/>
                    <a:pt x="46167" y="47135"/>
                  </a:cubicBezTo>
                  <a:cubicBezTo>
                    <a:pt x="48635" y="47001"/>
                    <a:pt x="51137" y="46901"/>
                    <a:pt x="53606" y="46801"/>
                  </a:cubicBezTo>
                  <a:cubicBezTo>
                    <a:pt x="53906" y="46768"/>
                    <a:pt x="54239" y="46768"/>
                    <a:pt x="54540" y="46734"/>
                  </a:cubicBezTo>
                  <a:cubicBezTo>
                    <a:pt x="54473" y="45100"/>
                    <a:pt x="54440" y="43465"/>
                    <a:pt x="54373" y="41864"/>
                  </a:cubicBezTo>
                  <a:cubicBezTo>
                    <a:pt x="54306" y="39329"/>
                    <a:pt x="54206" y="36794"/>
                    <a:pt x="54139" y="34292"/>
                  </a:cubicBezTo>
                  <a:cubicBezTo>
                    <a:pt x="54039" y="31723"/>
                    <a:pt x="53939" y="29122"/>
                    <a:pt x="53873" y="26586"/>
                  </a:cubicBezTo>
                  <a:cubicBezTo>
                    <a:pt x="53772" y="24018"/>
                    <a:pt x="53672" y="21483"/>
                    <a:pt x="53606" y="18948"/>
                  </a:cubicBezTo>
                  <a:cubicBezTo>
                    <a:pt x="53506" y="16413"/>
                    <a:pt x="53406" y="13877"/>
                    <a:pt x="53339" y="11342"/>
                  </a:cubicBezTo>
                  <a:cubicBezTo>
                    <a:pt x="53239" y="8774"/>
                    <a:pt x="53139" y="6205"/>
                    <a:pt x="53072" y="3637"/>
                  </a:cubicBezTo>
                  <a:cubicBezTo>
                    <a:pt x="53005" y="2436"/>
                    <a:pt x="52972" y="1202"/>
                    <a:pt x="529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7">
              <a:extLst>
                <a:ext uri="{FF2B5EF4-FFF2-40B4-BE49-F238E27FC236}">
                  <a16:creationId xmlns:a16="http://schemas.microsoft.com/office/drawing/2014/main" id="{158304B9-F799-F920-9E5B-2762964E3B83}"/>
                </a:ext>
              </a:extLst>
            </p:cNvPr>
            <p:cNvSpPr/>
            <p:nvPr/>
          </p:nvSpPr>
          <p:spPr>
            <a:xfrm>
              <a:off x="4691025" y="4980675"/>
              <a:ext cx="1802150" cy="309400"/>
            </a:xfrm>
            <a:custGeom>
              <a:avLst/>
              <a:gdLst/>
              <a:ahLst/>
              <a:cxnLst/>
              <a:rect l="l" t="t" r="r" b="b"/>
              <a:pathLst>
                <a:path w="72086" h="12376" extrusionOk="0">
                  <a:moveTo>
                    <a:pt x="301" y="0"/>
                  </a:moveTo>
                  <a:cubicBezTo>
                    <a:pt x="167" y="0"/>
                    <a:pt x="0" y="134"/>
                    <a:pt x="0" y="301"/>
                  </a:cubicBezTo>
                  <a:cubicBezTo>
                    <a:pt x="0" y="434"/>
                    <a:pt x="134" y="601"/>
                    <a:pt x="301" y="601"/>
                  </a:cubicBezTo>
                  <a:lnTo>
                    <a:pt x="434" y="601"/>
                  </a:lnTo>
                  <a:cubicBezTo>
                    <a:pt x="501" y="4304"/>
                    <a:pt x="567" y="8140"/>
                    <a:pt x="634" y="11876"/>
                  </a:cubicBezTo>
                  <a:cubicBezTo>
                    <a:pt x="567" y="11942"/>
                    <a:pt x="501" y="12042"/>
                    <a:pt x="534" y="12109"/>
                  </a:cubicBezTo>
                  <a:cubicBezTo>
                    <a:pt x="534" y="12209"/>
                    <a:pt x="567" y="12276"/>
                    <a:pt x="634" y="12343"/>
                  </a:cubicBezTo>
                  <a:lnTo>
                    <a:pt x="634" y="12376"/>
                  </a:lnTo>
                  <a:lnTo>
                    <a:pt x="1401" y="12376"/>
                  </a:lnTo>
                  <a:cubicBezTo>
                    <a:pt x="1446" y="12376"/>
                    <a:pt x="1490" y="12361"/>
                    <a:pt x="1535" y="12361"/>
                  </a:cubicBezTo>
                  <a:cubicBezTo>
                    <a:pt x="1557" y="12361"/>
                    <a:pt x="1579" y="12365"/>
                    <a:pt x="1601" y="12376"/>
                  </a:cubicBezTo>
                  <a:cubicBezTo>
                    <a:pt x="3503" y="12309"/>
                    <a:pt x="5404" y="12276"/>
                    <a:pt x="7306" y="12209"/>
                  </a:cubicBezTo>
                  <a:cubicBezTo>
                    <a:pt x="10408" y="12109"/>
                    <a:pt x="13510" y="12009"/>
                    <a:pt x="16612" y="11942"/>
                  </a:cubicBezTo>
                  <a:cubicBezTo>
                    <a:pt x="19648" y="11842"/>
                    <a:pt x="22717" y="11776"/>
                    <a:pt x="25752" y="11675"/>
                  </a:cubicBezTo>
                  <a:cubicBezTo>
                    <a:pt x="28821" y="11575"/>
                    <a:pt x="31923" y="11475"/>
                    <a:pt x="34992" y="11409"/>
                  </a:cubicBezTo>
                  <a:cubicBezTo>
                    <a:pt x="38194" y="11309"/>
                    <a:pt x="41397" y="11208"/>
                    <a:pt x="44565" y="11108"/>
                  </a:cubicBezTo>
                  <a:cubicBezTo>
                    <a:pt x="47601" y="11042"/>
                    <a:pt x="50637" y="10942"/>
                    <a:pt x="53672" y="10842"/>
                  </a:cubicBezTo>
                  <a:cubicBezTo>
                    <a:pt x="56808" y="10775"/>
                    <a:pt x="59977" y="10675"/>
                    <a:pt x="63112" y="10575"/>
                  </a:cubicBezTo>
                  <a:cubicBezTo>
                    <a:pt x="65947" y="10508"/>
                    <a:pt x="68783" y="10408"/>
                    <a:pt x="71652" y="10341"/>
                  </a:cubicBezTo>
                  <a:cubicBezTo>
                    <a:pt x="71818" y="10308"/>
                    <a:pt x="71918" y="10174"/>
                    <a:pt x="71918" y="10008"/>
                  </a:cubicBezTo>
                  <a:cubicBezTo>
                    <a:pt x="71985" y="9974"/>
                    <a:pt x="72052" y="9874"/>
                    <a:pt x="72052" y="9741"/>
                  </a:cubicBezTo>
                  <a:cubicBezTo>
                    <a:pt x="72018" y="8440"/>
                    <a:pt x="72085" y="7139"/>
                    <a:pt x="71952" y="5838"/>
                  </a:cubicBezTo>
                  <a:cubicBezTo>
                    <a:pt x="71852" y="4370"/>
                    <a:pt x="71752" y="2936"/>
                    <a:pt x="71785" y="1502"/>
                  </a:cubicBezTo>
                  <a:cubicBezTo>
                    <a:pt x="71752" y="1335"/>
                    <a:pt x="71752" y="1135"/>
                    <a:pt x="71718" y="968"/>
                  </a:cubicBezTo>
                  <a:cubicBezTo>
                    <a:pt x="71818" y="934"/>
                    <a:pt x="71885" y="834"/>
                    <a:pt x="71885" y="701"/>
                  </a:cubicBezTo>
                  <a:cubicBezTo>
                    <a:pt x="71885" y="568"/>
                    <a:pt x="71785" y="401"/>
                    <a:pt x="71618" y="401"/>
                  </a:cubicBezTo>
                  <a:lnTo>
                    <a:pt x="65280" y="367"/>
                  </a:lnTo>
                  <a:cubicBezTo>
                    <a:pt x="62211" y="367"/>
                    <a:pt x="59109" y="334"/>
                    <a:pt x="56040" y="334"/>
                  </a:cubicBezTo>
                  <a:cubicBezTo>
                    <a:pt x="52938" y="301"/>
                    <a:pt x="49836" y="301"/>
                    <a:pt x="46767" y="267"/>
                  </a:cubicBezTo>
                  <a:cubicBezTo>
                    <a:pt x="43665" y="234"/>
                    <a:pt x="40563" y="234"/>
                    <a:pt x="37460" y="201"/>
                  </a:cubicBezTo>
                  <a:cubicBezTo>
                    <a:pt x="34258" y="201"/>
                    <a:pt x="31056" y="167"/>
                    <a:pt x="27820" y="167"/>
                  </a:cubicBezTo>
                  <a:lnTo>
                    <a:pt x="18814" y="101"/>
                  </a:lnTo>
                  <a:cubicBezTo>
                    <a:pt x="15678" y="101"/>
                    <a:pt x="12543" y="67"/>
                    <a:pt x="9407" y="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7">
              <a:extLst>
                <a:ext uri="{FF2B5EF4-FFF2-40B4-BE49-F238E27FC236}">
                  <a16:creationId xmlns:a16="http://schemas.microsoft.com/office/drawing/2014/main" id="{BC15B848-49E9-1C0F-8F13-651A5BF1BC5B}"/>
                </a:ext>
              </a:extLst>
            </p:cNvPr>
            <p:cNvSpPr/>
            <p:nvPr/>
          </p:nvSpPr>
          <p:spPr>
            <a:xfrm>
              <a:off x="4711875" y="5313400"/>
              <a:ext cx="7525" cy="1700"/>
            </a:xfrm>
            <a:custGeom>
              <a:avLst/>
              <a:gdLst/>
              <a:ahLst/>
              <a:cxnLst/>
              <a:rect l="l" t="t" r="r" b="b"/>
              <a:pathLst>
                <a:path w="301" h="68" extrusionOk="0">
                  <a:moveTo>
                    <a:pt x="300" y="1"/>
                  </a:moveTo>
                  <a:cubicBezTo>
                    <a:pt x="200" y="1"/>
                    <a:pt x="100" y="34"/>
                    <a:pt x="0" y="34"/>
                  </a:cubicBezTo>
                  <a:cubicBezTo>
                    <a:pt x="34" y="68"/>
                    <a:pt x="67" y="68"/>
                    <a:pt x="100" y="68"/>
                  </a:cubicBezTo>
                  <a:cubicBezTo>
                    <a:pt x="167" y="68"/>
                    <a:pt x="234" y="34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7">
              <a:extLst>
                <a:ext uri="{FF2B5EF4-FFF2-40B4-BE49-F238E27FC236}">
                  <a16:creationId xmlns:a16="http://schemas.microsoft.com/office/drawing/2014/main" id="{9FB77810-C2F0-5885-E073-907DEC9BF251}"/>
                </a:ext>
              </a:extLst>
            </p:cNvPr>
            <p:cNvSpPr/>
            <p:nvPr/>
          </p:nvSpPr>
          <p:spPr>
            <a:xfrm>
              <a:off x="4917025" y="5315625"/>
              <a:ext cx="10850" cy="91200"/>
            </a:xfrm>
            <a:custGeom>
              <a:avLst/>
              <a:gdLst/>
              <a:ahLst/>
              <a:cxnLst/>
              <a:rect l="l" t="t" r="r" b="b"/>
              <a:pathLst>
                <a:path w="434" h="3648" extrusionOk="0">
                  <a:moveTo>
                    <a:pt x="340" y="0"/>
                  </a:moveTo>
                  <a:cubicBezTo>
                    <a:pt x="241" y="0"/>
                    <a:pt x="151" y="44"/>
                    <a:pt x="100" y="145"/>
                  </a:cubicBezTo>
                  <a:cubicBezTo>
                    <a:pt x="67" y="1113"/>
                    <a:pt x="0" y="2147"/>
                    <a:pt x="134" y="3114"/>
                  </a:cubicBezTo>
                  <a:cubicBezTo>
                    <a:pt x="67" y="3181"/>
                    <a:pt x="0" y="3281"/>
                    <a:pt x="33" y="3381"/>
                  </a:cubicBezTo>
                  <a:cubicBezTo>
                    <a:pt x="33" y="3515"/>
                    <a:pt x="167" y="3648"/>
                    <a:pt x="300" y="3648"/>
                  </a:cubicBezTo>
                  <a:cubicBezTo>
                    <a:pt x="300" y="3381"/>
                    <a:pt x="300" y="3114"/>
                    <a:pt x="267" y="2847"/>
                  </a:cubicBezTo>
                  <a:cubicBezTo>
                    <a:pt x="267" y="2080"/>
                    <a:pt x="234" y="1313"/>
                    <a:pt x="200" y="579"/>
                  </a:cubicBezTo>
                  <a:cubicBezTo>
                    <a:pt x="200" y="546"/>
                    <a:pt x="200" y="546"/>
                    <a:pt x="200" y="512"/>
                  </a:cubicBezTo>
                  <a:cubicBezTo>
                    <a:pt x="167" y="479"/>
                    <a:pt x="167" y="446"/>
                    <a:pt x="134" y="379"/>
                  </a:cubicBezTo>
                  <a:cubicBezTo>
                    <a:pt x="134" y="145"/>
                    <a:pt x="267" y="45"/>
                    <a:pt x="434" y="12"/>
                  </a:cubicBezTo>
                  <a:cubicBezTo>
                    <a:pt x="402" y="4"/>
                    <a:pt x="371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7">
              <a:extLst>
                <a:ext uri="{FF2B5EF4-FFF2-40B4-BE49-F238E27FC236}">
                  <a16:creationId xmlns:a16="http://schemas.microsoft.com/office/drawing/2014/main" id="{27C6E31D-772D-9BF8-D484-823BA28EF1FB}"/>
                </a:ext>
              </a:extLst>
            </p:cNvPr>
            <p:cNvSpPr/>
            <p:nvPr/>
          </p:nvSpPr>
          <p:spPr>
            <a:xfrm>
              <a:off x="4933825" y="6139750"/>
              <a:ext cx="24075" cy="373725"/>
            </a:xfrm>
            <a:custGeom>
              <a:avLst/>
              <a:gdLst/>
              <a:ahLst/>
              <a:cxnLst/>
              <a:rect l="l" t="t" r="r" b="b"/>
              <a:pathLst>
                <a:path w="963" h="14949" extrusionOk="0">
                  <a:moveTo>
                    <a:pt x="351" y="0"/>
                  </a:moveTo>
                  <a:cubicBezTo>
                    <a:pt x="167" y="0"/>
                    <a:pt x="0" y="186"/>
                    <a:pt x="62" y="371"/>
                  </a:cubicBezTo>
                  <a:cubicBezTo>
                    <a:pt x="95" y="504"/>
                    <a:pt x="195" y="604"/>
                    <a:pt x="295" y="671"/>
                  </a:cubicBezTo>
                  <a:cubicBezTo>
                    <a:pt x="262" y="738"/>
                    <a:pt x="229" y="805"/>
                    <a:pt x="229" y="871"/>
                  </a:cubicBezTo>
                  <a:cubicBezTo>
                    <a:pt x="295" y="2906"/>
                    <a:pt x="362" y="4941"/>
                    <a:pt x="429" y="6942"/>
                  </a:cubicBezTo>
                  <a:cubicBezTo>
                    <a:pt x="496" y="9477"/>
                    <a:pt x="596" y="12013"/>
                    <a:pt x="662" y="14548"/>
                  </a:cubicBezTo>
                  <a:cubicBezTo>
                    <a:pt x="662" y="14614"/>
                    <a:pt x="696" y="14681"/>
                    <a:pt x="762" y="14748"/>
                  </a:cubicBezTo>
                  <a:cubicBezTo>
                    <a:pt x="796" y="14848"/>
                    <a:pt x="863" y="14948"/>
                    <a:pt x="963" y="14948"/>
                  </a:cubicBezTo>
                  <a:cubicBezTo>
                    <a:pt x="896" y="14915"/>
                    <a:pt x="863" y="14815"/>
                    <a:pt x="863" y="14748"/>
                  </a:cubicBezTo>
                  <a:cubicBezTo>
                    <a:pt x="796" y="12446"/>
                    <a:pt x="729" y="10178"/>
                    <a:pt x="662" y="7876"/>
                  </a:cubicBezTo>
                  <a:cubicBezTo>
                    <a:pt x="596" y="5441"/>
                    <a:pt x="529" y="2973"/>
                    <a:pt x="462" y="538"/>
                  </a:cubicBezTo>
                  <a:lnTo>
                    <a:pt x="429" y="37"/>
                  </a:lnTo>
                  <a:cubicBezTo>
                    <a:pt x="429" y="37"/>
                    <a:pt x="396" y="4"/>
                    <a:pt x="396" y="4"/>
                  </a:cubicBezTo>
                  <a:cubicBezTo>
                    <a:pt x="381" y="2"/>
                    <a:pt x="366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7">
              <a:extLst>
                <a:ext uri="{FF2B5EF4-FFF2-40B4-BE49-F238E27FC236}">
                  <a16:creationId xmlns:a16="http://schemas.microsoft.com/office/drawing/2014/main" id="{E4F8F7B2-8B5C-1635-5770-AB1DDEC4B12B}"/>
                </a:ext>
              </a:extLst>
            </p:cNvPr>
            <p:cNvSpPr/>
            <p:nvPr/>
          </p:nvSpPr>
          <p:spPr>
            <a:xfrm>
              <a:off x="4978725" y="5278375"/>
              <a:ext cx="1318475" cy="1233425"/>
            </a:xfrm>
            <a:custGeom>
              <a:avLst/>
              <a:gdLst/>
              <a:ahLst/>
              <a:cxnLst/>
              <a:rect l="l" t="t" r="r" b="b"/>
              <a:pathLst>
                <a:path w="52739" h="49337" extrusionOk="0">
                  <a:moveTo>
                    <a:pt x="46734" y="3604"/>
                  </a:moveTo>
                  <a:lnTo>
                    <a:pt x="46767" y="4471"/>
                  </a:lnTo>
                  <a:cubicBezTo>
                    <a:pt x="46834" y="7006"/>
                    <a:pt x="46934" y="9541"/>
                    <a:pt x="47001" y="12110"/>
                  </a:cubicBezTo>
                  <a:cubicBezTo>
                    <a:pt x="47068" y="14645"/>
                    <a:pt x="47134" y="17180"/>
                    <a:pt x="47234" y="19715"/>
                  </a:cubicBezTo>
                  <a:cubicBezTo>
                    <a:pt x="47301" y="22250"/>
                    <a:pt x="47368" y="24785"/>
                    <a:pt x="47468" y="27321"/>
                  </a:cubicBezTo>
                  <a:cubicBezTo>
                    <a:pt x="47535" y="29856"/>
                    <a:pt x="47601" y="32391"/>
                    <a:pt x="47701" y="34926"/>
                  </a:cubicBezTo>
                  <a:cubicBezTo>
                    <a:pt x="47735" y="36327"/>
                    <a:pt x="47768" y="37761"/>
                    <a:pt x="47835" y="39196"/>
                  </a:cubicBezTo>
                  <a:cubicBezTo>
                    <a:pt x="47601" y="39296"/>
                    <a:pt x="47368" y="39396"/>
                    <a:pt x="47168" y="39529"/>
                  </a:cubicBezTo>
                  <a:cubicBezTo>
                    <a:pt x="45333" y="40363"/>
                    <a:pt x="43332" y="41064"/>
                    <a:pt x="41263" y="41597"/>
                  </a:cubicBezTo>
                  <a:cubicBezTo>
                    <a:pt x="41263" y="40463"/>
                    <a:pt x="41230" y="39363"/>
                    <a:pt x="41197" y="38262"/>
                  </a:cubicBezTo>
                  <a:lnTo>
                    <a:pt x="41063" y="30556"/>
                  </a:lnTo>
                  <a:cubicBezTo>
                    <a:pt x="41030" y="28054"/>
                    <a:pt x="40997" y="25586"/>
                    <a:pt x="40930" y="23084"/>
                  </a:cubicBezTo>
                  <a:cubicBezTo>
                    <a:pt x="40896" y="20816"/>
                    <a:pt x="40863" y="18514"/>
                    <a:pt x="40796" y="16246"/>
                  </a:cubicBezTo>
                  <a:cubicBezTo>
                    <a:pt x="40796" y="16146"/>
                    <a:pt x="40796" y="16046"/>
                    <a:pt x="40796" y="15946"/>
                  </a:cubicBezTo>
                  <a:cubicBezTo>
                    <a:pt x="40763" y="15812"/>
                    <a:pt x="40763" y="15646"/>
                    <a:pt x="40763" y="15512"/>
                  </a:cubicBezTo>
                  <a:cubicBezTo>
                    <a:pt x="40730" y="15212"/>
                    <a:pt x="40696" y="14912"/>
                    <a:pt x="40696" y="14578"/>
                  </a:cubicBezTo>
                  <a:cubicBezTo>
                    <a:pt x="40630" y="13911"/>
                    <a:pt x="40596" y="13244"/>
                    <a:pt x="40563" y="12610"/>
                  </a:cubicBezTo>
                  <a:cubicBezTo>
                    <a:pt x="40563" y="12076"/>
                    <a:pt x="40530" y="11543"/>
                    <a:pt x="40496" y="11009"/>
                  </a:cubicBezTo>
                  <a:cubicBezTo>
                    <a:pt x="40463" y="10308"/>
                    <a:pt x="40429" y="9608"/>
                    <a:pt x="40396" y="8907"/>
                  </a:cubicBezTo>
                  <a:lnTo>
                    <a:pt x="40396" y="8941"/>
                  </a:lnTo>
                  <a:lnTo>
                    <a:pt x="40363" y="8340"/>
                  </a:lnTo>
                  <a:cubicBezTo>
                    <a:pt x="40363" y="8407"/>
                    <a:pt x="40363" y="8440"/>
                    <a:pt x="40329" y="8507"/>
                  </a:cubicBezTo>
                  <a:cubicBezTo>
                    <a:pt x="40329" y="8774"/>
                    <a:pt x="40329" y="9041"/>
                    <a:pt x="40296" y="9308"/>
                  </a:cubicBezTo>
                  <a:cubicBezTo>
                    <a:pt x="40296" y="9441"/>
                    <a:pt x="40296" y="9575"/>
                    <a:pt x="40296" y="9741"/>
                  </a:cubicBezTo>
                  <a:cubicBezTo>
                    <a:pt x="40296" y="9775"/>
                    <a:pt x="40296" y="9841"/>
                    <a:pt x="40296" y="9875"/>
                  </a:cubicBezTo>
                  <a:lnTo>
                    <a:pt x="40296" y="9908"/>
                  </a:lnTo>
                  <a:cubicBezTo>
                    <a:pt x="40296" y="9975"/>
                    <a:pt x="40296" y="10008"/>
                    <a:pt x="40296" y="10075"/>
                  </a:cubicBezTo>
                  <a:cubicBezTo>
                    <a:pt x="40263" y="10142"/>
                    <a:pt x="40263" y="10242"/>
                    <a:pt x="40263" y="10308"/>
                  </a:cubicBezTo>
                  <a:cubicBezTo>
                    <a:pt x="40263" y="10609"/>
                    <a:pt x="40229" y="10875"/>
                    <a:pt x="40229" y="11176"/>
                  </a:cubicBezTo>
                  <a:cubicBezTo>
                    <a:pt x="40196" y="11476"/>
                    <a:pt x="40196" y="11776"/>
                    <a:pt x="40196" y="12076"/>
                  </a:cubicBezTo>
                  <a:lnTo>
                    <a:pt x="40196" y="12110"/>
                  </a:lnTo>
                  <a:cubicBezTo>
                    <a:pt x="40196" y="12443"/>
                    <a:pt x="40163" y="12777"/>
                    <a:pt x="40163" y="13110"/>
                  </a:cubicBezTo>
                  <a:lnTo>
                    <a:pt x="40163" y="13844"/>
                  </a:lnTo>
                  <a:cubicBezTo>
                    <a:pt x="40229" y="16279"/>
                    <a:pt x="40263" y="18681"/>
                    <a:pt x="40296" y="21116"/>
                  </a:cubicBezTo>
                  <a:lnTo>
                    <a:pt x="40429" y="28588"/>
                  </a:lnTo>
                  <a:cubicBezTo>
                    <a:pt x="40496" y="31090"/>
                    <a:pt x="40530" y="33625"/>
                    <a:pt x="40596" y="36127"/>
                  </a:cubicBezTo>
                  <a:lnTo>
                    <a:pt x="40696" y="41731"/>
                  </a:lnTo>
                  <a:cubicBezTo>
                    <a:pt x="38228" y="42331"/>
                    <a:pt x="35626" y="42732"/>
                    <a:pt x="32991" y="42932"/>
                  </a:cubicBezTo>
                  <a:cubicBezTo>
                    <a:pt x="32991" y="42465"/>
                    <a:pt x="32991" y="41998"/>
                    <a:pt x="32991" y="41531"/>
                  </a:cubicBezTo>
                  <a:cubicBezTo>
                    <a:pt x="32957" y="38895"/>
                    <a:pt x="32924" y="36294"/>
                    <a:pt x="32891" y="33692"/>
                  </a:cubicBezTo>
                  <a:cubicBezTo>
                    <a:pt x="32891" y="31190"/>
                    <a:pt x="32857" y="28688"/>
                    <a:pt x="32824" y="26186"/>
                  </a:cubicBezTo>
                  <a:cubicBezTo>
                    <a:pt x="32824" y="23651"/>
                    <a:pt x="32791" y="21149"/>
                    <a:pt x="32757" y="18614"/>
                  </a:cubicBezTo>
                  <a:cubicBezTo>
                    <a:pt x="32757" y="16046"/>
                    <a:pt x="32724" y="13477"/>
                    <a:pt x="32691" y="10909"/>
                  </a:cubicBezTo>
                  <a:lnTo>
                    <a:pt x="32657" y="4037"/>
                  </a:lnTo>
                  <a:cubicBezTo>
                    <a:pt x="33825" y="4004"/>
                    <a:pt x="35026" y="3970"/>
                    <a:pt x="36226" y="3937"/>
                  </a:cubicBezTo>
                  <a:cubicBezTo>
                    <a:pt x="38728" y="3837"/>
                    <a:pt x="41230" y="3770"/>
                    <a:pt x="43732" y="3704"/>
                  </a:cubicBezTo>
                  <a:cubicBezTo>
                    <a:pt x="44733" y="3670"/>
                    <a:pt x="45733" y="3637"/>
                    <a:pt x="46734" y="3604"/>
                  </a:cubicBezTo>
                  <a:close/>
                  <a:moveTo>
                    <a:pt x="32057" y="4071"/>
                  </a:moveTo>
                  <a:lnTo>
                    <a:pt x="32090" y="7039"/>
                  </a:lnTo>
                  <a:cubicBezTo>
                    <a:pt x="32123" y="9608"/>
                    <a:pt x="32123" y="12176"/>
                    <a:pt x="32157" y="14745"/>
                  </a:cubicBezTo>
                  <a:cubicBezTo>
                    <a:pt x="32190" y="17280"/>
                    <a:pt x="32190" y="19815"/>
                    <a:pt x="32224" y="22350"/>
                  </a:cubicBezTo>
                  <a:cubicBezTo>
                    <a:pt x="32257" y="24986"/>
                    <a:pt x="32290" y="27587"/>
                    <a:pt x="32290" y="30189"/>
                  </a:cubicBezTo>
                  <a:cubicBezTo>
                    <a:pt x="32324" y="32758"/>
                    <a:pt x="32324" y="35293"/>
                    <a:pt x="32357" y="37828"/>
                  </a:cubicBezTo>
                  <a:cubicBezTo>
                    <a:pt x="32390" y="39563"/>
                    <a:pt x="32390" y="41264"/>
                    <a:pt x="32424" y="42965"/>
                  </a:cubicBezTo>
                  <a:cubicBezTo>
                    <a:pt x="31166" y="43061"/>
                    <a:pt x="29900" y="43103"/>
                    <a:pt x="28630" y="43103"/>
                  </a:cubicBezTo>
                  <a:cubicBezTo>
                    <a:pt x="27240" y="43103"/>
                    <a:pt x="25846" y="43052"/>
                    <a:pt x="24451" y="42965"/>
                  </a:cubicBezTo>
                  <a:cubicBezTo>
                    <a:pt x="24451" y="42031"/>
                    <a:pt x="24418" y="41064"/>
                    <a:pt x="24418" y="40130"/>
                  </a:cubicBezTo>
                  <a:cubicBezTo>
                    <a:pt x="24385" y="37561"/>
                    <a:pt x="24318" y="34993"/>
                    <a:pt x="24318" y="32458"/>
                  </a:cubicBezTo>
                  <a:cubicBezTo>
                    <a:pt x="24285" y="31957"/>
                    <a:pt x="24285" y="31457"/>
                    <a:pt x="24285" y="30956"/>
                  </a:cubicBezTo>
                  <a:cubicBezTo>
                    <a:pt x="24285" y="30823"/>
                    <a:pt x="24251" y="30723"/>
                    <a:pt x="24251" y="30590"/>
                  </a:cubicBezTo>
                  <a:cubicBezTo>
                    <a:pt x="24184" y="30289"/>
                    <a:pt x="24151" y="29956"/>
                    <a:pt x="24151" y="29656"/>
                  </a:cubicBezTo>
                  <a:cubicBezTo>
                    <a:pt x="24118" y="29355"/>
                    <a:pt x="24084" y="29055"/>
                    <a:pt x="24084" y="28755"/>
                  </a:cubicBezTo>
                  <a:cubicBezTo>
                    <a:pt x="24084" y="28455"/>
                    <a:pt x="24051" y="28154"/>
                    <a:pt x="24051" y="27854"/>
                  </a:cubicBezTo>
                  <a:cubicBezTo>
                    <a:pt x="24018" y="27587"/>
                    <a:pt x="23984" y="27321"/>
                    <a:pt x="23984" y="27054"/>
                  </a:cubicBezTo>
                  <a:cubicBezTo>
                    <a:pt x="23951" y="26587"/>
                    <a:pt x="23884" y="26153"/>
                    <a:pt x="23851" y="25686"/>
                  </a:cubicBezTo>
                  <a:cubicBezTo>
                    <a:pt x="23818" y="25920"/>
                    <a:pt x="23818" y="26186"/>
                    <a:pt x="23784" y="26420"/>
                  </a:cubicBezTo>
                  <a:cubicBezTo>
                    <a:pt x="23751" y="26753"/>
                    <a:pt x="23751" y="27087"/>
                    <a:pt x="23751" y="27421"/>
                  </a:cubicBezTo>
                  <a:cubicBezTo>
                    <a:pt x="23717" y="27788"/>
                    <a:pt x="23717" y="28154"/>
                    <a:pt x="23684" y="28555"/>
                  </a:cubicBezTo>
                  <a:cubicBezTo>
                    <a:pt x="23684" y="28688"/>
                    <a:pt x="23684" y="28822"/>
                    <a:pt x="23684" y="28922"/>
                  </a:cubicBezTo>
                  <a:cubicBezTo>
                    <a:pt x="23684" y="30189"/>
                    <a:pt x="23717" y="31457"/>
                    <a:pt x="23717" y="32724"/>
                  </a:cubicBezTo>
                  <a:cubicBezTo>
                    <a:pt x="23751" y="35293"/>
                    <a:pt x="23784" y="37861"/>
                    <a:pt x="23851" y="40397"/>
                  </a:cubicBezTo>
                  <a:cubicBezTo>
                    <a:pt x="23851" y="41231"/>
                    <a:pt x="23851" y="42064"/>
                    <a:pt x="23884" y="42932"/>
                  </a:cubicBezTo>
                  <a:cubicBezTo>
                    <a:pt x="18547" y="42498"/>
                    <a:pt x="13343" y="41431"/>
                    <a:pt x="8907" y="39763"/>
                  </a:cubicBezTo>
                  <a:cubicBezTo>
                    <a:pt x="7873" y="39429"/>
                    <a:pt x="6839" y="39029"/>
                    <a:pt x="5838" y="38629"/>
                  </a:cubicBezTo>
                  <a:cubicBezTo>
                    <a:pt x="5805" y="37494"/>
                    <a:pt x="5805" y="36394"/>
                    <a:pt x="5771" y="35260"/>
                  </a:cubicBezTo>
                  <a:cubicBezTo>
                    <a:pt x="5738" y="32691"/>
                    <a:pt x="5705" y="30089"/>
                    <a:pt x="5638" y="27521"/>
                  </a:cubicBezTo>
                  <a:cubicBezTo>
                    <a:pt x="5605" y="25019"/>
                    <a:pt x="5571" y="22550"/>
                    <a:pt x="5504" y="20049"/>
                  </a:cubicBezTo>
                  <a:cubicBezTo>
                    <a:pt x="5471" y="17514"/>
                    <a:pt x="5438" y="14978"/>
                    <a:pt x="5371" y="12443"/>
                  </a:cubicBezTo>
                  <a:cubicBezTo>
                    <a:pt x="5338" y="9941"/>
                    <a:pt x="5304" y="7406"/>
                    <a:pt x="5238" y="4905"/>
                  </a:cubicBezTo>
                  <a:lnTo>
                    <a:pt x="5404" y="4905"/>
                  </a:lnTo>
                  <a:cubicBezTo>
                    <a:pt x="7873" y="4838"/>
                    <a:pt x="10341" y="4738"/>
                    <a:pt x="12776" y="4671"/>
                  </a:cubicBezTo>
                  <a:cubicBezTo>
                    <a:pt x="13077" y="4671"/>
                    <a:pt x="13377" y="4638"/>
                    <a:pt x="13677" y="4638"/>
                  </a:cubicBezTo>
                  <a:cubicBezTo>
                    <a:pt x="13677" y="6005"/>
                    <a:pt x="13677" y="7373"/>
                    <a:pt x="13710" y="8741"/>
                  </a:cubicBezTo>
                  <a:cubicBezTo>
                    <a:pt x="13710" y="11309"/>
                    <a:pt x="13710" y="13844"/>
                    <a:pt x="13710" y="16379"/>
                  </a:cubicBezTo>
                  <a:cubicBezTo>
                    <a:pt x="13744" y="18848"/>
                    <a:pt x="13744" y="21350"/>
                    <a:pt x="13744" y="23818"/>
                  </a:cubicBezTo>
                  <a:cubicBezTo>
                    <a:pt x="13744" y="26387"/>
                    <a:pt x="13777" y="28955"/>
                    <a:pt x="13777" y="31524"/>
                  </a:cubicBezTo>
                  <a:cubicBezTo>
                    <a:pt x="13777" y="32758"/>
                    <a:pt x="13777" y="33992"/>
                    <a:pt x="13777" y="35260"/>
                  </a:cubicBezTo>
                  <a:cubicBezTo>
                    <a:pt x="13810" y="35593"/>
                    <a:pt x="13877" y="35960"/>
                    <a:pt x="13910" y="36327"/>
                  </a:cubicBezTo>
                  <a:cubicBezTo>
                    <a:pt x="13944" y="36694"/>
                    <a:pt x="13977" y="37061"/>
                    <a:pt x="14011" y="37428"/>
                  </a:cubicBezTo>
                  <a:cubicBezTo>
                    <a:pt x="14011" y="37461"/>
                    <a:pt x="14044" y="37528"/>
                    <a:pt x="14044" y="37561"/>
                  </a:cubicBezTo>
                  <a:cubicBezTo>
                    <a:pt x="14077" y="36627"/>
                    <a:pt x="14111" y="35727"/>
                    <a:pt x="14144" y="34793"/>
                  </a:cubicBezTo>
                  <a:lnTo>
                    <a:pt x="14144" y="34826"/>
                  </a:lnTo>
                  <a:cubicBezTo>
                    <a:pt x="14177" y="34225"/>
                    <a:pt x="14211" y="33592"/>
                    <a:pt x="14244" y="32991"/>
                  </a:cubicBezTo>
                  <a:cubicBezTo>
                    <a:pt x="14244" y="32843"/>
                    <a:pt x="14244" y="32673"/>
                    <a:pt x="14244" y="32524"/>
                  </a:cubicBezTo>
                  <a:cubicBezTo>
                    <a:pt x="14277" y="32091"/>
                    <a:pt x="14311" y="31657"/>
                    <a:pt x="14344" y="31223"/>
                  </a:cubicBezTo>
                  <a:cubicBezTo>
                    <a:pt x="14344" y="31123"/>
                    <a:pt x="14344" y="31057"/>
                    <a:pt x="14344" y="30956"/>
                  </a:cubicBezTo>
                  <a:cubicBezTo>
                    <a:pt x="14344" y="29322"/>
                    <a:pt x="14344" y="27687"/>
                    <a:pt x="14344" y="26053"/>
                  </a:cubicBezTo>
                  <a:cubicBezTo>
                    <a:pt x="14344" y="23585"/>
                    <a:pt x="14311" y="21116"/>
                    <a:pt x="14311" y="18648"/>
                  </a:cubicBezTo>
                  <a:cubicBezTo>
                    <a:pt x="14311" y="16079"/>
                    <a:pt x="14277" y="13511"/>
                    <a:pt x="14277" y="10942"/>
                  </a:cubicBezTo>
                  <a:cubicBezTo>
                    <a:pt x="14277" y="8841"/>
                    <a:pt x="14277" y="6739"/>
                    <a:pt x="14277" y="4604"/>
                  </a:cubicBezTo>
                  <a:cubicBezTo>
                    <a:pt x="16346" y="4571"/>
                    <a:pt x="18414" y="4504"/>
                    <a:pt x="20482" y="4438"/>
                  </a:cubicBezTo>
                  <a:lnTo>
                    <a:pt x="23351" y="4337"/>
                  </a:lnTo>
                  <a:cubicBezTo>
                    <a:pt x="23351" y="4971"/>
                    <a:pt x="23351" y="5605"/>
                    <a:pt x="23384" y="6239"/>
                  </a:cubicBezTo>
                  <a:cubicBezTo>
                    <a:pt x="23417" y="8741"/>
                    <a:pt x="23451" y="11242"/>
                    <a:pt x="23484" y="13744"/>
                  </a:cubicBezTo>
                  <a:cubicBezTo>
                    <a:pt x="23517" y="15479"/>
                    <a:pt x="23551" y="17213"/>
                    <a:pt x="23584" y="18981"/>
                  </a:cubicBezTo>
                  <a:cubicBezTo>
                    <a:pt x="23584" y="18998"/>
                    <a:pt x="23584" y="19006"/>
                    <a:pt x="23584" y="19015"/>
                  </a:cubicBezTo>
                  <a:cubicBezTo>
                    <a:pt x="23617" y="19382"/>
                    <a:pt x="23651" y="19715"/>
                    <a:pt x="23684" y="20049"/>
                  </a:cubicBezTo>
                  <a:cubicBezTo>
                    <a:pt x="23717" y="20316"/>
                    <a:pt x="23751" y="20582"/>
                    <a:pt x="23784" y="20849"/>
                  </a:cubicBezTo>
                  <a:cubicBezTo>
                    <a:pt x="23818" y="20449"/>
                    <a:pt x="23818" y="20082"/>
                    <a:pt x="23851" y="19682"/>
                  </a:cubicBezTo>
                  <a:cubicBezTo>
                    <a:pt x="23851" y="19448"/>
                    <a:pt x="23884" y="19215"/>
                    <a:pt x="23884" y="18981"/>
                  </a:cubicBezTo>
                  <a:cubicBezTo>
                    <a:pt x="23918" y="18714"/>
                    <a:pt x="23918" y="18481"/>
                    <a:pt x="23951" y="18214"/>
                  </a:cubicBezTo>
                  <a:lnTo>
                    <a:pt x="23951" y="18181"/>
                  </a:lnTo>
                  <a:cubicBezTo>
                    <a:pt x="23951" y="17747"/>
                    <a:pt x="23984" y="17313"/>
                    <a:pt x="24018" y="16846"/>
                  </a:cubicBezTo>
                  <a:cubicBezTo>
                    <a:pt x="24018" y="16446"/>
                    <a:pt x="23984" y="16046"/>
                    <a:pt x="24018" y="15612"/>
                  </a:cubicBezTo>
                  <a:cubicBezTo>
                    <a:pt x="24018" y="15212"/>
                    <a:pt x="24018" y="14778"/>
                    <a:pt x="24051" y="14345"/>
                  </a:cubicBezTo>
                  <a:cubicBezTo>
                    <a:pt x="24051" y="14078"/>
                    <a:pt x="24051" y="13811"/>
                    <a:pt x="24084" y="13511"/>
                  </a:cubicBezTo>
                  <a:cubicBezTo>
                    <a:pt x="24051" y="12710"/>
                    <a:pt x="24051" y="11876"/>
                    <a:pt x="24051" y="11076"/>
                  </a:cubicBezTo>
                  <a:cubicBezTo>
                    <a:pt x="23984" y="8841"/>
                    <a:pt x="23951" y="6572"/>
                    <a:pt x="23918" y="4337"/>
                  </a:cubicBezTo>
                  <a:cubicBezTo>
                    <a:pt x="25385" y="4271"/>
                    <a:pt x="26853" y="4237"/>
                    <a:pt x="28321" y="4171"/>
                  </a:cubicBezTo>
                  <a:cubicBezTo>
                    <a:pt x="29555" y="4137"/>
                    <a:pt x="30823" y="4104"/>
                    <a:pt x="32057" y="4071"/>
                  </a:cubicBezTo>
                  <a:close/>
                  <a:moveTo>
                    <a:pt x="48969" y="1"/>
                  </a:moveTo>
                  <a:lnTo>
                    <a:pt x="43865" y="168"/>
                  </a:lnTo>
                  <a:cubicBezTo>
                    <a:pt x="41297" y="234"/>
                    <a:pt x="38728" y="301"/>
                    <a:pt x="36126" y="368"/>
                  </a:cubicBezTo>
                  <a:lnTo>
                    <a:pt x="28754" y="568"/>
                  </a:lnTo>
                  <a:cubicBezTo>
                    <a:pt x="26153" y="635"/>
                    <a:pt x="23551" y="701"/>
                    <a:pt x="20949" y="768"/>
                  </a:cubicBezTo>
                  <a:cubicBezTo>
                    <a:pt x="18380" y="835"/>
                    <a:pt x="15845" y="935"/>
                    <a:pt x="13310" y="1002"/>
                  </a:cubicBezTo>
                  <a:cubicBezTo>
                    <a:pt x="10742" y="1068"/>
                    <a:pt x="8173" y="1135"/>
                    <a:pt x="5638" y="1202"/>
                  </a:cubicBezTo>
                  <a:cubicBezTo>
                    <a:pt x="3770" y="1235"/>
                    <a:pt x="1869" y="1302"/>
                    <a:pt x="1" y="1335"/>
                  </a:cubicBezTo>
                  <a:cubicBezTo>
                    <a:pt x="1" y="1369"/>
                    <a:pt x="1" y="1402"/>
                    <a:pt x="1" y="1435"/>
                  </a:cubicBezTo>
                  <a:cubicBezTo>
                    <a:pt x="34" y="2636"/>
                    <a:pt x="67" y="3837"/>
                    <a:pt x="101" y="5038"/>
                  </a:cubicBezTo>
                  <a:cubicBezTo>
                    <a:pt x="1635" y="5005"/>
                    <a:pt x="3169" y="4971"/>
                    <a:pt x="4671" y="4905"/>
                  </a:cubicBezTo>
                  <a:cubicBezTo>
                    <a:pt x="4671" y="5405"/>
                    <a:pt x="4704" y="5905"/>
                    <a:pt x="4704" y="6406"/>
                  </a:cubicBezTo>
                  <a:cubicBezTo>
                    <a:pt x="4737" y="8974"/>
                    <a:pt x="4804" y="11543"/>
                    <a:pt x="4837" y="14144"/>
                  </a:cubicBezTo>
                  <a:cubicBezTo>
                    <a:pt x="4871" y="16680"/>
                    <a:pt x="4937" y="19248"/>
                    <a:pt x="4971" y="21817"/>
                  </a:cubicBezTo>
                  <a:cubicBezTo>
                    <a:pt x="5004" y="24352"/>
                    <a:pt x="5071" y="26920"/>
                    <a:pt x="5104" y="29455"/>
                  </a:cubicBezTo>
                  <a:cubicBezTo>
                    <a:pt x="5138" y="31957"/>
                    <a:pt x="5171" y="34459"/>
                    <a:pt x="5238" y="36961"/>
                  </a:cubicBezTo>
                  <a:cubicBezTo>
                    <a:pt x="5238" y="37428"/>
                    <a:pt x="5238" y="37895"/>
                    <a:pt x="5238" y="38362"/>
                  </a:cubicBezTo>
                  <a:cubicBezTo>
                    <a:pt x="3803" y="37695"/>
                    <a:pt x="2402" y="36994"/>
                    <a:pt x="1035" y="36127"/>
                  </a:cubicBezTo>
                  <a:lnTo>
                    <a:pt x="1035" y="36127"/>
                  </a:lnTo>
                  <a:cubicBezTo>
                    <a:pt x="1068" y="37228"/>
                    <a:pt x="1101" y="38362"/>
                    <a:pt x="1135" y="39463"/>
                  </a:cubicBezTo>
                  <a:cubicBezTo>
                    <a:pt x="1201" y="41931"/>
                    <a:pt x="1268" y="44399"/>
                    <a:pt x="1368" y="46868"/>
                  </a:cubicBezTo>
                  <a:cubicBezTo>
                    <a:pt x="1368" y="47668"/>
                    <a:pt x="1402" y="48469"/>
                    <a:pt x="1435" y="49270"/>
                  </a:cubicBezTo>
                  <a:cubicBezTo>
                    <a:pt x="1435" y="49303"/>
                    <a:pt x="1435" y="49303"/>
                    <a:pt x="1435" y="49336"/>
                  </a:cubicBezTo>
                  <a:cubicBezTo>
                    <a:pt x="2936" y="49270"/>
                    <a:pt x="4470" y="49203"/>
                    <a:pt x="6005" y="49136"/>
                  </a:cubicBezTo>
                  <a:cubicBezTo>
                    <a:pt x="8640" y="49036"/>
                    <a:pt x="11275" y="48936"/>
                    <a:pt x="13910" y="48803"/>
                  </a:cubicBezTo>
                  <a:cubicBezTo>
                    <a:pt x="16379" y="48703"/>
                    <a:pt x="18847" y="48602"/>
                    <a:pt x="21316" y="48502"/>
                  </a:cubicBezTo>
                  <a:cubicBezTo>
                    <a:pt x="23851" y="48402"/>
                    <a:pt x="26353" y="48302"/>
                    <a:pt x="28888" y="48169"/>
                  </a:cubicBezTo>
                  <a:cubicBezTo>
                    <a:pt x="31523" y="48069"/>
                    <a:pt x="34125" y="47969"/>
                    <a:pt x="36760" y="47869"/>
                  </a:cubicBezTo>
                  <a:cubicBezTo>
                    <a:pt x="39295" y="47735"/>
                    <a:pt x="41830" y="47635"/>
                    <a:pt x="44366" y="47535"/>
                  </a:cubicBezTo>
                  <a:cubicBezTo>
                    <a:pt x="46934" y="47435"/>
                    <a:pt x="49536" y="47335"/>
                    <a:pt x="52138" y="47201"/>
                  </a:cubicBezTo>
                  <a:cubicBezTo>
                    <a:pt x="52205" y="47201"/>
                    <a:pt x="52271" y="47168"/>
                    <a:pt x="52338" y="47135"/>
                  </a:cubicBezTo>
                  <a:lnTo>
                    <a:pt x="52438" y="47135"/>
                  </a:lnTo>
                  <a:cubicBezTo>
                    <a:pt x="52605" y="47135"/>
                    <a:pt x="52738" y="47001"/>
                    <a:pt x="52738" y="46835"/>
                  </a:cubicBezTo>
                  <a:cubicBezTo>
                    <a:pt x="52705" y="45967"/>
                    <a:pt x="52672" y="45133"/>
                    <a:pt x="52638" y="44266"/>
                  </a:cubicBezTo>
                  <a:cubicBezTo>
                    <a:pt x="52471" y="41998"/>
                    <a:pt x="52672" y="39663"/>
                    <a:pt x="52371" y="37394"/>
                  </a:cubicBezTo>
                  <a:cubicBezTo>
                    <a:pt x="52338" y="37361"/>
                    <a:pt x="52305" y="37328"/>
                    <a:pt x="52271" y="37294"/>
                  </a:cubicBezTo>
                  <a:cubicBezTo>
                    <a:pt x="52405" y="37194"/>
                    <a:pt x="52471" y="37027"/>
                    <a:pt x="52371" y="36861"/>
                  </a:cubicBezTo>
                  <a:cubicBezTo>
                    <a:pt x="52305" y="36794"/>
                    <a:pt x="52271" y="36761"/>
                    <a:pt x="52205" y="36761"/>
                  </a:cubicBezTo>
                  <a:lnTo>
                    <a:pt x="52205" y="36827"/>
                  </a:lnTo>
                  <a:cubicBezTo>
                    <a:pt x="52271" y="39296"/>
                    <a:pt x="52338" y="41764"/>
                    <a:pt x="52405" y="44266"/>
                  </a:cubicBezTo>
                  <a:cubicBezTo>
                    <a:pt x="52405" y="44967"/>
                    <a:pt x="52438" y="45667"/>
                    <a:pt x="52438" y="46401"/>
                  </a:cubicBezTo>
                  <a:cubicBezTo>
                    <a:pt x="52505" y="46401"/>
                    <a:pt x="52571" y="46468"/>
                    <a:pt x="52605" y="46568"/>
                  </a:cubicBezTo>
                  <a:cubicBezTo>
                    <a:pt x="52638" y="46734"/>
                    <a:pt x="52571" y="46868"/>
                    <a:pt x="52438" y="46935"/>
                  </a:cubicBezTo>
                  <a:cubicBezTo>
                    <a:pt x="52405" y="47035"/>
                    <a:pt x="52305" y="47101"/>
                    <a:pt x="52171" y="47101"/>
                  </a:cubicBezTo>
                  <a:cubicBezTo>
                    <a:pt x="52104" y="47101"/>
                    <a:pt x="52038" y="47068"/>
                    <a:pt x="51971" y="47001"/>
                  </a:cubicBezTo>
                  <a:cubicBezTo>
                    <a:pt x="51704" y="47035"/>
                    <a:pt x="51404" y="47001"/>
                    <a:pt x="51237" y="47068"/>
                  </a:cubicBezTo>
                  <a:cubicBezTo>
                    <a:pt x="51104" y="47068"/>
                    <a:pt x="51004" y="47101"/>
                    <a:pt x="50870" y="47101"/>
                  </a:cubicBezTo>
                  <a:cubicBezTo>
                    <a:pt x="50837" y="47135"/>
                    <a:pt x="50770" y="47168"/>
                    <a:pt x="50703" y="47168"/>
                  </a:cubicBezTo>
                  <a:cubicBezTo>
                    <a:pt x="50686" y="47172"/>
                    <a:pt x="50669" y="47173"/>
                    <a:pt x="50652" y="47173"/>
                  </a:cubicBezTo>
                  <a:cubicBezTo>
                    <a:pt x="50510" y="47173"/>
                    <a:pt x="50400" y="47051"/>
                    <a:pt x="50370" y="46901"/>
                  </a:cubicBezTo>
                  <a:cubicBezTo>
                    <a:pt x="50303" y="44766"/>
                    <a:pt x="50236" y="42598"/>
                    <a:pt x="50170" y="40430"/>
                  </a:cubicBezTo>
                  <a:cubicBezTo>
                    <a:pt x="50136" y="39629"/>
                    <a:pt x="50136" y="38795"/>
                    <a:pt x="50103" y="37961"/>
                  </a:cubicBezTo>
                  <a:cubicBezTo>
                    <a:pt x="49536" y="38295"/>
                    <a:pt x="48969" y="38595"/>
                    <a:pt x="48402" y="38895"/>
                  </a:cubicBezTo>
                  <a:cubicBezTo>
                    <a:pt x="48335" y="36794"/>
                    <a:pt x="48268" y="34659"/>
                    <a:pt x="48202" y="32558"/>
                  </a:cubicBezTo>
                  <a:cubicBezTo>
                    <a:pt x="48135" y="29922"/>
                    <a:pt x="48068" y="27321"/>
                    <a:pt x="47968" y="24685"/>
                  </a:cubicBezTo>
                  <a:cubicBezTo>
                    <a:pt x="47901" y="22184"/>
                    <a:pt x="47835" y="19715"/>
                    <a:pt x="47735" y="17213"/>
                  </a:cubicBezTo>
                  <a:cubicBezTo>
                    <a:pt x="47668" y="14578"/>
                    <a:pt x="47601" y="11943"/>
                    <a:pt x="47501" y="9341"/>
                  </a:cubicBezTo>
                  <a:cubicBezTo>
                    <a:pt x="47434" y="7406"/>
                    <a:pt x="47401" y="5505"/>
                    <a:pt x="47334" y="3570"/>
                  </a:cubicBezTo>
                  <a:cubicBezTo>
                    <a:pt x="47901" y="3570"/>
                    <a:pt x="48435" y="3537"/>
                    <a:pt x="49002" y="3537"/>
                  </a:cubicBezTo>
                  <a:lnTo>
                    <a:pt x="48969" y="2703"/>
                  </a:lnTo>
                  <a:cubicBezTo>
                    <a:pt x="48969" y="2236"/>
                    <a:pt x="48936" y="1802"/>
                    <a:pt x="48936" y="1369"/>
                  </a:cubicBezTo>
                  <a:cubicBezTo>
                    <a:pt x="48902" y="968"/>
                    <a:pt x="48902" y="601"/>
                    <a:pt x="48902" y="201"/>
                  </a:cubicBezTo>
                  <a:cubicBezTo>
                    <a:pt x="48869" y="134"/>
                    <a:pt x="48902" y="68"/>
                    <a:pt x="4896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7">
              <a:extLst>
                <a:ext uri="{FF2B5EF4-FFF2-40B4-BE49-F238E27FC236}">
                  <a16:creationId xmlns:a16="http://schemas.microsoft.com/office/drawing/2014/main" id="{39937DB1-54E9-69B5-8E0D-A7F643AC8A9C}"/>
                </a:ext>
              </a:extLst>
            </p:cNvPr>
            <p:cNvSpPr/>
            <p:nvPr/>
          </p:nvSpPr>
          <p:spPr>
            <a:xfrm>
              <a:off x="4885325" y="49098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7">
              <a:extLst>
                <a:ext uri="{FF2B5EF4-FFF2-40B4-BE49-F238E27FC236}">
                  <a16:creationId xmlns:a16="http://schemas.microsoft.com/office/drawing/2014/main" id="{A5D4B614-2069-CB76-7311-A4EEF2318209}"/>
                </a:ext>
              </a:extLst>
            </p:cNvPr>
            <p:cNvSpPr/>
            <p:nvPr/>
          </p:nvSpPr>
          <p:spPr>
            <a:xfrm>
              <a:off x="4901175" y="48939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7"/>
                    <a:pt x="167" y="601"/>
                    <a:pt x="301" y="601"/>
                  </a:cubicBezTo>
                  <a:cubicBezTo>
                    <a:pt x="467" y="601"/>
                    <a:pt x="601" y="467"/>
                    <a:pt x="601" y="301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7">
              <a:extLst>
                <a:ext uri="{FF2B5EF4-FFF2-40B4-BE49-F238E27FC236}">
                  <a16:creationId xmlns:a16="http://schemas.microsoft.com/office/drawing/2014/main" id="{55F10D5A-9775-324B-85CC-1A9A6A71C9CD}"/>
                </a:ext>
              </a:extLst>
            </p:cNvPr>
            <p:cNvSpPr/>
            <p:nvPr/>
          </p:nvSpPr>
          <p:spPr>
            <a:xfrm>
              <a:off x="5185550" y="49405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8" y="0"/>
                  </a:moveTo>
                  <a:cubicBezTo>
                    <a:pt x="301" y="0"/>
                    <a:pt x="284" y="2"/>
                    <a:pt x="267" y="5"/>
                  </a:cubicBezTo>
                  <a:cubicBezTo>
                    <a:pt x="134" y="5"/>
                    <a:pt x="0" y="139"/>
                    <a:pt x="0" y="306"/>
                  </a:cubicBezTo>
                  <a:cubicBezTo>
                    <a:pt x="0" y="472"/>
                    <a:pt x="134" y="572"/>
                    <a:pt x="300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571" y="123"/>
                    <a:pt x="46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7">
              <a:extLst>
                <a:ext uri="{FF2B5EF4-FFF2-40B4-BE49-F238E27FC236}">
                  <a16:creationId xmlns:a16="http://schemas.microsoft.com/office/drawing/2014/main" id="{0B0E70B2-44D5-BD75-80F3-266AFB31EBA8}"/>
                </a:ext>
              </a:extLst>
            </p:cNvPr>
            <p:cNvSpPr/>
            <p:nvPr/>
          </p:nvSpPr>
          <p:spPr>
            <a:xfrm>
              <a:off x="5660050" y="49431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0"/>
                    <a:pt x="0" y="167"/>
                    <a:pt x="34" y="301"/>
                  </a:cubicBezTo>
                  <a:cubicBezTo>
                    <a:pt x="34" y="467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301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7">
              <a:extLst>
                <a:ext uri="{FF2B5EF4-FFF2-40B4-BE49-F238E27FC236}">
                  <a16:creationId xmlns:a16="http://schemas.microsoft.com/office/drawing/2014/main" id="{044D869D-56F1-E32D-92AE-DEE6FB216E55}"/>
                </a:ext>
              </a:extLst>
            </p:cNvPr>
            <p:cNvSpPr/>
            <p:nvPr/>
          </p:nvSpPr>
          <p:spPr>
            <a:xfrm>
              <a:off x="5684225" y="49398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01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5"/>
                    <a:pt x="568" y="268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7">
              <a:extLst>
                <a:ext uri="{FF2B5EF4-FFF2-40B4-BE49-F238E27FC236}">
                  <a16:creationId xmlns:a16="http://schemas.microsoft.com/office/drawing/2014/main" id="{9A1386D9-04A0-EBB2-6387-C91BA2C9FD69}"/>
                </a:ext>
              </a:extLst>
            </p:cNvPr>
            <p:cNvSpPr/>
            <p:nvPr/>
          </p:nvSpPr>
          <p:spPr>
            <a:xfrm>
              <a:off x="6166250" y="492730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7" y="1"/>
                  </a:moveTo>
                  <a:cubicBezTo>
                    <a:pt x="100" y="1"/>
                    <a:pt x="0" y="134"/>
                    <a:pt x="0" y="301"/>
                  </a:cubicBezTo>
                  <a:cubicBezTo>
                    <a:pt x="0" y="468"/>
                    <a:pt x="134" y="601"/>
                    <a:pt x="300" y="601"/>
                  </a:cubicBezTo>
                  <a:cubicBezTo>
                    <a:pt x="467" y="568"/>
                    <a:pt x="567" y="434"/>
                    <a:pt x="567" y="267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7">
              <a:extLst>
                <a:ext uri="{FF2B5EF4-FFF2-40B4-BE49-F238E27FC236}">
                  <a16:creationId xmlns:a16="http://schemas.microsoft.com/office/drawing/2014/main" id="{09D37450-B77E-0FBB-D504-2442990CB9E8}"/>
                </a:ext>
              </a:extLst>
            </p:cNvPr>
            <p:cNvSpPr/>
            <p:nvPr/>
          </p:nvSpPr>
          <p:spPr>
            <a:xfrm>
              <a:off x="6187100" y="49280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51" y="1"/>
                  </a:moveTo>
                  <a:cubicBezTo>
                    <a:pt x="335" y="1"/>
                    <a:pt x="318" y="2"/>
                    <a:pt x="300" y="6"/>
                  </a:cubicBezTo>
                  <a:cubicBezTo>
                    <a:pt x="134" y="6"/>
                    <a:pt x="0" y="139"/>
                    <a:pt x="33" y="306"/>
                  </a:cubicBezTo>
                  <a:cubicBezTo>
                    <a:pt x="33" y="440"/>
                    <a:pt x="167" y="573"/>
                    <a:pt x="334" y="573"/>
                  </a:cubicBezTo>
                  <a:cubicBezTo>
                    <a:pt x="467" y="573"/>
                    <a:pt x="601" y="440"/>
                    <a:pt x="601" y="273"/>
                  </a:cubicBezTo>
                  <a:cubicBezTo>
                    <a:pt x="601" y="123"/>
                    <a:pt x="493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7">
              <a:extLst>
                <a:ext uri="{FF2B5EF4-FFF2-40B4-BE49-F238E27FC236}">
                  <a16:creationId xmlns:a16="http://schemas.microsoft.com/office/drawing/2014/main" id="{5C49A7B8-EE2F-B22B-4E6B-5C2706189844}"/>
                </a:ext>
              </a:extLst>
            </p:cNvPr>
            <p:cNvSpPr/>
            <p:nvPr/>
          </p:nvSpPr>
          <p:spPr>
            <a:xfrm>
              <a:off x="6177925" y="49089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67" y="601"/>
                    <a:pt x="300" y="601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7">
              <a:extLst>
                <a:ext uri="{FF2B5EF4-FFF2-40B4-BE49-F238E27FC236}">
                  <a16:creationId xmlns:a16="http://schemas.microsoft.com/office/drawing/2014/main" id="{8028025E-5B66-7EB7-3D96-D2B9D8A4D2C5}"/>
                </a:ext>
              </a:extLst>
            </p:cNvPr>
            <p:cNvSpPr/>
            <p:nvPr/>
          </p:nvSpPr>
          <p:spPr>
            <a:xfrm>
              <a:off x="5172200" y="546770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0" y="467"/>
                    <a:pt x="134" y="601"/>
                    <a:pt x="301" y="601"/>
                  </a:cubicBezTo>
                  <a:cubicBezTo>
                    <a:pt x="467" y="567"/>
                    <a:pt x="567" y="434"/>
                    <a:pt x="567" y="300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7">
              <a:extLst>
                <a:ext uri="{FF2B5EF4-FFF2-40B4-BE49-F238E27FC236}">
                  <a16:creationId xmlns:a16="http://schemas.microsoft.com/office/drawing/2014/main" id="{CC69A23A-B1AA-95E2-D042-EDF864B012B9}"/>
                </a:ext>
              </a:extLst>
            </p:cNvPr>
            <p:cNvSpPr/>
            <p:nvPr/>
          </p:nvSpPr>
          <p:spPr>
            <a:xfrm>
              <a:off x="5192200" y="54635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34"/>
                    <a:pt x="1" y="167"/>
                    <a:pt x="1" y="334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568" y="301"/>
                  </a:cubicBezTo>
                  <a:cubicBezTo>
                    <a:pt x="568" y="134"/>
                    <a:pt x="43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7">
              <a:extLst>
                <a:ext uri="{FF2B5EF4-FFF2-40B4-BE49-F238E27FC236}">
                  <a16:creationId xmlns:a16="http://schemas.microsoft.com/office/drawing/2014/main" id="{3D0DA94F-4499-DBE4-0FE9-E859AE98A4BB}"/>
                </a:ext>
              </a:extLst>
            </p:cNvPr>
            <p:cNvSpPr/>
            <p:nvPr/>
          </p:nvSpPr>
          <p:spPr>
            <a:xfrm>
              <a:off x="5187200" y="54835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34"/>
                    <a:pt x="1" y="168"/>
                    <a:pt x="1" y="334"/>
                  </a:cubicBezTo>
                  <a:cubicBezTo>
                    <a:pt x="1" y="468"/>
                    <a:pt x="168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7">
              <a:extLst>
                <a:ext uri="{FF2B5EF4-FFF2-40B4-BE49-F238E27FC236}">
                  <a16:creationId xmlns:a16="http://schemas.microsoft.com/office/drawing/2014/main" id="{2008CEA9-DC5B-8320-1F5F-ADD5054DF03C}"/>
                </a:ext>
              </a:extLst>
            </p:cNvPr>
            <p:cNvSpPr/>
            <p:nvPr/>
          </p:nvSpPr>
          <p:spPr>
            <a:xfrm>
              <a:off x="5263925" y="58012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5"/>
                    <a:pt x="568" y="301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7">
              <a:extLst>
                <a:ext uri="{FF2B5EF4-FFF2-40B4-BE49-F238E27FC236}">
                  <a16:creationId xmlns:a16="http://schemas.microsoft.com/office/drawing/2014/main" id="{C84E2123-C9AD-3514-EF2B-461C8F18B56F}"/>
                </a:ext>
              </a:extLst>
            </p:cNvPr>
            <p:cNvSpPr/>
            <p:nvPr/>
          </p:nvSpPr>
          <p:spPr>
            <a:xfrm>
              <a:off x="5266425" y="5824600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68"/>
                    <a:pt x="168" y="568"/>
                    <a:pt x="334" y="568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7">
              <a:extLst>
                <a:ext uri="{FF2B5EF4-FFF2-40B4-BE49-F238E27FC236}">
                  <a16:creationId xmlns:a16="http://schemas.microsoft.com/office/drawing/2014/main" id="{2B9495E3-C9BA-71BD-D5B6-277A4F7F3F54}"/>
                </a:ext>
              </a:extLst>
            </p:cNvPr>
            <p:cNvSpPr/>
            <p:nvPr/>
          </p:nvSpPr>
          <p:spPr>
            <a:xfrm>
              <a:off x="5158850" y="61773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67"/>
                    <a:pt x="134" y="600"/>
                    <a:pt x="301" y="600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33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7">
              <a:extLst>
                <a:ext uri="{FF2B5EF4-FFF2-40B4-BE49-F238E27FC236}">
                  <a16:creationId xmlns:a16="http://schemas.microsoft.com/office/drawing/2014/main" id="{33220D06-C003-2D62-30C1-4A9FF48DCE3E}"/>
                </a:ext>
              </a:extLst>
            </p:cNvPr>
            <p:cNvSpPr/>
            <p:nvPr/>
          </p:nvSpPr>
          <p:spPr>
            <a:xfrm>
              <a:off x="5510775" y="62691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67"/>
                    <a:pt x="134" y="567"/>
                    <a:pt x="301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7">
              <a:extLst>
                <a:ext uri="{FF2B5EF4-FFF2-40B4-BE49-F238E27FC236}">
                  <a16:creationId xmlns:a16="http://schemas.microsoft.com/office/drawing/2014/main" id="{34AA51F5-E260-3849-253A-A6500AAE448D}"/>
                </a:ext>
              </a:extLst>
            </p:cNvPr>
            <p:cNvSpPr/>
            <p:nvPr/>
          </p:nvSpPr>
          <p:spPr>
            <a:xfrm>
              <a:off x="5442400" y="59497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568"/>
                    <a:pt x="300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7">
              <a:extLst>
                <a:ext uri="{FF2B5EF4-FFF2-40B4-BE49-F238E27FC236}">
                  <a16:creationId xmlns:a16="http://schemas.microsoft.com/office/drawing/2014/main" id="{1E5E3AE0-89B5-FB9E-55CF-4A3E80E3DC24}"/>
                </a:ext>
              </a:extLst>
            </p:cNvPr>
            <p:cNvSpPr/>
            <p:nvPr/>
          </p:nvSpPr>
          <p:spPr>
            <a:xfrm>
              <a:off x="5440725" y="592967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30" y="451"/>
                    <a:pt x="140" y="573"/>
                    <a:pt x="283" y="573"/>
                  </a:cubicBezTo>
                  <a:cubicBezTo>
                    <a:pt x="300" y="573"/>
                    <a:pt x="317" y="572"/>
                    <a:pt x="334" y="568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601" y="101"/>
                    <a:pt x="467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7">
              <a:extLst>
                <a:ext uri="{FF2B5EF4-FFF2-40B4-BE49-F238E27FC236}">
                  <a16:creationId xmlns:a16="http://schemas.microsoft.com/office/drawing/2014/main" id="{1D2AE616-CE18-DE29-4737-95E9D0AB0784}"/>
                </a:ext>
              </a:extLst>
            </p:cNvPr>
            <p:cNvSpPr/>
            <p:nvPr/>
          </p:nvSpPr>
          <p:spPr>
            <a:xfrm>
              <a:off x="5459075" y="59388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68"/>
                    <a:pt x="34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7">
              <a:extLst>
                <a:ext uri="{FF2B5EF4-FFF2-40B4-BE49-F238E27FC236}">
                  <a16:creationId xmlns:a16="http://schemas.microsoft.com/office/drawing/2014/main" id="{C5724A23-0273-54F5-76D0-0F55FA648D27}"/>
                </a:ext>
              </a:extLst>
            </p:cNvPr>
            <p:cNvSpPr/>
            <p:nvPr/>
          </p:nvSpPr>
          <p:spPr>
            <a:xfrm>
              <a:off x="5372350" y="56019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34"/>
                    <a:pt x="0" y="167"/>
                    <a:pt x="0" y="301"/>
                  </a:cubicBezTo>
                  <a:cubicBezTo>
                    <a:pt x="33" y="468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7">
              <a:extLst>
                <a:ext uri="{FF2B5EF4-FFF2-40B4-BE49-F238E27FC236}">
                  <a16:creationId xmlns:a16="http://schemas.microsoft.com/office/drawing/2014/main" id="{8F0CD38F-2C23-A85C-E8F9-80D8ABCCC937}"/>
                </a:ext>
              </a:extLst>
            </p:cNvPr>
            <p:cNvSpPr/>
            <p:nvPr/>
          </p:nvSpPr>
          <p:spPr>
            <a:xfrm>
              <a:off x="5620025" y="5425875"/>
              <a:ext cx="14200" cy="14325"/>
            </a:xfrm>
            <a:custGeom>
              <a:avLst/>
              <a:gdLst/>
              <a:ahLst/>
              <a:cxnLst/>
              <a:rect l="l" t="t" r="r" b="b"/>
              <a:pathLst>
                <a:path w="568" h="573" extrusionOk="0">
                  <a:moveTo>
                    <a:pt x="318" y="0"/>
                  </a:moveTo>
                  <a:cubicBezTo>
                    <a:pt x="302" y="0"/>
                    <a:pt x="284" y="2"/>
                    <a:pt x="267" y="5"/>
                  </a:cubicBezTo>
                  <a:cubicBezTo>
                    <a:pt x="100" y="5"/>
                    <a:pt x="0" y="139"/>
                    <a:pt x="0" y="305"/>
                  </a:cubicBezTo>
                  <a:cubicBezTo>
                    <a:pt x="0" y="472"/>
                    <a:pt x="134" y="572"/>
                    <a:pt x="300" y="572"/>
                  </a:cubicBezTo>
                  <a:cubicBezTo>
                    <a:pt x="467" y="572"/>
                    <a:pt x="567" y="439"/>
                    <a:pt x="567" y="272"/>
                  </a:cubicBezTo>
                  <a:cubicBezTo>
                    <a:pt x="567" y="123"/>
                    <a:pt x="460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7">
              <a:extLst>
                <a:ext uri="{FF2B5EF4-FFF2-40B4-BE49-F238E27FC236}">
                  <a16:creationId xmlns:a16="http://schemas.microsoft.com/office/drawing/2014/main" id="{0A2EE292-66A0-239A-19E0-95D2A002E788}"/>
                </a:ext>
              </a:extLst>
            </p:cNvPr>
            <p:cNvSpPr/>
            <p:nvPr/>
          </p:nvSpPr>
          <p:spPr>
            <a:xfrm>
              <a:off x="5620850" y="54460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34" y="34"/>
                    <a:pt x="1" y="168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34"/>
                    <a:pt x="601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7">
              <a:extLst>
                <a:ext uri="{FF2B5EF4-FFF2-40B4-BE49-F238E27FC236}">
                  <a16:creationId xmlns:a16="http://schemas.microsoft.com/office/drawing/2014/main" id="{9F071690-529B-88C1-78C9-B12FD9919511}"/>
                </a:ext>
              </a:extLst>
            </p:cNvPr>
            <p:cNvSpPr/>
            <p:nvPr/>
          </p:nvSpPr>
          <p:spPr>
            <a:xfrm>
              <a:off x="5737600" y="58738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1" y="33"/>
                    <a:pt x="1" y="167"/>
                    <a:pt x="1" y="334"/>
                  </a:cubicBezTo>
                  <a:cubicBezTo>
                    <a:pt x="1" y="467"/>
                    <a:pt x="134" y="600"/>
                    <a:pt x="301" y="600"/>
                  </a:cubicBezTo>
                  <a:cubicBezTo>
                    <a:pt x="468" y="600"/>
                    <a:pt x="568" y="434"/>
                    <a:pt x="568" y="300"/>
                  </a:cubicBezTo>
                  <a:cubicBezTo>
                    <a:pt x="568" y="133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7">
              <a:extLst>
                <a:ext uri="{FF2B5EF4-FFF2-40B4-BE49-F238E27FC236}">
                  <a16:creationId xmlns:a16="http://schemas.microsoft.com/office/drawing/2014/main" id="{46AABC7F-AB39-DD6E-E17A-D120A1D4896D}"/>
                </a:ext>
              </a:extLst>
            </p:cNvPr>
            <p:cNvSpPr/>
            <p:nvPr/>
          </p:nvSpPr>
          <p:spPr>
            <a:xfrm>
              <a:off x="5658375" y="62991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7" y="0"/>
                  </a:moveTo>
                  <a:cubicBezTo>
                    <a:pt x="134" y="0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601" y="434"/>
                    <a:pt x="601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7">
              <a:extLst>
                <a:ext uri="{FF2B5EF4-FFF2-40B4-BE49-F238E27FC236}">
                  <a16:creationId xmlns:a16="http://schemas.microsoft.com/office/drawing/2014/main" id="{88433A32-0977-B8ED-800E-824C313AD882}"/>
                </a:ext>
              </a:extLst>
            </p:cNvPr>
            <p:cNvSpPr/>
            <p:nvPr/>
          </p:nvSpPr>
          <p:spPr>
            <a:xfrm>
              <a:off x="5679225" y="62991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1" y="0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568" y="434"/>
                    <a:pt x="568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7">
              <a:extLst>
                <a:ext uri="{FF2B5EF4-FFF2-40B4-BE49-F238E27FC236}">
                  <a16:creationId xmlns:a16="http://schemas.microsoft.com/office/drawing/2014/main" id="{37DBB324-D058-D505-525E-DC7C9C10C3AD}"/>
                </a:ext>
              </a:extLst>
            </p:cNvPr>
            <p:cNvSpPr/>
            <p:nvPr/>
          </p:nvSpPr>
          <p:spPr>
            <a:xfrm>
              <a:off x="5943575" y="62639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0"/>
                  </a:moveTo>
                  <a:cubicBezTo>
                    <a:pt x="329" y="0"/>
                    <a:pt x="315" y="2"/>
                    <a:pt x="301" y="5"/>
                  </a:cubicBezTo>
                  <a:cubicBezTo>
                    <a:pt x="134" y="5"/>
                    <a:pt x="1" y="139"/>
                    <a:pt x="1" y="305"/>
                  </a:cubicBezTo>
                  <a:cubicBezTo>
                    <a:pt x="34" y="472"/>
                    <a:pt x="168" y="572"/>
                    <a:pt x="301" y="572"/>
                  </a:cubicBezTo>
                  <a:cubicBezTo>
                    <a:pt x="468" y="572"/>
                    <a:pt x="601" y="439"/>
                    <a:pt x="601" y="272"/>
                  </a:cubicBezTo>
                  <a:cubicBezTo>
                    <a:pt x="601" y="123"/>
                    <a:pt x="467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7">
              <a:extLst>
                <a:ext uri="{FF2B5EF4-FFF2-40B4-BE49-F238E27FC236}">
                  <a16:creationId xmlns:a16="http://schemas.microsoft.com/office/drawing/2014/main" id="{4C252FF0-466E-3888-860D-0CA26B0292FB}"/>
                </a:ext>
              </a:extLst>
            </p:cNvPr>
            <p:cNvSpPr/>
            <p:nvPr/>
          </p:nvSpPr>
          <p:spPr>
            <a:xfrm>
              <a:off x="5839350" y="59480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67" y="601"/>
                    <a:pt x="300" y="601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7">
              <a:extLst>
                <a:ext uri="{FF2B5EF4-FFF2-40B4-BE49-F238E27FC236}">
                  <a16:creationId xmlns:a16="http://schemas.microsoft.com/office/drawing/2014/main" id="{0A4E426A-E902-D598-58A5-B70668FBEC52}"/>
                </a:ext>
              </a:extLst>
            </p:cNvPr>
            <p:cNvSpPr/>
            <p:nvPr/>
          </p:nvSpPr>
          <p:spPr>
            <a:xfrm>
              <a:off x="5841000" y="596875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1"/>
                  </a:moveTo>
                  <a:cubicBezTo>
                    <a:pt x="329" y="1"/>
                    <a:pt x="315" y="2"/>
                    <a:pt x="301" y="6"/>
                  </a:cubicBezTo>
                  <a:cubicBezTo>
                    <a:pt x="134" y="6"/>
                    <a:pt x="1" y="139"/>
                    <a:pt x="1" y="306"/>
                  </a:cubicBezTo>
                  <a:cubicBezTo>
                    <a:pt x="34" y="439"/>
                    <a:pt x="168" y="573"/>
                    <a:pt x="301" y="573"/>
                  </a:cubicBezTo>
                  <a:cubicBezTo>
                    <a:pt x="468" y="573"/>
                    <a:pt x="601" y="439"/>
                    <a:pt x="601" y="273"/>
                  </a:cubicBezTo>
                  <a:cubicBezTo>
                    <a:pt x="601" y="123"/>
                    <a:pt x="467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7">
              <a:extLst>
                <a:ext uri="{FF2B5EF4-FFF2-40B4-BE49-F238E27FC236}">
                  <a16:creationId xmlns:a16="http://schemas.microsoft.com/office/drawing/2014/main" id="{22A21F8B-D804-E678-33C8-FD3F95F90BEA}"/>
                </a:ext>
              </a:extLst>
            </p:cNvPr>
            <p:cNvSpPr/>
            <p:nvPr/>
          </p:nvSpPr>
          <p:spPr>
            <a:xfrm>
              <a:off x="5859350" y="5956375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68" y="0"/>
                  </a:moveTo>
                  <a:cubicBezTo>
                    <a:pt x="101" y="0"/>
                    <a:pt x="1" y="134"/>
                    <a:pt x="1" y="301"/>
                  </a:cubicBezTo>
                  <a:cubicBezTo>
                    <a:pt x="1" y="467"/>
                    <a:pt x="134" y="567"/>
                    <a:pt x="301" y="567"/>
                  </a:cubicBezTo>
                  <a:cubicBezTo>
                    <a:pt x="468" y="567"/>
                    <a:pt x="568" y="434"/>
                    <a:pt x="568" y="267"/>
                  </a:cubicBezTo>
                  <a:cubicBezTo>
                    <a:pt x="568" y="100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7">
              <a:extLst>
                <a:ext uri="{FF2B5EF4-FFF2-40B4-BE49-F238E27FC236}">
                  <a16:creationId xmlns:a16="http://schemas.microsoft.com/office/drawing/2014/main" id="{557CD6C0-659D-9E59-5754-210CD89B1564}"/>
                </a:ext>
              </a:extLst>
            </p:cNvPr>
            <p:cNvSpPr/>
            <p:nvPr/>
          </p:nvSpPr>
          <p:spPr>
            <a:xfrm>
              <a:off x="5908550" y="5506875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501" y="568"/>
                    <a:pt x="601" y="435"/>
                    <a:pt x="601" y="268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7">
              <a:extLst>
                <a:ext uri="{FF2B5EF4-FFF2-40B4-BE49-F238E27FC236}">
                  <a16:creationId xmlns:a16="http://schemas.microsoft.com/office/drawing/2014/main" id="{8B6448ED-FFD0-3B43-3ED8-95022282CDC9}"/>
                </a:ext>
              </a:extLst>
            </p:cNvPr>
            <p:cNvSpPr/>
            <p:nvPr/>
          </p:nvSpPr>
          <p:spPr>
            <a:xfrm>
              <a:off x="6060325" y="54134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1" y="468"/>
                    <a:pt x="168" y="601"/>
                    <a:pt x="301" y="601"/>
                  </a:cubicBezTo>
                  <a:cubicBezTo>
                    <a:pt x="468" y="568"/>
                    <a:pt x="601" y="435"/>
                    <a:pt x="601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7">
              <a:extLst>
                <a:ext uri="{FF2B5EF4-FFF2-40B4-BE49-F238E27FC236}">
                  <a16:creationId xmlns:a16="http://schemas.microsoft.com/office/drawing/2014/main" id="{C17666A3-5C15-D521-6436-A0905964ADEF}"/>
                </a:ext>
              </a:extLst>
            </p:cNvPr>
            <p:cNvSpPr/>
            <p:nvPr/>
          </p:nvSpPr>
          <p:spPr>
            <a:xfrm>
              <a:off x="6081175" y="541347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8" y="1"/>
                  </a:moveTo>
                  <a:cubicBezTo>
                    <a:pt x="101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568" y="435"/>
                    <a:pt x="568" y="268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7">
              <a:extLst>
                <a:ext uri="{FF2B5EF4-FFF2-40B4-BE49-F238E27FC236}">
                  <a16:creationId xmlns:a16="http://schemas.microsoft.com/office/drawing/2014/main" id="{F391108A-927C-4A23-8819-0713B98FC80D}"/>
                </a:ext>
              </a:extLst>
            </p:cNvPr>
            <p:cNvSpPr/>
            <p:nvPr/>
          </p:nvSpPr>
          <p:spPr>
            <a:xfrm>
              <a:off x="6091200" y="573037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0" y="468"/>
                    <a:pt x="133" y="601"/>
                    <a:pt x="300" y="601"/>
                  </a:cubicBezTo>
                  <a:cubicBezTo>
                    <a:pt x="467" y="601"/>
                    <a:pt x="567" y="434"/>
                    <a:pt x="567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7">
              <a:extLst>
                <a:ext uri="{FF2B5EF4-FFF2-40B4-BE49-F238E27FC236}">
                  <a16:creationId xmlns:a16="http://schemas.microsoft.com/office/drawing/2014/main" id="{9576A045-B1DD-C887-E045-D5B60D2BD5C2}"/>
                </a:ext>
              </a:extLst>
            </p:cNvPr>
            <p:cNvSpPr/>
            <p:nvPr/>
          </p:nvSpPr>
          <p:spPr>
            <a:xfrm>
              <a:off x="6092850" y="6102300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51"/>
                    <a:pt x="108" y="573"/>
                    <a:pt x="250" y="573"/>
                  </a:cubicBezTo>
                  <a:cubicBezTo>
                    <a:pt x="266" y="573"/>
                    <a:pt x="284" y="571"/>
                    <a:pt x="301" y="568"/>
                  </a:cubicBezTo>
                  <a:cubicBezTo>
                    <a:pt x="468" y="568"/>
                    <a:pt x="601" y="435"/>
                    <a:pt x="568" y="268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7">
              <a:extLst>
                <a:ext uri="{FF2B5EF4-FFF2-40B4-BE49-F238E27FC236}">
                  <a16:creationId xmlns:a16="http://schemas.microsoft.com/office/drawing/2014/main" id="{8DF1EDCD-B27F-2977-58F2-354EBDED235B}"/>
                </a:ext>
              </a:extLst>
            </p:cNvPr>
            <p:cNvSpPr/>
            <p:nvPr/>
          </p:nvSpPr>
          <p:spPr>
            <a:xfrm>
              <a:off x="6094525" y="61273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1" y="1"/>
                  </a:moveTo>
                  <a:cubicBezTo>
                    <a:pt x="134" y="1"/>
                    <a:pt x="0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601" y="101"/>
                    <a:pt x="467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7">
              <a:extLst>
                <a:ext uri="{FF2B5EF4-FFF2-40B4-BE49-F238E27FC236}">
                  <a16:creationId xmlns:a16="http://schemas.microsoft.com/office/drawing/2014/main" id="{08439879-516D-8FB9-1A8C-F3A21B30DDB0}"/>
                </a:ext>
              </a:extLst>
            </p:cNvPr>
            <p:cNvSpPr/>
            <p:nvPr/>
          </p:nvSpPr>
          <p:spPr>
            <a:xfrm>
              <a:off x="4925350" y="4767650"/>
              <a:ext cx="1302625" cy="47100"/>
            </a:xfrm>
            <a:custGeom>
              <a:avLst/>
              <a:gdLst/>
              <a:ahLst/>
              <a:cxnLst/>
              <a:rect l="l" t="t" r="r" b="b"/>
              <a:pathLst>
                <a:path w="52105" h="1884" extrusionOk="0">
                  <a:moveTo>
                    <a:pt x="16379" y="1216"/>
                  </a:moveTo>
                  <a:cubicBezTo>
                    <a:pt x="16379" y="1250"/>
                    <a:pt x="16379" y="1250"/>
                    <a:pt x="16379" y="1250"/>
                  </a:cubicBezTo>
                  <a:lnTo>
                    <a:pt x="15578" y="1250"/>
                  </a:lnTo>
                  <a:cubicBezTo>
                    <a:pt x="15845" y="1250"/>
                    <a:pt x="16112" y="1216"/>
                    <a:pt x="16379" y="1216"/>
                  </a:cubicBezTo>
                  <a:close/>
                  <a:moveTo>
                    <a:pt x="27554" y="1216"/>
                  </a:moveTo>
                  <a:cubicBezTo>
                    <a:pt x="27554" y="1216"/>
                    <a:pt x="27587" y="1250"/>
                    <a:pt x="27587" y="1250"/>
                  </a:cubicBezTo>
                  <a:lnTo>
                    <a:pt x="26553" y="1250"/>
                  </a:lnTo>
                  <a:cubicBezTo>
                    <a:pt x="26887" y="1250"/>
                    <a:pt x="27220" y="1250"/>
                    <a:pt x="27554" y="1216"/>
                  </a:cubicBezTo>
                  <a:close/>
                  <a:moveTo>
                    <a:pt x="7772" y="1"/>
                  </a:moveTo>
                  <a:cubicBezTo>
                    <a:pt x="7540" y="1"/>
                    <a:pt x="7306" y="5"/>
                    <a:pt x="7072" y="15"/>
                  </a:cubicBezTo>
                  <a:cubicBezTo>
                    <a:pt x="6319" y="43"/>
                    <a:pt x="5567" y="164"/>
                    <a:pt x="4814" y="164"/>
                  </a:cubicBezTo>
                  <a:cubicBezTo>
                    <a:pt x="4666" y="164"/>
                    <a:pt x="4518" y="160"/>
                    <a:pt x="4370" y="149"/>
                  </a:cubicBezTo>
                  <a:cubicBezTo>
                    <a:pt x="4327" y="158"/>
                    <a:pt x="4267" y="162"/>
                    <a:pt x="4193" y="162"/>
                  </a:cubicBezTo>
                  <a:cubicBezTo>
                    <a:pt x="3825" y="162"/>
                    <a:pt x="3123" y="66"/>
                    <a:pt x="2562" y="66"/>
                  </a:cubicBezTo>
                  <a:cubicBezTo>
                    <a:pt x="2016" y="66"/>
                    <a:pt x="1604" y="157"/>
                    <a:pt x="1769" y="516"/>
                  </a:cubicBezTo>
                  <a:cubicBezTo>
                    <a:pt x="1635" y="549"/>
                    <a:pt x="1535" y="616"/>
                    <a:pt x="1502" y="716"/>
                  </a:cubicBezTo>
                  <a:cubicBezTo>
                    <a:pt x="1302" y="749"/>
                    <a:pt x="1135" y="983"/>
                    <a:pt x="1235" y="1150"/>
                  </a:cubicBezTo>
                  <a:cubicBezTo>
                    <a:pt x="1268" y="1183"/>
                    <a:pt x="1268" y="1216"/>
                    <a:pt x="1302" y="1216"/>
                  </a:cubicBezTo>
                  <a:lnTo>
                    <a:pt x="334" y="1216"/>
                  </a:lnTo>
                  <a:cubicBezTo>
                    <a:pt x="167" y="1216"/>
                    <a:pt x="34" y="1316"/>
                    <a:pt x="1" y="1483"/>
                  </a:cubicBezTo>
                  <a:cubicBezTo>
                    <a:pt x="1" y="1650"/>
                    <a:pt x="134" y="1817"/>
                    <a:pt x="301" y="1817"/>
                  </a:cubicBezTo>
                  <a:lnTo>
                    <a:pt x="21216" y="1817"/>
                  </a:lnTo>
                  <a:cubicBezTo>
                    <a:pt x="23751" y="1817"/>
                    <a:pt x="26286" y="1850"/>
                    <a:pt x="28821" y="1850"/>
                  </a:cubicBezTo>
                  <a:lnTo>
                    <a:pt x="44232" y="1850"/>
                  </a:lnTo>
                  <a:cubicBezTo>
                    <a:pt x="46734" y="1850"/>
                    <a:pt x="49269" y="1850"/>
                    <a:pt x="51771" y="1883"/>
                  </a:cubicBezTo>
                  <a:lnTo>
                    <a:pt x="51804" y="1883"/>
                  </a:lnTo>
                  <a:cubicBezTo>
                    <a:pt x="51938" y="1850"/>
                    <a:pt x="52071" y="1750"/>
                    <a:pt x="52071" y="1583"/>
                  </a:cubicBezTo>
                  <a:cubicBezTo>
                    <a:pt x="52105" y="1450"/>
                    <a:pt x="51971" y="1283"/>
                    <a:pt x="51804" y="1283"/>
                  </a:cubicBezTo>
                  <a:lnTo>
                    <a:pt x="51237" y="1283"/>
                  </a:lnTo>
                  <a:cubicBezTo>
                    <a:pt x="51404" y="1150"/>
                    <a:pt x="51437" y="883"/>
                    <a:pt x="51137" y="749"/>
                  </a:cubicBezTo>
                  <a:cubicBezTo>
                    <a:pt x="50670" y="749"/>
                    <a:pt x="50319" y="342"/>
                    <a:pt x="49868" y="342"/>
                  </a:cubicBezTo>
                  <a:cubicBezTo>
                    <a:pt x="49836" y="342"/>
                    <a:pt x="49803" y="345"/>
                    <a:pt x="49770" y="349"/>
                  </a:cubicBezTo>
                  <a:cubicBezTo>
                    <a:pt x="49175" y="439"/>
                    <a:pt x="48585" y="480"/>
                    <a:pt x="47997" y="480"/>
                  </a:cubicBezTo>
                  <a:cubicBezTo>
                    <a:pt x="47067" y="480"/>
                    <a:pt x="46139" y="379"/>
                    <a:pt x="45200" y="216"/>
                  </a:cubicBezTo>
                  <a:cubicBezTo>
                    <a:pt x="44214" y="127"/>
                    <a:pt x="43218" y="86"/>
                    <a:pt x="42223" y="86"/>
                  </a:cubicBezTo>
                  <a:cubicBezTo>
                    <a:pt x="41334" y="86"/>
                    <a:pt x="40444" y="119"/>
                    <a:pt x="39562" y="182"/>
                  </a:cubicBezTo>
                  <a:cubicBezTo>
                    <a:pt x="39362" y="182"/>
                    <a:pt x="39162" y="249"/>
                    <a:pt x="39095" y="449"/>
                  </a:cubicBezTo>
                  <a:cubicBezTo>
                    <a:pt x="35659" y="282"/>
                    <a:pt x="32190" y="249"/>
                    <a:pt x="28755" y="182"/>
                  </a:cubicBezTo>
                  <a:cubicBezTo>
                    <a:pt x="28071" y="132"/>
                    <a:pt x="27395" y="107"/>
                    <a:pt x="26720" y="107"/>
                  </a:cubicBezTo>
                  <a:cubicBezTo>
                    <a:pt x="26044" y="107"/>
                    <a:pt x="25369" y="132"/>
                    <a:pt x="24685" y="182"/>
                  </a:cubicBezTo>
                  <a:cubicBezTo>
                    <a:pt x="24644" y="175"/>
                    <a:pt x="24599" y="171"/>
                    <a:pt x="24554" y="171"/>
                  </a:cubicBezTo>
                  <a:cubicBezTo>
                    <a:pt x="24383" y="171"/>
                    <a:pt x="24204" y="231"/>
                    <a:pt x="24151" y="416"/>
                  </a:cubicBezTo>
                  <a:cubicBezTo>
                    <a:pt x="22677" y="228"/>
                    <a:pt x="21203" y="123"/>
                    <a:pt x="19728" y="123"/>
                  </a:cubicBezTo>
                  <a:cubicBezTo>
                    <a:pt x="19101" y="123"/>
                    <a:pt x="18474" y="142"/>
                    <a:pt x="17847" y="182"/>
                  </a:cubicBezTo>
                  <a:cubicBezTo>
                    <a:pt x="17576" y="187"/>
                    <a:pt x="17306" y="188"/>
                    <a:pt x="17035" y="188"/>
                  </a:cubicBezTo>
                  <a:cubicBezTo>
                    <a:pt x="16428" y="188"/>
                    <a:pt x="15820" y="180"/>
                    <a:pt x="15214" y="180"/>
                  </a:cubicBezTo>
                  <a:cubicBezTo>
                    <a:pt x="14028" y="180"/>
                    <a:pt x="12846" y="210"/>
                    <a:pt x="11676" y="382"/>
                  </a:cubicBezTo>
                  <a:cubicBezTo>
                    <a:pt x="10399" y="155"/>
                    <a:pt x="9097" y="1"/>
                    <a:pt x="7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7">
              <a:extLst>
                <a:ext uri="{FF2B5EF4-FFF2-40B4-BE49-F238E27FC236}">
                  <a16:creationId xmlns:a16="http://schemas.microsoft.com/office/drawing/2014/main" id="{EFB9A1F8-D4B0-2221-A28C-8EAEED5BF9BF}"/>
                </a:ext>
              </a:extLst>
            </p:cNvPr>
            <p:cNvSpPr/>
            <p:nvPr/>
          </p:nvSpPr>
          <p:spPr>
            <a:xfrm>
              <a:off x="4920350" y="5306750"/>
              <a:ext cx="94250" cy="1210875"/>
            </a:xfrm>
            <a:custGeom>
              <a:avLst/>
              <a:gdLst/>
              <a:ahLst/>
              <a:cxnLst/>
              <a:rect l="l" t="t" r="r" b="b"/>
              <a:pathLst>
                <a:path w="3770" h="48435" extrusionOk="0">
                  <a:moveTo>
                    <a:pt x="2035" y="0"/>
                  </a:moveTo>
                  <a:cubicBezTo>
                    <a:pt x="1902" y="33"/>
                    <a:pt x="1802" y="100"/>
                    <a:pt x="1768" y="234"/>
                  </a:cubicBezTo>
                  <a:cubicBezTo>
                    <a:pt x="1768" y="267"/>
                    <a:pt x="1768" y="300"/>
                    <a:pt x="1768" y="300"/>
                  </a:cubicBezTo>
                  <a:cubicBezTo>
                    <a:pt x="1768" y="334"/>
                    <a:pt x="1768" y="367"/>
                    <a:pt x="1768" y="367"/>
                  </a:cubicBezTo>
                  <a:lnTo>
                    <a:pt x="1668" y="367"/>
                  </a:lnTo>
                  <a:cubicBezTo>
                    <a:pt x="1602" y="300"/>
                    <a:pt x="1502" y="267"/>
                    <a:pt x="1402" y="267"/>
                  </a:cubicBezTo>
                  <a:cubicBezTo>
                    <a:pt x="1268" y="317"/>
                    <a:pt x="1085" y="317"/>
                    <a:pt x="893" y="317"/>
                  </a:cubicBezTo>
                  <a:cubicBezTo>
                    <a:pt x="701" y="317"/>
                    <a:pt x="501" y="317"/>
                    <a:pt x="334" y="367"/>
                  </a:cubicBezTo>
                  <a:lnTo>
                    <a:pt x="301" y="367"/>
                  </a:lnTo>
                  <a:cubicBezTo>
                    <a:pt x="134" y="400"/>
                    <a:pt x="1" y="500"/>
                    <a:pt x="1" y="734"/>
                  </a:cubicBezTo>
                  <a:cubicBezTo>
                    <a:pt x="34" y="767"/>
                    <a:pt x="34" y="834"/>
                    <a:pt x="101" y="867"/>
                  </a:cubicBezTo>
                  <a:cubicBezTo>
                    <a:pt x="67" y="867"/>
                    <a:pt x="67" y="901"/>
                    <a:pt x="67" y="901"/>
                  </a:cubicBezTo>
                  <a:cubicBezTo>
                    <a:pt x="101" y="1668"/>
                    <a:pt x="134" y="2435"/>
                    <a:pt x="134" y="3169"/>
                  </a:cubicBezTo>
                  <a:cubicBezTo>
                    <a:pt x="167" y="3436"/>
                    <a:pt x="167" y="3736"/>
                    <a:pt x="167" y="4003"/>
                  </a:cubicBezTo>
                  <a:cubicBezTo>
                    <a:pt x="234" y="6238"/>
                    <a:pt x="301" y="8440"/>
                    <a:pt x="367" y="10674"/>
                  </a:cubicBezTo>
                  <a:cubicBezTo>
                    <a:pt x="434" y="13210"/>
                    <a:pt x="501" y="15711"/>
                    <a:pt x="568" y="18213"/>
                  </a:cubicBezTo>
                  <a:lnTo>
                    <a:pt x="768" y="25819"/>
                  </a:lnTo>
                  <a:cubicBezTo>
                    <a:pt x="834" y="28354"/>
                    <a:pt x="901" y="30856"/>
                    <a:pt x="968" y="33357"/>
                  </a:cubicBezTo>
                  <a:lnTo>
                    <a:pt x="1001" y="33824"/>
                  </a:lnTo>
                  <a:cubicBezTo>
                    <a:pt x="1068" y="36293"/>
                    <a:pt x="1135" y="38728"/>
                    <a:pt x="1201" y="41196"/>
                  </a:cubicBezTo>
                  <a:cubicBezTo>
                    <a:pt x="1268" y="43498"/>
                    <a:pt x="1335" y="45766"/>
                    <a:pt x="1402" y="48068"/>
                  </a:cubicBezTo>
                  <a:cubicBezTo>
                    <a:pt x="1402" y="48135"/>
                    <a:pt x="1435" y="48235"/>
                    <a:pt x="1535" y="48268"/>
                  </a:cubicBezTo>
                  <a:cubicBezTo>
                    <a:pt x="1568" y="48301"/>
                    <a:pt x="1635" y="48335"/>
                    <a:pt x="1702" y="48335"/>
                  </a:cubicBezTo>
                  <a:cubicBezTo>
                    <a:pt x="1768" y="48368"/>
                    <a:pt x="1869" y="48401"/>
                    <a:pt x="2002" y="48401"/>
                  </a:cubicBezTo>
                  <a:cubicBezTo>
                    <a:pt x="2402" y="48401"/>
                    <a:pt x="2803" y="48268"/>
                    <a:pt x="3203" y="48235"/>
                  </a:cubicBezTo>
                  <a:cubicBezTo>
                    <a:pt x="3236" y="48368"/>
                    <a:pt x="3370" y="48435"/>
                    <a:pt x="3503" y="48435"/>
                  </a:cubicBezTo>
                  <a:cubicBezTo>
                    <a:pt x="3636" y="48435"/>
                    <a:pt x="3737" y="48335"/>
                    <a:pt x="3770" y="48201"/>
                  </a:cubicBezTo>
                  <a:cubicBezTo>
                    <a:pt x="3770" y="48168"/>
                    <a:pt x="3770" y="48168"/>
                    <a:pt x="3770" y="48135"/>
                  </a:cubicBezTo>
                  <a:cubicBezTo>
                    <a:pt x="3737" y="47334"/>
                    <a:pt x="3737" y="46533"/>
                    <a:pt x="3703" y="45733"/>
                  </a:cubicBezTo>
                  <a:cubicBezTo>
                    <a:pt x="3636" y="43264"/>
                    <a:pt x="3536" y="40796"/>
                    <a:pt x="3470" y="38328"/>
                  </a:cubicBezTo>
                  <a:cubicBezTo>
                    <a:pt x="3436" y="37227"/>
                    <a:pt x="3403" y="36126"/>
                    <a:pt x="3370" y="34992"/>
                  </a:cubicBezTo>
                  <a:cubicBezTo>
                    <a:pt x="3336" y="33591"/>
                    <a:pt x="3303" y="32190"/>
                    <a:pt x="3236" y="30755"/>
                  </a:cubicBezTo>
                  <a:cubicBezTo>
                    <a:pt x="3169" y="28154"/>
                    <a:pt x="3103" y="25552"/>
                    <a:pt x="3003" y="22950"/>
                  </a:cubicBezTo>
                  <a:cubicBezTo>
                    <a:pt x="2936" y="20448"/>
                    <a:pt x="2869" y="17946"/>
                    <a:pt x="2803" y="15478"/>
                  </a:cubicBezTo>
                  <a:cubicBezTo>
                    <a:pt x="2702" y="12876"/>
                    <a:pt x="2636" y="10274"/>
                    <a:pt x="2569" y="7672"/>
                  </a:cubicBezTo>
                  <a:cubicBezTo>
                    <a:pt x="2536" y="6405"/>
                    <a:pt x="2502" y="5171"/>
                    <a:pt x="2436" y="3936"/>
                  </a:cubicBezTo>
                  <a:cubicBezTo>
                    <a:pt x="2402" y="2702"/>
                    <a:pt x="2369" y="1501"/>
                    <a:pt x="2336" y="300"/>
                  </a:cubicBezTo>
                  <a:cubicBezTo>
                    <a:pt x="2336" y="267"/>
                    <a:pt x="2336" y="234"/>
                    <a:pt x="2336" y="234"/>
                  </a:cubicBezTo>
                  <a:cubicBezTo>
                    <a:pt x="2302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7">
              <a:extLst>
                <a:ext uri="{FF2B5EF4-FFF2-40B4-BE49-F238E27FC236}">
                  <a16:creationId xmlns:a16="http://schemas.microsoft.com/office/drawing/2014/main" id="{122401B5-E482-3E63-B3D3-49FD798F6EAE}"/>
                </a:ext>
              </a:extLst>
            </p:cNvPr>
            <p:cNvSpPr/>
            <p:nvPr/>
          </p:nvSpPr>
          <p:spPr>
            <a:xfrm>
              <a:off x="6200425" y="5275875"/>
              <a:ext cx="94275" cy="1181850"/>
            </a:xfrm>
            <a:custGeom>
              <a:avLst/>
              <a:gdLst/>
              <a:ahLst/>
              <a:cxnLst/>
              <a:rect l="l" t="t" r="r" b="b"/>
              <a:pathLst>
                <a:path w="3771" h="47274" extrusionOk="0">
                  <a:moveTo>
                    <a:pt x="301" y="1"/>
                  </a:moveTo>
                  <a:cubicBezTo>
                    <a:pt x="201" y="34"/>
                    <a:pt x="134" y="68"/>
                    <a:pt x="101" y="134"/>
                  </a:cubicBezTo>
                  <a:cubicBezTo>
                    <a:pt x="34" y="168"/>
                    <a:pt x="1" y="234"/>
                    <a:pt x="1" y="334"/>
                  </a:cubicBezTo>
                  <a:cubicBezTo>
                    <a:pt x="34" y="701"/>
                    <a:pt x="34" y="1102"/>
                    <a:pt x="68" y="1469"/>
                  </a:cubicBezTo>
                  <a:cubicBezTo>
                    <a:pt x="68" y="1902"/>
                    <a:pt x="68" y="2336"/>
                    <a:pt x="101" y="2803"/>
                  </a:cubicBezTo>
                  <a:lnTo>
                    <a:pt x="134" y="3637"/>
                  </a:lnTo>
                  <a:cubicBezTo>
                    <a:pt x="201" y="5838"/>
                    <a:pt x="268" y="8040"/>
                    <a:pt x="334" y="10242"/>
                  </a:cubicBezTo>
                  <a:cubicBezTo>
                    <a:pt x="401" y="12777"/>
                    <a:pt x="501" y="15279"/>
                    <a:pt x="568" y="17814"/>
                  </a:cubicBezTo>
                  <a:lnTo>
                    <a:pt x="801" y="25319"/>
                  </a:lnTo>
                  <a:cubicBezTo>
                    <a:pt x="901" y="27854"/>
                    <a:pt x="968" y="30356"/>
                    <a:pt x="1068" y="32891"/>
                  </a:cubicBezTo>
                  <a:cubicBezTo>
                    <a:pt x="1102" y="34626"/>
                    <a:pt x="1168" y="36360"/>
                    <a:pt x="1202" y="38061"/>
                  </a:cubicBezTo>
                  <a:cubicBezTo>
                    <a:pt x="1235" y="38895"/>
                    <a:pt x="1268" y="39729"/>
                    <a:pt x="1302" y="40530"/>
                  </a:cubicBezTo>
                  <a:cubicBezTo>
                    <a:pt x="1368" y="42698"/>
                    <a:pt x="1435" y="44866"/>
                    <a:pt x="1502" y="47001"/>
                  </a:cubicBezTo>
                  <a:cubicBezTo>
                    <a:pt x="1502" y="47151"/>
                    <a:pt x="1636" y="47273"/>
                    <a:pt x="1759" y="47273"/>
                  </a:cubicBezTo>
                  <a:cubicBezTo>
                    <a:pt x="1774" y="47273"/>
                    <a:pt x="1788" y="47272"/>
                    <a:pt x="1802" y="47268"/>
                  </a:cubicBezTo>
                  <a:cubicBezTo>
                    <a:pt x="1869" y="47268"/>
                    <a:pt x="1936" y="47235"/>
                    <a:pt x="2002" y="47201"/>
                  </a:cubicBezTo>
                  <a:cubicBezTo>
                    <a:pt x="2102" y="47201"/>
                    <a:pt x="2236" y="47168"/>
                    <a:pt x="2336" y="47168"/>
                  </a:cubicBezTo>
                  <a:cubicBezTo>
                    <a:pt x="2419" y="47135"/>
                    <a:pt x="2536" y="47126"/>
                    <a:pt x="2669" y="47126"/>
                  </a:cubicBezTo>
                  <a:cubicBezTo>
                    <a:pt x="2803" y="47126"/>
                    <a:pt x="2953" y="47135"/>
                    <a:pt x="3103" y="47135"/>
                  </a:cubicBezTo>
                  <a:cubicBezTo>
                    <a:pt x="3136" y="47168"/>
                    <a:pt x="3236" y="47201"/>
                    <a:pt x="3303" y="47201"/>
                  </a:cubicBezTo>
                  <a:cubicBezTo>
                    <a:pt x="3403" y="47201"/>
                    <a:pt x="3503" y="47135"/>
                    <a:pt x="3537" y="47035"/>
                  </a:cubicBezTo>
                  <a:cubicBezTo>
                    <a:pt x="3703" y="46968"/>
                    <a:pt x="3770" y="46834"/>
                    <a:pt x="3737" y="46668"/>
                  </a:cubicBezTo>
                  <a:cubicBezTo>
                    <a:pt x="3703" y="46568"/>
                    <a:pt x="3637" y="46534"/>
                    <a:pt x="3570" y="46501"/>
                  </a:cubicBezTo>
                  <a:cubicBezTo>
                    <a:pt x="3570" y="45800"/>
                    <a:pt x="3537" y="45067"/>
                    <a:pt x="3537" y="44366"/>
                  </a:cubicBezTo>
                  <a:cubicBezTo>
                    <a:pt x="3437" y="41898"/>
                    <a:pt x="3403" y="39396"/>
                    <a:pt x="3337" y="36927"/>
                  </a:cubicBezTo>
                  <a:cubicBezTo>
                    <a:pt x="3337" y="36894"/>
                    <a:pt x="3337" y="36894"/>
                    <a:pt x="3337" y="36861"/>
                  </a:cubicBezTo>
                  <a:cubicBezTo>
                    <a:pt x="3270" y="34359"/>
                    <a:pt x="3203" y="31857"/>
                    <a:pt x="3136" y="29355"/>
                  </a:cubicBezTo>
                  <a:cubicBezTo>
                    <a:pt x="3136" y="29289"/>
                    <a:pt x="3070" y="29188"/>
                    <a:pt x="3003" y="29155"/>
                  </a:cubicBezTo>
                  <a:cubicBezTo>
                    <a:pt x="2936" y="27087"/>
                    <a:pt x="2903" y="25019"/>
                    <a:pt x="2836" y="22984"/>
                  </a:cubicBezTo>
                  <a:cubicBezTo>
                    <a:pt x="2769" y="20416"/>
                    <a:pt x="2669" y="17847"/>
                    <a:pt x="2603" y="15279"/>
                  </a:cubicBezTo>
                  <a:cubicBezTo>
                    <a:pt x="2536" y="12777"/>
                    <a:pt x="2469" y="10308"/>
                    <a:pt x="2403" y="7807"/>
                  </a:cubicBezTo>
                  <a:cubicBezTo>
                    <a:pt x="2336" y="6339"/>
                    <a:pt x="2302" y="4871"/>
                    <a:pt x="2269" y="3403"/>
                  </a:cubicBezTo>
                  <a:cubicBezTo>
                    <a:pt x="2269" y="3337"/>
                    <a:pt x="2269" y="3237"/>
                    <a:pt x="2269" y="3170"/>
                  </a:cubicBezTo>
                  <a:cubicBezTo>
                    <a:pt x="2269" y="3070"/>
                    <a:pt x="2236" y="2970"/>
                    <a:pt x="2236" y="2870"/>
                  </a:cubicBezTo>
                  <a:cubicBezTo>
                    <a:pt x="2236" y="2803"/>
                    <a:pt x="2236" y="2703"/>
                    <a:pt x="2236" y="2636"/>
                  </a:cubicBezTo>
                  <a:cubicBezTo>
                    <a:pt x="2236" y="1902"/>
                    <a:pt x="2202" y="1202"/>
                    <a:pt x="2169" y="501"/>
                  </a:cubicBezTo>
                  <a:cubicBezTo>
                    <a:pt x="2169" y="468"/>
                    <a:pt x="2169" y="435"/>
                    <a:pt x="2169" y="401"/>
                  </a:cubicBezTo>
                  <a:cubicBezTo>
                    <a:pt x="2136" y="334"/>
                    <a:pt x="2069" y="268"/>
                    <a:pt x="2002" y="268"/>
                  </a:cubicBezTo>
                  <a:cubicBezTo>
                    <a:pt x="1969" y="168"/>
                    <a:pt x="1869" y="134"/>
                    <a:pt x="1769" y="101"/>
                  </a:cubicBezTo>
                  <a:lnTo>
                    <a:pt x="1368" y="101"/>
                  </a:lnTo>
                  <a:cubicBezTo>
                    <a:pt x="1168" y="68"/>
                    <a:pt x="968" y="68"/>
                    <a:pt x="768" y="34"/>
                  </a:cubicBezTo>
                  <a:cubicBezTo>
                    <a:pt x="741" y="25"/>
                    <a:pt x="714" y="21"/>
                    <a:pt x="688" y="21"/>
                  </a:cubicBezTo>
                  <a:cubicBezTo>
                    <a:pt x="617" y="21"/>
                    <a:pt x="550" y="52"/>
                    <a:pt x="501" y="101"/>
                  </a:cubicBezTo>
                  <a:cubicBezTo>
                    <a:pt x="468" y="34"/>
                    <a:pt x="3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7">
              <a:extLst>
                <a:ext uri="{FF2B5EF4-FFF2-40B4-BE49-F238E27FC236}">
                  <a16:creationId xmlns:a16="http://schemas.microsoft.com/office/drawing/2014/main" id="{DBFE6785-C614-86EA-7382-B690B6BDB665}"/>
                </a:ext>
              </a:extLst>
            </p:cNvPr>
            <p:cNvSpPr/>
            <p:nvPr/>
          </p:nvSpPr>
          <p:spPr>
            <a:xfrm>
              <a:off x="4957875" y="4778025"/>
              <a:ext cx="850" cy="875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34" y="1"/>
                  </a:moveTo>
                  <a:cubicBezTo>
                    <a:pt x="1" y="1"/>
                    <a:pt x="1" y="1"/>
                    <a:pt x="1" y="34"/>
                  </a:cubicBezTo>
                  <a:cubicBezTo>
                    <a:pt x="1" y="1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7">
              <a:extLst>
                <a:ext uri="{FF2B5EF4-FFF2-40B4-BE49-F238E27FC236}">
                  <a16:creationId xmlns:a16="http://schemas.microsoft.com/office/drawing/2014/main" id="{7EA52717-9555-D6EE-9D5B-3070FAB92B78}"/>
                </a:ext>
              </a:extLst>
            </p:cNvPr>
            <p:cNvSpPr/>
            <p:nvPr/>
          </p:nvSpPr>
          <p:spPr>
            <a:xfrm>
              <a:off x="6202100" y="47788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0"/>
                  </a:moveTo>
                  <a:cubicBezTo>
                    <a:pt x="1" y="0"/>
                    <a:pt x="1" y="33"/>
                    <a:pt x="1" y="33"/>
                  </a:cubicBezTo>
                  <a:lnTo>
                    <a:pt x="34" y="33"/>
                  </a:lnTo>
                  <a:cubicBezTo>
                    <a:pt x="1" y="33"/>
                    <a:pt x="1" y="3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7">
              <a:extLst>
                <a:ext uri="{FF2B5EF4-FFF2-40B4-BE49-F238E27FC236}">
                  <a16:creationId xmlns:a16="http://schemas.microsoft.com/office/drawing/2014/main" id="{9E6A97A6-02C9-9219-E54D-B62EFB50122D}"/>
                </a:ext>
              </a:extLst>
            </p:cNvPr>
            <p:cNvSpPr/>
            <p:nvPr/>
          </p:nvSpPr>
          <p:spPr>
            <a:xfrm>
              <a:off x="4691025" y="4766350"/>
              <a:ext cx="1811325" cy="1760450"/>
            </a:xfrm>
            <a:custGeom>
              <a:avLst/>
              <a:gdLst/>
              <a:ahLst/>
              <a:cxnLst/>
              <a:rect l="l" t="t" r="r" b="b"/>
              <a:pathLst>
                <a:path w="72453" h="70418" extrusionOk="0">
                  <a:moveTo>
                    <a:pt x="59576" y="634"/>
                  </a:moveTo>
                  <a:cubicBezTo>
                    <a:pt x="59776" y="768"/>
                    <a:pt x="59977" y="901"/>
                    <a:pt x="60177" y="1035"/>
                  </a:cubicBezTo>
                  <a:cubicBezTo>
                    <a:pt x="62278" y="2469"/>
                    <a:pt x="64380" y="3870"/>
                    <a:pt x="66481" y="5271"/>
                  </a:cubicBezTo>
                  <a:cubicBezTo>
                    <a:pt x="68149" y="6405"/>
                    <a:pt x="69817" y="7539"/>
                    <a:pt x="71485" y="8674"/>
                  </a:cubicBezTo>
                  <a:lnTo>
                    <a:pt x="71685" y="14211"/>
                  </a:lnTo>
                  <a:cubicBezTo>
                    <a:pt x="71718" y="16079"/>
                    <a:pt x="71785" y="17947"/>
                    <a:pt x="71852" y="19815"/>
                  </a:cubicBezTo>
                  <a:cubicBezTo>
                    <a:pt x="70451" y="19848"/>
                    <a:pt x="69016" y="19882"/>
                    <a:pt x="67582" y="19915"/>
                  </a:cubicBezTo>
                  <a:cubicBezTo>
                    <a:pt x="64380" y="20015"/>
                    <a:pt x="61211" y="20115"/>
                    <a:pt x="58008" y="20182"/>
                  </a:cubicBezTo>
                  <a:cubicBezTo>
                    <a:pt x="54606" y="20282"/>
                    <a:pt x="51170" y="20382"/>
                    <a:pt x="47768" y="20449"/>
                  </a:cubicBezTo>
                  <a:cubicBezTo>
                    <a:pt x="44465" y="20549"/>
                    <a:pt x="41196" y="20615"/>
                    <a:pt x="37894" y="20715"/>
                  </a:cubicBezTo>
                  <a:cubicBezTo>
                    <a:pt x="34758" y="20782"/>
                    <a:pt x="31623" y="20882"/>
                    <a:pt x="28487" y="20949"/>
                  </a:cubicBezTo>
                  <a:lnTo>
                    <a:pt x="18547" y="21216"/>
                  </a:lnTo>
                  <a:cubicBezTo>
                    <a:pt x="15144" y="21316"/>
                    <a:pt x="11709" y="21416"/>
                    <a:pt x="8273" y="21483"/>
                  </a:cubicBezTo>
                  <a:cubicBezTo>
                    <a:pt x="5838" y="21549"/>
                    <a:pt x="3403" y="21616"/>
                    <a:pt x="934" y="21683"/>
                  </a:cubicBezTo>
                  <a:cubicBezTo>
                    <a:pt x="901" y="19781"/>
                    <a:pt x="834" y="17880"/>
                    <a:pt x="801" y="15945"/>
                  </a:cubicBezTo>
                  <a:cubicBezTo>
                    <a:pt x="734" y="13477"/>
                    <a:pt x="667" y="11009"/>
                    <a:pt x="567" y="8540"/>
                  </a:cubicBezTo>
                  <a:cubicBezTo>
                    <a:pt x="2435" y="7172"/>
                    <a:pt x="4303" y="5838"/>
                    <a:pt x="6138" y="4471"/>
                  </a:cubicBezTo>
                  <a:cubicBezTo>
                    <a:pt x="7906" y="3203"/>
                    <a:pt x="9674" y="1902"/>
                    <a:pt x="11442" y="634"/>
                  </a:cubicBezTo>
                  <a:close/>
                  <a:moveTo>
                    <a:pt x="62312" y="20649"/>
                  </a:moveTo>
                  <a:cubicBezTo>
                    <a:pt x="62345" y="21850"/>
                    <a:pt x="62378" y="23084"/>
                    <a:pt x="62445" y="24285"/>
                  </a:cubicBezTo>
                  <a:cubicBezTo>
                    <a:pt x="62512" y="26853"/>
                    <a:pt x="62612" y="29422"/>
                    <a:pt x="62712" y="31990"/>
                  </a:cubicBezTo>
                  <a:cubicBezTo>
                    <a:pt x="62779" y="34525"/>
                    <a:pt x="62879" y="37061"/>
                    <a:pt x="62979" y="39596"/>
                  </a:cubicBezTo>
                  <a:cubicBezTo>
                    <a:pt x="63045" y="42131"/>
                    <a:pt x="63145" y="44666"/>
                    <a:pt x="63212" y="47234"/>
                  </a:cubicBezTo>
                  <a:cubicBezTo>
                    <a:pt x="63312" y="49770"/>
                    <a:pt x="63412" y="52371"/>
                    <a:pt x="63479" y="54940"/>
                  </a:cubicBezTo>
                  <a:cubicBezTo>
                    <a:pt x="63579" y="57442"/>
                    <a:pt x="63679" y="59977"/>
                    <a:pt x="63746" y="62479"/>
                  </a:cubicBezTo>
                  <a:cubicBezTo>
                    <a:pt x="63813" y="64113"/>
                    <a:pt x="63879" y="65748"/>
                    <a:pt x="63946" y="67382"/>
                  </a:cubicBezTo>
                  <a:cubicBezTo>
                    <a:pt x="63612" y="67416"/>
                    <a:pt x="63312" y="67416"/>
                    <a:pt x="62979" y="67416"/>
                  </a:cubicBezTo>
                  <a:cubicBezTo>
                    <a:pt x="60510" y="67549"/>
                    <a:pt x="58042" y="67649"/>
                    <a:pt x="55540" y="67783"/>
                  </a:cubicBezTo>
                  <a:lnTo>
                    <a:pt x="47334" y="68149"/>
                  </a:lnTo>
                  <a:cubicBezTo>
                    <a:pt x="44932" y="68250"/>
                    <a:pt x="42497" y="68383"/>
                    <a:pt x="40062" y="68483"/>
                  </a:cubicBezTo>
                  <a:cubicBezTo>
                    <a:pt x="37527" y="68583"/>
                    <a:pt x="34992" y="68717"/>
                    <a:pt x="32490" y="68817"/>
                  </a:cubicBezTo>
                  <a:cubicBezTo>
                    <a:pt x="29722" y="68950"/>
                    <a:pt x="26986" y="69083"/>
                    <a:pt x="24218" y="69217"/>
                  </a:cubicBezTo>
                  <a:cubicBezTo>
                    <a:pt x="21682" y="69317"/>
                    <a:pt x="19147" y="69417"/>
                    <a:pt x="16612" y="69550"/>
                  </a:cubicBezTo>
                  <a:cubicBezTo>
                    <a:pt x="14611" y="69651"/>
                    <a:pt x="12609" y="69751"/>
                    <a:pt x="10608" y="69817"/>
                  </a:cubicBezTo>
                  <a:cubicBezTo>
                    <a:pt x="10608" y="69083"/>
                    <a:pt x="10575" y="68350"/>
                    <a:pt x="10541" y="67649"/>
                  </a:cubicBezTo>
                  <a:cubicBezTo>
                    <a:pt x="10508" y="65114"/>
                    <a:pt x="10441" y="62579"/>
                    <a:pt x="10374" y="60077"/>
                  </a:cubicBezTo>
                  <a:cubicBezTo>
                    <a:pt x="10274" y="57408"/>
                    <a:pt x="10208" y="54773"/>
                    <a:pt x="10141" y="52138"/>
                  </a:cubicBezTo>
                  <a:cubicBezTo>
                    <a:pt x="10074" y="49603"/>
                    <a:pt x="10007" y="47101"/>
                    <a:pt x="9974" y="44599"/>
                  </a:cubicBezTo>
                  <a:cubicBezTo>
                    <a:pt x="9907" y="41997"/>
                    <a:pt x="9841" y="39396"/>
                    <a:pt x="9774" y="36827"/>
                  </a:cubicBezTo>
                  <a:cubicBezTo>
                    <a:pt x="9707" y="34359"/>
                    <a:pt x="9641" y="31890"/>
                    <a:pt x="9574" y="29422"/>
                  </a:cubicBezTo>
                  <a:cubicBezTo>
                    <a:pt x="9507" y="26953"/>
                    <a:pt x="9440" y="24518"/>
                    <a:pt x="9374" y="22050"/>
                  </a:cubicBezTo>
                  <a:cubicBezTo>
                    <a:pt x="11542" y="21983"/>
                    <a:pt x="13743" y="21950"/>
                    <a:pt x="15912" y="21883"/>
                  </a:cubicBezTo>
                  <a:cubicBezTo>
                    <a:pt x="19181" y="21783"/>
                    <a:pt x="22483" y="21716"/>
                    <a:pt x="25752" y="21616"/>
                  </a:cubicBezTo>
                  <a:cubicBezTo>
                    <a:pt x="28954" y="21549"/>
                    <a:pt x="32123" y="21449"/>
                    <a:pt x="35326" y="21383"/>
                  </a:cubicBezTo>
                  <a:cubicBezTo>
                    <a:pt x="38728" y="21283"/>
                    <a:pt x="42097" y="21182"/>
                    <a:pt x="45499" y="21082"/>
                  </a:cubicBezTo>
                  <a:cubicBezTo>
                    <a:pt x="48702" y="21016"/>
                    <a:pt x="51937" y="20916"/>
                    <a:pt x="55140" y="20849"/>
                  </a:cubicBezTo>
                  <a:cubicBezTo>
                    <a:pt x="57541" y="20782"/>
                    <a:pt x="59943" y="20715"/>
                    <a:pt x="62312" y="20649"/>
                  </a:cubicBezTo>
                  <a:close/>
                  <a:moveTo>
                    <a:pt x="11375" y="1"/>
                  </a:moveTo>
                  <a:cubicBezTo>
                    <a:pt x="11375" y="1"/>
                    <a:pt x="11375" y="34"/>
                    <a:pt x="11375" y="34"/>
                  </a:cubicBezTo>
                  <a:cubicBezTo>
                    <a:pt x="11342" y="34"/>
                    <a:pt x="11308" y="67"/>
                    <a:pt x="11275" y="67"/>
                  </a:cubicBezTo>
                  <a:cubicBezTo>
                    <a:pt x="11208" y="134"/>
                    <a:pt x="11142" y="167"/>
                    <a:pt x="11075" y="201"/>
                  </a:cubicBezTo>
                  <a:cubicBezTo>
                    <a:pt x="11008" y="268"/>
                    <a:pt x="10941" y="334"/>
                    <a:pt x="10875" y="368"/>
                  </a:cubicBezTo>
                  <a:cubicBezTo>
                    <a:pt x="10808" y="401"/>
                    <a:pt x="10775" y="434"/>
                    <a:pt x="10708" y="468"/>
                  </a:cubicBezTo>
                  <a:cubicBezTo>
                    <a:pt x="10708" y="501"/>
                    <a:pt x="10675" y="501"/>
                    <a:pt x="10675" y="501"/>
                  </a:cubicBezTo>
                  <a:cubicBezTo>
                    <a:pt x="10641" y="534"/>
                    <a:pt x="10608" y="534"/>
                    <a:pt x="10575" y="568"/>
                  </a:cubicBezTo>
                  <a:cubicBezTo>
                    <a:pt x="10541" y="601"/>
                    <a:pt x="10541" y="601"/>
                    <a:pt x="10508" y="634"/>
                  </a:cubicBezTo>
                  <a:cubicBezTo>
                    <a:pt x="10441" y="701"/>
                    <a:pt x="10341" y="768"/>
                    <a:pt x="10274" y="801"/>
                  </a:cubicBezTo>
                  <a:cubicBezTo>
                    <a:pt x="8440" y="2102"/>
                    <a:pt x="6638" y="3436"/>
                    <a:pt x="4837" y="4737"/>
                  </a:cubicBezTo>
                  <a:cubicBezTo>
                    <a:pt x="3403" y="5771"/>
                    <a:pt x="1968" y="6806"/>
                    <a:pt x="567" y="7840"/>
                  </a:cubicBezTo>
                  <a:lnTo>
                    <a:pt x="567" y="7806"/>
                  </a:lnTo>
                  <a:cubicBezTo>
                    <a:pt x="501" y="7873"/>
                    <a:pt x="434" y="7940"/>
                    <a:pt x="367" y="7973"/>
                  </a:cubicBezTo>
                  <a:cubicBezTo>
                    <a:pt x="301" y="8040"/>
                    <a:pt x="200" y="8073"/>
                    <a:pt x="134" y="8140"/>
                  </a:cubicBezTo>
                  <a:cubicBezTo>
                    <a:pt x="100" y="8173"/>
                    <a:pt x="34" y="8173"/>
                    <a:pt x="0" y="8207"/>
                  </a:cubicBezTo>
                  <a:lnTo>
                    <a:pt x="0" y="8273"/>
                  </a:lnTo>
                  <a:cubicBezTo>
                    <a:pt x="0" y="8337"/>
                    <a:pt x="0" y="8417"/>
                    <a:pt x="0" y="8473"/>
                  </a:cubicBezTo>
                  <a:cubicBezTo>
                    <a:pt x="0" y="8573"/>
                    <a:pt x="34" y="8674"/>
                    <a:pt x="34" y="8774"/>
                  </a:cubicBezTo>
                  <a:cubicBezTo>
                    <a:pt x="34" y="8929"/>
                    <a:pt x="34" y="9083"/>
                    <a:pt x="34" y="9207"/>
                  </a:cubicBezTo>
                  <a:cubicBezTo>
                    <a:pt x="34" y="9216"/>
                    <a:pt x="34" y="9224"/>
                    <a:pt x="34" y="9241"/>
                  </a:cubicBezTo>
                  <a:cubicBezTo>
                    <a:pt x="34" y="9341"/>
                    <a:pt x="34" y="9441"/>
                    <a:pt x="34" y="9507"/>
                  </a:cubicBezTo>
                  <a:cubicBezTo>
                    <a:pt x="100" y="12043"/>
                    <a:pt x="167" y="14578"/>
                    <a:pt x="234" y="17113"/>
                  </a:cubicBezTo>
                  <a:cubicBezTo>
                    <a:pt x="267" y="18547"/>
                    <a:pt x="301" y="19982"/>
                    <a:pt x="367" y="21416"/>
                  </a:cubicBezTo>
                  <a:cubicBezTo>
                    <a:pt x="367" y="21449"/>
                    <a:pt x="367" y="21449"/>
                    <a:pt x="367" y="21449"/>
                  </a:cubicBezTo>
                  <a:cubicBezTo>
                    <a:pt x="367" y="21583"/>
                    <a:pt x="367" y="21683"/>
                    <a:pt x="367" y="21816"/>
                  </a:cubicBezTo>
                  <a:cubicBezTo>
                    <a:pt x="367" y="21983"/>
                    <a:pt x="367" y="22116"/>
                    <a:pt x="367" y="22250"/>
                  </a:cubicBezTo>
                  <a:lnTo>
                    <a:pt x="534" y="22250"/>
                  </a:lnTo>
                  <a:cubicBezTo>
                    <a:pt x="601" y="22250"/>
                    <a:pt x="667" y="22250"/>
                    <a:pt x="701" y="22283"/>
                  </a:cubicBezTo>
                  <a:cubicBezTo>
                    <a:pt x="701" y="22283"/>
                    <a:pt x="701" y="22283"/>
                    <a:pt x="668" y="22250"/>
                  </a:cubicBezTo>
                  <a:lnTo>
                    <a:pt x="668" y="22250"/>
                  </a:lnTo>
                  <a:cubicBezTo>
                    <a:pt x="701" y="22283"/>
                    <a:pt x="734" y="22283"/>
                    <a:pt x="801" y="22283"/>
                  </a:cubicBezTo>
                  <a:lnTo>
                    <a:pt x="968" y="22283"/>
                  </a:lnTo>
                  <a:cubicBezTo>
                    <a:pt x="1001" y="22283"/>
                    <a:pt x="1034" y="22283"/>
                    <a:pt x="1068" y="22317"/>
                  </a:cubicBezTo>
                  <a:cubicBezTo>
                    <a:pt x="2669" y="22250"/>
                    <a:pt x="4270" y="22217"/>
                    <a:pt x="5838" y="22183"/>
                  </a:cubicBezTo>
                  <a:cubicBezTo>
                    <a:pt x="6839" y="22150"/>
                    <a:pt x="7806" y="22116"/>
                    <a:pt x="8807" y="22083"/>
                  </a:cubicBezTo>
                  <a:cubicBezTo>
                    <a:pt x="8807" y="23184"/>
                    <a:pt x="8840" y="24285"/>
                    <a:pt x="8873" y="25386"/>
                  </a:cubicBezTo>
                  <a:lnTo>
                    <a:pt x="9073" y="32991"/>
                  </a:lnTo>
                  <a:cubicBezTo>
                    <a:pt x="9140" y="35593"/>
                    <a:pt x="9207" y="38195"/>
                    <a:pt x="9274" y="40797"/>
                  </a:cubicBezTo>
                  <a:cubicBezTo>
                    <a:pt x="9340" y="43398"/>
                    <a:pt x="9407" y="45967"/>
                    <a:pt x="9474" y="48535"/>
                  </a:cubicBezTo>
                  <a:cubicBezTo>
                    <a:pt x="9540" y="51071"/>
                    <a:pt x="9607" y="53639"/>
                    <a:pt x="9674" y="56208"/>
                  </a:cubicBezTo>
                  <a:cubicBezTo>
                    <a:pt x="9741" y="58743"/>
                    <a:pt x="9807" y="61278"/>
                    <a:pt x="9874" y="63813"/>
                  </a:cubicBezTo>
                  <a:cubicBezTo>
                    <a:pt x="9941" y="65848"/>
                    <a:pt x="9974" y="67849"/>
                    <a:pt x="10041" y="69884"/>
                  </a:cubicBezTo>
                  <a:lnTo>
                    <a:pt x="10007" y="69884"/>
                  </a:lnTo>
                  <a:cubicBezTo>
                    <a:pt x="10007" y="69917"/>
                    <a:pt x="10041" y="69951"/>
                    <a:pt x="10041" y="69984"/>
                  </a:cubicBezTo>
                  <a:cubicBezTo>
                    <a:pt x="10041" y="70084"/>
                    <a:pt x="10041" y="70184"/>
                    <a:pt x="10041" y="70284"/>
                  </a:cubicBezTo>
                  <a:lnTo>
                    <a:pt x="10041" y="70384"/>
                  </a:lnTo>
                  <a:lnTo>
                    <a:pt x="10575" y="70384"/>
                  </a:lnTo>
                  <a:cubicBezTo>
                    <a:pt x="10675" y="70418"/>
                    <a:pt x="10775" y="70418"/>
                    <a:pt x="10841" y="70418"/>
                  </a:cubicBezTo>
                  <a:cubicBezTo>
                    <a:pt x="11175" y="70384"/>
                    <a:pt x="11475" y="70384"/>
                    <a:pt x="11809" y="70384"/>
                  </a:cubicBezTo>
                  <a:cubicBezTo>
                    <a:pt x="14411" y="70251"/>
                    <a:pt x="16979" y="70118"/>
                    <a:pt x="19581" y="70017"/>
                  </a:cubicBezTo>
                  <a:lnTo>
                    <a:pt x="26953" y="69684"/>
                  </a:lnTo>
                  <a:cubicBezTo>
                    <a:pt x="29655" y="69550"/>
                    <a:pt x="32357" y="69417"/>
                    <a:pt x="35059" y="69317"/>
                  </a:cubicBezTo>
                  <a:cubicBezTo>
                    <a:pt x="37727" y="69184"/>
                    <a:pt x="40396" y="69050"/>
                    <a:pt x="43064" y="68950"/>
                  </a:cubicBezTo>
                  <a:cubicBezTo>
                    <a:pt x="45433" y="68817"/>
                    <a:pt x="47801" y="68717"/>
                    <a:pt x="50170" y="68616"/>
                  </a:cubicBezTo>
                  <a:cubicBezTo>
                    <a:pt x="52905" y="68483"/>
                    <a:pt x="55607" y="68383"/>
                    <a:pt x="58309" y="68250"/>
                  </a:cubicBezTo>
                  <a:cubicBezTo>
                    <a:pt x="60077" y="68149"/>
                    <a:pt x="61845" y="68083"/>
                    <a:pt x="63612" y="68016"/>
                  </a:cubicBezTo>
                  <a:lnTo>
                    <a:pt x="63679" y="68016"/>
                  </a:lnTo>
                  <a:cubicBezTo>
                    <a:pt x="63746" y="67983"/>
                    <a:pt x="63813" y="67983"/>
                    <a:pt x="63879" y="67983"/>
                  </a:cubicBezTo>
                  <a:lnTo>
                    <a:pt x="64213" y="67983"/>
                  </a:lnTo>
                  <a:cubicBezTo>
                    <a:pt x="64313" y="67949"/>
                    <a:pt x="64446" y="67949"/>
                    <a:pt x="64546" y="67949"/>
                  </a:cubicBezTo>
                  <a:cubicBezTo>
                    <a:pt x="64546" y="67895"/>
                    <a:pt x="64546" y="67862"/>
                    <a:pt x="64546" y="67816"/>
                  </a:cubicBezTo>
                  <a:cubicBezTo>
                    <a:pt x="64546" y="67649"/>
                    <a:pt x="64546" y="67516"/>
                    <a:pt x="64513" y="67382"/>
                  </a:cubicBezTo>
                  <a:cubicBezTo>
                    <a:pt x="64513" y="67082"/>
                    <a:pt x="64480" y="66815"/>
                    <a:pt x="64480" y="66515"/>
                  </a:cubicBezTo>
                  <a:cubicBezTo>
                    <a:pt x="64380" y="63946"/>
                    <a:pt x="64313" y="61411"/>
                    <a:pt x="64213" y="58843"/>
                  </a:cubicBezTo>
                  <a:cubicBezTo>
                    <a:pt x="64113" y="56374"/>
                    <a:pt x="64046" y="53873"/>
                    <a:pt x="63946" y="51404"/>
                  </a:cubicBezTo>
                  <a:cubicBezTo>
                    <a:pt x="63879" y="48836"/>
                    <a:pt x="63779" y="46267"/>
                    <a:pt x="63679" y="43732"/>
                  </a:cubicBezTo>
                  <a:cubicBezTo>
                    <a:pt x="63612" y="41130"/>
                    <a:pt x="63512" y="38562"/>
                    <a:pt x="63412" y="35993"/>
                  </a:cubicBezTo>
                  <a:cubicBezTo>
                    <a:pt x="63346" y="33425"/>
                    <a:pt x="63246" y="30823"/>
                    <a:pt x="63145" y="28254"/>
                  </a:cubicBezTo>
                  <a:lnTo>
                    <a:pt x="62879" y="20649"/>
                  </a:lnTo>
                  <a:cubicBezTo>
                    <a:pt x="63546" y="20649"/>
                    <a:pt x="64213" y="20615"/>
                    <a:pt x="64880" y="20582"/>
                  </a:cubicBezTo>
                  <a:cubicBezTo>
                    <a:pt x="67215" y="20549"/>
                    <a:pt x="69550" y="20482"/>
                    <a:pt x="71885" y="20415"/>
                  </a:cubicBezTo>
                  <a:lnTo>
                    <a:pt x="71885" y="20449"/>
                  </a:lnTo>
                  <a:cubicBezTo>
                    <a:pt x="72085" y="20415"/>
                    <a:pt x="72252" y="20415"/>
                    <a:pt x="72452" y="20415"/>
                  </a:cubicBezTo>
                  <a:cubicBezTo>
                    <a:pt x="72452" y="20349"/>
                    <a:pt x="72452" y="20315"/>
                    <a:pt x="72452" y="20282"/>
                  </a:cubicBezTo>
                  <a:cubicBezTo>
                    <a:pt x="72452" y="20115"/>
                    <a:pt x="72452" y="19982"/>
                    <a:pt x="72419" y="19848"/>
                  </a:cubicBezTo>
                  <a:cubicBezTo>
                    <a:pt x="72419" y="19848"/>
                    <a:pt x="72419" y="19815"/>
                    <a:pt x="72419" y="19815"/>
                  </a:cubicBezTo>
                  <a:cubicBezTo>
                    <a:pt x="72419" y="19748"/>
                    <a:pt x="72419" y="19681"/>
                    <a:pt x="72419" y="19615"/>
                  </a:cubicBezTo>
                  <a:cubicBezTo>
                    <a:pt x="72419" y="19481"/>
                    <a:pt x="72419" y="19381"/>
                    <a:pt x="72419" y="19281"/>
                  </a:cubicBezTo>
                  <a:lnTo>
                    <a:pt x="72419" y="19248"/>
                  </a:lnTo>
                  <a:cubicBezTo>
                    <a:pt x="72385" y="18014"/>
                    <a:pt x="72352" y="16779"/>
                    <a:pt x="72319" y="15545"/>
                  </a:cubicBezTo>
                  <a:cubicBezTo>
                    <a:pt x="72219" y="13377"/>
                    <a:pt x="72152" y="11242"/>
                    <a:pt x="72085" y="9074"/>
                  </a:cubicBezTo>
                  <a:cubicBezTo>
                    <a:pt x="72085" y="9007"/>
                    <a:pt x="72085" y="8974"/>
                    <a:pt x="72085" y="8907"/>
                  </a:cubicBezTo>
                  <a:cubicBezTo>
                    <a:pt x="72085" y="8740"/>
                    <a:pt x="72085" y="8573"/>
                    <a:pt x="72085" y="8440"/>
                  </a:cubicBezTo>
                  <a:cubicBezTo>
                    <a:pt x="72085" y="8407"/>
                    <a:pt x="72052" y="8407"/>
                    <a:pt x="72052" y="8373"/>
                  </a:cubicBezTo>
                  <a:cubicBezTo>
                    <a:pt x="72052" y="8340"/>
                    <a:pt x="72052" y="8340"/>
                    <a:pt x="72018" y="8340"/>
                  </a:cubicBezTo>
                  <a:lnTo>
                    <a:pt x="71985" y="8307"/>
                  </a:lnTo>
                  <a:lnTo>
                    <a:pt x="71952" y="8307"/>
                  </a:lnTo>
                  <a:cubicBezTo>
                    <a:pt x="71785" y="8173"/>
                    <a:pt x="71618" y="8073"/>
                    <a:pt x="71451" y="7940"/>
                  </a:cubicBezTo>
                  <a:lnTo>
                    <a:pt x="71451" y="7973"/>
                  </a:lnTo>
                  <a:cubicBezTo>
                    <a:pt x="69517" y="6639"/>
                    <a:pt x="67549" y="5338"/>
                    <a:pt x="65581" y="4004"/>
                  </a:cubicBezTo>
                  <a:cubicBezTo>
                    <a:pt x="63946" y="2903"/>
                    <a:pt x="62278" y="1769"/>
                    <a:pt x="60610" y="668"/>
                  </a:cubicBezTo>
                  <a:lnTo>
                    <a:pt x="60644" y="668"/>
                  </a:lnTo>
                  <a:cubicBezTo>
                    <a:pt x="60610" y="634"/>
                    <a:pt x="60577" y="634"/>
                    <a:pt x="60544" y="601"/>
                  </a:cubicBezTo>
                  <a:lnTo>
                    <a:pt x="60577" y="601"/>
                  </a:lnTo>
                  <a:lnTo>
                    <a:pt x="60477" y="534"/>
                  </a:lnTo>
                  <a:cubicBezTo>
                    <a:pt x="60343" y="434"/>
                    <a:pt x="60210" y="334"/>
                    <a:pt x="60043" y="268"/>
                  </a:cubicBezTo>
                  <a:cubicBezTo>
                    <a:pt x="59977" y="201"/>
                    <a:pt x="59910" y="167"/>
                    <a:pt x="59843" y="134"/>
                  </a:cubicBezTo>
                  <a:cubicBezTo>
                    <a:pt x="59843" y="134"/>
                    <a:pt x="59810" y="101"/>
                    <a:pt x="59810" y="101"/>
                  </a:cubicBezTo>
                  <a:lnTo>
                    <a:pt x="59776" y="101"/>
                  </a:lnTo>
                  <a:cubicBezTo>
                    <a:pt x="59710" y="101"/>
                    <a:pt x="59676" y="101"/>
                    <a:pt x="59610" y="67"/>
                  </a:cubicBezTo>
                  <a:lnTo>
                    <a:pt x="59610" y="101"/>
                  </a:lnTo>
                  <a:cubicBezTo>
                    <a:pt x="59510" y="67"/>
                    <a:pt x="59409" y="67"/>
                    <a:pt x="59343" y="67"/>
                  </a:cubicBezTo>
                  <a:lnTo>
                    <a:pt x="12109" y="67"/>
                  </a:lnTo>
                  <a:cubicBezTo>
                    <a:pt x="12009" y="67"/>
                    <a:pt x="11909" y="67"/>
                    <a:pt x="11842" y="34"/>
                  </a:cubicBezTo>
                  <a:lnTo>
                    <a:pt x="11809" y="34"/>
                  </a:lnTo>
                  <a:cubicBezTo>
                    <a:pt x="11675" y="34"/>
                    <a:pt x="11509" y="34"/>
                    <a:pt x="11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7">
              <a:extLst>
                <a:ext uri="{FF2B5EF4-FFF2-40B4-BE49-F238E27FC236}">
                  <a16:creationId xmlns:a16="http://schemas.microsoft.com/office/drawing/2014/main" id="{F7F942E0-590E-6703-6955-542F7CE7E526}"/>
                </a:ext>
              </a:extLst>
            </p:cNvPr>
            <p:cNvSpPr/>
            <p:nvPr/>
          </p:nvSpPr>
          <p:spPr>
            <a:xfrm>
              <a:off x="4987075" y="4767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7">
              <a:extLst>
                <a:ext uri="{FF2B5EF4-FFF2-40B4-BE49-F238E27FC236}">
                  <a16:creationId xmlns:a16="http://schemas.microsoft.com/office/drawing/2014/main" id="{4B34757D-9370-97CE-E34D-C7271A0427A8}"/>
                </a:ext>
              </a:extLst>
            </p:cNvPr>
            <p:cNvSpPr/>
            <p:nvPr/>
          </p:nvSpPr>
          <p:spPr>
            <a:xfrm>
              <a:off x="4859475" y="4984000"/>
              <a:ext cx="1458575" cy="27550"/>
            </a:xfrm>
            <a:custGeom>
              <a:avLst/>
              <a:gdLst/>
              <a:ahLst/>
              <a:cxnLst/>
              <a:rect l="l" t="t" r="r" b="b"/>
              <a:pathLst>
                <a:path w="58343" h="1102" extrusionOk="0">
                  <a:moveTo>
                    <a:pt x="52505" y="1"/>
                  </a:moveTo>
                  <a:cubicBezTo>
                    <a:pt x="50670" y="34"/>
                    <a:pt x="48835" y="34"/>
                    <a:pt x="47001" y="68"/>
                  </a:cubicBezTo>
                  <a:cubicBezTo>
                    <a:pt x="44399" y="101"/>
                    <a:pt x="41830" y="134"/>
                    <a:pt x="39228" y="168"/>
                  </a:cubicBezTo>
                  <a:cubicBezTo>
                    <a:pt x="36460" y="201"/>
                    <a:pt x="33725" y="201"/>
                    <a:pt x="30989" y="234"/>
                  </a:cubicBezTo>
                  <a:cubicBezTo>
                    <a:pt x="28354" y="268"/>
                    <a:pt x="25719" y="301"/>
                    <a:pt x="23084" y="334"/>
                  </a:cubicBezTo>
                  <a:cubicBezTo>
                    <a:pt x="20482" y="368"/>
                    <a:pt x="17880" y="401"/>
                    <a:pt x="15278" y="435"/>
                  </a:cubicBezTo>
                  <a:lnTo>
                    <a:pt x="7506" y="501"/>
                  </a:lnTo>
                  <a:cubicBezTo>
                    <a:pt x="7039" y="501"/>
                    <a:pt x="6538" y="501"/>
                    <a:pt x="6071" y="535"/>
                  </a:cubicBezTo>
                  <a:lnTo>
                    <a:pt x="3837" y="535"/>
                  </a:lnTo>
                  <a:cubicBezTo>
                    <a:pt x="3703" y="535"/>
                    <a:pt x="3570" y="568"/>
                    <a:pt x="3470" y="568"/>
                  </a:cubicBezTo>
                  <a:lnTo>
                    <a:pt x="3303" y="568"/>
                  </a:lnTo>
                  <a:cubicBezTo>
                    <a:pt x="3036" y="601"/>
                    <a:pt x="2769" y="601"/>
                    <a:pt x="2502" y="635"/>
                  </a:cubicBezTo>
                  <a:cubicBezTo>
                    <a:pt x="2202" y="668"/>
                    <a:pt x="1902" y="735"/>
                    <a:pt x="1602" y="735"/>
                  </a:cubicBezTo>
                  <a:cubicBezTo>
                    <a:pt x="1568" y="735"/>
                    <a:pt x="1568" y="768"/>
                    <a:pt x="1568" y="768"/>
                  </a:cubicBezTo>
                  <a:cubicBezTo>
                    <a:pt x="1135" y="801"/>
                    <a:pt x="668" y="835"/>
                    <a:pt x="201" y="902"/>
                  </a:cubicBezTo>
                  <a:lnTo>
                    <a:pt x="0" y="902"/>
                  </a:lnTo>
                  <a:cubicBezTo>
                    <a:pt x="201" y="935"/>
                    <a:pt x="367" y="935"/>
                    <a:pt x="568" y="935"/>
                  </a:cubicBezTo>
                  <a:lnTo>
                    <a:pt x="534" y="935"/>
                  </a:lnTo>
                  <a:cubicBezTo>
                    <a:pt x="1468" y="968"/>
                    <a:pt x="2436" y="1035"/>
                    <a:pt x="3403" y="1035"/>
                  </a:cubicBezTo>
                  <a:lnTo>
                    <a:pt x="3436" y="1035"/>
                  </a:lnTo>
                  <a:cubicBezTo>
                    <a:pt x="3636" y="1035"/>
                    <a:pt x="3870" y="1035"/>
                    <a:pt x="4070" y="1068"/>
                  </a:cubicBezTo>
                  <a:lnTo>
                    <a:pt x="4737" y="1068"/>
                  </a:lnTo>
                  <a:cubicBezTo>
                    <a:pt x="5137" y="1068"/>
                    <a:pt x="5538" y="1102"/>
                    <a:pt x="5938" y="1102"/>
                  </a:cubicBezTo>
                  <a:cubicBezTo>
                    <a:pt x="7939" y="1068"/>
                    <a:pt x="9974" y="1035"/>
                    <a:pt x="12009" y="1035"/>
                  </a:cubicBezTo>
                  <a:cubicBezTo>
                    <a:pt x="14678" y="1002"/>
                    <a:pt x="17346" y="968"/>
                    <a:pt x="20048" y="935"/>
                  </a:cubicBezTo>
                  <a:cubicBezTo>
                    <a:pt x="22683" y="902"/>
                    <a:pt x="25319" y="868"/>
                    <a:pt x="27954" y="835"/>
                  </a:cubicBezTo>
                  <a:cubicBezTo>
                    <a:pt x="30456" y="801"/>
                    <a:pt x="32991" y="801"/>
                    <a:pt x="35492" y="768"/>
                  </a:cubicBezTo>
                  <a:cubicBezTo>
                    <a:pt x="38094" y="735"/>
                    <a:pt x="40730" y="701"/>
                    <a:pt x="43331" y="668"/>
                  </a:cubicBezTo>
                  <a:cubicBezTo>
                    <a:pt x="46000" y="635"/>
                    <a:pt x="48635" y="601"/>
                    <a:pt x="51304" y="568"/>
                  </a:cubicBezTo>
                  <a:cubicBezTo>
                    <a:pt x="52204" y="568"/>
                    <a:pt x="53138" y="568"/>
                    <a:pt x="54072" y="535"/>
                  </a:cubicBezTo>
                  <a:cubicBezTo>
                    <a:pt x="54306" y="535"/>
                    <a:pt x="54506" y="501"/>
                    <a:pt x="54740" y="501"/>
                  </a:cubicBezTo>
                  <a:lnTo>
                    <a:pt x="54706" y="501"/>
                  </a:lnTo>
                  <a:cubicBezTo>
                    <a:pt x="54873" y="501"/>
                    <a:pt x="55040" y="468"/>
                    <a:pt x="55240" y="468"/>
                  </a:cubicBezTo>
                  <a:cubicBezTo>
                    <a:pt x="55407" y="468"/>
                    <a:pt x="55607" y="468"/>
                    <a:pt x="55774" y="435"/>
                  </a:cubicBezTo>
                  <a:cubicBezTo>
                    <a:pt x="56141" y="401"/>
                    <a:pt x="56474" y="368"/>
                    <a:pt x="56808" y="334"/>
                  </a:cubicBezTo>
                  <a:cubicBezTo>
                    <a:pt x="57108" y="301"/>
                    <a:pt x="57442" y="268"/>
                    <a:pt x="57742" y="268"/>
                  </a:cubicBezTo>
                  <a:lnTo>
                    <a:pt x="57708" y="268"/>
                  </a:lnTo>
                  <a:cubicBezTo>
                    <a:pt x="57909" y="234"/>
                    <a:pt x="58142" y="201"/>
                    <a:pt x="58342" y="201"/>
                  </a:cubicBezTo>
                  <a:lnTo>
                    <a:pt x="58242" y="201"/>
                  </a:lnTo>
                  <a:cubicBezTo>
                    <a:pt x="58142" y="201"/>
                    <a:pt x="58075" y="168"/>
                    <a:pt x="57975" y="168"/>
                  </a:cubicBezTo>
                  <a:cubicBezTo>
                    <a:pt x="57875" y="134"/>
                    <a:pt x="57775" y="134"/>
                    <a:pt x="57675" y="134"/>
                  </a:cubicBezTo>
                  <a:cubicBezTo>
                    <a:pt x="57508" y="134"/>
                    <a:pt x="57308" y="101"/>
                    <a:pt x="57175" y="101"/>
                  </a:cubicBezTo>
                  <a:lnTo>
                    <a:pt x="57208" y="101"/>
                  </a:lnTo>
                  <a:cubicBezTo>
                    <a:pt x="57075" y="101"/>
                    <a:pt x="56975" y="68"/>
                    <a:pt x="56841" y="68"/>
                  </a:cubicBezTo>
                  <a:cubicBezTo>
                    <a:pt x="56608" y="68"/>
                    <a:pt x="56341" y="68"/>
                    <a:pt x="56107" y="34"/>
                  </a:cubicBezTo>
                  <a:cubicBezTo>
                    <a:pt x="55929" y="34"/>
                    <a:pt x="55766" y="19"/>
                    <a:pt x="55608" y="19"/>
                  </a:cubicBezTo>
                  <a:cubicBezTo>
                    <a:pt x="55529" y="19"/>
                    <a:pt x="55451" y="23"/>
                    <a:pt x="55373" y="34"/>
                  </a:cubicBezTo>
                  <a:lnTo>
                    <a:pt x="54706" y="34"/>
                  </a:lnTo>
                  <a:cubicBezTo>
                    <a:pt x="54439" y="34"/>
                    <a:pt x="54173" y="34"/>
                    <a:pt x="53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7">
              <a:extLst>
                <a:ext uri="{FF2B5EF4-FFF2-40B4-BE49-F238E27FC236}">
                  <a16:creationId xmlns:a16="http://schemas.microsoft.com/office/drawing/2014/main" id="{F87BBE00-0300-FF19-54D8-E3C6A48455F2}"/>
                </a:ext>
              </a:extLst>
            </p:cNvPr>
            <p:cNvSpPr/>
            <p:nvPr/>
          </p:nvSpPr>
          <p:spPr>
            <a:xfrm>
              <a:off x="4783575" y="969475"/>
              <a:ext cx="1260925" cy="2311675"/>
            </a:xfrm>
            <a:custGeom>
              <a:avLst/>
              <a:gdLst/>
              <a:ahLst/>
              <a:cxnLst/>
              <a:rect l="l" t="t" r="r" b="b"/>
              <a:pathLst>
                <a:path w="50437" h="92467" extrusionOk="0">
                  <a:moveTo>
                    <a:pt x="8293" y="7507"/>
                  </a:moveTo>
                  <a:cubicBezTo>
                    <a:pt x="8605" y="7507"/>
                    <a:pt x="8883" y="7552"/>
                    <a:pt x="9007" y="7639"/>
                  </a:cubicBezTo>
                  <a:cubicBezTo>
                    <a:pt x="9308" y="7739"/>
                    <a:pt x="10075" y="8373"/>
                    <a:pt x="10108" y="8807"/>
                  </a:cubicBezTo>
                  <a:cubicBezTo>
                    <a:pt x="10075" y="8773"/>
                    <a:pt x="10041" y="8773"/>
                    <a:pt x="10008" y="8740"/>
                  </a:cubicBezTo>
                  <a:cubicBezTo>
                    <a:pt x="9941" y="8673"/>
                    <a:pt x="9841" y="8640"/>
                    <a:pt x="9775" y="8573"/>
                  </a:cubicBezTo>
                  <a:lnTo>
                    <a:pt x="9775" y="8573"/>
                  </a:lnTo>
                  <a:cubicBezTo>
                    <a:pt x="9775" y="8574"/>
                    <a:pt x="9779" y="8577"/>
                    <a:pt x="9808" y="8606"/>
                  </a:cubicBezTo>
                  <a:cubicBezTo>
                    <a:pt x="9675" y="8540"/>
                    <a:pt x="9574" y="8473"/>
                    <a:pt x="9474" y="8406"/>
                  </a:cubicBezTo>
                  <a:cubicBezTo>
                    <a:pt x="9474" y="8406"/>
                    <a:pt x="9441" y="8373"/>
                    <a:pt x="9441" y="8373"/>
                  </a:cubicBezTo>
                  <a:lnTo>
                    <a:pt x="9374" y="8340"/>
                  </a:lnTo>
                  <a:cubicBezTo>
                    <a:pt x="9274" y="8306"/>
                    <a:pt x="9208" y="8273"/>
                    <a:pt x="9107" y="8240"/>
                  </a:cubicBezTo>
                  <a:cubicBezTo>
                    <a:pt x="9107" y="8240"/>
                    <a:pt x="9107" y="8240"/>
                    <a:pt x="9107" y="8206"/>
                  </a:cubicBezTo>
                  <a:lnTo>
                    <a:pt x="9074" y="8206"/>
                  </a:lnTo>
                  <a:cubicBezTo>
                    <a:pt x="8941" y="8139"/>
                    <a:pt x="8841" y="8106"/>
                    <a:pt x="8707" y="8073"/>
                  </a:cubicBezTo>
                  <a:cubicBezTo>
                    <a:pt x="8607" y="8073"/>
                    <a:pt x="8540" y="8039"/>
                    <a:pt x="8440" y="8039"/>
                  </a:cubicBezTo>
                  <a:cubicBezTo>
                    <a:pt x="8274" y="8006"/>
                    <a:pt x="8107" y="8006"/>
                    <a:pt x="7940" y="7973"/>
                  </a:cubicBezTo>
                  <a:cubicBezTo>
                    <a:pt x="7740" y="7939"/>
                    <a:pt x="7573" y="7939"/>
                    <a:pt x="7406" y="7939"/>
                  </a:cubicBezTo>
                  <a:lnTo>
                    <a:pt x="7373" y="7939"/>
                  </a:lnTo>
                  <a:cubicBezTo>
                    <a:pt x="7273" y="7939"/>
                    <a:pt x="7139" y="7906"/>
                    <a:pt x="7006" y="7906"/>
                  </a:cubicBezTo>
                  <a:cubicBezTo>
                    <a:pt x="7152" y="7634"/>
                    <a:pt x="7770" y="7507"/>
                    <a:pt x="8293" y="7507"/>
                  </a:cubicBezTo>
                  <a:close/>
                  <a:moveTo>
                    <a:pt x="8392" y="11671"/>
                  </a:moveTo>
                  <a:cubicBezTo>
                    <a:pt x="8579" y="11671"/>
                    <a:pt x="8788" y="11770"/>
                    <a:pt x="9007" y="12009"/>
                  </a:cubicBezTo>
                  <a:cubicBezTo>
                    <a:pt x="9502" y="12591"/>
                    <a:pt x="9134" y="14009"/>
                    <a:pt x="8368" y="14009"/>
                  </a:cubicBezTo>
                  <a:cubicBezTo>
                    <a:pt x="8256" y="14009"/>
                    <a:pt x="8135" y="13979"/>
                    <a:pt x="8007" y="13910"/>
                  </a:cubicBezTo>
                  <a:cubicBezTo>
                    <a:pt x="7199" y="13399"/>
                    <a:pt x="7608" y="11671"/>
                    <a:pt x="8392" y="11671"/>
                  </a:cubicBezTo>
                  <a:close/>
                  <a:moveTo>
                    <a:pt x="23558" y="13359"/>
                  </a:moveTo>
                  <a:cubicBezTo>
                    <a:pt x="24000" y="13359"/>
                    <a:pt x="24428" y="13538"/>
                    <a:pt x="24785" y="13977"/>
                  </a:cubicBezTo>
                  <a:cubicBezTo>
                    <a:pt x="24852" y="14110"/>
                    <a:pt x="25019" y="14244"/>
                    <a:pt x="25052" y="14377"/>
                  </a:cubicBezTo>
                  <a:cubicBezTo>
                    <a:pt x="24919" y="14311"/>
                    <a:pt x="24785" y="14244"/>
                    <a:pt x="24652" y="14210"/>
                  </a:cubicBezTo>
                  <a:cubicBezTo>
                    <a:pt x="24418" y="14110"/>
                    <a:pt x="24185" y="14044"/>
                    <a:pt x="23951" y="14010"/>
                  </a:cubicBezTo>
                  <a:lnTo>
                    <a:pt x="23918" y="14010"/>
                  </a:lnTo>
                  <a:lnTo>
                    <a:pt x="23785" y="13977"/>
                  </a:lnTo>
                  <a:cubicBezTo>
                    <a:pt x="23701" y="13960"/>
                    <a:pt x="23618" y="13952"/>
                    <a:pt x="23539" y="13952"/>
                  </a:cubicBezTo>
                  <a:cubicBezTo>
                    <a:pt x="23459" y="13952"/>
                    <a:pt x="23384" y="13960"/>
                    <a:pt x="23318" y="13977"/>
                  </a:cubicBezTo>
                  <a:cubicBezTo>
                    <a:pt x="22384" y="14144"/>
                    <a:pt x="21750" y="15044"/>
                    <a:pt x="21383" y="15878"/>
                  </a:cubicBezTo>
                  <a:cubicBezTo>
                    <a:pt x="21709" y="15741"/>
                    <a:pt x="21998" y="15680"/>
                    <a:pt x="22252" y="15680"/>
                  </a:cubicBezTo>
                  <a:cubicBezTo>
                    <a:pt x="23168" y="15680"/>
                    <a:pt x="23618" y="16470"/>
                    <a:pt x="23618" y="17279"/>
                  </a:cubicBezTo>
                  <a:cubicBezTo>
                    <a:pt x="23584" y="18113"/>
                    <a:pt x="23084" y="18981"/>
                    <a:pt x="22017" y="19047"/>
                  </a:cubicBezTo>
                  <a:lnTo>
                    <a:pt x="21750" y="19047"/>
                  </a:lnTo>
                  <a:cubicBezTo>
                    <a:pt x="21883" y="18981"/>
                    <a:pt x="21983" y="18880"/>
                    <a:pt x="22117" y="18814"/>
                  </a:cubicBezTo>
                  <a:cubicBezTo>
                    <a:pt x="22183" y="18780"/>
                    <a:pt x="22250" y="18714"/>
                    <a:pt x="22317" y="18647"/>
                  </a:cubicBezTo>
                  <a:cubicBezTo>
                    <a:pt x="22417" y="18547"/>
                    <a:pt x="22550" y="18447"/>
                    <a:pt x="22650" y="18313"/>
                  </a:cubicBezTo>
                  <a:cubicBezTo>
                    <a:pt x="22717" y="18213"/>
                    <a:pt x="22784" y="18113"/>
                    <a:pt x="22817" y="17980"/>
                  </a:cubicBezTo>
                  <a:cubicBezTo>
                    <a:pt x="22917" y="17813"/>
                    <a:pt x="22951" y="17646"/>
                    <a:pt x="22984" y="17479"/>
                  </a:cubicBezTo>
                  <a:cubicBezTo>
                    <a:pt x="23051" y="17146"/>
                    <a:pt x="23051" y="16746"/>
                    <a:pt x="22784" y="16479"/>
                  </a:cubicBezTo>
                  <a:cubicBezTo>
                    <a:pt x="22623" y="16338"/>
                    <a:pt x="22425" y="16282"/>
                    <a:pt x="22220" y="16282"/>
                  </a:cubicBezTo>
                  <a:cubicBezTo>
                    <a:pt x="22086" y="16282"/>
                    <a:pt x="21949" y="16306"/>
                    <a:pt x="21817" y="16345"/>
                  </a:cubicBezTo>
                  <a:cubicBezTo>
                    <a:pt x="21683" y="16379"/>
                    <a:pt x="21550" y="16412"/>
                    <a:pt x="21450" y="16445"/>
                  </a:cubicBezTo>
                  <a:cubicBezTo>
                    <a:pt x="21316" y="16479"/>
                    <a:pt x="21216" y="16579"/>
                    <a:pt x="21083" y="16612"/>
                  </a:cubicBezTo>
                  <a:cubicBezTo>
                    <a:pt x="20983" y="16679"/>
                    <a:pt x="20883" y="16712"/>
                    <a:pt x="20782" y="16812"/>
                  </a:cubicBezTo>
                  <a:cubicBezTo>
                    <a:pt x="20749" y="16812"/>
                    <a:pt x="20716" y="16812"/>
                    <a:pt x="20716" y="16846"/>
                  </a:cubicBezTo>
                  <a:cubicBezTo>
                    <a:pt x="20616" y="16279"/>
                    <a:pt x="20816" y="15678"/>
                    <a:pt x="21049" y="15211"/>
                  </a:cubicBezTo>
                  <a:cubicBezTo>
                    <a:pt x="21489" y="14285"/>
                    <a:pt x="22556" y="13359"/>
                    <a:pt x="23558" y="13359"/>
                  </a:cubicBezTo>
                  <a:close/>
                  <a:moveTo>
                    <a:pt x="34459" y="36426"/>
                  </a:moveTo>
                  <a:cubicBezTo>
                    <a:pt x="34526" y="36460"/>
                    <a:pt x="34592" y="36460"/>
                    <a:pt x="34659" y="36460"/>
                  </a:cubicBezTo>
                  <a:cubicBezTo>
                    <a:pt x="34492" y="36493"/>
                    <a:pt x="34292" y="36526"/>
                    <a:pt x="34092" y="36560"/>
                  </a:cubicBezTo>
                  <a:cubicBezTo>
                    <a:pt x="33858" y="36626"/>
                    <a:pt x="33625" y="36660"/>
                    <a:pt x="33391" y="36727"/>
                  </a:cubicBezTo>
                  <a:cubicBezTo>
                    <a:pt x="33125" y="36793"/>
                    <a:pt x="32858" y="36827"/>
                    <a:pt x="32624" y="36893"/>
                  </a:cubicBezTo>
                  <a:cubicBezTo>
                    <a:pt x="32391" y="36927"/>
                    <a:pt x="32191" y="36993"/>
                    <a:pt x="31957" y="37060"/>
                  </a:cubicBezTo>
                  <a:lnTo>
                    <a:pt x="31990" y="37060"/>
                  </a:lnTo>
                  <a:cubicBezTo>
                    <a:pt x="31724" y="37093"/>
                    <a:pt x="31490" y="37127"/>
                    <a:pt x="31223" y="37160"/>
                  </a:cubicBezTo>
                  <a:cubicBezTo>
                    <a:pt x="31023" y="37194"/>
                    <a:pt x="30823" y="37260"/>
                    <a:pt x="30623" y="37327"/>
                  </a:cubicBezTo>
                  <a:cubicBezTo>
                    <a:pt x="30389" y="37394"/>
                    <a:pt x="30156" y="37527"/>
                    <a:pt x="29956" y="37661"/>
                  </a:cubicBezTo>
                  <a:cubicBezTo>
                    <a:pt x="29889" y="37727"/>
                    <a:pt x="29789" y="37761"/>
                    <a:pt x="29722" y="37827"/>
                  </a:cubicBezTo>
                  <a:cubicBezTo>
                    <a:pt x="29722" y="37861"/>
                    <a:pt x="29722" y="37861"/>
                    <a:pt x="29722" y="37861"/>
                  </a:cubicBezTo>
                  <a:cubicBezTo>
                    <a:pt x="29322" y="38061"/>
                    <a:pt x="28922" y="38394"/>
                    <a:pt x="28488" y="38428"/>
                  </a:cubicBezTo>
                  <a:lnTo>
                    <a:pt x="28455" y="38428"/>
                  </a:lnTo>
                  <a:cubicBezTo>
                    <a:pt x="28555" y="38328"/>
                    <a:pt x="28621" y="38228"/>
                    <a:pt x="28721" y="38128"/>
                  </a:cubicBezTo>
                  <a:cubicBezTo>
                    <a:pt x="28888" y="37927"/>
                    <a:pt x="29088" y="37761"/>
                    <a:pt x="29255" y="37594"/>
                  </a:cubicBezTo>
                  <a:cubicBezTo>
                    <a:pt x="29355" y="37494"/>
                    <a:pt x="29455" y="37360"/>
                    <a:pt x="29555" y="37260"/>
                  </a:cubicBezTo>
                  <a:cubicBezTo>
                    <a:pt x="29822" y="37127"/>
                    <a:pt x="30056" y="36960"/>
                    <a:pt x="30356" y="36893"/>
                  </a:cubicBezTo>
                  <a:cubicBezTo>
                    <a:pt x="31056" y="36727"/>
                    <a:pt x="31724" y="36593"/>
                    <a:pt x="32424" y="36460"/>
                  </a:cubicBezTo>
                  <a:lnTo>
                    <a:pt x="33125" y="36460"/>
                  </a:lnTo>
                  <a:cubicBezTo>
                    <a:pt x="33291" y="36426"/>
                    <a:pt x="33425" y="36426"/>
                    <a:pt x="33592" y="36426"/>
                  </a:cubicBezTo>
                  <a:close/>
                  <a:moveTo>
                    <a:pt x="22751" y="37661"/>
                  </a:moveTo>
                  <a:cubicBezTo>
                    <a:pt x="23017" y="37661"/>
                    <a:pt x="23284" y="37661"/>
                    <a:pt x="23518" y="37727"/>
                  </a:cubicBezTo>
                  <a:cubicBezTo>
                    <a:pt x="23985" y="37794"/>
                    <a:pt x="24385" y="37994"/>
                    <a:pt x="24785" y="38161"/>
                  </a:cubicBezTo>
                  <a:cubicBezTo>
                    <a:pt x="24852" y="38228"/>
                    <a:pt x="24885" y="38261"/>
                    <a:pt x="24952" y="38294"/>
                  </a:cubicBezTo>
                  <a:cubicBezTo>
                    <a:pt x="25119" y="38494"/>
                    <a:pt x="25319" y="38661"/>
                    <a:pt x="25553" y="38828"/>
                  </a:cubicBezTo>
                  <a:cubicBezTo>
                    <a:pt x="25719" y="38928"/>
                    <a:pt x="25886" y="38995"/>
                    <a:pt x="26053" y="39095"/>
                  </a:cubicBezTo>
                  <a:cubicBezTo>
                    <a:pt x="26120" y="39095"/>
                    <a:pt x="26186" y="39128"/>
                    <a:pt x="26253" y="39162"/>
                  </a:cubicBezTo>
                  <a:lnTo>
                    <a:pt x="26120" y="39162"/>
                  </a:lnTo>
                  <a:cubicBezTo>
                    <a:pt x="25186" y="39162"/>
                    <a:pt x="24452" y="38561"/>
                    <a:pt x="23551" y="38328"/>
                  </a:cubicBezTo>
                  <a:cubicBezTo>
                    <a:pt x="23254" y="38263"/>
                    <a:pt x="22951" y="38239"/>
                    <a:pt x="22644" y="38239"/>
                  </a:cubicBezTo>
                  <a:cubicBezTo>
                    <a:pt x="22158" y="38239"/>
                    <a:pt x="21660" y="38300"/>
                    <a:pt x="21149" y="38361"/>
                  </a:cubicBezTo>
                  <a:cubicBezTo>
                    <a:pt x="20658" y="38404"/>
                    <a:pt x="20153" y="38460"/>
                    <a:pt x="19652" y="38460"/>
                  </a:cubicBezTo>
                  <a:cubicBezTo>
                    <a:pt x="19371" y="38460"/>
                    <a:pt x="19090" y="38442"/>
                    <a:pt x="18814" y="38394"/>
                  </a:cubicBezTo>
                  <a:cubicBezTo>
                    <a:pt x="18881" y="38361"/>
                    <a:pt x="18914" y="38361"/>
                    <a:pt x="18981" y="38361"/>
                  </a:cubicBezTo>
                  <a:cubicBezTo>
                    <a:pt x="19381" y="38261"/>
                    <a:pt x="19815" y="38161"/>
                    <a:pt x="20215" y="38094"/>
                  </a:cubicBezTo>
                  <a:cubicBezTo>
                    <a:pt x="20649" y="38027"/>
                    <a:pt x="21049" y="37927"/>
                    <a:pt x="21483" y="37861"/>
                  </a:cubicBezTo>
                  <a:cubicBezTo>
                    <a:pt x="21716" y="37827"/>
                    <a:pt x="21917" y="37794"/>
                    <a:pt x="22150" y="37761"/>
                  </a:cubicBezTo>
                  <a:cubicBezTo>
                    <a:pt x="22317" y="37727"/>
                    <a:pt x="22484" y="37694"/>
                    <a:pt x="22650" y="37694"/>
                  </a:cubicBezTo>
                  <a:cubicBezTo>
                    <a:pt x="22684" y="37661"/>
                    <a:pt x="22717" y="37661"/>
                    <a:pt x="22751" y="37661"/>
                  </a:cubicBezTo>
                  <a:close/>
                  <a:moveTo>
                    <a:pt x="29289" y="52805"/>
                  </a:moveTo>
                  <a:lnTo>
                    <a:pt x="29289" y="52805"/>
                  </a:lnTo>
                  <a:cubicBezTo>
                    <a:pt x="29355" y="57108"/>
                    <a:pt x="26320" y="60544"/>
                    <a:pt x="22017" y="60810"/>
                  </a:cubicBezTo>
                  <a:lnTo>
                    <a:pt x="21683" y="60810"/>
                  </a:lnTo>
                  <a:cubicBezTo>
                    <a:pt x="21661" y="60811"/>
                    <a:pt x="21639" y="60811"/>
                    <a:pt x="21617" y="60811"/>
                  </a:cubicBezTo>
                  <a:cubicBezTo>
                    <a:pt x="18506" y="60811"/>
                    <a:pt x="15573" y="58488"/>
                    <a:pt x="14711" y="55507"/>
                  </a:cubicBezTo>
                  <a:lnTo>
                    <a:pt x="14711" y="55507"/>
                  </a:lnTo>
                  <a:cubicBezTo>
                    <a:pt x="14878" y="55740"/>
                    <a:pt x="15045" y="55974"/>
                    <a:pt x="15212" y="56241"/>
                  </a:cubicBezTo>
                  <a:cubicBezTo>
                    <a:pt x="15279" y="56374"/>
                    <a:pt x="15379" y="56507"/>
                    <a:pt x="15479" y="56641"/>
                  </a:cubicBezTo>
                  <a:cubicBezTo>
                    <a:pt x="15579" y="56741"/>
                    <a:pt x="15645" y="56874"/>
                    <a:pt x="15746" y="56974"/>
                  </a:cubicBezTo>
                  <a:cubicBezTo>
                    <a:pt x="15912" y="57208"/>
                    <a:pt x="16146" y="57441"/>
                    <a:pt x="16346" y="57642"/>
                  </a:cubicBezTo>
                  <a:cubicBezTo>
                    <a:pt x="16479" y="57775"/>
                    <a:pt x="16579" y="57875"/>
                    <a:pt x="16713" y="58008"/>
                  </a:cubicBezTo>
                  <a:cubicBezTo>
                    <a:pt x="16780" y="58042"/>
                    <a:pt x="16846" y="58109"/>
                    <a:pt x="16913" y="58175"/>
                  </a:cubicBezTo>
                  <a:cubicBezTo>
                    <a:pt x="18265" y="59566"/>
                    <a:pt x="19992" y="60207"/>
                    <a:pt x="21705" y="60207"/>
                  </a:cubicBezTo>
                  <a:cubicBezTo>
                    <a:pt x="24387" y="60207"/>
                    <a:pt x="27035" y="58635"/>
                    <a:pt x="28154" y="55907"/>
                  </a:cubicBezTo>
                  <a:cubicBezTo>
                    <a:pt x="28154" y="55874"/>
                    <a:pt x="28188" y="55874"/>
                    <a:pt x="28188" y="55840"/>
                  </a:cubicBezTo>
                  <a:cubicBezTo>
                    <a:pt x="28254" y="55707"/>
                    <a:pt x="28321" y="55573"/>
                    <a:pt x="28388" y="55440"/>
                  </a:cubicBezTo>
                  <a:cubicBezTo>
                    <a:pt x="28421" y="55373"/>
                    <a:pt x="28455" y="55307"/>
                    <a:pt x="28455" y="55240"/>
                  </a:cubicBezTo>
                  <a:cubicBezTo>
                    <a:pt x="28455" y="55240"/>
                    <a:pt x="28455" y="55206"/>
                    <a:pt x="28455" y="55206"/>
                  </a:cubicBezTo>
                  <a:lnTo>
                    <a:pt x="28488" y="55206"/>
                  </a:lnTo>
                  <a:cubicBezTo>
                    <a:pt x="28555" y="55006"/>
                    <a:pt x="28621" y="54840"/>
                    <a:pt x="28688" y="54673"/>
                  </a:cubicBezTo>
                  <a:cubicBezTo>
                    <a:pt x="28755" y="54506"/>
                    <a:pt x="28788" y="54339"/>
                    <a:pt x="28855" y="54206"/>
                  </a:cubicBezTo>
                  <a:cubicBezTo>
                    <a:pt x="28955" y="53906"/>
                    <a:pt x="29055" y="53605"/>
                    <a:pt x="29155" y="53305"/>
                  </a:cubicBezTo>
                  <a:cubicBezTo>
                    <a:pt x="29188" y="53172"/>
                    <a:pt x="29222" y="53072"/>
                    <a:pt x="29255" y="52938"/>
                  </a:cubicBezTo>
                  <a:cubicBezTo>
                    <a:pt x="29255" y="52905"/>
                    <a:pt x="29289" y="52871"/>
                    <a:pt x="29289" y="52805"/>
                  </a:cubicBezTo>
                  <a:close/>
                  <a:moveTo>
                    <a:pt x="32524" y="79424"/>
                  </a:moveTo>
                  <a:cubicBezTo>
                    <a:pt x="32491" y="79524"/>
                    <a:pt x="32424" y="79624"/>
                    <a:pt x="32391" y="79724"/>
                  </a:cubicBezTo>
                  <a:cubicBezTo>
                    <a:pt x="32324" y="79891"/>
                    <a:pt x="32257" y="80058"/>
                    <a:pt x="32157" y="80224"/>
                  </a:cubicBezTo>
                  <a:cubicBezTo>
                    <a:pt x="32157" y="80191"/>
                    <a:pt x="32157" y="80191"/>
                    <a:pt x="32157" y="80191"/>
                  </a:cubicBezTo>
                  <a:cubicBezTo>
                    <a:pt x="32091" y="80324"/>
                    <a:pt x="31990" y="80491"/>
                    <a:pt x="31924" y="80625"/>
                  </a:cubicBezTo>
                  <a:cubicBezTo>
                    <a:pt x="31857" y="80825"/>
                    <a:pt x="31757" y="80992"/>
                    <a:pt x="31690" y="81192"/>
                  </a:cubicBezTo>
                  <a:cubicBezTo>
                    <a:pt x="31590" y="81392"/>
                    <a:pt x="31490" y="81592"/>
                    <a:pt x="31423" y="81792"/>
                  </a:cubicBezTo>
                  <a:cubicBezTo>
                    <a:pt x="31390" y="81859"/>
                    <a:pt x="31390" y="81892"/>
                    <a:pt x="31357" y="81926"/>
                  </a:cubicBezTo>
                  <a:cubicBezTo>
                    <a:pt x="31357" y="81892"/>
                    <a:pt x="31357" y="81892"/>
                    <a:pt x="31357" y="81892"/>
                  </a:cubicBezTo>
                  <a:cubicBezTo>
                    <a:pt x="31056" y="81092"/>
                    <a:pt x="31457" y="80324"/>
                    <a:pt x="31990" y="79791"/>
                  </a:cubicBezTo>
                  <a:cubicBezTo>
                    <a:pt x="32124" y="79691"/>
                    <a:pt x="32324" y="79491"/>
                    <a:pt x="32524" y="79424"/>
                  </a:cubicBezTo>
                  <a:close/>
                  <a:moveTo>
                    <a:pt x="9741" y="0"/>
                  </a:moveTo>
                  <a:cubicBezTo>
                    <a:pt x="9508" y="34"/>
                    <a:pt x="9308" y="200"/>
                    <a:pt x="9107" y="300"/>
                  </a:cubicBezTo>
                  <a:cubicBezTo>
                    <a:pt x="6772" y="1768"/>
                    <a:pt x="5939" y="4704"/>
                    <a:pt x="5805" y="7306"/>
                  </a:cubicBezTo>
                  <a:cubicBezTo>
                    <a:pt x="5738" y="9641"/>
                    <a:pt x="6105" y="12009"/>
                    <a:pt x="5171" y="14244"/>
                  </a:cubicBezTo>
                  <a:cubicBezTo>
                    <a:pt x="4771" y="15511"/>
                    <a:pt x="3937" y="16612"/>
                    <a:pt x="3370" y="17813"/>
                  </a:cubicBezTo>
                  <a:cubicBezTo>
                    <a:pt x="3270" y="18147"/>
                    <a:pt x="3137" y="18580"/>
                    <a:pt x="3303" y="18914"/>
                  </a:cubicBezTo>
                  <a:cubicBezTo>
                    <a:pt x="3615" y="19536"/>
                    <a:pt x="4311" y="19714"/>
                    <a:pt x="4998" y="19714"/>
                  </a:cubicBezTo>
                  <a:cubicBezTo>
                    <a:pt x="5342" y="19714"/>
                    <a:pt x="5683" y="19670"/>
                    <a:pt x="5972" y="19614"/>
                  </a:cubicBezTo>
                  <a:cubicBezTo>
                    <a:pt x="5972" y="19581"/>
                    <a:pt x="5972" y="19581"/>
                    <a:pt x="5972" y="19581"/>
                  </a:cubicBezTo>
                  <a:lnTo>
                    <a:pt x="6005" y="19681"/>
                  </a:lnTo>
                  <a:cubicBezTo>
                    <a:pt x="6039" y="19848"/>
                    <a:pt x="6105" y="20015"/>
                    <a:pt x="6139" y="20148"/>
                  </a:cubicBezTo>
                  <a:cubicBezTo>
                    <a:pt x="6139" y="20215"/>
                    <a:pt x="6172" y="20248"/>
                    <a:pt x="6172" y="20281"/>
                  </a:cubicBezTo>
                  <a:cubicBezTo>
                    <a:pt x="6205" y="20482"/>
                    <a:pt x="6239" y="20682"/>
                    <a:pt x="6272" y="20815"/>
                  </a:cubicBezTo>
                  <a:cubicBezTo>
                    <a:pt x="6539" y="21816"/>
                    <a:pt x="6806" y="22783"/>
                    <a:pt x="7073" y="23784"/>
                  </a:cubicBezTo>
                  <a:cubicBezTo>
                    <a:pt x="7340" y="23684"/>
                    <a:pt x="7740" y="23584"/>
                    <a:pt x="7873" y="23484"/>
                  </a:cubicBezTo>
                  <a:cubicBezTo>
                    <a:pt x="8240" y="23384"/>
                    <a:pt x="8607" y="23217"/>
                    <a:pt x="8941" y="23017"/>
                  </a:cubicBezTo>
                  <a:lnTo>
                    <a:pt x="9174" y="22950"/>
                  </a:lnTo>
                  <a:cubicBezTo>
                    <a:pt x="9341" y="22883"/>
                    <a:pt x="9508" y="22817"/>
                    <a:pt x="9641" y="22750"/>
                  </a:cubicBezTo>
                  <a:cubicBezTo>
                    <a:pt x="9941" y="22583"/>
                    <a:pt x="10242" y="22416"/>
                    <a:pt x="10508" y="22283"/>
                  </a:cubicBezTo>
                  <a:cubicBezTo>
                    <a:pt x="10642" y="22216"/>
                    <a:pt x="10809" y="22149"/>
                    <a:pt x="10942" y="22083"/>
                  </a:cubicBezTo>
                  <a:cubicBezTo>
                    <a:pt x="11042" y="22016"/>
                    <a:pt x="11176" y="21949"/>
                    <a:pt x="11309" y="21883"/>
                  </a:cubicBezTo>
                  <a:cubicBezTo>
                    <a:pt x="11500" y="21787"/>
                    <a:pt x="11690" y="21692"/>
                    <a:pt x="11910" y="21597"/>
                  </a:cubicBezTo>
                  <a:lnTo>
                    <a:pt x="11910" y="21597"/>
                  </a:lnTo>
                  <a:cubicBezTo>
                    <a:pt x="11909" y="21601"/>
                    <a:pt x="11909" y="21607"/>
                    <a:pt x="11909" y="21616"/>
                  </a:cubicBezTo>
                  <a:cubicBezTo>
                    <a:pt x="11943" y="21582"/>
                    <a:pt x="11943" y="21582"/>
                    <a:pt x="11976" y="21582"/>
                  </a:cubicBezTo>
                  <a:cubicBezTo>
                    <a:pt x="11943" y="21616"/>
                    <a:pt x="11943" y="21649"/>
                    <a:pt x="11909" y="21682"/>
                  </a:cubicBezTo>
                  <a:cubicBezTo>
                    <a:pt x="11042" y="22616"/>
                    <a:pt x="9875" y="23184"/>
                    <a:pt x="8774" y="23751"/>
                  </a:cubicBezTo>
                  <a:cubicBezTo>
                    <a:pt x="8274" y="23917"/>
                    <a:pt x="7706" y="24218"/>
                    <a:pt x="7173" y="24318"/>
                  </a:cubicBezTo>
                  <a:cubicBezTo>
                    <a:pt x="7373" y="25052"/>
                    <a:pt x="7506" y="25785"/>
                    <a:pt x="7606" y="26553"/>
                  </a:cubicBezTo>
                  <a:cubicBezTo>
                    <a:pt x="8194" y="28280"/>
                    <a:pt x="9220" y="28819"/>
                    <a:pt x="10429" y="28819"/>
                  </a:cubicBezTo>
                  <a:cubicBezTo>
                    <a:pt x="11484" y="28819"/>
                    <a:pt x="12678" y="28409"/>
                    <a:pt x="13844" y="28020"/>
                  </a:cubicBezTo>
                  <a:cubicBezTo>
                    <a:pt x="14845" y="27620"/>
                    <a:pt x="15879" y="27253"/>
                    <a:pt x="16846" y="26786"/>
                  </a:cubicBezTo>
                  <a:lnTo>
                    <a:pt x="16880" y="26786"/>
                  </a:lnTo>
                  <a:cubicBezTo>
                    <a:pt x="17180" y="26686"/>
                    <a:pt x="17480" y="26586"/>
                    <a:pt x="17747" y="26453"/>
                  </a:cubicBezTo>
                  <a:cubicBezTo>
                    <a:pt x="17880" y="26386"/>
                    <a:pt x="17980" y="26319"/>
                    <a:pt x="18081" y="26286"/>
                  </a:cubicBezTo>
                  <a:lnTo>
                    <a:pt x="18147" y="26252"/>
                  </a:lnTo>
                  <a:cubicBezTo>
                    <a:pt x="18247" y="26186"/>
                    <a:pt x="18381" y="26119"/>
                    <a:pt x="18481" y="26052"/>
                  </a:cubicBezTo>
                  <a:cubicBezTo>
                    <a:pt x="18648" y="25986"/>
                    <a:pt x="18781" y="25919"/>
                    <a:pt x="18914" y="25852"/>
                  </a:cubicBezTo>
                  <a:cubicBezTo>
                    <a:pt x="18981" y="25819"/>
                    <a:pt x="19048" y="25785"/>
                    <a:pt x="19115" y="25752"/>
                  </a:cubicBezTo>
                  <a:cubicBezTo>
                    <a:pt x="19148" y="25752"/>
                    <a:pt x="19148" y="25752"/>
                    <a:pt x="19181" y="25719"/>
                  </a:cubicBezTo>
                  <a:cubicBezTo>
                    <a:pt x="19348" y="25652"/>
                    <a:pt x="19515" y="25585"/>
                    <a:pt x="19682" y="25485"/>
                  </a:cubicBezTo>
                  <a:cubicBezTo>
                    <a:pt x="19715" y="25485"/>
                    <a:pt x="19715" y="25485"/>
                    <a:pt x="19748" y="25452"/>
                  </a:cubicBezTo>
                  <a:lnTo>
                    <a:pt x="19815" y="25452"/>
                  </a:lnTo>
                  <a:cubicBezTo>
                    <a:pt x="19815" y="25418"/>
                    <a:pt x="19848" y="25418"/>
                    <a:pt x="19882" y="25418"/>
                  </a:cubicBezTo>
                  <a:cubicBezTo>
                    <a:pt x="19982" y="25352"/>
                    <a:pt x="20082" y="25318"/>
                    <a:pt x="20182" y="25285"/>
                  </a:cubicBezTo>
                  <a:cubicBezTo>
                    <a:pt x="20349" y="25218"/>
                    <a:pt x="20482" y="25185"/>
                    <a:pt x="20649" y="25152"/>
                  </a:cubicBezTo>
                  <a:cubicBezTo>
                    <a:pt x="20782" y="25118"/>
                    <a:pt x="20916" y="25085"/>
                    <a:pt x="21049" y="25052"/>
                  </a:cubicBezTo>
                  <a:cubicBezTo>
                    <a:pt x="21083" y="25018"/>
                    <a:pt x="21116" y="25018"/>
                    <a:pt x="21183" y="25018"/>
                  </a:cubicBezTo>
                  <a:cubicBezTo>
                    <a:pt x="21149" y="25052"/>
                    <a:pt x="21116" y="25085"/>
                    <a:pt x="21083" y="25118"/>
                  </a:cubicBezTo>
                  <a:cubicBezTo>
                    <a:pt x="20749" y="25285"/>
                    <a:pt x="20449" y="25485"/>
                    <a:pt x="20149" y="25652"/>
                  </a:cubicBezTo>
                  <a:cubicBezTo>
                    <a:pt x="20215" y="25952"/>
                    <a:pt x="20149" y="26286"/>
                    <a:pt x="20215" y="26586"/>
                  </a:cubicBezTo>
                  <a:cubicBezTo>
                    <a:pt x="20215" y="28621"/>
                    <a:pt x="20549" y="31056"/>
                    <a:pt x="19148" y="32757"/>
                  </a:cubicBezTo>
                  <a:cubicBezTo>
                    <a:pt x="17747" y="34058"/>
                    <a:pt x="15879" y="34792"/>
                    <a:pt x="13978" y="34925"/>
                  </a:cubicBezTo>
                  <a:cubicBezTo>
                    <a:pt x="11076" y="35426"/>
                    <a:pt x="8073" y="35526"/>
                    <a:pt x="5338" y="36693"/>
                  </a:cubicBezTo>
                  <a:cubicBezTo>
                    <a:pt x="3337" y="37527"/>
                    <a:pt x="1736" y="38962"/>
                    <a:pt x="168" y="40396"/>
                  </a:cubicBezTo>
                  <a:cubicBezTo>
                    <a:pt x="134" y="40429"/>
                    <a:pt x="68" y="40496"/>
                    <a:pt x="1" y="40563"/>
                  </a:cubicBezTo>
                  <a:cubicBezTo>
                    <a:pt x="1235" y="42664"/>
                    <a:pt x="2636" y="44699"/>
                    <a:pt x="3804" y="46867"/>
                  </a:cubicBezTo>
                  <a:cubicBezTo>
                    <a:pt x="7039" y="52238"/>
                    <a:pt x="10475" y="57508"/>
                    <a:pt x="13144" y="63212"/>
                  </a:cubicBezTo>
                  <a:cubicBezTo>
                    <a:pt x="14078" y="65447"/>
                    <a:pt x="15679" y="67515"/>
                    <a:pt x="15846" y="69984"/>
                  </a:cubicBezTo>
                  <a:cubicBezTo>
                    <a:pt x="15812" y="73753"/>
                    <a:pt x="14912" y="77489"/>
                    <a:pt x="14144" y="81192"/>
                  </a:cubicBezTo>
                  <a:cubicBezTo>
                    <a:pt x="13944" y="82426"/>
                    <a:pt x="13644" y="83660"/>
                    <a:pt x="13344" y="84894"/>
                  </a:cubicBezTo>
                  <a:cubicBezTo>
                    <a:pt x="13277" y="85061"/>
                    <a:pt x="13277" y="85295"/>
                    <a:pt x="13210" y="85528"/>
                  </a:cubicBezTo>
                  <a:cubicBezTo>
                    <a:pt x="13244" y="85528"/>
                    <a:pt x="13244" y="85562"/>
                    <a:pt x="13277" y="85595"/>
                  </a:cubicBezTo>
                  <a:cubicBezTo>
                    <a:pt x="14845" y="87163"/>
                    <a:pt x="16813" y="88230"/>
                    <a:pt x="18814" y="89097"/>
                  </a:cubicBezTo>
                  <a:cubicBezTo>
                    <a:pt x="21850" y="90498"/>
                    <a:pt x="24852" y="92333"/>
                    <a:pt x="28288" y="92433"/>
                  </a:cubicBezTo>
                  <a:cubicBezTo>
                    <a:pt x="28362" y="92452"/>
                    <a:pt x="28453" y="92457"/>
                    <a:pt x="28554" y="92457"/>
                  </a:cubicBezTo>
                  <a:cubicBezTo>
                    <a:pt x="28718" y="92457"/>
                    <a:pt x="28906" y="92442"/>
                    <a:pt x="29082" y="92442"/>
                  </a:cubicBezTo>
                  <a:cubicBezTo>
                    <a:pt x="29192" y="92442"/>
                    <a:pt x="29296" y="92448"/>
                    <a:pt x="29389" y="92466"/>
                  </a:cubicBezTo>
                  <a:cubicBezTo>
                    <a:pt x="30122" y="92100"/>
                    <a:pt x="30856" y="91733"/>
                    <a:pt x="31590" y="91366"/>
                  </a:cubicBezTo>
                  <a:cubicBezTo>
                    <a:pt x="36594" y="88831"/>
                    <a:pt x="41464" y="85728"/>
                    <a:pt x="45300" y="81625"/>
                  </a:cubicBezTo>
                  <a:cubicBezTo>
                    <a:pt x="42965" y="76789"/>
                    <a:pt x="40630" y="71685"/>
                    <a:pt x="41397" y="66214"/>
                  </a:cubicBezTo>
                  <a:cubicBezTo>
                    <a:pt x="41431" y="64446"/>
                    <a:pt x="41330" y="62678"/>
                    <a:pt x="41564" y="60911"/>
                  </a:cubicBezTo>
                  <a:cubicBezTo>
                    <a:pt x="41764" y="59743"/>
                    <a:pt x="41931" y="58542"/>
                    <a:pt x="42264" y="57408"/>
                  </a:cubicBezTo>
                  <a:lnTo>
                    <a:pt x="42264" y="57408"/>
                  </a:lnTo>
                  <a:cubicBezTo>
                    <a:pt x="41397" y="57942"/>
                    <a:pt x="40430" y="58309"/>
                    <a:pt x="39429" y="58375"/>
                  </a:cubicBezTo>
                  <a:lnTo>
                    <a:pt x="39096" y="58375"/>
                  </a:lnTo>
                  <a:cubicBezTo>
                    <a:pt x="37795" y="58242"/>
                    <a:pt x="36260" y="58109"/>
                    <a:pt x="35293" y="57108"/>
                  </a:cubicBezTo>
                  <a:cubicBezTo>
                    <a:pt x="35226" y="57074"/>
                    <a:pt x="35193" y="57008"/>
                    <a:pt x="35193" y="56974"/>
                  </a:cubicBezTo>
                  <a:cubicBezTo>
                    <a:pt x="35259" y="56974"/>
                    <a:pt x="35326" y="57008"/>
                    <a:pt x="35360" y="57041"/>
                  </a:cubicBezTo>
                  <a:cubicBezTo>
                    <a:pt x="35360" y="57041"/>
                    <a:pt x="35360" y="57008"/>
                    <a:pt x="35360" y="57008"/>
                  </a:cubicBezTo>
                  <a:cubicBezTo>
                    <a:pt x="35593" y="57108"/>
                    <a:pt x="35827" y="57175"/>
                    <a:pt x="36060" y="57275"/>
                  </a:cubicBezTo>
                  <a:cubicBezTo>
                    <a:pt x="36260" y="57308"/>
                    <a:pt x="36460" y="57375"/>
                    <a:pt x="36694" y="57441"/>
                  </a:cubicBezTo>
                  <a:lnTo>
                    <a:pt x="36727" y="57441"/>
                  </a:lnTo>
                  <a:cubicBezTo>
                    <a:pt x="36961" y="57508"/>
                    <a:pt x="37228" y="57575"/>
                    <a:pt x="37528" y="57608"/>
                  </a:cubicBezTo>
                  <a:cubicBezTo>
                    <a:pt x="37594" y="57608"/>
                    <a:pt x="37695" y="57642"/>
                    <a:pt x="37761" y="57642"/>
                  </a:cubicBezTo>
                  <a:cubicBezTo>
                    <a:pt x="38428" y="57742"/>
                    <a:pt x="39096" y="57775"/>
                    <a:pt x="39729" y="57775"/>
                  </a:cubicBezTo>
                  <a:cubicBezTo>
                    <a:pt x="42631" y="57308"/>
                    <a:pt x="45000" y="54473"/>
                    <a:pt x="45700" y="51704"/>
                  </a:cubicBezTo>
                  <a:cubicBezTo>
                    <a:pt x="46501" y="48235"/>
                    <a:pt x="43232" y="45600"/>
                    <a:pt x="42198" y="42531"/>
                  </a:cubicBezTo>
                  <a:cubicBezTo>
                    <a:pt x="42198" y="42464"/>
                    <a:pt x="42164" y="42431"/>
                    <a:pt x="42164" y="42364"/>
                  </a:cubicBezTo>
                  <a:cubicBezTo>
                    <a:pt x="42164" y="42331"/>
                    <a:pt x="42164" y="42297"/>
                    <a:pt x="42131" y="42264"/>
                  </a:cubicBezTo>
                  <a:cubicBezTo>
                    <a:pt x="42131" y="42231"/>
                    <a:pt x="42131" y="42231"/>
                    <a:pt x="42131" y="42231"/>
                  </a:cubicBezTo>
                  <a:cubicBezTo>
                    <a:pt x="42131" y="42197"/>
                    <a:pt x="42131" y="42164"/>
                    <a:pt x="42131" y="42130"/>
                  </a:cubicBezTo>
                  <a:cubicBezTo>
                    <a:pt x="42131" y="42097"/>
                    <a:pt x="42131" y="42064"/>
                    <a:pt x="42131" y="42030"/>
                  </a:cubicBezTo>
                  <a:cubicBezTo>
                    <a:pt x="42131" y="42008"/>
                    <a:pt x="42131" y="41986"/>
                    <a:pt x="42131" y="41964"/>
                  </a:cubicBezTo>
                  <a:lnTo>
                    <a:pt x="42131" y="41830"/>
                  </a:lnTo>
                  <a:cubicBezTo>
                    <a:pt x="42131" y="41797"/>
                    <a:pt x="42131" y="41764"/>
                    <a:pt x="42131" y="41730"/>
                  </a:cubicBezTo>
                  <a:lnTo>
                    <a:pt x="42131" y="41697"/>
                  </a:lnTo>
                  <a:lnTo>
                    <a:pt x="42131" y="41663"/>
                  </a:lnTo>
                  <a:lnTo>
                    <a:pt x="42131" y="41630"/>
                  </a:lnTo>
                  <a:cubicBezTo>
                    <a:pt x="42131" y="41597"/>
                    <a:pt x="42131" y="41597"/>
                    <a:pt x="42131" y="41597"/>
                  </a:cubicBezTo>
                  <a:lnTo>
                    <a:pt x="42131" y="41563"/>
                  </a:lnTo>
                  <a:cubicBezTo>
                    <a:pt x="42131" y="41563"/>
                    <a:pt x="42131" y="41530"/>
                    <a:pt x="42131" y="41530"/>
                  </a:cubicBezTo>
                  <a:cubicBezTo>
                    <a:pt x="42131" y="41497"/>
                    <a:pt x="42131" y="41497"/>
                    <a:pt x="42131" y="41463"/>
                  </a:cubicBezTo>
                  <a:cubicBezTo>
                    <a:pt x="42131" y="41430"/>
                    <a:pt x="42131" y="41397"/>
                    <a:pt x="42131" y="41397"/>
                  </a:cubicBezTo>
                  <a:cubicBezTo>
                    <a:pt x="42164" y="41263"/>
                    <a:pt x="42164" y="41130"/>
                    <a:pt x="42198" y="40996"/>
                  </a:cubicBezTo>
                  <a:cubicBezTo>
                    <a:pt x="42198" y="40988"/>
                    <a:pt x="42198" y="40980"/>
                    <a:pt x="42198" y="40963"/>
                  </a:cubicBezTo>
                  <a:cubicBezTo>
                    <a:pt x="42198" y="40963"/>
                    <a:pt x="42198" y="40930"/>
                    <a:pt x="42198" y="40930"/>
                  </a:cubicBezTo>
                  <a:lnTo>
                    <a:pt x="42231" y="40863"/>
                  </a:lnTo>
                  <a:cubicBezTo>
                    <a:pt x="42264" y="40696"/>
                    <a:pt x="42331" y="40563"/>
                    <a:pt x="42398" y="40396"/>
                  </a:cubicBezTo>
                  <a:cubicBezTo>
                    <a:pt x="42398" y="40363"/>
                    <a:pt x="42398" y="40363"/>
                    <a:pt x="42431" y="40329"/>
                  </a:cubicBezTo>
                  <a:cubicBezTo>
                    <a:pt x="42431" y="40329"/>
                    <a:pt x="42431" y="40296"/>
                    <a:pt x="42431" y="40296"/>
                  </a:cubicBezTo>
                  <a:cubicBezTo>
                    <a:pt x="42431" y="40262"/>
                    <a:pt x="42465" y="40262"/>
                    <a:pt x="42465" y="40229"/>
                  </a:cubicBezTo>
                  <a:cubicBezTo>
                    <a:pt x="42465" y="40229"/>
                    <a:pt x="42465" y="40196"/>
                    <a:pt x="42465" y="40196"/>
                  </a:cubicBezTo>
                  <a:cubicBezTo>
                    <a:pt x="42498" y="40162"/>
                    <a:pt x="42531" y="40129"/>
                    <a:pt x="42565" y="40062"/>
                  </a:cubicBezTo>
                  <a:lnTo>
                    <a:pt x="42565" y="40062"/>
                  </a:lnTo>
                  <a:cubicBezTo>
                    <a:pt x="42431" y="40830"/>
                    <a:pt x="42531" y="41597"/>
                    <a:pt x="42765" y="42297"/>
                  </a:cubicBezTo>
                  <a:cubicBezTo>
                    <a:pt x="43265" y="43865"/>
                    <a:pt x="44299" y="45233"/>
                    <a:pt x="45167" y="46667"/>
                  </a:cubicBezTo>
                  <a:cubicBezTo>
                    <a:pt x="45600" y="45733"/>
                    <a:pt x="46034" y="44799"/>
                    <a:pt x="46501" y="43865"/>
                  </a:cubicBezTo>
                  <a:cubicBezTo>
                    <a:pt x="47935" y="41297"/>
                    <a:pt x="49136" y="38595"/>
                    <a:pt x="50437" y="35959"/>
                  </a:cubicBezTo>
                  <a:cubicBezTo>
                    <a:pt x="49503" y="35292"/>
                    <a:pt x="48469" y="34725"/>
                    <a:pt x="47535" y="34058"/>
                  </a:cubicBezTo>
                  <a:cubicBezTo>
                    <a:pt x="46634" y="33391"/>
                    <a:pt x="45667" y="32824"/>
                    <a:pt x="44566" y="32657"/>
                  </a:cubicBezTo>
                  <a:cubicBezTo>
                    <a:pt x="44138" y="32582"/>
                    <a:pt x="43669" y="32552"/>
                    <a:pt x="43172" y="32552"/>
                  </a:cubicBezTo>
                  <a:cubicBezTo>
                    <a:pt x="42120" y="32552"/>
                    <a:pt x="40941" y="32688"/>
                    <a:pt x="39763" y="32824"/>
                  </a:cubicBezTo>
                  <a:cubicBezTo>
                    <a:pt x="38547" y="32963"/>
                    <a:pt x="37314" y="33103"/>
                    <a:pt x="36166" y="33103"/>
                  </a:cubicBezTo>
                  <a:cubicBezTo>
                    <a:pt x="33470" y="33103"/>
                    <a:pt x="31244" y="32333"/>
                    <a:pt x="30823" y="28988"/>
                  </a:cubicBezTo>
                  <a:cubicBezTo>
                    <a:pt x="30223" y="22950"/>
                    <a:pt x="31323" y="24651"/>
                    <a:pt x="26353" y="20682"/>
                  </a:cubicBezTo>
                  <a:cubicBezTo>
                    <a:pt x="26120" y="20515"/>
                    <a:pt x="25853" y="20348"/>
                    <a:pt x="25619" y="20148"/>
                  </a:cubicBezTo>
                  <a:cubicBezTo>
                    <a:pt x="24985" y="20882"/>
                    <a:pt x="24152" y="21349"/>
                    <a:pt x="23084" y="21416"/>
                  </a:cubicBezTo>
                  <a:lnTo>
                    <a:pt x="22851" y="21416"/>
                  </a:lnTo>
                  <a:cubicBezTo>
                    <a:pt x="22617" y="21382"/>
                    <a:pt x="22117" y="21316"/>
                    <a:pt x="21817" y="21149"/>
                  </a:cubicBezTo>
                  <a:cubicBezTo>
                    <a:pt x="21883" y="21149"/>
                    <a:pt x="21950" y="21149"/>
                    <a:pt x="22017" y="21115"/>
                  </a:cubicBezTo>
                  <a:cubicBezTo>
                    <a:pt x="22183" y="21115"/>
                    <a:pt x="22350" y="21115"/>
                    <a:pt x="22484" y="21082"/>
                  </a:cubicBezTo>
                  <a:cubicBezTo>
                    <a:pt x="22617" y="21049"/>
                    <a:pt x="22717" y="21015"/>
                    <a:pt x="22817" y="20982"/>
                  </a:cubicBezTo>
                  <a:cubicBezTo>
                    <a:pt x="22984" y="20949"/>
                    <a:pt x="23151" y="20915"/>
                    <a:pt x="23318" y="20882"/>
                  </a:cubicBezTo>
                  <a:cubicBezTo>
                    <a:pt x="23451" y="20815"/>
                    <a:pt x="23584" y="20782"/>
                    <a:pt x="23718" y="20715"/>
                  </a:cubicBezTo>
                  <a:cubicBezTo>
                    <a:pt x="24619" y="20482"/>
                    <a:pt x="25419" y="19748"/>
                    <a:pt x="25786" y="18914"/>
                  </a:cubicBezTo>
                  <a:cubicBezTo>
                    <a:pt x="26653" y="16779"/>
                    <a:pt x="27220" y="13477"/>
                    <a:pt x="24919" y="12042"/>
                  </a:cubicBezTo>
                  <a:cubicBezTo>
                    <a:pt x="24470" y="11838"/>
                    <a:pt x="24017" y="11746"/>
                    <a:pt x="23572" y="11746"/>
                  </a:cubicBezTo>
                  <a:cubicBezTo>
                    <a:pt x="21835" y="11746"/>
                    <a:pt x="20225" y="13144"/>
                    <a:pt x="19482" y="14711"/>
                  </a:cubicBezTo>
                  <a:cubicBezTo>
                    <a:pt x="19448" y="14744"/>
                    <a:pt x="19448" y="14744"/>
                    <a:pt x="19448" y="14778"/>
                  </a:cubicBezTo>
                  <a:cubicBezTo>
                    <a:pt x="19315" y="14577"/>
                    <a:pt x="19215" y="14377"/>
                    <a:pt x="19148" y="14144"/>
                  </a:cubicBezTo>
                  <a:lnTo>
                    <a:pt x="19115" y="14144"/>
                  </a:lnTo>
                  <a:lnTo>
                    <a:pt x="19115" y="14110"/>
                  </a:lnTo>
                  <a:cubicBezTo>
                    <a:pt x="19048" y="13977"/>
                    <a:pt x="19015" y="13844"/>
                    <a:pt x="18981" y="13710"/>
                  </a:cubicBezTo>
                  <a:lnTo>
                    <a:pt x="18914" y="13510"/>
                  </a:lnTo>
                  <a:cubicBezTo>
                    <a:pt x="18681" y="12376"/>
                    <a:pt x="18581" y="11242"/>
                    <a:pt x="18481" y="10074"/>
                  </a:cubicBezTo>
                  <a:cubicBezTo>
                    <a:pt x="18181" y="9073"/>
                    <a:pt x="17380" y="8373"/>
                    <a:pt x="16479" y="7939"/>
                  </a:cubicBezTo>
                  <a:cubicBezTo>
                    <a:pt x="15579" y="7639"/>
                    <a:pt x="14678" y="7472"/>
                    <a:pt x="14011" y="6772"/>
                  </a:cubicBezTo>
                  <a:cubicBezTo>
                    <a:pt x="13210" y="6071"/>
                    <a:pt x="12810" y="5004"/>
                    <a:pt x="12877" y="3970"/>
                  </a:cubicBezTo>
                  <a:cubicBezTo>
                    <a:pt x="12910" y="3169"/>
                    <a:pt x="13010" y="2235"/>
                    <a:pt x="12343" y="1668"/>
                  </a:cubicBezTo>
                  <a:cubicBezTo>
                    <a:pt x="11609" y="968"/>
                    <a:pt x="10609" y="701"/>
                    <a:pt x="9808" y="100"/>
                  </a:cubicBezTo>
                  <a:cubicBezTo>
                    <a:pt x="9775" y="67"/>
                    <a:pt x="9741" y="34"/>
                    <a:pt x="9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7">
              <a:extLst>
                <a:ext uri="{FF2B5EF4-FFF2-40B4-BE49-F238E27FC236}">
                  <a16:creationId xmlns:a16="http://schemas.microsoft.com/office/drawing/2014/main" id="{9C153D4A-18BD-39FC-4BF2-28ECC0468AEA}"/>
                </a:ext>
              </a:extLst>
            </p:cNvPr>
            <p:cNvSpPr/>
            <p:nvPr/>
          </p:nvSpPr>
          <p:spPr>
            <a:xfrm>
              <a:off x="5178025" y="827000"/>
              <a:ext cx="603800" cy="956825"/>
            </a:xfrm>
            <a:custGeom>
              <a:avLst/>
              <a:gdLst/>
              <a:ahLst/>
              <a:cxnLst/>
              <a:rect l="l" t="t" r="r" b="b"/>
              <a:pathLst>
                <a:path w="24152" h="38273" extrusionOk="0">
                  <a:moveTo>
                    <a:pt x="11943" y="11904"/>
                  </a:moveTo>
                  <a:lnTo>
                    <a:pt x="11943" y="11904"/>
                  </a:lnTo>
                  <a:cubicBezTo>
                    <a:pt x="12009" y="12004"/>
                    <a:pt x="12110" y="12071"/>
                    <a:pt x="12210" y="12137"/>
                  </a:cubicBezTo>
                  <a:cubicBezTo>
                    <a:pt x="12310" y="12237"/>
                    <a:pt x="12410" y="12337"/>
                    <a:pt x="12543" y="12437"/>
                  </a:cubicBezTo>
                  <a:cubicBezTo>
                    <a:pt x="12643" y="12504"/>
                    <a:pt x="12743" y="12604"/>
                    <a:pt x="12843" y="12671"/>
                  </a:cubicBezTo>
                  <a:cubicBezTo>
                    <a:pt x="12843" y="12671"/>
                    <a:pt x="12843" y="12704"/>
                    <a:pt x="12843" y="12704"/>
                  </a:cubicBezTo>
                  <a:cubicBezTo>
                    <a:pt x="12943" y="12771"/>
                    <a:pt x="13010" y="12871"/>
                    <a:pt x="13110" y="12971"/>
                  </a:cubicBezTo>
                  <a:cubicBezTo>
                    <a:pt x="13144" y="13038"/>
                    <a:pt x="13210" y="13105"/>
                    <a:pt x="13277" y="13205"/>
                  </a:cubicBezTo>
                  <a:lnTo>
                    <a:pt x="13410" y="13405"/>
                  </a:lnTo>
                  <a:cubicBezTo>
                    <a:pt x="13477" y="13538"/>
                    <a:pt x="13544" y="13672"/>
                    <a:pt x="13611" y="13805"/>
                  </a:cubicBezTo>
                  <a:cubicBezTo>
                    <a:pt x="13677" y="13939"/>
                    <a:pt x="13744" y="14072"/>
                    <a:pt x="13811" y="14239"/>
                  </a:cubicBezTo>
                  <a:cubicBezTo>
                    <a:pt x="13877" y="14372"/>
                    <a:pt x="13911" y="14539"/>
                    <a:pt x="13978" y="14706"/>
                  </a:cubicBezTo>
                  <a:cubicBezTo>
                    <a:pt x="13978" y="14739"/>
                    <a:pt x="14011" y="14772"/>
                    <a:pt x="14011" y="14806"/>
                  </a:cubicBezTo>
                  <a:cubicBezTo>
                    <a:pt x="14111" y="15306"/>
                    <a:pt x="14144" y="15807"/>
                    <a:pt x="14211" y="16340"/>
                  </a:cubicBezTo>
                  <a:cubicBezTo>
                    <a:pt x="14211" y="16374"/>
                    <a:pt x="14211" y="16440"/>
                    <a:pt x="14244" y="16474"/>
                  </a:cubicBezTo>
                  <a:cubicBezTo>
                    <a:pt x="14378" y="17641"/>
                    <a:pt x="14578" y="18742"/>
                    <a:pt x="15312" y="19676"/>
                  </a:cubicBezTo>
                  <a:cubicBezTo>
                    <a:pt x="16146" y="20643"/>
                    <a:pt x="17413" y="21110"/>
                    <a:pt x="18247" y="22111"/>
                  </a:cubicBezTo>
                  <a:cubicBezTo>
                    <a:pt x="20215" y="24179"/>
                    <a:pt x="20849" y="27115"/>
                    <a:pt x="20849" y="29883"/>
                  </a:cubicBezTo>
                  <a:cubicBezTo>
                    <a:pt x="20716" y="29416"/>
                    <a:pt x="20616" y="28916"/>
                    <a:pt x="20482" y="28416"/>
                  </a:cubicBezTo>
                  <a:cubicBezTo>
                    <a:pt x="20315" y="27748"/>
                    <a:pt x="20182" y="27081"/>
                    <a:pt x="19915" y="26447"/>
                  </a:cubicBezTo>
                  <a:cubicBezTo>
                    <a:pt x="19882" y="26281"/>
                    <a:pt x="19815" y="26147"/>
                    <a:pt x="19748" y="25980"/>
                  </a:cubicBezTo>
                  <a:cubicBezTo>
                    <a:pt x="19315" y="24479"/>
                    <a:pt x="18547" y="23112"/>
                    <a:pt x="17347" y="22044"/>
                  </a:cubicBezTo>
                  <a:cubicBezTo>
                    <a:pt x="15812" y="20843"/>
                    <a:pt x="14078" y="19876"/>
                    <a:pt x="13844" y="17708"/>
                  </a:cubicBezTo>
                  <a:cubicBezTo>
                    <a:pt x="13511" y="15706"/>
                    <a:pt x="13611" y="13538"/>
                    <a:pt x="12043" y="12071"/>
                  </a:cubicBezTo>
                  <a:cubicBezTo>
                    <a:pt x="12009" y="12037"/>
                    <a:pt x="11976" y="11970"/>
                    <a:pt x="11943" y="11904"/>
                  </a:cubicBezTo>
                  <a:close/>
                  <a:moveTo>
                    <a:pt x="1993" y="1"/>
                  </a:moveTo>
                  <a:cubicBezTo>
                    <a:pt x="1341" y="1"/>
                    <a:pt x="655" y="239"/>
                    <a:pt x="1" y="762"/>
                  </a:cubicBezTo>
                  <a:cubicBezTo>
                    <a:pt x="535" y="1163"/>
                    <a:pt x="1002" y="1663"/>
                    <a:pt x="1435" y="2097"/>
                  </a:cubicBezTo>
                  <a:cubicBezTo>
                    <a:pt x="1936" y="2497"/>
                    <a:pt x="2569" y="2764"/>
                    <a:pt x="2970" y="3298"/>
                  </a:cubicBezTo>
                  <a:cubicBezTo>
                    <a:pt x="4571" y="5032"/>
                    <a:pt x="4371" y="7601"/>
                    <a:pt x="5371" y="9602"/>
                  </a:cubicBezTo>
                  <a:cubicBezTo>
                    <a:pt x="5872" y="10503"/>
                    <a:pt x="6806" y="11003"/>
                    <a:pt x="7606" y="11604"/>
                  </a:cubicBezTo>
                  <a:cubicBezTo>
                    <a:pt x="9141" y="12571"/>
                    <a:pt x="9741" y="14372"/>
                    <a:pt x="9641" y="16107"/>
                  </a:cubicBezTo>
                  <a:cubicBezTo>
                    <a:pt x="9641" y="16540"/>
                    <a:pt x="9641" y="16907"/>
                    <a:pt x="9741" y="17308"/>
                  </a:cubicBezTo>
                  <a:cubicBezTo>
                    <a:pt x="9775" y="17374"/>
                    <a:pt x="9741" y="17441"/>
                    <a:pt x="9741" y="17474"/>
                  </a:cubicBezTo>
                  <a:cubicBezTo>
                    <a:pt x="10208" y="17808"/>
                    <a:pt x="10642" y="18275"/>
                    <a:pt x="10875" y="18909"/>
                  </a:cubicBezTo>
                  <a:cubicBezTo>
                    <a:pt x="11109" y="19509"/>
                    <a:pt x="11276" y="20210"/>
                    <a:pt x="11309" y="20944"/>
                  </a:cubicBezTo>
                  <a:cubicBezTo>
                    <a:pt x="11342" y="20977"/>
                    <a:pt x="11376" y="21044"/>
                    <a:pt x="11376" y="21110"/>
                  </a:cubicBezTo>
                  <a:cubicBezTo>
                    <a:pt x="12110" y="22378"/>
                    <a:pt x="13344" y="23045"/>
                    <a:pt x="14545" y="23712"/>
                  </a:cubicBezTo>
                  <a:cubicBezTo>
                    <a:pt x="16146" y="24579"/>
                    <a:pt x="17613" y="25814"/>
                    <a:pt x="18114" y="27615"/>
                  </a:cubicBezTo>
                  <a:cubicBezTo>
                    <a:pt x="18447" y="28482"/>
                    <a:pt x="18414" y="29416"/>
                    <a:pt x="18481" y="30317"/>
                  </a:cubicBezTo>
                  <a:cubicBezTo>
                    <a:pt x="18381" y="30017"/>
                    <a:pt x="18314" y="29683"/>
                    <a:pt x="18247" y="29383"/>
                  </a:cubicBezTo>
                  <a:cubicBezTo>
                    <a:pt x="18147" y="28849"/>
                    <a:pt x="18014" y="28282"/>
                    <a:pt x="17780" y="27782"/>
                  </a:cubicBezTo>
                  <a:cubicBezTo>
                    <a:pt x="17680" y="27548"/>
                    <a:pt x="17547" y="27348"/>
                    <a:pt x="17413" y="27115"/>
                  </a:cubicBezTo>
                  <a:cubicBezTo>
                    <a:pt x="17347" y="27048"/>
                    <a:pt x="17313" y="26981"/>
                    <a:pt x="17280" y="26948"/>
                  </a:cubicBezTo>
                  <a:cubicBezTo>
                    <a:pt x="17247" y="26914"/>
                    <a:pt x="17247" y="26914"/>
                    <a:pt x="17213" y="26881"/>
                  </a:cubicBezTo>
                  <a:cubicBezTo>
                    <a:pt x="15946" y="24446"/>
                    <a:pt x="12910" y="24146"/>
                    <a:pt x="11309" y="21911"/>
                  </a:cubicBezTo>
                  <a:cubicBezTo>
                    <a:pt x="11209" y="23178"/>
                    <a:pt x="10842" y="24413"/>
                    <a:pt x="10208" y="25413"/>
                  </a:cubicBezTo>
                  <a:cubicBezTo>
                    <a:pt x="10809" y="25914"/>
                    <a:pt x="11509" y="26381"/>
                    <a:pt x="12110" y="26881"/>
                  </a:cubicBezTo>
                  <a:cubicBezTo>
                    <a:pt x="17080" y="30250"/>
                    <a:pt x="14545" y="31184"/>
                    <a:pt x="15879" y="35888"/>
                  </a:cubicBezTo>
                  <a:cubicBezTo>
                    <a:pt x="16413" y="37255"/>
                    <a:pt x="17480" y="37889"/>
                    <a:pt x="18814" y="38122"/>
                  </a:cubicBezTo>
                  <a:cubicBezTo>
                    <a:pt x="18347" y="36455"/>
                    <a:pt x="18381" y="34653"/>
                    <a:pt x="18314" y="32919"/>
                  </a:cubicBezTo>
                  <a:cubicBezTo>
                    <a:pt x="18314" y="32885"/>
                    <a:pt x="18347" y="32852"/>
                    <a:pt x="18347" y="32819"/>
                  </a:cubicBezTo>
                  <a:cubicBezTo>
                    <a:pt x="18347" y="32819"/>
                    <a:pt x="18347" y="32852"/>
                    <a:pt x="18347" y="32852"/>
                  </a:cubicBezTo>
                  <a:cubicBezTo>
                    <a:pt x="18414" y="32985"/>
                    <a:pt x="18447" y="33152"/>
                    <a:pt x="18481" y="33286"/>
                  </a:cubicBezTo>
                  <a:cubicBezTo>
                    <a:pt x="18481" y="33286"/>
                    <a:pt x="18481" y="33286"/>
                    <a:pt x="18481" y="33319"/>
                  </a:cubicBezTo>
                  <a:cubicBezTo>
                    <a:pt x="18547" y="33519"/>
                    <a:pt x="18581" y="33686"/>
                    <a:pt x="18614" y="33886"/>
                  </a:cubicBezTo>
                  <a:cubicBezTo>
                    <a:pt x="18681" y="34186"/>
                    <a:pt x="18748" y="34487"/>
                    <a:pt x="18814" y="34753"/>
                  </a:cubicBezTo>
                  <a:cubicBezTo>
                    <a:pt x="18881" y="35120"/>
                    <a:pt x="18914" y="35487"/>
                    <a:pt x="18981" y="35821"/>
                  </a:cubicBezTo>
                  <a:lnTo>
                    <a:pt x="19014" y="36121"/>
                  </a:lnTo>
                  <a:cubicBezTo>
                    <a:pt x="19081" y="36855"/>
                    <a:pt x="19148" y="37522"/>
                    <a:pt x="19315" y="38223"/>
                  </a:cubicBezTo>
                  <a:cubicBezTo>
                    <a:pt x="19698" y="38256"/>
                    <a:pt x="20082" y="38273"/>
                    <a:pt x="20470" y="38273"/>
                  </a:cubicBezTo>
                  <a:cubicBezTo>
                    <a:pt x="20857" y="38273"/>
                    <a:pt x="21249" y="38256"/>
                    <a:pt x="21650" y="38223"/>
                  </a:cubicBezTo>
                  <a:cubicBezTo>
                    <a:pt x="21416" y="37055"/>
                    <a:pt x="21349" y="35888"/>
                    <a:pt x="21216" y="34720"/>
                  </a:cubicBezTo>
                  <a:cubicBezTo>
                    <a:pt x="21216" y="34587"/>
                    <a:pt x="21216" y="34487"/>
                    <a:pt x="21216" y="34353"/>
                  </a:cubicBezTo>
                  <a:lnTo>
                    <a:pt x="21216" y="34286"/>
                  </a:lnTo>
                  <a:lnTo>
                    <a:pt x="21216" y="34253"/>
                  </a:lnTo>
                  <a:lnTo>
                    <a:pt x="21216" y="33519"/>
                  </a:lnTo>
                  <a:cubicBezTo>
                    <a:pt x="21216" y="33386"/>
                    <a:pt x="21216" y="33252"/>
                    <a:pt x="21216" y="33119"/>
                  </a:cubicBezTo>
                  <a:cubicBezTo>
                    <a:pt x="21249" y="33252"/>
                    <a:pt x="21283" y="33386"/>
                    <a:pt x="21316" y="33519"/>
                  </a:cubicBezTo>
                  <a:cubicBezTo>
                    <a:pt x="21383" y="33686"/>
                    <a:pt x="21416" y="33886"/>
                    <a:pt x="21450" y="34086"/>
                  </a:cubicBezTo>
                  <a:cubicBezTo>
                    <a:pt x="21483" y="34286"/>
                    <a:pt x="21516" y="34453"/>
                    <a:pt x="21583" y="34620"/>
                  </a:cubicBezTo>
                  <a:cubicBezTo>
                    <a:pt x="21616" y="34820"/>
                    <a:pt x="21683" y="35020"/>
                    <a:pt x="21716" y="35220"/>
                  </a:cubicBezTo>
                  <a:cubicBezTo>
                    <a:pt x="21783" y="35387"/>
                    <a:pt x="21816" y="35554"/>
                    <a:pt x="21883" y="35754"/>
                  </a:cubicBezTo>
                  <a:cubicBezTo>
                    <a:pt x="21883" y="35754"/>
                    <a:pt x="21883" y="35787"/>
                    <a:pt x="21883" y="35821"/>
                  </a:cubicBezTo>
                  <a:cubicBezTo>
                    <a:pt x="21917" y="36188"/>
                    <a:pt x="21983" y="36588"/>
                    <a:pt x="22017" y="36955"/>
                  </a:cubicBezTo>
                  <a:cubicBezTo>
                    <a:pt x="22083" y="37322"/>
                    <a:pt x="22150" y="37722"/>
                    <a:pt x="22217" y="38089"/>
                  </a:cubicBezTo>
                  <a:cubicBezTo>
                    <a:pt x="22217" y="38122"/>
                    <a:pt x="22217" y="38122"/>
                    <a:pt x="22217" y="38156"/>
                  </a:cubicBezTo>
                  <a:cubicBezTo>
                    <a:pt x="22684" y="38089"/>
                    <a:pt x="23151" y="38056"/>
                    <a:pt x="23584" y="37989"/>
                  </a:cubicBezTo>
                  <a:cubicBezTo>
                    <a:pt x="23785" y="37956"/>
                    <a:pt x="23985" y="37956"/>
                    <a:pt x="24151" y="37922"/>
                  </a:cubicBezTo>
                  <a:cubicBezTo>
                    <a:pt x="24085" y="35921"/>
                    <a:pt x="23651" y="33953"/>
                    <a:pt x="23251" y="31985"/>
                  </a:cubicBezTo>
                  <a:cubicBezTo>
                    <a:pt x="22784" y="28382"/>
                    <a:pt x="23584" y="24279"/>
                    <a:pt x="21016" y="21277"/>
                  </a:cubicBezTo>
                  <a:cubicBezTo>
                    <a:pt x="20215" y="20310"/>
                    <a:pt x="19115" y="19643"/>
                    <a:pt x="18214" y="18742"/>
                  </a:cubicBezTo>
                  <a:cubicBezTo>
                    <a:pt x="16946" y="17541"/>
                    <a:pt x="16646" y="15773"/>
                    <a:pt x="16279" y="14172"/>
                  </a:cubicBezTo>
                  <a:cubicBezTo>
                    <a:pt x="16012" y="13205"/>
                    <a:pt x="15412" y="12437"/>
                    <a:pt x="14845" y="11670"/>
                  </a:cubicBezTo>
                  <a:cubicBezTo>
                    <a:pt x="12410" y="8801"/>
                    <a:pt x="14411" y="2430"/>
                    <a:pt x="9808" y="1630"/>
                  </a:cubicBezTo>
                  <a:cubicBezTo>
                    <a:pt x="9748" y="1623"/>
                    <a:pt x="9690" y="1619"/>
                    <a:pt x="9634" y="1619"/>
                  </a:cubicBezTo>
                  <a:cubicBezTo>
                    <a:pt x="9163" y="1619"/>
                    <a:pt x="8831" y="1855"/>
                    <a:pt x="8474" y="2063"/>
                  </a:cubicBezTo>
                  <a:cubicBezTo>
                    <a:pt x="9274" y="3464"/>
                    <a:pt x="9274" y="5065"/>
                    <a:pt x="9541" y="6633"/>
                  </a:cubicBezTo>
                  <a:cubicBezTo>
                    <a:pt x="9541" y="6633"/>
                    <a:pt x="9541" y="6667"/>
                    <a:pt x="9541" y="6700"/>
                  </a:cubicBezTo>
                  <a:cubicBezTo>
                    <a:pt x="9541" y="6767"/>
                    <a:pt x="9541" y="6833"/>
                    <a:pt x="9541" y="6933"/>
                  </a:cubicBezTo>
                  <a:cubicBezTo>
                    <a:pt x="9541" y="7034"/>
                    <a:pt x="9574" y="7134"/>
                    <a:pt x="9574" y="7267"/>
                  </a:cubicBezTo>
                  <a:cubicBezTo>
                    <a:pt x="9608" y="7534"/>
                    <a:pt x="9641" y="7801"/>
                    <a:pt x="9674" y="8068"/>
                  </a:cubicBezTo>
                  <a:cubicBezTo>
                    <a:pt x="9708" y="8234"/>
                    <a:pt x="9741" y="8401"/>
                    <a:pt x="9775" y="8535"/>
                  </a:cubicBezTo>
                  <a:cubicBezTo>
                    <a:pt x="9808" y="8668"/>
                    <a:pt x="9841" y="8801"/>
                    <a:pt x="9908" y="8935"/>
                  </a:cubicBezTo>
                  <a:cubicBezTo>
                    <a:pt x="9941" y="9068"/>
                    <a:pt x="10008" y="9202"/>
                    <a:pt x="10075" y="9369"/>
                  </a:cubicBezTo>
                  <a:cubicBezTo>
                    <a:pt x="10108" y="9469"/>
                    <a:pt x="10175" y="9602"/>
                    <a:pt x="10242" y="9702"/>
                  </a:cubicBezTo>
                  <a:cubicBezTo>
                    <a:pt x="10208" y="9669"/>
                    <a:pt x="10208" y="9669"/>
                    <a:pt x="10175" y="9669"/>
                  </a:cubicBezTo>
                  <a:cubicBezTo>
                    <a:pt x="8073" y="7467"/>
                    <a:pt x="9508" y="3765"/>
                    <a:pt x="7406" y="1596"/>
                  </a:cubicBezTo>
                  <a:cubicBezTo>
                    <a:pt x="6898" y="1113"/>
                    <a:pt x="6215" y="699"/>
                    <a:pt x="5534" y="699"/>
                  </a:cubicBezTo>
                  <a:cubicBezTo>
                    <a:pt x="5276" y="699"/>
                    <a:pt x="5019" y="758"/>
                    <a:pt x="4771" y="896"/>
                  </a:cubicBezTo>
                  <a:cubicBezTo>
                    <a:pt x="5271" y="1596"/>
                    <a:pt x="5772" y="2497"/>
                    <a:pt x="5572" y="2897"/>
                  </a:cubicBezTo>
                  <a:cubicBezTo>
                    <a:pt x="5471" y="2730"/>
                    <a:pt x="5371" y="2597"/>
                    <a:pt x="5271" y="2430"/>
                  </a:cubicBezTo>
                  <a:cubicBezTo>
                    <a:pt x="5271" y="2430"/>
                    <a:pt x="5271" y="2430"/>
                    <a:pt x="5238" y="2397"/>
                  </a:cubicBezTo>
                  <a:cubicBezTo>
                    <a:pt x="5138" y="2230"/>
                    <a:pt x="5038" y="2030"/>
                    <a:pt x="4904" y="1863"/>
                  </a:cubicBezTo>
                  <a:cubicBezTo>
                    <a:pt x="4771" y="1696"/>
                    <a:pt x="4638" y="1530"/>
                    <a:pt x="4504" y="1396"/>
                  </a:cubicBezTo>
                  <a:cubicBezTo>
                    <a:pt x="4437" y="1329"/>
                    <a:pt x="4371" y="1263"/>
                    <a:pt x="4304" y="1196"/>
                  </a:cubicBezTo>
                  <a:cubicBezTo>
                    <a:pt x="4271" y="1163"/>
                    <a:pt x="4237" y="1129"/>
                    <a:pt x="4204" y="1096"/>
                  </a:cubicBezTo>
                  <a:cubicBezTo>
                    <a:pt x="3621" y="400"/>
                    <a:pt x="2836" y="1"/>
                    <a:pt x="19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7">
              <a:extLst>
                <a:ext uri="{FF2B5EF4-FFF2-40B4-BE49-F238E27FC236}">
                  <a16:creationId xmlns:a16="http://schemas.microsoft.com/office/drawing/2014/main" id="{AB5694BE-30C6-5586-20DA-CA74643470F6}"/>
                </a:ext>
              </a:extLst>
            </p:cNvPr>
            <p:cNvSpPr/>
            <p:nvPr/>
          </p:nvSpPr>
          <p:spPr>
            <a:xfrm>
              <a:off x="5505775" y="916550"/>
              <a:ext cx="343600" cy="856850"/>
            </a:xfrm>
            <a:custGeom>
              <a:avLst/>
              <a:gdLst/>
              <a:ahLst/>
              <a:cxnLst/>
              <a:rect l="l" t="t" r="r" b="b"/>
              <a:pathLst>
                <a:path w="13744" h="34274" extrusionOk="0">
                  <a:moveTo>
                    <a:pt x="232" y="0"/>
                  </a:moveTo>
                  <a:cubicBezTo>
                    <a:pt x="156" y="0"/>
                    <a:pt x="78" y="5"/>
                    <a:pt x="0" y="16"/>
                  </a:cubicBezTo>
                  <a:cubicBezTo>
                    <a:pt x="901" y="2251"/>
                    <a:pt x="701" y="5386"/>
                    <a:pt x="1935" y="7354"/>
                  </a:cubicBezTo>
                  <a:cubicBezTo>
                    <a:pt x="2469" y="8155"/>
                    <a:pt x="3136" y="8889"/>
                    <a:pt x="3503" y="9756"/>
                  </a:cubicBezTo>
                  <a:cubicBezTo>
                    <a:pt x="4137" y="11557"/>
                    <a:pt x="4203" y="13659"/>
                    <a:pt x="5738" y="14960"/>
                  </a:cubicBezTo>
                  <a:cubicBezTo>
                    <a:pt x="10341" y="18162"/>
                    <a:pt x="10641" y="21831"/>
                    <a:pt x="10574" y="27035"/>
                  </a:cubicBezTo>
                  <a:cubicBezTo>
                    <a:pt x="10508" y="27936"/>
                    <a:pt x="11775" y="32572"/>
                    <a:pt x="11642" y="34274"/>
                  </a:cubicBezTo>
                  <a:cubicBezTo>
                    <a:pt x="12042" y="34240"/>
                    <a:pt x="12376" y="34207"/>
                    <a:pt x="12709" y="34174"/>
                  </a:cubicBezTo>
                  <a:cubicBezTo>
                    <a:pt x="13043" y="34140"/>
                    <a:pt x="13410" y="34107"/>
                    <a:pt x="13743" y="34107"/>
                  </a:cubicBezTo>
                  <a:cubicBezTo>
                    <a:pt x="13543" y="32439"/>
                    <a:pt x="13043" y="30804"/>
                    <a:pt x="12876" y="29137"/>
                  </a:cubicBezTo>
                  <a:cubicBezTo>
                    <a:pt x="13076" y="21331"/>
                    <a:pt x="12509" y="19797"/>
                    <a:pt x="7506" y="13759"/>
                  </a:cubicBezTo>
                  <a:cubicBezTo>
                    <a:pt x="6572" y="12558"/>
                    <a:pt x="6572" y="10990"/>
                    <a:pt x="6171" y="9589"/>
                  </a:cubicBezTo>
                  <a:cubicBezTo>
                    <a:pt x="5804" y="8188"/>
                    <a:pt x="4870" y="7088"/>
                    <a:pt x="4237" y="5820"/>
                  </a:cubicBezTo>
                  <a:cubicBezTo>
                    <a:pt x="3670" y="4586"/>
                    <a:pt x="3603" y="3151"/>
                    <a:pt x="2869" y="2017"/>
                  </a:cubicBezTo>
                  <a:cubicBezTo>
                    <a:pt x="2275" y="1111"/>
                    <a:pt x="1360" y="0"/>
                    <a:pt x="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7">
              <a:extLst>
                <a:ext uri="{FF2B5EF4-FFF2-40B4-BE49-F238E27FC236}">
                  <a16:creationId xmlns:a16="http://schemas.microsoft.com/office/drawing/2014/main" id="{6C7B2783-0776-46DC-97D2-27F3AA4E8E7D}"/>
                </a:ext>
              </a:extLst>
            </p:cNvPr>
            <p:cNvSpPr/>
            <p:nvPr/>
          </p:nvSpPr>
          <p:spPr>
            <a:xfrm>
              <a:off x="5031275" y="845975"/>
              <a:ext cx="376950" cy="461250"/>
            </a:xfrm>
            <a:custGeom>
              <a:avLst/>
              <a:gdLst/>
              <a:ahLst/>
              <a:cxnLst/>
              <a:rect l="l" t="t" r="r" b="b"/>
              <a:pathLst>
                <a:path w="15078" h="18450" extrusionOk="0">
                  <a:moveTo>
                    <a:pt x="4292" y="0"/>
                  </a:moveTo>
                  <a:cubicBezTo>
                    <a:pt x="4020" y="0"/>
                    <a:pt x="3742" y="71"/>
                    <a:pt x="3469" y="237"/>
                  </a:cubicBezTo>
                  <a:cubicBezTo>
                    <a:pt x="2769" y="604"/>
                    <a:pt x="2168" y="1471"/>
                    <a:pt x="2435" y="2272"/>
                  </a:cubicBezTo>
                  <a:cubicBezTo>
                    <a:pt x="2502" y="2338"/>
                    <a:pt x="2535" y="2405"/>
                    <a:pt x="2535" y="2472"/>
                  </a:cubicBezTo>
                  <a:cubicBezTo>
                    <a:pt x="2935" y="2805"/>
                    <a:pt x="3302" y="3239"/>
                    <a:pt x="3736" y="3473"/>
                  </a:cubicBezTo>
                  <a:cubicBezTo>
                    <a:pt x="4770" y="3973"/>
                    <a:pt x="5971" y="4473"/>
                    <a:pt x="6471" y="5574"/>
                  </a:cubicBezTo>
                  <a:cubicBezTo>
                    <a:pt x="6471" y="5607"/>
                    <a:pt x="6471" y="5607"/>
                    <a:pt x="6505" y="5641"/>
                  </a:cubicBezTo>
                  <a:cubicBezTo>
                    <a:pt x="6538" y="5741"/>
                    <a:pt x="6571" y="5808"/>
                    <a:pt x="6605" y="5908"/>
                  </a:cubicBezTo>
                  <a:cubicBezTo>
                    <a:pt x="6905" y="7075"/>
                    <a:pt x="6772" y="8343"/>
                    <a:pt x="7372" y="9410"/>
                  </a:cubicBezTo>
                  <a:cubicBezTo>
                    <a:pt x="7239" y="9277"/>
                    <a:pt x="7138" y="9177"/>
                    <a:pt x="7005" y="9043"/>
                  </a:cubicBezTo>
                  <a:cubicBezTo>
                    <a:pt x="7005" y="9010"/>
                    <a:pt x="6972" y="9010"/>
                    <a:pt x="6972" y="8976"/>
                  </a:cubicBezTo>
                  <a:cubicBezTo>
                    <a:pt x="6972" y="8976"/>
                    <a:pt x="6938" y="8943"/>
                    <a:pt x="6938" y="8943"/>
                  </a:cubicBezTo>
                  <a:cubicBezTo>
                    <a:pt x="6938" y="8943"/>
                    <a:pt x="6938" y="8910"/>
                    <a:pt x="6938" y="8910"/>
                  </a:cubicBezTo>
                  <a:cubicBezTo>
                    <a:pt x="6905" y="8876"/>
                    <a:pt x="6905" y="8876"/>
                    <a:pt x="6872" y="8843"/>
                  </a:cubicBezTo>
                  <a:cubicBezTo>
                    <a:pt x="6738" y="8610"/>
                    <a:pt x="6605" y="8343"/>
                    <a:pt x="6505" y="8076"/>
                  </a:cubicBezTo>
                  <a:cubicBezTo>
                    <a:pt x="6505" y="8076"/>
                    <a:pt x="6505" y="8042"/>
                    <a:pt x="6505" y="8009"/>
                  </a:cubicBezTo>
                  <a:lnTo>
                    <a:pt x="6471" y="8009"/>
                  </a:lnTo>
                  <a:lnTo>
                    <a:pt x="6471" y="7976"/>
                  </a:lnTo>
                  <a:cubicBezTo>
                    <a:pt x="6405" y="7776"/>
                    <a:pt x="6338" y="7542"/>
                    <a:pt x="6271" y="7309"/>
                  </a:cubicBezTo>
                  <a:cubicBezTo>
                    <a:pt x="6171" y="6475"/>
                    <a:pt x="6004" y="5641"/>
                    <a:pt x="5371" y="5040"/>
                  </a:cubicBezTo>
                  <a:cubicBezTo>
                    <a:pt x="4336" y="4273"/>
                    <a:pt x="2969" y="3940"/>
                    <a:pt x="2135" y="2872"/>
                  </a:cubicBezTo>
                  <a:cubicBezTo>
                    <a:pt x="1943" y="2709"/>
                    <a:pt x="1732" y="2640"/>
                    <a:pt x="1519" y="2640"/>
                  </a:cubicBezTo>
                  <a:cubicBezTo>
                    <a:pt x="994" y="2640"/>
                    <a:pt x="462" y="3064"/>
                    <a:pt x="200" y="3539"/>
                  </a:cubicBezTo>
                  <a:cubicBezTo>
                    <a:pt x="33" y="3873"/>
                    <a:pt x="0" y="4373"/>
                    <a:pt x="300" y="4640"/>
                  </a:cubicBezTo>
                  <a:cubicBezTo>
                    <a:pt x="1368" y="5374"/>
                    <a:pt x="2869" y="5741"/>
                    <a:pt x="3402" y="7008"/>
                  </a:cubicBezTo>
                  <a:cubicBezTo>
                    <a:pt x="3703" y="7842"/>
                    <a:pt x="3469" y="8710"/>
                    <a:pt x="3569" y="9544"/>
                  </a:cubicBezTo>
                  <a:cubicBezTo>
                    <a:pt x="3669" y="10578"/>
                    <a:pt x="4437" y="11445"/>
                    <a:pt x="5337" y="11912"/>
                  </a:cubicBezTo>
                  <a:cubicBezTo>
                    <a:pt x="6972" y="12346"/>
                    <a:pt x="8740" y="13213"/>
                    <a:pt x="9140" y="15014"/>
                  </a:cubicBezTo>
                  <a:cubicBezTo>
                    <a:pt x="9273" y="15881"/>
                    <a:pt x="9273" y="16782"/>
                    <a:pt x="9440" y="17683"/>
                  </a:cubicBezTo>
                  <a:cubicBezTo>
                    <a:pt x="9440" y="17883"/>
                    <a:pt x="9540" y="18183"/>
                    <a:pt x="9607" y="18450"/>
                  </a:cubicBezTo>
                  <a:cubicBezTo>
                    <a:pt x="9940" y="18016"/>
                    <a:pt x="10341" y="17616"/>
                    <a:pt x="10474" y="17483"/>
                  </a:cubicBezTo>
                  <a:cubicBezTo>
                    <a:pt x="10741" y="17182"/>
                    <a:pt x="11075" y="16916"/>
                    <a:pt x="11442" y="16715"/>
                  </a:cubicBezTo>
                  <a:cubicBezTo>
                    <a:pt x="11241" y="15815"/>
                    <a:pt x="11175" y="14847"/>
                    <a:pt x="10874" y="13947"/>
                  </a:cubicBezTo>
                  <a:cubicBezTo>
                    <a:pt x="10841" y="13847"/>
                    <a:pt x="10774" y="13713"/>
                    <a:pt x="10741" y="13613"/>
                  </a:cubicBezTo>
                  <a:cubicBezTo>
                    <a:pt x="10708" y="13546"/>
                    <a:pt x="10674" y="13446"/>
                    <a:pt x="10641" y="13380"/>
                  </a:cubicBezTo>
                  <a:cubicBezTo>
                    <a:pt x="10541" y="13180"/>
                    <a:pt x="10441" y="12979"/>
                    <a:pt x="10341" y="12813"/>
                  </a:cubicBezTo>
                  <a:cubicBezTo>
                    <a:pt x="10341" y="12779"/>
                    <a:pt x="10341" y="12779"/>
                    <a:pt x="10341" y="12779"/>
                  </a:cubicBezTo>
                  <a:cubicBezTo>
                    <a:pt x="10274" y="12679"/>
                    <a:pt x="10207" y="12612"/>
                    <a:pt x="10141" y="12512"/>
                  </a:cubicBezTo>
                  <a:cubicBezTo>
                    <a:pt x="9907" y="12179"/>
                    <a:pt x="9740" y="11812"/>
                    <a:pt x="9473" y="11512"/>
                  </a:cubicBezTo>
                  <a:cubicBezTo>
                    <a:pt x="9340" y="11378"/>
                    <a:pt x="9207" y="11245"/>
                    <a:pt x="9073" y="11111"/>
                  </a:cubicBezTo>
                  <a:cubicBezTo>
                    <a:pt x="9006" y="11078"/>
                    <a:pt x="8940" y="11045"/>
                    <a:pt x="8906" y="11011"/>
                  </a:cubicBezTo>
                  <a:lnTo>
                    <a:pt x="8906" y="11011"/>
                  </a:lnTo>
                  <a:cubicBezTo>
                    <a:pt x="8907" y="11012"/>
                    <a:pt x="8940" y="11045"/>
                    <a:pt x="8973" y="11045"/>
                  </a:cubicBezTo>
                  <a:cubicBezTo>
                    <a:pt x="9073" y="11078"/>
                    <a:pt x="9140" y="11111"/>
                    <a:pt x="9207" y="11145"/>
                  </a:cubicBezTo>
                  <a:cubicBezTo>
                    <a:pt x="9340" y="11211"/>
                    <a:pt x="9473" y="11312"/>
                    <a:pt x="9607" y="11378"/>
                  </a:cubicBezTo>
                  <a:cubicBezTo>
                    <a:pt x="9640" y="11412"/>
                    <a:pt x="9707" y="11445"/>
                    <a:pt x="9740" y="11478"/>
                  </a:cubicBezTo>
                  <a:cubicBezTo>
                    <a:pt x="9840" y="11578"/>
                    <a:pt x="9940" y="11645"/>
                    <a:pt x="10074" y="11745"/>
                  </a:cubicBezTo>
                  <a:cubicBezTo>
                    <a:pt x="10174" y="11812"/>
                    <a:pt x="10274" y="11912"/>
                    <a:pt x="10374" y="11979"/>
                  </a:cubicBezTo>
                  <a:cubicBezTo>
                    <a:pt x="10407" y="12012"/>
                    <a:pt x="10407" y="12012"/>
                    <a:pt x="10441" y="12045"/>
                  </a:cubicBezTo>
                  <a:cubicBezTo>
                    <a:pt x="11408" y="13146"/>
                    <a:pt x="11742" y="14747"/>
                    <a:pt x="11942" y="16215"/>
                  </a:cubicBezTo>
                  <a:cubicBezTo>
                    <a:pt x="11942" y="16282"/>
                    <a:pt x="11975" y="16382"/>
                    <a:pt x="12009" y="16449"/>
                  </a:cubicBezTo>
                  <a:cubicBezTo>
                    <a:pt x="12514" y="16257"/>
                    <a:pt x="13056" y="16156"/>
                    <a:pt x="13592" y="16156"/>
                  </a:cubicBezTo>
                  <a:cubicBezTo>
                    <a:pt x="14081" y="16156"/>
                    <a:pt x="14565" y="16240"/>
                    <a:pt x="15011" y="16415"/>
                  </a:cubicBezTo>
                  <a:cubicBezTo>
                    <a:pt x="14777" y="14714"/>
                    <a:pt x="15077" y="12713"/>
                    <a:pt x="13510" y="11578"/>
                  </a:cubicBezTo>
                  <a:cubicBezTo>
                    <a:pt x="12509" y="10778"/>
                    <a:pt x="11241" y="10211"/>
                    <a:pt x="10674" y="9010"/>
                  </a:cubicBezTo>
                  <a:cubicBezTo>
                    <a:pt x="9707" y="7042"/>
                    <a:pt x="9907" y="4540"/>
                    <a:pt x="8339" y="2839"/>
                  </a:cubicBezTo>
                  <a:cubicBezTo>
                    <a:pt x="7772" y="2238"/>
                    <a:pt x="6938" y="1938"/>
                    <a:pt x="6405" y="1304"/>
                  </a:cubicBezTo>
                  <a:cubicBezTo>
                    <a:pt x="5903" y="652"/>
                    <a:pt x="5119" y="0"/>
                    <a:pt x="4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7">
              <a:extLst>
                <a:ext uri="{FF2B5EF4-FFF2-40B4-BE49-F238E27FC236}">
                  <a16:creationId xmlns:a16="http://schemas.microsoft.com/office/drawing/2014/main" id="{3CB4BAF7-ACD6-C688-8C45-907B057FC081}"/>
                </a:ext>
              </a:extLst>
            </p:cNvPr>
            <p:cNvSpPr/>
            <p:nvPr/>
          </p:nvSpPr>
          <p:spPr>
            <a:xfrm>
              <a:off x="5109650" y="1619100"/>
              <a:ext cx="172650" cy="214350"/>
            </a:xfrm>
            <a:custGeom>
              <a:avLst/>
              <a:gdLst/>
              <a:ahLst/>
              <a:cxnLst/>
              <a:rect l="l" t="t" r="r" b="b"/>
              <a:pathLst>
                <a:path w="6906" h="8574" extrusionOk="0">
                  <a:moveTo>
                    <a:pt x="6572" y="1"/>
                  </a:moveTo>
                  <a:cubicBezTo>
                    <a:pt x="6305" y="167"/>
                    <a:pt x="6038" y="301"/>
                    <a:pt x="5738" y="434"/>
                  </a:cubicBezTo>
                  <a:cubicBezTo>
                    <a:pt x="5238" y="801"/>
                    <a:pt x="4404" y="1168"/>
                    <a:pt x="4170" y="1301"/>
                  </a:cubicBezTo>
                  <a:cubicBezTo>
                    <a:pt x="4037" y="1335"/>
                    <a:pt x="3903" y="1402"/>
                    <a:pt x="3770" y="1468"/>
                  </a:cubicBezTo>
                  <a:cubicBezTo>
                    <a:pt x="3870" y="1768"/>
                    <a:pt x="3770" y="2302"/>
                    <a:pt x="3837" y="2569"/>
                  </a:cubicBezTo>
                  <a:cubicBezTo>
                    <a:pt x="3870" y="3870"/>
                    <a:pt x="3470" y="5104"/>
                    <a:pt x="3103" y="6338"/>
                  </a:cubicBezTo>
                  <a:cubicBezTo>
                    <a:pt x="3103" y="6372"/>
                    <a:pt x="3103" y="6405"/>
                    <a:pt x="3069" y="6438"/>
                  </a:cubicBezTo>
                  <a:cubicBezTo>
                    <a:pt x="3103" y="6138"/>
                    <a:pt x="3103" y="5805"/>
                    <a:pt x="3136" y="5504"/>
                  </a:cubicBezTo>
                  <a:cubicBezTo>
                    <a:pt x="3136" y="5338"/>
                    <a:pt x="3136" y="5204"/>
                    <a:pt x="3136" y="5071"/>
                  </a:cubicBezTo>
                  <a:cubicBezTo>
                    <a:pt x="3136" y="4904"/>
                    <a:pt x="3136" y="4771"/>
                    <a:pt x="3170" y="4604"/>
                  </a:cubicBezTo>
                  <a:lnTo>
                    <a:pt x="3170" y="4570"/>
                  </a:lnTo>
                  <a:cubicBezTo>
                    <a:pt x="3170" y="4537"/>
                    <a:pt x="3170" y="4504"/>
                    <a:pt x="3170" y="4504"/>
                  </a:cubicBezTo>
                  <a:lnTo>
                    <a:pt x="3170" y="4470"/>
                  </a:lnTo>
                  <a:cubicBezTo>
                    <a:pt x="3170" y="4270"/>
                    <a:pt x="3203" y="4037"/>
                    <a:pt x="3203" y="3803"/>
                  </a:cubicBezTo>
                  <a:cubicBezTo>
                    <a:pt x="3203" y="3670"/>
                    <a:pt x="3203" y="3503"/>
                    <a:pt x="3203" y="3370"/>
                  </a:cubicBezTo>
                  <a:cubicBezTo>
                    <a:pt x="3270" y="2836"/>
                    <a:pt x="3270" y="2269"/>
                    <a:pt x="3236" y="1735"/>
                  </a:cubicBezTo>
                  <a:lnTo>
                    <a:pt x="3236" y="1735"/>
                  </a:lnTo>
                  <a:cubicBezTo>
                    <a:pt x="2369" y="2102"/>
                    <a:pt x="1468" y="2502"/>
                    <a:pt x="568" y="2803"/>
                  </a:cubicBezTo>
                  <a:cubicBezTo>
                    <a:pt x="801" y="3470"/>
                    <a:pt x="868" y="4771"/>
                    <a:pt x="801" y="5037"/>
                  </a:cubicBezTo>
                  <a:cubicBezTo>
                    <a:pt x="701" y="6238"/>
                    <a:pt x="67" y="7372"/>
                    <a:pt x="1" y="8573"/>
                  </a:cubicBezTo>
                  <a:cubicBezTo>
                    <a:pt x="2269" y="8306"/>
                    <a:pt x="4437" y="7839"/>
                    <a:pt x="5938" y="6038"/>
                  </a:cubicBezTo>
                  <a:cubicBezTo>
                    <a:pt x="6906" y="4304"/>
                    <a:pt x="6572" y="2202"/>
                    <a:pt x="6572" y="267"/>
                  </a:cubicBezTo>
                  <a:cubicBezTo>
                    <a:pt x="6572" y="167"/>
                    <a:pt x="6572" y="101"/>
                    <a:pt x="6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7">
              <a:extLst>
                <a:ext uri="{FF2B5EF4-FFF2-40B4-BE49-F238E27FC236}">
                  <a16:creationId xmlns:a16="http://schemas.microsoft.com/office/drawing/2014/main" id="{BC70D60B-AC7D-266C-C822-485D66D26B80}"/>
                </a:ext>
              </a:extLst>
            </p:cNvPr>
            <p:cNvSpPr/>
            <p:nvPr/>
          </p:nvSpPr>
          <p:spPr>
            <a:xfrm>
              <a:off x="4966225" y="882750"/>
              <a:ext cx="111775" cy="113425"/>
            </a:xfrm>
            <a:custGeom>
              <a:avLst/>
              <a:gdLst/>
              <a:ahLst/>
              <a:cxnLst/>
              <a:rect l="l" t="t" r="r" b="b"/>
              <a:pathLst>
                <a:path w="4471" h="4537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2235" y="234"/>
                    <a:pt x="0" y="2235"/>
                    <a:pt x="100" y="4537"/>
                  </a:cubicBezTo>
                  <a:cubicBezTo>
                    <a:pt x="567" y="4003"/>
                    <a:pt x="1101" y="3569"/>
                    <a:pt x="1735" y="3236"/>
                  </a:cubicBezTo>
                  <a:cubicBezTo>
                    <a:pt x="1835" y="3169"/>
                    <a:pt x="2002" y="3069"/>
                    <a:pt x="2135" y="3002"/>
                  </a:cubicBezTo>
                  <a:cubicBezTo>
                    <a:pt x="1831" y="1909"/>
                    <a:pt x="2938" y="594"/>
                    <a:pt x="4095" y="594"/>
                  </a:cubicBezTo>
                  <a:cubicBezTo>
                    <a:pt x="4209" y="594"/>
                    <a:pt x="4323" y="607"/>
                    <a:pt x="4437" y="634"/>
                  </a:cubicBezTo>
                  <a:lnTo>
                    <a:pt x="4470" y="634"/>
                  </a:lnTo>
                  <a:cubicBezTo>
                    <a:pt x="4437" y="434"/>
                    <a:pt x="4437" y="200"/>
                    <a:pt x="4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7">
              <a:extLst>
                <a:ext uri="{FF2B5EF4-FFF2-40B4-BE49-F238E27FC236}">
                  <a16:creationId xmlns:a16="http://schemas.microsoft.com/office/drawing/2014/main" id="{8F85FB99-5394-43D8-8ABD-F0C55DC52E04}"/>
                </a:ext>
              </a:extLst>
            </p:cNvPr>
            <p:cNvSpPr/>
            <p:nvPr/>
          </p:nvSpPr>
          <p:spPr>
            <a:xfrm>
              <a:off x="4917025" y="2995075"/>
              <a:ext cx="1098300" cy="1865550"/>
            </a:xfrm>
            <a:custGeom>
              <a:avLst/>
              <a:gdLst/>
              <a:ahLst/>
              <a:cxnLst/>
              <a:rect l="l" t="t" r="r" b="b"/>
              <a:pathLst>
                <a:path w="43932" h="74622" extrusionOk="0">
                  <a:moveTo>
                    <a:pt x="38328" y="16446"/>
                  </a:moveTo>
                  <a:cubicBezTo>
                    <a:pt x="38323" y="16457"/>
                    <a:pt x="38318" y="16468"/>
                    <a:pt x="38314" y="16479"/>
                  </a:cubicBezTo>
                  <a:lnTo>
                    <a:pt x="38314" y="16479"/>
                  </a:lnTo>
                  <a:cubicBezTo>
                    <a:pt x="38328" y="16477"/>
                    <a:pt x="38328" y="16471"/>
                    <a:pt x="38328" y="16446"/>
                  </a:cubicBezTo>
                  <a:close/>
                  <a:moveTo>
                    <a:pt x="40329" y="1"/>
                  </a:moveTo>
                  <a:lnTo>
                    <a:pt x="40329" y="1"/>
                  </a:lnTo>
                  <a:cubicBezTo>
                    <a:pt x="40396" y="168"/>
                    <a:pt x="40462" y="301"/>
                    <a:pt x="40529" y="468"/>
                  </a:cubicBezTo>
                  <a:cubicBezTo>
                    <a:pt x="40663" y="601"/>
                    <a:pt x="40596" y="802"/>
                    <a:pt x="40462" y="902"/>
                  </a:cubicBezTo>
                  <a:cubicBezTo>
                    <a:pt x="40429" y="968"/>
                    <a:pt x="40362" y="1002"/>
                    <a:pt x="40329" y="1068"/>
                  </a:cubicBezTo>
                  <a:cubicBezTo>
                    <a:pt x="35492" y="6239"/>
                    <a:pt x="29188" y="9608"/>
                    <a:pt x="22883" y="12677"/>
                  </a:cubicBezTo>
                  <a:cubicBezTo>
                    <a:pt x="20882" y="13644"/>
                    <a:pt x="18880" y="14711"/>
                    <a:pt x="16845" y="15612"/>
                  </a:cubicBezTo>
                  <a:cubicBezTo>
                    <a:pt x="16946" y="15512"/>
                    <a:pt x="17046" y="15412"/>
                    <a:pt x="17146" y="15312"/>
                  </a:cubicBezTo>
                  <a:cubicBezTo>
                    <a:pt x="17246" y="15245"/>
                    <a:pt x="17312" y="15178"/>
                    <a:pt x="17413" y="15078"/>
                  </a:cubicBezTo>
                  <a:lnTo>
                    <a:pt x="17446" y="15078"/>
                  </a:lnTo>
                  <a:cubicBezTo>
                    <a:pt x="17579" y="14978"/>
                    <a:pt x="17713" y="14878"/>
                    <a:pt x="17880" y="14778"/>
                  </a:cubicBezTo>
                  <a:cubicBezTo>
                    <a:pt x="18046" y="14645"/>
                    <a:pt x="18213" y="14511"/>
                    <a:pt x="18380" y="14411"/>
                  </a:cubicBezTo>
                  <a:cubicBezTo>
                    <a:pt x="18713" y="14211"/>
                    <a:pt x="19047" y="14011"/>
                    <a:pt x="19381" y="13811"/>
                  </a:cubicBezTo>
                  <a:lnTo>
                    <a:pt x="19414" y="13811"/>
                  </a:lnTo>
                  <a:cubicBezTo>
                    <a:pt x="19414" y="13777"/>
                    <a:pt x="19414" y="13777"/>
                    <a:pt x="19414" y="13777"/>
                  </a:cubicBezTo>
                  <a:cubicBezTo>
                    <a:pt x="19547" y="13711"/>
                    <a:pt x="19681" y="13644"/>
                    <a:pt x="19781" y="13577"/>
                  </a:cubicBezTo>
                  <a:cubicBezTo>
                    <a:pt x="20848" y="13044"/>
                    <a:pt x="21882" y="12543"/>
                    <a:pt x="22916" y="12010"/>
                  </a:cubicBezTo>
                  <a:cubicBezTo>
                    <a:pt x="20148" y="11843"/>
                    <a:pt x="17579" y="10742"/>
                    <a:pt x="15111" y="9508"/>
                  </a:cubicBezTo>
                  <a:cubicBezTo>
                    <a:pt x="12542" y="8274"/>
                    <a:pt x="9807" y="7173"/>
                    <a:pt x="7706" y="5171"/>
                  </a:cubicBezTo>
                  <a:cubicBezTo>
                    <a:pt x="7639" y="5105"/>
                    <a:pt x="7572" y="5005"/>
                    <a:pt x="7505" y="4938"/>
                  </a:cubicBezTo>
                  <a:cubicBezTo>
                    <a:pt x="7472" y="4938"/>
                    <a:pt x="7472" y="4904"/>
                    <a:pt x="7439" y="4904"/>
                  </a:cubicBezTo>
                  <a:lnTo>
                    <a:pt x="7439" y="4871"/>
                  </a:lnTo>
                  <a:cubicBezTo>
                    <a:pt x="7405" y="4871"/>
                    <a:pt x="7372" y="4838"/>
                    <a:pt x="7372" y="4838"/>
                  </a:cubicBezTo>
                  <a:cubicBezTo>
                    <a:pt x="7372" y="4838"/>
                    <a:pt x="7372" y="4804"/>
                    <a:pt x="7339" y="4804"/>
                  </a:cubicBezTo>
                  <a:cubicBezTo>
                    <a:pt x="7305" y="4771"/>
                    <a:pt x="7272" y="4704"/>
                    <a:pt x="7205" y="4671"/>
                  </a:cubicBezTo>
                  <a:cubicBezTo>
                    <a:pt x="7205" y="4504"/>
                    <a:pt x="7305" y="4304"/>
                    <a:pt x="7339" y="4171"/>
                  </a:cubicBezTo>
                  <a:cubicBezTo>
                    <a:pt x="7339" y="4104"/>
                    <a:pt x="7372" y="4037"/>
                    <a:pt x="7372" y="3970"/>
                  </a:cubicBezTo>
                  <a:cubicBezTo>
                    <a:pt x="7305" y="3970"/>
                    <a:pt x="7239" y="4004"/>
                    <a:pt x="7205" y="4037"/>
                  </a:cubicBezTo>
                  <a:cubicBezTo>
                    <a:pt x="5637" y="4571"/>
                    <a:pt x="5037" y="6339"/>
                    <a:pt x="5037" y="7840"/>
                  </a:cubicBezTo>
                  <a:cubicBezTo>
                    <a:pt x="5437" y="9408"/>
                    <a:pt x="7005" y="10375"/>
                    <a:pt x="8239" y="11276"/>
                  </a:cubicBezTo>
                  <a:cubicBezTo>
                    <a:pt x="8339" y="11342"/>
                    <a:pt x="8439" y="11409"/>
                    <a:pt x="8573" y="11476"/>
                  </a:cubicBezTo>
                  <a:lnTo>
                    <a:pt x="8706" y="11576"/>
                  </a:lnTo>
                  <a:cubicBezTo>
                    <a:pt x="8840" y="11643"/>
                    <a:pt x="8973" y="11743"/>
                    <a:pt x="9107" y="11809"/>
                  </a:cubicBezTo>
                  <a:cubicBezTo>
                    <a:pt x="9240" y="11909"/>
                    <a:pt x="9407" y="11976"/>
                    <a:pt x="9574" y="12076"/>
                  </a:cubicBezTo>
                  <a:cubicBezTo>
                    <a:pt x="9707" y="12143"/>
                    <a:pt x="9874" y="12210"/>
                    <a:pt x="10041" y="12276"/>
                  </a:cubicBezTo>
                  <a:cubicBezTo>
                    <a:pt x="10207" y="12376"/>
                    <a:pt x="10374" y="12443"/>
                    <a:pt x="10541" y="12510"/>
                  </a:cubicBezTo>
                  <a:cubicBezTo>
                    <a:pt x="10674" y="12543"/>
                    <a:pt x="10841" y="12610"/>
                    <a:pt x="10975" y="12643"/>
                  </a:cubicBezTo>
                  <a:cubicBezTo>
                    <a:pt x="11108" y="12710"/>
                    <a:pt x="11275" y="12777"/>
                    <a:pt x="11408" y="12843"/>
                  </a:cubicBezTo>
                  <a:cubicBezTo>
                    <a:pt x="11608" y="12910"/>
                    <a:pt x="11775" y="12944"/>
                    <a:pt x="11942" y="13010"/>
                  </a:cubicBezTo>
                  <a:cubicBezTo>
                    <a:pt x="11942" y="12994"/>
                    <a:pt x="11942" y="12994"/>
                    <a:pt x="11942" y="12994"/>
                  </a:cubicBezTo>
                  <a:cubicBezTo>
                    <a:pt x="11942" y="12994"/>
                    <a:pt x="11942" y="12994"/>
                    <a:pt x="11942" y="12977"/>
                  </a:cubicBezTo>
                  <a:cubicBezTo>
                    <a:pt x="11975" y="13010"/>
                    <a:pt x="12042" y="13010"/>
                    <a:pt x="12109" y="13044"/>
                  </a:cubicBezTo>
                  <a:lnTo>
                    <a:pt x="12242" y="13044"/>
                  </a:lnTo>
                  <a:cubicBezTo>
                    <a:pt x="12376" y="13077"/>
                    <a:pt x="12509" y="13110"/>
                    <a:pt x="12642" y="13144"/>
                  </a:cubicBezTo>
                  <a:lnTo>
                    <a:pt x="12342" y="13144"/>
                  </a:lnTo>
                  <a:cubicBezTo>
                    <a:pt x="12209" y="13144"/>
                    <a:pt x="12090" y="13129"/>
                    <a:pt x="11977" y="13129"/>
                  </a:cubicBezTo>
                  <a:cubicBezTo>
                    <a:pt x="11920" y="13129"/>
                    <a:pt x="11864" y="13133"/>
                    <a:pt x="11809" y="13144"/>
                  </a:cubicBezTo>
                  <a:cubicBezTo>
                    <a:pt x="11642" y="13144"/>
                    <a:pt x="11475" y="13110"/>
                    <a:pt x="11275" y="13110"/>
                  </a:cubicBezTo>
                  <a:lnTo>
                    <a:pt x="11208" y="13110"/>
                  </a:lnTo>
                  <a:cubicBezTo>
                    <a:pt x="11008" y="13077"/>
                    <a:pt x="10841" y="13044"/>
                    <a:pt x="10674" y="13010"/>
                  </a:cubicBezTo>
                  <a:lnTo>
                    <a:pt x="10541" y="13010"/>
                  </a:lnTo>
                  <a:cubicBezTo>
                    <a:pt x="10508" y="12977"/>
                    <a:pt x="10441" y="12977"/>
                    <a:pt x="10408" y="12977"/>
                  </a:cubicBezTo>
                  <a:cubicBezTo>
                    <a:pt x="10374" y="12944"/>
                    <a:pt x="10341" y="12944"/>
                    <a:pt x="10274" y="12944"/>
                  </a:cubicBezTo>
                  <a:lnTo>
                    <a:pt x="10307" y="12944"/>
                  </a:lnTo>
                  <a:cubicBezTo>
                    <a:pt x="10207" y="12910"/>
                    <a:pt x="10141" y="12910"/>
                    <a:pt x="10041" y="12877"/>
                  </a:cubicBezTo>
                  <a:cubicBezTo>
                    <a:pt x="7939" y="11976"/>
                    <a:pt x="5604" y="10475"/>
                    <a:pt x="4770" y="8741"/>
                  </a:cubicBezTo>
                  <a:cubicBezTo>
                    <a:pt x="3503" y="10075"/>
                    <a:pt x="3336" y="12143"/>
                    <a:pt x="4136" y="13777"/>
                  </a:cubicBezTo>
                  <a:cubicBezTo>
                    <a:pt x="4136" y="13777"/>
                    <a:pt x="4136" y="13777"/>
                    <a:pt x="4170" y="13811"/>
                  </a:cubicBezTo>
                  <a:cubicBezTo>
                    <a:pt x="4170" y="13811"/>
                    <a:pt x="4170" y="13844"/>
                    <a:pt x="4170" y="13844"/>
                  </a:cubicBezTo>
                  <a:cubicBezTo>
                    <a:pt x="4203" y="13911"/>
                    <a:pt x="4236" y="13944"/>
                    <a:pt x="4270" y="14011"/>
                  </a:cubicBezTo>
                  <a:cubicBezTo>
                    <a:pt x="4270" y="14044"/>
                    <a:pt x="4303" y="14078"/>
                    <a:pt x="4337" y="14111"/>
                  </a:cubicBezTo>
                  <a:lnTo>
                    <a:pt x="4337" y="14144"/>
                  </a:lnTo>
                  <a:cubicBezTo>
                    <a:pt x="4370" y="14178"/>
                    <a:pt x="4403" y="14211"/>
                    <a:pt x="4403" y="14211"/>
                  </a:cubicBezTo>
                  <a:lnTo>
                    <a:pt x="4403" y="14244"/>
                  </a:lnTo>
                  <a:cubicBezTo>
                    <a:pt x="4470" y="14311"/>
                    <a:pt x="4537" y="14411"/>
                    <a:pt x="4603" y="14478"/>
                  </a:cubicBezTo>
                  <a:cubicBezTo>
                    <a:pt x="5804" y="16079"/>
                    <a:pt x="7772" y="16813"/>
                    <a:pt x="9740" y="17080"/>
                  </a:cubicBezTo>
                  <a:cubicBezTo>
                    <a:pt x="10041" y="17147"/>
                    <a:pt x="10341" y="17213"/>
                    <a:pt x="10608" y="17280"/>
                  </a:cubicBezTo>
                  <a:cubicBezTo>
                    <a:pt x="10941" y="17347"/>
                    <a:pt x="11241" y="17347"/>
                    <a:pt x="11542" y="17380"/>
                  </a:cubicBezTo>
                  <a:lnTo>
                    <a:pt x="12109" y="17380"/>
                  </a:lnTo>
                  <a:cubicBezTo>
                    <a:pt x="12242" y="17380"/>
                    <a:pt x="12342" y="17413"/>
                    <a:pt x="12476" y="17413"/>
                  </a:cubicBezTo>
                  <a:cubicBezTo>
                    <a:pt x="12709" y="17447"/>
                    <a:pt x="12976" y="17447"/>
                    <a:pt x="13210" y="17447"/>
                  </a:cubicBezTo>
                  <a:lnTo>
                    <a:pt x="13243" y="17447"/>
                  </a:lnTo>
                  <a:cubicBezTo>
                    <a:pt x="13410" y="17447"/>
                    <a:pt x="13610" y="17447"/>
                    <a:pt x="13777" y="17413"/>
                  </a:cubicBezTo>
                  <a:lnTo>
                    <a:pt x="13977" y="17413"/>
                  </a:lnTo>
                  <a:cubicBezTo>
                    <a:pt x="13410" y="17614"/>
                    <a:pt x="12409" y="17747"/>
                    <a:pt x="11708" y="17780"/>
                  </a:cubicBezTo>
                  <a:cubicBezTo>
                    <a:pt x="11508" y="17797"/>
                    <a:pt x="11333" y="17805"/>
                    <a:pt x="11196" y="17805"/>
                  </a:cubicBezTo>
                  <a:cubicBezTo>
                    <a:pt x="11058" y="17805"/>
                    <a:pt x="10958" y="17797"/>
                    <a:pt x="10908" y="17780"/>
                  </a:cubicBezTo>
                  <a:cubicBezTo>
                    <a:pt x="8373" y="17780"/>
                    <a:pt x="5471" y="16646"/>
                    <a:pt x="4036" y="14645"/>
                  </a:cubicBezTo>
                  <a:lnTo>
                    <a:pt x="4036" y="14645"/>
                  </a:lnTo>
                  <a:cubicBezTo>
                    <a:pt x="1735" y="16780"/>
                    <a:pt x="2902" y="20416"/>
                    <a:pt x="4337" y="22784"/>
                  </a:cubicBezTo>
                  <a:cubicBezTo>
                    <a:pt x="6148" y="25531"/>
                    <a:pt x="9445" y="27331"/>
                    <a:pt x="12769" y="27331"/>
                  </a:cubicBezTo>
                  <a:cubicBezTo>
                    <a:pt x="13239" y="27331"/>
                    <a:pt x="13710" y="27295"/>
                    <a:pt x="14177" y="27220"/>
                  </a:cubicBezTo>
                  <a:cubicBezTo>
                    <a:pt x="16645" y="26687"/>
                    <a:pt x="18780" y="25319"/>
                    <a:pt x="20715" y="23751"/>
                  </a:cubicBezTo>
                  <a:cubicBezTo>
                    <a:pt x="20748" y="23751"/>
                    <a:pt x="20782" y="23718"/>
                    <a:pt x="20782" y="23718"/>
                  </a:cubicBezTo>
                  <a:cubicBezTo>
                    <a:pt x="20915" y="23651"/>
                    <a:pt x="21015" y="23551"/>
                    <a:pt x="21115" y="23484"/>
                  </a:cubicBezTo>
                  <a:cubicBezTo>
                    <a:pt x="21315" y="23318"/>
                    <a:pt x="21549" y="23151"/>
                    <a:pt x="21749" y="22984"/>
                  </a:cubicBezTo>
                  <a:cubicBezTo>
                    <a:pt x="22149" y="22650"/>
                    <a:pt x="22550" y="22317"/>
                    <a:pt x="22950" y="21983"/>
                  </a:cubicBezTo>
                  <a:lnTo>
                    <a:pt x="22916" y="21983"/>
                  </a:lnTo>
                  <a:cubicBezTo>
                    <a:pt x="23183" y="21783"/>
                    <a:pt x="23417" y="21550"/>
                    <a:pt x="23684" y="21350"/>
                  </a:cubicBezTo>
                  <a:cubicBezTo>
                    <a:pt x="23951" y="21116"/>
                    <a:pt x="24251" y="20849"/>
                    <a:pt x="24518" y="20616"/>
                  </a:cubicBezTo>
                  <a:cubicBezTo>
                    <a:pt x="24551" y="20582"/>
                    <a:pt x="24618" y="20549"/>
                    <a:pt x="24651" y="20516"/>
                  </a:cubicBezTo>
                  <a:lnTo>
                    <a:pt x="24651" y="20516"/>
                  </a:lnTo>
                  <a:cubicBezTo>
                    <a:pt x="24518" y="20682"/>
                    <a:pt x="24384" y="20883"/>
                    <a:pt x="24251" y="21049"/>
                  </a:cubicBezTo>
                  <a:cubicBezTo>
                    <a:pt x="24184" y="21149"/>
                    <a:pt x="24084" y="21216"/>
                    <a:pt x="24017" y="21316"/>
                  </a:cubicBezTo>
                  <a:cubicBezTo>
                    <a:pt x="23917" y="21416"/>
                    <a:pt x="23850" y="21516"/>
                    <a:pt x="23750" y="21616"/>
                  </a:cubicBezTo>
                  <a:cubicBezTo>
                    <a:pt x="23584" y="21817"/>
                    <a:pt x="23450" y="22017"/>
                    <a:pt x="23283" y="22183"/>
                  </a:cubicBezTo>
                  <a:cubicBezTo>
                    <a:pt x="23117" y="22384"/>
                    <a:pt x="22916" y="22550"/>
                    <a:pt x="22750" y="22751"/>
                  </a:cubicBezTo>
                  <a:cubicBezTo>
                    <a:pt x="22683" y="22817"/>
                    <a:pt x="22616" y="22884"/>
                    <a:pt x="22550" y="22951"/>
                  </a:cubicBezTo>
                  <a:cubicBezTo>
                    <a:pt x="19848" y="25419"/>
                    <a:pt x="16712" y="27687"/>
                    <a:pt x="13143" y="27888"/>
                  </a:cubicBezTo>
                  <a:cubicBezTo>
                    <a:pt x="12976" y="27904"/>
                    <a:pt x="12801" y="27913"/>
                    <a:pt x="12622" y="27913"/>
                  </a:cubicBezTo>
                  <a:cubicBezTo>
                    <a:pt x="12442" y="27913"/>
                    <a:pt x="12259" y="27904"/>
                    <a:pt x="12075" y="27888"/>
                  </a:cubicBezTo>
                  <a:cubicBezTo>
                    <a:pt x="8206" y="27687"/>
                    <a:pt x="4703" y="25152"/>
                    <a:pt x="3069" y="21683"/>
                  </a:cubicBezTo>
                  <a:cubicBezTo>
                    <a:pt x="2735" y="22250"/>
                    <a:pt x="2368" y="22851"/>
                    <a:pt x="2168" y="23484"/>
                  </a:cubicBezTo>
                  <a:cubicBezTo>
                    <a:pt x="1101" y="26920"/>
                    <a:pt x="2102" y="31690"/>
                    <a:pt x="5704" y="33225"/>
                  </a:cubicBezTo>
                  <a:cubicBezTo>
                    <a:pt x="7028" y="33741"/>
                    <a:pt x="8504" y="34151"/>
                    <a:pt x="9967" y="34151"/>
                  </a:cubicBezTo>
                  <a:cubicBezTo>
                    <a:pt x="10679" y="34151"/>
                    <a:pt x="11388" y="34054"/>
                    <a:pt x="12075" y="33825"/>
                  </a:cubicBezTo>
                  <a:cubicBezTo>
                    <a:pt x="14444" y="32958"/>
                    <a:pt x="16445" y="31423"/>
                    <a:pt x="18313" y="29722"/>
                  </a:cubicBezTo>
                  <a:lnTo>
                    <a:pt x="18380" y="29656"/>
                  </a:lnTo>
                  <a:cubicBezTo>
                    <a:pt x="18847" y="29289"/>
                    <a:pt x="19281" y="28888"/>
                    <a:pt x="19748" y="28488"/>
                  </a:cubicBezTo>
                  <a:cubicBezTo>
                    <a:pt x="20181" y="28088"/>
                    <a:pt x="20581" y="27721"/>
                    <a:pt x="21015" y="27354"/>
                  </a:cubicBezTo>
                  <a:cubicBezTo>
                    <a:pt x="21182" y="27187"/>
                    <a:pt x="21349" y="27054"/>
                    <a:pt x="21515" y="26920"/>
                  </a:cubicBezTo>
                  <a:lnTo>
                    <a:pt x="21482" y="26920"/>
                  </a:lnTo>
                  <a:cubicBezTo>
                    <a:pt x="21782" y="26687"/>
                    <a:pt x="22083" y="26420"/>
                    <a:pt x="22383" y="26153"/>
                  </a:cubicBezTo>
                  <a:lnTo>
                    <a:pt x="22416" y="26153"/>
                  </a:lnTo>
                  <a:lnTo>
                    <a:pt x="22416" y="26120"/>
                  </a:lnTo>
                  <a:cubicBezTo>
                    <a:pt x="22516" y="26053"/>
                    <a:pt x="22616" y="25953"/>
                    <a:pt x="22716" y="25886"/>
                  </a:cubicBezTo>
                  <a:lnTo>
                    <a:pt x="22716" y="25886"/>
                  </a:lnTo>
                  <a:cubicBezTo>
                    <a:pt x="22583" y="26053"/>
                    <a:pt x="22449" y="26253"/>
                    <a:pt x="22316" y="26420"/>
                  </a:cubicBezTo>
                  <a:lnTo>
                    <a:pt x="22283" y="26420"/>
                  </a:lnTo>
                  <a:cubicBezTo>
                    <a:pt x="22283" y="26453"/>
                    <a:pt x="22283" y="26453"/>
                    <a:pt x="22249" y="26453"/>
                  </a:cubicBezTo>
                  <a:cubicBezTo>
                    <a:pt x="22049" y="26687"/>
                    <a:pt x="21849" y="26954"/>
                    <a:pt x="21649" y="27220"/>
                  </a:cubicBezTo>
                  <a:cubicBezTo>
                    <a:pt x="21616" y="27220"/>
                    <a:pt x="21616" y="27254"/>
                    <a:pt x="21616" y="27254"/>
                  </a:cubicBezTo>
                  <a:cubicBezTo>
                    <a:pt x="21616" y="27254"/>
                    <a:pt x="21582" y="27287"/>
                    <a:pt x="21582" y="27287"/>
                  </a:cubicBezTo>
                  <a:cubicBezTo>
                    <a:pt x="21249" y="27687"/>
                    <a:pt x="20882" y="28054"/>
                    <a:pt x="20515" y="28421"/>
                  </a:cubicBezTo>
                  <a:cubicBezTo>
                    <a:pt x="20181" y="28722"/>
                    <a:pt x="19881" y="29022"/>
                    <a:pt x="19581" y="29355"/>
                  </a:cubicBezTo>
                  <a:cubicBezTo>
                    <a:pt x="19514" y="29422"/>
                    <a:pt x="19447" y="29489"/>
                    <a:pt x="19381" y="29555"/>
                  </a:cubicBezTo>
                  <a:cubicBezTo>
                    <a:pt x="16712" y="32057"/>
                    <a:pt x="13710" y="34526"/>
                    <a:pt x="10241" y="34726"/>
                  </a:cubicBezTo>
                  <a:lnTo>
                    <a:pt x="9640" y="34726"/>
                  </a:lnTo>
                  <a:cubicBezTo>
                    <a:pt x="6738" y="34559"/>
                    <a:pt x="4270" y="33558"/>
                    <a:pt x="2769" y="31524"/>
                  </a:cubicBezTo>
                  <a:cubicBezTo>
                    <a:pt x="1801" y="32925"/>
                    <a:pt x="1635" y="34826"/>
                    <a:pt x="2035" y="36460"/>
                  </a:cubicBezTo>
                  <a:cubicBezTo>
                    <a:pt x="2502" y="37561"/>
                    <a:pt x="3369" y="38562"/>
                    <a:pt x="4437" y="39096"/>
                  </a:cubicBezTo>
                  <a:cubicBezTo>
                    <a:pt x="5306" y="39421"/>
                    <a:pt x="6248" y="39559"/>
                    <a:pt x="7223" y="39559"/>
                  </a:cubicBezTo>
                  <a:cubicBezTo>
                    <a:pt x="10141" y="39559"/>
                    <a:pt x="13353" y="38328"/>
                    <a:pt x="15778" y="37228"/>
                  </a:cubicBezTo>
                  <a:cubicBezTo>
                    <a:pt x="17513" y="36260"/>
                    <a:pt x="19180" y="35260"/>
                    <a:pt x="20648" y="33925"/>
                  </a:cubicBezTo>
                  <a:cubicBezTo>
                    <a:pt x="20715" y="33859"/>
                    <a:pt x="20815" y="33792"/>
                    <a:pt x="20915" y="33692"/>
                  </a:cubicBezTo>
                  <a:cubicBezTo>
                    <a:pt x="21349" y="33325"/>
                    <a:pt x="21749" y="32991"/>
                    <a:pt x="22149" y="32624"/>
                  </a:cubicBezTo>
                  <a:cubicBezTo>
                    <a:pt x="22364" y="32409"/>
                    <a:pt x="22608" y="32194"/>
                    <a:pt x="22853" y="32005"/>
                  </a:cubicBezTo>
                  <a:lnTo>
                    <a:pt x="22853" y="32005"/>
                  </a:lnTo>
                  <a:cubicBezTo>
                    <a:pt x="22851" y="32011"/>
                    <a:pt x="22850" y="32018"/>
                    <a:pt x="22850" y="32024"/>
                  </a:cubicBezTo>
                  <a:cubicBezTo>
                    <a:pt x="22516" y="32424"/>
                    <a:pt x="22216" y="32824"/>
                    <a:pt x="21882" y="33191"/>
                  </a:cubicBezTo>
                  <a:cubicBezTo>
                    <a:pt x="21716" y="33392"/>
                    <a:pt x="21549" y="33558"/>
                    <a:pt x="21382" y="33725"/>
                  </a:cubicBezTo>
                  <a:cubicBezTo>
                    <a:pt x="21215" y="33925"/>
                    <a:pt x="21015" y="34125"/>
                    <a:pt x="20848" y="34292"/>
                  </a:cubicBezTo>
                  <a:cubicBezTo>
                    <a:pt x="20682" y="34459"/>
                    <a:pt x="20515" y="34626"/>
                    <a:pt x="20381" y="34793"/>
                  </a:cubicBezTo>
                  <a:cubicBezTo>
                    <a:pt x="20215" y="34926"/>
                    <a:pt x="20048" y="35093"/>
                    <a:pt x="19881" y="35260"/>
                  </a:cubicBezTo>
                  <a:cubicBezTo>
                    <a:pt x="19814" y="35326"/>
                    <a:pt x="19714" y="35426"/>
                    <a:pt x="19647" y="35493"/>
                  </a:cubicBezTo>
                  <a:cubicBezTo>
                    <a:pt x="16078" y="38195"/>
                    <a:pt x="11708" y="39863"/>
                    <a:pt x="7239" y="40163"/>
                  </a:cubicBezTo>
                  <a:cubicBezTo>
                    <a:pt x="7205" y="40163"/>
                    <a:pt x="7139" y="40163"/>
                    <a:pt x="7105" y="40196"/>
                  </a:cubicBezTo>
                  <a:cubicBezTo>
                    <a:pt x="7000" y="40202"/>
                    <a:pt x="6894" y="40205"/>
                    <a:pt x="6789" y="40205"/>
                  </a:cubicBezTo>
                  <a:cubicBezTo>
                    <a:pt x="5162" y="40205"/>
                    <a:pt x="3567" y="39488"/>
                    <a:pt x="2502" y="38328"/>
                  </a:cubicBezTo>
                  <a:lnTo>
                    <a:pt x="2502" y="38328"/>
                  </a:lnTo>
                  <a:cubicBezTo>
                    <a:pt x="1668" y="42832"/>
                    <a:pt x="7405" y="44266"/>
                    <a:pt x="10875" y="44399"/>
                  </a:cubicBezTo>
                  <a:cubicBezTo>
                    <a:pt x="14944" y="44333"/>
                    <a:pt x="18680" y="42531"/>
                    <a:pt x="21716" y="39896"/>
                  </a:cubicBezTo>
                  <a:cubicBezTo>
                    <a:pt x="26686" y="35860"/>
                    <a:pt x="30322" y="30656"/>
                    <a:pt x="33424" y="25119"/>
                  </a:cubicBezTo>
                  <a:cubicBezTo>
                    <a:pt x="33424" y="25052"/>
                    <a:pt x="33457" y="24985"/>
                    <a:pt x="33524" y="24952"/>
                  </a:cubicBezTo>
                  <a:cubicBezTo>
                    <a:pt x="33691" y="24652"/>
                    <a:pt x="33858" y="24352"/>
                    <a:pt x="34024" y="24018"/>
                  </a:cubicBezTo>
                  <a:lnTo>
                    <a:pt x="34124" y="23885"/>
                  </a:lnTo>
                  <a:cubicBezTo>
                    <a:pt x="34258" y="23685"/>
                    <a:pt x="34391" y="23484"/>
                    <a:pt x="34525" y="23251"/>
                  </a:cubicBezTo>
                  <a:cubicBezTo>
                    <a:pt x="34758" y="22817"/>
                    <a:pt x="35025" y="22384"/>
                    <a:pt x="35292" y="21950"/>
                  </a:cubicBezTo>
                  <a:cubicBezTo>
                    <a:pt x="35292" y="21950"/>
                    <a:pt x="35292" y="21950"/>
                    <a:pt x="35292" y="21917"/>
                  </a:cubicBezTo>
                  <a:cubicBezTo>
                    <a:pt x="35392" y="21750"/>
                    <a:pt x="35525" y="21550"/>
                    <a:pt x="35626" y="21383"/>
                  </a:cubicBezTo>
                  <a:lnTo>
                    <a:pt x="35626" y="21383"/>
                  </a:lnTo>
                  <a:cubicBezTo>
                    <a:pt x="35559" y="21583"/>
                    <a:pt x="35459" y="21817"/>
                    <a:pt x="35392" y="22017"/>
                  </a:cubicBezTo>
                  <a:cubicBezTo>
                    <a:pt x="35292" y="22317"/>
                    <a:pt x="35159" y="22617"/>
                    <a:pt x="35058" y="22917"/>
                  </a:cubicBezTo>
                  <a:cubicBezTo>
                    <a:pt x="34925" y="23184"/>
                    <a:pt x="34825" y="23484"/>
                    <a:pt x="34692" y="23751"/>
                  </a:cubicBezTo>
                  <a:cubicBezTo>
                    <a:pt x="34558" y="24018"/>
                    <a:pt x="34425" y="24285"/>
                    <a:pt x="34291" y="24518"/>
                  </a:cubicBezTo>
                  <a:cubicBezTo>
                    <a:pt x="34191" y="24719"/>
                    <a:pt x="34091" y="24885"/>
                    <a:pt x="33991" y="25086"/>
                  </a:cubicBezTo>
                  <a:cubicBezTo>
                    <a:pt x="33991" y="25119"/>
                    <a:pt x="34024" y="25152"/>
                    <a:pt x="33991" y="25219"/>
                  </a:cubicBezTo>
                  <a:cubicBezTo>
                    <a:pt x="33491" y="27521"/>
                    <a:pt x="32990" y="29856"/>
                    <a:pt x="32457" y="32157"/>
                  </a:cubicBezTo>
                  <a:cubicBezTo>
                    <a:pt x="31923" y="34626"/>
                    <a:pt x="31356" y="37061"/>
                    <a:pt x="30822" y="39529"/>
                  </a:cubicBezTo>
                  <a:cubicBezTo>
                    <a:pt x="30288" y="41998"/>
                    <a:pt x="29721" y="44466"/>
                    <a:pt x="29188" y="46968"/>
                  </a:cubicBezTo>
                  <a:cubicBezTo>
                    <a:pt x="28621" y="49436"/>
                    <a:pt x="28087" y="51905"/>
                    <a:pt x="27520" y="54373"/>
                  </a:cubicBezTo>
                  <a:cubicBezTo>
                    <a:pt x="27119" y="56241"/>
                    <a:pt x="26719" y="58109"/>
                    <a:pt x="26286" y="59944"/>
                  </a:cubicBezTo>
                  <a:cubicBezTo>
                    <a:pt x="26286" y="60011"/>
                    <a:pt x="26252" y="60077"/>
                    <a:pt x="26252" y="60111"/>
                  </a:cubicBezTo>
                  <a:cubicBezTo>
                    <a:pt x="26185" y="60377"/>
                    <a:pt x="26152" y="60611"/>
                    <a:pt x="26085" y="60878"/>
                  </a:cubicBezTo>
                  <a:cubicBezTo>
                    <a:pt x="26052" y="61145"/>
                    <a:pt x="25985" y="61412"/>
                    <a:pt x="25919" y="61712"/>
                  </a:cubicBezTo>
                  <a:cubicBezTo>
                    <a:pt x="25652" y="62879"/>
                    <a:pt x="25385" y="64047"/>
                    <a:pt x="25118" y="65214"/>
                  </a:cubicBezTo>
                  <a:cubicBezTo>
                    <a:pt x="25051" y="65515"/>
                    <a:pt x="24951" y="65781"/>
                    <a:pt x="24885" y="66082"/>
                  </a:cubicBezTo>
                  <a:cubicBezTo>
                    <a:pt x="24784" y="66382"/>
                    <a:pt x="24718" y="66682"/>
                    <a:pt x="24618" y="66982"/>
                  </a:cubicBezTo>
                  <a:cubicBezTo>
                    <a:pt x="24518" y="67182"/>
                    <a:pt x="24484" y="67383"/>
                    <a:pt x="24384" y="67583"/>
                  </a:cubicBezTo>
                  <a:cubicBezTo>
                    <a:pt x="24351" y="67683"/>
                    <a:pt x="24351" y="67749"/>
                    <a:pt x="24317" y="67816"/>
                  </a:cubicBezTo>
                  <a:cubicBezTo>
                    <a:pt x="24317" y="67683"/>
                    <a:pt x="24317" y="67549"/>
                    <a:pt x="24317" y="67416"/>
                  </a:cubicBezTo>
                  <a:cubicBezTo>
                    <a:pt x="24351" y="67149"/>
                    <a:pt x="24351" y="66882"/>
                    <a:pt x="24384" y="66615"/>
                  </a:cubicBezTo>
                  <a:cubicBezTo>
                    <a:pt x="24451" y="66048"/>
                    <a:pt x="24551" y="65481"/>
                    <a:pt x="24618" y="64881"/>
                  </a:cubicBezTo>
                  <a:cubicBezTo>
                    <a:pt x="24618" y="64881"/>
                    <a:pt x="24618" y="64881"/>
                    <a:pt x="24618" y="64847"/>
                  </a:cubicBezTo>
                  <a:cubicBezTo>
                    <a:pt x="24885" y="63647"/>
                    <a:pt x="25151" y="62479"/>
                    <a:pt x="25418" y="61278"/>
                  </a:cubicBezTo>
                  <a:cubicBezTo>
                    <a:pt x="25952" y="58810"/>
                    <a:pt x="26519" y="56308"/>
                    <a:pt x="27053" y="53806"/>
                  </a:cubicBezTo>
                  <a:cubicBezTo>
                    <a:pt x="27620" y="51304"/>
                    <a:pt x="28187" y="48803"/>
                    <a:pt x="28721" y="46301"/>
                  </a:cubicBezTo>
                  <a:cubicBezTo>
                    <a:pt x="29288" y="43832"/>
                    <a:pt x="29821" y="41364"/>
                    <a:pt x="30355" y="38895"/>
                  </a:cubicBezTo>
                  <a:cubicBezTo>
                    <a:pt x="30922" y="36460"/>
                    <a:pt x="31456" y="34025"/>
                    <a:pt x="31990" y="31590"/>
                  </a:cubicBezTo>
                  <a:cubicBezTo>
                    <a:pt x="32323" y="30056"/>
                    <a:pt x="32657" y="28555"/>
                    <a:pt x="32990" y="27020"/>
                  </a:cubicBezTo>
                  <a:lnTo>
                    <a:pt x="32990" y="27020"/>
                  </a:lnTo>
                  <a:cubicBezTo>
                    <a:pt x="30388" y="31457"/>
                    <a:pt x="27353" y="35660"/>
                    <a:pt x="23517" y="39129"/>
                  </a:cubicBezTo>
                  <a:cubicBezTo>
                    <a:pt x="20215" y="42231"/>
                    <a:pt x="16145" y="44700"/>
                    <a:pt x="11575" y="44933"/>
                  </a:cubicBezTo>
                  <a:cubicBezTo>
                    <a:pt x="11475" y="44966"/>
                    <a:pt x="11375" y="44966"/>
                    <a:pt x="11275" y="44966"/>
                  </a:cubicBezTo>
                  <a:cubicBezTo>
                    <a:pt x="11542" y="47301"/>
                    <a:pt x="11842" y="49670"/>
                    <a:pt x="12109" y="52038"/>
                  </a:cubicBezTo>
                  <a:cubicBezTo>
                    <a:pt x="12409" y="54507"/>
                    <a:pt x="12709" y="56975"/>
                    <a:pt x="13009" y="59443"/>
                  </a:cubicBezTo>
                  <a:cubicBezTo>
                    <a:pt x="13210" y="61111"/>
                    <a:pt x="13410" y="62779"/>
                    <a:pt x="13610" y="64447"/>
                  </a:cubicBezTo>
                  <a:cubicBezTo>
                    <a:pt x="13610" y="64480"/>
                    <a:pt x="13610" y="64514"/>
                    <a:pt x="13610" y="64514"/>
                  </a:cubicBezTo>
                  <a:cubicBezTo>
                    <a:pt x="13643" y="64647"/>
                    <a:pt x="13643" y="64747"/>
                    <a:pt x="13643" y="64847"/>
                  </a:cubicBezTo>
                  <a:cubicBezTo>
                    <a:pt x="13677" y="65114"/>
                    <a:pt x="13710" y="65314"/>
                    <a:pt x="13743" y="65581"/>
                  </a:cubicBezTo>
                  <a:cubicBezTo>
                    <a:pt x="13777" y="65848"/>
                    <a:pt x="13810" y="66115"/>
                    <a:pt x="13843" y="66382"/>
                  </a:cubicBezTo>
                  <a:cubicBezTo>
                    <a:pt x="13877" y="66582"/>
                    <a:pt x="13910" y="66749"/>
                    <a:pt x="13910" y="66949"/>
                  </a:cubicBezTo>
                  <a:cubicBezTo>
                    <a:pt x="13977" y="67316"/>
                    <a:pt x="14010" y="67716"/>
                    <a:pt x="14043" y="68116"/>
                  </a:cubicBezTo>
                  <a:cubicBezTo>
                    <a:pt x="14077" y="68383"/>
                    <a:pt x="14110" y="68650"/>
                    <a:pt x="14144" y="68917"/>
                  </a:cubicBezTo>
                  <a:cubicBezTo>
                    <a:pt x="14144" y="68917"/>
                    <a:pt x="14144" y="68950"/>
                    <a:pt x="14144" y="68950"/>
                  </a:cubicBezTo>
                  <a:cubicBezTo>
                    <a:pt x="14144" y="69251"/>
                    <a:pt x="14177" y="69517"/>
                    <a:pt x="14210" y="69818"/>
                  </a:cubicBezTo>
                  <a:cubicBezTo>
                    <a:pt x="14210" y="69818"/>
                    <a:pt x="14210" y="69784"/>
                    <a:pt x="14210" y="69784"/>
                  </a:cubicBezTo>
                  <a:cubicBezTo>
                    <a:pt x="14210" y="70118"/>
                    <a:pt x="14244" y="70451"/>
                    <a:pt x="14277" y="70785"/>
                  </a:cubicBezTo>
                  <a:cubicBezTo>
                    <a:pt x="14277" y="70818"/>
                    <a:pt x="14277" y="70885"/>
                    <a:pt x="14277" y="70918"/>
                  </a:cubicBezTo>
                  <a:cubicBezTo>
                    <a:pt x="14277" y="70918"/>
                    <a:pt x="14277" y="70918"/>
                    <a:pt x="14277" y="70952"/>
                  </a:cubicBezTo>
                  <a:cubicBezTo>
                    <a:pt x="14310" y="71219"/>
                    <a:pt x="14344" y="71519"/>
                    <a:pt x="14344" y="71786"/>
                  </a:cubicBezTo>
                  <a:cubicBezTo>
                    <a:pt x="14377" y="72119"/>
                    <a:pt x="14410" y="72453"/>
                    <a:pt x="14410" y="72786"/>
                  </a:cubicBezTo>
                  <a:lnTo>
                    <a:pt x="14410" y="72853"/>
                  </a:lnTo>
                  <a:cubicBezTo>
                    <a:pt x="14377" y="72620"/>
                    <a:pt x="14344" y="72353"/>
                    <a:pt x="14277" y="72119"/>
                  </a:cubicBezTo>
                  <a:cubicBezTo>
                    <a:pt x="14177" y="71686"/>
                    <a:pt x="14077" y="71252"/>
                    <a:pt x="14010" y="70852"/>
                  </a:cubicBezTo>
                  <a:cubicBezTo>
                    <a:pt x="13943" y="70618"/>
                    <a:pt x="13910" y="70385"/>
                    <a:pt x="13877" y="70118"/>
                  </a:cubicBezTo>
                  <a:cubicBezTo>
                    <a:pt x="13810" y="69918"/>
                    <a:pt x="13777" y="69684"/>
                    <a:pt x="13743" y="69484"/>
                  </a:cubicBezTo>
                  <a:cubicBezTo>
                    <a:pt x="13743" y="69251"/>
                    <a:pt x="13710" y="69017"/>
                    <a:pt x="13677" y="68817"/>
                  </a:cubicBezTo>
                  <a:cubicBezTo>
                    <a:pt x="13610" y="68550"/>
                    <a:pt x="13576" y="68317"/>
                    <a:pt x="13543" y="68083"/>
                  </a:cubicBezTo>
                  <a:cubicBezTo>
                    <a:pt x="13543" y="68083"/>
                    <a:pt x="13543" y="68116"/>
                    <a:pt x="13543" y="68116"/>
                  </a:cubicBezTo>
                  <a:cubicBezTo>
                    <a:pt x="13476" y="67716"/>
                    <a:pt x="13410" y="67349"/>
                    <a:pt x="13343" y="66949"/>
                  </a:cubicBezTo>
                  <a:cubicBezTo>
                    <a:pt x="13343" y="66916"/>
                    <a:pt x="13343" y="66916"/>
                    <a:pt x="13310" y="66916"/>
                  </a:cubicBezTo>
                  <a:lnTo>
                    <a:pt x="13310" y="66882"/>
                  </a:lnTo>
                  <a:cubicBezTo>
                    <a:pt x="13310" y="66815"/>
                    <a:pt x="13310" y="66749"/>
                    <a:pt x="13276" y="66682"/>
                  </a:cubicBezTo>
                  <a:cubicBezTo>
                    <a:pt x="13009" y="64214"/>
                    <a:pt x="12709" y="61745"/>
                    <a:pt x="12409" y="59277"/>
                  </a:cubicBezTo>
                  <a:cubicBezTo>
                    <a:pt x="12109" y="56742"/>
                    <a:pt x="11809" y="54206"/>
                    <a:pt x="11475" y="51705"/>
                  </a:cubicBezTo>
                  <a:cubicBezTo>
                    <a:pt x="11208" y="49436"/>
                    <a:pt x="10941" y="47201"/>
                    <a:pt x="10674" y="44966"/>
                  </a:cubicBezTo>
                  <a:cubicBezTo>
                    <a:pt x="8473" y="44866"/>
                    <a:pt x="5571" y="44233"/>
                    <a:pt x="3703" y="42765"/>
                  </a:cubicBezTo>
                  <a:cubicBezTo>
                    <a:pt x="3669" y="42932"/>
                    <a:pt x="3636" y="43065"/>
                    <a:pt x="3669" y="43199"/>
                  </a:cubicBezTo>
                  <a:cubicBezTo>
                    <a:pt x="3302" y="47935"/>
                    <a:pt x="2435" y="52605"/>
                    <a:pt x="1868" y="57342"/>
                  </a:cubicBezTo>
                  <a:cubicBezTo>
                    <a:pt x="1201" y="62279"/>
                    <a:pt x="734" y="67249"/>
                    <a:pt x="234" y="72219"/>
                  </a:cubicBezTo>
                  <a:cubicBezTo>
                    <a:pt x="167" y="73020"/>
                    <a:pt x="67" y="73820"/>
                    <a:pt x="0" y="74621"/>
                  </a:cubicBezTo>
                  <a:lnTo>
                    <a:pt x="13610" y="74621"/>
                  </a:lnTo>
                  <a:cubicBezTo>
                    <a:pt x="14399" y="74610"/>
                    <a:pt x="15189" y="74606"/>
                    <a:pt x="15977" y="74606"/>
                  </a:cubicBezTo>
                  <a:cubicBezTo>
                    <a:pt x="17553" y="74606"/>
                    <a:pt x="19125" y="74621"/>
                    <a:pt x="20682" y="74621"/>
                  </a:cubicBezTo>
                  <a:cubicBezTo>
                    <a:pt x="20381" y="72653"/>
                    <a:pt x="20048" y="70685"/>
                    <a:pt x="19714" y="68750"/>
                  </a:cubicBezTo>
                  <a:cubicBezTo>
                    <a:pt x="19314" y="66215"/>
                    <a:pt x="18914" y="63713"/>
                    <a:pt x="18480" y="61178"/>
                  </a:cubicBezTo>
                  <a:cubicBezTo>
                    <a:pt x="18080" y="58710"/>
                    <a:pt x="17679" y="56208"/>
                    <a:pt x="17246" y="53706"/>
                  </a:cubicBezTo>
                  <a:cubicBezTo>
                    <a:pt x="17012" y="52305"/>
                    <a:pt x="16812" y="50904"/>
                    <a:pt x="16579" y="49503"/>
                  </a:cubicBezTo>
                  <a:cubicBezTo>
                    <a:pt x="16545" y="49236"/>
                    <a:pt x="16545" y="49003"/>
                    <a:pt x="16512" y="48736"/>
                  </a:cubicBezTo>
                  <a:cubicBezTo>
                    <a:pt x="16479" y="48469"/>
                    <a:pt x="16479" y="48202"/>
                    <a:pt x="16479" y="47935"/>
                  </a:cubicBezTo>
                  <a:cubicBezTo>
                    <a:pt x="16445" y="47668"/>
                    <a:pt x="16445" y="47402"/>
                    <a:pt x="16412" y="47135"/>
                  </a:cubicBezTo>
                  <a:lnTo>
                    <a:pt x="16412" y="47135"/>
                  </a:lnTo>
                  <a:cubicBezTo>
                    <a:pt x="16445" y="47168"/>
                    <a:pt x="16445" y="47235"/>
                    <a:pt x="16445" y="47268"/>
                  </a:cubicBezTo>
                  <a:cubicBezTo>
                    <a:pt x="16479" y="47435"/>
                    <a:pt x="16512" y="47568"/>
                    <a:pt x="16545" y="47735"/>
                  </a:cubicBezTo>
                  <a:cubicBezTo>
                    <a:pt x="16545" y="47735"/>
                    <a:pt x="16545" y="47768"/>
                    <a:pt x="16545" y="47768"/>
                  </a:cubicBezTo>
                  <a:cubicBezTo>
                    <a:pt x="16612" y="48002"/>
                    <a:pt x="16679" y="48202"/>
                    <a:pt x="16745" y="48436"/>
                  </a:cubicBezTo>
                  <a:cubicBezTo>
                    <a:pt x="16812" y="48736"/>
                    <a:pt x="16879" y="49069"/>
                    <a:pt x="16946" y="49370"/>
                  </a:cubicBezTo>
                  <a:cubicBezTo>
                    <a:pt x="17012" y="49536"/>
                    <a:pt x="17046" y="49737"/>
                    <a:pt x="17079" y="49903"/>
                  </a:cubicBezTo>
                  <a:cubicBezTo>
                    <a:pt x="17112" y="50070"/>
                    <a:pt x="17112" y="50237"/>
                    <a:pt x="17146" y="50404"/>
                  </a:cubicBezTo>
                  <a:cubicBezTo>
                    <a:pt x="17212" y="50737"/>
                    <a:pt x="17312" y="51071"/>
                    <a:pt x="17379" y="51404"/>
                  </a:cubicBezTo>
                  <a:cubicBezTo>
                    <a:pt x="17479" y="51805"/>
                    <a:pt x="17579" y="52205"/>
                    <a:pt x="17646" y="52605"/>
                  </a:cubicBezTo>
                  <a:cubicBezTo>
                    <a:pt x="17679" y="52739"/>
                    <a:pt x="17713" y="52839"/>
                    <a:pt x="17713" y="52972"/>
                  </a:cubicBezTo>
                  <a:cubicBezTo>
                    <a:pt x="17813" y="53539"/>
                    <a:pt x="17913" y="54073"/>
                    <a:pt x="18013" y="54640"/>
                  </a:cubicBezTo>
                  <a:cubicBezTo>
                    <a:pt x="18413" y="57108"/>
                    <a:pt x="18814" y="59610"/>
                    <a:pt x="19214" y="62112"/>
                  </a:cubicBezTo>
                  <a:cubicBezTo>
                    <a:pt x="19647" y="64581"/>
                    <a:pt x="20048" y="67082"/>
                    <a:pt x="20448" y="69584"/>
                  </a:cubicBezTo>
                  <a:cubicBezTo>
                    <a:pt x="20748" y="71252"/>
                    <a:pt x="21015" y="72920"/>
                    <a:pt x="21282" y="74588"/>
                  </a:cubicBezTo>
                  <a:lnTo>
                    <a:pt x="32490" y="74588"/>
                  </a:lnTo>
                  <a:cubicBezTo>
                    <a:pt x="32490" y="74554"/>
                    <a:pt x="32490" y="74521"/>
                    <a:pt x="32490" y="74454"/>
                  </a:cubicBezTo>
                  <a:cubicBezTo>
                    <a:pt x="32723" y="72086"/>
                    <a:pt x="32990" y="69684"/>
                    <a:pt x="33257" y="67282"/>
                  </a:cubicBezTo>
                  <a:cubicBezTo>
                    <a:pt x="33557" y="64647"/>
                    <a:pt x="33824" y="62045"/>
                    <a:pt x="34124" y="59410"/>
                  </a:cubicBezTo>
                  <a:cubicBezTo>
                    <a:pt x="34391" y="56875"/>
                    <a:pt x="34658" y="54340"/>
                    <a:pt x="34925" y="51805"/>
                  </a:cubicBezTo>
                  <a:cubicBezTo>
                    <a:pt x="35225" y="49169"/>
                    <a:pt x="35492" y="46534"/>
                    <a:pt x="35792" y="43866"/>
                  </a:cubicBezTo>
                  <a:cubicBezTo>
                    <a:pt x="36059" y="41397"/>
                    <a:pt x="36326" y="38895"/>
                    <a:pt x="36593" y="36394"/>
                  </a:cubicBezTo>
                  <a:cubicBezTo>
                    <a:pt x="36893" y="33792"/>
                    <a:pt x="37160" y="31190"/>
                    <a:pt x="37460" y="28588"/>
                  </a:cubicBezTo>
                  <a:cubicBezTo>
                    <a:pt x="37727" y="25953"/>
                    <a:pt x="38027" y="23284"/>
                    <a:pt x="38294" y="20649"/>
                  </a:cubicBezTo>
                  <a:cubicBezTo>
                    <a:pt x="38428" y="19615"/>
                    <a:pt x="38528" y="18581"/>
                    <a:pt x="38628" y="17547"/>
                  </a:cubicBezTo>
                  <a:cubicBezTo>
                    <a:pt x="38661" y="17247"/>
                    <a:pt x="38694" y="16946"/>
                    <a:pt x="38728" y="16646"/>
                  </a:cubicBezTo>
                  <a:lnTo>
                    <a:pt x="38728" y="16646"/>
                  </a:lnTo>
                  <a:cubicBezTo>
                    <a:pt x="38094" y="17814"/>
                    <a:pt x="37494" y="18948"/>
                    <a:pt x="36960" y="19882"/>
                  </a:cubicBezTo>
                  <a:cubicBezTo>
                    <a:pt x="37060" y="19548"/>
                    <a:pt x="37193" y="19181"/>
                    <a:pt x="37327" y="18848"/>
                  </a:cubicBezTo>
                  <a:cubicBezTo>
                    <a:pt x="37393" y="18648"/>
                    <a:pt x="37494" y="18414"/>
                    <a:pt x="37594" y="18214"/>
                  </a:cubicBezTo>
                  <a:cubicBezTo>
                    <a:pt x="37660" y="18014"/>
                    <a:pt x="37760" y="17814"/>
                    <a:pt x="37827" y="17614"/>
                  </a:cubicBezTo>
                  <a:cubicBezTo>
                    <a:pt x="37989" y="17257"/>
                    <a:pt x="38152" y="16868"/>
                    <a:pt x="38314" y="16479"/>
                  </a:cubicBezTo>
                  <a:lnTo>
                    <a:pt x="38314" y="16479"/>
                  </a:lnTo>
                  <a:cubicBezTo>
                    <a:pt x="38309" y="16479"/>
                    <a:pt x="38303" y="16479"/>
                    <a:pt x="38294" y="16479"/>
                  </a:cubicBezTo>
                  <a:cubicBezTo>
                    <a:pt x="38361" y="16379"/>
                    <a:pt x="38394" y="16246"/>
                    <a:pt x="38461" y="16146"/>
                  </a:cubicBezTo>
                  <a:cubicBezTo>
                    <a:pt x="38461" y="16112"/>
                    <a:pt x="38461" y="16112"/>
                    <a:pt x="38461" y="16079"/>
                  </a:cubicBezTo>
                  <a:cubicBezTo>
                    <a:pt x="38528" y="15979"/>
                    <a:pt x="38561" y="15912"/>
                    <a:pt x="38594" y="15812"/>
                  </a:cubicBezTo>
                  <a:cubicBezTo>
                    <a:pt x="38661" y="15679"/>
                    <a:pt x="38728" y="15545"/>
                    <a:pt x="38795" y="15412"/>
                  </a:cubicBezTo>
                  <a:cubicBezTo>
                    <a:pt x="38828" y="15345"/>
                    <a:pt x="38861" y="15245"/>
                    <a:pt x="38895" y="15145"/>
                  </a:cubicBezTo>
                  <a:cubicBezTo>
                    <a:pt x="38895" y="15145"/>
                    <a:pt x="38895" y="15112"/>
                    <a:pt x="38928" y="15112"/>
                  </a:cubicBezTo>
                  <a:cubicBezTo>
                    <a:pt x="38961" y="15012"/>
                    <a:pt x="38995" y="14912"/>
                    <a:pt x="39028" y="14812"/>
                  </a:cubicBezTo>
                  <a:cubicBezTo>
                    <a:pt x="39095" y="14678"/>
                    <a:pt x="39161" y="14578"/>
                    <a:pt x="39228" y="14445"/>
                  </a:cubicBezTo>
                  <a:cubicBezTo>
                    <a:pt x="40229" y="12443"/>
                    <a:pt x="41130" y="10408"/>
                    <a:pt x="41863" y="8307"/>
                  </a:cubicBezTo>
                  <a:cubicBezTo>
                    <a:pt x="41997" y="7840"/>
                    <a:pt x="42064" y="7373"/>
                    <a:pt x="42030" y="6906"/>
                  </a:cubicBezTo>
                  <a:lnTo>
                    <a:pt x="42030" y="6906"/>
                  </a:lnTo>
                  <a:cubicBezTo>
                    <a:pt x="38761" y="11909"/>
                    <a:pt x="35225" y="16713"/>
                    <a:pt x="31890" y="21683"/>
                  </a:cubicBezTo>
                  <a:cubicBezTo>
                    <a:pt x="31456" y="22284"/>
                    <a:pt x="31022" y="22884"/>
                    <a:pt x="30589" y="23484"/>
                  </a:cubicBezTo>
                  <a:cubicBezTo>
                    <a:pt x="30489" y="23618"/>
                    <a:pt x="30355" y="23751"/>
                    <a:pt x="30255" y="23918"/>
                  </a:cubicBezTo>
                  <a:cubicBezTo>
                    <a:pt x="30122" y="24085"/>
                    <a:pt x="30022" y="24252"/>
                    <a:pt x="29888" y="24418"/>
                  </a:cubicBezTo>
                  <a:cubicBezTo>
                    <a:pt x="29621" y="24752"/>
                    <a:pt x="29354" y="25052"/>
                    <a:pt x="29088" y="25386"/>
                  </a:cubicBezTo>
                  <a:cubicBezTo>
                    <a:pt x="28954" y="25553"/>
                    <a:pt x="28854" y="25719"/>
                    <a:pt x="28721" y="25886"/>
                  </a:cubicBezTo>
                  <a:cubicBezTo>
                    <a:pt x="28554" y="26086"/>
                    <a:pt x="28420" y="26253"/>
                    <a:pt x="28287" y="26420"/>
                  </a:cubicBezTo>
                  <a:lnTo>
                    <a:pt x="28120" y="26620"/>
                  </a:lnTo>
                  <a:cubicBezTo>
                    <a:pt x="28087" y="26653"/>
                    <a:pt x="28087" y="26687"/>
                    <a:pt x="28053" y="26720"/>
                  </a:cubicBezTo>
                  <a:lnTo>
                    <a:pt x="28020" y="26720"/>
                  </a:lnTo>
                  <a:cubicBezTo>
                    <a:pt x="27953" y="26820"/>
                    <a:pt x="27853" y="26954"/>
                    <a:pt x="27753" y="27054"/>
                  </a:cubicBezTo>
                  <a:cubicBezTo>
                    <a:pt x="27653" y="27120"/>
                    <a:pt x="27553" y="27220"/>
                    <a:pt x="27453" y="27321"/>
                  </a:cubicBezTo>
                  <a:cubicBezTo>
                    <a:pt x="27220" y="27521"/>
                    <a:pt x="27053" y="27754"/>
                    <a:pt x="26819" y="27954"/>
                  </a:cubicBezTo>
                  <a:cubicBezTo>
                    <a:pt x="26619" y="28154"/>
                    <a:pt x="26419" y="28321"/>
                    <a:pt x="26185" y="28521"/>
                  </a:cubicBezTo>
                  <a:cubicBezTo>
                    <a:pt x="26185" y="28555"/>
                    <a:pt x="26152" y="28588"/>
                    <a:pt x="26119" y="28588"/>
                  </a:cubicBezTo>
                  <a:cubicBezTo>
                    <a:pt x="27119" y="27254"/>
                    <a:pt x="28087" y="25920"/>
                    <a:pt x="29088" y="24585"/>
                  </a:cubicBezTo>
                  <a:cubicBezTo>
                    <a:pt x="31589" y="21149"/>
                    <a:pt x="33924" y="17614"/>
                    <a:pt x="36359" y="14144"/>
                  </a:cubicBezTo>
                  <a:cubicBezTo>
                    <a:pt x="37927" y="11876"/>
                    <a:pt x="39562" y="9675"/>
                    <a:pt x="41063" y="7340"/>
                  </a:cubicBezTo>
                  <a:cubicBezTo>
                    <a:pt x="41797" y="6205"/>
                    <a:pt x="43932" y="3370"/>
                    <a:pt x="41797" y="2803"/>
                  </a:cubicBezTo>
                  <a:lnTo>
                    <a:pt x="41797" y="2803"/>
                  </a:lnTo>
                  <a:cubicBezTo>
                    <a:pt x="41763" y="2870"/>
                    <a:pt x="41730" y="2936"/>
                    <a:pt x="41697" y="2970"/>
                  </a:cubicBezTo>
                  <a:cubicBezTo>
                    <a:pt x="40062" y="6239"/>
                    <a:pt x="37027" y="8574"/>
                    <a:pt x="34525" y="11142"/>
                  </a:cubicBezTo>
                  <a:cubicBezTo>
                    <a:pt x="33591" y="12043"/>
                    <a:pt x="32657" y="12944"/>
                    <a:pt x="31723" y="13844"/>
                  </a:cubicBezTo>
                  <a:cubicBezTo>
                    <a:pt x="31656" y="13911"/>
                    <a:pt x="31556" y="13978"/>
                    <a:pt x="31489" y="14044"/>
                  </a:cubicBezTo>
                  <a:cubicBezTo>
                    <a:pt x="31322" y="14211"/>
                    <a:pt x="31156" y="14378"/>
                    <a:pt x="30989" y="14511"/>
                  </a:cubicBezTo>
                  <a:cubicBezTo>
                    <a:pt x="30822" y="14645"/>
                    <a:pt x="30655" y="14778"/>
                    <a:pt x="30489" y="14912"/>
                  </a:cubicBezTo>
                  <a:cubicBezTo>
                    <a:pt x="30322" y="15045"/>
                    <a:pt x="30155" y="15178"/>
                    <a:pt x="29988" y="15312"/>
                  </a:cubicBezTo>
                  <a:cubicBezTo>
                    <a:pt x="29855" y="15479"/>
                    <a:pt x="29688" y="15612"/>
                    <a:pt x="29521" y="15746"/>
                  </a:cubicBezTo>
                  <a:cubicBezTo>
                    <a:pt x="29221" y="16012"/>
                    <a:pt x="28921" y="16246"/>
                    <a:pt x="28621" y="16513"/>
                  </a:cubicBezTo>
                  <a:cubicBezTo>
                    <a:pt x="28420" y="16646"/>
                    <a:pt x="28254" y="16813"/>
                    <a:pt x="28087" y="16946"/>
                  </a:cubicBezTo>
                  <a:cubicBezTo>
                    <a:pt x="27953" y="17080"/>
                    <a:pt x="27787" y="17180"/>
                    <a:pt x="27653" y="17313"/>
                  </a:cubicBezTo>
                  <a:cubicBezTo>
                    <a:pt x="27624" y="17342"/>
                    <a:pt x="27595" y="17346"/>
                    <a:pt x="27566" y="17368"/>
                  </a:cubicBezTo>
                  <a:lnTo>
                    <a:pt x="27566" y="17368"/>
                  </a:lnTo>
                  <a:cubicBezTo>
                    <a:pt x="27828" y="17138"/>
                    <a:pt x="28057" y="16875"/>
                    <a:pt x="28287" y="16613"/>
                  </a:cubicBezTo>
                  <a:cubicBezTo>
                    <a:pt x="28420" y="16479"/>
                    <a:pt x="28554" y="16346"/>
                    <a:pt x="28654" y="16213"/>
                  </a:cubicBezTo>
                  <a:cubicBezTo>
                    <a:pt x="28787" y="16079"/>
                    <a:pt x="28887" y="15946"/>
                    <a:pt x="29021" y="15812"/>
                  </a:cubicBezTo>
                  <a:cubicBezTo>
                    <a:pt x="29121" y="15679"/>
                    <a:pt x="29254" y="15579"/>
                    <a:pt x="29354" y="15445"/>
                  </a:cubicBezTo>
                  <a:cubicBezTo>
                    <a:pt x="29454" y="15345"/>
                    <a:pt x="29555" y="15245"/>
                    <a:pt x="29655" y="15145"/>
                  </a:cubicBezTo>
                  <a:cubicBezTo>
                    <a:pt x="29888" y="14912"/>
                    <a:pt x="30088" y="14678"/>
                    <a:pt x="30322" y="14445"/>
                  </a:cubicBezTo>
                  <a:cubicBezTo>
                    <a:pt x="30522" y="14211"/>
                    <a:pt x="30722" y="14011"/>
                    <a:pt x="30922" y="13777"/>
                  </a:cubicBezTo>
                  <a:lnTo>
                    <a:pt x="30956" y="13777"/>
                  </a:lnTo>
                  <a:cubicBezTo>
                    <a:pt x="32056" y="12710"/>
                    <a:pt x="33157" y="11676"/>
                    <a:pt x="34225" y="10609"/>
                  </a:cubicBezTo>
                  <a:cubicBezTo>
                    <a:pt x="36326" y="8640"/>
                    <a:pt x="38394" y="6606"/>
                    <a:pt x="40196" y="4404"/>
                  </a:cubicBezTo>
                  <a:cubicBezTo>
                    <a:pt x="40629" y="3837"/>
                    <a:pt x="41063" y="3203"/>
                    <a:pt x="41263" y="2503"/>
                  </a:cubicBezTo>
                  <a:cubicBezTo>
                    <a:pt x="41230" y="2403"/>
                    <a:pt x="41263" y="2303"/>
                    <a:pt x="41330" y="2236"/>
                  </a:cubicBezTo>
                  <a:cubicBezTo>
                    <a:pt x="41330" y="2136"/>
                    <a:pt x="41363" y="2069"/>
                    <a:pt x="41363" y="2002"/>
                  </a:cubicBezTo>
                  <a:cubicBezTo>
                    <a:pt x="41530" y="1235"/>
                    <a:pt x="41130" y="201"/>
                    <a:pt x="40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7">
              <a:extLst>
                <a:ext uri="{FF2B5EF4-FFF2-40B4-BE49-F238E27FC236}">
                  <a16:creationId xmlns:a16="http://schemas.microsoft.com/office/drawing/2014/main" id="{2D766B3C-BA54-4FA0-784B-4D7E106D22D9}"/>
                </a:ext>
              </a:extLst>
            </p:cNvPr>
            <p:cNvSpPr/>
            <p:nvPr/>
          </p:nvSpPr>
          <p:spPr>
            <a:xfrm>
              <a:off x="5743450" y="3251925"/>
              <a:ext cx="494525" cy="1608700"/>
            </a:xfrm>
            <a:custGeom>
              <a:avLst/>
              <a:gdLst/>
              <a:ahLst/>
              <a:cxnLst/>
              <a:rect l="l" t="t" r="r" b="b"/>
              <a:pathLst>
                <a:path w="19781" h="64348" extrusionOk="0">
                  <a:moveTo>
                    <a:pt x="8740" y="1"/>
                  </a:moveTo>
                  <a:cubicBezTo>
                    <a:pt x="8540" y="501"/>
                    <a:pt x="8306" y="1002"/>
                    <a:pt x="8106" y="1502"/>
                  </a:cubicBezTo>
                  <a:lnTo>
                    <a:pt x="8106" y="1535"/>
                  </a:lnTo>
                  <a:cubicBezTo>
                    <a:pt x="8106" y="1590"/>
                    <a:pt x="8106" y="1622"/>
                    <a:pt x="8106" y="1669"/>
                  </a:cubicBezTo>
                  <a:cubicBezTo>
                    <a:pt x="8106" y="1802"/>
                    <a:pt x="8073" y="1969"/>
                    <a:pt x="8106" y="2102"/>
                  </a:cubicBezTo>
                  <a:cubicBezTo>
                    <a:pt x="8106" y="2136"/>
                    <a:pt x="8106" y="2169"/>
                    <a:pt x="8106" y="2203"/>
                  </a:cubicBezTo>
                  <a:cubicBezTo>
                    <a:pt x="8106" y="2269"/>
                    <a:pt x="8106" y="2303"/>
                    <a:pt x="8106" y="2369"/>
                  </a:cubicBezTo>
                  <a:cubicBezTo>
                    <a:pt x="8106" y="2503"/>
                    <a:pt x="8106" y="2670"/>
                    <a:pt x="8106" y="2803"/>
                  </a:cubicBezTo>
                  <a:cubicBezTo>
                    <a:pt x="8139" y="3137"/>
                    <a:pt x="8139" y="3470"/>
                    <a:pt x="8139" y="3770"/>
                  </a:cubicBezTo>
                  <a:cubicBezTo>
                    <a:pt x="8139" y="4371"/>
                    <a:pt x="8173" y="4938"/>
                    <a:pt x="8173" y="5538"/>
                  </a:cubicBezTo>
                  <a:cubicBezTo>
                    <a:pt x="8173" y="6873"/>
                    <a:pt x="8206" y="8173"/>
                    <a:pt x="8206" y="9508"/>
                  </a:cubicBezTo>
                  <a:cubicBezTo>
                    <a:pt x="8239" y="11976"/>
                    <a:pt x="8273" y="14445"/>
                    <a:pt x="8273" y="16946"/>
                  </a:cubicBezTo>
                  <a:cubicBezTo>
                    <a:pt x="8306" y="19548"/>
                    <a:pt x="8306" y="22184"/>
                    <a:pt x="8339" y="24785"/>
                  </a:cubicBezTo>
                  <a:cubicBezTo>
                    <a:pt x="8373" y="27287"/>
                    <a:pt x="8373" y="29822"/>
                    <a:pt x="8406" y="32324"/>
                  </a:cubicBezTo>
                  <a:cubicBezTo>
                    <a:pt x="8406" y="34926"/>
                    <a:pt x="8439" y="37494"/>
                    <a:pt x="8439" y="40063"/>
                  </a:cubicBezTo>
                  <a:cubicBezTo>
                    <a:pt x="8473" y="42598"/>
                    <a:pt x="8506" y="45133"/>
                    <a:pt x="8506" y="47635"/>
                  </a:cubicBezTo>
                  <a:cubicBezTo>
                    <a:pt x="8506" y="48669"/>
                    <a:pt x="8540" y="49703"/>
                    <a:pt x="8540" y="50737"/>
                  </a:cubicBezTo>
                  <a:cubicBezTo>
                    <a:pt x="8540" y="50748"/>
                    <a:pt x="8540" y="50760"/>
                    <a:pt x="8540" y="50771"/>
                  </a:cubicBezTo>
                  <a:cubicBezTo>
                    <a:pt x="8540" y="50837"/>
                    <a:pt x="8506" y="50871"/>
                    <a:pt x="8506" y="50904"/>
                  </a:cubicBezTo>
                  <a:lnTo>
                    <a:pt x="8506" y="50937"/>
                  </a:lnTo>
                  <a:cubicBezTo>
                    <a:pt x="8506" y="50993"/>
                    <a:pt x="8506" y="51049"/>
                    <a:pt x="8506" y="51104"/>
                  </a:cubicBezTo>
                  <a:cubicBezTo>
                    <a:pt x="8506" y="51404"/>
                    <a:pt x="8473" y="51738"/>
                    <a:pt x="8473" y="52038"/>
                  </a:cubicBezTo>
                  <a:lnTo>
                    <a:pt x="8473" y="52072"/>
                  </a:lnTo>
                  <a:cubicBezTo>
                    <a:pt x="8439" y="52472"/>
                    <a:pt x="8406" y="52906"/>
                    <a:pt x="8373" y="53306"/>
                  </a:cubicBezTo>
                  <a:cubicBezTo>
                    <a:pt x="8339" y="53573"/>
                    <a:pt x="8306" y="53840"/>
                    <a:pt x="8273" y="54106"/>
                  </a:cubicBezTo>
                  <a:cubicBezTo>
                    <a:pt x="8273" y="54073"/>
                    <a:pt x="8273" y="54073"/>
                    <a:pt x="8273" y="54073"/>
                  </a:cubicBezTo>
                  <a:cubicBezTo>
                    <a:pt x="8239" y="54440"/>
                    <a:pt x="8173" y="54807"/>
                    <a:pt x="8106" y="55174"/>
                  </a:cubicBezTo>
                  <a:cubicBezTo>
                    <a:pt x="8106" y="55107"/>
                    <a:pt x="8106" y="55007"/>
                    <a:pt x="8106" y="54940"/>
                  </a:cubicBezTo>
                  <a:cubicBezTo>
                    <a:pt x="8106" y="54907"/>
                    <a:pt x="8073" y="54840"/>
                    <a:pt x="8073" y="54774"/>
                  </a:cubicBezTo>
                  <a:cubicBezTo>
                    <a:pt x="8039" y="54307"/>
                    <a:pt x="8006" y="53840"/>
                    <a:pt x="8006" y="53373"/>
                  </a:cubicBezTo>
                  <a:cubicBezTo>
                    <a:pt x="7972" y="53006"/>
                    <a:pt x="7972" y="52605"/>
                    <a:pt x="7972" y="52238"/>
                  </a:cubicBezTo>
                  <a:cubicBezTo>
                    <a:pt x="7972" y="51004"/>
                    <a:pt x="7939" y="49770"/>
                    <a:pt x="7939" y="48536"/>
                  </a:cubicBezTo>
                  <a:cubicBezTo>
                    <a:pt x="7939" y="46001"/>
                    <a:pt x="7906" y="43465"/>
                    <a:pt x="7906" y="40930"/>
                  </a:cubicBezTo>
                  <a:cubicBezTo>
                    <a:pt x="7872" y="38428"/>
                    <a:pt x="7839" y="35927"/>
                    <a:pt x="7839" y="33425"/>
                  </a:cubicBezTo>
                  <a:cubicBezTo>
                    <a:pt x="7839" y="30823"/>
                    <a:pt x="7806" y="28221"/>
                    <a:pt x="7772" y="25586"/>
                  </a:cubicBezTo>
                  <a:cubicBezTo>
                    <a:pt x="7772" y="23051"/>
                    <a:pt x="7739" y="20482"/>
                    <a:pt x="7739" y="17947"/>
                  </a:cubicBezTo>
                  <a:cubicBezTo>
                    <a:pt x="7706" y="15445"/>
                    <a:pt x="7706" y="12944"/>
                    <a:pt x="7706" y="10442"/>
                  </a:cubicBezTo>
                  <a:cubicBezTo>
                    <a:pt x="7672" y="9141"/>
                    <a:pt x="7672" y="7807"/>
                    <a:pt x="7672" y="6506"/>
                  </a:cubicBezTo>
                  <a:cubicBezTo>
                    <a:pt x="7672" y="5271"/>
                    <a:pt x="7672" y="4037"/>
                    <a:pt x="7672" y="2803"/>
                  </a:cubicBezTo>
                  <a:cubicBezTo>
                    <a:pt x="7672" y="2670"/>
                    <a:pt x="7672" y="2536"/>
                    <a:pt x="7672" y="2403"/>
                  </a:cubicBezTo>
                  <a:cubicBezTo>
                    <a:pt x="7305" y="3237"/>
                    <a:pt x="6872" y="4104"/>
                    <a:pt x="6405" y="4971"/>
                  </a:cubicBezTo>
                  <a:cubicBezTo>
                    <a:pt x="6305" y="6005"/>
                    <a:pt x="6205" y="7039"/>
                    <a:pt x="6071" y="8073"/>
                  </a:cubicBezTo>
                  <a:cubicBezTo>
                    <a:pt x="5938" y="9374"/>
                    <a:pt x="5804" y="10642"/>
                    <a:pt x="5671" y="11943"/>
                  </a:cubicBezTo>
                  <a:cubicBezTo>
                    <a:pt x="5371" y="14545"/>
                    <a:pt x="5104" y="17180"/>
                    <a:pt x="4804" y="19782"/>
                  </a:cubicBezTo>
                  <a:cubicBezTo>
                    <a:pt x="4537" y="22384"/>
                    <a:pt x="4236" y="24952"/>
                    <a:pt x="3970" y="27554"/>
                  </a:cubicBezTo>
                  <a:cubicBezTo>
                    <a:pt x="3703" y="30156"/>
                    <a:pt x="3402" y="32791"/>
                    <a:pt x="3102" y="35426"/>
                  </a:cubicBezTo>
                  <a:cubicBezTo>
                    <a:pt x="2835" y="37995"/>
                    <a:pt x="2569" y="40563"/>
                    <a:pt x="2268" y="43165"/>
                  </a:cubicBezTo>
                  <a:cubicBezTo>
                    <a:pt x="2001" y="45700"/>
                    <a:pt x="1735" y="48202"/>
                    <a:pt x="1468" y="50737"/>
                  </a:cubicBezTo>
                  <a:cubicBezTo>
                    <a:pt x="1168" y="53306"/>
                    <a:pt x="901" y="55874"/>
                    <a:pt x="634" y="58443"/>
                  </a:cubicBezTo>
                  <a:cubicBezTo>
                    <a:pt x="400" y="60378"/>
                    <a:pt x="200" y="62346"/>
                    <a:pt x="0" y="64280"/>
                  </a:cubicBezTo>
                  <a:cubicBezTo>
                    <a:pt x="0" y="64314"/>
                    <a:pt x="0" y="64314"/>
                    <a:pt x="0" y="64347"/>
                  </a:cubicBezTo>
                  <a:lnTo>
                    <a:pt x="11475" y="64347"/>
                  </a:lnTo>
                  <a:cubicBezTo>
                    <a:pt x="12776" y="64330"/>
                    <a:pt x="14085" y="64322"/>
                    <a:pt x="15394" y="64322"/>
                  </a:cubicBezTo>
                  <a:cubicBezTo>
                    <a:pt x="16704" y="64322"/>
                    <a:pt x="18013" y="64330"/>
                    <a:pt x="19314" y="64347"/>
                  </a:cubicBezTo>
                  <a:lnTo>
                    <a:pt x="19781" y="64347"/>
                  </a:lnTo>
                  <a:cubicBezTo>
                    <a:pt x="19381" y="61912"/>
                    <a:pt x="18947" y="59477"/>
                    <a:pt x="18547" y="57075"/>
                  </a:cubicBezTo>
                  <a:cubicBezTo>
                    <a:pt x="18046" y="54206"/>
                    <a:pt x="17546" y="51338"/>
                    <a:pt x="17046" y="48469"/>
                  </a:cubicBezTo>
                  <a:cubicBezTo>
                    <a:pt x="16579" y="45634"/>
                    <a:pt x="16078" y="42798"/>
                    <a:pt x="15578" y="39930"/>
                  </a:cubicBezTo>
                  <a:cubicBezTo>
                    <a:pt x="15111" y="37128"/>
                    <a:pt x="14644" y="34326"/>
                    <a:pt x="14144" y="31524"/>
                  </a:cubicBezTo>
                  <a:cubicBezTo>
                    <a:pt x="13643" y="28688"/>
                    <a:pt x="13176" y="25853"/>
                    <a:pt x="12676" y="23017"/>
                  </a:cubicBezTo>
                  <a:cubicBezTo>
                    <a:pt x="12175" y="20115"/>
                    <a:pt x="11675" y="17213"/>
                    <a:pt x="11175" y="14278"/>
                  </a:cubicBezTo>
                  <a:cubicBezTo>
                    <a:pt x="10674" y="11476"/>
                    <a:pt x="10207" y="8640"/>
                    <a:pt x="9707" y="5805"/>
                  </a:cubicBezTo>
                  <a:cubicBezTo>
                    <a:pt x="9507" y="4638"/>
                    <a:pt x="9307" y="3437"/>
                    <a:pt x="9107" y="2269"/>
                  </a:cubicBezTo>
                  <a:cubicBezTo>
                    <a:pt x="8973" y="1502"/>
                    <a:pt x="8840" y="768"/>
                    <a:pt x="8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7">
              <a:extLst>
                <a:ext uri="{FF2B5EF4-FFF2-40B4-BE49-F238E27FC236}">
                  <a16:creationId xmlns:a16="http://schemas.microsoft.com/office/drawing/2014/main" id="{2E0E171B-12D7-89CA-DCBB-4D663900DE49}"/>
                </a:ext>
              </a:extLst>
            </p:cNvPr>
            <p:cNvSpPr/>
            <p:nvPr/>
          </p:nvSpPr>
          <p:spPr>
            <a:xfrm>
              <a:off x="5093800" y="1593250"/>
              <a:ext cx="223525" cy="201825"/>
            </a:xfrm>
            <a:custGeom>
              <a:avLst/>
              <a:gdLst/>
              <a:ahLst/>
              <a:cxnLst/>
              <a:rect l="l" t="t" r="r" b="b"/>
              <a:pathLst>
                <a:path w="8941" h="8073" extrusionOk="0">
                  <a:moveTo>
                    <a:pt x="8941" y="0"/>
                  </a:moveTo>
                  <a:cubicBezTo>
                    <a:pt x="8840" y="34"/>
                    <a:pt x="8740" y="67"/>
                    <a:pt x="8640" y="134"/>
                  </a:cubicBezTo>
                  <a:cubicBezTo>
                    <a:pt x="8507" y="167"/>
                    <a:pt x="8340" y="234"/>
                    <a:pt x="8207" y="267"/>
                  </a:cubicBezTo>
                  <a:cubicBezTo>
                    <a:pt x="8107" y="301"/>
                    <a:pt x="8007" y="334"/>
                    <a:pt x="7940" y="367"/>
                  </a:cubicBezTo>
                  <a:cubicBezTo>
                    <a:pt x="7873" y="401"/>
                    <a:pt x="7806" y="434"/>
                    <a:pt x="7740" y="434"/>
                  </a:cubicBezTo>
                  <a:cubicBezTo>
                    <a:pt x="7706" y="534"/>
                    <a:pt x="7706" y="634"/>
                    <a:pt x="7706" y="701"/>
                  </a:cubicBezTo>
                  <a:cubicBezTo>
                    <a:pt x="7606" y="734"/>
                    <a:pt x="7506" y="868"/>
                    <a:pt x="7506" y="1001"/>
                  </a:cubicBezTo>
                  <a:cubicBezTo>
                    <a:pt x="7506" y="1124"/>
                    <a:pt x="7506" y="1247"/>
                    <a:pt x="7532" y="1370"/>
                  </a:cubicBezTo>
                  <a:lnTo>
                    <a:pt x="7532" y="1370"/>
                  </a:lnTo>
                  <a:cubicBezTo>
                    <a:pt x="7482" y="1163"/>
                    <a:pt x="7398" y="979"/>
                    <a:pt x="7232" y="979"/>
                  </a:cubicBezTo>
                  <a:cubicBezTo>
                    <a:pt x="7169" y="979"/>
                    <a:pt x="7095" y="1006"/>
                    <a:pt x="7006" y="1068"/>
                  </a:cubicBezTo>
                  <a:cubicBezTo>
                    <a:pt x="6439" y="1768"/>
                    <a:pt x="1" y="3736"/>
                    <a:pt x="1068" y="4504"/>
                  </a:cubicBezTo>
                  <a:cubicBezTo>
                    <a:pt x="968" y="4604"/>
                    <a:pt x="935" y="4704"/>
                    <a:pt x="968" y="4804"/>
                  </a:cubicBezTo>
                  <a:cubicBezTo>
                    <a:pt x="1041" y="4970"/>
                    <a:pt x="1156" y="5030"/>
                    <a:pt x="1291" y="5030"/>
                  </a:cubicBezTo>
                  <a:cubicBezTo>
                    <a:pt x="1588" y="5030"/>
                    <a:pt x="1983" y="4739"/>
                    <a:pt x="2236" y="4670"/>
                  </a:cubicBezTo>
                  <a:cubicBezTo>
                    <a:pt x="2936" y="4370"/>
                    <a:pt x="3603" y="4103"/>
                    <a:pt x="4304" y="3803"/>
                  </a:cubicBezTo>
                  <a:lnTo>
                    <a:pt x="4304" y="3803"/>
                  </a:lnTo>
                  <a:cubicBezTo>
                    <a:pt x="4304" y="3903"/>
                    <a:pt x="4271" y="4037"/>
                    <a:pt x="4271" y="4170"/>
                  </a:cubicBezTo>
                  <a:cubicBezTo>
                    <a:pt x="4170" y="4637"/>
                    <a:pt x="4137" y="5071"/>
                    <a:pt x="4004" y="5504"/>
                  </a:cubicBezTo>
                  <a:cubicBezTo>
                    <a:pt x="3970" y="5638"/>
                    <a:pt x="4004" y="5738"/>
                    <a:pt x="4070" y="5805"/>
                  </a:cubicBezTo>
                  <a:cubicBezTo>
                    <a:pt x="4004" y="6138"/>
                    <a:pt x="3904" y="6472"/>
                    <a:pt x="3770" y="6772"/>
                  </a:cubicBezTo>
                  <a:cubicBezTo>
                    <a:pt x="3770" y="6905"/>
                    <a:pt x="3770" y="7039"/>
                    <a:pt x="3770" y="7172"/>
                  </a:cubicBezTo>
                  <a:cubicBezTo>
                    <a:pt x="3804" y="7306"/>
                    <a:pt x="3804" y="7472"/>
                    <a:pt x="3804" y="7606"/>
                  </a:cubicBezTo>
                  <a:cubicBezTo>
                    <a:pt x="3804" y="7773"/>
                    <a:pt x="3837" y="7906"/>
                    <a:pt x="3837" y="8073"/>
                  </a:cubicBezTo>
                  <a:cubicBezTo>
                    <a:pt x="3837" y="8073"/>
                    <a:pt x="3837" y="8073"/>
                    <a:pt x="3837" y="8040"/>
                  </a:cubicBezTo>
                  <a:cubicBezTo>
                    <a:pt x="4637" y="6572"/>
                    <a:pt x="5305" y="4971"/>
                    <a:pt x="5438" y="3269"/>
                  </a:cubicBezTo>
                  <a:cubicBezTo>
                    <a:pt x="6105" y="2969"/>
                    <a:pt x="6739" y="2636"/>
                    <a:pt x="7406" y="2302"/>
                  </a:cubicBezTo>
                  <a:cubicBezTo>
                    <a:pt x="7473" y="2269"/>
                    <a:pt x="7506" y="2202"/>
                    <a:pt x="7540" y="2135"/>
                  </a:cubicBezTo>
                  <a:cubicBezTo>
                    <a:pt x="7540" y="2202"/>
                    <a:pt x="7573" y="2235"/>
                    <a:pt x="7540" y="2302"/>
                  </a:cubicBezTo>
                  <a:cubicBezTo>
                    <a:pt x="7606" y="2769"/>
                    <a:pt x="7339" y="3436"/>
                    <a:pt x="7606" y="3837"/>
                  </a:cubicBezTo>
                  <a:cubicBezTo>
                    <a:pt x="7506" y="4304"/>
                    <a:pt x="7373" y="4737"/>
                    <a:pt x="7306" y="5171"/>
                  </a:cubicBezTo>
                  <a:cubicBezTo>
                    <a:pt x="7306" y="5304"/>
                    <a:pt x="7406" y="5404"/>
                    <a:pt x="7506" y="5438"/>
                  </a:cubicBezTo>
                  <a:lnTo>
                    <a:pt x="7606" y="5438"/>
                  </a:lnTo>
                  <a:cubicBezTo>
                    <a:pt x="8007" y="5404"/>
                    <a:pt x="7940" y="4704"/>
                    <a:pt x="8073" y="4404"/>
                  </a:cubicBezTo>
                  <a:cubicBezTo>
                    <a:pt x="8373" y="2969"/>
                    <a:pt x="8640" y="1535"/>
                    <a:pt x="8941" y="134"/>
                  </a:cubicBezTo>
                  <a:cubicBezTo>
                    <a:pt x="8941" y="101"/>
                    <a:pt x="8941" y="67"/>
                    <a:pt x="894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7">
              <a:extLst>
                <a:ext uri="{FF2B5EF4-FFF2-40B4-BE49-F238E27FC236}">
                  <a16:creationId xmlns:a16="http://schemas.microsoft.com/office/drawing/2014/main" id="{83CA0432-7A6A-4538-A3E0-3A80834E77F3}"/>
                </a:ext>
              </a:extLst>
            </p:cNvPr>
            <p:cNvSpPr/>
            <p:nvPr/>
          </p:nvSpPr>
          <p:spPr>
            <a:xfrm>
              <a:off x="5138850" y="17892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7"/>
                    <a:pt x="134" y="601"/>
                    <a:pt x="300" y="601"/>
                  </a:cubicBezTo>
                  <a:cubicBezTo>
                    <a:pt x="467" y="601"/>
                    <a:pt x="601" y="467"/>
                    <a:pt x="567" y="301"/>
                  </a:cubicBezTo>
                  <a:cubicBezTo>
                    <a:pt x="567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7">
              <a:extLst>
                <a:ext uri="{FF2B5EF4-FFF2-40B4-BE49-F238E27FC236}">
                  <a16:creationId xmlns:a16="http://schemas.microsoft.com/office/drawing/2014/main" id="{BC53A5F5-742B-F1AB-0281-FC3942108267}"/>
                </a:ext>
              </a:extLst>
            </p:cNvPr>
            <p:cNvSpPr/>
            <p:nvPr/>
          </p:nvSpPr>
          <p:spPr>
            <a:xfrm>
              <a:off x="5314800" y="1312000"/>
              <a:ext cx="126775" cy="142000"/>
            </a:xfrm>
            <a:custGeom>
              <a:avLst/>
              <a:gdLst/>
              <a:ahLst/>
              <a:cxnLst/>
              <a:rect l="l" t="t" r="r" b="b"/>
              <a:pathLst>
                <a:path w="5071" h="5680" extrusionOk="0">
                  <a:moveTo>
                    <a:pt x="2525" y="0"/>
                  </a:moveTo>
                  <a:cubicBezTo>
                    <a:pt x="1512" y="0"/>
                    <a:pt x="514" y="939"/>
                    <a:pt x="134" y="1877"/>
                  </a:cubicBezTo>
                  <a:cubicBezTo>
                    <a:pt x="34" y="1977"/>
                    <a:pt x="0" y="2177"/>
                    <a:pt x="134" y="2311"/>
                  </a:cubicBezTo>
                  <a:cubicBezTo>
                    <a:pt x="191" y="2368"/>
                    <a:pt x="248" y="2390"/>
                    <a:pt x="304" y="2390"/>
                  </a:cubicBezTo>
                  <a:cubicBezTo>
                    <a:pt x="411" y="2390"/>
                    <a:pt x="513" y="2310"/>
                    <a:pt x="601" y="2244"/>
                  </a:cubicBezTo>
                  <a:cubicBezTo>
                    <a:pt x="687" y="2186"/>
                    <a:pt x="774" y="2104"/>
                    <a:pt x="882" y="2104"/>
                  </a:cubicBezTo>
                  <a:cubicBezTo>
                    <a:pt x="899" y="2104"/>
                    <a:pt x="916" y="2106"/>
                    <a:pt x="934" y="2111"/>
                  </a:cubicBezTo>
                  <a:cubicBezTo>
                    <a:pt x="1301" y="2111"/>
                    <a:pt x="1502" y="2478"/>
                    <a:pt x="1802" y="2744"/>
                  </a:cubicBezTo>
                  <a:cubicBezTo>
                    <a:pt x="2202" y="3145"/>
                    <a:pt x="2069" y="3778"/>
                    <a:pt x="1935" y="4279"/>
                  </a:cubicBezTo>
                  <a:cubicBezTo>
                    <a:pt x="1868" y="4579"/>
                    <a:pt x="1435" y="4746"/>
                    <a:pt x="1568" y="5046"/>
                  </a:cubicBezTo>
                  <a:cubicBezTo>
                    <a:pt x="1468" y="5079"/>
                    <a:pt x="1360" y="5096"/>
                    <a:pt x="1251" y="5096"/>
                  </a:cubicBezTo>
                  <a:cubicBezTo>
                    <a:pt x="1143" y="5096"/>
                    <a:pt x="1035" y="5079"/>
                    <a:pt x="934" y="5046"/>
                  </a:cubicBezTo>
                  <a:cubicBezTo>
                    <a:pt x="868" y="5079"/>
                    <a:pt x="834" y="5113"/>
                    <a:pt x="768" y="5146"/>
                  </a:cubicBezTo>
                  <a:lnTo>
                    <a:pt x="701" y="5179"/>
                  </a:lnTo>
                  <a:cubicBezTo>
                    <a:pt x="668" y="5213"/>
                    <a:pt x="634" y="5213"/>
                    <a:pt x="634" y="5213"/>
                  </a:cubicBezTo>
                  <a:cubicBezTo>
                    <a:pt x="534" y="5280"/>
                    <a:pt x="467" y="5346"/>
                    <a:pt x="401" y="5380"/>
                  </a:cubicBezTo>
                  <a:cubicBezTo>
                    <a:pt x="568" y="5546"/>
                    <a:pt x="834" y="5646"/>
                    <a:pt x="1101" y="5680"/>
                  </a:cubicBezTo>
                  <a:lnTo>
                    <a:pt x="1368" y="5680"/>
                  </a:lnTo>
                  <a:cubicBezTo>
                    <a:pt x="3603" y="5546"/>
                    <a:pt x="5071" y="1910"/>
                    <a:pt x="3470" y="309"/>
                  </a:cubicBezTo>
                  <a:cubicBezTo>
                    <a:pt x="3166" y="93"/>
                    <a:pt x="2845" y="0"/>
                    <a:pt x="2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7">
              <a:extLst>
                <a:ext uri="{FF2B5EF4-FFF2-40B4-BE49-F238E27FC236}">
                  <a16:creationId xmlns:a16="http://schemas.microsoft.com/office/drawing/2014/main" id="{6171F6EE-E109-5B8A-ACF3-9F6F082DAFA9}"/>
                </a:ext>
              </a:extLst>
            </p:cNvPr>
            <p:cNvSpPr/>
            <p:nvPr/>
          </p:nvSpPr>
          <p:spPr>
            <a:xfrm>
              <a:off x="4947875" y="876200"/>
              <a:ext cx="328750" cy="452450"/>
            </a:xfrm>
            <a:custGeom>
              <a:avLst/>
              <a:gdLst/>
              <a:ahLst/>
              <a:cxnLst/>
              <a:rect l="l" t="t" r="r" b="b"/>
              <a:pathLst>
                <a:path w="13150" h="18098" extrusionOk="0">
                  <a:moveTo>
                    <a:pt x="5060" y="0"/>
                  </a:moveTo>
                  <a:cubicBezTo>
                    <a:pt x="5022" y="0"/>
                    <a:pt x="4981" y="9"/>
                    <a:pt x="4937" y="29"/>
                  </a:cubicBezTo>
                  <a:cubicBezTo>
                    <a:pt x="4920" y="28"/>
                    <a:pt x="4903" y="28"/>
                    <a:pt x="4885" y="28"/>
                  </a:cubicBezTo>
                  <a:cubicBezTo>
                    <a:pt x="3706" y="28"/>
                    <a:pt x="2662" y="1144"/>
                    <a:pt x="2202" y="2163"/>
                  </a:cubicBezTo>
                  <a:cubicBezTo>
                    <a:pt x="2135" y="2364"/>
                    <a:pt x="2068" y="2630"/>
                    <a:pt x="2035" y="2897"/>
                  </a:cubicBezTo>
                  <a:cubicBezTo>
                    <a:pt x="2002" y="2931"/>
                    <a:pt x="1968" y="2931"/>
                    <a:pt x="1935" y="2964"/>
                  </a:cubicBezTo>
                  <a:cubicBezTo>
                    <a:pt x="1601" y="3231"/>
                    <a:pt x="0" y="4365"/>
                    <a:pt x="634" y="4765"/>
                  </a:cubicBezTo>
                  <a:cubicBezTo>
                    <a:pt x="663" y="4785"/>
                    <a:pt x="698" y="4793"/>
                    <a:pt x="736" y="4793"/>
                  </a:cubicBezTo>
                  <a:cubicBezTo>
                    <a:pt x="826" y="4793"/>
                    <a:pt x="930" y="4746"/>
                    <a:pt x="1001" y="4699"/>
                  </a:cubicBezTo>
                  <a:cubicBezTo>
                    <a:pt x="1038" y="4712"/>
                    <a:pt x="1072" y="4719"/>
                    <a:pt x="1104" y="4719"/>
                  </a:cubicBezTo>
                  <a:cubicBezTo>
                    <a:pt x="1305" y="4719"/>
                    <a:pt x="1424" y="4476"/>
                    <a:pt x="1568" y="4332"/>
                  </a:cubicBezTo>
                  <a:lnTo>
                    <a:pt x="1601" y="4332"/>
                  </a:lnTo>
                  <a:cubicBezTo>
                    <a:pt x="1802" y="4398"/>
                    <a:pt x="2002" y="4465"/>
                    <a:pt x="2202" y="4532"/>
                  </a:cubicBezTo>
                  <a:cubicBezTo>
                    <a:pt x="2235" y="4532"/>
                    <a:pt x="2235" y="4565"/>
                    <a:pt x="2269" y="4565"/>
                  </a:cubicBezTo>
                  <a:cubicBezTo>
                    <a:pt x="3069" y="4865"/>
                    <a:pt x="3803" y="5299"/>
                    <a:pt x="4437" y="5866"/>
                  </a:cubicBezTo>
                  <a:cubicBezTo>
                    <a:pt x="4637" y="6033"/>
                    <a:pt x="4704" y="6300"/>
                    <a:pt x="4770" y="6533"/>
                  </a:cubicBezTo>
                  <a:cubicBezTo>
                    <a:pt x="5004" y="7300"/>
                    <a:pt x="4971" y="8134"/>
                    <a:pt x="5204" y="8935"/>
                  </a:cubicBezTo>
                  <a:cubicBezTo>
                    <a:pt x="5638" y="10403"/>
                    <a:pt x="6738" y="11570"/>
                    <a:pt x="8139" y="12237"/>
                  </a:cubicBezTo>
                  <a:cubicBezTo>
                    <a:pt x="8907" y="12638"/>
                    <a:pt x="9774" y="12738"/>
                    <a:pt x="10374" y="13405"/>
                  </a:cubicBezTo>
                  <a:cubicBezTo>
                    <a:pt x="11408" y="14806"/>
                    <a:pt x="11108" y="16874"/>
                    <a:pt x="12676" y="18075"/>
                  </a:cubicBezTo>
                  <a:cubicBezTo>
                    <a:pt x="12726" y="18090"/>
                    <a:pt x="12771" y="18097"/>
                    <a:pt x="12811" y="18097"/>
                  </a:cubicBezTo>
                  <a:cubicBezTo>
                    <a:pt x="13121" y="18097"/>
                    <a:pt x="13150" y="17681"/>
                    <a:pt x="12943" y="17474"/>
                  </a:cubicBezTo>
                  <a:cubicBezTo>
                    <a:pt x="12276" y="16407"/>
                    <a:pt x="12409" y="15106"/>
                    <a:pt x="12076" y="13939"/>
                  </a:cubicBezTo>
                  <a:cubicBezTo>
                    <a:pt x="11742" y="12804"/>
                    <a:pt x="10941" y="11937"/>
                    <a:pt x="9974" y="11337"/>
                  </a:cubicBezTo>
                  <a:cubicBezTo>
                    <a:pt x="8773" y="11003"/>
                    <a:pt x="7406" y="10536"/>
                    <a:pt x="6839" y="9269"/>
                  </a:cubicBezTo>
                  <a:cubicBezTo>
                    <a:pt x="6071" y="8068"/>
                    <a:pt x="6972" y="6400"/>
                    <a:pt x="5804" y="5366"/>
                  </a:cubicBezTo>
                  <a:cubicBezTo>
                    <a:pt x="4971" y="4632"/>
                    <a:pt x="4003" y="4132"/>
                    <a:pt x="3069" y="3531"/>
                  </a:cubicBezTo>
                  <a:cubicBezTo>
                    <a:pt x="2869" y="3531"/>
                    <a:pt x="2736" y="3665"/>
                    <a:pt x="2569" y="3765"/>
                  </a:cubicBezTo>
                  <a:cubicBezTo>
                    <a:pt x="2502" y="3731"/>
                    <a:pt x="2402" y="3731"/>
                    <a:pt x="2302" y="3731"/>
                  </a:cubicBezTo>
                  <a:cubicBezTo>
                    <a:pt x="2435" y="3731"/>
                    <a:pt x="2569" y="3698"/>
                    <a:pt x="2636" y="3598"/>
                  </a:cubicBezTo>
                  <a:cubicBezTo>
                    <a:pt x="2648" y="3599"/>
                    <a:pt x="2660" y="3599"/>
                    <a:pt x="2672" y="3599"/>
                  </a:cubicBezTo>
                  <a:cubicBezTo>
                    <a:pt x="3097" y="3599"/>
                    <a:pt x="3003" y="3023"/>
                    <a:pt x="3036" y="2731"/>
                  </a:cubicBezTo>
                  <a:cubicBezTo>
                    <a:pt x="3136" y="2197"/>
                    <a:pt x="3503" y="1696"/>
                    <a:pt x="3936" y="1330"/>
                  </a:cubicBezTo>
                  <a:cubicBezTo>
                    <a:pt x="4237" y="1330"/>
                    <a:pt x="4570" y="1096"/>
                    <a:pt x="4870" y="996"/>
                  </a:cubicBezTo>
                  <a:cubicBezTo>
                    <a:pt x="5104" y="963"/>
                    <a:pt x="5337" y="796"/>
                    <a:pt x="5337" y="529"/>
                  </a:cubicBezTo>
                  <a:cubicBezTo>
                    <a:pt x="5394" y="301"/>
                    <a:pt x="5281" y="0"/>
                    <a:pt x="506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7">
              <a:extLst>
                <a:ext uri="{FF2B5EF4-FFF2-40B4-BE49-F238E27FC236}">
                  <a16:creationId xmlns:a16="http://schemas.microsoft.com/office/drawing/2014/main" id="{3386FBCA-CF88-70EA-1B66-FA1B17CBB446}"/>
                </a:ext>
              </a:extLst>
            </p:cNvPr>
            <p:cNvSpPr/>
            <p:nvPr/>
          </p:nvSpPr>
          <p:spPr>
            <a:xfrm>
              <a:off x="4955375" y="1161275"/>
              <a:ext cx="82575" cy="29300"/>
            </a:xfrm>
            <a:custGeom>
              <a:avLst/>
              <a:gdLst/>
              <a:ahLst/>
              <a:cxnLst/>
              <a:rect l="l" t="t" r="r" b="b"/>
              <a:pathLst>
                <a:path w="3303" h="1172" extrusionOk="0">
                  <a:moveTo>
                    <a:pt x="634" y="0"/>
                  </a:moveTo>
                  <a:cubicBezTo>
                    <a:pt x="534" y="34"/>
                    <a:pt x="468" y="67"/>
                    <a:pt x="367" y="101"/>
                  </a:cubicBezTo>
                  <a:cubicBezTo>
                    <a:pt x="234" y="134"/>
                    <a:pt x="134" y="167"/>
                    <a:pt x="34" y="234"/>
                  </a:cubicBezTo>
                  <a:lnTo>
                    <a:pt x="1" y="234"/>
                  </a:lnTo>
                  <a:cubicBezTo>
                    <a:pt x="234" y="434"/>
                    <a:pt x="534" y="568"/>
                    <a:pt x="801" y="668"/>
                  </a:cubicBezTo>
                  <a:cubicBezTo>
                    <a:pt x="1519" y="949"/>
                    <a:pt x="2267" y="1171"/>
                    <a:pt x="3070" y="1171"/>
                  </a:cubicBezTo>
                  <a:cubicBezTo>
                    <a:pt x="3125" y="1171"/>
                    <a:pt x="3181" y="1170"/>
                    <a:pt x="3236" y="1168"/>
                  </a:cubicBezTo>
                  <a:lnTo>
                    <a:pt x="3303" y="1168"/>
                  </a:lnTo>
                  <a:cubicBezTo>
                    <a:pt x="3136" y="934"/>
                    <a:pt x="2969" y="734"/>
                    <a:pt x="2803" y="501"/>
                  </a:cubicBezTo>
                  <a:cubicBezTo>
                    <a:pt x="2336" y="434"/>
                    <a:pt x="1902" y="267"/>
                    <a:pt x="1502" y="67"/>
                  </a:cubicBezTo>
                  <a:cubicBezTo>
                    <a:pt x="1457" y="45"/>
                    <a:pt x="1409" y="34"/>
                    <a:pt x="1361" y="34"/>
                  </a:cubicBezTo>
                  <a:cubicBezTo>
                    <a:pt x="1264" y="34"/>
                    <a:pt x="1168" y="78"/>
                    <a:pt x="1101" y="167"/>
                  </a:cubicBezTo>
                  <a:cubicBezTo>
                    <a:pt x="968" y="134"/>
                    <a:pt x="834" y="67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7">
              <a:extLst>
                <a:ext uri="{FF2B5EF4-FFF2-40B4-BE49-F238E27FC236}">
                  <a16:creationId xmlns:a16="http://schemas.microsoft.com/office/drawing/2014/main" id="{2471FED9-D48B-106A-72DD-3ED7B62B3D5B}"/>
                </a:ext>
              </a:extLst>
            </p:cNvPr>
            <p:cNvSpPr/>
            <p:nvPr/>
          </p:nvSpPr>
          <p:spPr>
            <a:xfrm>
              <a:off x="5032925" y="10485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8" y="5"/>
                  </a:cubicBezTo>
                  <a:cubicBezTo>
                    <a:pt x="134" y="5"/>
                    <a:pt x="1" y="172"/>
                    <a:pt x="1" y="305"/>
                  </a:cubicBezTo>
                  <a:cubicBezTo>
                    <a:pt x="34" y="472"/>
                    <a:pt x="168" y="572"/>
                    <a:pt x="334" y="572"/>
                  </a:cubicBezTo>
                  <a:cubicBezTo>
                    <a:pt x="501" y="572"/>
                    <a:pt x="601" y="405"/>
                    <a:pt x="601" y="272"/>
                  </a:cubicBezTo>
                  <a:cubicBezTo>
                    <a:pt x="571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7">
              <a:extLst>
                <a:ext uri="{FF2B5EF4-FFF2-40B4-BE49-F238E27FC236}">
                  <a16:creationId xmlns:a16="http://schemas.microsoft.com/office/drawing/2014/main" id="{02E33A2C-E9D0-39B3-5981-ED77B342F4F8}"/>
                </a:ext>
              </a:extLst>
            </p:cNvPr>
            <p:cNvSpPr/>
            <p:nvPr/>
          </p:nvSpPr>
          <p:spPr>
            <a:xfrm>
              <a:off x="5037925" y="10695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01" y="0"/>
                    <a:pt x="1" y="167"/>
                    <a:pt x="1" y="334"/>
                  </a:cubicBezTo>
                  <a:cubicBezTo>
                    <a:pt x="1" y="500"/>
                    <a:pt x="168" y="601"/>
                    <a:pt x="301" y="601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00"/>
                    <a:pt x="43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7">
              <a:extLst>
                <a:ext uri="{FF2B5EF4-FFF2-40B4-BE49-F238E27FC236}">
                  <a16:creationId xmlns:a16="http://schemas.microsoft.com/office/drawing/2014/main" id="{583D02CB-BD92-50D6-2A71-35A189ECC56E}"/>
                </a:ext>
              </a:extLst>
            </p:cNvPr>
            <p:cNvSpPr/>
            <p:nvPr/>
          </p:nvSpPr>
          <p:spPr>
            <a:xfrm>
              <a:off x="5181375" y="123035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42" y="1"/>
                  </a:moveTo>
                  <a:cubicBezTo>
                    <a:pt x="328" y="1"/>
                    <a:pt x="314" y="3"/>
                    <a:pt x="301" y="6"/>
                  </a:cubicBezTo>
                  <a:cubicBezTo>
                    <a:pt x="134" y="6"/>
                    <a:pt x="0" y="106"/>
                    <a:pt x="0" y="273"/>
                  </a:cubicBezTo>
                  <a:cubicBezTo>
                    <a:pt x="0" y="440"/>
                    <a:pt x="134" y="573"/>
                    <a:pt x="301" y="573"/>
                  </a:cubicBezTo>
                  <a:cubicBezTo>
                    <a:pt x="467" y="573"/>
                    <a:pt x="601" y="440"/>
                    <a:pt x="567" y="273"/>
                  </a:cubicBezTo>
                  <a:cubicBezTo>
                    <a:pt x="567" y="124"/>
                    <a:pt x="460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7">
              <a:extLst>
                <a:ext uri="{FF2B5EF4-FFF2-40B4-BE49-F238E27FC236}">
                  <a16:creationId xmlns:a16="http://schemas.microsoft.com/office/drawing/2014/main" id="{D3419570-094E-F404-673B-9382ED4EB3F1}"/>
                </a:ext>
              </a:extLst>
            </p:cNvPr>
            <p:cNvSpPr/>
            <p:nvPr/>
          </p:nvSpPr>
          <p:spPr>
            <a:xfrm>
              <a:off x="4922025" y="1456350"/>
              <a:ext cx="40050" cy="35300"/>
            </a:xfrm>
            <a:custGeom>
              <a:avLst/>
              <a:gdLst/>
              <a:ahLst/>
              <a:cxnLst/>
              <a:rect l="l" t="t" r="r" b="b"/>
              <a:pathLst>
                <a:path w="1602" h="1412" extrusionOk="0">
                  <a:moveTo>
                    <a:pt x="935" y="1"/>
                  </a:moveTo>
                  <a:cubicBezTo>
                    <a:pt x="757" y="1"/>
                    <a:pt x="575" y="110"/>
                    <a:pt x="367" y="139"/>
                  </a:cubicBezTo>
                  <a:cubicBezTo>
                    <a:pt x="0" y="173"/>
                    <a:pt x="0" y="740"/>
                    <a:pt x="401" y="740"/>
                  </a:cubicBezTo>
                  <a:cubicBezTo>
                    <a:pt x="401" y="773"/>
                    <a:pt x="401" y="773"/>
                    <a:pt x="401" y="806"/>
                  </a:cubicBezTo>
                  <a:cubicBezTo>
                    <a:pt x="300" y="940"/>
                    <a:pt x="167" y="1107"/>
                    <a:pt x="267" y="1273"/>
                  </a:cubicBezTo>
                  <a:cubicBezTo>
                    <a:pt x="324" y="1375"/>
                    <a:pt x="403" y="1412"/>
                    <a:pt x="492" y="1412"/>
                  </a:cubicBezTo>
                  <a:cubicBezTo>
                    <a:pt x="664" y="1412"/>
                    <a:pt x="869" y="1273"/>
                    <a:pt x="1001" y="1207"/>
                  </a:cubicBezTo>
                  <a:cubicBezTo>
                    <a:pt x="1468" y="973"/>
                    <a:pt x="1601" y="139"/>
                    <a:pt x="1001" y="6"/>
                  </a:cubicBezTo>
                  <a:cubicBezTo>
                    <a:pt x="979" y="2"/>
                    <a:pt x="957" y="1"/>
                    <a:pt x="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7">
              <a:extLst>
                <a:ext uri="{FF2B5EF4-FFF2-40B4-BE49-F238E27FC236}">
                  <a16:creationId xmlns:a16="http://schemas.microsoft.com/office/drawing/2014/main" id="{927543F9-EEED-AFA7-A667-1DD737CF88D9}"/>
                </a:ext>
              </a:extLst>
            </p:cNvPr>
            <p:cNvSpPr/>
            <p:nvPr/>
          </p:nvSpPr>
          <p:spPr>
            <a:xfrm>
              <a:off x="5036275" y="13754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36" y="1"/>
                  </a:moveTo>
                  <a:cubicBezTo>
                    <a:pt x="324" y="1"/>
                    <a:pt x="312" y="2"/>
                    <a:pt x="300" y="5"/>
                  </a:cubicBezTo>
                  <a:cubicBezTo>
                    <a:pt x="134" y="5"/>
                    <a:pt x="0" y="105"/>
                    <a:pt x="0" y="272"/>
                  </a:cubicBezTo>
                  <a:cubicBezTo>
                    <a:pt x="0" y="439"/>
                    <a:pt x="134" y="572"/>
                    <a:pt x="300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601" y="150"/>
                    <a:pt x="462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7">
              <a:extLst>
                <a:ext uri="{FF2B5EF4-FFF2-40B4-BE49-F238E27FC236}">
                  <a16:creationId xmlns:a16="http://schemas.microsoft.com/office/drawing/2014/main" id="{0D6FCFBC-69FE-7589-6389-C402288F6418}"/>
                </a:ext>
              </a:extLst>
            </p:cNvPr>
            <p:cNvSpPr/>
            <p:nvPr/>
          </p:nvSpPr>
          <p:spPr>
            <a:xfrm>
              <a:off x="5050450" y="13613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44" y="1"/>
                  </a:moveTo>
                  <a:cubicBezTo>
                    <a:pt x="330" y="1"/>
                    <a:pt x="315" y="2"/>
                    <a:pt x="300" y="5"/>
                  </a:cubicBezTo>
                  <a:cubicBezTo>
                    <a:pt x="134" y="5"/>
                    <a:pt x="0" y="139"/>
                    <a:pt x="0" y="305"/>
                  </a:cubicBezTo>
                  <a:cubicBezTo>
                    <a:pt x="0" y="439"/>
                    <a:pt x="167" y="572"/>
                    <a:pt x="300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601" y="150"/>
                    <a:pt x="49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7">
              <a:extLst>
                <a:ext uri="{FF2B5EF4-FFF2-40B4-BE49-F238E27FC236}">
                  <a16:creationId xmlns:a16="http://schemas.microsoft.com/office/drawing/2014/main" id="{4C6DE4F4-21AF-9C73-77D0-43353D4A2445}"/>
                </a:ext>
              </a:extLst>
            </p:cNvPr>
            <p:cNvSpPr/>
            <p:nvPr/>
          </p:nvSpPr>
          <p:spPr>
            <a:xfrm>
              <a:off x="5054625" y="138050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335" y="0"/>
                  </a:moveTo>
                  <a:cubicBezTo>
                    <a:pt x="324" y="0"/>
                    <a:pt x="312" y="1"/>
                    <a:pt x="300" y="4"/>
                  </a:cubicBezTo>
                  <a:cubicBezTo>
                    <a:pt x="133" y="4"/>
                    <a:pt x="0" y="138"/>
                    <a:pt x="0" y="271"/>
                  </a:cubicBezTo>
                  <a:cubicBezTo>
                    <a:pt x="0" y="438"/>
                    <a:pt x="133" y="571"/>
                    <a:pt x="300" y="571"/>
                  </a:cubicBezTo>
                  <a:cubicBezTo>
                    <a:pt x="434" y="571"/>
                    <a:pt x="567" y="438"/>
                    <a:pt x="567" y="271"/>
                  </a:cubicBezTo>
                  <a:cubicBezTo>
                    <a:pt x="567" y="150"/>
                    <a:pt x="456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7">
              <a:extLst>
                <a:ext uri="{FF2B5EF4-FFF2-40B4-BE49-F238E27FC236}">
                  <a16:creationId xmlns:a16="http://schemas.microsoft.com/office/drawing/2014/main" id="{493E27A9-7369-4C57-C578-6A2258C954FE}"/>
                </a:ext>
              </a:extLst>
            </p:cNvPr>
            <p:cNvSpPr/>
            <p:nvPr/>
          </p:nvSpPr>
          <p:spPr>
            <a:xfrm>
              <a:off x="4987375" y="1597400"/>
              <a:ext cx="53300" cy="35375"/>
            </a:xfrm>
            <a:custGeom>
              <a:avLst/>
              <a:gdLst/>
              <a:ahLst/>
              <a:cxnLst/>
              <a:rect l="l" t="t" r="r" b="b"/>
              <a:pathLst>
                <a:path w="2132" h="1415" extrusionOk="0">
                  <a:moveTo>
                    <a:pt x="1020" y="1"/>
                  </a:moveTo>
                  <a:cubicBezTo>
                    <a:pt x="151" y="1"/>
                    <a:pt x="0" y="1205"/>
                    <a:pt x="889" y="1402"/>
                  </a:cubicBezTo>
                  <a:cubicBezTo>
                    <a:pt x="940" y="1411"/>
                    <a:pt x="990" y="1415"/>
                    <a:pt x="1038" y="1415"/>
                  </a:cubicBezTo>
                  <a:cubicBezTo>
                    <a:pt x="1917" y="1415"/>
                    <a:pt x="2131" y="33"/>
                    <a:pt x="1056" y="1"/>
                  </a:cubicBezTo>
                  <a:cubicBezTo>
                    <a:pt x="1044" y="1"/>
                    <a:pt x="1032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7">
              <a:extLst>
                <a:ext uri="{FF2B5EF4-FFF2-40B4-BE49-F238E27FC236}">
                  <a16:creationId xmlns:a16="http://schemas.microsoft.com/office/drawing/2014/main" id="{41595785-013F-9498-F2E6-1EBB483DA25A}"/>
                </a:ext>
              </a:extLst>
            </p:cNvPr>
            <p:cNvSpPr/>
            <p:nvPr/>
          </p:nvSpPr>
          <p:spPr>
            <a:xfrm>
              <a:off x="5139675" y="16131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44" y="1"/>
                  </a:moveTo>
                  <a:cubicBezTo>
                    <a:pt x="330" y="1"/>
                    <a:pt x="315" y="2"/>
                    <a:pt x="301" y="5"/>
                  </a:cubicBezTo>
                  <a:cubicBezTo>
                    <a:pt x="134" y="5"/>
                    <a:pt x="0" y="138"/>
                    <a:pt x="0" y="305"/>
                  </a:cubicBezTo>
                  <a:cubicBezTo>
                    <a:pt x="0" y="439"/>
                    <a:pt x="167" y="572"/>
                    <a:pt x="301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601" y="150"/>
                    <a:pt x="49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7">
              <a:extLst>
                <a:ext uri="{FF2B5EF4-FFF2-40B4-BE49-F238E27FC236}">
                  <a16:creationId xmlns:a16="http://schemas.microsoft.com/office/drawing/2014/main" id="{76EE0DF7-1A23-B11C-9611-6D132FF2AE14}"/>
                </a:ext>
              </a:extLst>
            </p:cNvPr>
            <p:cNvSpPr/>
            <p:nvPr/>
          </p:nvSpPr>
          <p:spPr>
            <a:xfrm>
              <a:off x="5158025" y="1606600"/>
              <a:ext cx="15025" cy="14300"/>
            </a:xfrm>
            <a:custGeom>
              <a:avLst/>
              <a:gdLst/>
              <a:ahLst/>
              <a:cxnLst/>
              <a:rect l="l" t="t" r="r" b="b"/>
              <a:pathLst>
                <a:path w="601" h="572" extrusionOk="0">
                  <a:moveTo>
                    <a:pt x="301" y="0"/>
                  </a:moveTo>
                  <a:cubicBezTo>
                    <a:pt x="134" y="0"/>
                    <a:pt x="0" y="134"/>
                    <a:pt x="34" y="300"/>
                  </a:cubicBezTo>
                  <a:cubicBezTo>
                    <a:pt x="34" y="422"/>
                    <a:pt x="145" y="572"/>
                    <a:pt x="265" y="572"/>
                  </a:cubicBezTo>
                  <a:cubicBezTo>
                    <a:pt x="277" y="572"/>
                    <a:pt x="289" y="570"/>
                    <a:pt x="301" y="567"/>
                  </a:cubicBezTo>
                  <a:cubicBezTo>
                    <a:pt x="467" y="567"/>
                    <a:pt x="601" y="434"/>
                    <a:pt x="601" y="300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7">
              <a:extLst>
                <a:ext uri="{FF2B5EF4-FFF2-40B4-BE49-F238E27FC236}">
                  <a16:creationId xmlns:a16="http://schemas.microsoft.com/office/drawing/2014/main" id="{DA4EC555-BD65-C0E8-995C-77D3EA37BAD1}"/>
                </a:ext>
              </a:extLst>
            </p:cNvPr>
            <p:cNvSpPr/>
            <p:nvPr/>
          </p:nvSpPr>
          <p:spPr>
            <a:xfrm>
              <a:off x="5322300" y="13964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7">
              <a:extLst>
                <a:ext uri="{FF2B5EF4-FFF2-40B4-BE49-F238E27FC236}">
                  <a16:creationId xmlns:a16="http://schemas.microsoft.com/office/drawing/2014/main" id="{B87AB99C-DA29-5B45-B26A-A31F73230C02}"/>
                </a:ext>
              </a:extLst>
            </p:cNvPr>
            <p:cNvSpPr/>
            <p:nvPr/>
          </p:nvSpPr>
          <p:spPr>
            <a:xfrm>
              <a:off x="5460725" y="1589075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268" y="1"/>
                  </a:moveTo>
                  <a:cubicBezTo>
                    <a:pt x="134" y="34"/>
                    <a:pt x="1" y="167"/>
                    <a:pt x="34" y="334"/>
                  </a:cubicBezTo>
                  <a:cubicBezTo>
                    <a:pt x="34" y="501"/>
                    <a:pt x="201" y="601"/>
                    <a:pt x="335" y="601"/>
                  </a:cubicBezTo>
                  <a:cubicBezTo>
                    <a:pt x="501" y="568"/>
                    <a:pt x="635" y="434"/>
                    <a:pt x="601" y="268"/>
                  </a:cubicBezTo>
                  <a:cubicBezTo>
                    <a:pt x="601" y="101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7">
              <a:extLst>
                <a:ext uri="{FF2B5EF4-FFF2-40B4-BE49-F238E27FC236}">
                  <a16:creationId xmlns:a16="http://schemas.microsoft.com/office/drawing/2014/main" id="{F2494FA2-3E03-ADFB-D7E6-EA4E6B67EAAF}"/>
                </a:ext>
              </a:extLst>
            </p:cNvPr>
            <p:cNvSpPr/>
            <p:nvPr/>
          </p:nvSpPr>
          <p:spPr>
            <a:xfrm>
              <a:off x="5439900" y="15756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19" y="1"/>
                  </a:moveTo>
                  <a:cubicBezTo>
                    <a:pt x="302" y="1"/>
                    <a:pt x="285" y="2"/>
                    <a:pt x="267" y="6"/>
                  </a:cubicBezTo>
                  <a:cubicBezTo>
                    <a:pt x="133" y="6"/>
                    <a:pt x="0" y="173"/>
                    <a:pt x="33" y="306"/>
                  </a:cubicBezTo>
                  <a:cubicBezTo>
                    <a:pt x="33" y="473"/>
                    <a:pt x="167" y="573"/>
                    <a:pt x="334" y="573"/>
                  </a:cubicBezTo>
                  <a:cubicBezTo>
                    <a:pt x="500" y="573"/>
                    <a:pt x="600" y="406"/>
                    <a:pt x="600" y="239"/>
                  </a:cubicBezTo>
                  <a:cubicBezTo>
                    <a:pt x="571" y="120"/>
                    <a:pt x="461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7">
              <a:extLst>
                <a:ext uri="{FF2B5EF4-FFF2-40B4-BE49-F238E27FC236}">
                  <a16:creationId xmlns:a16="http://schemas.microsoft.com/office/drawing/2014/main" id="{9E6E2943-63E6-7CA9-6FC4-09E49A43BADE}"/>
                </a:ext>
              </a:extLst>
            </p:cNvPr>
            <p:cNvSpPr/>
            <p:nvPr/>
          </p:nvSpPr>
          <p:spPr>
            <a:xfrm>
              <a:off x="5439900" y="15982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33" y="501"/>
                    <a:pt x="167" y="601"/>
                    <a:pt x="334" y="601"/>
                  </a:cubicBezTo>
                  <a:cubicBezTo>
                    <a:pt x="467" y="601"/>
                    <a:pt x="600" y="434"/>
                    <a:pt x="567" y="267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7">
              <a:extLst>
                <a:ext uri="{FF2B5EF4-FFF2-40B4-BE49-F238E27FC236}">
                  <a16:creationId xmlns:a16="http://schemas.microsoft.com/office/drawing/2014/main" id="{CB4ACDD3-2C44-7D90-978F-160DAE957C39}"/>
                </a:ext>
              </a:extLst>
            </p:cNvPr>
            <p:cNvSpPr/>
            <p:nvPr/>
          </p:nvSpPr>
          <p:spPr>
            <a:xfrm>
              <a:off x="5494925" y="17700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7" y="0"/>
                  </a:moveTo>
                  <a:cubicBezTo>
                    <a:pt x="101" y="0"/>
                    <a:pt x="1" y="167"/>
                    <a:pt x="1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468" y="567"/>
                    <a:pt x="601" y="400"/>
                    <a:pt x="568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7">
              <a:extLst>
                <a:ext uri="{FF2B5EF4-FFF2-40B4-BE49-F238E27FC236}">
                  <a16:creationId xmlns:a16="http://schemas.microsoft.com/office/drawing/2014/main" id="{42325548-3C6B-2DA8-7D12-A92F0BBA6233}"/>
                </a:ext>
              </a:extLst>
            </p:cNvPr>
            <p:cNvSpPr/>
            <p:nvPr/>
          </p:nvSpPr>
          <p:spPr>
            <a:xfrm>
              <a:off x="5258100" y="1122075"/>
              <a:ext cx="100100" cy="140975"/>
            </a:xfrm>
            <a:custGeom>
              <a:avLst/>
              <a:gdLst/>
              <a:ahLst/>
              <a:cxnLst/>
              <a:rect l="l" t="t" r="r" b="b"/>
              <a:pathLst>
                <a:path w="4004" h="5639" extrusionOk="0">
                  <a:moveTo>
                    <a:pt x="100" y="1"/>
                  </a:moveTo>
                  <a:cubicBezTo>
                    <a:pt x="67" y="34"/>
                    <a:pt x="34" y="67"/>
                    <a:pt x="0" y="101"/>
                  </a:cubicBezTo>
                  <a:cubicBezTo>
                    <a:pt x="67" y="167"/>
                    <a:pt x="167" y="234"/>
                    <a:pt x="267" y="301"/>
                  </a:cubicBezTo>
                  <a:cubicBezTo>
                    <a:pt x="434" y="468"/>
                    <a:pt x="601" y="634"/>
                    <a:pt x="767" y="801"/>
                  </a:cubicBezTo>
                  <a:cubicBezTo>
                    <a:pt x="834" y="868"/>
                    <a:pt x="867" y="935"/>
                    <a:pt x="867" y="1035"/>
                  </a:cubicBezTo>
                  <a:cubicBezTo>
                    <a:pt x="1368" y="1435"/>
                    <a:pt x="1801" y="1969"/>
                    <a:pt x="2068" y="2603"/>
                  </a:cubicBezTo>
                  <a:cubicBezTo>
                    <a:pt x="2335" y="3270"/>
                    <a:pt x="2469" y="3970"/>
                    <a:pt x="2669" y="4704"/>
                  </a:cubicBezTo>
                  <a:cubicBezTo>
                    <a:pt x="2723" y="4946"/>
                    <a:pt x="2841" y="5557"/>
                    <a:pt x="3130" y="5557"/>
                  </a:cubicBezTo>
                  <a:cubicBezTo>
                    <a:pt x="3200" y="5557"/>
                    <a:pt x="3279" y="5522"/>
                    <a:pt x="3369" y="5438"/>
                  </a:cubicBezTo>
                  <a:cubicBezTo>
                    <a:pt x="3369" y="5471"/>
                    <a:pt x="3369" y="5471"/>
                    <a:pt x="3369" y="5471"/>
                  </a:cubicBezTo>
                  <a:cubicBezTo>
                    <a:pt x="3436" y="5605"/>
                    <a:pt x="3536" y="5638"/>
                    <a:pt x="3636" y="5638"/>
                  </a:cubicBezTo>
                  <a:cubicBezTo>
                    <a:pt x="3836" y="5638"/>
                    <a:pt x="4003" y="5471"/>
                    <a:pt x="3936" y="5271"/>
                  </a:cubicBezTo>
                  <a:cubicBezTo>
                    <a:pt x="3770" y="4571"/>
                    <a:pt x="3736" y="3870"/>
                    <a:pt x="3436" y="3236"/>
                  </a:cubicBezTo>
                  <a:cubicBezTo>
                    <a:pt x="2936" y="1769"/>
                    <a:pt x="1735" y="201"/>
                    <a:pt x="1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7">
              <a:extLst>
                <a:ext uri="{FF2B5EF4-FFF2-40B4-BE49-F238E27FC236}">
                  <a16:creationId xmlns:a16="http://schemas.microsoft.com/office/drawing/2014/main" id="{96C6CE37-E728-00D4-2B5E-9CC2B50E10B2}"/>
                </a:ext>
              </a:extLst>
            </p:cNvPr>
            <p:cNvSpPr/>
            <p:nvPr/>
          </p:nvSpPr>
          <p:spPr>
            <a:xfrm>
              <a:off x="5083725" y="865000"/>
              <a:ext cx="138525" cy="223750"/>
            </a:xfrm>
            <a:custGeom>
              <a:avLst/>
              <a:gdLst/>
              <a:ahLst/>
              <a:cxnLst/>
              <a:rect l="l" t="t" r="r" b="b"/>
              <a:pathLst>
                <a:path w="5541" h="8950" extrusionOk="0">
                  <a:moveTo>
                    <a:pt x="394" y="0"/>
                  </a:moveTo>
                  <a:cubicBezTo>
                    <a:pt x="157" y="0"/>
                    <a:pt x="1" y="372"/>
                    <a:pt x="70" y="743"/>
                  </a:cubicBezTo>
                  <a:cubicBezTo>
                    <a:pt x="37" y="3279"/>
                    <a:pt x="4273" y="2745"/>
                    <a:pt x="4473" y="6614"/>
                  </a:cubicBezTo>
                  <a:cubicBezTo>
                    <a:pt x="4507" y="6848"/>
                    <a:pt x="4440" y="7215"/>
                    <a:pt x="4707" y="7315"/>
                  </a:cubicBezTo>
                  <a:cubicBezTo>
                    <a:pt x="4707" y="7548"/>
                    <a:pt x="4740" y="7782"/>
                    <a:pt x="4774" y="8015"/>
                  </a:cubicBezTo>
                  <a:cubicBezTo>
                    <a:pt x="4874" y="8149"/>
                    <a:pt x="4974" y="8316"/>
                    <a:pt x="5107" y="8449"/>
                  </a:cubicBezTo>
                  <a:cubicBezTo>
                    <a:pt x="5141" y="8482"/>
                    <a:pt x="5207" y="8549"/>
                    <a:pt x="5241" y="8582"/>
                  </a:cubicBezTo>
                  <a:cubicBezTo>
                    <a:pt x="5307" y="8682"/>
                    <a:pt x="5407" y="8783"/>
                    <a:pt x="5474" y="8883"/>
                  </a:cubicBezTo>
                  <a:cubicBezTo>
                    <a:pt x="5507" y="8883"/>
                    <a:pt x="5541" y="8916"/>
                    <a:pt x="5541" y="8949"/>
                  </a:cubicBezTo>
                  <a:cubicBezTo>
                    <a:pt x="5541" y="8916"/>
                    <a:pt x="5541" y="8883"/>
                    <a:pt x="5541" y="8816"/>
                  </a:cubicBezTo>
                  <a:cubicBezTo>
                    <a:pt x="5374" y="8382"/>
                    <a:pt x="5341" y="7949"/>
                    <a:pt x="5307" y="7448"/>
                  </a:cubicBezTo>
                  <a:cubicBezTo>
                    <a:pt x="5374" y="6114"/>
                    <a:pt x="5541" y="4546"/>
                    <a:pt x="4540" y="3512"/>
                  </a:cubicBezTo>
                  <a:cubicBezTo>
                    <a:pt x="3506" y="2178"/>
                    <a:pt x="1705" y="1677"/>
                    <a:pt x="737" y="243"/>
                  </a:cubicBezTo>
                  <a:cubicBezTo>
                    <a:pt x="616" y="71"/>
                    <a:pt x="497" y="0"/>
                    <a:pt x="39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7">
              <a:extLst>
                <a:ext uri="{FF2B5EF4-FFF2-40B4-BE49-F238E27FC236}">
                  <a16:creationId xmlns:a16="http://schemas.microsoft.com/office/drawing/2014/main" id="{1512FD1C-D5D6-219E-3F1D-D8B23F9D145D}"/>
                </a:ext>
              </a:extLst>
            </p:cNvPr>
            <p:cNvSpPr/>
            <p:nvPr/>
          </p:nvSpPr>
          <p:spPr>
            <a:xfrm>
              <a:off x="5169700" y="1098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7">
              <a:extLst>
                <a:ext uri="{FF2B5EF4-FFF2-40B4-BE49-F238E27FC236}">
                  <a16:creationId xmlns:a16="http://schemas.microsoft.com/office/drawing/2014/main" id="{1344B396-47DA-372B-137A-CF2B3D57BDFF}"/>
                </a:ext>
              </a:extLst>
            </p:cNvPr>
            <p:cNvSpPr/>
            <p:nvPr/>
          </p:nvSpPr>
          <p:spPr>
            <a:xfrm>
              <a:off x="5158025" y="10778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0" y="501"/>
                    <a:pt x="167" y="601"/>
                    <a:pt x="301" y="601"/>
                  </a:cubicBezTo>
                  <a:cubicBezTo>
                    <a:pt x="467" y="601"/>
                    <a:pt x="601" y="434"/>
                    <a:pt x="567" y="268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7">
              <a:extLst>
                <a:ext uri="{FF2B5EF4-FFF2-40B4-BE49-F238E27FC236}">
                  <a16:creationId xmlns:a16="http://schemas.microsoft.com/office/drawing/2014/main" id="{6F3A11EC-A48D-C76A-249A-5A7F45BE4C77}"/>
                </a:ext>
              </a:extLst>
            </p:cNvPr>
            <p:cNvSpPr/>
            <p:nvPr/>
          </p:nvSpPr>
          <p:spPr>
            <a:xfrm>
              <a:off x="5145500" y="87272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01" y="1"/>
                  </a:moveTo>
                  <a:cubicBezTo>
                    <a:pt x="134" y="1"/>
                    <a:pt x="1" y="168"/>
                    <a:pt x="34" y="301"/>
                  </a:cubicBezTo>
                  <a:cubicBezTo>
                    <a:pt x="34" y="450"/>
                    <a:pt x="141" y="573"/>
                    <a:pt x="284" y="573"/>
                  </a:cubicBezTo>
                  <a:cubicBezTo>
                    <a:pt x="300" y="573"/>
                    <a:pt x="317" y="571"/>
                    <a:pt x="335" y="568"/>
                  </a:cubicBezTo>
                  <a:cubicBezTo>
                    <a:pt x="501" y="568"/>
                    <a:pt x="635" y="434"/>
                    <a:pt x="601" y="268"/>
                  </a:cubicBezTo>
                  <a:cubicBezTo>
                    <a:pt x="601" y="101"/>
                    <a:pt x="435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7">
              <a:extLst>
                <a:ext uri="{FF2B5EF4-FFF2-40B4-BE49-F238E27FC236}">
                  <a16:creationId xmlns:a16="http://schemas.microsoft.com/office/drawing/2014/main" id="{2477D138-6DE6-F85B-737C-49AF8BBF7E54}"/>
                </a:ext>
              </a:extLst>
            </p:cNvPr>
            <p:cNvSpPr/>
            <p:nvPr/>
          </p:nvSpPr>
          <p:spPr>
            <a:xfrm>
              <a:off x="5368175" y="11954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7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7">
              <a:extLst>
                <a:ext uri="{FF2B5EF4-FFF2-40B4-BE49-F238E27FC236}">
                  <a16:creationId xmlns:a16="http://schemas.microsoft.com/office/drawing/2014/main" id="{FBD9CEFD-D23F-9FAD-D238-0351933531D9}"/>
                </a:ext>
              </a:extLst>
            </p:cNvPr>
            <p:cNvSpPr/>
            <p:nvPr/>
          </p:nvSpPr>
          <p:spPr>
            <a:xfrm>
              <a:off x="5359825" y="11746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67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7">
              <a:extLst>
                <a:ext uri="{FF2B5EF4-FFF2-40B4-BE49-F238E27FC236}">
                  <a16:creationId xmlns:a16="http://schemas.microsoft.com/office/drawing/2014/main" id="{BCB65009-A5EB-7DD7-A9E1-D0893463ECBD}"/>
                </a:ext>
              </a:extLst>
            </p:cNvPr>
            <p:cNvSpPr/>
            <p:nvPr/>
          </p:nvSpPr>
          <p:spPr>
            <a:xfrm>
              <a:off x="5148850" y="825775"/>
              <a:ext cx="708025" cy="966800"/>
            </a:xfrm>
            <a:custGeom>
              <a:avLst/>
              <a:gdLst/>
              <a:ahLst/>
              <a:cxnLst/>
              <a:rect l="l" t="t" r="r" b="b"/>
              <a:pathLst>
                <a:path w="28321" h="38672" extrusionOk="0">
                  <a:moveTo>
                    <a:pt x="11575" y="25929"/>
                  </a:moveTo>
                  <a:cubicBezTo>
                    <a:pt x="11675" y="25996"/>
                    <a:pt x="11775" y="26063"/>
                    <a:pt x="11876" y="26130"/>
                  </a:cubicBezTo>
                  <a:cubicBezTo>
                    <a:pt x="11842" y="26163"/>
                    <a:pt x="11809" y="26196"/>
                    <a:pt x="11742" y="26230"/>
                  </a:cubicBezTo>
                  <a:cubicBezTo>
                    <a:pt x="11719" y="26206"/>
                    <a:pt x="11662" y="26182"/>
                    <a:pt x="11607" y="26182"/>
                  </a:cubicBezTo>
                  <a:cubicBezTo>
                    <a:pt x="11584" y="26182"/>
                    <a:pt x="11562" y="26186"/>
                    <a:pt x="11542" y="26196"/>
                  </a:cubicBezTo>
                  <a:lnTo>
                    <a:pt x="11509" y="26196"/>
                  </a:lnTo>
                  <a:cubicBezTo>
                    <a:pt x="11575" y="26096"/>
                    <a:pt x="11575" y="25996"/>
                    <a:pt x="11575" y="25929"/>
                  </a:cubicBezTo>
                  <a:close/>
                  <a:moveTo>
                    <a:pt x="18013" y="25462"/>
                  </a:moveTo>
                  <a:cubicBezTo>
                    <a:pt x="18147" y="25696"/>
                    <a:pt x="18280" y="25963"/>
                    <a:pt x="18380" y="26263"/>
                  </a:cubicBezTo>
                  <a:cubicBezTo>
                    <a:pt x="18280" y="25996"/>
                    <a:pt x="18147" y="25763"/>
                    <a:pt x="17980" y="25562"/>
                  </a:cubicBezTo>
                  <a:cubicBezTo>
                    <a:pt x="17980" y="25529"/>
                    <a:pt x="17947" y="25496"/>
                    <a:pt x="17947" y="25496"/>
                  </a:cubicBezTo>
                  <a:cubicBezTo>
                    <a:pt x="17980" y="25462"/>
                    <a:pt x="17980" y="25462"/>
                    <a:pt x="18013" y="25462"/>
                  </a:cubicBezTo>
                  <a:close/>
                  <a:moveTo>
                    <a:pt x="16746" y="36103"/>
                  </a:moveTo>
                  <a:cubicBezTo>
                    <a:pt x="16846" y="36203"/>
                    <a:pt x="16946" y="36270"/>
                    <a:pt x="17013" y="36370"/>
                  </a:cubicBezTo>
                  <a:cubicBezTo>
                    <a:pt x="17279" y="36904"/>
                    <a:pt x="17713" y="37338"/>
                    <a:pt x="18213" y="37671"/>
                  </a:cubicBezTo>
                  <a:cubicBezTo>
                    <a:pt x="17813" y="37538"/>
                    <a:pt x="17379" y="37371"/>
                    <a:pt x="17046" y="37104"/>
                  </a:cubicBezTo>
                  <a:cubicBezTo>
                    <a:pt x="17113" y="37004"/>
                    <a:pt x="17113" y="36904"/>
                    <a:pt x="17079" y="36804"/>
                  </a:cubicBezTo>
                  <a:cubicBezTo>
                    <a:pt x="16979" y="36570"/>
                    <a:pt x="16879" y="36337"/>
                    <a:pt x="16746" y="36103"/>
                  </a:cubicBezTo>
                  <a:close/>
                  <a:moveTo>
                    <a:pt x="1833" y="1"/>
                  </a:moveTo>
                  <a:cubicBezTo>
                    <a:pt x="1676" y="1"/>
                    <a:pt x="1514" y="123"/>
                    <a:pt x="1535" y="311"/>
                  </a:cubicBezTo>
                  <a:cubicBezTo>
                    <a:pt x="0" y="444"/>
                    <a:pt x="3069" y="2579"/>
                    <a:pt x="3436" y="2946"/>
                  </a:cubicBezTo>
                  <a:cubicBezTo>
                    <a:pt x="5438" y="4681"/>
                    <a:pt x="5037" y="7716"/>
                    <a:pt x="6472" y="9784"/>
                  </a:cubicBezTo>
                  <a:cubicBezTo>
                    <a:pt x="9040" y="12153"/>
                    <a:pt x="10341" y="12653"/>
                    <a:pt x="10708" y="16489"/>
                  </a:cubicBezTo>
                  <a:cubicBezTo>
                    <a:pt x="10808" y="17023"/>
                    <a:pt x="10608" y="17657"/>
                    <a:pt x="11008" y="18090"/>
                  </a:cubicBezTo>
                  <a:cubicBezTo>
                    <a:pt x="11075" y="18157"/>
                    <a:pt x="11142" y="18224"/>
                    <a:pt x="11208" y="18324"/>
                  </a:cubicBezTo>
                  <a:cubicBezTo>
                    <a:pt x="11075" y="18624"/>
                    <a:pt x="11542" y="18858"/>
                    <a:pt x="11742" y="19058"/>
                  </a:cubicBezTo>
                  <a:cubicBezTo>
                    <a:pt x="11809" y="19158"/>
                    <a:pt x="11876" y="19225"/>
                    <a:pt x="11909" y="19291"/>
                  </a:cubicBezTo>
                  <a:cubicBezTo>
                    <a:pt x="11809" y="19491"/>
                    <a:pt x="12009" y="19792"/>
                    <a:pt x="12076" y="19992"/>
                  </a:cubicBezTo>
                  <a:cubicBezTo>
                    <a:pt x="12042" y="20059"/>
                    <a:pt x="12042" y="20159"/>
                    <a:pt x="12042" y="20225"/>
                  </a:cubicBezTo>
                  <a:cubicBezTo>
                    <a:pt x="12076" y="20325"/>
                    <a:pt x="12142" y="20392"/>
                    <a:pt x="12209" y="20459"/>
                  </a:cubicBezTo>
                  <a:lnTo>
                    <a:pt x="12276" y="20459"/>
                  </a:lnTo>
                  <a:cubicBezTo>
                    <a:pt x="12276" y="20492"/>
                    <a:pt x="12276" y="20526"/>
                    <a:pt x="12276" y="20559"/>
                  </a:cubicBezTo>
                  <a:cubicBezTo>
                    <a:pt x="12543" y="21359"/>
                    <a:pt x="12242" y="22227"/>
                    <a:pt x="12142" y="23061"/>
                  </a:cubicBezTo>
                  <a:cubicBezTo>
                    <a:pt x="11976" y="23928"/>
                    <a:pt x="11609" y="24729"/>
                    <a:pt x="11342" y="25562"/>
                  </a:cubicBezTo>
                  <a:cubicBezTo>
                    <a:pt x="11342" y="25596"/>
                    <a:pt x="11375" y="25663"/>
                    <a:pt x="11409" y="25729"/>
                  </a:cubicBezTo>
                  <a:cubicBezTo>
                    <a:pt x="11375" y="25696"/>
                    <a:pt x="11342" y="25696"/>
                    <a:pt x="11308" y="25696"/>
                  </a:cubicBezTo>
                  <a:cubicBezTo>
                    <a:pt x="11042" y="25696"/>
                    <a:pt x="10841" y="25963"/>
                    <a:pt x="10675" y="26163"/>
                  </a:cubicBezTo>
                  <a:cubicBezTo>
                    <a:pt x="10041" y="26663"/>
                    <a:pt x="9207" y="26763"/>
                    <a:pt x="8440" y="27030"/>
                  </a:cubicBezTo>
                  <a:cubicBezTo>
                    <a:pt x="8273" y="26997"/>
                    <a:pt x="8106" y="26963"/>
                    <a:pt x="7973" y="26897"/>
                  </a:cubicBezTo>
                  <a:cubicBezTo>
                    <a:pt x="7939" y="26930"/>
                    <a:pt x="7906" y="26930"/>
                    <a:pt x="7873" y="26930"/>
                  </a:cubicBezTo>
                  <a:cubicBezTo>
                    <a:pt x="7606" y="26930"/>
                    <a:pt x="7372" y="26897"/>
                    <a:pt x="7105" y="26863"/>
                  </a:cubicBezTo>
                  <a:cubicBezTo>
                    <a:pt x="6972" y="26830"/>
                    <a:pt x="6839" y="26797"/>
                    <a:pt x="6705" y="26763"/>
                  </a:cubicBezTo>
                  <a:lnTo>
                    <a:pt x="6705" y="26763"/>
                  </a:lnTo>
                  <a:cubicBezTo>
                    <a:pt x="7239" y="27464"/>
                    <a:pt x="8206" y="27897"/>
                    <a:pt x="9007" y="28031"/>
                  </a:cubicBezTo>
                  <a:cubicBezTo>
                    <a:pt x="9207" y="28064"/>
                    <a:pt x="9440" y="28064"/>
                    <a:pt x="9641" y="28064"/>
                  </a:cubicBezTo>
                  <a:cubicBezTo>
                    <a:pt x="10174" y="28031"/>
                    <a:pt x="10675" y="27897"/>
                    <a:pt x="11142" y="27631"/>
                  </a:cubicBezTo>
                  <a:cubicBezTo>
                    <a:pt x="11375" y="27797"/>
                    <a:pt x="11642" y="27964"/>
                    <a:pt x="11876" y="28164"/>
                  </a:cubicBezTo>
                  <a:cubicBezTo>
                    <a:pt x="12810" y="28965"/>
                    <a:pt x="13977" y="29599"/>
                    <a:pt x="14444" y="30766"/>
                  </a:cubicBezTo>
                  <a:cubicBezTo>
                    <a:pt x="15378" y="33868"/>
                    <a:pt x="14477" y="37671"/>
                    <a:pt x="18747" y="38372"/>
                  </a:cubicBezTo>
                  <a:cubicBezTo>
                    <a:pt x="18768" y="38375"/>
                    <a:pt x="18788" y="38377"/>
                    <a:pt x="18808" y="38377"/>
                  </a:cubicBezTo>
                  <a:cubicBezTo>
                    <a:pt x="18974" y="38377"/>
                    <a:pt x="19081" y="38254"/>
                    <a:pt x="19081" y="38105"/>
                  </a:cubicBezTo>
                  <a:cubicBezTo>
                    <a:pt x="19981" y="38472"/>
                    <a:pt x="20982" y="38638"/>
                    <a:pt x="21883" y="38672"/>
                  </a:cubicBezTo>
                  <a:cubicBezTo>
                    <a:pt x="23651" y="38505"/>
                    <a:pt x="25419" y="38272"/>
                    <a:pt x="27186" y="38138"/>
                  </a:cubicBezTo>
                  <a:cubicBezTo>
                    <a:pt x="27487" y="38105"/>
                    <a:pt x="27920" y="38171"/>
                    <a:pt x="28187" y="37938"/>
                  </a:cubicBezTo>
                  <a:cubicBezTo>
                    <a:pt x="28254" y="37738"/>
                    <a:pt x="28287" y="37371"/>
                    <a:pt x="28221" y="37037"/>
                  </a:cubicBezTo>
                  <a:cubicBezTo>
                    <a:pt x="28287" y="37004"/>
                    <a:pt x="28321" y="36904"/>
                    <a:pt x="28321" y="36837"/>
                  </a:cubicBezTo>
                  <a:cubicBezTo>
                    <a:pt x="28321" y="36670"/>
                    <a:pt x="28187" y="36537"/>
                    <a:pt x="28020" y="36537"/>
                  </a:cubicBezTo>
                  <a:cubicBezTo>
                    <a:pt x="27620" y="36537"/>
                    <a:pt x="27220" y="36570"/>
                    <a:pt x="26820" y="36604"/>
                  </a:cubicBezTo>
                  <a:cubicBezTo>
                    <a:pt x="26719" y="36170"/>
                    <a:pt x="26619" y="35703"/>
                    <a:pt x="26553" y="35203"/>
                  </a:cubicBezTo>
                  <a:cubicBezTo>
                    <a:pt x="26219" y="33835"/>
                    <a:pt x="26086" y="32434"/>
                    <a:pt x="25852" y="31066"/>
                  </a:cubicBezTo>
                  <a:cubicBezTo>
                    <a:pt x="25819" y="27964"/>
                    <a:pt x="26319" y="24562"/>
                    <a:pt x="24418" y="21860"/>
                  </a:cubicBezTo>
                  <a:cubicBezTo>
                    <a:pt x="23350" y="19925"/>
                    <a:pt x="21582" y="18591"/>
                    <a:pt x="20148" y="16923"/>
                  </a:cubicBezTo>
                  <a:cubicBezTo>
                    <a:pt x="19581" y="15889"/>
                    <a:pt x="19514" y="14655"/>
                    <a:pt x="19081" y="13554"/>
                  </a:cubicBezTo>
                  <a:cubicBezTo>
                    <a:pt x="18714" y="12353"/>
                    <a:pt x="17846" y="11486"/>
                    <a:pt x="17179" y="10418"/>
                  </a:cubicBezTo>
                  <a:cubicBezTo>
                    <a:pt x="16145" y="8817"/>
                    <a:pt x="16212" y="6816"/>
                    <a:pt x="15712" y="5014"/>
                  </a:cubicBezTo>
                  <a:cubicBezTo>
                    <a:pt x="15499" y="4649"/>
                    <a:pt x="15369" y="3341"/>
                    <a:pt x="14867" y="3341"/>
                  </a:cubicBezTo>
                  <a:cubicBezTo>
                    <a:pt x="14819" y="3341"/>
                    <a:pt x="14767" y="3353"/>
                    <a:pt x="14711" y="3380"/>
                  </a:cubicBezTo>
                  <a:cubicBezTo>
                    <a:pt x="14678" y="3347"/>
                    <a:pt x="14611" y="3347"/>
                    <a:pt x="14544" y="3347"/>
                  </a:cubicBezTo>
                  <a:cubicBezTo>
                    <a:pt x="14511" y="3380"/>
                    <a:pt x="14477" y="3380"/>
                    <a:pt x="14477" y="3380"/>
                  </a:cubicBezTo>
                  <a:cubicBezTo>
                    <a:pt x="14424" y="3334"/>
                    <a:pt x="14364" y="3315"/>
                    <a:pt x="14305" y="3315"/>
                  </a:cubicBezTo>
                  <a:cubicBezTo>
                    <a:pt x="14103" y="3315"/>
                    <a:pt x="13907" y="3541"/>
                    <a:pt x="14010" y="3747"/>
                  </a:cubicBezTo>
                  <a:cubicBezTo>
                    <a:pt x="14177" y="4080"/>
                    <a:pt x="14311" y="4447"/>
                    <a:pt x="14444" y="4814"/>
                  </a:cubicBezTo>
                  <a:cubicBezTo>
                    <a:pt x="14277" y="4848"/>
                    <a:pt x="14211" y="5014"/>
                    <a:pt x="14244" y="5148"/>
                  </a:cubicBezTo>
                  <a:cubicBezTo>
                    <a:pt x="14544" y="6315"/>
                    <a:pt x="15011" y="7449"/>
                    <a:pt x="15211" y="8617"/>
                  </a:cubicBezTo>
                  <a:cubicBezTo>
                    <a:pt x="14511" y="8650"/>
                    <a:pt x="15111" y="9451"/>
                    <a:pt x="15278" y="9751"/>
                  </a:cubicBezTo>
                  <a:cubicBezTo>
                    <a:pt x="15612" y="10218"/>
                    <a:pt x="15812" y="10919"/>
                    <a:pt x="16312" y="11252"/>
                  </a:cubicBezTo>
                  <a:cubicBezTo>
                    <a:pt x="16512" y="11552"/>
                    <a:pt x="16712" y="11853"/>
                    <a:pt x="16879" y="12153"/>
                  </a:cubicBezTo>
                  <a:cubicBezTo>
                    <a:pt x="16927" y="12225"/>
                    <a:pt x="17027" y="12280"/>
                    <a:pt x="17129" y="12280"/>
                  </a:cubicBezTo>
                  <a:cubicBezTo>
                    <a:pt x="17169" y="12280"/>
                    <a:pt x="17209" y="12272"/>
                    <a:pt x="17246" y="12253"/>
                  </a:cubicBezTo>
                  <a:cubicBezTo>
                    <a:pt x="17246" y="12286"/>
                    <a:pt x="17246" y="12320"/>
                    <a:pt x="17246" y="12320"/>
                  </a:cubicBezTo>
                  <a:cubicBezTo>
                    <a:pt x="17346" y="12520"/>
                    <a:pt x="17446" y="12687"/>
                    <a:pt x="17546" y="12887"/>
                  </a:cubicBezTo>
                  <a:cubicBezTo>
                    <a:pt x="17580" y="13554"/>
                    <a:pt x="17980" y="14188"/>
                    <a:pt x="18180" y="14855"/>
                  </a:cubicBezTo>
                  <a:cubicBezTo>
                    <a:pt x="17379" y="15022"/>
                    <a:pt x="18547" y="16323"/>
                    <a:pt x="18714" y="16723"/>
                  </a:cubicBezTo>
                  <a:cubicBezTo>
                    <a:pt x="18347" y="17090"/>
                    <a:pt x="19014" y="17390"/>
                    <a:pt x="19214" y="17657"/>
                  </a:cubicBezTo>
                  <a:cubicBezTo>
                    <a:pt x="20315" y="18891"/>
                    <a:pt x="21683" y="19892"/>
                    <a:pt x="22650" y="21226"/>
                  </a:cubicBezTo>
                  <a:cubicBezTo>
                    <a:pt x="23250" y="22093"/>
                    <a:pt x="23817" y="23027"/>
                    <a:pt x="24251" y="23995"/>
                  </a:cubicBezTo>
                  <a:cubicBezTo>
                    <a:pt x="24284" y="24795"/>
                    <a:pt x="24551" y="25529"/>
                    <a:pt x="24618" y="26296"/>
                  </a:cubicBezTo>
                  <a:cubicBezTo>
                    <a:pt x="24485" y="27364"/>
                    <a:pt x="24618" y="28431"/>
                    <a:pt x="24685" y="29499"/>
                  </a:cubicBezTo>
                  <a:cubicBezTo>
                    <a:pt x="24685" y="29665"/>
                    <a:pt x="24685" y="29866"/>
                    <a:pt x="24818" y="29966"/>
                  </a:cubicBezTo>
                  <a:cubicBezTo>
                    <a:pt x="24885" y="30599"/>
                    <a:pt x="24918" y="31233"/>
                    <a:pt x="25018" y="31867"/>
                  </a:cubicBezTo>
                  <a:cubicBezTo>
                    <a:pt x="24966" y="31814"/>
                    <a:pt x="24899" y="31792"/>
                    <a:pt x="24832" y="31792"/>
                  </a:cubicBezTo>
                  <a:cubicBezTo>
                    <a:pt x="24642" y="31792"/>
                    <a:pt x="24444" y="31970"/>
                    <a:pt x="24518" y="32167"/>
                  </a:cubicBezTo>
                  <a:cubicBezTo>
                    <a:pt x="24818" y="33201"/>
                    <a:pt x="25218" y="34202"/>
                    <a:pt x="25452" y="35236"/>
                  </a:cubicBezTo>
                  <a:cubicBezTo>
                    <a:pt x="25585" y="35736"/>
                    <a:pt x="25719" y="36237"/>
                    <a:pt x="25785" y="36737"/>
                  </a:cubicBezTo>
                  <a:cubicBezTo>
                    <a:pt x="25185" y="36804"/>
                    <a:pt x="24585" y="36837"/>
                    <a:pt x="23984" y="36904"/>
                  </a:cubicBezTo>
                  <a:cubicBezTo>
                    <a:pt x="23984" y="36904"/>
                    <a:pt x="23984" y="36871"/>
                    <a:pt x="23984" y="36871"/>
                  </a:cubicBezTo>
                  <a:cubicBezTo>
                    <a:pt x="23951" y="36837"/>
                    <a:pt x="23917" y="36837"/>
                    <a:pt x="23884" y="36804"/>
                  </a:cubicBezTo>
                  <a:cubicBezTo>
                    <a:pt x="23851" y="36770"/>
                    <a:pt x="23817" y="36737"/>
                    <a:pt x="23784" y="36670"/>
                  </a:cubicBezTo>
                  <a:cubicBezTo>
                    <a:pt x="23784" y="36670"/>
                    <a:pt x="23784" y="36637"/>
                    <a:pt x="23784" y="36604"/>
                  </a:cubicBezTo>
                  <a:cubicBezTo>
                    <a:pt x="23717" y="36437"/>
                    <a:pt x="23651" y="36270"/>
                    <a:pt x="23584" y="36103"/>
                  </a:cubicBezTo>
                  <a:cubicBezTo>
                    <a:pt x="23584" y="36103"/>
                    <a:pt x="23584" y="36103"/>
                    <a:pt x="23584" y="36137"/>
                  </a:cubicBezTo>
                  <a:cubicBezTo>
                    <a:pt x="23551" y="36003"/>
                    <a:pt x="23517" y="35870"/>
                    <a:pt x="23450" y="35736"/>
                  </a:cubicBezTo>
                  <a:cubicBezTo>
                    <a:pt x="23417" y="35603"/>
                    <a:pt x="23384" y="35470"/>
                    <a:pt x="23317" y="35336"/>
                  </a:cubicBezTo>
                  <a:cubicBezTo>
                    <a:pt x="23250" y="35103"/>
                    <a:pt x="23150" y="34869"/>
                    <a:pt x="23050" y="34636"/>
                  </a:cubicBezTo>
                  <a:cubicBezTo>
                    <a:pt x="22983" y="34402"/>
                    <a:pt x="22917" y="34169"/>
                    <a:pt x="22817" y="33935"/>
                  </a:cubicBezTo>
                  <a:lnTo>
                    <a:pt x="22817" y="33935"/>
                  </a:lnTo>
                  <a:lnTo>
                    <a:pt x="22850" y="34002"/>
                  </a:lnTo>
                  <a:cubicBezTo>
                    <a:pt x="22783" y="33802"/>
                    <a:pt x="22717" y="33635"/>
                    <a:pt x="22650" y="33468"/>
                  </a:cubicBezTo>
                  <a:cubicBezTo>
                    <a:pt x="22583" y="33268"/>
                    <a:pt x="22516" y="33068"/>
                    <a:pt x="22450" y="32901"/>
                  </a:cubicBezTo>
                  <a:cubicBezTo>
                    <a:pt x="22450" y="32868"/>
                    <a:pt x="22450" y="32834"/>
                    <a:pt x="22450" y="32801"/>
                  </a:cubicBezTo>
                  <a:cubicBezTo>
                    <a:pt x="22416" y="32934"/>
                    <a:pt x="22450" y="33101"/>
                    <a:pt x="22450" y="33235"/>
                  </a:cubicBezTo>
                  <a:cubicBezTo>
                    <a:pt x="22516" y="34502"/>
                    <a:pt x="22617" y="35770"/>
                    <a:pt x="22917" y="36971"/>
                  </a:cubicBezTo>
                  <a:cubicBezTo>
                    <a:pt x="22350" y="37004"/>
                    <a:pt x="21783" y="37037"/>
                    <a:pt x="21216" y="37037"/>
                  </a:cubicBezTo>
                  <a:lnTo>
                    <a:pt x="21216" y="37004"/>
                  </a:lnTo>
                  <a:cubicBezTo>
                    <a:pt x="21115" y="36971"/>
                    <a:pt x="21049" y="36937"/>
                    <a:pt x="21015" y="36871"/>
                  </a:cubicBezTo>
                  <a:cubicBezTo>
                    <a:pt x="20982" y="36837"/>
                    <a:pt x="20982" y="36804"/>
                    <a:pt x="20982" y="36770"/>
                  </a:cubicBezTo>
                  <a:cubicBezTo>
                    <a:pt x="20949" y="36670"/>
                    <a:pt x="20915" y="36570"/>
                    <a:pt x="20882" y="36470"/>
                  </a:cubicBezTo>
                  <a:cubicBezTo>
                    <a:pt x="20849" y="36337"/>
                    <a:pt x="20815" y="36237"/>
                    <a:pt x="20782" y="36103"/>
                  </a:cubicBezTo>
                  <a:cubicBezTo>
                    <a:pt x="20715" y="35903"/>
                    <a:pt x="20682" y="35670"/>
                    <a:pt x="20615" y="35470"/>
                  </a:cubicBezTo>
                  <a:cubicBezTo>
                    <a:pt x="20548" y="35236"/>
                    <a:pt x="20482" y="35003"/>
                    <a:pt x="20415" y="34802"/>
                  </a:cubicBezTo>
                  <a:cubicBezTo>
                    <a:pt x="20348" y="34602"/>
                    <a:pt x="20282" y="34402"/>
                    <a:pt x="20215" y="34202"/>
                  </a:cubicBezTo>
                  <a:cubicBezTo>
                    <a:pt x="20148" y="33935"/>
                    <a:pt x="20048" y="33635"/>
                    <a:pt x="19981" y="33368"/>
                  </a:cubicBezTo>
                  <a:cubicBezTo>
                    <a:pt x="19881" y="33101"/>
                    <a:pt x="19748" y="32834"/>
                    <a:pt x="19648" y="32567"/>
                  </a:cubicBezTo>
                  <a:cubicBezTo>
                    <a:pt x="19648" y="32501"/>
                    <a:pt x="19614" y="32434"/>
                    <a:pt x="19581" y="32367"/>
                  </a:cubicBezTo>
                  <a:cubicBezTo>
                    <a:pt x="19581" y="32534"/>
                    <a:pt x="19581" y="32668"/>
                    <a:pt x="19581" y="32834"/>
                  </a:cubicBezTo>
                  <a:cubicBezTo>
                    <a:pt x="19581" y="32968"/>
                    <a:pt x="19581" y="33135"/>
                    <a:pt x="19548" y="33268"/>
                  </a:cubicBezTo>
                  <a:cubicBezTo>
                    <a:pt x="19714" y="34502"/>
                    <a:pt x="20015" y="35736"/>
                    <a:pt x="20215" y="36971"/>
                  </a:cubicBezTo>
                  <a:cubicBezTo>
                    <a:pt x="19948" y="36971"/>
                    <a:pt x="19681" y="36937"/>
                    <a:pt x="19414" y="36904"/>
                  </a:cubicBezTo>
                  <a:cubicBezTo>
                    <a:pt x="19281" y="36871"/>
                    <a:pt x="19114" y="36837"/>
                    <a:pt x="18947" y="36804"/>
                  </a:cubicBezTo>
                  <a:cubicBezTo>
                    <a:pt x="18113" y="36504"/>
                    <a:pt x="17413" y="36070"/>
                    <a:pt x="16946" y="35369"/>
                  </a:cubicBezTo>
                  <a:cubicBezTo>
                    <a:pt x="16893" y="35238"/>
                    <a:pt x="16779" y="35148"/>
                    <a:pt x="16652" y="35148"/>
                  </a:cubicBezTo>
                  <a:cubicBezTo>
                    <a:pt x="16617" y="35148"/>
                    <a:pt x="16581" y="35155"/>
                    <a:pt x="16546" y="35169"/>
                  </a:cubicBezTo>
                  <a:cubicBezTo>
                    <a:pt x="16512" y="35203"/>
                    <a:pt x="16479" y="35236"/>
                    <a:pt x="16445" y="35303"/>
                  </a:cubicBezTo>
                  <a:cubicBezTo>
                    <a:pt x="16379" y="35069"/>
                    <a:pt x="16345" y="34836"/>
                    <a:pt x="16312" y="34602"/>
                  </a:cubicBezTo>
                  <a:cubicBezTo>
                    <a:pt x="16379" y="33168"/>
                    <a:pt x="16245" y="31734"/>
                    <a:pt x="15912" y="30333"/>
                  </a:cubicBezTo>
                  <a:cubicBezTo>
                    <a:pt x="15945" y="29699"/>
                    <a:pt x="15378" y="29032"/>
                    <a:pt x="14778" y="28865"/>
                  </a:cubicBezTo>
                  <a:cubicBezTo>
                    <a:pt x="14477" y="28498"/>
                    <a:pt x="13043" y="26897"/>
                    <a:pt x="12242" y="26597"/>
                  </a:cubicBezTo>
                  <a:cubicBezTo>
                    <a:pt x="13310" y="25663"/>
                    <a:pt x="13643" y="23928"/>
                    <a:pt x="13643" y="22460"/>
                  </a:cubicBezTo>
                  <a:cubicBezTo>
                    <a:pt x="14311" y="22961"/>
                    <a:pt x="15044" y="23394"/>
                    <a:pt x="15678" y="23895"/>
                  </a:cubicBezTo>
                  <a:cubicBezTo>
                    <a:pt x="16245" y="24362"/>
                    <a:pt x="16746" y="24862"/>
                    <a:pt x="17179" y="25429"/>
                  </a:cubicBezTo>
                  <a:cubicBezTo>
                    <a:pt x="17213" y="25429"/>
                    <a:pt x="17246" y="25462"/>
                    <a:pt x="17279" y="25496"/>
                  </a:cubicBezTo>
                  <a:cubicBezTo>
                    <a:pt x="17346" y="25529"/>
                    <a:pt x="17446" y="25596"/>
                    <a:pt x="17513" y="25629"/>
                  </a:cubicBezTo>
                  <a:cubicBezTo>
                    <a:pt x="17680" y="25796"/>
                    <a:pt x="17846" y="25929"/>
                    <a:pt x="18013" y="26096"/>
                  </a:cubicBezTo>
                  <a:cubicBezTo>
                    <a:pt x="18147" y="26296"/>
                    <a:pt x="18280" y="26463"/>
                    <a:pt x="18414" y="26663"/>
                  </a:cubicBezTo>
                  <a:cubicBezTo>
                    <a:pt x="18514" y="26863"/>
                    <a:pt x="18614" y="27064"/>
                    <a:pt x="18714" y="27264"/>
                  </a:cubicBezTo>
                  <a:cubicBezTo>
                    <a:pt x="18780" y="27397"/>
                    <a:pt x="18881" y="27564"/>
                    <a:pt x="18947" y="27697"/>
                  </a:cubicBezTo>
                  <a:cubicBezTo>
                    <a:pt x="19014" y="27864"/>
                    <a:pt x="19081" y="28064"/>
                    <a:pt x="19147" y="28231"/>
                  </a:cubicBezTo>
                  <a:cubicBezTo>
                    <a:pt x="19147" y="28250"/>
                    <a:pt x="19147" y="28264"/>
                    <a:pt x="19147" y="28264"/>
                  </a:cubicBezTo>
                  <a:cubicBezTo>
                    <a:pt x="19181" y="28331"/>
                    <a:pt x="19181" y="28364"/>
                    <a:pt x="19214" y="28398"/>
                  </a:cubicBezTo>
                  <a:cubicBezTo>
                    <a:pt x="19247" y="28465"/>
                    <a:pt x="19247" y="28531"/>
                    <a:pt x="19281" y="28598"/>
                  </a:cubicBezTo>
                  <a:cubicBezTo>
                    <a:pt x="19281" y="28598"/>
                    <a:pt x="19281" y="28565"/>
                    <a:pt x="19281" y="28565"/>
                  </a:cubicBezTo>
                  <a:cubicBezTo>
                    <a:pt x="19381" y="28831"/>
                    <a:pt x="19448" y="29065"/>
                    <a:pt x="19514" y="29298"/>
                  </a:cubicBezTo>
                  <a:cubicBezTo>
                    <a:pt x="19514" y="29198"/>
                    <a:pt x="19514" y="29065"/>
                    <a:pt x="19514" y="28965"/>
                  </a:cubicBezTo>
                  <a:cubicBezTo>
                    <a:pt x="19514" y="28798"/>
                    <a:pt x="19514" y="28665"/>
                    <a:pt x="19514" y="28498"/>
                  </a:cubicBezTo>
                  <a:cubicBezTo>
                    <a:pt x="19481" y="28364"/>
                    <a:pt x="19481" y="28231"/>
                    <a:pt x="19448" y="28098"/>
                  </a:cubicBezTo>
                  <a:cubicBezTo>
                    <a:pt x="19448" y="28098"/>
                    <a:pt x="19448" y="28131"/>
                    <a:pt x="19448" y="28131"/>
                  </a:cubicBezTo>
                  <a:cubicBezTo>
                    <a:pt x="19414" y="27897"/>
                    <a:pt x="19381" y="27664"/>
                    <a:pt x="19348" y="27430"/>
                  </a:cubicBezTo>
                  <a:cubicBezTo>
                    <a:pt x="19314" y="27330"/>
                    <a:pt x="19281" y="27230"/>
                    <a:pt x="19281" y="27097"/>
                  </a:cubicBezTo>
                  <a:cubicBezTo>
                    <a:pt x="19181" y="26830"/>
                    <a:pt x="19114" y="26630"/>
                    <a:pt x="19114" y="26496"/>
                  </a:cubicBezTo>
                  <a:cubicBezTo>
                    <a:pt x="18347" y="23461"/>
                    <a:pt x="14811" y="22660"/>
                    <a:pt x="13243" y="20125"/>
                  </a:cubicBezTo>
                  <a:cubicBezTo>
                    <a:pt x="12709" y="19225"/>
                    <a:pt x="12376" y="18191"/>
                    <a:pt x="12142" y="17156"/>
                  </a:cubicBezTo>
                  <a:cubicBezTo>
                    <a:pt x="12076" y="16723"/>
                    <a:pt x="12009" y="16289"/>
                    <a:pt x="11976" y="15856"/>
                  </a:cubicBezTo>
                  <a:cubicBezTo>
                    <a:pt x="12009" y="12987"/>
                    <a:pt x="9674" y="11352"/>
                    <a:pt x="7906" y="9484"/>
                  </a:cubicBezTo>
                  <a:cubicBezTo>
                    <a:pt x="6972" y="8183"/>
                    <a:pt x="6872" y="6582"/>
                    <a:pt x="6338" y="5114"/>
                  </a:cubicBezTo>
                  <a:cubicBezTo>
                    <a:pt x="5771" y="3447"/>
                    <a:pt x="4637" y="2079"/>
                    <a:pt x="3203" y="1078"/>
                  </a:cubicBezTo>
                  <a:cubicBezTo>
                    <a:pt x="2802" y="745"/>
                    <a:pt x="2435" y="478"/>
                    <a:pt x="2069" y="144"/>
                  </a:cubicBezTo>
                  <a:cubicBezTo>
                    <a:pt x="2019" y="44"/>
                    <a:pt x="1927" y="1"/>
                    <a:pt x="183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7">
              <a:extLst>
                <a:ext uri="{FF2B5EF4-FFF2-40B4-BE49-F238E27FC236}">
                  <a16:creationId xmlns:a16="http://schemas.microsoft.com/office/drawing/2014/main" id="{D199937F-6A77-370C-AF9F-A817F88CC146}"/>
                </a:ext>
              </a:extLst>
            </p:cNvPr>
            <p:cNvSpPr/>
            <p:nvPr/>
          </p:nvSpPr>
          <p:spPr>
            <a:xfrm>
              <a:off x="5628350" y="15348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1" y="34"/>
                    <a:pt x="1" y="0"/>
                    <a:pt x="1" y="0"/>
                  </a:cubicBezTo>
                  <a:cubicBezTo>
                    <a:pt x="1" y="34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7">
              <a:extLst>
                <a:ext uri="{FF2B5EF4-FFF2-40B4-BE49-F238E27FC236}">
                  <a16:creationId xmlns:a16="http://schemas.microsoft.com/office/drawing/2014/main" id="{3D3061E1-5942-0D6E-5700-2646F546A31D}"/>
                </a:ext>
              </a:extLst>
            </p:cNvPr>
            <p:cNvSpPr/>
            <p:nvPr/>
          </p:nvSpPr>
          <p:spPr>
            <a:xfrm>
              <a:off x="5635850" y="1538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7">
              <a:extLst>
                <a:ext uri="{FF2B5EF4-FFF2-40B4-BE49-F238E27FC236}">
                  <a16:creationId xmlns:a16="http://schemas.microsoft.com/office/drawing/2014/main" id="{583D3F1D-C3B5-555B-5D86-D62198029ADB}"/>
                </a:ext>
              </a:extLst>
            </p:cNvPr>
            <p:cNvSpPr/>
            <p:nvPr/>
          </p:nvSpPr>
          <p:spPr>
            <a:xfrm>
              <a:off x="5288125" y="833850"/>
              <a:ext cx="44200" cy="81450"/>
            </a:xfrm>
            <a:custGeom>
              <a:avLst/>
              <a:gdLst/>
              <a:ahLst/>
              <a:cxnLst/>
              <a:rect l="l" t="t" r="r" b="b"/>
              <a:pathLst>
                <a:path w="1768" h="3258" extrusionOk="0">
                  <a:moveTo>
                    <a:pt x="839" y="1"/>
                  </a:moveTo>
                  <a:cubicBezTo>
                    <a:pt x="740" y="1"/>
                    <a:pt x="646" y="83"/>
                    <a:pt x="567" y="288"/>
                  </a:cubicBezTo>
                  <a:cubicBezTo>
                    <a:pt x="0" y="522"/>
                    <a:pt x="867" y="1422"/>
                    <a:pt x="867" y="1856"/>
                  </a:cubicBezTo>
                  <a:cubicBezTo>
                    <a:pt x="901" y="1989"/>
                    <a:pt x="934" y="2123"/>
                    <a:pt x="934" y="2256"/>
                  </a:cubicBezTo>
                  <a:cubicBezTo>
                    <a:pt x="967" y="2323"/>
                    <a:pt x="1034" y="2423"/>
                    <a:pt x="1067" y="2490"/>
                  </a:cubicBezTo>
                  <a:cubicBezTo>
                    <a:pt x="1134" y="2623"/>
                    <a:pt x="1201" y="2723"/>
                    <a:pt x="1268" y="2857"/>
                  </a:cubicBezTo>
                  <a:cubicBezTo>
                    <a:pt x="1368" y="2990"/>
                    <a:pt x="1434" y="3090"/>
                    <a:pt x="1501" y="3224"/>
                  </a:cubicBezTo>
                  <a:cubicBezTo>
                    <a:pt x="1501" y="3232"/>
                    <a:pt x="1501" y="3240"/>
                    <a:pt x="1501" y="3257"/>
                  </a:cubicBezTo>
                  <a:cubicBezTo>
                    <a:pt x="1768" y="2757"/>
                    <a:pt x="1635" y="1456"/>
                    <a:pt x="1568" y="1156"/>
                  </a:cubicBezTo>
                  <a:cubicBezTo>
                    <a:pt x="1517" y="850"/>
                    <a:pt x="1155" y="1"/>
                    <a:pt x="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7">
              <a:extLst>
                <a:ext uri="{FF2B5EF4-FFF2-40B4-BE49-F238E27FC236}">
                  <a16:creationId xmlns:a16="http://schemas.microsoft.com/office/drawing/2014/main" id="{29BE7623-0631-6DD5-9465-BAB6B3DEBDC2}"/>
                </a:ext>
              </a:extLst>
            </p:cNvPr>
            <p:cNvSpPr/>
            <p:nvPr/>
          </p:nvSpPr>
          <p:spPr>
            <a:xfrm>
              <a:off x="5349825" y="9911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1"/>
                  </a:moveTo>
                  <a:cubicBezTo>
                    <a:pt x="134" y="34"/>
                    <a:pt x="0" y="167"/>
                    <a:pt x="34" y="334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501" y="601"/>
                    <a:pt x="601" y="434"/>
                    <a:pt x="601" y="301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7">
              <a:extLst>
                <a:ext uri="{FF2B5EF4-FFF2-40B4-BE49-F238E27FC236}">
                  <a16:creationId xmlns:a16="http://schemas.microsoft.com/office/drawing/2014/main" id="{17F0C8C3-1880-9BF5-63A8-DE282D7DACD9}"/>
                </a:ext>
              </a:extLst>
            </p:cNvPr>
            <p:cNvSpPr/>
            <p:nvPr/>
          </p:nvSpPr>
          <p:spPr>
            <a:xfrm>
              <a:off x="5356500" y="101102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18" y="1"/>
                  </a:moveTo>
                  <a:cubicBezTo>
                    <a:pt x="302" y="1"/>
                    <a:pt x="285" y="3"/>
                    <a:pt x="267" y="6"/>
                  </a:cubicBezTo>
                  <a:cubicBezTo>
                    <a:pt x="100" y="6"/>
                    <a:pt x="0" y="140"/>
                    <a:pt x="0" y="306"/>
                  </a:cubicBezTo>
                  <a:cubicBezTo>
                    <a:pt x="0" y="440"/>
                    <a:pt x="167" y="573"/>
                    <a:pt x="301" y="573"/>
                  </a:cubicBezTo>
                  <a:cubicBezTo>
                    <a:pt x="467" y="573"/>
                    <a:pt x="601" y="406"/>
                    <a:pt x="567" y="273"/>
                  </a:cubicBezTo>
                  <a:cubicBezTo>
                    <a:pt x="567" y="124"/>
                    <a:pt x="460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7">
              <a:extLst>
                <a:ext uri="{FF2B5EF4-FFF2-40B4-BE49-F238E27FC236}">
                  <a16:creationId xmlns:a16="http://schemas.microsoft.com/office/drawing/2014/main" id="{1D2F55EE-F5C1-9B5B-CDAC-FBFC7E7DAAF0}"/>
                </a:ext>
              </a:extLst>
            </p:cNvPr>
            <p:cNvSpPr/>
            <p:nvPr/>
          </p:nvSpPr>
          <p:spPr>
            <a:xfrm>
              <a:off x="5473250" y="1215475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01" y="1"/>
                  </a:moveTo>
                  <a:cubicBezTo>
                    <a:pt x="134" y="1"/>
                    <a:pt x="0" y="167"/>
                    <a:pt x="34" y="334"/>
                  </a:cubicBezTo>
                  <a:cubicBezTo>
                    <a:pt x="34" y="454"/>
                    <a:pt x="167" y="573"/>
                    <a:pt x="315" y="573"/>
                  </a:cubicBezTo>
                  <a:cubicBezTo>
                    <a:pt x="332" y="573"/>
                    <a:pt x="350" y="571"/>
                    <a:pt x="367" y="568"/>
                  </a:cubicBezTo>
                  <a:cubicBezTo>
                    <a:pt x="501" y="568"/>
                    <a:pt x="634" y="401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7">
              <a:extLst>
                <a:ext uri="{FF2B5EF4-FFF2-40B4-BE49-F238E27FC236}">
                  <a16:creationId xmlns:a16="http://schemas.microsoft.com/office/drawing/2014/main" id="{2CDB8895-8707-B256-6D1A-1942F5963E68}"/>
                </a:ext>
              </a:extLst>
            </p:cNvPr>
            <p:cNvSpPr/>
            <p:nvPr/>
          </p:nvSpPr>
          <p:spPr>
            <a:xfrm>
              <a:off x="5661725" y="15899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33" y="467"/>
                    <a:pt x="167" y="567"/>
                    <a:pt x="334" y="567"/>
                  </a:cubicBezTo>
                  <a:cubicBezTo>
                    <a:pt x="500" y="567"/>
                    <a:pt x="600" y="400"/>
                    <a:pt x="600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7">
              <a:extLst>
                <a:ext uri="{FF2B5EF4-FFF2-40B4-BE49-F238E27FC236}">
                  <a16:creationId xmlns:a16="http://schemas.microsoft.com/office/drawing/2014/main" id="{2E800071-A91E-124A-0C15-B3DA116D5305}"/>
                </a:ext>
              </a:extLst>
            </p:cNvPr>
            <p:cNvSpPr/>
            <p:nvPr/>
          </p:nvSpPr>
          <p:spPr>
            <a:xfrm>
              <a:off x="5659200" y="1568225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301" y="1"/>
                  </a:moveTo>
                  <a:cubicBezTo>
                    <a:pt x="134" y="1"/>
                    <a:pt x="1" y="168"/>
                    <a:pt x="34" y="334"/>
                  </a:cubicBezTo>
                  <a:cubicBezTo>
                    <a:pt x="34" y="501"/>
                    <a:pt x="201" y="601"/>
                    <a:pt x="368" y="601"/>
                  </a:cubicBezTo>
                  <a:cubicBezTo>
                    <a:pt x="501" y="568"/>
                    <a:pt x="635" y="434"/>
                    <a:pt x="601" y="268"/>
                  </a:cubicBezTo>
                  <a:cubicBezTo>
                    <a:pt x="601" y="101"/>
                    <a:pt x="435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7">
              <a:extLst>
                <a:ext uri="{FF2B5EF4-FFF2-40B4-BE49-F238E27FC236}">
                  <a16:creationId xmlns:a16="http://schemas.microsoft.com/office/drawing/2014/main" id="{FD8C3F51-FAB3-714D-8DF1-2D6408768286}"/>
                </a:ext>
              </a:extLst>
            </p:cNvPr>
            <p:cNvSpPr/>
            <p:nvPr/>
          </p:nvSpPr>
          <p:spPr>
            <a:xfrm>
              <a:off x="5700900" y="1531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7">
              <a:extLst>
                <a:ext uri="{FF2B5EF4-FFF2-40B4-BE49-F238E27FC236}">
                  <a16:creationId xmlns:a16="http://schemas.microsoft.com/office/drawing/2014/main" id="{500779E6-87F3-27A0-A501-4DEFEBD96B84}"/>
                </a:ext>
              </a:extLst>
            </p:cNvPr>
            <p:cNvSpPr/>
            <p:nvPr/>
          </p:nvSpPr>
          <p:spPr>
            <a:xfrm>
              <a:off x="5484075" y="1132925"/>
              <a:ext cx="217700" cy="438675"/>
            </a:xfrm>
            <a:custGeom>
              <a:avLst/>
              <a:gdLst/>
              <a:ahLst/>
              <a:cxnLst/>
              <a:rect l="l" t="t" r="r" b="b"/>
              <a:pathLst>
                <a:path w="8708" h="17547" extrusionOk="0">
                  <a:moveTo>
                    <a:pt x="8432" y="12411"/>
                  </a:moveTo>
                  <a:cubicBezTo>
                    <a:pt x="8437" y="12421"/>
                    <a:pt x="8440" y="12432"/>
                    <a:pt x="8440" y="12443"/>
                  </a:cubicBezTo>
                  <a:cubicBezTo>
                    <a:pt x="8440" y="12421"/>
                    <a:pt x="8440" y="12414"/>
                    <a:pt x="8432" y="12411"/>
                  </a:cubicBezTo>
                  <a:close/>
                  <a:moveTo>
                    <a:pt x="1" y="0"/>
                  </a:moveTo>
                  <a:cubicBezTo>
                    <a:pt x="68" y="67"/>
                    <a:pt x="101" y="134"/>
                    <a:pt x="134" y="200"/>
                  </a:cubicBezTo>
                  <a:cubicBezTo>
                    <a:pt x="268" y="367"/>
                    <a:pt x="368" y="501"/>
                    <a:pt x="468" y="667"/>
                  </a:cubicBezTo>
                  <a:cubicBezTo>
                    <a:pt x="568" y="834"/>
                    <a:pt x="635" y="968"/>
                    <a:pt x="701" y="1134"/>
                  </a:cubicBezTo>
                  <a:cubicBezTo>
                    <a:pt x="802" y="1335"/>
                    <a:pt x="935" y="1535"/>
                    <a:pt x="1035" y="1735"/>
                  </a:cubicBezTo>
                  <a:cubicBezTo>
                    <a:pt x="1035" y="1735"/>
                    <a:pt x="1068" y="1768"/>
                    <a:pt x="1068" y="1802"/>
                  </a:cubicBezTo>
                  <a:cubicBezTo>
                    <a:pt x="1102" y="1868"/>
                    <a:pt x="1102" y="1935"/>
                    <a:pt x="1068" y="2035"/>
                  </a:cubicBezTo>
                  <a:cubicBezTo>
                    <a:pt x="1435" y="2736"/>
                    <a:pt x="1702" y="3503"/>
                    <a:pt x="1969" y="4237"/>
                  </a:cubicBezTo>
                  <a:cubicBezTo>
                    <a:pt x="1669" y="4337"/>
                    <a:pt x="1802" y="4670"/>
                    <a:pt x="1836" y="4904"/>
                  </a:cubicBezTo>
                  <a:cubicBezTo>
                    <a:pt x="2136" y="7339"/>
                    <a:pt x="4271" y="8740"/>
                    <a:pt x="6105" y="10074"/>
                  </a:cubicBezTo>
                  <a:cubicBezTo>
                    <a:pt x="6572" y="11075"/>
                    <a:pt x="7173" y="12076"/>
                    <a:pt x="7540" y="13143"/>
                  </a:cubicBezTo>
                  <a:cubicBezTo>
                    <a:pt x="7807" y="13610"/>
                    <a:pt x="7840" y="14544"/>
                    <a:pt x="8374" y="14711"/>
                  </a:cubicBezTo>
                  <a:cubicBezTo>
                    <a:pt x="8340" y="15345"/>
                    <a:pt x="8374" y="15945"/>
                    <a:pt x="8340" y="16579"/>
                  </a:cubicBezTo>
                  <a:cubicBezTo>
                    <a:pt x="8340" y="16612"/>
                    <a:pt x="8340" y="16646"/>
                    <a:pt x="8374" y="16679"/>
                  </a:cubicBezTo>
                  <a:cubicBezTo>
                    <a:pt x="8407" y="16846"/>
                    <a:pt x="8440" y="17046"/>
                    <a:pt x="8474" y="17246"/>
                  </a:cubicBezTo>
                  <a:cubicBezTo>
                    <a:pt x="8507" y="17346"/>
                    <a:pt x="8507" y="17446"/>
                    <a:pt x="8540" y="17546"/>
                  </a:cubicBezTo>
                  <a:cubicBezTo>
                    <a:pt x="8540" y="17513"/>
                    <a:pt x="8540" y="17479"/>
                    <a:pt x="8540" y="17446"/>
                  </a:cubicBezTo>
                  <a:cubicBezTo>
                    <a:pt x="8574" y="17179"/>
                    <a:pt x="8574" y="16879"/>
                    <a:pt x="8607" y="16612"/>
                  </a:cubicBezTo>
                  <a:cubicBezTo>
                    <a:pt x="8607" y="16646"/>
                    <a:pt x="8607" y="16646"/>
                    <a:pt x="8607" y="16679"/>
                  </a:cubicBezTo>
                  <a:cubicBezTo>
                    <a:pt x="8640" y="16579"/>
                    <a:pt x="8640" y="16479"/>
                    <a:pt x="8640" y="16412"/>
                  </a:cubicBezTo>
                  <a:cubicBezTo>
                    <a:pt x="8640" y="16312"/>
                    <a:pt x="8640" y="16245"/>
                    <a:pt x="8674" y="16145"/>
                  </a:cubicBezTo>
                  <a:cubicBezTo>
                    <a:pt x="8674" y="16078"/>
                    <a:pt x="8674" y="16012"/>
                    <a:pt x="8674" y="15945"/>
                  </a:cubicBezTo>
                  <a:lnTo>
                    <a:pt x="8674" y="15912"/>
                  </a:lnTo>
                  <a:lnTo>
                    <a:pt x="8674" y="15812"/>
                  </a:lnTo>
                  <a:lnTo>
                    <a:pt x="8674" y="15745"/>
                  </a:lnTo>
                  <a:cubicBezTo>
                    <a:pt x="8674" y="15345"/>
                    <a:pt x="8674" y="14944"/>
                    <a:pt x="8707" y="14544"/>
                  </a:cubicBezTo>
                  <a:lnTo>
                    <a:pt x="8707" y="14544"/>
                  </a:lnTo>
                  <a:cubicBezTo>
                    <a:pt x="8707" y="14555"/>
                    <a:pt x="8707" y="14566"/>
                    <a:pt x="8707" y="14577"/>
                  </a:cubicBezTo>
                  <a:cubicBezTo>
                    <a:pt x="8707" y="14577"/>
                    <a:pt x="8707" y="14544"/>
                    <a:pt x="8707" y="14544"/>
                  </a:cubicBezTo>
                  <a:cubicBezTo>
                    <a:pt x="8707" y="14544"/>
                    <a:pt x="8707" y="14544"/>
                    <a:pt x="8707" y="14544"/>
                  </a:cubicBezTo>
                  <a:lnTo>
                    <a:pt x="8707" y="14544"/>
                  </a:lnTo>
                  <a:cubicBezTo>
                    <a:pt x="8707" y="14286"/>
                    <a:pt x="8706" y="13999"/>
                    <a:pt x="8674" y="13743"/>
                  </a:cubicBezTo>
                  <a:cubicBezTo>
                    <a:pt x="8640" y="13577"/>
                    <a:pt x="8640" y="13410"/>
                    <a:pt x="8640" y="13210"/>
                  </a:cubicBezTo>
                  <a:cubicBezTo>
                    <a:pt x="8640" y="13243"/>
                    <a:pt x="8640" y="13243"/>
                    <a:pt x="8640" y="13243"/>
                  </a:cubicBezTo>
                  <a:cubicBezTo>
                    <a:pt x="8607" y="13176"/>
                    <a:pt x="8607" y="13076"/>
                    <a:pt x="8607" y="12976"/>
                  </a:cubicBezTo>
                  <a:cubicBezTo>
                    <a:pt x="8574" y="12910"/>
                    <a:pt x="8574" y="12843"/>
                    <a:pt x="8540" y="12776"/>
                  </a:cubicBezTo>
                  <a:cubicBezTo>
                    <a:pt x="8507" y="12643"/>
                    <a:pt x="8440" y="12509"/>
                    <a:pt x="8407" y="12409"/>
                  </a:cubicBezTo>
                  <a:cubicBezTo>
                    <a:pt x="8419" y="12409"/>
                    <a:pt x="8427" y="12409"/>
                    <a:pt x="8432" y="12411"/>
                  </a:cubicBezTo>
                  <a:lnTo>
                    <a:pt x="8432" y="12411"/>
                  </a:lnTo>
                  <a:cubicBezTo>
                    <a:pt x="8422" y="12391"/>
                    <a:pt x="8407" y="12376"/>
                    <a:pt x="8407" y="12376"/>
                  </a:cubicBezTo>
                  <a:cubicBezTo>
                    <a:pt x="8407" y="12376"/>
                    <a:pt x="8407" y="12342"/>
                    <a:pt x="8407" y="12342"/>
                  </a:cubicBezTo>
                  <a:cubicBezTo>
                    <a:pt x="8374" y="12242"/>
                    <a:pt x="8340" y="12176"/>
                    <a:pt x="8340" y="12076"/>
                  </a:cubicBezTo>
                  <a:cubicBezTo>
                    <a:pt x="8307" y="12009"/>
                    <a:pt x="8307" y="11976"/>
                    <a:pt x="8274" y="11909"/>
                  </a:cubicBezTo>
                  <a:lnTo>
                    <a:pt x="8274" y="11909"/>
                  </a:lnTo>
                  <a:lnTo>
                    <a:pt x="8307" y="11942"/>
                  </a:lnTo>
                  <a:cubicBezTo>
                    <a:pt x="8274" y="11842"/>
                    <a:pt x="8240" y="11775"/>
                    <a:pt x="8207" y="11675"/>
                  </a:cubicBezTo>
                  <a:cubicBezTo>
                    <a:pt x="8173" y="11609"/>
                    <a:pt x="8173" y="11575"/>
                    <a:pt x="8140" y="11509"/>
                  </a:cubicBezTo>
                  <a:cubicBezTo>
                    <a:pt x="8107" y="11442"/>
                    <a:pt x="8073" y="11408"/>
                    <a:pt x="8073" y="11342"/>
                  </a:cubicBezTo>
                  <a:cubicBezTo>
                    <a:pt x="8040" y="11275"/>
                    <a:pt x="8007" y="11208"/>
                    <a:pt x="7973" y="11142"/>
                  </a:cubicBezTo>
                  <a:cubicBezTo>
                    <a:pt x="7973" y="11108"/>
                    <a:pt x="7973" y="11075"/>
                    <a:pt x="7973" y="11042"/>
                  </a:cubicBezTo>
                  <a:cubicBezTo>
                    <a:pt x="7840" y="10808"/>
                    <a:pt x="7706" y="10575"/>
                    <a:pt x="7606" y="10341"/>
                  </a:cubicBezTo>
                  <a:cubicBezTo>
                    <a:pt x="6572" y="8840"/>
                    <a:pt x="5071" y="7806"/>
                    <a:pt x="3704" y="6638"/>
                  </a:cubicBezTo>
                  <a:cubicBezTo>
                    <a:pt x="2569" y="5071"/>
                    <a:pt x="2970" y="2736"/>
                    <a:pt x="1569" y="1268"/>
                  </a:cubicBezTo>
                  <a:cubicBezTo>
                    <a:pt x="1535" y="1235"/>
                    <a:pt x="1535" y="1235"/>
                    <a:pt x="1502" y="1201"/>
                  </a:cubicBezTo>
                  <a:cubicBezTo>
                    <a:pt x="1302" y="1001"/>
                    <a:pt x="1102" y="801"/>
                    <a:pt x="902" y="634"/>
                  </a:cubicBezTo>
                  <a:cubicBezTo>
                    <a:pt x="768" y="534"/>
                    <a:pt x="635" y="434"/>
                    <a:pt x="535" y="367"/>
                  </a:cubicBezTo>
                  <a:cubicBezTo>
                    <a:pt x="368" y="234"/>
                    <a:pt x="201" y="100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7">
              <a:extLst>
                <a:ext uri="{FF2B5EF4-FFF2-40B4-BE49-F238E27FC236}">
                  <a16:creationId xmlns:a16="http://schemas.microsoft.com/office/drawing/2014/main" id="{49219DA8-61BB-CD1D-966E-0F171B729F6B}"/>
                </a:ext>
              </a:extLst>
            </p:cNvPr>
            <p:cNvSpPr/>
            <p:nvPr/>
          </p:nvSpPr>
          <p:spPr>
            <a:xfrm>
              <a:off x="5700900" y="14756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0"/>
                  </a:moveTo>
                  <a:lnTo>
                    <a:pt x="1" y="33"/>
                  </a:lnTo>
                  <a:lnTo>
                    <a:pt x="1" y="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7">
              <a:extLst>
                <a:ext uri="{FF2B5EF4-FFF2-40B4-BE49-F238E27FC236}">
                  <a16:creationId xmlns:a16="http://schemas.microsoft.com/office/drawing/2014/main" id="{9A70C1E1-2CEE-FE32-E6AD-994F96D3CE42}"/>
                </a:ext>
              </a:extLst>
            </p:cNvPr>
            <p:cNvSpPr/>
            <p:nvPr/>
          </p:nvSpPr>
          <p:spPr>
            <a:xfrm>
              <a:off x="5742600" y="16874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1"/>
                  </a:moveTo>
                  <a:cubicBezTo>
                    <a:pt x="101" y="1"/>
                    <a:pt x="1" y="168"/>
                    <a:pt x="1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01" y="401"/>
                    <a:pt x="601" y="234"/>
                  </a:cubicBezTo>
                  <a:cubicBezTo>
                    <a:pt x="568" y="101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7">
              <a:extLst>
                <a:ext uri="{FF2B5EF4-FFF2-40B4-BE49-F238E27FC236}">
                  <a16:creationId xmlns:a16="http://schemas.microsoft.com/office/drawing/2014/main" id="{CD308F9B-5C3E-0AAF-9A12-35593A5442A5}"/>
                </a:ext>
              </a:extLst>
            </p:cNvPr>
            <p:cNvSpPr/>
            <p:nvPr/>
          </p:nvSpPr>
          <p:spPr>
            <a:xfrm>
              <a:off x="5477425" y="1065250"/>
              <a:ext cx="15850" cy="14325"/>
            </a:xfrm>
            <a:custGeom>
              <a:avLst/>
              <a:gdLst/>
              <a:ahLst/>
              <a:cxnLst/>
              <a:rect l="l" t="t" r="r" b="b"/>
              <a:pathLst>
                <a:path w="634" h="573" extrusionOk="0">
                  <a:moveTo>
                    <a:pt x="319" y="0"/>
                  </a:moveTo>
                  <a:cubicBezTo>
                    <a:pt x="302" y="0"/>
                    <a:pt x="285" y="2"/>
                    <a:pt x="267" y="5"/>
                  </a:cubicBezTo>
                  <a:cubicBezTo>
                    <a:pt x="134" y="5"/>
                    <a:pt x="0" y="172"/>
                    <a:pt x="33" y="306"/>
                  </a:cubicBezTo>
                  <a:cubicBezTo>
                    <a:pt x="33" y="472"/>
                    <a:pt x="200" y="572"/>
                    <a:pt x="334" y="572"/>
                  </a:cubicBezTo>
                  <a:cubicBezTo>
                    <a:pt x="500" y="572"/>
                    <a:pt x="634" y="406"/>
                    <a:pt x="601" y="239"/>
                  </a:cubicBezTo>
                  <a:cubicBezTo>
                    <a:pt x="571" y="120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7">
              <a:extLst>
                <a:ext uri="{FF2B5EF4-FFF2-40B4-BE49-F238E27FC236}">
                  <a16:creationId xmlns:a16="http://schemas.microsoft.com/office/drawing/2014/main" id="{DD1F4F7F-6289-1E4A-6BF6-4E71238909EE}"/>
                </a:ext>
              </a:extLst>
            </p:cNvPr>
            <p:cNvSpPr/>
            <p:nvPr/>
          </p:nvSpPr>
          <p:spPr>
            <a:xfrm>
              <a:off x="5469075" y="1045350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01" y="1"/>
                  </a:moveTo>
                  <a:cubicBezTo>
                    <a:pt x="134" y="1"/>
                    <a:pt x="1" y="168"/>
                    <a:pt x="34" y="301"/>
                  </a:cubicBezTo>
                  <a:cubicBezTo>
                    <a:pt x="34" y="450"/>
                    <a:pt x="168" y="573"/>
                    <a:pt x="292" y="573"/>
                  </a:cubicBezTo>
                  <a:cubicBezTo>
                    <a:pt x="306" y="573"/>
                    <a:pt x="320" y="571"/>
                    <a:pt x="334" y="568"/>
                  </a:cubicBezTo>
                  <a:cubicBezTo>
                    <a:pt x="501" y="568"/>
                    <a:pt x="634" y="401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7">
              <a:extLst>
                <a:ext uri="{FF2B5EF4-FFF2-40B4-BE49-F238E27FC236}">
                  <a16:creationId xmlns:a16="http://schemas.microsoft.com/office/drawing/2014/main" id="{EB3BF46B-D9C3-BE41-BB77-2A170702483F}"/>
                </a:ext>
              </a:extLst>
            </p:cNvPr>
            <p:cNvSpPr/>
            <p:nvPr/>
          </p:nvSpPr>
          <p:spPr>
            <a:xfrm>
              <a:off x="5454900" y="10612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1" y="1"/>
                    <a:pt x="0" y="167"/>
                    <a:pt x="0" y="334"/>
                  </a:cubicBezTo>
                  <a:cubicBezTo>
                    <a:pt x="30" y="453"/>
                    <a:pt x="140" y="573"/>
                    <a:pt x="282" y="573"/>
                  </a:cubicBezTo>
                  <a:cubicBezTo>
                    <a:pt x="299" y="573"/>
                    <a:pt x="316" y="571"/>
                    <a:pt x="334" y="568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7">
              <a:extLst>
                <a:ext uri="{FF2B5EF4-FFF2-40B4-BE49-F238E27FC236}">
                  <a16:creationId xmlns:a16="http://schemas.microsoft.com/office/drawing/2014/main" id="{3FEDDAB2-0C56-655B-5AEA-D5AE116A39F1}"/>
                </a:ext>
              </a:extLst>
            </p:cNvPr>
            <p:cNvSpPr/>
            <p:nvPr/>
          </p:nvSpPr>
          <p:spPr>
            <a:xfrm>
              <a:off x="5380675" y="863125"/>
              <a:ext cx="56725" cy="210600"/>
            </a:xfrm>
            <a:custGeom>
              <a:avLst/>
              <a:gdLst/>
              <a:ahLst/>
              <a:cxnLst/>
              <a:rect l="l" t="t" r="r" b="b"/>
              <a:pathLst>
                <a:path w="2269" h="8424" extrusionOk="0">
                  <a:moveTo>
                    <a:pt x="1272" y="1"/>
                  </a:moveTo>
                  <a:cubicBezTo>
                    <a:pt x="1191" y="1"/>
                    <a:pt x="1101" y="47"/>
                    <a:pt x="1001" y="151"/>
                  </a:cubicBezTo>
                  <a:cubicBezTo>
                    <a:pt x="942" y="80"/>
                    <a:pt x="854" y="47"/>
                    <a:pt x="764" y="47"/>
                  </a:cubicBezTo>
                  <a:cubicBezTo>
                    <a:pt x="601" y="47"/>
                    <a:pt x="434" y="158"/>
                    <a:pt x="434" y="351"/>
                  </a:cubicBezTo>
                  <a:cubicBezTo>
                    <a:pt x="1" y="351"/>
                    <a:pt x="101" y="785"/>
                    <a:pt x="301" y="1019"/>
                  </a:cubicBezTo>
                  <a:cubicBezTo>
                    <a:pt x="601" y="1486"/>
                    <a:pt x="668" y="2053"/>
                    <a:pt x="1001" y="2486"/>
                  </a:cubicBezTo>
                  <a:cubicBezTo>
                    <a:pt x="1235" y="3921"/>
                    <a:pt x="1135" y="5388"/>
                    <a:pt x="1302" y="6856"/>
                  </a:cubicBezTo>
                  <a:cubicBezTo>
                    <a:pt x="1302" y="6856"/>
                    <a:pt x="1302" y="6856"/>
                    <a:pt x="1335" y="6889"/>
                  </a:cubicBezTo>
                  <a:cubicBezTo>
                    <a:pt x="1368" y="6956"/>
                    <a:pt x="1402" y="7023"/>
                    <a:pt x="1435" y="7056"/>
                  </a:cubicBezTo>
                  <a:cubicBezTo>
                    <a:pt x="1468" y="7156"/>
                    <a:pt x="1502" y="7223"/>
                    <a:pt x="1568" y="7290"/>
                  </a:cubicBezTo>
                  <a:cubicBezTo>
                    <a:pt x="1635" y="7457"/>
                    <a:pt x="1735" y="7590"/>
                    <a:pt x="1802" y="7723"/>
                  </a:cubicBezTo>
                  <a:cubicBezTo>
                    <a:pt x="1969" y="7957"/>
                    <a:pt x="2102" y="8190"/>
                    <a:pt x="2269" y="8424"/>
                  </a:cubicBezTo>
                  <a:cubicBezTo>
                    <a:pt x="2136" y="7890"/>
                    <a:pt x="2069" y="7323"/>
                    <a:pt x="2069" y="6723"/>
                  </a:cubicBezTo>
                  <a:cubicBezTo>
                    <a:pt x="1969" y="5155"/>
                    <a:pt x="2102" y="3554"/>
                    <a:pt x="2002" y="1986"/>
                  </a:cubicBezTo>
                  <a:cubicBezTo>
                    <a:pt x="1916" y="1643"/>
                    <a:pt x="1757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7">
              <a:extLst>
                <a:ext uri="{FF2B5EF4-FFF2-40B4-BE49-F238E27FC236}">
                  <a16:creationId xmlns:a16="http://schemas.microsoft.com/office/drawing/2014/main" id="{08A588B1-5BBE-860A-428C-F05572868FA1}"/>
                </a:ext>
              </a:extLst>
            </p:cNvPr>
            <p:cNvSpPr/>
            <p:nvPr/>
          </p:nvSpPr>
          <p:spPr>
            <a:xfrm>
              <a:off x="5574975" y="10512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0"/>
                  </a:cubicBezTo>
                  <a:cubicBezTo>
                    <a:pt x="34" y="467"/>
                    <a:pt x="168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7">
              <a:extLst>
                <a:ext uri="{FF2B5EF4-FFF2-40B4-BE49-F238E27FC236}">
                  <a16:creationId xmlns:a16="http://schemas.microsoft.com/office/drawing/2014/main" id="{DB8A9A0D-DF5E-5DA4-9C70-E2D57876CA22}"/>
                </a:ext>
              </a:extLst>
            </p:cNvPr>
            <p:cNvSpPr/>
            <p:nvPr/>
          </p:nvSpPr>
          <p:spPr>
            <a:xfrm>
              <a:off x="5230575" y="1870175"/>
              <a:ext cx="431175" cy="77525"/>
            </a:xfrm>
            <a:custGeom>
              <a:avLst/>
              <a:gdLst/>
              <a:ahLst/>
              <a:cxnLst/>
              <a:rect l="l" t="t" r="r" b="b"/>
              <a:pathLst>
                <a:path w="17247" h="3101" extrusionOk="0">
                  <a:moveTo>
                    <a:pt x="13433" y="1"/>
                  </a:moveTo>
                  <a:cubicBezTo>
                    <a:pt x="12744" y="1"/>
                    <a:pt x="12057" y="47"/>
                    <a:pt x="11375" y="165"/>
                  </a:cubicBezTo>
                  <a:cubicBezTo>
                    <a:pt x="10265" y="297"/>
                    <a:pt x="9490" y="1308"/>
                    <a:pt x="8437" y="1308"/>
                  </a:cubicBezTo>
                  <a:cubicBezTo>
                    <a:pt x="8160" y="1308"/>
                    <a:pt x="7865" y="1239"/>
                    <a:pt x="7539" y="1065"/>
                  </a:cubicBezTo>
                  <a:cubicBezTo>
                    <a:pt x="6961" y="777"/>
                    <a:pt x="6383" y="663"/>
                    <a:pt x="5806" y="663"/>
                  </a:cubicBezTo>
                  <a:cubicBezTo>
                    <a:pt x="3915" y="663"/>
                    <a:pt x="2024" y="1877"/>
                    <a:pt x="134" y="2133"/>
                  </a:cubicBezTo>
                  <a:cubicBezTo>
                    <a:pt x="100" y="2166"/>
                    <a:pt x="34" y="2166"/>
                    <a:pt x="0" y="2200"/>
                  </a:cubicBezTo>
                  <a:cubicBezTo>
                    <a:pt x="100" y="2233"/>
                    <a:pt x="167" y="2233"/>
                    <a:pt x="234" y="2266"/>
                  </a:cubicBezTo>
                  <a:lnTo>
                    <a:pt x="367" y="2266"/>
                  </a:lnTo>
                  <a:cubicBezTo>
                    <a:pt x="467" y="2300"/>
                    <a:pt x="601" y="2300"/>
                    <a:pt x="701" y="2333"/>
                  </a:cubicBezTo>
                  <a:cubicBezTo>
                    <a:pt x="901" y="2366"/>
                    <a:pt x="1101" y="2400"/>
                    <a:pt x="1301" y="2433"/>
                  </a:cubicBezTo>
                  <a:lnTo>
                    <a:pt x="1501" y="2433"/>
                  </a:lnTo>
                  <a:cubicBezTo>
                    <a:pt x="1968" y="2300"/>
                    <a:pt x="2435" y="2100"/>
                    <a:pt x="2902" y="1933"/>
                  </a:cubicBezTo>
                  <a:cubicBezTo>
                    <a:pt x="2936" y="2100"/>
                    <a:pt x="3061" y="2150"/>
                    <a:pt x="3207" y="2150"/>
                  </a:cubicBezTo>
                  <a:cubicBezTo>
                    <a:pt x="3353" y="2150"/>
                    <a:pt x="3520" y="2100"/>
                    <a:pt x="3636" y="2066"/>
                  </a:cubicBezTo>
                  <a:cubicBezTo>
                    <a:pt x="4071" y="1961"/>
                    <a:pt x="4512" y="1897"/>
                    <a:pt x="4950" y="1897"/>
                  </a:cubicBezTo>
                  <a:cubicBezTo>
                    <a:pt x="5489" y="1897"/>
                    <a:pt x="6024" y="1994"/>
                    <a:pt x="6538" y="2233"/>
                  </a:cubicBezTo>
                  <a:cubicBezTo>
                    <a:pt x="7172" y="2466"/>
                    <a:pt x="7673" y="3034"/>
                    <a:pt x="8373" y="3100"/>
                  </a:cubicBezTo>
                  <a:lnTo>
                    <a:pt x="8640" y="3100"/>
                  </a:lnTo>
                  <a:cubicBezTo>
                    <a:pt x="9841" y="3034"/>
                    <a:pt x="10875" y="2333"/>
                    <a:pt x="11842" y="1599"/>
                  </a:cubicBezTo>
                  <a:cubicBezTo>
                    <a:pt x="12476" y="1099"/>
                    <a:pt x="13043" y="865"/>
                    <a:pt x="13877" y="832"/>
                  </a:cubicBezTo>
                  <a:cubicBezTo>
                    <a:pt x="14344" y="799"/>
                    <a:pt x="14778" y="765"/>
                    <a:pt x="15211" y="765"/>
                  </a:cubicBezTo>
                  <a:cubicBezTo>
                    <a:pt x="15378" y="699"/>
                    <a:pt x="15578" y="699"/>
                    <a:pt x="15778" y="665"/>
                  </a:cubicBezTo>
                  <a:cubicBezTo>
                    <a:pt x="15795" y="649"/>
                    <a:pt x="15820" y="640"/>
                    <a:pt x="15845" y="640"/>
                  </a:cubicBezTo>
                  <a:cubicBezTo>
                    <a:pt x="15870" y="640"/>
                    <a:pt x="15895" y="649"/>
                    <a:pt x="15912" y="665"/>
                  </a:cubicBezTo>
                  <a:lnTo>
                    <a:pt x="16012" y="665"/>
                  </a:lnTo>
                  <a:cubicBezTo>
                    <a:pt x="16045" y="632"/>
                    <a:pt x="16079" y="632"/>
                    <a:pt x="16112" y="632"/>
                  </a:cubicBezTo>
                  <a:cubicBezTo>
                    <a:pt x="16179" y="598"/>
                    <a:pt x="16279" y="598"/>
                    <a:pt x="16379" y="565"/>
                  </a:cubicBezTo>
                  <a:cubicBezTo>
                    <a:pt x="16512" y="532"/>
                    <a:pt x="16646" y="498"/>
                    <a:pt x="16779" y="465"/>
                  </a:cubicBezTo>
                  <a:cubicBezTo>
                    <a:pt x="16946" y="398"/>
                    <a:pt x="17079" y="365"/>
                    <a:pt x="17246" y="298"/>
                  </a:cubicBezTo>
                  <a:cubicBezTo>
                    <a:pt x="17013" y="265"/>
                    <a:pt x="16779" y="265"/>
                    <a:pt x="16612" y="232"/>
                  </a:cubicBezTo>
                  <a:cubicBezTo>
                    <a:pt x="15560" y="110"/>
                    <a:pt x="14495" y="1"/>
                    <a:pt x="1343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7">
              <a:extLst>
                <a:ext uri="{FF2B5EF4-FFF2-40B4-BE49-F238E27FC236}">
                  <a16:creationId xmlns:a16="http://schemas.microsoft.com/office/drawing/2014/main" id="{446BB3D2-BF9C-0565-9AE7-AE69015D2F11}"/>
                </a:ext>
              </a:extLst>
            </p:cNvPr>
            <p:cNvSpPr/>
            <p:nvPr/>
          </p:nvSpPr>
          <p:spPr>
            <a:xfrm>
              <a:off x="5842475" y="1958575"/>
              <a:ext cx="93625" cy="180925"/>
            </a:xfrm>
            <a:custGeom>
              <a:avLst/>
              <a:gdLst/>
              <a:ahLst/>
              <a:cxnLst/>
              <a:rect l="l" t="t" r="r" b="b"/>
              <a:pathLst>
                <a:path w="3745" h="7237" extrusionOk="0">
                  <a:moveTo>
                    <a:pt x="759" y="1"/>
                  </a:moveTo>
                  <a:cubicBezTo>
                    <a:pt x="76" y="1"/>
                    <a:pt x="0" y="1632"/>
                    <a:pt x="142" y="2200"/>
                  </a:cubicBezTo>
                  <a:cubicBezTo>
                    <a:pt x="509" y="3967"/>
                    <a:pt x="1576" y="5469"/>
                    <a:pt x="2477" y="7003"/>
                  </a:cubicBezTo>
                  <a:cubicBezTo>
                    <a:pt x="2477" y="7136"/>
                    <a:pt x="2610" y="7236"/>
                    <a:pt x="2744" y="7236"/>
                  </a:cubicBezTo>
                  <a:lnTo>
                    <a:pt x="2811" y="7236"/>
                  </a:lnTo>
                  <a:cubicBezTo>
                    <a:pt x="2911" y="7236"/>
                    <a:pt x="2977" y="7170"/>
                    <a:pt x="3011" y="7070"/>
                  </a:cubicBezTo>
                  <a:cubicBezTo>
                    <a:pt x="3378" y="6870"/>
                    <a:pt x="3645" y="6102"/>
                    <a:pt x="3745" y="5702"/>
                  </a:cubicBezTo>
                  <a:cubicBezTo>
                    <a:pt x="3178" y="4668"/>
                    <a:pt x="2344" y="3734"/>
                    <a:pt x="2010" y="2566"/>
                  </a:cubicBezTo>
                  <a:cubicBezTo>
                    <a:pt x="1710" y="1799"/>
                    <a:pt x="1843" y="799"/>
                    <a:pt x="1176" y="165"/>
                  </a:cubicBezTo>
                  <a:cubicBezTo>
                    <a:pt x="1017" y="51"/>
                    <a:pt x="879" y="1"/>
                    <a:pt x="75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7">
              <a:extLst>
                <a:ext uri="{FF2B5EF4-FFF2-40B4-BE49-F238E27FC236}">
                  <a16:creationId xmlns:a16="http://schemas.microsoft.com/office/drawing/2014/main" id="{8C8CCCB0-EA04-B129-55F0-9C329F0D75EC}"/>
                </a:ext>
              </a:extLst>
            </p:cNvPr>
            <p:cNvSpPr/>
            <p:nvPr/>
          </p:nvSpPr>
          <p:spPr>
            <a:xfrm>
              <a:off x="5911050" y="2139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7">
              <a:extLst>
                <a:ext uri="{FF2B5EF4-FFF2-40B4-BE49-F238E27FC236}">
                  <a16:creationId xmlns:a16="http://schemas.microsoft.com/office/drawing/2014/main" id="{82EFC84A-6053-9869-6A52-CCE5D35A6003}"/>
                </a:ext>
              </a:extLst>
            </p:cNvPr>
            <p:cNvSpPr/>
            <p:nvPr/>
          </p:nvSpPr>
          <p:spPr>
            <a:xfrm>
              <a:off x="5198050" y="2466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7">
              <a:extLst>
                <a:ext uri="{FF2B5EF4-FFF2-40B4-BE49-F238E27FC236}">
                  <a16:creationId xmlns:a16="http://schemas.microsoft.com/office/drawing/2014/main" id="{C8DB4113-9C4C-111B-0BF1-4DC8A4E0CE06}"/>
                </a:ext>
              </a:extLst>
            </p:cNvPr>
            <p:cNvSpPr/>
            <p:nvPr/>
          </p:nvSpPr>
          <p:spPr>
            <a:xfrm>
              <a:off x="5154675" y="2264100"/>
              <a:ext cx="696375" cy="269025"/>
            </a:xfrm>
            <a:custGeom>
              <a:avLst/>
              <a:gdLst/>
              <a:ahLst/>
              <a:cxnLst/>
              <a:rect l="l" t="t" r="r" b="b"/>
              <a:pathLst>
                <a:path w="27855" h="10761" extrusionOk="0">
                  <a:moveTo>
                    <a:pt x="15676" y="0"/>
                  </a:moveTo>
                  <a:cubicBezTo>
                    <a:pt x="15412" y="0"/>
                    <a:pt x="15145" y="97"/>
                    <a:pt x="14878" y="319"/>
                  </a:cubicBezTo>
                  <a:cubicBezTo>
                    <a:pt x="14811" y="386"/>
                    <a:pt x="14778" y="486"/>
                    <a:pt x="14711" y="553"/>
                  </a:cubicBezTo>
                  <a:cubicBezTo>
                    <a:pt x="14678" y="586"/>
                    <a:pt x="14678" y="619"/>
                    <a:pt x="14678" y="619"/>
                  </a:cubicBezTo>
                  <a:cubicBezTo>
                    <a:pt x="14611" y="686"/>
                    <a:pt x="14578" y="786"/>
                    <a:pt x="14545" y="853"/>
                  </a:cubicBezTo>
                  <a:cubicBezTo>
                    <a:pt x="14511" y="886"/>
                    <a:pt x="14511" y="920"/>
                    <a:pt x="14478" y="920"/>
                  </a:cubicBezTo>
                  <a:cubicBezTo>
                    <a:pt x="14478" y="953"/>
                    <a:pt x="14478" y="1020"/>
                    <a:pt x="14445" y="1053"/>
                  </a:cubicBezTo>
                  <a:cubicBezTo>
                    <a:pt x="14445" y="1120"/>
                    <a:pt x="14411" y="1187"/>
                    <a:pt x="14378" y="1287"/>
                  </a:cubicBezTo>
                  <a:cubicBezTo>
                    <a:pt x="14311" y="1453"/>
                    <a:pt x="14278" y="1587"/>
                    <a:pt x="14211" y="1754"/>
                  </a:cubicBezTo>
                  <a:cubicBezTo>
                    <a:pt x="14211" y="1787"/>
                    <a:pt x="14211" y="1787"/>
                    <a:pt x="14178" y="1820"/>
                  </a:cubicBezTo>
                  <a:cubicBezTo>
                    <a:pt x="14211" y="1954"/>
                    <a:pt x="14244" y="2087"/>
                    <a:pt x="14244" y="2221"/>
                  </a:cubicBezTo>
                  <a:cubicBezTo>
                    <a:pt x="14244" y="2321"/>
                    <a:pt x="14244" y="2421"/>
                    <a:pt x="14244" y="2487"/>
                  </a:cubicBezTo>
                  <a:cubicBezTo>
                    <a:pt x="14078" y="2821"/>
                    <a:pt x="13644" y="3388"/>
                    <a:pt x="14044" y="3622"/>
                  </a:cubicBezTo>
                  <a:cubicBezTo>
                    <a:pt x="14011" y="3622"/>
                    <a:pt x="13978" y="3655"/>
                    <a:pt x="13978" y="3722"/>
                  </a:cubicBezTo>
                  <a:cubicBezTo>
                    <a:pt x="13144" y="5390"/>
                    <a:pt x="12076" y="6924"/>
                    <a:pt x="10408" y="7891"/>
                  </a:cubicBezTo>
                  <a:cubicBezTo>
                    <a:pt x="9147" y="8411"/>
                    <a:pt x="7775" y="8820"/>
                    <a:pt x="6402" y="8820"/>
                  </a:cubicBezTo>
                  <a:cubicBezTo>
                    <a:pt x="5924" y="8820"/>
                    <a:pt x="5445" y="8771"/>
                    <a:pt x="4971" y="8659"/>
                  </a:cubicBezTo>
                  <a:cubicBezTo>
                    <a:pt x="3837" y="8225"/>
                    <a:pt x="2736" y="7558"/>
                    <a:pt x="1869" y="6690"/>
                  </a:cubicBezTo>
                  <a:cubicBezTo>
                    <a:pt x="1235" y="6123"/>
                    <a:pt x="768" y="5223"/>
                    <a:pt x="301" y="4722"/>
                  </a:cubicBezTo>
                  <a:lnTo>
                    <a:pt x="268" y="4722"/>
                  </a:lnTo>
                  <a:cubicBezTo>
                    <a:pt x="234" y="4656"/>
                    <a:pt x="234" y="4556"/>
                    <a:pt x="234" y="4456"/>
                  </a:cubicBezTo>
                  <a:cubicBezTo>
                    <a:pt x="134" y="4355"/>
                    <a:pt x="68" y="4255"/>
                    <a:pt x="1" y="4155"/>
                  </a:cubicBezTo>
                  <a:lnTo>
                    <a:pt x="1" y="4155"/>
                  </a:lnTo>
                  <a:cubicBezTo>
                    <a:pt x="1" y="4389"/>
                    <a:pt x="34" y="4656"/>
                    <a:pt x="101" y="4889"/>
                  </a:cubicBezTo>
                  <a:cubicBezTo>
                    <a:pt x="168" y="5223"/>
                    <a:pt x="268" y="5556"/>
                    <a:pt x="368" y="5890"/>
                  </a:cubicBezTo>
                  <a:cubicBezTo>
                    <a:pt x="368" y="5890"/>
                    <a:pt x="368" y="5923"/>
                    <a:pt x="401" y="5923"/>
                  </a:cubicBezTo>
                  <a:cubicBezTo>
                    <a:pt x="435" y="6057"/>
                    <a:pt x="468" y="6157"/>
                    <a:pt x="535" y="6290"/>
                  </a:cubicBezTo>
                  <a:cubicBezTo>
                    <a:pt x="601" y="6424"/>
                    <a:pt x="668" y="6524"/>
                    <a:pt x="735" y="6657"/>
                  </a:cubicBezTo>
                  <a:cubicBezTo>
                    <a:pt x="868" y="6924"/>
                    <a:pt x="1035" y="7157"/>
                    <a:pt x="1168" y="7391"/>
                  </a:cubicBezTo>
                  <a:cubicBezTo>
                    <a:pt x="1369" y="7624"/>
                    <a:pt x="1535" y="7858"/>
                    <a:pt x="1735" y="8091"/>
                  </a:cubicBezTo>
                  <a:cubicBezTo>
                    <a:pt x="1735" y="8125"/>
                    <a:pt x="1769" y="8158"/>
                    <a:pt x="1802" y="8158"/>
                  </a:cubicBezTo>
                  <a:cubicBezTo>
                    <a:pt x="1802" y="8192"/>
                    <a:pt x="1836" y="8225"/>
                    <a:pt x="1836" y="8225"/>
                  </a:cubicBezTo>
                  <a:cubicBezTo>
                    <a:pt x="1836" y="8225"/>
                    <a:pt x="1869" y="8258"/>
                    <a:pt x="1869" y="8258"/>
                  </a:cubicBezTo>
                  <a:cubicBezTo>
                    <a:pt x="1902" y="8292"/>
                    <a:pt x="1902" y="8292"/>
                    <a:pt x="1902" y="8292"/>
                  </a:cubicBezTo>
                  <a:lnTo>
                    <a:pt x="1936" y="8292"/>
                  </a:lnTo>
                  <a:cubicBezTo>
                    <a:pt x="1936" y="8292"/>
                    <a:pt x="1936" y="8325"/>
                    <a:pt x="1936" y="8325"/>
                  </a:cubicBezTo>
                  <a:cubicBezTo>
                    <a:pt x="1936" y="8325"/>
                    <a:pt x="1969" y="8325"/>
                    <a:pt x="1969" y="8358"/>
                  </a:cubicBezTo>
                  <a:lnTo>
                    <a:pt x="2069" y="8458"/>
                  </a:lnTo>
                  <a:cubicBezTo>
                    <a:pt x="2069" y="8458"/>
                    <a:pt x="2069" y="8458"/>
                    <a:pt x="2069" y="8458"/>
                  </a:cubicBezTo>
                  <a:lnTo>
                    <a:pt x="2069" y="8458"/>
                  </a:lnTo>
                  <a:cubicBezTo>
                    <a:pt x="2069" y="8458"/>
                    <a:pt x="2069" y="8492"/>
                    <a:pt x="2069" y="8492"/>
                  </a:cubicBezTo>
                  <a:lnTo>
                    <a:pt x="2102" y="8492"/>
                  </a:lnTo>
                  <a:lnTo>
                    <a:pt x="2074" y="8464"/>
                  </a:lnTo>
                  <a:lnTo>
                    <a:pt x="2074" y="8464"/>
                  </a:lnTo>
                  <a:cubicBezTo>
                    <a:pt x="2272" y="8661"/>
                    <a:pt x="2438" y="8827"/>
                    <a:pt x="2636" y="8992"/>
                  </a:cubicBezTo>
                  <a:cubicBezTo>
                    <a:pt x="2836" y="9159"/>
                    <a:pt x="3036" y="9292"/>
                    <a:pt x="3237" y="9459"/>
                  </a:cubicBezTo>
                  <a:cubicBezTo>
                    <a:pt x="3670" y="9726"/>
                    <a:pt x="4070" y="9993"/>
                    <a:pt x="4537" y="10193"/>
                  </a:cubicBezTo>
                  <a:cubicBezTo>
                    <a:pt x="5004" y="10393"/>
                    <a:pt x="5505" y="10527"/>
                    <a:pt x="5972" y="10627"/>
                  </a:cubicBezTo>
                  <a:cubicBezTo>
                    <a:pt x="6205" y="10693"/>
                    <a:pt x="6439" y="10727"/>
                    <a:pt x="6672" y="10760"/>
                  </a:cubicBezTo>
                  <a:cubicBezTo>
                    <a:pt x="6739" y="10760"/>
                    <a:pt x="6806" y="10727"/>
                    <a:pt x="6872" y="10727"/>
                  </a:cubicBezTo>
                  <a:lnTo>
                    <a:pt x="6906" y="10727"/>
                  </a:lnTo>
                  <a:cubicBezTo>
                    <a:pt x="8240" y="10660"/>
                    <a:pt x="9508" y="10226"/>
                    <a:pt x="10642" y="9559"/>
                  </a:cubicBezTo>
                  <a:cubicBezTo>
                    <a:pt x="12009" y="8992"/>
                    <a:pt x="13044" y="7791"/>
                    <a:pt x="14178" y="6924"/>
                  </a:cubicBezTo>
                  <a:cubicBezTo>
                    <a:pt x="14850" y="6307"/>
                    <a:pt x="15546" y="6071"/>
                    <a:pt x="16251" y="6071"/>
                  </a:cubicBezTo>
                  <a:cubicBezTo>
                    <a:pt x="18099" y="6071"/>
                    <a:pt x="20012" y="7688"/>
                    <a:pt x="21750" y="8292"/>
                  </a:cubicBezTo>
                  <a:cubicBezTo>
                    <a:pt x="22709" y="8599"/>
                    <a:pt x="23756" y="8850"/>
                    <a:pt x="24777" y="8850"/>
                  </a:cubicBezTo>
                  <a:cubicBezTo>
                    <a:pt x="25532" y="8850"/>
                    <a:pt x="26273" y="8713"/>
                    <a:pt x="26953" y="8358"/>
                  </a:cubicBezTo>
                  <a:cubicBezTo>
                    <a:pt x="27087" y="8292"/>
                    <a:pt x="27154" y="8192"/>
                    <a:pt x="27154" y="8058"/>
                  </a:cubicBezTo>
                  <a:cubicBezTo>
                    <a:pt x="27254" y="7991"/>
                    <a:pt x="27287" y="7891"/>
                    <a:pt x="27287" y="7758"/>
                  </a:cubicBezTo>
                  <a:cubicBezTo>
                    <a:pt x="27254" y="7691"/>
                    <a:pt x="27220" y="7658"/>
                    <a:pt x="27187" y="7624"/>
                  </a:cubicBezTo>
                  <a:cubicBezTo>
                    <a:pt x="27254" y="7558"/>
                    <a:pt x="27320" y="7458"/>
                    <a:pt x="27354" y="7358"/>
                  </a:cubicBezTo>
                  <a:cubicBezTo>
                    <a:pt x="27387" y="7258"/>
                    <a:pt x="27387" y="7124"/>
                    <a:pt x="27320" y="7024"/>
                  </a:cubicBezTo>
                  <a:cubicBezTo>
                    <a:pt x="27320" y="6757"/>
                    <a:pt x="27654" y="6290"/>
                    <a:pt x="27621" y="5957"/>
                  </a:cubicBezTo>
                  <a:cubicBezTo>
                    <a:pt x="27787" y="5857"/>
                    <a:pt x="27854" y="5723"/>
                    <a:pt x="27787" y="5523"/>
                  </a:cubicBezTo>
                  <a:cubicBezTo>
                    <a:pt x="27721" y="5434"/>
                    <a:pt x="27624" y="5390"/>
                    <a:pt x="27528" y="5390"/>
                  </a:cubicBezTo>
                  <a:cubicBezTo>
                    <a:pt x="27480" y="5390"/>
                    <a:pt x="27432" y="5401"/>
                    <a:pt x="27387" y="5423"/>
                  </a:cubicBezTo>
                  <a:cubicBezTo>
                    <a:pt x="26953" y="5656"/>
                    <a:pt x="26520" y="5890"/>
                    <a:pt x="26086" y="6057"/>
                  </a:cubicBezTo>
                  <a:cubicBezTo>
                    <a:pt x="25410" y="6315"/>
                    <a:pt x="24662" y="6455"/>
                    <a:pt x="23913" y="6455"/>
                  </a:cubicBezTo>
                  <a:cubicBezTo>
                    <a:pt x="23407" y="6455"/>
                    <a:pt x="22901" y="6391"/>
                    <a:pt x="22417" y="6257"/>
                  </a:cubicBezTo>
                  <a:cubicBezTo>
                    <a:pt x="22083" y="6123"/>
                    <a:pt x="21750" y="5990"/>
                    <a:pt x="21416" y="5790"/>
                  </a:cubicBezTo>
                  <a:lnTo>
                    <a:pt x="21416" y="5756"/>
                  </a:lnTo>
                  <a:cubicBezTo>
                    <a:pt x="21383" y="5756"/>
                    <a:pt x="21316" y="5723"/>
                    <a:pt x="21249" y="5690"/>
                  </a:cubicBezTo>
                  <a:cubicBezTo>
                    <a:pt x="21249" y="5690"/>
                    <a:pt x="21216" y="5656"/>
                    <a:pt x="21216" y="5656"/>
                  </a:cubicBezTo>
                  <a:lnTo>
                    <a:pt x="21083" y="5656"/>
                  </a:lnTo>
                  <a:cubicBezTo>
                    <a:pt x="21049" y="5623"/>
                    <a:pt x="21016" y="5623"/>
                    <a:pt x="20983" y="5623"/>
                  </a:cubicBezTo>
                  <a:lnTo>
                    <a:pt x="20916" y="5590"/>
                  </a:lnTo>
                  <a:cubicBezTo>
                    <a:pt x="20882" y="5590"/>
                    <a:pt x="20882" y="5556"/>
                    <a:pt x="20882" y="5556"/>
                  </a:cubicBezTo>
                  <a:cubicBezTo>
                    <a:pt x="20816" y="5523"/>
                    <a:pt x="20749" y="5490"/>
                    <a:pt x="20682" y="5456"/>
                  </a:cubicBezTo>
                  <a:lnTo>
                    <a:pt x="20649" y="5456"/>
                  </a:lnTo>
                  <a:cubicBezTo>
                    <a:pt x="20582" y="5390"/>
                    <a:pt x="20516" y="5356"/>
                    <a:pt x="20449" y="5323"/>
                  </a:cubicBezTo>
                  <a:cubicBezTo>
                    <a:pt x="20415" y="5289"/>
                    <a:pt x="20415" y="5289"/>
                    <a:pt x="20415" y="5289"/>
                  </a:cubicBezTo>
                  <a:cubicBezTo>
                    <a:pt x="20382" y="5256"/>
                    <a:pt x="20382" y="5256"/>
                    <a:pt x="20349" y="5256"/>
                  </a:cubicBezTo>
                  <a:cubicBezTo>
                    <a:pt x="20315" y="5223"/>
                    <a:pt x="20315" y="5189"/>
                    <a:pt x="20282" y="5189"/>
                  </a:cubicBezTo>
                  <a:cubicBezTo>
                    <a:pt x="20249" y="5156"/>
                    <a:pt x="20215" y="5123"/>
                    <a:pt x="20182" y="5089"/>
                  </a:cubicBezTo>
                  <a:cubicBezTo>
                    <a:pt x="20182" y="5056"/>
                    <a:pt x="20149" y="5056"/>
                    <a:pt x="20115" y="5023"/>
                  </a:cubicBezTo>
                  <a:cubicBezTo>
                    <a:pt x="20115" y="4989"/>
                    <a:pt x="20115" y="4989"/>
                    <a:pt x="20115" y="4989"/>
                  </a:cubicBezTo>
                  <a:cubicBezTo>
                    <a:pt x="20049" y="4923"/>
                    <a:pt x="20015" y="4889"/>
                    <a:pt x="19982" y="4822"/>
                  </a:cubicBezTo>
                  <a:cubicBezTo>
                    <a:pt x="19882" y="4689"/>
                    <a:pt x="19748" y="4556"/>
                    <a:pt x="19648" y="4389"/>
                  </a:cubicBezTo>
                  <a:lnTo>
                    <a:pt x="19615" y="4389"/>
                  </a:lnTo>
                  <a:cubicBezTo>
                    <a:pt x="19582" y="4322"/>
                    <a:pt x="19548" y="4255"/>
                    <a:pt x="19481" y="4189"/>
                  </a:cubicBezTo>
                  <a:cubicBezTo>
                    <a:pt x="19448" y="4122"/>
                    <a:pt x="19381" y="4055"/>
                    <a:pt x="19348" y="4022"/>
                  </a:cubicBezTo>
                  <a:cubicBezTo>
                    <a:pt x="19248" y="3888"/>
                    <a:pt x="19148" y="3755"/>
                    <a:pt x="19048" y="3622"/>
                  </a:cubicBezTo>
                  <a:cubicBezTo>
                    <a:pt x="18981" y="3522"/>
                    <a:pt x="18914" y="3455"/>
                    <a:pt x="18848" y="3355"/>
                  </a:cubicBezTo>
                  <a:cubicBezTo>
                    <a:pt x="18781" y="3255"/>
                    <a:pt x="18714" y="3188"/>
                    <a:pt x="18648" y="3088"/>
                  </a:cubicBezTo>
                  <a:cubicBezTo>
                    <a:pt x="18547" y="2954"/>
                    <a:pt x="18447" y="2788"/>
                    <a:pt x="18347" y="2654"/>
                  </a:cubicBezTo>
                  <a:cubicBezTo>
                    <a:pt x="18314" y="2554"/>
                    <a:pt x="18247" y="2454"/>
                    <a:pt x="18214" y="2354"/>
                  </a:cubicBezTo>
                  <a:cubicBezTo>
                    <a:pt x="18147" y="2287"/>
                    <a:pt x="18114" y="2187"/>
                    <a:pt x="18047" y="2121"/>
                  </a:cubicBezTo>
                  <a:cubicBezTo>
                    <a:pt x="18047" y="2087"/>
                    <a:pt x="18047" y="2087"/>
                    <a:pt x="18014" y="2087"/>
                  </a:cubicBezTo>
                  <a:cubicBezTo>
                    <a:pt x="17947" y="1954"/>
                    <a:pt x="17847" y="1854"/>
                    <a:pt x="17780" y="1720"/>
                  </a:cubicBezTo>
                  <a:cubicBezTo>
                    <a:pt x="17714" y="1620"/>
                    <a:pt x="17647" y="1520"/>
                    <a:pt x="17580" y="1420"/>
                  </a:cubicBezTo>
                  <a:cubicBezTo>
                    <a:pt x="17480" y="1287"/>
                    <a:pt x="17347" y="1153"/>
                    <a:pt x="17247" y="986"/>
                  </a:cubicBezTo>
                  <a:cubicBezTo>
                    <a:pt x="17247" y="953"/>
                    <a:pt x="17213" y="953"/>
                    <a:pt x="17213" y="920"/>
                  </a:cubicBezTo>
                  <a:cubicBezTo>
                    <a:pt x="16724" y="386"/>
                    <a:pt x="16205" y="0"/>
                    <a:pt x="15676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7">
              <a:extLst>
                <a:ext uri="{FF2B5EF4-FFF2-40B4-BE49-F238E27FC236}">
                  <a16:creationId xmlns:a16="http://schemas.microsoft.com/office/drawing/2014/main" id="{57CE795C-B031-FD0E-8613-C92DB43AA86F}"/>
                </a:ext>
              </a:extLst>
            </p:cNvPr>
            <p:cNvSpPr/>
            <p:nvPr/>
          </p:nvSpPr>
          <p:spPr>
            <a:xfrm>
              <a:off x="5912725" y="1841625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44" y="1"/>
                  </a:moveTo>
                  <a:cubicBezTo>
                    <a:pt x="329" y="1"/>
                    <a:pt x="315" y="2"/>
                    <a:pt x="301" y="6"/>
                  </a:cubicBezTo>
                  <a:cubicBezTo>
                    <a:pt x="134" y="6"/>
                    <a:pt x="1" y="173"/>
                    <a:pt x="34" y="306"/>
                  </a:cubicBezTo>
                  <a:cubicBezTo>
                    <a:pt x="34" y="473"/>
                    <a:pt x="201" y="573"/>
                    <a:pt x="368" y="573"/>
                  </a:cubicBezTo>
                  <a:cubicBezTo>
                    <a:pt x="501" y="573"/>
                    <a:pt x="634" y="406"/>
                    <a:pt x="601" y="239"/>
                  </a:cubicBezTo>
                  <a:cubicBezTo>
                    <a:pt x="601" y="120"/>
                    <a:pt x="468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7">
              <a:extLst>
                <a:ext uri="{FF2B5EF4-FFF2-40B4-BE49-F238E27FC236}">
                  <a16:creationId xmlns:a16="http://schemas.microsoft.com/office/drawing/2014/main" id="{8A6B6EA2-BA9A-932E-D8E5-CEECA447DD17}"/>
                </a:ext>
              </a:extLst>
            </p:cNvPr>
            <p:cNvSpPr/>
            <p:nvPr/>
          </p:nvSpPr>
          <p:spPr>
            <a:xfrm>
              <a:off x="5929400" y="1853300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44" y="1"/>
                  </a:moveTo>
                  <a:cubicBezTo>
                    <a:pt x="329" y="1"/>
                    <a:pt x="315" y="2"/>
                    <a:pt x="301" y="6"/>
                  </a:cubicBezTo>
                  <a:cubicBezTo>
                    <a:pt x="134" y="6"/>
                    <a:pt x="1" y="173"/>
                    <a:pt x="34" y="306"/>
                  </a:cubicBezTo>
                  <a:cubicBezTo>
                    <a:pt x="34" y="473"/>
                    <a:pt x="201" y="573"/>
                    <a:pt x="334" y="573"/>
                  </a:cubicBezTo>
                  <a:cubicBezTo>
                    <a:pt x="501" y="573"/>
                    <a:pt x="635" y="406"/>
                    <a:pt x="601" y="239"/>
                  </a:cubicBezTo>
                  <a:cubicBezTo>
                    <a:pt x="601" y="120"/>
                    <a:pt x="468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7">
              <a:extLst>
                <a:ext uri="{FF2B5EF4-FFF2-40B4-BE49-F238E27FC236}">
                  <a16:creationId xmlns:a16="http://schemas.microsoft.com/office/drawing/2014/main" id="{55BBB9DB-47B7-0DDA-860E-BB77C49C23E4}"/>
                </a:ext>
              </a:extLst>
            </p:cNvPr>
            <p:cNvSpPr/>
            <p:nvPr/>
          </p:nvSpPr>
          <p:spPr>
            <a:xfrm>
              <a:off x="5911050" y="18601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34"/>
                    <a:pt x="1" y="201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601"/>
                    <a:pt x="601" y="434"/>
                    <a:pt x="601" y="268"/>
                  </a:cubicBezTo>
                  <a:cubicBezTo>
                    <a:pt x="568" y="101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7">
              <a:extLst>
                <a:ext uri="{FF2B5EF4-FFF2-40B4-BE49-F238E27FC236}">
                  <a16:creationId xmlns:a16="http://schemas.microsoft.com/office/drawing/2014/main" id="{CA3A73CD-4ED0-E0D2-158F-0448DF8D6882}"/>
                </a:ext>
              </a:extLst>
            </p:cNvPr>
            <p:cNvSpPr/>
            <p:nvPr/>
          </p:nvSpPr>
          <p:spPr>
            <a:xfrm>
              <a:off x="5641700" y="19558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9" y="1"/>
                  </a:moveTo>
                  <a:cubicBezTo>
                    <a:pt x="302" y="1"/>
                    <a:pt x="285" y="2"/>
                    <a:pt x="267" y="6"/>
                  </a:cubicBezTo>
                  <a:cubicBezTo>
                    <a:pt x="101" y="6"/>
                    <a:pt x="0" y="173"/>
                    <a:pt x="0" y="306"/>
                  </a:cubicBezTo>
                  <a:cubicBezTo>
                    <a:pt x="34" y="473"/>
                    <a:pt x="167" y="573"/>
                    <a:pt x="334" y="573"/>
                  </a:cubicBezTo>
                  <a:cubicBezTo>
                    <a:pt x="467" y="573"/>
                    <a:pt x="601" y="406"/>
                    <a:pt x="568" y="239"/>
                  </a:cubicBezTo>
                  <a:cubicBezTo>
                    <a:pt x="568" y="120"/>
                    <a:pt x="461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7">
              <a:extLst>
                <a:ext uri="{FF2B5EF4-FFF2-40B4-BE49-F238E27FC236}">
                  <a16:creationId xmlns:a16="http://schemas.microsoft.com/office/drawing/2014/main" id="{997A0DFD-9974-B3BE-86BB-9395F437A8AD}"/>
                </a:ext>
              </a:extLst>
            </p:cNvPr>
            <p:cNvSpPr/>
            <p:nvPr/>
          </p:nvSpPr>
          <p:spPr>
            <a:xfrm>
              <a:off x="5660050" y="19510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0" y="1"/>
                    <a:pt x="0" y="168"/>
                    <a:pt x="0" y="334"/>
                  </a:cubicBezTo>
                  <a:cubicBezTo>
                    <a:pt x="30" y="454"/>
                    <a:pt x="140" y="573"/>
                    <a:pt x="282" y="573"/>
                  </a:cubicBezTo>
                  <a:cubicBezTo>
                    <a:pt x="299" y="573"/>
                    <a:pt x="316" y="571"/>
                    <a:pt x="334" y="568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7">
              <a:extLst>
                <a:ext uri="{FF2B5EF4-FFF2-40B4-BE49-F238E27FC236}">
                  <a16:creationId xmlns:a16="http://schemas.microsoft.com/office/drawing/2014/main" id="{7A4A3A77-09D2-E3E4-CC9B-13BB66ECB767}"/>
                </a:ext>
              </a:extLst>
            </p:cNvPr>
            <p:cNvSpPr/>
            <p:nvPr/>
          </p:nvSpPr>
          <p:spPr>
            <a:xfrm>
              <a:off x="5816825" y="2180325"/>
              <a:ext cx="15875" cy="14375"/>
            </a:xfrm>
            <a:custGeom>
              <a:avLst/>
              <a:gdLst/>
              <a:ahLst/>
              <a:cxnLst/>
              <a:rect l="l" t="t" r="r" b="b"/>
              <a:pathLst>
                <a:path w="635" h="575" extrusionOk="0">
                  <a:moveTo>
                    <a:pt x="301" y="1"/>
                  </a:moveTo>
                  <a:cubicBezTo>
                    <a:pt x="134" y="1"/>
                    <a:pt x="0" y="168"/>
                    <a:pt x="34" y="335"/>
                  </a:cubicBezTo>
                  <a:cubicBezTo>
                    <a:pt x="34" y="480"/>
                    <a:pt x="160" y="574"/>
                    <a:pt x="303" y="574"/>
                  </a:cubicBezTo>
                  <a:cubicBezTo>
                    <a:pt x="324" y="574"/>
                    <a:pt x="346" y="572"/>
                    <a:pt x="367" y="568"/>
                  </a:cubicBezTo>
                  <a:cubicBezTo>
                    <a:pt x="501" y="568"/>
                    <a:pt x="634" y="401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7">
              <a:extLst>
                <a:ext uri="{FF2B5EF4-FFF2-40B4-BE49-F238E27FC236}">
                  <a16:creationId xmlns:a16="http://schemas.microsoft.com/office/drawing/2014/main" id="{63960DFD-CD17-9696-4AC9-D11C51AC3AD5}"/>
                </a:ext>
              </a:extLst>
            </p:cNvPr>
            <p:cNvSpPr/>
            <p:nvPr/>
          </p:nvSpPr>
          <p:spPr>
            <a:xfrm>
              <a:off x="5642525" y="2309425"/>
              <a:ext cx="15050" cy="14375"/>
            </a:xfrm>
            <a:custGeom>
              <a:avLst/>
              <a:gdLst/>
              <a:ahLst/>
              <a:cxnLst/>
              <a:rect l="l" t="t" r="r" b="b"/>
              <a:pathLst>
                <a:path w="602" h="575" extrusionOk="0">
                  <a:moveTo>
                    <a:pt x="330" y="1"/>
                  </a:moveTo>
                  <a:cubicBezTo>
                    <a:pt x="310" y="1"/>
                    <a:pt x="289" y="3"/>
                    <a:pt x="268" y="7"/>
                  </a:cubicBezTo>
                  <a:cubicBezTo>
                    <a:pt x="101" y="7"/>
                    <a:pt x="1" y="174"/>
                    <a:pt x="1" y="308"/>
                  </a:cubicBezTo>
                  <a:cubicBezTo>
                    <a:pt x="34" y="474"/>
                    <a:pt x="168" y="574"/>
                    <a:pt x="334" y="574"/>
                  </a:cubicBezTo>
                  <a:cubicBezTo>
                    <a:pt x="468" y="574"/>
                    <a:pt x="601" y="408"/>
                    <a:pt x="568" y="241"/>
                  </a:cubicBezTo>
                  <a:cubicBezTo>
                    <a:pt x="568" y="96"/>
                    <a:pt x="467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7">
              <a:extLst>
                <a:ext uri="{FF2B5EF4-FFF2-40B4-BE49-F238E27FC236}">
                  <a16:creationId xmlns:a16="http://schemas.microsoft.com/office/drawing/2014/main" id="{7C11BA4E-EDB2-0D5E-3A23-CF4383B7487A}"/>
                </a:ext>
              </a:extLst>
            </p:cNvPr>
            <p:cNvSpPr/>
            <p:nvPr/>
          </p:nvSpPr>
          <p:spPr>
            <a:xfrm>
              <a:off x="5656700" y="2327950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268" y="0"/>
                  </a:moveTo>
                  <a:cubicBezTo>
                    <a:pt x="134" y="0"/>
                    <a:pt x="1" y="167"/>
                    <a:pt x="34" y="334"/>
                  </a:cubicBezTo>
                  <a:cubicBezTo>
                    <a:pt x="34" y="479"/>
                    <a:pt x="135" y="574"/>
                    <a:pt x="272" y="574"/>
                  </a:cubicBezTo>
                  <a:cubicBezTo>
                    <a:pt x="292" y="574"/>
                    <a:pt x="313" y="572"/>
                    <a:pt x="334" y="567"/>
                  </a:cubicBezTo>
                  <a:cubicBezTo>
                    <a:pt x="501" y="567"/>
                    <a:pt x="601" y="400"/>
                    <a:pt x="601" y="267"/>
                  </a:cubicBezTo>
                  <a:cubicBezTo>
                    <a:pt x="568" y="100"/>
                    <a:pt x="43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7">
              <a:extLst>
                <a:ext uri="{FF2B5EF4-FFF2-40B4-BE49-F238E27FC236}">
                  <a16:creationId xmlns:a16="http://schemas.microsoft.com/office/drawing/2014/main" id="{BB33AFAC-C253-6E5D-C484-E683EF94C623}"/>
                </a:ext>
              </a:extLst>
            </p:cNvPr>
            <p:cNvSpPr/>
            <p:nvPr/>
          </p:nvSpPr>
          <p:spPr>
            <a:xfrm>
              <a:off x="5428225" y="2059425"/>
              <a:ext cx="15850" cy="14325"/>
            </a:xfrm>
            <a:custGeom>
              <a:avLst/>
              <a:gdLst/>
              <a:ahLst/>
              <a:cxnLst/>
              <a:rect l="l" t="t" r="r" b="b"/>
              <a:pathLst>
                <a:path w="634" h="573" extrusionOk="0">
                  <a:moveTo>
                    <a:pt x="300" y="0"/>
                  </a:moveTo>
                  <a:cubicBezTo>
                    <a:pt x="133" y="0"/>
                    <a:pt x="0" y="167"/>
                    <a:pt x="33" y="334"/>
                  </a:cubicBezTo>
                  <a:cubicBezTo>
                    <a:pt x="33" y="453"/>
                    <a:pt x="167" y="572"/>
                    <a:pt x="290" y="572"/>
                  </a:cubicBezTo>
                  <a:cubicBezTo>
                    <a:pt x="305" y="572"/>
                    <a:pt x="320" y="571"/>
                    <a:pt x="334" y="567"/>
                  </a:cubicBezTo>
                  <a:cubicBezTo>
                    <a:pt x="500" y="567"/>
                    <a:pt x="634" y="400"/>
                    <a:pt x="600" y="267"/>
                  </a:cubicBezTo>
                  <a:cubicBezTo>
                    <a:pt x="600" y="100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7">
              <a:extLst>
                <a:ext uri="{FF2B5EF4-FFF2-40B4-BE49-F238E27FC236}">
                  <a16:creationId xmlns:a16="http://schemas.microsoft.com/office/drawing/2014/main" id="{E4F40B91-A9E2-1DBA-9802-D3737D3DBFCC}"/>
                </a:ext>
              </a:extLst>
            </p:cNvPr>
            <p:cNvSpPr/>
            <p:nvPr/>
          </p:nvSpPr>
          <p:spPr>
            <a:xfrm>
              <a:off x="5434875" y="20786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301" y="0"/>
                  </a:moveTo>
                  <a:cubicBezTo>
                    <a:pt x="134" y="0"/>
                    <a:pt x="1" y="167"/>
                    <a:pt x="34" y="334"/>
                  </a:cubicBezTo>
                  <a:cubicBezTo>
                    <a:pt x="34" y="467"/>
                    <a:pt x="201" y="567"/>
                    <a:pt x="368" y="567"/>
                  </a:cubicBezTo>
                  <a:cubicBezTo>
                    <a:pt x="501" y="567"/>
                    <a:pt x="635" y="401"/>
                    <a:pt x="601" y="267"/>
                  </a:cubicBezTo>
                  <a:cubicBezTo>
                    <a:pt x="601" y="100"/>
                    <a:pt x="435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7">
              <a:extLst>
                <a:ext uri="{FF2B5EF4-FFF2-40B4-BE49-F238E27FC236}">
                  <a16:creationId xmlns:a16="http://schemas.microsoft.com/office/drawing/2014/main" id="{6AC6529A-944E-24C3-7B94-EA300AB1D52B}"/>
                </a:ext>
              </a:extLst>
            </p:cNvPr>
            <p:cNvSpPr/>
            <p:nvPr/>
          </p:nvSpPr>
          <p:spPr>
            <a:xfrm>
              <a:off x="5411525" y="2075125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319" y="1"/>
                  </a:moveTo>
                  <a:cubicBezTo>
                    <a:pt x="303" y="1"/>
                    <a:pt x="285" y="2"/>
                    <a:pt x="268" y="6"/>
                  </a:cubicBezTo>
                  <a:cubicBezTo>
                    <a:pt x="101" y="6"/>
                    <a:pt x="1" y="173"/>
                    <a:pt x="1" y="306"/>
                  </a:cubicBezTo>
                  <a:cubicBezTo>
                    <a:pt x="34" y="473"/>
                    <a:pt x="168" y="573"/>
                    <a:pt x="334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2" y="120"/>
                    <a:pt x="462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7">
              <a:extLst>
                <a:ext uri="{FF2B5EF4-FFF2-40B4-BE49-F238E27FC236}">
                  <a16:creationId xmlns:a16="http://schemas.microsoft.com/office/drawing/2014/main" id="{15A42C0C-9A6D-CC98-101E-FDA6BC6AF72E}"/>
                </a:ext>
              </a:extLst>
            </p:cNvPr>
            <p:cNvSpPr/>
            <p:nvPr/>
          </p:nvSpPr>
          <p:spPr>
            <a:xfrm>
              <a:off x="5039600" y="196352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267" y="0"/>
                  </a:moveTo>
                  <a:cubicBezTo>
                    <a:pt x="101" y="0"/>
                    <a:pt x="1" y="167"/>
                    <a:pt x="1" y="334"/>
                  </a:cubicBezTo>
                  <a:cubicBezTo>
                    <a:pt x="30" y="453"/>
                    <a:pt x="140" y="572"/>
                    <a:pt x="283" y="572"/>
                  </a:cubicBezTo>
                  <a:cubicBezTo>
                    <a:pt x="299" y="572"/>
                    <a:pt x="317" y="571"/>
                    <a:pt x="334" y="567"/>
                  </a:cubicBezTo>
                  <a:cubicBezTo>
                    <a:pt x="501" y="567"/>
                    <a:pt x="601" y="400"/>
                    <a:pt x="601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7">
              <a:extLst>
                <a:ext uri="{FF2B5EF4-FFF2-40B4-BE49-F238E27FC236}">
                  <a16:creationId xmlns:a16="http://schemas.microsoft.com/office/drawing/2014/main" id="{29D257A0-EA2F-F06E-8424-8BE43B09BD58}"/>
                </a:ext>
              </a:extLst>
            </p:cNvPr>
            <p:cNvSpPr/>
            <p:nvPr/>
          </p:nvSpPr>
          <p:spPr>
            <a:xfrm>
              <a:off x="5082975" y="22270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1"/>
                    <a:pt x="0" y="168"/>
                    <a:pt x="0" y="335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7">
              <a:extLst>
                <a:ext uri="{FF2B5EF4-FFF2-40B4-BE49-F238E27FC236}">
                  <a16:creationId xmlns:a16="http://schemas.microsoft.com/office/drawing/2014/main" id="{95AF1418-C63D-86ED-D11A-7FC807C62E19}"/>
                </a:ext>
              </a:extLst>
            </p:cNvPr>
            <p:cNvSpPr/>
            <p:nvPr/>
          </p:nvSpPr>
          <p:spPr>
            <a:xfrm>
              <a:off x="5092975" y="224607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44" y="1"/>
                  </a:moveTo>
                  <a:cubicBezTo>
                    <a:pt x="329" y="1"/>
                    <a:pt x="315" y="3"/>
                    <a:pt x="301" y="6"/>
                  </a:cubicBezTo>
                  <a:cubicBezTo>
                    <a:pt x="134" y="6"/>
                    <a:pt x="0" y="173"/>
                    <a:pt x="34" y="306"/>
                  </a:cubicBezTo>
                  <a:cubicBezTo>
                    <a:pt x="34" y="473"/>
                    <a:pt x="201" y="573"/>
                    <a:pt x="367" y="573"/>
                  </a:cubicBezTo>
                  <a:cubicBezTo>
                    <a:pt x="501" y="573"/>
                    <a:pt x="634" y="406"/>
                    <a:pt x="601" y="240"/>
                  </a:cubicBezTo>
                  <a:cubicBezTo>
                    <a:pt x="601" y="120"/>
                    <a:pt x="467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7">
              <a:extLst>
                <a:ext uri="{FF2B5EF4-FFF2-40B4-BE49-F238E27FC236}">
                  <a16:creationId xmlns:a16="http://schemas.microsoft.com/office/drawing/2014/main" id="{974E3BC9-7752-C3F5-FF07-861EAA4B0A19}"/>
                </a:ext>
              </a:extLst>
            </p:cNvPr>
            <p:cNvSpPr/>
            <p:nvPr/>
          </p:nvSpPr>
          <p:spPr>
            <a:xfrm>
              <a:off x="5356500" y="2407000"/>
              <a:ext cx="15875" cy="14375"/>
            </a:xfrm>
            <a:custGeom>
              <a:avLst/>
              <a:gdLst/>
              <a:ahLst/>
              <a:cxnLst/>
              <a:rect l="l" t="t" r="r" b="b"/>
              <a:pathLst>
                <a:path w="635" h="575" extrusionOk="0">
                  <a:moveTo>
                    <a:pt x="354" y="1"/>
                  </a:moveTo>
                  <a:cubicBezTo>
                    <a:pt x="336" y="1"/>
                    <a:pt x="318" y="3"/>
                    <a:pt x="301" y="7"/>
                  </a:cubicBezTo>
                  <a:cubicBezTo>
                    <a:pt x="134" y="7"/>
                    <a:pt x="0" y="174"/>
                    <a:pt x="34" y="307"/>
                  </a:cubicBezTo>
                  <a:cubicBezTo>
                    <a:pt x="34" y="474"/>
                    <a:pt x="200" y="574"/>
                    <a:pt x="367" y="574"/>
                  </a:cubicBezTo>
                  <a:cubicBezTo>
                    <a:pt x="501" y="574"/>
                    <a:pt x="634" y="407"/>
                    <a:pt x="601" y="241"/>
                  </a:cubicBezTo>
                  <a:cubicBezTo>
                    <a:pt x="601" y="95"/>
                    <a:pt x="474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7">
              <a:extLst>
                <a:ext uri="{FF2B5EF4-FFF2-40B4-BE49-F238E27FC236}">
                  <a16:creationId xmlns:a16="http://schemas.microsoft.com/office/drawing/2014/main" id="{98C2455F-0940-15D3-9A09-81B2871084EC}"/>
                </a:ext>
              </a:extLst>
            </p:cNvPr>
            <p:cNvSpPr/>
            <p:nvPr/>
          </p:nvSpPr>
          <p:spPr>
            <a:xfrm>
              <a:off x="5274775" y="2618975"/>
              <a:ext cx="15025" cy="14375"/>
            </a:xfrm>
            <a:custGeom>
              <a:avLst/>
              <a:gdLst/>
              <a:ahLst/>
              <a:cxnLst/>
              <a:rect l="l" t="t" r="r" b="b"/>
              <a:pathLst>
                <a:path w="601" h="575" extrusionOk="0">
                  <a:moveTo>
                    <a:pt x="267" y="1"/>
                  </a:moveTo>
                  <a:cubicBezTo>
                    <a:pt x="134" y="1"/>
                    <a:pt x="0" y="168"/>
                    <a:pt x="34" y="334"/>
                  </a:cubicBezTo>
                  <a:cubicBezTo>
                    <a:pt x="34" y="480"/>
                    <a:pt x="135" y="574"/>
                    <a:pt x="271" y="574"/>
                  </a:cubicBezTo>
                  <a:cubicBezTo>
                    <a:pt x="291" y="574"/>
                    <a:pt x="312" y="572"/>
                    <a:pt x="334" y="568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7">
              <a:extLst>
                <a:ext uri="{FF2B5EF4-FFF2-40B4-BE49-F238E27FC236}">
                  <a16:creationId xmlns:a16="http://schemas.microsoft.com/office/drawing/2014/main" id="{C94274EA-696E-51DB-4035-E7175803DCB5}"/>
                </a:ext>
              </a:extLst>
            </p:cNvPr>
            <p:cNvSpPr/>
            <p:nvPr/>
          </p:nvSpPr>
          <p:spPr>
            <a:xfrm>
              <a:off x="5295625" y="261732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267" y="0"/>
                  </a:moveTo>
                  <a:cubicBezTo>
                    <a:pt x="100" y="0"/>
                    <a:pt x="0" y="167"/>
                    <a:pt x="0" y="334"/>
                  </a:cubicBezTo>
                  <a:cubicBezTo>
                    <a:pt x="29" y="479"/>
                    <a:pt x="134" y="574"/>
                    <a:pt x="271" y="574"/>
                  </a:cubicBezTo>
                  <a:cubicBezTo>
                    <a:pt x="291" y="574"/>
                    <a:pt x="312" y="572"/>
                    <a:pt x="334" y="567"/>
                  </a:cubicBezTo>
                  <a:cubicBezTo>
                    <a:pt x="501" y="567"/>
                    <a:pt x="601" y="400"/>
                    <a:pt x="601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7">
              <a:extLst>
                <a:ext uri="{FF2B5EF4-FFF2-40B4-BE49-F238E27FC236}">
                  <a16:creationId xmlns:a16="http://schemas.microsoft.com/office/drawing/2014/main" id="{197174C5-D64F-8B9D-F685-31D8CB54E525}"/>
                </a:ext>
              </a:extLst>
            </p:cNvPr>
            <p:cNvSpPr/>
            <p:nvPr/>
          </p:nvSpPr>
          <p:spPr>
            <a:xfrm>
              <a:off x="5286450" y="263467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54" y="0"/>
                  </a:moveTo>
                  <a:cubicBezTo>
                    <a:pt x="336" y="0"/>
                    <a:pt x="318" y="2"/>
                    <a:pt x="301" y="7"/>
                  </a:cubicBezTo>
                  <a:cubicBezTo>
                    <a:pt x="134" y="7"/>
                    <a:pt x="0" y="173"/>
                    <a:pt x="34" y="307"/>
                  </a:cubicBezTo>
                  <a:cubicBezTo>
                    <a:pt x="34" y="474"/>
                    <a:pt x="200" y="574"/>
                    <a:pt x="334" y="574"/>
                  </a:cubicBezTo>
                  <a:cubicBezTo>
                    <a:pt x="501" y="574"/>
                    <a:pt x="634" y="407"/>
                    <a:pt x="601" y="240"/>
                  </a:cubicBezTo>
                  <a:cubicBezTo>
                    <a:pt x="601" y="95"/>
                    <a:pt x="474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7">
              <a:extLst>
                <a:ext uri="{FF2B5EF4-FFF2-40B4-BE49-F238E27FC236}">
                  <a16:creationId xmlns:a16="http://schemas.microsoft.com/office/drawing/2014/main" id="{2380B2A8-0057-6D3B-F3BB-3B9DB85C1B0D}"/>
                </a:ext>
              </a:extLst>
            </p:cNvPr>
            <p:cNvSpPr/>
            <p:nvPr/>
          </p:nvSpPr>
          <p:spPr>
            <a:xfrm>
              <a:off x="5703400" y="25414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1"/>
                    <a:pt x="1" y="167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568" y="101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7">
              <a:extLst>
                <a:ext uri="{FF2B5EF4-FFF2-40B4-BE49-F238E27FC236}">
                  <a16:creationId xmlns:a16="http://schemas.microsoft.com/office/drawing/2014/main" id="{48DE93C5-C54D-6614-F5EC-1B0E99A9859C}"/>
                </a:ext>
              </a:extLst>
            </p:cNvPr>
            <p:cNvSpPr/>
            <p:nvPr/>
          </p:nvSpPr>
          <p:spPr>
            <a:xfrm>
              <a:off x="5396525" y="29500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1" y="1"/>
                    <a:pt x="0" y="167"/>
                    <a:pt x="0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7">
              <a:extLst>
                <a:ext uri="{FF2B5EF4-FFF2-40B4-BE49-F238E27FC236}">
                  <a16:creationId xmlns:a16="http://schemas.microsoft.com/office/drawing/2014/main" id="{70FF21AB-6BB4-0232-C0B6-708171260AFB}"/>
                </a:ext>
              </a:extLst>
            </p:cNvPr>
            <p:cNvSpPr/>
            <p:nvPr/>
          </p:nvSpPr>
          <p:spPr>
            <a:xfrm>
              <a:off x="5404025" y="29317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1"/>
                  </a:moveTo>
                  <a:cubicBezTo>
                    <a:pt x="101" y="1"/>
                    <a:pt x="1" y="168"/>
                    <a:pt x="1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8" y="101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7">
              <a:extLst>
                <a:ext uri="{FF2B5EF4-FFF2-40B4-BE49-F238E27FC236}">
                  <a16:creationId xmlns:a16="http://schemas.microsoft.com/office/drawing/2014/main" id="{C6477B63-3A0D-606F-16E7-77DEC8A7C77E}"/>
                </a:ext>
              </a:extLst>
            </p:cNvPr>
            <p:cNvSpPr/>
            <p:nvPr/>
          </p:nvSpPr>
          <p:spPr>
            <a:xfrm>
              <a:off x="5566650" y="2950900"/>
              <a:ext cx="37550" cy="69225"/>
            </a:xfrm>
            <a:custGeom>
              <a:avLst/>
              <a:gdLst/>
              <a:ahLst/>
              <a:cxnLst/>
              <a:rect l="l" t="t" r="r" b="b"/>
              <a:pathLst>
                <a:path w="1502" h="2769" extrusionOk="0">
                  <a:moveTo>
                    <a:pt x="1368" y="0"/>
                  </a:moveTo>
                  <a:cubicBezTo>
                    <a:pt x="1368" y="0"/>
                    <a:pt x="1368" y="33"/>
                    <a:pt x="1335" y="33"/>
                  </a:cubicBezTo>
                  <a:cubicBezTo>
                    <a:pt x="1235" y="133"/>
                    <a:pt x="1101" y="234"/>
                    <a:pt x="968" y="334"/>
                  </a:cubicBezTo>
                  <a:cubicBezTo>
                    <a:pt x="901" y="367"/>
                    <a:pt x="834" y="434"/>
                    <a:pt x="768" y="467"/>
                  </a:cubicBezTo>
                  <a:cubicBezTo>
                    <a:pt x="768" y="667"/>
                    <a:pt x="701" y="901"/>
                    <a:pt x="634" y="1101"/>
                  </a:cubicBezTo>
                  <a:cubicBezTo>
                    <a:pt x="534" y="1368"/>
                    <a:pt x="334" y="1635"/>
                    <a:pt x="134" y="1868"/>
                  </a:cubicBezTo>
                  <a:cubicBezTo>
                    <a:pt x="67" y="1935"/>
                    <a:pt x="0" y="2035"/>
                    <a:pt x="0" y="2135"/>
                  </a:cubicBezTo>
                  <a:cubicBezTo>
                    <a:pt x="0" y="2168"/>
                    <a:pt x="0" y="2168"/>
                    <a:pt x="0" y="2168"/>
                  </a:cubicBezTo>
                  <a:cubicBezTo>
                    <a:pt x="0" y="2302"/>
                    <a:pt x="0" y="2468"/>
                    <a:pt x="0" y="2635"/>
                  </a:cubicBezTo>
                  <a:cubicBezTo>
                    <a:pt x="0" y="2669"/>
                    <a:pt x="0" y="2735"/>
                    <a:pt x="0" y="2769"/>
                  </a:cubicBezTo>
                  <a:cubicBezTo>
                    <a:pt x="534" y="2635"/>
                    <a:pt x="901" y="2235"/>
                    <a:pt x="1134" y="1735"/>
                  </a:cubicBezTo>
                  <a:cubicBezTo>
                    <a:pt x="1301" y="1468"/>
                    <a:pt x="1501" y="534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7">
              <a:extLst>
                <a:ext uri="{FF2B5EF4-FFF2-40B4-BE49-F238E27FC236}">
                  <a16:creationId xmlns:a16="http://schemas.microsoft.com/office/drawing/2014/main" id="{E52BE8D3-C262-18A8-B680-95B613340822}"/>
                </a:ext>
              </a:extLst>
            </p:cNvPr>
            <p:cNvSpPr/>
            <p:nvPr/>
          </p:nvSpPr>
          <p:spPr>
            <a:xfrm>
              <a:off x="5807650" y="30176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1" y="1"/>
                    <a:pt x="1" y="167"/>
                    <a:pt x="1" y="301"/>
                  </a:cubicBezTo>
                  <a:cubicBezTo>
                    <a:pt x="30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8" y="568"/>
                    <a:pt x="601" y="401"/>
                    <a:pt x="568" y="267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7">
              <a:extLst>
                <a:ext uri="{FF2B5EF4-FFF2-40B4-BE49-F238E27FC236}">
                  <a16:creationId xmlns:a16="http://schemas.microsoft.com/office/drawing/2014/main" id="{3263F704-F05B-6C41-F6ED-B7B723AABA5B}"/>
                </a:ext>
              </a:extLst>
            </p:cNvPr>
            <p:cNvSpPr/>
            <p:nvPr/>
          </p:nvSpPr>
          <p:spPr>
            <a:xfrm>
              <a:off x="5822650" y="300580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8" y="6"/>
                  </a:cubicBezTo>
                  <a:cubicBezTo>
                    <a:pt x="134" y="6"/>
                    <a:pt x="1" y="139"/>
                    <a:pt x="1" y="306"/>
                  </a:cubicBezTo>
                  <a:cubicBezTo>
                    <a:pt x="1" y="473"/>
                    <a:pt x="134" y="573"/>
                    <a:pt x="301" y="573"/>
                  </a:cubicBezTo>
                  <a:cubicBezTo>
                    <a:pt x="468" y="573"/>
                    <a:pt x="601" y="439"/>
                    <a:pt x="568" y="272"/>
                  </a:cubicBezTo>
                  <a:cubicBezTo>
                    <a:pt x="568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7">
              <a:extLst>
                <a:ext uri="{FF2B5EF4-FFF2-40B4-BE49-F238E27FC236}">
                  <a16:creationId xmlns:a16="http://schemas.microsoft.com/office/drawing/2014/main" id="{D70D51B6-0731-2ADD-4A54-73C49612B504}"/>
                </a:ext>
              </a:extLst>
            </p:cNvPr>
            <p:cNvSpPr/>
            <p:nvPr/>
          </p:nvSpPr>
          <p:spPr>
            <a:xfrm>
              <a:off x="5805150" y="299760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1" y="0"/>
                    <a:pt x="0" y="167"/>
                    <a:pt x="0" y="300"/>
                  </a:cubicBezTo>
                  <a:cubicBezTo>
                    <a:pt x="0" y="467"/>
                    <a:pt x="134" y="600"/>
                    <a:pt x="301" y="600"/>
                  </a:cubicBezTo>
                  <a:cubicBezTo>
                    <a:pt x="467" y="567"/>
                    <a:pt x="568" y="434"/>
                    <a:pt x="568" y="267"/>
                  </a:cubicBezTo>
                  <a:cubicBezTo>
                    <a:pt x="568" y="133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7">
              <a:extLst>
                <a:ext uri="{FF2B5EF4-FFF2-40B4-BE49-F238E27FC236}">
                  <a16:creationId xmlns:a16="http://schemas.microsoft.com/office/drawing/2014/main" id="{ED80F95A-D936-34D9-0B06-B7A3EC9D8AE2}"/>
                </a:ext>
              </a:extLst>
            </p:cNvPr>
            <p:cNvSpPr/>
            <p:nvPr/>
          </p:nvSpPr>
          <p:spPr>
            <a:xfrm>
              <a:off x="5105475" y="2981200"/>
              <a:ext cx="840375" cy="304325"/>
            </a:xfrm>
            <a:custGeom>
              <a:avLst/>
              <a:gdLst/>
              <a:ahLst/>
              <a:cxnLst/>
              <a:rect l="l" t="t" r="r" b="b"/>
              <a:pathLst>
                <a:path w="33615" h="12173" extrusionOk="0">
                  <a:moveTo>
                    <a:pt x="32075" y="1"/>
                  </a:moveTo>
                  <a:cubicBezTo>
                    <a:pt x="32005" y="1"/>
                    <a:pt x="31937" y="27"/>
                    <a:pt x="31890" y="89"/>
                  </a:cubicBezTo>
                  <a:cubicBezTo>
                    <a:pt x="31390" y="523"/>
                    <a:pt x="30956" y="990"/>
                    <a:pt x="30456" y="1457"/>
                  </a:cubicBezTo>
                  <a:cubicBezTo>
                    <a:pt x="28088" y="3792"/>
                    <a:pt x="25185" y="5493"/>
                    <a:pt x="22417" y="7327"/>
                  </a:cubicBezTo>
                  <a:cubicBezTo>
                    <a:pt x="20460" y="8508"/>
                    <a:pt x="18300" y="9920"/>
                    <a:pt x="15965" y="9920"/>
                  </a:cubicBezTo>
                  <a:cubicBezTo>
                    <a:pt x="15793" y="9920"/>
                    <a:pt x="15620" y="9912"/>
                    <a:pt x="15445" y="9896"/>
                  </a:cubicBezTo>
                  <a:cubicBezTo>
                    <a:pt x="10241" y="8862"/>
                    <a:pt x="5138" y="6860"/>
                    <a:pt x="935" y="3591"/>
                  </a:cubicBezTo>
                  <a:cubicBezTo>
                    <a:pt x="849" y="3462"/>
                    <a:pt x="732" y="3410"/>
                    <a:pt x="622" y="3410"/>
                  </a:cubicBezTo>
                  <a:cubicBezTo>
                    <a:pt x="393" y="3410"/>
                    <a:pt x="198" y="3643"/>
                    <a:pt x="401" y="3892"/>
                  </a:cubicBezTo>
                  <a:cubicBezTo>
                    <a:pt x="401" y="3892"/>
                    <a:pt x="434" y="3925"/>
                    <a:pt x="434" y="3925"/>
                  </a:cubicBezTo>
                  <a:cubicBezTo>
                    <a:pt x="301" y="4058"/>
                    <a:pt x="401" y="4392"/>
                    <a:pt x="301" y="4559"/>
                  </a:cubicBezTo>
                  <a:cubicBezTo>
                    <a:pt x="301" y="4826"/>
                    <a:pt x="1" y="5093"/>
                    <a:pt x="201" y="5326"/>
                  </a:cubicBezTo>
                  <a:cubicBezTo>
                    <a:pt x="868" y="6093"/>
                    <a:pt x="1702" y="6727"/>
                    <a:pt x="2536" y="7327"/>
                  </a:cubicBezTo>
                  <a:cubicBezTo>
                    <a:pt x="4070" y="8395"/>
                    <a:pt x="5638" y="9429"/>
                    <a:pt x="7439" y="9996"/>
                  </a:cubicBezTo>
                  <a:cubicBezTo>
                    <a:pt x="10041" y="10963"/>
                    <a:pt x="12677" y="11897"/>
                    <a:pt x="15445" y="12164"/>
                  </a:cubicBezTo>
                  <a:cubicBezTo>
                    <a:pt x="15563" y="12170"/>
                    <a:pt x="15674" y="12173"/>
                    <a:pt x="15778" y="12173"/>
                  </a:cubicBezTo>
                  <a:cubicBezTo>
                    <a:pt x="16261" y="12173"/>
                    <a:pt x="16593" y="12113"/>
                    <a:pt x="16813" y="12031"/>
                  </a:cubicBezTo>
                  <a:cubicBezTo>
                    <a:pt x="16846" y="12048"/>
                    <a:pt x="16880" y="12056"/>
                    <a:pt x="16913" y="12056"/>
                  </a:cubicBezTo>
                  <a:cubicBezTo>
                    <a:pt x="16946" y="12056"/>
                    <a:pt x="16980" y="12048"/>
                    <a:pt x="17013" y="12031"/>
                  </a:cubicBezTo>
                  <a:cubicBezTo>
                    <a:pt x="18714" y="11230"/>
                    <a:pt x="20382" y="10430"/>
                    <a:pt x="21983" y="9429"/>
                  </a:cubicBezTo>
                  <a:cubicBezTo>
                    <a:pt x="25819" y="7327"/>
                    <a:pt x="29555" y="4826"/>
                    <a:pt x="32524" y="1590"/>
                  </a:cubicBezTo>
                  <a:cubicBezTo>
                    <a:pt x="32591" y="1457"/>
                    <a:pt x="32591" y="1256"/>
                    <a:pt x="32591" y="1090"/>
                  </a:cubicBezTo>
                  <a:cubicBezTo>
                    <a:pt x="32591" y="1090"/>
                    <a:pt x="32591" y="1123"/>
                    <a:pt x="32624" y="1123"/>
                  </a:cubicBezTo>
                  <a:cubicBezTo>
                    <a:pt x="32701" y="1200"/>
                    <a:pt x="32794" y="1233"/>
                    <a:pt x="32887" y="1233"/>
                  </a:cubicBezTo>
                  <a:cubicBezTo>
                    <a:pt x="33239" y="1233"/>
                    <a:pt x="33614" y="772"/>
                    <a:pt x="33325" y="456"/>
                  </a:cubicBezTo>
                  <a:cubicBezTo>
                    <a:pt x="33259" y="398"/>
                    <a:pt x="33182" y="373"/>
                    <a:pt x="33104" y="373"/>
                  </a:cubicBezTo>
                  <a:cubicBezTo>
                    <a:pt x="32866" y="373"/>
                    <a:pt x="32608" y="605"/>
                    <a:pt x="32557" y="856"/>
                  </a:cubicBezTo>
                  <a:cubicBezTo>
                    <a:pt x="32524" y="689"/>
                    <a:pt x="32424" y="556"/>
                    <a:pt x="32291" y="523"/>
                  </a:cubicBezTo>
                  <a:cubicBezTo>
                    <a:pt x="32391" y="389"/>
                    <a:pt x="32391" y="222"/>
                    <a:pt x="32291" y="89"/>
                  </a:cubicBezTo>
                  <a:cubicBezTo>
                    <a:pt x="32237" y="35"/>
                    <a:pt x="32155" y="1"/>
                    <a:pt x="3207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>
              <a:extLst>
                <a:ext uri="{FF2B5EF4-FFF2-40B4-BE49-F238E27FC236}">
                  <a16:creationId xmlns:a16="http://schemas.microsoft.com/office/drawing/2014/main" id="{BBC90F31-E4C5-F78F-2F60-FF0EA9C1A94C}"/>
                </a:ext>
              </a:extLst>
            </p:cNvPr>
            <p:cNvSpPr/>
            <p:nvPr/>
          </p:nvSpPr>
          <p:spPr>
            <a:xfrm>
              <a:off x="5323150" y="3277525"/>
              <a:ext cx="173475" cy="113700"/>
            </a:xfrm>
            <a:custGeom>
              <a:avLst/>
              <a:gdLst/>
              <a:ahLst/>
              <a:cxnLst/>
              <a:rect l="l" t="t" r="r" b="b"/>
              <a:pathLst>
                <a:path w="6939" h="4548" extrusionOk="0">
                  <a:moveTo>
                    <a:pt x="4190" y="0"/>
                  </a:moveTo>
                  <a:cubicBezTo>
                    <a:pt x="4060" y="0"/>
                    <a:pt x="3933" y="78"/>
                    <a:pt x="3903" y="245"/>
                  </a:cubicBezTo>
                  <a:cubicBezTo>
                    <a:pt x="2869" y="1479"/>
                    <a:pt x="1835" y="2713"/>
                    <a:pt x="667" y="3880"/>
                  </a:cubicBezTo>
                  <a:cubicBezTo>
                    <a:pt x="534" y="4081"/>
                    <a:pt x="133" y="4281"/>
                    <a:pt x="0" y="4548"/>
                  </a:cubicBezTo>
                  <a:cubicBezTo>
                    <a:pt x="434" y="4381"/>
                    <a:pt x="901" y="4214"/>
                    <a:pt x="1368" y="4047"/>
                  </a:cubicBezTo>
                  <a:cubicBezTo>
                    <a:pt x="1635" y="3814"/>
                    <a:pt x="1901" y="3580"/>
                    <a:pt x="2168" y="3380"/>
                  </a:cubicBezTo>
                  <a:cubicBezTo>
                    <a:pt x="3402" y="2313"/>
                    <a:pt x="5371" y="2012"/>
                    <a:pt x="6505" y="1145"/>
                  </a:cubicBezTo>
                  <a:cubicBezTo>
                    <a:pt x="6532" y="1151"/>
                    <a:pt x="6560" y="1153"/>
                    <a:pt x="6588" y="1153"/>
                  </a:cubicBezTo>
                  <a:cubicBezTo>
                    <a:pt x="6732" y="1153"/>
                    <a:pt x="6877" y="1079"/>
                    <a:pt x="6905" y="912"/>
                  </a:cubicBezTo>
                  <a:cubicBezTo>
                    <a:pt x="6938" y="745"/>
                    <a:pt x="6838" y="578"/>
                    <a:pt x="6671" y="578"/>
                  </a:cubicBezTo>
                  <a:cubicBezTo>
                    <a:pt x="6176" y="551"/>
                    <a:pt x="5680" y="387"/>
                    <a:pt x="5184" y="387"/>
                  </a:cubicBezTo>
                  <a:cubicBezTo>
                    <a:pt x="5080" y="387"/>
                    <a:pt x="4975" y="394"/>
                    <a:pt x="4870" y="411"/>
                  </a:cubicBezTo>
                  <a:cubicBezTo>
                    <a:pt x="4737" y="378"/>
                    <a:pt x="4637" y="345"/>
                    <a:pt x="4503" y="311"/>
                  </a:cubicBezTo>
                  <a:cubicBezTo>
                    <a:pt x="4503" y="111"/>
                    <a:pt x="4345" y="0"/>
                    <a:pt x="4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7">
              <a:extLst>
                <a:ext uri="{FF2B5EF4-FFF2-40B4-BE49-F238E27FC236}">
                  <a16:creationId xmlns:a16="http://schemas.microsoft.com/office/drawing/2014/main" id="{8C25F119-74A6-0B63-B991-7A329A43C351}"/>
                </a:ext>
              </a:extLst>
            </p:cNvPr>
            <p:cNvSpPr/>
            <p:nvPr/>
          </p:nvSpPr>
          <p:spPr>
            <a:xfrm>
              <a:off x="5004575" y="3209175"/>
              <a:ext cx="238525" cy="127025"/>
            </a:xfrm>
            <a:custGeom>
              <a:avLst/>
              <a:gdLst/>
              <a:ahLst/>
              <a:cxnLst/>
              <a:rect l="l" t="t" r="r" b="b"/>
              <a:pathLst>
                <a:path w="9541" h="5081" extrusionOk="0">
                  <a:moveTo>
                    <a:pt x="1149" y="0"/>
                  </a:moveTo>
                  <a:cubicBezTo>
                    <a:pt x="930" y="0"/>
                    <a:pt x="765" y="267"/>
                    <a:pt x="601" y="377"/>
                  </a:cubicBezTo>
                  <a:cubicBezTo>
                    <a:pt x="1" y="1010"/>
                    <a:pt x="1268" y="2111"/>
                    <a:pt x="1702" y="2612"/>
                  </a:cubicBezTo>
                  <a:cubicBezTo>
                    <a:pt x="3036" y="3979"/>
                    <a:pt x="4937" y="4847"/>
                    <a:pt x="6872" y="5047"/>
                  </a:cubicBezTo>
                  <a:cubicBezTo>
                    <a:pt x="7172" y="5080"/>
                    <a:pt x="7473" y="5080"/>
                    <a:pt x="7806" y="5080"/>
                  </a:cubicBezTo>
                  <a:cubicBezTo>
                    <a:pt x="8373" y="5047"/>
                    <a:pt x="8974" y="4880"/>
                    <a:pt x="9541" y="4646"/>
                  </a:cubicBezTo>
                  <a:lnTo>
                    <a:pt x="9507" y="4646"/>
                  </a:lnTo>
                  <a:cubicBezTo>
                    <a:pt x="9474" y="4646"/>
                    <a:pt x="9441" y="4613"/>
                    <a:pt x="9407" y="4613"/>
                  </a:cubicBezTo>
                  <a:cubicBezTo>
                    <a:pt x="9241" y="4580"/>
                    <a:pt x="9107" y="4580"/>
                    <a:pt x="8974" y="4546"/>
                  </a:cubicBezTo>
                  <a:cubicBezTo>
                    <a:pt x="8740" y="4513"/>
                    <a:pt x="8507" y="4480"/>
                    <a:pt x="8307" y="4413"/>
                  </a:cubicBezTo>
                  <a:cubicBezTo>
                    <a:pt x="8062" y="4462"/>
                    <a:pt x="7818" y="4493"/>
                    <a:pt x="7574" y="4493"/>
                  </a:cubicBezTo>
                  <a:cubicBezTo>
                    <a:pt x="7485" y="4493"/>
                    <a:pt x="7395" y="4489"/>
                    <a:pt x="7306" y="4480"/>
                  </a:cubicBezTo>
                  <a:cubicBezTo>
                    <a:pt x="6972" y="4079"/>
                    <a:pt x="6305" y="4179"/>
                    <a:pt x="5871" y="3879"/>
                  </a:cubicBezTo>
                  <a:cubicBezTo>
                    <a:pt x="4037" y="3045"/>
                    <a:pt x="2302" y="1811"/>
                    <a:pt x="1302" y="43"/>
                  </a:cubicBezTo>
                  <a:cubicBezTo>
                    <a:pt x="1248" y="13"/>
                    <a:pt x="1197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7">
              <a:extLst>
                <a:ext uri="{FF2B5EF4-FFF2-40B4-BE49-F238E27FC236}">
                  <a16:creationId xmlns:a16="http://schemas.microsoft.com/office/drawing/2014/main" id="{B43A7145-0CBD-D918-EC32-3BA4FCE2EB64}"/>
                </a:ext>
              </a:extLst>
            </p:cNvPr>
            <p:cNvSpPr/>
            <p:nvPr/>
          </p:nvSpPr>
          <p:spPr>
            <a:xfrm>
              <a:off x="4996250" y="3356275"/>
              <a:ext cx="277700" cy="106675"/>
            </a:xfrm>
            <a:custGeom>
              <a:avLst/>
              <a:gdLst/>
              <a:ahLst/>
              <a:cxnLst/>
              <a:rect l="l" t="t" r="r" b="b"/>
              <a:pathLst>
                <a:path w="11108" h="4267" extrusionOk="0">
                  <a:moveTo>
                    <a:pt x="702" y="0"/>
                  </a:moveTo>
                  <a:cubicBezTo>
                    <a:pt x="461" y="0"/>
                    <a:pt x="199" y="344"/>
                    <a:pt x="67" y="630"/>
                  </a:cubicBezTo>
                  <a:cubicBezTo>
                    <a:pt x="0" y="764"/>
                    <a:pt x="33" y="931"/>
                    <a:pt x="133" y="1064"/>
                  </a:cubicBezTo>
                  <a:cubicBezTo>
                    <a:pt x="1568" y="3199"/>
                    <a:pt x="4303" y="4033"/>
                    <a:pt x="6772" y="4233"/>
                  </a:cubicBezTo>
                  <a:cubicBezTo>
                    <a:pt x="6972" y="4266"/>
                    <a:pt x="7239" y="4266"/>
                    <a:pt x="7572" y="4266"/>
                  </a:cubicBezTo>
                  <a:cubicBezTo>
                    <a:pt x="8806" y="4166"/>
                    <a:pt x="10641" y="3799"/>
                    <a:pt x="11108" y="3032"/>
                  </a:cubicBezTo>
                  <a:lnTo>
                    <a:pt x="10207" y="3032"/>
                  </a:lnTo>
                  <a:cubicBezTo>
                    <a:pt x="10107" y="3065"/>
                    <a:pt x="10041" y="3099"/>
                    <a:pt x="9940" y="3132"/>
                  </a:cubicBezTo>
                  <a:cubicBezTo>
                    <a:pt x="9907" y="3099"/>
                    <a:pt x="9874" y="3032"/>
                    <a:pt x="9840" y="3032"/>
                  </a:cubicBezTo>
                  <a:cubicBezTo>
                    <a:pt x="9740" y="2999"/>
                    <a:pt x="9607" y="2999"/>
                    <a:pt x="9507" y="2999"/>
                  </a:cubicBezTo>
                  <a:cubicBezTo>
                    <a:pt x="9407" y="2999"/>
                    <a:pt x="9340" y="2965"/>
                    <a:pt x="9307" y="2932"/>
                  </a:cubicBezTo>
                  <a:cubicBezTo>
                    <a:pt x="9173" y="2965"/>
                    <a:pt x="9073" y="2965"/>
                    <a:pt x="8973" y="2999"/>
                  </a:cubicBezTo>
                  <a:cubicBezTo>
                    <a:pt x="8784" y="3026"/>
                    <a:pt x="8617" y="3075"/>
                    <a:pt x="8490" y="3075"/>
                  </a:cubicBezTo>
                  <a:cubicBezTo>
                    <a:pt x="8459" y="3075"/>
                    <a:pt x="8432" y="3072"/>
                    <a:pt x="8406" y="3065"/>
                  </a:cubicBezTo>
                  <a:cubicBezTo>
                    <a:pt x="5771" y="3065"/>
                    <a:pt x="2802" y="2432"/>
                    <a:pt x="1034" y="330"/>
                  </a:cubicBezTo>
                  <a:cubicBezTo>
                    <a:pt x="943" y="92"/>
                    <a:pt x="825" y="0"/>
                    <a:pt x="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7">
              <a:extLst>
                <a:ext uri="{FF2B5EF4-FFF2-40B4-BE49-F238E27FC236}">
                  <a16:creationId xmlns:a16="http://schemas.microsoft.com/office/drawing/2014/main" id="{70E7B77C-354D-E588-9CD2-047CE65DBDB0}"/>
                </a:ext>
              </a:extLst>
            </p:cNvPr>
            <p:cNvSpPr/>
            <p:nvPr/>
          </p:nvSpPr>
          <p:spPr>
            <a:xfrm>
              <a:off x="5602500" y="3063750"/>
              <a:ext cx="388650" cy="370000"/>
            </a:xfrm>
            <a:custGeom>
              <a:avLst/>
              <a:gdLst/>
              <a:ahLst/>
              <a:cxnLst/>
              <a:rect l="l" t="t" r="r" b="b"/>
              <a:pathLst>
                <a:path w="15546" h="14800" extrusionOk="0">
                  <a:moveTo>
                    <a:pt x="1521" y="13165"/>
                  </a:moveTo>
                  <a:cubicBezTo>
                    <a:pt x="1502" y="13166"/>
                    <a:pt x="1502" y="13171"/>
                    <a:pt x="1502" y="13199"/>
                  </a:cubicBezTo>
                  <a:cubicBezTo>
                    <a:pt x="1507" y="13188"/>
                    <a:pt x="1514" y="13177"/>
                    <a:pt x="1521" y="13165"/>
                  </a:cubicBezTo>
                  <a:close/>
                  <a:moveTo>
                    <a:pt x="14716" y="1"/>
                  </a:moveTo>
                  <a:cubicBezTo>
                    <a:pt x="14622" y="1"/>
                    <a:pt x="14521" y="37"/>
                    <a:pt x="14411" y="123"/>
                  </a:cubicBezTo>
                  <a:cubicBezTo>
                    <a:pt x="13043" y="1991"/>
                    <a:pt x="11676" y="3892"/>
                    <a:pt x="10075" y="5560"/>
                  </a:cubicBezTo>
                  <a:cubicBezTo>
                    <a:pt x="8874" y="6494"/>
                    <a:pt x="7606" y="7395"/>
                    <a:pt x="6372" y="8262"/>
                  </a:cubicBezTo>
                  <a:cubicBezTo>
                    <a:pt x="6238" y="8362"/>
                    <a:pt x="6238" y="8562"/>
                    <a:pt x="6339" y="8695"/>
                  </a:cubicBezTo>
                  <a:cubicBezTo>
                    <a:pt x="6339" y="8695"/>
                    <a:pt x="6372" y="8729"/>
                    <a:pt x="6405" y="8729"/>
                  </a:cubicBezTo>
                  <a:cubicBezTo>
                    <a:pt x="5738" y="9229"/>
                    <a:pt x="5171" y="9763"/>
                    <a:pt x="5438" y="10063"/>
                  </a:cubicBezTo>
                  <a:cubicBezTo>
                    <a:pt x="4204" y="10997"/>
                    <a:pt x="2936" y="11964"/>
                    <a:pt x="1702" y="12965"/>
                  </a:cubicBezTo>
                  <a:lnTo>
                    <a:pt x="1669" y="12999"/>
                  </a:lnTo>
                  <a:cubicBezTo>
                    <a:pt x="1613" y="13054"/>
                    <a:pt x="1557" y="13110"/>
                    <a:pt x="1521" y="13165"/>
                  </a:cubicBezTo>
                  <a:lnTo>
                    <a:pt x="1521" y="13165"/>
                  </a:lnTo>
                  <a:cubicBezTo>
                    <a:pt x="1525" y="13165"/>
                    <a:pt x="1530" y="13165"/>
                    <a:pt x="1535" y="13165"/>
                  </a:cubicBezTo>
                  <a:cubicBezTo>
                    <a:pt x="1268" y="13432"/>
                    <a:pt x="1001" y="13732"/>
                    <a:pt x="735" y="13999"/>
                  </a:cubicBezTo>
                  <a:lnTo>
                    <a:pt x="768" y="13999"/>
                  </a:lnTo>
                  <a:cubicBezTo>
                    <a:pt x="701" y="14066"/>
                    <a:pt x="634" y="14133"/>
                    <a:pt x="568" y="14233"/>
                  </a:cubicBezTo>
                  <a:lnTo>
                    <a:pt x="534" y="14233"/>
                  </a:lnTo>
                  <a:cubicBezTo>
                    <a:pt x="368" y="14433"/>
                    <a:pt x="167" y="14600"/>
                    <a:pt x="1" y="14800"/>
                  </a:cubicBezTo>
                  <a:cubicBezTo>
                    <a:pt x="167" y="14700"/>
                    <a:pt x="334" y="14600"/>
                    <a:pt x="468" y="14500"/>
                  </a:cubicBezTo>
                  <a:lnTo>
                    <a:pt x="501" y="14500"/>
                  </a:lnTo>
                  <a:cubicBezTo>
                    <a:pt x="501" y="14500"/>
                    <a:pt x="501" y="14500"/>
                    <a:pt x="501" y="14466"/>
                  </a:cubicBezTo>
                  <a:lnTo>
                    <a:pt x="534" y="14466"/>
                  </a:lnTo>
                  <a:cubicBezTo>
                    <a:pt x="668" y="14400"/>
                    <a:pt x="801" y="14299"/>
                    <a:pt x="935" y="14233"/>
                  </a:cubicBezTo>
                  <a:cubicBezTo>
                    <a:pt x="1068" y="14133"/>
                    <a:pt x="1235" y="13999"/>
                    <a:pt x="1402" y="13899"/>
                  </a:cubicBezTo>
                  <a:cubicBezTo>
                    <a:pt x="1535" y="13799"/>
                    <a:pt x="1669" y="13699"/>
                    <a:pt x="1802" y="13632"/>
                  </a:cubicBezTo>
                  <a:cubicBezTo>
                    <a:pt x="3803" y="11998"/>
                    <a:pt x="5938" y="10463"/>
                    <a:pt x="7906" y="8796"/>
                  </a:cubicBezTo>
                  <a:cubicBezTo>
                    <a:pt x="9541" y="7595"/>
                    <a:pt x="11075" y="6260"/>
                    <a:pt x="12676" y="4993"/>
                  </a:cubicBezTo>
                  <a:cubicBezTo>
                    <a:pt x="13844" y="3959"/>
                    <a:pt x="15545" y="2891"/>
                    <a:pt x="15478" y="1123"/>
                  </a:cubicBezTo>
                  <a:cubicBezTo>
                    <a:pt x="15478" y="1023"/>
                    <a:pt x="15445" y="890"/>
                    <a:pt x="15412" y="756"/>
                  </a:cubicBezTo>
                  <a:cubicBezTo>
                    <a:pt x="15412" y="723"/>
                    <a:pt x="15412" y="723"/>
                    <a:pt x="15445" y="690"/>
                  </a:cubicBezTo>
                  <a:cubicBezTo>
                    <a:pt x="15512" y="556"/>
                    <a:pt x="15478" y="356"/>
                    <a:pt x="15312" y="256"/>
                  </a:cubicBezTo>
                  <a:cubicBezTo>
                    <a:pt x="15278" y="239"/>
                    <a:pt x="15245" y="231"/>
                    <a:pt x="15216" y="231"/>
                  </a:cubicBezTo>
                  <a:cubicBezTo>
                    <a:pt x="15187" y="231"/>
                    <a:pt x="15162" y="239"/>
                    <a:pt x="15145" y="256"/>
                  </a:cubicBezTo>
                  <a:cubicBezTo>
                    <a:pt x="15018" y="108"/>
                    <a:pt x="14878" y="1"/>
                    <a:pt x="14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7">
              <a:extLst>
                <a:ext uri="{FF2B5EF4-FFF2-40B4-BE49-F238E27FC236}">
                  <a16:creationId xmlns:a16="http://schemas.microsoft.com/office/drawing/2014/main" id="{6B5AED14-DE7C-99FD-9487-EADAD0BFAB40}"/>
                </a:ext>
              </a:extLst>
            </p:cNvPr>
            <p:cNvSpPr/>
            <p:nvPr/>
          </p:nvSpPr>
          <p:spPr>
            <a:xfrm>
              <a:off x="5615025" y="3426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7">
              <a:extLst>
                <a:ext uri="{FF2B5EF4-FFF2-40B4-BE49-F238E27FC236}">
                  <a16:creationId xmlns:a16="http://schemas.microsoft.com/office/drawing/2014/main" id="{74B09671-04A2-9A14-3328-A933B49E989E}"/>
                </a:ext>
              </a:extLst>
            </p:cNvPr>
            <p:cNvSpPr/>
            <p:nvPr/>
          </p:nvSpPr>
          <p:spPr>
            <a:xfrm>
              <a:off x="4961225" y="3639725"/>
              <a:ext cx="527050" cy="268600"/>
            </a:xfrm>
            <a:custGeom>
              <a:avLst/>
              <a:gdLst/>
              <a:ahLst/>
              <a:cxnLst/>
              <a:rect l="l" t="t" r="r" b="b"/>
              <a:pathLst>
                <a:path w="21082" h="10744" extrusionOk="0">
                  <a:moveTo>
                    <a:pt x="21048" y="0"/>
                  </a:moveTo>
                  <a:cubicBezTo>
                    <a:pt x="20848" y="167"/>
                    <a:pt x="20681" y="334"/>
                    <a:pt x="20515" y="500"/>
                  </a:cubicBezTo>
                  <a:cubicBezTo>
                    <a:pt x="20348" y="634"/>
                    <a:pt x="20214" y="767"/>
                    <a:pt x="20081" y="901"/>
                  </a:cubicBezTo>
                  <a:cubicBezTo>
                    <a:pt x="19981" y="1034"/>
                    <a:pt x="19881" y="1201"/>
                    <a:pt x="19814" y="1334"/>
                  </a:cubicBezTo>
                  <a:cubicBezTo>
                    <a:pt x="16462" y="4566"/>
                    <a:pt x="12754" y="8645"/>
                    <a:pt x="7849" y="8645"/>
                  </a:cubicBezTo>
                  <a:cubicBezTo>
                    <a:pt x="7336" y="8645"/>
                    <a:pt x="6811" y="8601"/>
                    <a:pt x="6271" y="8506"/>
                  </a:cubicBezTo>
                  <a:cubicBezTo>
                    <a:pt x="5571" y="8339"/>
                    <a:pt x="4870" y="8273"/>
                    <a:pt x="4170" y="8073"/>
                  </a:cubicBezTo>
                  <a:cubicBezTo>
                    <a:pt x="3436" y="7706"/>
                    <a:pt x="2735" y="7205"/>
                    <a:pt x="2035" y="6705"/>
                  </a:cubicBezTo>
                  <a:cubicBezTo>
                    <a:pt x="1712" y="6570"/>
                    <a:pt x="1237" y="5698"/>
                    <a:pt x="856" y="5698"/>
                  </a:cubicBezTo>
                  <a:cubicBezTo>
                    <a:pt x="764" y="5698"/>
                    <a:pt x="678" y="5748"/>
                    <a:pt x="600" y="5871"/>
                  </a:cubicBezTo>
                  <a:cubicBezTo>
                    <a:pt x="434" y="6338"/>
                    <a:pt x="0" y="6805"/>
                    <a:pt x="234" y="7339"/>
                  </a:cubicBezTo>
                  <a:cubicBezTo>
                    <a:pt x="1274" y="9516"/>
                    <a:pt x="4340" y="10744"/>
                    <a:pt x="6656" y="10744"/>
                  </a:cubicBezTo>
                  <a:cubicBezTo>
                    <a:pt x="6718" y="10744"/>
                    <a:pt x="6778" y="10743"/>
                    <a:pt x="6838" y="10741"/>
                  </a:cubicBezTo>
                  <a:cubicBezTo>
                    <a:pt x="7105" y="10741"/>
                    <a:pt x="7405" y="10741"/>
                    <a:pt x="7672" y="10708"/>
                  </a:cubicBezTo>
                  <a:cubicBezTo>
                    <a:pt x="11975" y="10474"/>
                    <a:pt x="15645" y="7572"/>
                    <a:pt x="18313" y="4303"/>
                  </a:cubicBezTo>
                  <a:cubicBezTo>
                    <a:pt x="18713" y="3836"/>
                    <a:pt x="19114" y="3369"/>
                    <a:pt x="19481" y="2869"/>
                  </a:cubicBezTo>
                  <a:cubicBezTo>
                    <a:pt x="19514" y="2802"/>
                    <a:pt x="19581" y="2735"/>
                    <a:pt x="19614" y="2669"/>
                  </a:cubicBezTo>
                  <a:cubicBezTo>
                    <a:pt x="19848" y="2302"/>
                    <a:pt x="20048" y="1901"/>
                    <a:pt x="20248" y="1501"/>
                  </a:cubicBezTo>
                  <a:cubicBezTo>
                    <a:pt x="20448" y="1134"/>
                    <a:pt x="20681" y="801"/>
                    <a:pt x="20882" y="434"/>
                  </a:cubicBezTo>
                  <a:lnTo>
                    <a:pt x="21082" y="67"/>
                  </a:lnTo>
                  <a:cubicBezTo>
                    <a:pt x="21082" y="33"/>
                    <a:pt x="21048" y="33"/>
                    <a:pt x="21048" y="33"/>
                  </a:cubicBezTo>
                  <a:cubicBezTo>
                    <a:pt x="21048" y="33"/>
                    <a:pt x="21048" y="0"/>
                    <a:pt x="2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7">
              <a:extLst>
                <a:ext uri="{FF2B5EF4-FFF2-40B4-BE49-F238E27FC236}">
                  <a16:creationId xmlns:a16="http://schemas.microsoft.com/office/drawing/2014/main" id="{D7D72B33-0578-1DC0-9DC6-EFF7EE1AE852}"/>
                </a:ext>
              </a:extLst>
            </p:cNvPr>
            <p:cNvSpPr/>
            <p:nvPr/>
          </p:nvSpPr>
          <p:spPr>
            <a:xfrm>
              <a:off x="4952875" y="3514625"/>
              <a:ext cx="579600" cy="225200"/>
            </a:xfrm>
            <a:custGeom>
              <a:avLst/>
              <a:gdLst/>
              <a:ahLst/>
              <a:cxnLst/>
              <a:rect l="l" t="t" r="r" b="b"/>
              <a:pathLst>
                <a:path w="23184" h="9008" extrusionOk="0">
                  <a:moveTo>
                    <a:pt x="23184" y="0"/>
                  </a:moveTo>
                  <a:lnTo>
                    <a:pt x="23184" y="0"/>
                  </a:lnTo>
                  <a:cubicBezTo>
                    <a:pt x="23084" y="67"/>
                    <a:pt x="22950" y="167"/>
                    <a:pt x="22850" y="267"/>
                  </a:cubicBezTo>
                  <a:cubicBezTo>
                    <a:pt x="22383" y="668"/>
                    <a:pt x="21883" y="1035"/>
                    <a:pt x="21382" y="1435"/>
                  </a:cubicBezTo>
                  <a:cubicBezTo>
                    <a:pt x="21316" y="1468"/>
                    <a:pt x="21282" y="1502"/>
                    <a:pt x="21216" y="1535"/>
                  </a:cubicBezTo>
                  <a:cubicBezTo>
                    <a:pt x="19748" y="3003"/>
                    <a:pt x="18213" y="4470"/>
                    <a:pt x="16379" y="5438"/>
                  </a:cubicBezTo>
                  <a:cubicBezTo>
                    <a:pt x="14700" y="6411"/>
                    <a:pt x="12694" y="7078"/>
                    <a:pt x="10728" y="7078"/>
                  </a:cubicBezTo>
                  <a:cubicBezTo>
                    <a:pt x="9257" y="7078"/>
                    <a:pt x="7809" y="6704"/>
                    <a:pt x="6538" y="5805"/>
                  </a:cubicBezTo>
                  <a:cubicBezTo>
                    <a:pt x="4871" y="4570"/>
                    <a:pt x="3103" y="3236"/>
                    <a:pt x="2202" y="1268"/>
                  </a:cubicBezTo>
                  <a:cubicBezTo>
                    <a:pt x="2127" y="1069"/>
                    <a:pt x="1941" y="851"/>
                    <a:pt x="1726" y="851"/>
                  </a:cubicBezTo>
                  <a:cubicBezTo>
                    <a:pt x="1653" y="851"/>
                    <a:pt x="1577" y="875"/>
                    <a:pt x="1502" y="934"/>
                  </a:cubicBezTo>
                  <a:cubicBezTo>
                    <a:pt x="1235" y="1401"/>
                    <a:pt x="1101" y="1969"/>
                    <a:pt x="734" y="2402"/>
                  </a:cubicBezTo>
                  <a:cubicBezTo>
                    <a:pt x="0" y="2636"/>
                    <a:pt x="968" y="3736"/>
                    <a:pt x="1201" y="4103"/>
                  </a:cubicBezTo>
                  <a:cubicBezTo>
                    <a:pt x="3385" y="6982"/>
                    <a:pt x="6849" y="9007"/>
                    <a:pt x="10518" y="9007"/>
                  </a:cubicBezTo>
                  <a:cubicBezTo>
                    <a:pt x="10548" y="9007"/>
                    <a:pt x="10578" y="9007"/>
                    <a:pt x="10608" y="9007"/>
                  </a:cubicBezTo>
                  <a:cubicBezTo>
                    <a:pt x="10675" y="8974"/>
                    <a:pt x="10775" y="8974"/>
                    <a:pt x="10842" y="8974"/>
                  </a:cubicBezTo>
                  <a:cubicBezTo>
                    <a:pt x="16245" y="8673"/>
                    <a:pt x="20415" y="4370"/>
                    <a:pt x="23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7">
              <a:extLst>
                <a:ext uri="{FF2B5EF4-FFF2-40B4-BE49-F238E27FC236}">
                  <a16:creationId xmlns:a16="http://schemas.microsoft.com/office/drawing/2014/main" id="{5FB40ADA-7294-FA52-CB94-4160EA590C97}"/>
                </a:ext>
              </a:extLst>
            </p:cNvPr>
            <p:cNvSpPr/>
            <p:nvPr/>
          </p:nvSpPr>
          <p:spPr>
            <a:xfrm>
              <a:off x="4965375" y="3785650"/>
              <a:ext cx="532075" cy="261925"/>
            </a:xfrm>
            <a:custGeom>
              <a:avLst/>
              <a:gdLst/>
              <a:ahLst/>
              <a:cxnLst/>
              <a:rect l="l" t="t" r="r" b="b"/>
              <a:pathLst>
                <a:path w="21283" h="10477" extrusionOk="0">
                  <a:moveTo>
                    <a:pt x="21283" y="1"/>
                  </a:moveTo>
                  <a:cubicBezTo>
                    <a:pt x="20982" y="301"/>
                    <a:pt x="20682" y="634"/>
                    <a:pt x="20349" y="935"/>
                  </a:cubicBezTo>
                  <a:cubicBezTo>
                    <a:pt x="20182" y="1101"/>
                    <a:pt x="19982" y="1302"/>
                    <a:pt x="19815" y="1435"/>
                  </a:cubicBezTo>
                  <a:cubicBezTo>
                    <a:pt x="19715" y="1568"/>
                    <a:pt x="19648" y="1702"/>
                    <a:pt x="19548" y="1802"/>
                  </a:cubicBezTo>
                  <a:cubicBezTo>
                    <a:pt x="18114" y="3570"/>
                    <a:pt x="16246" y="4904"/>
                    <a:pt x="14178" y="5871"/>
                  </a:cubicBezTo>
                  <a:cubicBezTo>
                    <a:pt x="12310" y="6939"/>
                    <a:pt x="10342" y="7906"/>
                    <a:pt x="8173" y="8173"/>
                  </a:cubicBezTo>
                  <a:cubicBezTo>
                    <a:pt x="7445" y="8306"/>
                    <a:pt x="6685" y="8382"/>
                    <a:pt x="5923" y="8382"/>
                  </a:cubicBezTo>
                  <a:cubicBezTo>
                    <a:pt x="3999" y="8382"/>
                    <a:pt x="2069" y="7896"/>
                    <a:pt x="635" y="6605"/>
                  </a:cubicBezTo>
                  <a:cubicBezTo>
                    <a:pt x="553" y="6524"/>
                    <a:pt x="469" y="6489"/>
                    <a:pt x="392" y="6489"/>
                  </a:cubicBezTo>
                  <a:cubicBezTo>
                    <a:pt x="188" y="6489"/>
                    <a:pt x="37" y="6738"/>
                    <a:pt x="134" y="7006"/>
                  </a:cubicBezTo>
                  <a:cubicBezTo>
                    <a:pt x="234" y="7506"/>
                    <a:pt x="334" y="8006"/>
                    <a:pt x="334" y="8540"/>
                  </a:cubicBezTo>
                  <a:cubicBezTo>
                    <a:pt x="1" y="8940"/>
                    <a:pt x="601" y="9140"/>
                    <a:pt x="868" y="9274"/>
                  </a:cubicBezTo>
                  <a:cubicBezTo>
                    <a:pt x="2416" y="10015"/>
                    <a:pt x="4088" y="10476"/>
                    <a:pt x="5794" y="10476"/>
                  </a:cubicBezTo>
                  <a:cubicBezTo>
                    <a:pt x="5853" y="10476"/>
                    <a:pt x="5912" y="10476"/>
                    <a:pt x="5972" y="10475"/>
                  </a:cubicBezTo>
                  <a:cubicBezTo>
                    <a:pt x="6239" y="10475"/>
                    <a:pt x="6505" y="10475"/>
                    <a:pt x="6772" y="10441"/>
                  </a:cubicBezTo>
                  <a:cubicBezTo>
                    <a:pt x="13077" y="10074"/>
                    <a:pt x="18781" y="5705"/>
                    <a:pt x="2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7">
              <a:extLst>
                <a:ext uri="{FF2B5EF4-FFF2-40B4-BE49-F238E27FC236}">
                  <a16:creationId xmlns:a16="http://schemas.microsoft.com/office/drawing/2014/main" id="{7BDEC9BD-4C6E-783B-A8B9-EAE23D844CD1}"/>
                </a:ext>
              </a:extLst>
            </p:cNvPr>
            <p:cNvSpPr/>
            <p:nvPr/>
          </p:nvSpPr>
          <p:spPr>
            <a:xfrm>
              <a:off x="5314800" y="329612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30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7">
              <a:extLst>
                <a:ext uri="{FF2B5EF4-FFF2-40B4-BE49-F238E27FC236}">
                  <a16:creationId xmlns:a16="http://schemas.microsoft.com/office/drawing/2014/main" id="{82D0496F-9A39-AE36-75DC-DB4CE82A4FC5}"/>
                </a:ext>
              </a:extLst>
            </p:cNvPr>
            <p:cNvSpPr/>
            <p:nvPr/>
          </p:nvSpPr>
          <p:spPr>
            <a:xfrm>
              <a:off x="5099650" y="33611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0" y="1"/>
                    <a:pt x="0" y="134"/>
                    <a:pt x="0" y="301"/>
                  </a:cubicBezTo>
                  <a:cubicBezTo>
                    <a:pt x="0" y="450"/>
                    <a:pt x="107" y="573"/>
                    <a:pt x="250" y="573"/>
                  </a:cubicBezTo>
                  <a:cubicBezTo>
                    <a:pt x="266" y="573"/>
                    <a:pt x="283" y="571"/>
                    <a:pt x="301" y="568"/>
                  </a:cubicBezTo>
                  <a:cubicBezTo>
                    <a:pt x="467" y="568"/>
                    <a:pt x="601" y="434"/>
                    <a:pt x="567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7">
              <a:extLst>
                <a:ext uri="{FF2B5EF4-FFF2-40B4-BE49-F238E27FC236}">
                  <a16:creationId xmlns:a16="http://schemas.microsoft.com/office/drawing/2014/main" id="{CBD2D8A0-8D72-4C3A-BEE6-FF1FA442FA36}"/>
                </a:ext>
              </a:extLst>
            </p:cNvPr>
            <p:cNvSpPr/>
            <p:nvPr/>
          </p:nvSpPr>
          <p:spPr>
            <a:xfrm>
              <a:off x="5118825" y="3365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4"/>
                    <a:pt x="601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7">
              <a:extLst>
                <a:ext uri="{FF2B5EF4-FFF2-40B4-BE49-F238E27FC236}">
                  <a16:creationId xmlns:a16="http://schemas.microsoft.com/office/drawing/2014/main" id="{9323FE18-66BC-6110-BD89-D2B9EFBD72F3}"/>
                </a:ext>
              </a:extLst>
            </p:cNvPr>
            <p:cNvSpPr/>
            <p:nvPr/>
          </p:nvSpPr>
          <p:spPr>
            <a:xfrm>
              <a:off x="5278950" y="35946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8"/>
                    <a:pt x="0" y="334"/>
                  </a:cubicBezTo>
                  <a:cubicBezTo>
                    <a:pt x="0" y="468"/>
                    <a:pt x="167" y="601"/>
                    <a:pt x="300" y="601"/>
                  </a:cubicBezTo>
                  <a:cubicBezTo>
                    <a:pt x="467" y="601"/>
                    <a:pt x="601" y="434"/>
                    <a:pt x="601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7">
              <a:extLst>
                <a:ext uri="{FF2B5EF4-FFF2-40B4-BE49-F238E27FC236}">
                  <a16:creationId xmlns:a16="http://schemas.microsoft.com/office/drawing/2014/main" id="{C6FD499F-8D53-05C8-D114-6BA3A19AB823}"/>
                </a:ext>
              </a:extLst>
            </p:cNvPr>
            <p:cNvSpPr/>
            <p:nvPr/>
          </p:nvSpPr>
          <p:spPr>
            <a:xfrm>
              <a:off x="5298950" y="35896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7"/>
                    <a:pt x="1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468" y="568"/>
                    <a:pt x="601" y="434"/>
                    <a:pt x="601" y="267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7">
              <a:extLst>
                <a:ext uri="{FF2B5EF4-FFF2-40B4-BE49-F238E27FC236}">
                  <a16:creationId xmlns:a16="http://schemas.microsoft.com/office/drawing/2014/main" id="{18E11E92-A99B-287E-9C7B-8B8D6177BDBC}"/>
                </a:ext>
              </a:extLst>
            </p:cNvPr>
            <p:cNvSpPr/>
            <p:nvPr/>
          </p:nvSpPr>
          <p:spPr>
            <a:xfrm>
              <a:off x="5285600" y="35746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31" y="450"/>
                    <a:pt x="141" y="572"/>
                    <a:pt x="284" y="572"/>
                  </a:cubicBezTo>
                  <a:cubicBezTo>
                    <a:pt x="300" y="572"/>
                    <a:pt x="317" y="571"/>
                    <a:pt x="335" y="567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7">
              <a:extLst>
                <a:ext uri="{FF2B5EF4-FFF2-40B4-BE49-F238E27FC236}">
                  <a16:creationId xmlns:a16="http://schemas.microsoft.com/office/drawing/2014/main" id="{63CC7A9C-A749-79A3-4A4D-3EAA439611A7}"/>
                </a:ext>
              </a:extLst>
            </p:cNvPr>
            <p:cNvSpPr/>
            <p:nvPr/>
          </p:nvSpPr>
          <p:spPr>
            <a:xfrm>
              <a:off x="5494100" y="34045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299" y="573"/>
                    <a:pt x="316" y="571"/>
                    <a:pt x="334" y="567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7">
              <a:extLst>
                <a:ext uri="{FF2B5EF4-FFF2-40B4-BE49-F238E27FC236}">
                  <a16:creationId xmlns:a16="http://schemas.microsoft.com/office/drawing/2014/main" id="{EB713B77-8009-BB48-CEE6-AE62ECFF12E1}"/>
                </a:ext>
              </a:extLst>
            </p:cNvPr>
            <p:cNvSpPr/>
            <p:nvPr/>
          </p:nvSpPr>
          <p:spPr>
            <a:xfrm>
              <a:off x="5511600" y="33945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33"/>
                    <a:pt x="1" y="167"/>
                    <a:pt x="1" y="334"/>
                  </a:cubicBezTo>
                  <a:cubicBezTo>
                    <a:pt x="1" y="467"/>
                    <a:pt x="168" y="600"/>
                    <a:pt x="301" y="600"/>
                  </a:cubicBezTo>
                  <a:cubicBezTo>
                    <a:pt x="468" y="600"/>
                    <a:pt x="601" y="467"/>
                    <a:pt x="601" y="300"/>
                  </a:cubicBezTo>
                  <a:cubicBezTo>
                    <a:pt x="568" y="133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7">
              <a:extLst>
                <a:ext uri="{FF2B5EF4-FFF2-40B4-BE49-F238E27FC236}">
                  <a16:creationId xmlns:a16="http://schemas.microsoft.com/office/drawing/2014/main" id="{25B13A67-0095-0D2C-217D-4CC72DA9BA60}"/>
                </a:ext>
              </a:extLst>
            </p:cNvPr>
            <p:cNvSpPr/>
            <p:nvPr/>
          </p:nvSpPr>
          <p:spPr>
            <a:xfrm>
              <a:off x="5756775" y="3205225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51"/>
                    <a:pt x="135" y="573"/>
                    <a:pt x="258" y="573"/>
                  </a:cubicBezTo>
                  <a:cubicBezTo>
                    <a:pt x="273" y="573"/>
                    <a:pt x="287" y="572"/>
                    <a:pt x="301" y="568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568" y="101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7">
              <a:extLst>
                <a:ext uri="{FF2B5EF4-FFF2-40B4-BE49-F238E27FC236}">
                  <a16:creationId xmlns:a16="http://schemas.microsoft.com/office/drawing/2014/main" id="{9D6E6DA8-CA17-E7D9-4422-6962B58EF1B3}"/>
                </a:ext>
              </a:extLst>
            </p:cNvPr>
            <p:cNvSpPr/>
            <p:nvPr/>
          </p:nvSpPr>
          <p:spPr>
            <a:xfrm>
              <a:off x="5025425" y="37364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1"/>
                  </a:moveTo>
                  <a:cubicBezTo>
                    <a:pt x="101" y="1"/>
                    <a:pt x="1" y="167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4"/>
                    <a:pt x="568" y="267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7">
              <a:extLst>
                <a:ext uri="{FF2B5EF4-FFF2-40B4-BE49-F238E27FC236}">
                  <a16:creationId xmlns:a16="http://schemas.microsoft.com/office/drawing/2014/main" id="{DA0086E0-E416-BEC3-A4FF-6E65D907323D}"/>
                </a:ext>
              </a:extLst>
            </p:cNvPr>
            <p:cNvSpPr/>
            <p:nvPr/>
          </p:nvSpPr>
          <p:spPr>
            <a:xfrm>
              <a:off x="5042100" y="37473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01" y="0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34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7">
              <a:extLst>
                <a:ext uri="{FF2B5EF4-FFF2-40B4-BE49-F238E27FC236}">
                  <a16:creationId xmlns:a16="http://schemas.microsoft.com/office/drawing/2014/main" id="{1A70C702-80C9-3C9C-D422-C31F1A0ADA43}"/>
                </a:ext>
              </a:extLst>
            </p:cNvPr>
            <p:cNvSpPr/>
            <p:nvPr/>
          </p:nvSpPr>
          <p:spPr>
            <a:xfrm>
              <a:off x="5636700" y="34971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1"/>
                    <a:pt x="0" y="168"/>
                    <a:pt x="0" y="301"/>
                  </a:cubicBezTo>
                  <a:cubicBezTo>
                    <a:pt x="0" y="468"/>
                    <a:pt x="134" y="601"/>
                    <a:pt x="301" y="601"/>
                  </a:cubicBezTo>
                  <a:cubicBezTo>
                    <a:pt x="467" y="601"/>
                    <a:pt x="601" y="435"/>
                    <a:pt x="567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7">
              <a:extLst>
                <a:ext uri="{FF2B5EF4-FFF2-40B4-BE49-F238E27FC236}">
                  <a16:creationId xmlns:a16="http://schemas.microsoft.com/office/drawing/2014/main" id="{401387CD-2A42-F976-552A-80A44E702C59}"/>
                </a:ext>
              </a:extLst>
            </p:cNvPr>
            <p:cNvSpPr/>
            <p:nvPr/>
          </p:nvSpPr>
          <p:spPr>
            <a:xfrm>
              <a:off x="5448225" y="376565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267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50"/>
                    <a:pt x="134" y="572"/>
                    <a:pt x="258" y="572"/>
                  </a:cubicBezTo>
                  <a:cubicBezTo>
                    <a:pt x="273" y="572"/>
                    <a:pt x="287" y="571"/>
                    <a:pt x="301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7">
              <a:extLst>
                <a:ext uri="{FF2B5EF4-FFF2-40B4-BE49-F238E27FC236}">
                  <a16:creationId xmlns:a16="http://schemas.microsoft.com/office/drawing/2014/main" id="{85EAE0D9-6BC9-99F3-EA64-4873C84F4213}"/>
                </a:ext>
              </a:extLst>
            </p:cNvPr>
            <p:cNvSpPr/>
            <p:nvPr/>
          </p:nvSpPr>
          <p:spPr>
            <a:xfrm>
              <a:off x="5466575" y="37506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1"/>
                  </a:moveTo>
                  <a:cubicBezTo>
                    <a:pt x="134" y="1"/>
                    <a:pt x="0" y="167"/>
                    <a:pt x="0" y="301"/>
                  </a:cubicBezTo>
                  <a:cubicBezTo>
                    <a:pt x="0" y="468"/>
                    <a:pt x="167" y="601"/>
                    <a:pt x="301" y="601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7">
              <a:extLst>
                <a:ext uri="{FF2B5EF4-FFF2-40B4-BE49-F238E27FC236}">
                  <a16:creationId xmlns:a16="http://schemas.microsoft.com/office/drawing/2014/main" id="{A4138300-DAF9-576D-AAD9-A1783EFCE28E}"/>
                </a:ext>
              </a:extLst>
            </p:cNvPr>
            <p:cNvSpPr/>
            <p:nvPr/>
          </p:nvSpPr>
          <p:spPr>
            <a:xfrm>
              <a:off x="5048775" y="39307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50"/>
                    <a:pt x="134" y="573"/>
                    <a:pt x="258" y="573"/>
                  </a:cubicBezTo>
                  <a:cubicBezTo>
                    <a:pt x="273" y="573"/>
                    <a:pt x="287" y="571"/>
                    <a:pt x="301" y="568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7">
              <a:extLst>
                <a:ext uri="{FF2B5EF4-FFF2-40B4-BE49-F238E27FC236}">
                  <a16:creationId xmlns:a16="http://schemas.microsoft.com/office/drawing/2014/main" id="{9608D88B-08C6-5E28-8C12-41509062092B}"/>
                </a:ext>
              </a:extLst>
            </p:cNvPr>
            <p:cNvSpPr/>
            <p:nvPr/>
          </p:nvSpPr>
          <p:spPr>
            <a:xfrm>
              <a:off x="5359825" y="40083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34" y="468"/>
                    <a:pt x="168" y="601"/>
                    <a:pt x="334" y="601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7">
              <a:extLst>
                <a:ext uri="{FF2B5EF4-FFF2-40B4-BE49-F238E27FC236}">
                  <a16:creationId xmlns:a16="http://schemas.microsoft.com/office/drawing/2014/main" id="{382C1688-4344-D2F6-5A85-5F15BBA130D1}"/>
                </a:ext>
              </a:extLst>
            </p:cNvPr>
            <p:cNvSpPr/>
            <p:nvPr/>
          </p:nvSpPr>
          <p:spPr>
            <a:xfrm>
              <a:off x="5378175" y="39956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7" y="6"/>
                  </a:cubicBezTo>
                  <a:cubicBezTo>
                    <a:pt x="101" y="6"/>
                    <a:pt x="1" y="139"/>
                    <a:pt x="1" y="306"/>
                  </a:cubicBezTo>
                  <a:cubicBezTo>
                    <a:pt x="1" y="473"/>
                    <a:pt x="134" y="573"/>
                    <a:pt x="301" y="573"/>
                  </a:cubicBezTo>
                  <a:cubicBezTo>
                    <a:pt x="468" y="573"/>
                    <a:pt x="601" y="439"/>
                    <a:pt x="568" y="272"/>
                  </a:cubicBezTo>
                  <a:cubicBezTo>
                    <a:pt x="568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7">
              <a:extLst>
                <a:ext uri="{FF2B5EF4-FFF2-40B4-BE49-F238E27FC236}">
                  <a16:creationId xmlns:a16="http://schemas.microsoft.com/office/drawing/2014/main" id="{A71F6BEE-0BF5-6749-5755-DA6790EEF27D}"/>
                </a:ext>
              </a:extLst>
            </p:cNvPr>
            <p:cNvSpPr/>
            <p:nvPr/>
          </p:nvSpPr>
          <p:spPr>
            <a:xfrm>
              <a:off x="5655050" y="36847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50"/>
                    <a:pt x="134" y="573"/>
                    <a:pt x="282" y="573"/>
                  </a:cubicBezTo>
                  <a:cubicBezTo>
                    <a:pt x="299" y="573"/>
                    <a:pt x="316" y="571"/>
                    <a:pt x="334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601" y="100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7">
              <a:extLst>
                <a:ext uri="{FF2B5EF4-FFF2-40B4-BE49-F238E27FC236}">
                  <a16:creationId xmlns:a16="http://schemas.microsoft.com/office/drawing/2014/main" id="{CC1BF45E-23EA-2DA7-090D-7AFB5515C261}"/>
                </a:ext>
              </a:extLst>
            </p:cNvPr>
            <p:cNvSpPr/>
            <p:nvPr/>
          </p:nvSpPr>
          <p:spPr>
            <a:xfrm>
              <a:off x="4912000" y="3165200"/>
              <a:ext cx="1333500" cy="1704575"/>
            </a:xfrm>
            <a:custGeom>
              <a:avLst/>
              <a:gdLst/>
              <a:ahLst/>
              <a:cxnLst/>
              <a:rect l="l" t="t" r="r" b="b"/>
              <a:pathLst>
                <a:path w="53340" h="68183" extrusionOk="0">
                  <a:moveTo>
                    <a:pt x="27888" y="46801"/>
                  </a:moveTo>
                  <a:cubicBezTo>
                    <a:pt x="27888" y="46801"/>
                    <a:pt x="27921" y="46801"/>
                    <a:pt x="27921" y="46834"/>
                  </a:cubicBezTo>
                  <a:cubicBezTo>
                    <a:pt x="27888" y="46968"/>
                    <a:pt x="27854" y="47101"/>
                    <a:pt x="27821" y="47235"/>
                  </a:cubicBezTo>
                  <a:cubicBezTo>
                    <a:pt x="27754" y="47368"/>
                    <a:pt x="27721" y="47501"/>
                    <a:pt x="27687" y="47602"/>
                  </a:cubicBezTo>
                  <a:cubicBezTo>
                    <a:pt x="27721" y="47368"/>
                    <a:pt x="27787" y="47135"/>
                    <a:pt x="27854" y="46901"/>
                  </a:cubicBezTo>
                  <a:lnTo>
                    <a:pt x="27888" y="46801"/>
                  </a:lnTo>
                  <a:close/>
                  <a:moveTo>
                    <a:pt x="41798" y="53439"/>
                  </a:moveTo>
                  <a:cubicBezTo>
                    <a:pt x="41798" y="53606"/>
                    <a:pt x="41764" y="53739"/>
                    <a:pt x="41764" y="53906"/>
                  </a:cubicBezTo>
                  <a:cubicBezTo>
                    <a:pt x="41764" y="54140"/>
                    <a:pt x="41764" y="54373"/>
                    <a:pt x="41764" y="54607"/>
                  </a:cubicBezTo>
                  <a:cubicBezTo>
                    <a:pt x="41731" y="54240"/>
                    <a:pt x="41731" y="53873"/>
                    <a:pt x="41697" y="53506"/>
                  </a:cubicBezTo>
                  <a:cubicBezTo>
                    <a:pt x="41731" y="53506"/>
                    <a:pt x="41764" y="53472"/>
                    <a:pt x="41798" y="53439"/>
                  </a:cubicBezTo>
                  <a:close/>
                  <a:moveTo>
                    <a:pt x="38795" y="14078"/>
                  </a:moveTo>
                  <a:lnTo>
                    <a:pt x="38795" y="14078"/>
                  </a:lnTo>
                  <a:cubicBezTo>
                    <a:pt x="38629" y="15679"/>
                    <a:pt x="38428" y="17280"/>
                    <a:pt x="38262" y="18881"/>
                  </a:cubicBezTo>
                  <a:cubicBezTo>
                    <a:pt x="37995" y="21416"/>
                    <a:pt x="37728" y="23951"/>
                    <a:pt x="37461" y="26520"/>
                  </a:cubicBezTo>
                  <a:cubicBezTo>
                    <a:pt x="37194" y="28988"/>
                    <a:pt x="36927" y="31457"/>
                    <a:pt x="36660" y="33925"/>
                  </a:cubicBezTo>
                  <a:cubicBezTo>
                    <a:pt x="36394" y="36494"/>
                    <a:pt x="36127" y="39062"/>
                    <a:pt x="35827" y="41631"/>
                  </a:cubicBezTo>
                  <a:cubicBezTo>
                    <a:pt x="35560" y="44132"/>
                    <a:pt x="35293" y="46634"/>
                    <a:pt x="35026" y="49169"/>
                  </a:cubicBezTo>
                  <a:cubicBezTo>
                    <a:pt x="34759" y="51671"/>
                    <a:pt x="34492" y="54173"/>
                    <a:pt x="34225" y="56675"/>
                  </a:cubicBezTo>
                  <a:cubicBezTo>
                    <a:pt x="33959" y="59010"/>
                    <a:pt x="33725" y="61345"/>
                    <a:pt x="33458" y="63713"/>
                  </a:cubicBezTo>
                  <a:cubicBezTo>
                    <a:pt x="31555" y="64050"/>
                    <a:pt x="29635" y="64301"/>
                    <a:pt x="27697" y="64301"/>
                  </a:cubicBezTo>
                  <a:cubicBezTo>
                    <a:pt x="26952" y="64301"/>
                    <a:pt x="26203" y="64264"/>
                    <a:pt x="25452" y="64180"/>
                  </a:cubicBezTo>
                  <a:cubicBezTo>
                    <a:pt x="23851" y="64080"/>
                    <a:pt x="22217" y="63947"/>
                    <a:pt x="20616" y="63713"/>
                  </a:cubicBezTo>
                  <a:cubicBezTo>
                    <a:pt x="20482" y="62245"/>
                    <a:pt x="19882" y="59844"/>
                    <a:pt x="19848" y="59543"/>
                  </a:cubicBezTo>
                  <a:cubicBezTo>
                    <a:pt x="19381" y="57242"/>
                    <a:pt x="19115" y="54940"/>
                    <a:pt x="18681" y="52638"/>
                  </a:cubicBezTo>
                  <a:cubicBezTo>
                    <a:pt x="18481" y="52105"/>
                    <a:pt x="18514" y="51404"/>
                    <a:pt x="18114" y="50971"/>
                  </a:cubicBezTo>
                  <a:lnTo>
                    <a:pt x="17814" y="47401"/>
                  </a:lnTo>
                  <a:cubicBezTo>
                    <a:pt x="17714" y="46334"/>
                    <a:pt x="17614" y="45267"/>
                    <a:pt x="17513" y="44199"/>
                  </a:cubicBezTo>
                  <a:cubicBezTo>
                    <a:pt x="17447" y="44166"/>
                    <a:pt x="17380" y="44099"/>
                    <a:pt x="17347" y="43999"/>
                  </a:cubicBezTo>
                  <a:cubicBezTo>
                    <a:pt x="17247" y="43665"/>
                    <a:pt x="17180" y="43332"/>
                    <a:pt x="17113" y="43032"/>
                  </a:cubicBezTo>
                  <a:cubicBezTo>
                    <a:pt x="17013" y="42698"/>
                    <a:pt x="16946" y="42398"/>
                    <a:pt x="16846" y="42098"/>
                  </a:cubicBezTo>
                  <a:cubicBezTo>
                    <a:pt x="16813" y="41931"/>
                    <a:pt x="16746" y="41764"/>
                    <a:pt x="16713" y="41597"/>
                  </a:cubicBezTo>
                  <a:lnTo>
                    <a:pt x="16713" y="41597"/>
                  </a:lnTo>
                  <a:cubicBezTo>
                    <a:pt x="16713" y="41731"/>
                    <a:pt x="16746" y="41864"/>
                    <a:pt x="16746" y="42031"/>
                  </a:cubicBezTo>
                  <a:cubicBezTo>
                    <a:pt x="16980" y="44499"/>
                    <a:pt x="17180" y="47001"/>
                    <a:pt x="17380" y="49470"/>
                  </a:cubicBezTo>
                  <a:cubicBezTo>
                    <a:pt x="17614" y="51938"/>
                    <a:pt x="17814" y="54406"/>
                    <a:pt x="18047" y="56875"/>
                  </a:cubicBezTo>
                  <a:cubicBezTo>
                    <a:pt x="18214" y="59076"/>
                    <a:pt x="18414" y="61245"/>
                    <a:pt x="18614" y="63413"/>
                  </a:cubicBezTo>
                  <a:cubicBezTo>
                    <a:pt x="17046" y="63146"/>
                    <a:pt x="15479" y="62812"/>
                    <a:pt x="13978" y="62412"/>
                  </a:cubicBezTo>
                  <a:cubicBezTo>
                    <a:pt x="13944" y="62379"/>
                    <a:pt x="13911" y="62379"/>
                    <a:pt x="13878" y="62379"/>
                  </a:cubicBezTo>
                  <a:cubicBezTo>
                    <a:pt x="13677" y="60644"/>
                    <a:pt x="13511" y="58910"/>
                    <a:pt x="13344" y="57175"/>
                  </a:cubicBezTo>
                  <a:cubicBezTo>
                    <a:pt x="12777" y="51571"/>
                    <a:pt x="12443" y="45900"/>
                    <a:pt x="11309" y="40363"/>
                  </a:cubicBezTo>
                  <a:cubicBezTo>
                    <a:pt x="11543" y="40330"/>
                    <a:pt x="11743" y="40330"/>
                    <a:pt x="11943" y="40330"/>
                  </a:cubicBezTo>
                  <a:cubicBezTo>
                    <a:pt x="13711" y="40263"/>
                    <a:pt x="15412" y="39896"/>
                    <a:pt x="17046" y="39329"/>
                  </a:cubicBezTo>
                  <a:cubicBezTo>
                    <a:pt x="17046" y="39296"/>
                    <a:pt x="17080" y="39296"/>
                    <a:pt x="17080" y="39296"/>
                  </a:cubicBezTo>
                  <a:cubicBezTo>
                    <a:pt x="17147" y="39262"/>
                    <a:pt x="17180" y="39262"/>
                    <a:pt x="17213" y="39229"/>
                  </a:cubicBezTo>
                  <a:lnTo>
                    <a:pt x="17247" y="39229"/>
                  </a:lnTo>
                  <a:cubicBezTo>
                    <a:pt x="22584" y="37261"/>
                    <a:pt x="26987" y="32924"/>
                    <a:pt x="30223" y="28354"/>
                  </a:cubicBezTo>
                  <a:cubicBezTo>
                    <a:pt x="30956" y="27154"/>
                    <a:pt x="31690" y="25953"/>
                    <a:pt x="32457" y="24752"/>
                  </a:cubicBezTo>
                  <a:lnTo>
                    <a:pt x="32457" y="24752"/>
                  </a:lnTo>
                  <a:cubicBezTo>
                    <a:pt x="31824" y="27420"/>
                    <a:pt x="31323" y="30122"/>
                    <a:pt x="30723" y="32791"/>
                  </a:cubicBezTo>
                  <a:cubicBezTo>
                    <a:pt x="30489" y="33992"/>
                    <a:pt x="30323" y="35193"/>
                    <a:pt x="30056" y="36394"/>
                  </a:cubicBezTo>
                  <a:cubicBezTo>
                    <a:pt x="29922" y="37061"/>
                    <a:pt x="29822" y="37694"/>
                    <a:pt x="29689" y="38328"/>
                  </a:cubicBezTo>
                  <a:cubicBezTo>
                    <a:pt x="29689" y="38428"/>
                    <a:pt x="29722" y="38495"/>
                    <a:pt x="29789" y="38562"/>
                  </a:cubicBezTo>
                  <a:cubicBezTo>
                    <a:pt x="29722" y="38895"/>
                    <a:pt x="29655" y="39229"/>
                    <a:pt x="29555" y="39529"/>
                  </a:cubicBezTo>
                  <a:cubicBezTo>
                    <a:pt x="29522" y="39729"/>
                    <a:pt x="29455" y="39929"/>
                    <a:pt x="29422" y="40130"/>
                  </a:cubicBezTo>
                  <a:cubicBezTo>
                    <a:pt x="29088" y="40163"/>
                    <a:pt x="29122" y="40563"/>
                    <a:pt x="29022" y="40797"/>
                  </a:cubicBezTo>
                  <a:cubicBezTo>
                    <a:pt x="28455" y="42465"/>
                    <a:pt x="28021" y="44232"/>
                    <a:pt x="27554" y="45934"/>
                  </a:cubicBezTo>
                  <a:cubicBezTo>
                    <a:pt x="27154" y="47068"/>
                    <a:pt x="26987" y="48269"/>
                    <a:pt x="26720" y="49436"/>
                  </a:cubicBezTo>
                  <a:cubicBezTo>
                    <a:pt x="26687" y="49570"/>
                    <a:pt x="26753" y="49670"/>
                    <a:pt x="26853" y="49736"/>
                  </a:cubicBezTo>
                  <a:cubicBezTo>
                    <a:pt x="27020" y="49703"/>
                    <a:pt x="27187" y="49636"/>
                    <a:pt x="27320" y="49503"/>
                  </a:cubicBezTo>
                  <a:lnTo>
                    <a:pt x="27320" y="49503"/>
                  </a:lnTo>
                  <a:cubicBezTo>
                    <a:pt x="26954" y="50837"/>
                    <a:pt x="26553" y="52205"/>
                    <a:pt x="26153" y="53572"/>
                  </a:cubicBezTo>
                  <a:cubicBezTo>
                    <a:pt x="25719" y="55074"/>
                    <a:pt x="25286" y="56575"/>
                    <a:pt x="24852" y="58076"/>
                  </a:cubicBezTo>
                  <a:cubicBezTo>
                    <a:pt x="24852" y="58142"/>
                    <a:pt x="24819" y="58176"/>
                    <a:pt x="24819" y="58243"/>
                  </a:cubicBezTo>
                  <a:cubicBezTo>
                    <a:pt x="24785" y="58309"/>
                    <a:pt x="24785" y="58409"/>
                    <a:pt x="24752" y="58476"/>
                  </a:cubicBezTo>
                  <a:cubicBezTo>
                    <a:pt x="24752" y="58509"/>
                    <a:pt x="24752" y="58509"/>
                    <a:pt x="24752" y="58543"/>
                  </a:cubicBezTo>
                  <a:cubicBezTo>
                    <a:pt x="24752" y="58843"/>
                    <a:pt x="24719" y="59143"/>
                    <a:pt x="24685" y="59443"/>
                  </a:cubicBezTo>
                  <a:cubicBezTo>
                    <a:pt x="24685" y="59644"/>
                    <a:pt x="24652" y="59877"/>
                    <a:pt x="24619" y="60077"/>
                  </a:cubicBezTo>
                  <a:cubicBezTo>
                    <a:pt x="24619" y="60277"/>
                    <a:pt x="24585" y="60444"/>
                    <a:pt x="24585" y="60644"/>
                  </a:cubicBezTo>
                  <a:cubicBezTo>
                    <a:pt x="24585" y="60778"/>
                    <a:pt x="24585" y="60911"/>
                    <a:pt x="24585" y="61045"/>
                  </a:cubicBezTo>
                  <a:cubicBezTo>
                    <a:pt x="24585" y="61045"/>
                    <a:pt x="24585" y="61078"/>
                    <a:pt x="24585" y="61111"/>
                  </a:cubicBezTo>
                  <a:cubicBezTo>
                    <a:pt x="24652" y="60844"/>
                    <a:pt x="24719" y="60544"/>
                    <a:pt x="24819" y="60277"/>
                  </a:cubicBezTo>
                  <a:cubicBezTo>
                    <a:pt x="25519" y="57809"/>
                    <a:pt x="26253" y="55340"/>
                    <a:pt x="26954" y="52872"/>
                  </a:cubicBezTo>
                  <a:cubicBezTo>
                    <a:pt x="27687" y="50404"/>
                    <a:pt x="28388" y="47902"/>
                    <a:pt x="29122" y="45400"/>
                  </a:cubicBezTo>
                  <a:cubicBezTo>
                    <a:pt x="29822" y="42932"/>
                    <a:pt x="30556" y="40463"/>
                    <a:pt x="31257" y="37995"/>
                  </a:cubicBezTo>
                  <a:cubicBezTo>
                    <a:pt x="31990" y="35493"/>
                    <a:pt x="32724" y="32991"/>
                    <a:pt x="33458" y="30456"/>
                  </a:cubicBezTo>
                  <a:cubicBezTo>
                    <a:pt x="34125" y="28088"/>
                    <a:pt x="34826" y="25686"/>
                    <a:pt x="35526" y="23318"/>
                  </a:cubicBezTo>
                  <a:cubicBezTo>
                    <a:pt x="36160" y="21049"/>
                    <a:pt x="36827" y="18781"/>
                    <a:pt x="37494" y="16546"/>
                  </a:cubicBezTo>
                  <a:cubicBezTo>
                    <a:pt x="37494" y="16479"/>
                    <a:pt x="37494" y="16446"/>
                    <a:pt x="37494" y="16413"/>
                  </a:cubicBezTo>
                  <a:cubicBezTo>
                    <a:pt x="37928" y="15612"/>
                    <a:pt x="38362" y="14845"/>
                    <a:pt x="38795" y="14078"/>
                  </a:cubicBezTo>
                  <a:close/>
                  <a:moveTo>
                    <a:pt x="42198" y="1"/>
                  </a:moveTo>
                  <a:cubicBezTo>
                    <a:pt x="42064" y="1"/>
                    <a:pt x="41964" y="68"/>
                    <a:pt x="41898" y="168"/>
                  </a:cubicBezTo>
                  <a:cubicBezTo>
                    <a:pt x="41497" y="434"/>
                    <a:pt x="41531" y="1102"/>
                    <a:pt x="41331" y="1535"/>
                  </a:cubicBezTo>
                  <a:cubicBezTo>
                    <a:pt x="41317" y="1534"/>
                    <a:pt x="41303" y="1533"/>
                    <a:pt x="41291" y="1533"/>
                  </a:cubicBezTo>
                  <a:cubicBezTo>
                    <a:pt x="41057" y="1533"/>
                    <a:pt x="40990" y="1812"/>
                    <a:pt x="40864" y="2002"/>
                  </a:cubicBezTo>
                  <a:cubicBezTo>
                    <a:pt x="39996" y="3437"/>
                    <a:pt x="38895" y="4771"/>
                    <a:pt x="38062" y="6239"/>
                  </a:cubicBezTo>
                  <a:cubicBezTo>
                    <a:pt x="36494" y="8340"/>
                    <a:pt x="34959" y="10475"/>
                    <a:pt x="33525" y="12677"/>
                  </a:cubicBezTo>
                  <a:cubicBezTo>
                    <a:pt x="32357" y="14211"/>
                    <a:pt x="31423" y="15912"/>
                    <a:pt x="30089" y="17313"/>
                  </a:cubicBezTo>
                  <a:cubicBezTo>
                    <a:pt x="29956" y="17547"/>
                    <a:pt x="29522" y="17847"/>
                    <a:pt x="29655" y="18147"/>
                  </a:cubicBezTo>
                  <a:cubicBezTo>
                    <a:pt x="29289" y="18481"/>
                    <a:pt x="28955" y="18848"/>
                    <a:pt x="28588" y="19215"/>
                  </a:cubicBezTo>
                  <a:cubicBezTo>
                    <a:pt x="28154" y="19648"/>
                    <a:pt x="27754" y="20082"/>
                    <a:pt x="27320" y="20482"/>
                  </a:cubicBezTo>
                  <a:cubicBezTo>
                    <a:pt x="27320" y="20549"/>
                    <a:pt x="27287" y="20616"/>
                    <a:pt x="27254" y="20682"/>
                  </a:cubicBezTo>
                  <a:cubicBezTo>
                    <a:pt x="27154" y="20782"/>
                    <a:pt x="27054" y="20882"/>
                    <a:pt x="26954" y="20983"/>
                  </a:cubicBezTo>
                  <a:cubicBezTo>
                    <a:pt x="26920" y="21016"/>
                    <a:pt x="26887" y="21049"/>
                    <a:pt x="26853" y="21116"/>
                  </a:cubicBezTo>
                  <a:cubicBezTo>
                    <a:pt x="26820" y="21149"/>
                    <a:pt x="26787" y="21183"/>
                    <a:pt x="26753" y="21216"/>
                  </a:cubicBezTo>
                  <a:cubicBezTo>
                    <a:pt x="26620" y="21349"/>
                    <a:pt x="26520" y="21483"/>
                    <a:pt x="26420" y="21583"/>
                  </a:cubicBezTo>
                  <a:cubicBezTo>
                    <a:pt x="26386" y="21616"/>
                    <a:pt x="26353" y="21683"/>
                    <a:pt x="26320" y="21716"/>
                  </a:cubicBezTo>
                  <a:cubicBezTo>
                    <a:pt x="26253" y="21816"/>
                    <a:pt x="26186" y="21950"/>
                    <a:pt x="26086" y="22050"/>
                  </a:cubicBezTo>
                  <a:cubicBezTo>
                    <a:pt x="26053" y="22117"/>
                    <a:pt x="25986" y="22217"/>
                    <a:pt x="25953" y="22283"/>
                  </a:cubicBezTo>
                  <a:lnTo>
                    <a:pt x="25986" y="22283"/>
                  </a:lnTo>
                  <a:cubicBezTo>
                    <a:pt x="26220" y="22283"/>
                    <a:pt x="26420" y="21983"/>
                    <a:pt x="26620" y="21850"/>
                  </a:cubicBezTo>
                  <a:cubicBezTo>
                    <a:pt x="28421" y="20382"/>
                    <a:pt x="29922" y="18614"/>
                    <a:pt x="31590" y="16980"/>
                  </a:cubicBezTo>
                  <a:cubicBezTo>
                    <a:pt x="34893" y="13210"/>
                    <a:pt x="38195" y="9374"/>
                    <a:pt x="40864" y="5104"/>
                  </a:cubicBezTo>
                  <a:lnTo>
                    <a:pt x="40864" y="5104"/>
                  </a:lnTo>
                  <a:cubicBezTo>
                    <a:pt x="40130" y="6672"/>
                    <a:pt x="39529" y="8273"/>
                    <a:pt x="38662" y="9774"/>
                  </a:cubicBezTo>
                  <a:cubicBezTo>
                    <a:pt x="36460" y="13444"/>
                    <a:pt x="34325" y="17313"/>
                    <a:pt x="32457" y="21249"/>
                  </a:cubicBezTo>
                  <a:cubicBezTo>
                    <a:pt x="31290" y="23551"/>
                    <a:pt x="29522" y="25486"/>
                    <a:pt x="28088" y="27621"/>
                  </a:cubicBezTo>
                  <a:cubicBezTo>
                    <a:pt x="25186" y="31323"/>
                    <a:pt x="21450" y="34592"/>
                    <a:pt x="17180" y="36660"/>
                  </a:cubicBezTo>
                  <a:cubicBezTo>
                    <a:pt x="15007" y="37281"/>
                    <a:pt x="12693" y="37802"/>
                    <a:pt x="10394" y="37802"/>
                  </a:cubicBezTo>
                  <a:cubicBezTo>
                    <a:pt x="9729" y="37802"/>
                    <a:pt x="9066" y="37758"/>
                    <a:pt x="8407" y="37661"/>
                  </a:cubicBezTo>
                  <a:cubicBezTo>
                    <a:pt x="7073" y="37461"/>
                    <a:pt x="5772" y="36861"/>
                    <a:pt x="4504" y="36327"/>
                  </a:cubicBezTo>
                  <a:cubicBezTo>
                    <a:pt x="4348" y="36215"/>
                    <a:pt x="4101" y="35998"/>
                    <a:pt x="3895" y="35998"/>
                  </a:cubicBezTo>
                  <a:cubicBezTo>
                    <a:pt x="3794" y="35998"/>
                    <a:pt x="3703" y="36051"/>
                    <a:pt x="3637" y="36193"/>
                  </a:cubicBezTo>
                  <a:cubicBezTo>
                    <a:pt x="3670" y="36427"/>
                    <a:pt x="3537" y="36961"/>
                    <a:pt x="3570" y="37294"/>
                  </a:cubicBezTo>
                  <a:cubicBezTo>
                    <a:pt x="3337" y="37294"/>
                    <a:pt x="3137" y="37594"/>
                    <a:pt x="3337" y="37795"/>
                  </a:cubicBezTo>
                  <a:cubicBezTo>
                    <a:pt x="4804" y="39396"/>
                    <a:pt x="6906" y="40029"/>
                    <a:pt x="9041" y="40263"/>
                  </a:cubicBezTo>
                  <a:cubicBezTo>
                    <a:pt x="9908" y="47368"/>
                    <a:pt x="10508" y="54507"/>
                    <a:pt x="11509" y="61612"/>
                  </a:cubicBezTo>
                  <a:cubicBezTo>
                    <a:pt x="8007" y="60411"/>
                    <a:pt x="4571" y="59010"/>
                    <a:pt x="1435" y="57042"/>
                  </a:cubicBezTo>
                  <a:cubicBezTo>
                    <a:pt x="1341" y="56957"/>
                    <a:pt x="1246" y="56922"/>
                    <a:pt x="1162" y="56922"/>
                  </a:cubicBezTo>
                  <a:cubicBezTo>
                    <a:pt x="948" y="56922"/>
                    <a:pt x="797" y="57141"/>
                    <a:pt x="868" y="57309"/>
                  </a:cubicBezTo>
                  <a:cubicBezTo>
                    <a:pt x="601" y="57809"/>
                    <a:pt x="668" y="59177"/>
                    <a:pt x="668" y="59510"/>
                  </a:cubicBezTo>
                  <a:cubicBezTo>
                    <a:pt x="735" y="60544"/>
                    <a:pt x="535" y="61578"/>
                    <a:pt x="435" y="62612"/>
                  </a:cubicBezTo>
                  <a:cubicBezTo>
                    <a:pt x="435" y="63580"/>
                    <a:pt x="335" y="64514"/>
                    <a:pt x="301" y="65481"/>
                  </a:cubicBezTo>
                  <a:cubicBezTo>
                    <a:pt x="168" y="66182"/>
                    <a:pt x="1" y="66849"/>
                    <a:pt x="101" y="67549"/>
                  </a:cubicBezTo>
                  <a:cubicBezTo>
                    <a:pt x="68" y="67749"/>
                    <a:pt x="1" y="68016"/>
                    <a:pt x="268" y="68116"/>
                  </a:cubicBezTo>
                  <a:lnTo>
                    <a:pt x="368" y="68116"/>
                  </a:lnTo>
                  <a:cubicBezTo>
                    <a:pt x="401" y="68150"/>
                    <a:pt x="468" y="68183"/>
                    <a:pt x="535" y="68183"/>
                  </a:cubicBezTo>
                  <a:cubicBezTo>
                    <a:pt x="1369" y="68183"/>
                    <a:pt x="2203" y="68183"/>
                    <a:pt x="3070" y="68150"/>
                  </a:cubicBezTo>
                  <a:lnTo>
                    <a:pt x="9141" y="68150"/>
                  </a:lnTo>
                  <a:cubicBezTo>
                    <a:pt x="9408" y="68150"/>
                    <a:pt x="9675" y="68116"/>
                    <a:pt x="9941" y="68116"/>
                  </a:cubicBezTo>
                  <a:lnTo>
                    <a:pt x="15779" y="68116"/>
                  </a:lnTo>
                  <a:cubicBezTo>
                    <a:pt x="16146" y="68116"/>
                    <a:pt x="16546" y="68116"/>
                    <a:pt x="16980" y="68083"/>
                  </a:cubicBezTo>
                  <a:lnTo>
                    <a:pt x="22183" y="68083"/>
                  </a:lnTo>
                  <a:cubicBezTo>
                    <a:pt x="22650" y="68050"/>
                    <a:pt x="23117" y="68050"/>
                    <a:pt x="23584" y="68050"/>
                  </a:cubicBezTo>
                  <a:lnTo>
                    <a:pt x="27087" y="68050"/>
                  </a:lnTo>
                  <a:cubicBezTo>
                    <a:pt x="27454" y="68050"/>
                    <a:pt x="27854" y="68050"/>
                    <a:pt x="28221" y="68016"/>
                  </a:cubicBezTo>
                  <a:lnTo>
                    <a:pt x="31790" y="68016"/>
                  </a:lnTo>
                  <a:cubicBezTo>
                    <a:pt x="32591" y="68016"/>
                    <a:pt x="33391" y="68016"/>
                    <a:pt x="34192" y="67983"/>
                  </a:cubicBezTo>
                  <a:lnTo>
                    <a:pt x="39563" y="67983"/>
                  </a:lnTo>
                  <a:cubicBezTo>
                    <a:pt x="39996" y="67983"/>
                    <a:pt x="40430" y="67949"/>
                    <a:pt x="40864" y="67949"/>
                  </a:cubicBezTo>
                  <a:lnTo>
                    <a:pt x="44800" y="67949"/>
                  </a:lnTo>
                  <a:cubicBezTo>
                    <a:pt x="45467" y="67949"/>
                    <a:pt x="46134" y="67949"/>
                    <a:pt x="46801" y="67916"/>
                  </a:cubicBezTo>
                  <a:lnTo>
                    <a:pt x="51404" y="67916"/>
                  </a:lnTo>
                  <a:cubicBezTo>
                    <a:pt x="51771" y="67916"/>
                    <a:pt x="52172" y="67916"/>
                    <a:pt x="52539" y="67883"/>
                  </a:cubicBezTo>
                  <a:cubicBezTo>
                    <a:pt x="52572" y="67983"/>
                    <a:pt x="52705" y="68050"/>
                    <a:pt x="52805" y="68050"/>
                  </a:cubicBezTo>
                  <a:lnTo>
                    <a:pt x="52839" y="68050"/>
                  </a:lnTo>
                  <a:cubicBezTo>
                    <a:pt x="52939" y="68016"/>
                    <a:pt x="53006" y="67983"/>
                    <a:pt x="53039" y="67883"/>
                  </a:cubicBezTo>
                  <a:lnTo>
                    <a:pt x="53072" y="67883"/>
                  </a:lnTo>
                  <a:cubicBezTo>
                    <a:pt x="53239" y="67883"/>
                    <a:pt x="53339" y="67716"/>
                    <a:pt x="53339" y="67583"/>
                  </a:cubicBezTo>
                  <a:cubicBezTo>
                    <a:pt x="53339" y="67416"/>
                    <a:pt x="53172" y="67316"/>
                    <a:pt x="53039" y="67316"/>
                  </a:cubicBezTo>
                  <a:lnTo>
                    <a:pt x="53006" y="67316"/>
                  </a:lnTo>
                  <a:cubicBezTo>
                    <a:pt x="52772" y="65981"/>
                    <a:pt x="52572" y="64680"/>
                    <a:pt x="52338" y="63346"/>
                  </a:cubicBezTo>
                  <a:cubicBezTo>
                    <a:pt x="51971" y="61278"/>
                    <a:pt x="51638" y="59177"/>
                    <a:pt x="51271" y="57075"/>
                  </a:cubicBezTo>
                  <a:cubicBezTo>
                    <a:pt x="51271" y="57042"/>
                    <a:pt x="51238" y="57008"/>
                    <a:pt x="51204" y="56975"/>
                  </a:cubicBezTo>
                  <a:cubicBezTo>
                    <a:pt x="51304" y="56875"/>
                    <a:pt x="51404" y="56808"/>
                    <a:pt x="51538" y="56708"/>
                  </a:cubicBezTo>
                  <a:cubicBezTo>
                    <a:pt x="51703" y="56516"/>
                    <a:pt x="51528" y="56232"/>
                    <a:pt x="51312" y="56232"/>
                  </a:cubicBezTo>
                  <a:cubicBezTo>
                    <a:pt x="51266" y="56232"/>
                    <a:pt x="51218" y="56245"/>
                    <a:pt x="51171" y="56274"/>
                  </a:cubicBezTo>
                  <a:cubicBezTo>
                    <a:pt x="50937" y="56441"/>
                    <a:pt x="50704" y="56641"/>
                    <a:pt x="50504" y="56808"/>
                  </a:cubicBezTo>
                  <a:cubicBezTo>
                    <a:pt x="46267" y="60311"/>
                    <a:pt x="41030" y="62245"/>
                    <a:pt x="35660" y="63279"/>
                  </a:cubicBezTo>
                  <a:lnTo>
                    <a:pt x="35693" y="62879"/>
                  </a:lnTo>
                  <a:cubicBezTo>
                    <a:pt x="35960" y="60311"/>
                    <a:pt x="36193" y="57742"/>
                    <a:pt x="36460" y="55174"/>
                  </a:cubicBezTo>
                  <a:cubicBezTo>
                    <a:pt x="36694" y="52638"/>
                    <a:pt x="36927" y="50103"/>
                    <a:pt x="37194" y="47568"/>
                  </a:cubicBezTo>
                  <a:cubicBezTo>
                    <a:pt x="37428" y="45100"/>
                    <a:pt x="37661" y="42598"/>
                    <a:pt x="37895" y="40096"/>
                  </a:cubicBezTo>
                  <a:lnTo>
                    <a:pt x="38629" y="32491"/>
                  </a:lnTo>
                  <a:cubicBezTo>
                    <a:pt x="38895" y="29956"/>
                    <a:pt x="39129" y="27420"/>
                    <a:pt x="39362" y="24919"/>
                  </a:cubicBezTo>
                  <a:cubicBezTo>
                    <a:pt x="39629" y="22384"/>
                    <a:pt x="39863" y="19848"/>
                    <a:pt x="40096" y="17313"/>
                  </a:cubicBezTo>
                  <a:cubicBezTo>
                    <a:pt x="40330" y="15012"/>
                    <a:pt x="40563" y="12710"/>
                    <a:pt x="40763" y="10408"/>
                  </a:cubicBezTo>
                  <a:lnTo>
                    <a:pt x="41030" y="9941"/>
                  </a:lnTo>
                  <a:lnTo>
                    <a:pt x="41030" y="9941"/>
                  </a:lnTo>
                  <a:cubicBezTo>
                    <a:pt x="40997" y="12009"/>
                    <a:pt x="41164" y="14611"/>
                    <a:pt x="41064" y="15178"/>
                  </a:cubicBezTo>
                  <a:cubicBezTo>
                    <a:pt x="40864" y="21450"/>
                    <a:pt x="41130" y="27721"/>
                    <a:pt x="41564" y="33992"/>
                  </a:cubicBezTo>
                  <a:cubicBezTo>
                    <a:pt x="41731" y="40863"/>
                    <a:pt x="40763" y="47768"/>
                    <a:pt x="41164" y="54640"/>
                  </a:cubicBezTo>
                  <a:cubicBezTo>
                    <a:pt x="41197" y="55174"/>
                    <a:pt x="41197" y="55741"/>
                    <a:pt x="41197" y="56274"/>
                  </a:cubicBezTo>
                  <a:cubicBezTo>
                    <a:pt x="41230" y="56308"/>
                    <a:pt x="41230" y="56341"/>
                    <a:pt x="41230" y="56375"/>
                  </a:cubicBezTo>
                  <a:cubicBezTo>
                    <a:pt x="41264" y="56942"/>
                    <a:pt x="41297" y="57475"/>
                    <a:pt x="41364" y="58009"/>
                  </a:cubicBezTo>
                  <a:cubicBezTo>
                    <a:pt x="41364" y="58343"/>
                    <a:pt x="41397" y="58643"/>
                    <a:pt x="41431" y="58976"/>
                  </a:cubicBezTo>
                  <a:cubicBezTo>
                    <a:pt x="41431" y="58943"/>
                    <a:pt x="41464" y="58910"/>
                    <a:pt x="41497" y="58910"/>
                  </a:cubicBezTo>
                  <a:lnTo>
                    <a:pt x="41497" y="58876"/>
                  </a:lnTo>
                  <a:cubicBezTo>
                    <a:pt x="41497" y="58876"/>
                    <a:pt x="41497" y="58876"/>
                    <a:pt x="41497" y="58843"/>
                  </a:cubicBezTo>
                  <a:cubicBezTo>
                    <a:pt x="41531" y="58543"/>
                    <a:pt x="41597" y="58209"/>
                    <a:pt x="41631" y="57909"/>
                  </a:cubicBezTo>
                  <a:cubicBezTo>
                    <a:pt x="41697" y="57609"/>
                    <a:pt x="41731" y="57309"/>
                    <a:pt x="41764" y="57042"/>
                  </a:cubicBezTo>
                  <a:cubicBezTo>
                    <a:pt x="41831" y="56441"/>
                    <a:pt x="41898" y="55807"/>
                    <a:pt x="41964" y="55207"/>
                  </a:cubicBezTo>
                  <a:cubicBezTo>
                    <a:pt x="42098" y="53939"/>
                    <a:pt x="42231" y="52638"/>
                    <a:pt x="42331" y="51371"/>
                  </a:cubicBezTo>
                  <a:cubicBezTo>
                    <a:pt x="42365" y="50770"/>
                    <a:pt x="42398" y="50170"/>
                    <a:pt x="42431" y="49570"/>
                  </a:cubicBezTo>
                  <a:cubicBezTo>
                    <a:pt x="42465" y="49369"/>
                    <a:pt x="42465" y="49136"/>
                    <a:pt x="42498" y="48902"/>
                  </a:cubicBezTo>
                  <a:cubicBezTo>
                    <a:pt x="42498" y="47301"/>
                    <a:pt x="42531" y="45734"/>
                    <a:pt x="42565" y="44132"/>
                  </a:cubicBezTo>
                  <a:cubicBezTo>
                    <a:pt x="42765" y="31790"/>
                    <a:pt x="42932" y="19448"/>
                    <a:pt x="42865" y="7106"/>
                  </a:cubicBezTo>
                  <a:cubicBezTo>
                    <a:pt x="42965" y="6939"/>
                    <a:pt x="42932" y="6839"/>
                    <a:pt x="42865" y="6772"/>
                  </a:cubicBezTo>
                  <a:cubicBezTo>
                    <a:pt x="42898" y="6706"/>
                    <a:pt x="42932" y="6606"/>
                    <a:pt x="42865" y="6505"/>
                  </a:cubicBezTo>
                  <a:cubicBezTo>
                    <a:pt x="42865" y="6439"/>
                    <a:pt x="42832" y="6405"/>
                    <a:pt x="42798" y="6405"/>
                  </a:cubicBezTo>
                  <a:cubicBezTo>
                    <a:pt x="42798" y="6372"/>
                    <a:pt x="42832" y="6339"/>
                    <a:pt x="42798" y="6305"/>
                  </a:cubicBezTo>
                  <a:cubicBezTo>
                    <a:pt x="42631" y="5505"/>
                    <a:pt x="42398" y="4704"/>
                    <a:pt x="42231" y="3870"/>
                  </a:cubicBezTo>
                  <a:cubicBezTo>
                    <a:pt x="42231" y="3683"/>
                    <a:pt x="42056" y="3467"/>
                    <a:pt x="41870" y="3467"/>
                  </a:cubicBezTo>
                  <a:cubicBezTo>
                    <a:pt x="41857" y="3467"/>
                    <a:pt x="41844" y="3468"/>
                    <a:pt x="41831" y="3470"/>
                  </a:cubicBezTo>
                  <a:cubicBezTo>
                    <a:pt x="41864" y="3437"/>
                    <a:pt x="41898" y="3370"/>
                    <a:pt x="41931" y="3337"/>
                  </a:cubicBezTo>
                  <a:cubicBezTo>
                    <a:pt x="41957" y="3130"/>
                    <a:pt x="41802" y="3003"/>
                    <a:pt x="41638" y="3003"/>
                  </a:cubicBezTo>
                  <a:cubicBezTo>
                    <a:pt x="41591" y="3003"/>
                    <a:pt x="41542" y="3014"/>
                    <a:pt x="41497" y="3036"/>
                  </a:cubicBezTo>
                  <a:cubicBezTo>
                    <a:pt x="41531" y="2870"/>
                    <a:pt x="41597" y="2703"/>
                    <a:pt x="41631" y="2569"/>
                  </a:cubicBezTo>
                  <a:cubicBezTo>
                    <a:pt x="41659" y="2574"/>
                    <a:pt x="41686" y="2577"/>
                    <a:pt x="41712" y="2577"/>
                  </a:cubicBezTo>
                  <a:cubicBezTo>
                    <a:pt x="42192" y="2577"/>
                    <a:pt x="42138" y="1717"/>
                    <a:pt x="42265" y="1368"/>
                  </a:cubicBezTo>
                  <a:cubicBezTo>
                    <a:pt x="42265" y="968"/>
                    <a:pt x="42732" y="168"/>
                    <a:pt x="42198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7">
              <a:extLst>
                <a:ext uri="{FF2B5EF4-FFF2-40B4-BE49-F238E27FC236}">
                  <a16:creationId xmlns:a16="http://schemas.microsoft.com/office/drawing/2014/main" id="{35F4F6FD-BED7-F70D-7049-951DB780B42E}"/>
                </a:ext>
              </a:extLst>
            </p:cNvPr>
            <p:cNvSpPr/>
            <p:nvPr/>
          </p:nvSpPr>
          <p:spPr>
            <a:xfrm>
              <a:off x="5031275" y="457205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267" y="0"/>
                  </a:moveTo>
                  <a:cubicBezTo>
                    <a:pt x="133" y="0"/>
                    <a:pt x="0" y="134"/>
                    <a:pt x="0" y="301"/>
                  </a:cubicBezTo>
                  <a:cubicBezTo>
                    <a:pt x="0" y="422"/>
                    <a:pt x="111" y="572"/>
                    <a:pt x="257" y="572"/>
                  </a:cubicBezTo>
                  <a:cubicBezTo>
                    <a:pt x="271" y="572"/>
                    <a:pt x="286" y="570"/>
                    <a:pt x="300" y="568"/>
                  </a:cubicBezTo>
                  <a:cubicBezTo>
                    <a:pt x="434" y="568"/>
                    <a:pt x="567" y="467"/>
                    <a:pt x="567" y="301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7">
              <a:extLst>
                <a:ext uri="{FF2B5EF4-FFF2-40B4-BE49-F238E27FC236}">
                  <a16:creationId xmlns:a16="http://schemas.microsoft.com/office/drawing/2014/main" id="{C269B5F5-4A82-2556-28F4-A85EEBEEA0C1}"/>
                </a:ext>
              </a:extLst>
            </p:cNvPr>
            <p:cNvSpPr/>
            <p:nvPr/>
          </p:nvSpPr>
          <p:spPr>
            <a:xfrm>
              <a:off x="5051275" y="457705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568" y="468"/>
                    <a:pt x="568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7">
              <a:extLst>
                <a:ext uri="{FF2B5EF4-FFF2-40B4-BE49-F238E27FC236}">
                  <a16:creationId xmlns:a16="http://schemas.microsoft.com/office/drawing/2014/main" id="{2FE8D40D-461B-9952-66C8-06816FF37B6E}"/>
                </a:ext>
              </a:extLst>
            </p:cNvPr>
            <p:cNvSpPr/>
            <p:nvPr/>
          </p:nvSpPr>
          <p:spPr>
            <a:xfrm>
              <a:off x="5044600" y="4557050"/>
              <a:ext cx="15050" cy="14300"/>
            </a:xfrm>
            <a:custGeom>
              <a:avLst/>
              <a:gdLst/>
              <a:ahLst/>
              <a:cxnLst/>
              <a:rect l="l" t="t" r="r" b="b"/>
              <a:pathLst>
                <a:path w="602" h="572" extrusionOk="0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22"/>
                    <a:pt x="112" y="571"/>
                    <a:pt x="258" y="571"/>
                  </a:cubicBezTo>
                  <a:cubicBezTo>
                    <a:pt x="272" y="571"/>
                    <a:pt x="286" y="570"/>
                    <a:pt x="301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601" y="133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7">
              <a:extLst>
                <a:ext uri="{FF2B5EF4-FFF2-40B4-BE49-F238E27FC236}">
                  <a16:creationId xmlns:a16="http://schemas.microsoft.com/office/drawing/2014/main" id="{44926E52-D134-CA79-5BB3-8BE2B3945CB8}"/>
                </a:ext>
              </a:extLst>
            </p:cNvPr>
            <p:cNvSpPr/>
            <p:nvPr/>
          </p:nvSpPr>
          <p:spPr>
            <a:xfrm>
              <a:off x="5075450" y="4227625"/>
              <a:ext cx="14225" cy="15050"/>
            </a:xfrm>
            <a:custGeom>
              <a:avLst/>
              <a:gdLst/>
              <a:ahLst/>
              <a:cxnLst/>
              <a:rect l="l" t="t" r="r" b="b"/>
              <a:pathLst>
                <a:path w="569" h="602" extrusionOk="0">
                  <a:moveTo>
                    <a:pt x="268" y="1"/>
                  </a:moveTo>
                  <a:cubicBezTo>
                    <a:pt x="101" y="34"/>
                    <a:pt x="1" y="134"/>
                    <a:pt x="1" y="301"/>
                  </a:cubicBezTo>
                  <a:cubicBezTo>
                    <a:pt x="1" y="468"/>
                    <a:pt x="134" y="601"/>
                    <a:pt x="268" y="601"/>
                  </a:cubicBezTo>
                  <a:cubicBezTo>
                    <a:pt x="435" y="601"/>
                    <a:pt x="568" y="468"/>
                    <a:pt x="568" y="301"/>
                  </a:cubicBezTo>
                  <a:cubicBezTo>
                    <a:pt x="568" y="134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7">
              <a:extLst>
                <a:ext uri="{FF2B5EF4-FFF2-40B4-BE49-F238E27FC236}">
                  <a16:creationId xmlns:a16="http://schemas.microsoft.com/office/drawing/2014/main" id="{C1981F3A-53DD-3122-D1DC-420F50282186}"/>
                </a:ext>
              </a:extLst>
            </p:cNvPr>
            <p:cNvSpPr/>
            <p:nvPr/>
          </p:nvSpPr>
          <p:spPr>
            <a:xfrm>
              <a:off x="5282275" y="444862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34" y="401"/>
                    <a:pt x="601" y="267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7">
              <a:extLst>
                <a:ext uri="{FF2B5EF4-FFF2-40B4-BE49-F238E27FC236}">
                  <a16:creationId xmlns:a16="http://schemas.microsoft.com/office/drawing/2014/main" id="{01C729E6-43B3-BD48-0B08-2411C14EA8DD}"/>
                </a:ext>
              </a:extLst>
            </p:cNvPr>
            <p:cNvSpPr/>
            <p:nvPr/>
          </p:nvSpPr>
          <p:spPr>
            <a:xfrm>
              <a:off x="5279775" y="44311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1" y="0"/>
                    <a:pt x="0" y="167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8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7">
              <a:extLst>
                <a:ext uri="{FF2B5EF4-FFF2-40B4-BE49-F238E27FC236}">
                  <a16:creationId xmlns:a16="http://schemas.microsoft.com/office/drawing/2014/main" id="{373A4F9D-A556-A8B8-4C73-48A0B859E434}"/>
                </a:ext>
              </a:extLst>
            </p:cNvPr>
            <p:cNvSpPr/>
            <p:nvPr/>
          </p:nvSpPr>
          <p:spPr>
            <a:xfrm>
              <a:off x="5577475" y="4035000"/>
              <a:ext cx="15875" cy="15025"/>
            </a:xfrm>
            <a:custGeom>
              <a:avLst/>
              <a:gdLst/>
              <a:ahLst/>
              <a:cxnLst/>
              <a:rect l="l" t="t" r="r" b="b"/>
              <a:pathLst>
                <a:path w="635" h="601" extrusionOk="0">
                  <a:moveTo>
                    <a:pt x="301" y="0"/>
                  </a:moveTo>
                  <a:cubicBezTo>
                    <a:pt x="134" y="0"/>
                    <a:pt x="1" y="167"/>
                    <a:pt x="34" y="301"/>
                  </a:cubicBezTo>
                  <a:cubicBezTo>
                    <a:pt x="34" y="467"/>
                    <a:pt x="168" y="601"/>
                    <a:pt x="335" y="601"/>
                  </a:cubicBezTo>
                  <a:cubicBezTo>
                    <a:pt x="501" y="567"/>
                    <a:pt x="635" y="434"/>
                    <a:pt x="601" y="267"/>
                  </a:cubicBezTo>
                  <a:cubicBezTo>
                    <a:pt x="601" y="100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7">
              <a:extLst>
                <a:ext uri="{FF2B5EF4-FFF2-40B4-BE49-F238E27FC236}">
                  <a16:creationId xmlns:a16="http://schemas.microsoft.com/office/drawing/2014/main" id="{8833AF9A-863E-653F-9653-22793CC42248}"/>
                </a:ext>
              </a:extLst>
            </p:cNvPr>
            <p:cNvSpPr/>
            <p:nvPr/>
          </p:nvSpPr>
          <p:spPr>
            <a:xfrm>
              <a:off x="5591675" y="40208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33" y="0"/>
                    <a:pt x="0" y="134"/>
                    <a:pt x="0" y="301"/>
                  </a:cubicBezTo>
                  <a:cubicBezTo>
                    <a:pt x="30" y="450"/>
                    <a:pt x="140" y="573"/>
                    <a:pt x="259" y="573"/>
                  </a:cubicBezTo>
                  <a:cubicBezTo>
                    <a:pt x="272" y="573"/>
                    <a:pt x="286" y="571"/>
                    <a:pt x="300" y="567"/>
                  </a:cubicBezTo>
                  <a:cubicBezTo>
                    <a:pt x="467" y="567"/>
                    <a:pt x="600" y="434"/>
                    <a:pt x="600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7">
              <a:extLst>
                <a:ext uri="{FF2B5EF4-FFF2-40B4-BE49-F238E27FC236}">
                  <a16:creationId xmlns:a16="http://schemas.microsoft.com/office/drawing/2014/main" id="{6062595B-F195-9BD1-B9FA-0D4400BF8AF7}"/>
                </a:ext>
              </a:extLst>
            </p:cNvPr>
            <p:cNvSpPr/>
            <p:nvPr/>
          </p:nvSpPr>
          <p:spPr>
            <a:xfrm>
              <a:off x="5595000" y="40391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1" y="0"/>
                    <a:pt x="0" y="134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8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7">
              <a:extLst>
                <a:ext uri="{FF2B5EF4-FFF2-40B4-BE49-F238E27FC236}">
                  <a16:creationId xmlns:a16="http://schemas.microsoft.com/office/drawing/2014/main" id="{8ECF87D1-978A-918F-0CF5-D7FD2E1B35AA}"/>
                </a:ext>
              </a:extLst>
            </p:cNvPr>
            <p:cNvSpPr/>
            <p:nvPr/>
          </p:nvSpPr>
          <p:spPr>
            <a:xfrm>
              <a:off x="5485750" y="43719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34"/>
                    <a:pt x="1" y="167"/>
                    <a:pt x="34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501" y="601"/>
                    <a:pt x="601" y="434"/>
                    <a:pt x="601" y="268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7">
              <a:extLst>
                <a:ext uri="{FF2B5EF4-FFF2-40B4-BE49-F238E27FC236}">
                  <a16:creationId xmlns:a16="http://schemas.microsoft.com/office/drawing/2014/main" id="{105521D0-CFAB-9AA7-46A7-1E4F63BE039E}"/>
                </a:ext>
              </a:extLst>
            </p:cNvPr>
            <p:cNvSpPr/>
            <p:nvPr/>
          </p:nvSpPr>
          <p:spPr>
            <a:xfrm>
              <a:off x="5627525" y="47205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7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7">
              <a:extLst>
                <a:ext uri="{FF2B5EF4-FFF2-40B4-BE49-F238E27FC236}">
                  <a16:creationId xmlns:a16="http://schemas.microsoft.com/office/drawing/2014/main" id="{84063C29-1C6E-11FD-8974-59FD0665AD30}"/>
                </a:ext>
              </a:extLst>
            </p:cNvPr>
            <p:cNvSpPr/>
            <p:nvPr/>
          </p:nvSpPr>
          <p:spPr>
            <a:xfrm>
              <a:off x="5646700" y="47196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7" y="1"/>
                  </a:moveTo>
                  <a:cubicBezTo>
                    <a:pt x="134" y="1"/>
                    <a:pt x="1" y="167"/>
                    <a:pt x="1" y="301"/>
                  </a:cubicBezTo>
                  <a:cubicBezTo>
                    <a:pt x="34" y="468"/>
                    <a:pt x="167" y="601"/>
                    <a:pt x="301" y="601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7">
              <a:extLst>
                <a:ext uri="{FF2B5EF4-FFF2-40B4-BE49-F238E27FC236}">
                  <a16:creationId xmlns:a16="http://schemas.microsoft.com/office/drawing/2014/main" id="{24C4C631-055B-2D50-51F9-859D5D045E95}"/>
                </a:ext>
              </a:extLst>
            </p:cNvPr>
            <p:cNvSpPr/>
            <p:nvPr/>
          </p:nvSpPr>
          <p:spPr>
            <a:xfrm>
              <a:off x="5634200" y="47045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8" y="0"/>
                  </a:moveTo>
                  <a:cubicBezTo>
                    <a:pt x="302" y="0"/>
                    <a:pt x="285" y="2"/>
                    <a:pt x="267" y="5"/>
                  </a:cubicBezTo>
                  <a:cubicBezTo>
                    <a:pt x="134" y="5"/>
                    <a:pt x="0" y="139"/>
                    <a:pt x="0" y="305"/>
                  </a:cubicBezTo>
                  <a:cubicBezTo>
                    <a:pt x="34" y="472"/>
                    <a:pt x="167" y="572"/>
                    <a:pt x="300" y="572"/>
                  </a:cubicBezTo>
                  <a:cubicBezTo>
                    <a:pt x="467" y="572"/>
                    <a:pt x="601" y="406"/>
                    <a:pt x="601" y="272"/>
                  </a:cubicBezTo>
                  <a:cubicBezTo>
                    <a:pt x="571" y="123"/>
                    <a:pt x="46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7">
              <a:extLst>
                <a:ext uri="{FF2B5EF4-FFF2-40B4-BE49-F238E27FC236}">
                  <a16:creationId xmlns:a16="http://schemas.microsoft.com/office/drawing/2014/main" id="{576CE9AF-7553-8E49-9A31-078BCC017202}"/>
                </a:ext>
              </a:extLst>
            </p:cNvPr>
            <p:cNvSpPr/>
            <p:nvPr/>
          </p:nvSpPr>
          <p:spPr>
            <a:xfrm>
              <a:off x="5710925" y="4270175"/>
              <a:ext cx="15850" cy="14325"/>
            </a:xfrm>
            <a:custGeom>
              <a:avLst/>
              <a:gdLst/>
              <a:ahLst/>
              <a:cxnLst/>
              <a:rect l="l" t="t" r="r" b="b"/>
              <a:pathLst>
                <a:path w="634" h="573" extrusionOk="0">
                  <a:moveTo>
                    <a:pt x="300" y="0"/>
                  </a:moveTo>
                  <a:cubicBezTo>
                    <a:pt x="134" y="0"/>
                    <a:pt x="0" y="167"/>
                    <a:pt x="33" y="300"/>
                  </a:cubicBezTo>
                  <a:cubicBezTo>
                    <a:pt x="33" y="450"/>
                    <a:pt x="141" y="572"/>
                    <a:pt x="283" y="572"/>
                  </a:cubicBezTo>
                  <a:cubicBezTo>
                    <a:pt x="299" y="572"/>
                    <a:pt x="316" y="571"/>
                    <a:pt x="334" y="567"/>
                  </a:cubicBezTo>
                  <a:cubicBezTo>
                    <a:pt x="500" y="567"/>
                    <a:pt x="634" y="434"/>
                    <a:pt x="601" y="267"/>
                  </a:cubicBezTo>
                  <a:cubicBezTo>
                    <a:pt x="601" y="100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7">
              <a:extLst>
                <a:ext uri="{FF2B5EF4-FFF2-40B4-BE49-F238E27FC236}">
                  <a16:creationId xmlns:a16="http://schemas.microsoft.com/office/drawing/2014/main" id="{D02C4B42-75F2-B8F5-C8D3-4195BBAC6180}"/>
                </a:ext>
              </a:extLst>
            </p:cNvPr>
            <p:cNvSpPr/>
            <p:nvPr/>
          </p:nvSpPr>
          <p:spPr>
            <a:xfrm>
              <a:off x="5718425" y="42468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34" y="0"/>
                    <a:pt x="0" y="167"/>
                    <a:pt x="0" y="300"/>
                  </a:cubicBezTo>
                  <a:cubicBezTo>
                    <a:pt x="34" y="467"/>
                    <a:pt x="167" y="601"/>
                    <a:pt x="301" y="601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7">
              <a:extLst>
                <a:ext uri="{FF2B5EF4-FFF2-40B4-BE49-F238E27FC236}">
                  <a16:creationId xmlns:a16="http://schemas.microsoft.com/office/drawing/2014/main" id="{2991339C-5C49-D1AC-9A22-304262C703DD}"/>
                </a:ext>
              </a:extLst>
            </p:cNvPr>
            <p:cNvSpPr/>
            <p:nvPr/>
          </p:nvSpPr>
          <p:spPr>
            <a:xfrm>
              <a:off x="5901050" y="40233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01" y="34"/>
                    <a:pt x="1" y="167"/>
                    <a:pt x="1" y="334"/>
                  </a:cubicBezTo>
                  <a:cubicBezTo>
                    <a:pt x="1" y="467"/>
                    <a:pt x="167" y="601"/>
                    <a:pt x="301" y="601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7">
              <a:extLst>
                <a:ext uri="{FF2B5EF4-FFF2-40B4-BE49-F238E27FC236}">
                  <a16:creationId xmlns:a16="http://schemas.microsoft.com/office/drawing/2014/main" id="{362BD7A8-A485-D631-EE87-AEC8F3DAE949}"/>
                </a:ext>
              </a:extLst>
            </p:cNvPr>
            <p:cNvSpPr/>
            <p:nvPr/>
          </p:nvSpPr>
          <p:spPr>
            <a:xfrm>
              <a:off x="6028650" y="4593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68"/>
                    <a:pt x="0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567" y="101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7">
              <a:extLst>
                <a:ext uri="{FF2B5EF4-FFF2-40B4-BE49-F238E27FC236}">
                  <a16:creationId xmlns:a16="http://schemas.microsoft.com/office/drawing/2014/main" id="{17F19882-C481-3175-9984-050B5AD46731}"/>
                </a:ext>
              </a:extLst>
            </p:cNvPr>
            <p:cNvSpPr/>
            <p:nvPr/>
          </p:nvSpPr>
          <p:spPr>
            <a:xfrm>
              <a:off x="6047825" y="4585400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01" y="0"/>
                  </a:moveTo>
                  <a:cubicBezTo>
                    <a:pt x="134" y="0"/>
                    <a:pt x="0" y="167"/>
                    <a:pt x="34" y="300"/>
                  </a:cubicBezTo>
                  <a:cubicBezTo>
                    <a:pt x="34" y="450"/>
                    <a:pt x="141" y="572"/>
                    <a:pt x="283" y="572"/>
                  </a:cubicBezTo>
                  <a:cubicBezTo>
                    <a:pt x="300" y="572"/>
                    <a:pt x="317" y="571"/>
                    <a:pt x="334" y="567"/>
                  </a:cubicBezTo>
                  <a:cubicBezTo>
                    <a:pt x="501" y="567"/>
                    <a:pt x="634" y="434"/>
                    <a:pt x="601" y="267"/>
                  </a:cubicBezTo>
                  <a:cubicBezTo>
                    <a:pt x="601" y="100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7">
              <a:extLst>
                <a:ext uri="{FF2B5EF4-FFF2-40B4-BE49-F238E27FC236}">
                  <a16:creationId xmlns:a16="http://schemas.microsoft.com/office/drawing/2014/main" id="{55A1D882-D09B-C52C-0AA9-8DAA769F0538}"/>
                </a:ext>
              </a:extLst>
            </p:cNvPr>
            <p:cNvSpPr/>
            <p:nvPr/>
          </p:nvSpPr>
          <p:spPr>
            <a:xfrm>
              <a:off x="6051150" y="415412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8" y="5"/>
                  </a:cubicBezTo>
                  <a:cubicBezTo>
                    <a:pt x="101" y="5"/>
                    <a:pt x="1" y="139"/>
                    <a:pt x="1" y="306"/>
                  </a:cubicBezTo>
                  <a:cubicBezTo>
                    <a:pt x="1" y="472"/>
                    <a:pt x="168" y="573"/>
                    <a:pt x="301" y="573"/>
                  </a:cubicBezTo>
                  <a:cubicBezTo>
                    <a:pt x="468" y="573"/>
                    <a:pt x="601" y="406"/>
                    <a:pt x="568" y="272"/>
                  </a:cubicBezTo>
                  <a:cubicBezTo>
                    <a:pt x="568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7">
              <a:extLst>
                <a:ext uri="{FF2B5EF4-FFF2-40B4-BE49-F238E27FC236}">
                  <a16:creationId xmlns:a16="http://schemas.microsoft.com/office/drawing/2014/main" id="{2CBDE5FE-D44E-61CB-A788-D49601452399}"/>
                </a:ext>
              </a:extLst>
            </p:cNvPr>
            <p:cNvSpPr/>
            <p:nvPr/>
          </p:nvSpPr>
          <p:spPr>
            <a:xfrm>
              <a:off x="6046150" y="413422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01" y="1"/>
                  </a:moveTo>
                  <a:cubicBezTo>
                    <a:pt x="134" y="1"/>
                    <a:pt x="1" y="168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501" y="568"/>
                    <a:pt x="635" y="435"/>
                    <a:pt x="601" y="268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7">
              <a:extLst>
                <a:ext uri="{FF2B5EF4-FFF2-40B4-BE49-F238E27FC236}">
                  <a16:creationId xmlns:a16="http://schemas.microsoft.com/office/drawing/2014/main" id="{4A626119-E38E-9128-03DC-5DF35D0A07D3}"/>
                </a:ext>
              </a:extLst>
            </p:cNvPr>
            <p:cNvSpPr/>
            <p:nvPr/>
          </p:nvSpPr>
          <p:spPr>
            <a:xfrm>
              <a:off x="6005300" y="37588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8" y="0"/>
                  </a:moveTo>
                  <a:cubicBezTo>
                    <a:pt x="302" y="0"/>
                    <a:pt x="284" y="2"/>
                    <a:pt x="267" y="5"/>
                  </a:cubicBezTo>
                  <a:cubicBezTo>
                    <a:pt x="134" y="5"/>
                    <a:pt x="0" y="139"/>
                    <a:pt x="0" y="305"/>
                  </a:cubicBezTo>
                  <a:cubicBezTo>
                    <a:pt x="34" y="472"/>
                    <a:pt x="167" y="572"/>
                    <a:pt x="300" y="572"/>
                  </a:cubicBezTo>
                  <a:cubicBezTo>
                    <a:pt x="467" y="572"/>
                    <a:pt x="601" y="405"/>
                    <a:pt x="601" y="272"/>
                  </a:cubicBezTo>
                  <a:cubicBezTo>
                    <a:pt x="571" y="123"/>
                    <a:pt x="46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7">
              <a:extLst>
                <a:ext uri="{FF2B5EF4-FFF2-40B4-BE49-F238E27FC236}">
                  <a16:creationId xmlns:a16="http://schemas.microsoft.com/office/drawing/2014/main" id="{4C117CAA-69E5-1BD4-9C79-FC47AFA64CD9}"/>
                </a:ext>
              </a:extLst>
            </p:cNvPr>
            <p:cNvSpPr/>
            <p:nvPr/>
          </p:nvSpPr>
          <p:spPr>
            <a:xfrm>
              <a:off x="5150525" y="2289575"/>
              <a:ext cx="366950" cy="200175"/>
            </a:xfrm>
            <a:custGeom>
              <a:avLst/>
              <a:gdLst/>
              <a:ahLst/>
              <a:cxnLst/>
              <a:rect l="l" t="t" r="r" b="b"/>
              <a:pathLst>
                <a:path w="14678" h="8007" extrusionOk="0">
                  <a:moveTo>
                    <a:pt x="14611" y="1"/>
                  </a:moveTo>
                  <a:cubicBezTo>
                    <a:pt x="14611" y="67"/>
                    <a:pt x="14577" y="101"/>
                    <a:pt x="14577" y="134"/>
                  </a:cubicBezTo>
                  <a:cubicBezTo>
                    <a:pt x="14544" y="268"/>
                    <a:pt x="14510" y="368"/>
                    <a:pt x="14477" y="501"/>
                  </a:cubicBezTo>
                  <a:cubicBezTo>
                    <a:pt x="14377" y="801"/>
                    <a:pt x="14277" y="1102"/>
                    <a:pt x="14177" y="1402"/>
                  </a:cubicBezTo>
                  <a:cubicBezTo>
                    <a:pt x="14110" y="1535"/>
                    <a:pt x="14077" y="1702"/>
                    <a:pt x="14010" y="1869"/>
                  </a:cubicBezTo>
                  <a:cubicBezTo>
                    <a:pt x="13943" y="2036"/>
                    <a:pt x="13877" y="2202"/>
                    <a:pt x="13810" y="2402"/>
                  </a:cubicBezTo>
                  <a:lnTo>
                    <a:pt x="13777" y="2402"/>
                  </a:lnTo>
                  <a:lnTo>
                    <a:pt x="13777" y="2436"/>
                  </a:lnTo>
                  <a:cubicBezTo>
                    <a:pt x="13777" y="2503"/>
                    <a:pt x="13743" y="2569"/>
                    <a:pt x="13710" y="2636"/>
                  </a:cubicBezTo>
                  <a:cubicBezTo>
                    <a:pt x="13643" y="2769"/>
                    <a:pt x="13576" y="2903"/>
                    <a:pt x="13510" y="3036"/>
                  </a:cubicBezTo>
                  <a:cubicBezTo>
                    <a:pt x="13510" y="3070"/>
                    <a:pt x="13476" y="3070"/>
                    <a:pt x="13476" y="3103"/>
                  </a:cubicBezTo>
                  <a:cubicBezTo>
                    <a:pt x="12357" y="5831"/>
                    <a:pt x="9709" y="7403"/>
                    <a:pt x="7027" y="7403"/>
                  </a:cubicBezTo>
                  <a:cubicBezTo>
                    <a:pt x="5314" y="7403"/>
                    <a:pt x="3587" y="6762"/>
                    <a:pt x="2235" y="5371"/>
                  </a:cubicBezTo>
                  <a:cubicBezTo>
                    <a:pt x="2135" y="5305"/>
                    <a:pt x="2102" y="5238"/>
                    <a:pt x="2035" y="5204"/>
                  </a:cubicBezTo>
                  <a:cubicBezTo>
                    <a:pt x="1901" y="5071"/>
                    <a:pt x="1768" y="4971"/>
                    <a:pt x="1668" y="4838"/>
                  </a:cubicBezTo>
                  <a:cubicBezTo>
                    <a:pt x="1468" y="4637"/>
                    <a:pt x="1234" y="4404"/>
                    <a:pt x="1068" y="4170"/>
                  </a:cubicBezTo>
                  <a:cubicBezTo>
                    <a:pt x="967" y="4070"/>
                    <a:pt x="867" y="3937"/>
                    <a:pt x="801" y="3837"/>
                  </a:cubicBezTo>
                  <a:cubicBezTo>
                    <a:pt x="701" y="3703"/>
                    <a:pt x="601" y="3570"/>
                    <a:pt x="500" y="3437"/>
                  </a:cubicBezTo>
                  <a:cubicBezTo>
                    <a:pt x="334" y="3170"/>
                    <a:pt x="167" y="2936"/>
                    <a:pt x="0" y="2703"/>
                  </a:cubicBezTo>
                  <a:lnTo>
                    <a:pt x="0" y="2703"/>
                  </a:lnTo>
                  <a:cubicBezTo>
                    <a:pt x="894" y="5684"/>
                    <a:pt x="3828" y="8007"/>
                    <a:pt x="6939" y="8007"/>
                  </a:cubicBezTo>
                  <a:cubicBezTo>
                    <a:pt x="6961" y="8007"/>
                    <a:pt x="6983" y="8007"/>
                    <a:pt x="7005" y="8006"/>
                  </a:cubicBezTo>
                  <a:lnTo>
                    <a:pt x="7339" y="8006"/>
                  </a:lnTo>
                  <a:cubicBezTo>
                    <a:pt x="11642" y="7740"/>
                    <a:pt x="14677" y="4304"/>
                    <a:pt x="14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7">
              <a:extLst>
                <a:ext uri="{FF2B5EF4-FFF2-40B4-BE49-F238E27FC236}">
                  <a16:creationId xmlns:a16="http://schemas.microsoft.com/office/drawing/2014/main" id="{D170511A-ABF9-7676-7118-11A925186F5D}"/>
                </a:ext>
              </a:extLst>
            </p:cNvPr>
            <p:cNvSpPr/>
            <p:nvPr/>
          </p:nvSpPr>
          <p:spPr>
            <a:xfrm>
              <a:off x="4963550" y="1261250"/>
              <a:ext cx="57575" cy="58475"/>
            </a:xfrm>
            <a:custGeom>
              <a:avLst/>
              <a:gdLst/>
              <a:ahLst/>
              <a:cxnLst/>
              <a:rect l="l" t="t" r="r" b="b"/>
              <a:pathLst>
                <a:path w="2303" h="2339" extrusionOk="0">
                  <a:moveTo>
                    <a:pt x="1193" y="0"/>
                  </a:moveTo>
                  <a:cubicBezTo>
                    <a:pt x="409" y="0"/>
                    <a:pt x="0" y="1728"/>
                    <a:pt x="808" y="2239"/>
                  </a:cubicBezTo>
                  <a:cubicBezTo>
                    <a:pt x="936" y="2308"/>
                    <a:pt x="1057" y="2338"/>
                    <a:pt x="1169" y="2338"/>
                  </a:cubicBezTo>
                  <a:cubicBezTo>
                    <a:pt x="1935" y="2338"/>
                    <a:pt x="2303" y="920"/>
                    <a:pt x="1808" y="338"/>
                  </a:cubicBezTo>
                  <a:cubicBezTo>
                    <a:pt x="1589" y="99"/>
                    <a:pt x="1380" y="0"/>
                    <a:pt x="1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7">
              <a:extLst>
                <a:ext uri="{FF2B5EF4-FFF2-40B4-BE49-F238E27FC236}">
                  <a16:creationId xmlns:a16="http://schemas.microsoft.com/office/drawing/2014/main" id="{554E87CE-4A33-D5D3-5012-2246C0CBE73E}"/>
                </a:ext>
              </a:extLst>
            </p:cNvPr>
            <p:cNvSpPr/>
            <p:nvPr/>
          </p:nvSpPr>
          <p:spPr>
            <a:xfrm>
              <a:off x="4958700" y="1157125"/>
              <a:ext cx="77600" cy="32525"/>
            </a:xfrm>
            <a:custGeom>
              <a:avLst/>
              <a:gdLst/>
              <a:ahLst/>
              <a:cxnLst/>
              <a:rect l="l" t="t" r="r" b="b"/>
              <a:pathLst>
                <a:path w="3104" h="1301" extrusionOk="0">
                  <a:moveTo>
                    <a:pt x="1288" y="1"/>
                  </a:moveTo>
                  <a:cubicBezTo>
                    <a:pt x="765" y="1"/>
                    <a:pt x="147" y="128"/>
                    <a:pt x="1" y="400"/>
                  </a:cubicBezTo>
                  <a:cubicBezTo>
                    <a:pt x="134" y="400"/>
                    <a:pt x="234" y="400"/>
                    <a:pt x="368" y="433"/>
                  </a:cubicBezTo>
                  <a:lnTo>
                    <a:pt x="401" y="433"/>
                  </a:lnTo>
                  <a:cubicBezTo>
                    <a:pt x="568" y="433"/>
                    <a:pt x="735" y="433"/>
                    <a:pt x="935" y="467"/>
                  </a:cubicBezTo>
                  <a:cubicBezTo>
                    <a:pt x="1102" y="467"/>
                    <a:pt x="1269" y="500"/>
                    <a:pt x="1435" y="533"/>
                  </a:cubicBezTo>
                  <a:cubicBezTo>
                    <a:pt x="1535" y="533"/>
                    <a:pt x="1602" y="533"/>
                    <a:pt x="1702" y="567"/>
                  </a:cubicBezTo>
                  <a:cubicBezTo>
                    <a:pt x="1836" y="600"/>
                    <a:pt x="1936" y="633"/>
                    <a:pt x="2069" y="700"/>
                  </a:cubicBezTo>
                  <a:lnTo>
                    <a:pt x="2102" y="700"/>
                  </a:lnTo>
                  <a:cubicBezTo>
                    <a:pt x="2203" y="734"/>
                    <a:pt x="2269" y="800"/>
                    <a:pt x="2369" y="834"/>
                  </a:cubicBezTo>
                  <a:lnTo>
                    <a:pt x="2436" y="867"/>
                  </a:lnTo>
                  <a:lnTo>
                    <a:pt x="2469" y="867"/>
                  </a:lnTo>
                  <a:cubicBezTo>
                    <a:pt x="2569" y="934"/>
                    <a:pt x="2670" y="1000"/>
                    <a:pt x="2803" y="1067"/>
                  </a:cubicBezTo>
                  <a:lnTo>
                    <a:pt x="2770" y="1067"/>
                  </a:lnTo>
                  <a:cubicBezTo>
                    <a:pt x="2836" y="1100"/>
                    <a:pt x="2936" y="1167"/>
                    <a:pt x="3003" y="1234"/>
                  </a:cubicBezTo>
                  <a:cubicBezTo>
                    <a:pt x="3036" y="1234"/>
                    <a:pt x="3070" y="1267"/>
                    <a:pt x="3103" y="1301"/>
                  </a:cubicBezTo>
                  <a:cubicBezTo>
                    <a:pt x="3070" y="867"/>
                    <a:pt x="2303" y="233"/>
                    <a:pt x="2002" y="133"/>
                  </a:cubicBezTo>
                  <a:cubicBezTo>
                    <a:pt x="1878" y="46"/>
                    <a:pt x="1600" y="1"/>
                    <a:pt x="1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7">
              <a:extLst>
                <a:ext uri="{FF2B5EF4-FFF2-40B4-BE49-F238E27FC236}">
                  <a16:creationId xmlns:a16="http://schemas.microsoft.com/office/drawing/2014/main" id="{FF0AC9AD-2BB3-1A6A-B56C-80A8333B1B92}"/>
                </a:ext>
              </a:extLst>
            </p:cNvPr>
            <p:cNvSpPr/>
            <p:nvPr/>
          </p:nvSpPr>
          <p:spPr>
            <a:xfrm>
              <a:off x="5253925" y="1910975"/>
              <a:ext cx="186000" cy="37550"/>
            </a:xfrm>
            <a:custGeom>
              <a:avLst/>
              <a:gdLst/>
              <a:ahLst/>
              <a:cxnLst/>
              <a:rect l="l" t="t" r="r" b="b"/>
              <a:pathLst>
                <a:path w="7440" h="1502" extrusionOk="0">
                  <a:moveTo>
                    <a:pt x="3836" y="1"/>
                  </a:moveTo>
                  <a:cubicBezTo>
                    <a:pt x="3670" y="34"/>
                    <a:pt x="3503" y="67"/>
                    <a:pt x="3336" y="101"/>
                  </a:cubicBezTo>
                  <a:cubicBezTo>
                    <a:pt x="3103" y="134"/>
                    <a:pt x="2902" y="167"/>
                    <a:pt x="2669" y="201"/>
                  </a:cubicBezTo>
                  <a:cubicBezTo>
                    <a:pt x="2235" y="234"/>
                    <a:pt x="1802" y="334"/>
                    <a:pt x="1401" y="434"/>
                  </a:cubicBezTo>
                  <a:cubicBezTo>
                    <a:pt x="1001" y="501"/>
                    <a:pt x="567" y="601"/>
                    <a:pt x="167" y="668"/>
                  </a:cubicBezTo>
                  <a:cubicBezTo>
                    <a:pt x="100" y="701"/>
                    <a:pt x="67" y="701"/>
                    <a:pt x="0" y="701"/>
                  </a:cubicBezTo>
                  <a:cubicBezTo>
                    <a:pt x="311" y="769"/>
                    <a:pt x="627" y="792"/>
                    <a:pt x="944" y="792"/>
                  </a:cubicBezTo>
                  <a:cubicBezTo>
                    <a:pt x="1410" y="792"/>
                    <a:pt x="1879" y="741"/>
                    <a:pt x="2335" y="701"/>
                  </a:cubicBezTo>
                  <a:cubicBezTo>
                    <a:pt x="2826" y="640"/>
                    <a:pt x="3328" y="579"/>
                    <a:pt x="3821" y="579"/>
                  </a:cubicBezTo>
                  <a:cubicBezTo>
                    <a:pt x="4132" y="579"/>
                    <a:pt x="4440" y="603"/>
                    <a:pt x="4737" y="668"/>
                  </a:cubicBezTo>
                  <a:cubicBezTo>
                    <a:pt x="5604" y="901"/>
                    <a:pt x="6372" y="1502"/>
                    <a:pt x="7306" y="1502"/>
                  </a:cubicBezTo>
                  <a:lnTo>
                    <a:pt x="7439" y="1502"/>
                  </a:lnTo>
                  <a:cubicBezTo>
                    <a:pt x="7372" y="1468"/>
                    <a:pt x="7306" y="1435"/>
                    <a:pt x="7239" y="1435"/>
                  </a:cubicBezTo>
                  <a:cubicBezTo>
                    <a:pt x="7072" y="1335"/>
                    <a:pt x="6905" y="1235"/>
                    <a:pt x="6739" y="1135"/>
                  </a:cubicBezTo>
                  <a:cubicBezTo>
                    <a:pt x="6505" y="1001"/>
                    <a:pt x="6305" y="834"/>
                    <a:pt x="6105" y="634"/>
                  </a:cubicBezTo>
                  <a:cubicBezTo>
                    <a:pt x="6071" y="601"/>
                    <a:pt x="6005" y="568"/>
                    <a:pt x="5971" y="501"/>
                  </a:cubicBezTo>
                  <a:cubicBezTo>
                    <a:pt x="5571" y="334"/>
                    <a:pt x="5171" y="134"/>
                    <a:pt x="4704" y="67"/>
                  </a:cubicBezTo>
                  <a:cubicBezTo>
                    <a:pt x="4470" y="1"/>
                    <a:pt x="4203" y="1"/>
                    <a:pt x="39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7">
              <a:extLst>
                <a:ext uri="{FF2B5EF4-FFF2-40B4-BE49-F238E27FC236}">
                  <a16:creationId xmlns:a16="http://schemas.microsoft.com/office/drawing/2014/main" id="{EDC00AEE-B1CD-7890-A912-33DE4200C824}"/>
                </a:ext>
              </a:extLst>
            </p:cNvPr>
            <p:cNvSpPr/>
            <p:nvPr/>
          </p:nvSpPr>
          <p:spPr>
            <a:xfrm>
              <a:off x="5494925" y="1880125"/>
              <a:ext cx="155150" cy="50900"/>
            </a:xfrm>
            <a:custGeom>
              <a:avLst/>
              <a:gdLst/>
              <a:ahLst/>
              <a:cxnLst/>
              <a:rect l="l" t="t" r="r" b="b"/>
              <a:pathLst>
                <a:path w="6206" h="2036" extrusionOk="0">
                  <a:moveTo>
                    <a:pt x="5138" y="0"/>
                  </a:moveTo>
                  <a:cubicBezTo>
                    <a:pt x="4971" y="0"/>
                    <a:pt x="4837" y="34"/>
                    <a:pt x="4671" y="34"/>
                  </a:cubicBezTo>
                  <a:cubicBezTo>
                    <a:pt x="4504" y="34"/>
                    <a:pt x="4304" y="67"/>
                    <a:pt x="4137" y="67"/>
                  </a:cubicBezTo>
                  <a:lnTo>
                    <a:pt x="3970" y="67"/>
                  </a:lnTo>
                  <a:cubicBezTo>
                    <a:pt x="3270" y="167"/>
                    <a:pt x="2602" y="301"/>
                    <a:pt x="1902" y="467"/>
                  </a:cubicBezTo>
                  <a:cubicBezTo>
                    <a:pt x="1635" y="534"/>
                    <a:pt x="1368" y="701"/>
                    <a:pt x="1101" y="868"/>
                  </a:cubicBezTo>
                  <a:cubicBezTo>
                    <a:pt x="1001" y="968"/>
                    <a:pt x="901" y="1068"/>
                    <a:pt x="801" y="1168"/>
                  </a:cubicBezTo>
                  <a:cubicBezTo>
                    <a:pt x="634" y="1335"/>
                    <a:pt x="434" y="1535"/>
                    <a:pt x="267" y="1702"/>
                  </a:cubicBezTo>
                  <a:cubicBezTo>
                    <a:pt x="167" y="1802"/>
                    <a:pt x="101" y="1902"/>
                    <a:pt x="34" y="2002"/>
                  </a:cubicBezTo>
                  <a:lnTo>
                    <a:pt x="1" y="2035"/>
                  </a:lnTo>
                  <a:lnTo>
                    <a:pt x="34" y="2035"/>
                  </a:lnTo>
                  <a:cubicBezTo>
                    <a:pt x="468" y="2002"/>
                    <a:pt x="868" y="1635"/>
                    <a:pt x="1268" y="1435"/>
                  </a:cubicBezTo>
                  <a:cubicBezTo>
                    <a:pt x="1335" y="1368"/>
                    <a:pt x="1435" y="1301"/>
                    <a:pt x="1502" y="1235"/>
                  </a:cubicBezTo>
                  <a:cubicBezTo>
                    <a:pt x="1735" y="1101"/>
                    <a:pt x="1935" y="1001"/>
                    <a:pt x="2202" y="901"/>
                  </a:cubicBezTo>
                  <a:cubicBezTo>
                    <a:pt x="2369" y="834"/>
                    <a:pt x="2569" y="801"/>
                    <a:pt x="2769" y="768"/>
                  </a:cubicBezTo>
                  <a:cubicBezTo>
                    <a:pt x="3036" y="701"/>
                    <a:pt x="3303" y="667"/>
                    <a:pt x="3536" y="634"/>
                  </a:cubicBezTo>
                  <a:lnTo>
                    <a:pt x="3503" y="634"/>
                  </a:lnTo>
                  <a:cubicBezTo>
                    <a:pt x="3737" y="601"/>
                    <a:pt x="3937" y="534"/>
                    <a:pt x="4170" y="467"/>
                  </a:cubicBezTo>
                  <a:cubicBezTo>
                    <a:pt x="4437" y="401"/>
                    <a:pt x="4671" y="367"/>
                    <a:pt x="4937" y="301"/>
                  </a:cubicBezTo>
                  <a:cubicBezTo>
                    <a:pt x="5171" y="267"/>
                    <a:pt x="5404" y="200"/>
                    <a:pt x="5671" y="167"/>
                  </a:cubicBezTo>
                  <a:cubicBezTo>
                    <a:pt x="5838" y="100"/>
                    <a:pt x="6038" y="67"/>
                    <a:pt x="6205" y="34"/>
                  </a:cubicBezTo>
                  <a:lnTo>
                    <a:pt x="5972" y="34"/>
                  </a:lnTo>
                  <a:cubicBezTo>
                    <a:pt x="5705" y="0"/>
                    <a:pt x="5404" y="0"/>
                    <a:pt x="5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7">
              <a:extLst>
                <a:ext uri="{FF2B5EF4-FFF2-40B4-BE49-F238E27FC236}">
                  <a16:creationId xmlns:a16="http://schemas.microsoft.com/office/drawing/2014/main" id="{7977B6F5-C763-D5C0-D71D-F20D34B35317}"/>
                </a:ext>
              </a:extLst>
            </p:cNvPr>
            <p:cNvSpPr/>
            <p:nvPr/>
          </p:nvSpPr>
          <p:spPr>
            <a:xfrm>
              <a:off x="5559975" y="2955050"/>
              <a:ext cx="36725" cy="62575"/>
            </a:xfrm>
            <a:custGeom>
              <a:avLst/>
              <a:gdLst/>
              <a:ahLst/>
              <a:cxnLst/>
              <a:rect l="l" t="t" r="r" b="b"/>
              <a:pathLst>
                <a:path w="1469" h="2503" extrusionOk="0">
                  <a:moveTo>
                    <a:pt x="1468" y="1"/>
                  </a:moveTo>
                  <a:lnTo>
                    <a:pt x="1468" y="1"/>
                  </a:lnTo>
                  <a:cubicBezTo>
                    <a:pt x="1268" y="68"/>
                    <a:pt x="1068" y="234"/>
                    <a:pt x="934" y="368"/>
                  </a:cubicBezTo>
                  <a:cubicBezTo>
                    <a:pt x="401" y="901"/>
                    <a:pt x="0" y="1669"/>
                    <a:pt x="301" y="2469"/>
                  </a:cubicBezTo>
                  <a:cubicBezTo>
                    <a:pt x="301" y="2469"/>
                    <a:pt x="301" y="2469"/>
                    <a:pt x="301" y="2503"/>
                  </a:cubicBezTo>
                  <a:cubicBezTo>
                    <a:pt x="334" y="2469"/>
                    <a:pt x="334" y="2436"/>
                    <a:pt x="367" y="2369"/>
                  </a:cubicBezTo>
                  <a:cubicBezTo>
                    <a:pt x="434" y="2169"/>
                    <a:pt x="534" y="1969"/>
                    <a:pt x="634" y="1769"/>
                  </a:cubicBezTo>
                  <a:cubicBezTo>
                    <a:pt x="701" y="1569"/>
                    <a:pt x="801" y="1402"/>
                    <a:pt x="868" y="1202"/>
                  </a:cubicBezTo>
                  <a:cubicBezTo>
                    <a:pt x="934" y="1068"/>
                    <a:pt x="1035" y="901"/>
                    <a:pt x="1101" y="768"/>
                  </a:cubicBezTo>
                  <a:cubicBezTo>
                    <a:pt x="1201" y="635"/>
                    <a:pt x="1268" y="468"/>
                    <a:pt x="1335" y="301"/>
                  </a:cubicBezTo>
                  <a:cubicBezTo>
                    <a:pt x="1368" y="201"/>
                    <a:pt x="1435" y="101"/>
                    <a:pt x="1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7">
              <a:extLst>
                <a:ext uri="{FF2B5EF4-FFF2-40B4-BE49-F238E27FC236}">
                  <a16:creationId xmlns:a16="http://schemas.microsoft.com/office/drawing/2014/main" id="{73E78118-DE8F-598E-5117-CE06A43BEFFD}"/>
                </a:ext>
              </a:extLst>
            </p:cNvPr>
            <p:cNvSpPr/>
            <p:nvPr/>
          </p:nvSpPr>
          <p:spPr>
            <a:xfrm>
              <a:off x="5193050" y="1046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7">
              <a:extLst>
                <a:ext uri="{FF2B5EF4-FFF2-40B4-BE49-F238E27FC236}">
                  <a16:creationId xmlns:a16="http://schemas.microsoft.com/office/drawing/2014/main" id="{6B3B144C-208F-B909-9063-966B7522A058}"/>
                </a:ext>
              </a:extLst>
            </p:cNvPr>
            <p:cNvSpPr/>
            <p:nvPr/>
          </p:nvSpPr>
          <p:spPr>
            <a:xfrm>
              <a:off x="5193050" y="104535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34"/>
                  </a:moveTo>
                  <a:lnTo>
                    <a:pt x="0" y="34"/>
                  </a:lnTo>
                  <a:lnTo>
                    <a:pt x="0" y="34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7">
              <a:extLst>
                <a:ext uri="{FF2B5EF4-FFF2-40B4-BE49-F238E27FC236}">
                  <a16:creationId xmlns:a16="http://schemas.microsoft.com/office/drawing/2014/main" id="{D29392DB-99C8-979F-AFEE-DF98F46F7FFC}"/>
                </a:ext>
              </a:extLst>
            </p:cNvPr>
            <p:cNvSpPr/>
            <p:nvPr/>
          </p:nvSpPr>
          <p:spPr>
            <a:xfrm>
              <a:off x="5193050" y="1046200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0"/>
                  </a:moveTo>
                  <a:cubicBezTo>
                    <a:pt x="34" y="0"/>
                    <a:pt x="34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7">
              <a:extLst>
                <a:ext uri="{FF2B5EF4-FFF2-40B4-BE49-F238E27FC236}">
                  <a16:creationId xmlns:a16="http://schemas.microsoft.com/office/drawing/2014/main" id="{9BBC3589-2C2F-D20B-B466-1B0D42A47E73}"/>
                </a:ext>
              </a:extLst>
            </p:cNvPr>
            <p:cNvSpPr/>
            <p:nvPr/>
          </p:nvSpPr>
          <p:spPr>
            <a:xfrm>
              <a:off x="5298950" y="1303425"/>
              <a:ext cx="110950" cy="142250"/>
            </a:xfrm>
            <a:custGeom>
              <a:avLst/>
              <a:gdLst/>
              <a:ahLst/>
              <a:cxnLst/>
              <a:rect l="l" t="t" r="r" b="b"/>
              <a:pathLst>
                <a:path w="4438" h="5690" extrusionOk="0">
                  <a:moveTo>
                    <a:pt x="2937" y="1"/>
                  </a:moveTo>
                  <a:cubicBezTo>
                    <a:pt x="1927" y="1"/>
                    <a:pt x="851" y="927"/>
                    <a:pt x="434" y="1853"/>
                  </a:cubicBezTo>
                  <a:cubicBezTo>
                    <a:pt x="201" y="2320"/>
                    <a:pt x="1" y="2921"/>
                    <a:pt x="67" y="3454"/>
                  </a:cubicBezTo>
                  <a:cubicBezTo>
                    <a:pt x="67" y="3454"/>
                    <a:pt x="101" y="3488"/>
                    <a:pt x="101" y="3488"/>
                  </a:cubicBezTo>
                  <a:cubicBezTo>
                    <a:pt x="101" y="3454"/>
                    <a:pt x="134" y="3454"/>
                    <a:pt x="134" y="3421"/>
                  </a:cubicBezTo>
                  <a:cubicBezTo>
                    <a:pt x="234" y="3354"/>
                    <a:pt x="368" y="3321"/>
                    <a:pt x="468" y="3254"/>
                  </a:cubicBezTo>
                  <a:cubicBezTo>
                    <a:pt x="568" y="3187"/>
                    <a:pt x="701" y="3121"/>
                    <a:pt x="801" y="3087"/>
                  </a:cubicBezTo>
                  <a:cubicBezTo>
                    <a:pt x="935" y="3021"/>
                    <a:pt x="1068" y="2987"/>
                    <a:pt x="1202" y="2987"/>
                  </a:cubicBezTo>
                  <a:cubicBezTo>
                    <a:pt x="1320" y="2948"/>
                    <a:pt x="1450" y="2924"/>
                    <a:pt x="1581" y="2924"/>
                  </a:cubicBezTo>
                  <a:cubicBezTo>
                    <a:pt x="1782" y="2924"/>
                    <a:pt x="1987" y="2980"/>
                    <a:pt x="2169" y="3121"/>
                  </a:cubicBezTo>
                  <a:cubicBezTo>
                    <a:pt x="2436" y="3354"/>
                    <a:pt x="2402" y="3788"/>
                    <a:pt x="2369" y="4121"/>
                  </a:cubicBezTo>
                  <a:cubicBezTo>
                    <a:pt x="2336" y="4288"/>
                    <a:pt x="2302" y="4455"/>
                    <a:pt x="2202" y="4622"/>
                  </a:cubicBezTo>
                  <a:cubicBezTo>
                    <a:pt x="2169" y="4722"/>
                    <a:pt x="2102" y="4855"/>
                    <a:pt x="2035" y="4955"/>
                  </a:cubicBezTo>
                  <a:cubicBezTo>
                    <a:pt x="1902" y="5089"/>
                    <a:pt x="1802" y="5189"/>
                    <a:pt x="1669" y="5289"/>
                  </a:cubicBezTo>
                  <a:cubicBezTo>
                    <a:pt x="1635" y="5356"/>
                    <a:pt x="1568" y="5422"/>
                    <a:pt x="1502" y="5456"/>
                  </a:cubicBezTo>
                  <a:cubicBezTo>
                    <a:pt x="1368" y="5522"/>
                    <a:pt x="1268" y="5589"/>
                    <a:pt x="1135" y="5689"/>
                  </a:cubicBezTo>
                  <a:lnTo>
                    <a:pt x="1402" y="5689"/>
                  </a:lnTo>
                  <a:cubicBezTo>
                    <a:pt x="2436" y="5623"/>
                    <a:pt x="2969" y="4755"/>
                    <a:pt x="2969" y="3921"/>
                  </a:cubicBezTo>
                  <a:cubicBezTo>
                    <a:pt x="2996" y="3112"/>
                    <a:pt x="2531" y="2322"/>
                    <a:pt x="1623" y="2322"/>
                  </a:cubicBezTo>
                  <a:cubicBezTo>
                    <a:pt x="1372" y="2322"/>
                    <a:pt x="1086" y="2383"/>
                    <a:pt x="768" y="2520"/>
                  </a:cubicBezTo>
                  <a:cubicBezTo>
                    <a:pt x="1101" y="1686"/>
                    <a:pt x="1735" y="786"/>
                    <a:pt x="2703" y="586"/>
                  </a:cubicBezTo>
                  <a:cubicBezTo>
                    <a:pt x="2836" y="586"/>
                    <a:pt x="3003" y="586"/>
                    <a:pt x="3170" y="619"/>
                  </a:cubicBezTo>
                  <a:lnTo>
                    <a:pt x="3303" y="619"/>
                  </a:lnTo>
                  <a:cubicBezTo>
                    <a:pt x="3537" y="652"/>
                    <a:pt x="3770" y="752"/>
                    <a:pt x="4004" y="819"/>
                  </a:cubicBezTo>
                  <a:cubicBezTo>
                    <a:pt x="4170" y="886"/>
                    <a:pt x="4304" y="953"/>
                    <a:pt x="4437" y="1019"/>
                  </a:cubicBezTo>
                  <a:cubicBezTo>
                    <a:pt x="4404" y="852"/>
                    <a:pt x="4237" y="752"/>
                    <a:pt x="4170" y="619"/>
                  </a:cubicBezTo>
                  <a:cubicBezTo>
                    <a:pt x="3813" y="180"/>
                    <a:pt x="3381" y="1"/>
                    <a:pt x="2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7">
              <a:extLst>
                <a:ext uri="{FF2B5EF4-FFF2-40B4-BE49-F238E27FC236}">
                  <a16:creationId xmlns:a16="http://schemas.microsoft.com/office/drawing/2014/main" id="{76879C48-16EB-38D9-B05A-A8AEEB409F1E}"/>
                </a:ext>
              </a:extLst>
            </p:cNvPr>
            <p:cNvSpPr/>
            <p:nvPr/>
          </p:nvSpPr>
          <p:spPr>
            <a:xfrm>
              <a:off x="5475750" y="1125425"/>
              <a:ext cx="223525" cy="448675"/>
            </a:xfrm>
            <a:custGeom>
              <a:avLst/>
              <a:gdLst/>
              <a:ahLst/>
              <a:cxnLst/>
              <a:rect l="l" t="t" r="r" b="b"/>
              <a:pathLst>
                <a:path w="8941" h="17947" extrusionOk="0">
                  <a:moveTo>
                    <a:pt x="0" y="0"/>
                  </a:moveTo>
                  <a:cubicBezTo>
                    <a:pt x="14" y="9"/>
                    <a:pt x="28" y="18"/>
                    <a:pt x="42" y="28"/>
                  </a:cubicBezTo>
                  <a:lnTo>
                    <a:pt x="42" y="28"/>
                  </a:lnTo>
                  <a:cubicBezTo>
                    <a:pt x="29" y="17"/>
                    <a:pt x="16" y="8"/>
                    <a:pt x="0" y="0"/>
                  </a:cubicBezTo>
                  <a:close/>
                  <a:moveTo>
                    <a:pt x="42" y="28"/>
                  </a:moveTo>
                  <a:lnTo>
                    <a:pt x="42" y="28"/>
                  </a:lnTo>
                  <a:cubicBezTo>
                    <a:pt x="83" y="62"/>
                    <a:pt x="108" y="108"/>
                    <a:pt x="134" y="134"/>
                  </a:cubicBezTo>
                  <a:cubicBezTo>
                    <a:pt x="1702" y="1635"/>
                    <a:pt x="1568" y="3803"/>
                    <a:pt x="1935" y="5771"/>
                  </a:cubicBezTo>
                  <a:cubicBezTo>
                    <a:pt x="2169" y="7939"/>
                    <a:pt x="3870" y="8906"/>
                    <a:pt x="5438" y="10107"/>
                  </a:cubicBezTo>
                  <a:cubicBezTo>
                    <a:pt x="6638" y="11175"/>
                    <a:pt x="7372" y="12542"/>
                    <a:pt x="7839" y="14043"/>
                  </a:cubicBezTo>
                  <a:cubicBezTo>
                    <a:pt x="7906" y="14210"/>
                    <a:pt x="7939" y="14344"/>
                    <a:pt x="8006" y="14510"/>
                  </a:cubicBezTo>
                  <a:cubicBezTo>
                    <a:pt x="8273" y="15144"/>
                    <a:pt x="8406" y="15811"/>
                    <a:pt x="8573" y="16479"/>
                  </a:cubicBezTo>
                  <a:cubicBezTo>
                    <a:pt x="8707" y="16979"/>
                    <a:pt x="8807" y="17479"/>
                    <a:pt x="8907" y="17946"/>
                  </a:cubicBezTo>
                  <a:cubicBezTo>
                    <a:pt x="8940" y="15178"/>
                    <a:pt x="8273" y="12242"/>
                    <a:pt x="6305" y="10174"/>
                  </a:cubicBezTo>
                  <a:cubicBezTo>
                    <a:pt x="5504" y="9173"/>
                    <a:pt x="4237" y="8706"/>
                    <a:pt x="3403" y="7739"/>
                  </a:cubicBezTo>
                  <a:cubicBezTo>
                    <a:pt x="2669" y="6838"/>
                    <a:pt x="2469" y="5704"/>
                    <a:pt x="2302" y="4537"/>
                  </a:cubicBezTo>
                  <a:cubicBezTo>
                    <a:pt x="2302" y="4503"/>
                    <a:pt x="2302" y="4437"/>
                    <a:pt x="2302" y="4403"/>
                  </a:cubicBezTo>
                  <a:cubicBezTo>
                    <a:pt x="2235" y="3903"/>
                    <a:pt x="2169" y="3369"/>
                    <a:pt x="2102" y="2869"/>
                  </a:cubicBezTo>
                  <a:cubicBezTo>
                    <a:pt x="2102" y="2835"/>
                    <a:pt x="2069" y="2802"/>
                    <a:pt x="2069" y="2769"/>
                  </a:cubicBezTo>
                  <a:cubicBezTo>
                    <a:pt x="2002" y="2602"/>
                    <a:pt x="1968" y="2435"/>
                    <a:pt x="1902" y="2302"/>
                  </a:cubicBezTo>
                  <a:cubicBezTo>
                    <a:pt x="1835" y="2168"/>
                    <a:pt x="1768" y="2002"/>
                    <a:pt x="1702" y="1868"/>
                  </a:cubicBezTo>
                  <a:cubicBezTo>
                    <a:pt x="1635" y="1735"/>
                    <a:pt x="1568" y="1601"/>
                    <a:pt x="1501" y="1468"/>
                  </a:cubicBezTo>
                  <a:cubicBezTo>
                    <a:pt x="1468" y="1401"/>
                    <a:pt x="1401" y="1334"/>
                    <a:pt x="1368" y="1268"/>
                  </a:cubicBezTo>
                  <a:cubicBezTo>
                    <a:pt x="1301" y="1168"/>
                    <a:pt x="1235" y="1101"/>
                    <a:pt x="1168" y="1034"/>
                  </a:cubicBezTo>
                  <a:cubicBezTo>
                    <a:pt x="1101" y="934"/>
                    <a:pt x="1034" y="867"/>
                    <a:pt x="934" y="767"/>
                  </a:cubicBezTo>
                  <a:lnTo>
                    <a:pt x="901" y="734"/>
                  </a:lnTo>
                  <a:cubicBezTo>
                    <a:pt x="834" y="667"/>
                    <a:pt x="734" y="567"/>
                    <a:pt x="634" y="500"/>
                  </a:cubicBezTo>
                  <a:cubicBezTo>
                    <a:pt x="501" y="400"/>
                    <a:pt x="401" y="300"/>
                    <a:pt x="301" y="234"/>
                  </a:cubicBezTo>
                  <a:cubicBezTo>
                    <a:pt x="214" y="147"/>
                    <a:pt x="128" y="86"/>
                    <a:pt x="42" y="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7">
              <a:extLst>
                <a:ext uri="{FF2B5EF4-FFF2-40B4-BE49-F238E27FC236}">
                  <a16:creationId xmlns:a16="http://schemas.microsoft.com/office/drawing/2014/main" id="{01FDDC77-6F09-D562-ECC4-54197BB41FD7}"/>
                </a:ext>
              </a:extLst>
            </p:cNvPr>
            <p:cNvSpPr/>
            <p:nvPr/>
          </p:nvSpPr>
          <p:spPr>
            <a:xfrm>
              <a:off x="5473250" y="3656400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0"/>
                  </a:moveTo>
                  <a:lnTo>
                    <a:pt x="34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7">
              <a:extLst>
                <a:ext uri="{FF2B5EF4-FFF2-40B4-BE49-F238E27FC236}">
                  <a16:creationId xmlns:a16="http://schemas.microsoft.com/office/drawing/2014/main" id="{08F91013-B37E-C974-DBCD-E854A9823926}"/>
                </a:ext>
              </a:extLst>
            </p:cNvPr>
            <p:cNvSpPr/>
            <p:nvPr/>
          </p:nvSpPr>
          <p:spPr>
            <a:xfrm>
              <a:off x="5456575" y="3676400"/>
              <a:ext cx="850" cy="875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34" y="1"/>
                  </a:moveTo>
                  <a:cubicBezTo>
                    <a:pt x="0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0" y="34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7">
              <a:extLst>
                <a:ext uri="{FF2B5EF4-FFF2-40B4-BE49-F238E27FC236}">
                  <a16:creationId xmlns:a16="http://schemas.microsoft.com/office/drawing/2014/main" id="{7D9EF5C3-F0FA-8592-67EF-4209EF241985}"/>
                </a:ext>
              </a:extLst>
            </p:cNvPr>
            <p:cNvSpPr/>
            <p:nvPr/>
          </p:nvSpPr>
          <p:spPr>
            <a:xfrm>
              <a:off x="4765250" y="812925"/>
              <a:ext cx="1490250" cy="4062700"/>
            </a:xfrm>
            <a:custGeom>
              <a:avLst/>
              <a:gdLst/>
              <a:ahLst/>
              <a:cxnLst/>
              <a:rect l="l" t="t" r="r" b="b"/>
              <a:pathLst>
                <a:path w="59610" h="162508" extrusionOk="0">
                  <a:moveTo>
                    <a:pt x="12509" y="2793"/>
                  </a:moveTo>
                  <a:lnTo>
                    <a:pt x="12509" y="2793"/>
                  </a:lnTo>
                  <a:cubicBezTo>
                    <a:pt x="12476" y="2993"/>
                    <a:pt x="12476" y="3227"/>
                    <a:pt x="12509" y="3427"/>
                  </a:cubicBezTo>
                  <a:lnTo>
                    <a:pt x="12476" y="3427"/>
                  </a:lnTo>
                  <a:cubicBezTo>
                    <a:pt x="12362" y="3400"/>
                    <a:pt x="12248" y="3387"/>
                    <a:pt x="12134" y="3387"/>
                  </a:cubicBezTo>
                  <a:cubicBezTo>
                    <a:pt x="10977" y="3387"/>
                    <a:pt x="9873" y="4702"/>
                    <a:pt x="10207" y="5795"/>
                  </a:cubicBezTo>
                  <a:lnTo>
                    <a:pt x="10174" y="5795"/>
                  </a:lnTo>
                  <a:cubicBezTo>
                    <a:pt x="10041" y="5862"/>
                    <a:pt x="9874" y="5962"/>
                    <a:pt x="9774" y="6029"/>
                  </a:cubicBezTo>
                  <a:cubicBezTo>
                    <a:pt x="9140" y="6362"/>
                    <a:pt x="8606" y="6796"/>
                    <a:pt x="8139" y="7330"/>
                  </a:cubicBezTo>
                  <a:cubicBezTo>
                    <a:pt x="8039" y="5028"/>
                    <a:pt x="10274" y="3027"/>
                    <a:pt x="12509" y="2793"/>
                  </a:cubicBezTo>
                  <a:close/>
                  <a:moveTo>
                    <a:pt x="26739" y="10238"/>
                  </a:moveTo>
                  <a:cubicBezTo>
                    <a:pt x="26743" y="10247"/>
                    <a:pt x="26748" y="10256"/>
                    <a:pt x="26753" y="10265"/>
                  </a:cubicBezTo>
                  <a:cubicBezTo>
                    <a:pt x="26753" y="10251"/>
                    <a:pt x="26746" y="10242"/>
                    <a:pt x="26739" y="10238"/>
                  </a:cubicBezTo>
                  <a:close/>
                  <a:moveTo>
                    <a:pt x="19547" y="12333"/>
                  </a:moveTo>
                  <a:lnTo>
                    <a:pt x="19547" y="12333"/>
                  </a:lnTo>
                  <a:cubicBezTo>
                    <a:pt x="19573" y="12359"/>
                    <a:pt x="19579" y="12365"/>
                    <a:pt x="19595" y="12366"/>
                  </a:cubicBezTo>
                  <a:lnTo>
                    <a:pt x="19595" y="12366"/>
                  </a:lnTo>
                  <a:cubicBezTo>
                    <a:pt x="19581" y="12354"/>
                    <a:pt x="19565" y="12342"/>
                    <a:pt x="19547" y="12333"/>
                  </a:cubicBezTo>
                  <a:close/>
                  <a:moveTo>
                    <a:pt x="14934" y="1322"/>
                  </a:moveTo>
                  <a:cubicBezTo>
                    <a:pt x="15762" y="1322"/>
                    <a:pt x="16552" y="1974"/>
                    <a:pt x="17079" y="2626"/>
                  </a:cubicBezTo>
                  <a:cubicBezTo>
                    <a:pt x="17613" y="3293"/>
                    <a:pt x="18413" y="3560"/>
                    <a:pt x="18980" y="4161"/>
                  </a:cubicBezTo>
                  <a:cubicBezTo>
                    <a:pt x="20548" y="5862"/>
                    <a:pt x="20348" y="8364"/>
                    <a:pt x="21315" y="10332"/>
                  </a:cubicBezTo>
                  <a:cubicBezTo>
                    <a:pt x="21882" y="11533"/>
                    <a:pt x="23150" y="12133"/>
                    <a:pt x="24151" y="12900"/>
                  </a:cubicBezTo>
                  <a:cubicBezTo>
                    <a:pt x="25752" y="14068"/>
                    <a:pt x="25452" y="16036"/>
                    <a:pt x="25652" y="17737"/>
                  </a:cubicBezTo>
                  <a:cubicBezTo>
                    <a:pt x="25215" y="17566"/>
                    <a:pt x="24742" y="17482"/>
                    <a:pt x="24263" y="17482"/>
                  </a:cubicBezTo>
                  <a:cubicBezTo>
                    <a:pt x="23718" y="17482"/>
                    <a:pt x="23165" y="17591"/>
                    <a:pt x="22650" y="17804"/>
                  </a:cubicBezTo>
                  <a:cubicBezTo>
                    <a:pt x="22616" y="17704"/>
                    <a:pt x="22616" y="17637"/>
                    <a:pt x="22583" y="17570"/>
                  </a:cubicBezTo>
                  <a:cubicBezTo>
                    <a:pt x="22416" y="16103"/>
                    <a:pt x="22049" y="14502"/>
                    <a:pt x="21082" y="13367"/>
                  </a:cubicBezTo>
                  <a:cubicBezTo>
                    <a:pt x="21048" y="13334"/>
                    <a:pt x="21048" y="13334"/>
                    <a:pt x="21015" y="13301"/>
                  </a:cubicBezTo>
                  <a:cubicBezTo>
                    <a:pt x="20915" y="13234"/>
                    <a:pt x="20815" y="13134"/>
                    <a:pt x="20715" y="13067"/>
                  </a:cubicBezTo>
                  <a:cubicBezTo>
                    <a:pt x="20615" y="12967"/>
                    <a:pt x="20481" y="12900"/>
                    <a:pt x="20381" y="12800"/>
                  </a:cubicBezTo>
                  <a:cubicBezTo>
                    <a:pt x="20348" y="12767"/>
                    <a:pt x="20315" y="12734"/>
                    <a:pt x="20248" y="12734"/>
                  </a:cubicBezTo>
                  <a:lnTo>
                    <a:pt x="20248" y="12700"/>
                  </a:lnTo>
                  <a:cubicBezTo>
                    <a:pt x="20114" y="12634"/>
                    <a:pt x="20014" y="12567"/>
                    <a:pt x="19881" y="12500"/>
                  </a:cubicBezTo>
                  <a:cubicBezTo>
                    <a:pt x="19781" y="12433"/>
                    <a:pt x="19714" y="12400"/>
                    <a:pt x="19614" y="12367"/>
                  </a:cubicBezTo>
                  <a:cubicBezTo>
                    <a:pt x="19606" y="12367"/>
                    <a:pt x="19600" y="12367"/>
                    <a:pt x="19595" y="12366"/>
                  </a:cubicBezTo>
                  <a:lnTo>
                    <a:pt x="19595" y="12366"/>
                  </a:lnTo>
                  <a:cubicBezTo>
                    <a:pt x="19635" y="12400"/>
                    <a:pt x="19665" y="12442"/>
                    <a:pt x="19714" y="12467"/>
                  </a:cubicBezTo>
                  <a:cubicBezTo>
                    <a:pt x="19848" y="12567"/>
                    <a:pt x="20014" y="12700"/>
                    <a:pt x="20114" y="12834"/>
                  </a:cubicBezTo>
                  <a:cubicBezTo>
                    <a:pt x="20381" y="13167"/>
                    <a:pt x="20581" y="13501"/>
                    <a:pt x="20782" y="13834"/>
                  </a:cubicBezTo>
                  <a:cubicBezTo>
                    <a:pt x="20848" y="13934"/>
                    <a:pt x="20915" y="14035"/>
                    <a:pt x="20982" y="14135"/>
                  </a:cubicBezTo>
                  <a:cubicBezTo>
                    <a:pt x="21082" y="14301"/>
                    <a:pt x="21182" y="14502"/>
                    <a:pt x="21282" y="14702"/>
                  </a:cubicBezTo>
                  <a:lnTo>
                    <a:pt x="21382" y="14935"/>
                  </a:lnTo>
                  <a:cubicBezTo>
                    <a:pt x="21449" y="15069"/>
                    <a:pt x="21515" y="15169"/>
                    <a:pt x="21515" y="15302"/>
                  </a:cubicBezTo>
                  <a:cubicBezTo>
                    <a:pt x="21816" y="16169"/>
                    <a:pt x="21916" y="17137"/>
                    <a:pt x="22116" y="18037"/>
                  </a:cubicBezTo>
                  <a:cubicBezTo>
                    <a:pt x="21749" y="18271"/>
                    <a:pt x="21415" y="18504"/>
                    <a:pt x="21115" y="18838"/>
                  </a:cubicBezTo>
                  <a:cubicBezTo>
                    <a:pt x="20982" y="18971"/>
                    <a:pt x="20615" y="19338"/>
                    <a:pt x="20281" y="19772"/>
                  </a:cubicBezTo>
                  <a:cubicBezTo>
                    <a:pt x="20215" y="19505"/>
                    <a:pt x="20081" y="19205"/>
                    <a:pt x="20114" y="19005"/>
                  </a:cubicBezTo>
                  <a:cubicBezTo>
                    <a:pt x="19914" y="18137"/>
                    <a:pt x="19914" y="17237"/>
                    <a:pt x="19814" y="16336"/>
                  </a:cubicBezTo>
                  <a:cubicBezTo>
                    <a:pt x="19381" y="14535"/>
                    <a:pt x="17646" y="13668"/>
                    <a:pt x="15978" y="13234"/>
                  </a:cubicBezTo>
                  <a:cubicBezTo>
                    <a:pt x="15078" y="12767"/>
                    <a:pt x="14344" y="11900"/>
                    <a:pt x="14210" y="10866"/>
                  </a:cubicBezTo>
                  <a:cubicBezTo>
                    <a:pt x="14144" y="10032"/>
                    <a:pt x="14377" y="9164"/>
                    <a:pt x="14043" y="8330"/>
                  </a:cubicBezTo>
                  <a:cubicBezTo>
                    <a:pt x="13510" y="7063"/>
                    <a:pt x="12042" y="6696"/>
                    <a:pt x="10975" y="5962"/>
                  </a:cubicBezTo>
                  <a:cubicBezTo>
                    <a:pt x="10641" y="5695"/>
                    <a:pt x="10708" y="5228"/>
                    <a:pt x="10841" y="4861"/>
                  </a:cubicBezTo>
                  <a:cubicBezTo>
                    <a:pt x="11103" y="4386"/>
                    <a:pt x="11635" y="3962"/>
                    <a:pt x="12160" y="3962"/>
                  </a:cubicBezTo>
                  <a:cubicBezTo>
                    <a:pt x="12373" y="3962"/>
                    <a:pt x="12584" y="4031"/>
                    <a:pt x="12776" y="4194"/>
                  </a:cubicBezTo>
                  <a:cubicBezTo>
                    <a:pt x="13643" y="5262"/>
                    <a:pt x="14977" y="5595"/>
                    <a:pt x="16012" y="6362"/>
                  </a:cubicBezTo>
                  <a:cubicBezTo>
                    <a:pt x="16645" y="6963"/>
                    <a:pt x="16812" y="7797"/>
                    <a:pt x="16946" y="8631"/>
                  </a:cubicBezTo>
                  <a:cubicBezTo>
                    <a:pt x="17012" y="8864"/>
                    <a:pt x="17079" y="9098"/>
                    <a:pt x="17146" y="9298"/>
                  </a:cubicBezTo>
                  <a:cubicBezTo>
                    <a:pt x="17146" y="9298"/>
                    <a:pt x="17146" y="9331"/>
                    <a:pt x="17146" y="9331"/>
                  </a:cubicBezTo>
                  <a:lnTo>
                    <a:pt x="17179" y="9431"/>
                  </a:lnTo>
                  <a:lnTo>
                    <a:pt x="17179" y="9398"/>
                  </a:lnTo>
                  <a:cubicBezTo>
                    <a:pt x="17246" y="9665"/>
                    <a:pt x="17379" y="9932"/>
                    <a:pt x="17546" y="10165"/>
                  </a:cubicBezTo>
                  <a:cubicBezTo>
                    <a:pt x="17522" y="10142"/>
                    <a:pt x="17516" y="10135"/>
                    <a:pt x="17513" y="10133"/>
                  </a:cubicBezTo>
                  <a:lnTo>
                    <a:pt x="17513" y="10133"/>
                  </a:lnTo>
                  <a:cubicBezTo>
                    <a:pt x="17547" y="10166"/>
                    <a:pt x="17579" y="10199"/>
                    <a:pt x="17579" y="10232"/>
                  </a:cubicBezTo>
                  <a:cubicBezTo>
                    <a:pt x="17579" y="10232"/>
                    <a:pt x="17579" y="10232"/>
                    <a:pt x="17579" y="10265"/>
                  </a:cubicBezTo>
                  <a:lnTo>
                    <a:pt x="17613" y="10265"/>
                  </a:lnTo>
                  <a:cubicBezTo>
                    <a:pt x="17613" y="10265"/>
                    <a:pt x="17613" y="10265"/>
                    <a:pt x="17613" y="10298"/>
                  </a:cubicBezTo>
                  <a:cubicBezTo>
                    <a:pt x="17646" y="10298"/>
                    <a:pt x="17646" y="10332"/>
                    <a:pt x="17679" y="10365"/>
                  </a:cubicBezTo>
                  <a:cubicBezTo>
                    <a:pt x="17779" y="10499"/>
                    <a:pt x="17913" y="10599"/>
                    <a:pt x="18013" y="10732"/>
                  </a:cubicBezTo>
                  <a:cubicBezTo>
                    <a:pt x="17446" y="9665"/>
                    <a:pt x="17546" y="8397"/>
                    <a:pt x="17246" y="7230"/>
                  </a:cubicBezTo>
                  <a:cubicBezTo>
                    <a:pt x="17212" y="7130"/>
                    <a:pt x="17179" y="7063"/>
                    <a:pt x="17146" y="6963"/>
                  </a:cubicBezTo>
                  <a:cubicBezTo>
                    <a:pt x="17146" y="6963"/>
                    <a:pt x="17146" y="6929"/>
                    <a:pt x="17146" y="6896"/>
                  </a:cubicBezTo>
                  <a:cubicBezTo>
                    <a:pt x="16645" y="5829"/>
                    <a:pt x="15444" y="5295"/>
                    <a:pt x="14410" y="4795"/>
                  </a:cubicBezTo>
                  <a:cubicBezTo>
                    <a:pt x="13943" y="4561"/>
                    <a:pt x="13576" y="4127"/>
                    <a:pt x="13176" y="3794"/>
                  </a:cubicBezTo>
                  <a:cubicBezTo>
                    <a:pt x="13176" y="3760"/>
                    <a:pt x="13143" y="3694"/>
                    <a:pt x="13076" y="3627"/>
                  </a:cubicBezTo>
                  <a:cubicBezTo>
                    <a:pt x="12809" y="2793"/>
                    <a:pt x="13410" y="1959"/>
                    <a:pt x="14110" y="1559"/>
                  </a:cubicBezTo>
                  <a:cubicBezTo>
                    <a:pt x="14383" y="1393"/>
                    <a:pt x="14661" y="1322"/>
                    <a:pt x="14934" y="1322"/>
                  </a:cubicBezTo>
                  <a:close/>
                  <a:moveTo>
                    <a:pt x="29853" y="4145"/>
                  </a:moveTo>
                  <a:cubicBezTo>
                    <a:pt x="30981" y="4145"/>
                    <a:pt x="31896" y="5256"/>
                    <a:pt x="32490" y="6162"/>
                  </a:cubicBezTo>
                  <a:cubicBezTo>
                    <a:pt x="33257" y="7296"/>
                    <a:pt x="33291" y="8731"/>
                    <a:pt x="33858" y="9965"/>
                  </a:cubicBezTo>
                  <a:cubicBezTo>
                    <a:pt x="34525" y="11233"/>
                    <a:pt x="35425" y="12333"/>
                    <a:pt x="35792" y="13734"/>
                  </a:cubicBezTo>
                  <a:cubicBezTo>
                    <a:pt x="36193" y="15135"/>
                    <a:pt x="36226" y="16703"/>
                    <a:pt x="37127" y="17904"/>
                  </a:cubicBezTo>
                  <a:cubicBezTo>
                    <a:pt x="42130" y="23942"/>
                    <a:pt x="42697" y="25476"/>
                    <a:pt x="42497" y="33282"/>
                  </a:cubicBezTo>
                  <a:cubicBezTo>
                    <a:pt x="42664" y="34949"/>
                    <a:pt x="43164" y="36584"/>
                    <a:pt x="43364" y="38252"/>
                  </a:cubicBezTo>
                  <a:cubicBezTo>
                    <a:pt x="43031" y="38252"/>
                    <a:pt x="42664" y="38285"/>
                    <a:pt x="42330" y="38319"/>
                  </a:cubicBezTo>
                  <a:cubicBezTo>
                    <a:pt x="41997" y="38352"/>
                    <a:pt x="41663" y="38385"/>
                    <a:pt x="41263" y="38419"/>
                  </a:cubicBezTo>
                  <a:cubicBezTo>
                    <a:pt x="41396" y="36717"/>
                    <a:pt x="40129" y="32081"/>
                    <a:pt x="40195" y="31180"/>
                  </a:cubicBezTo>
                  <a:cubicBezTo>
                    <a:pt x="40262" y="25976"/>
                    <a:pt x="39962" y="22307"/>
                    <a:pt x="35392" y="19105"/>
                  </a:cubicBezTo>
                  <a:cubicBezTo>
                    <a:pt x="33824" y="17804"/>
                    <a:pt x="33758" y="15702"/>
                    <a:pt x="33124" y="13901"/>
                  </a:cubicBezTo>
                  <a:cubicBezTo>
                    <a:pt x="32757" y="13034"/>
                    <a:pt x="32090" y="12300"/>
                    <a:pt x="31589" y="11499"/>
                  </a:cubicBezTo>
                  <a:cubicBezTo>
                    <a:pt x="30322" y="9531"/>
                    <a:pt x="30522" y="6396"/>
                    <a:pt x="29621" y="4161"/>
                  </a:cubicBezTo>
                  <a:cubicBezTo>
                    <a:pt x="29699" y="4150"/>
                    <a:pt x="29777" y="4145"/>
                    <a:pt x="29853" y="4145"/>
                  </a:cubicBezTo>
                  <a:close/>
                  <a:moveTo>
                    <a:pt x="18537" y="564"/>
                  </a:moveTo>
                  <a:cubicBezTo>
                    <a:pt x="19380" y="564"/>
                    <a:pt x="20165" y="963"/>
                    <a:pt x="20748" y="1659"/>
                  </a:cubicBezTo>
                  <a:lnTo>
                    <a:pt x="20848" y="1726"/>
                  </a:lnTo>
                  <a:cubicBezTo>
                    <a:pt x="20915" y="1826"/>
                    <a:pt x="20982" y="1892"/>
                    <a:pt x="21048" y="1959"/>
                  </a:cubicBezTo>
                  <a:cubicBezTo>
                    <a:pt x="21182" y="2093"/>
                    <a:pt x="21315" y="2259"/>
                    <a:pt x="21449" y="2426"/>
                  </a:cubicBezTo>
                  <a:cubicBezTo>
                    <a:pt x="21549" y="2593"/>
                    <a:pt x="21649" y="2793"/>
                    <a:pt x="21782" y="2960"/>
                  </a:cubicBezTo>
                  <a:cubicBezTo>
                    <a:pt x="21782" y="2960"/>
                    <a:pt x="21816" y="2993"/>
                    <a:pt x="21816" y="2993"/>
                  </a:cubicBezTo>
                  <a:cubicBezTo>
                    <a:pt x="21916" y="3160"/>
                    <a:pt x="22016" y="3293"/>
                    <a:pt x="22116" y="3460"/>
                  </a:cubicBezTo>
                  <a:cubicBezTo>
                    <a:pt x="22316" y="3060"/>
                    <a:pt x="21816" y="2159"/>
                    <a:pt x="21315" y="1459"/>
                  </a:cubicBezTo>
                  <a:cubicBezTo>
                    <a:pt x="21555" y="1321"/>
                    <a:pt x="21810" y="1261"/>
                    <a:pt x="22068" y="1261"/>
                  </a:cubicBezTo>
                  <a:cubicBezTo>
                    <a:pt x="22742" y="1261"/>
                    <a:pt x="23434" y="1667"/>
                    <a:pt x="23917" y="2126"/>
                  </a:cubicBezTo>
                  <a:cubicBezTo>
                    <a:pt x="26052" y="4328"/>
                    <a:pt x="24584" y="8030"/>
                    <a:pt x="26719" y="10232"/>
                  </a:cubicBezTo>
                  <a:cubicBezTo>
                    <a:pt x="26719" y="10232"/>
                    <a:pt x="26730" y="10232"/>
                    <a:pt x="26739" y="10238"/>
                  </a:cubicBezTo>
                  <a:lnTo>
                    <a:pt x="26739" y="10238"/>
                  </a:lnTo>
                  <a:cubicBezTo>
                    <a:pt x="26681" y="10118"/>
                    <a:pt x="26648" y="10025"/>
                    <a:pt x="26586" y="9932"/>
                  </a:cubicBezTo>
                  <a:cubicBezTo>
                    <a:pt x="26552" y="9765"/>
                    <a:pt x="26486" y="9631"/>
                    <a:pt x="26419" y="9498"/>
                  </a:cubicBezTo>
                  <a:cubicBezTo>
                    <a:pt x="26386" y="9364"/>
                    <a:pt x="26352" y="9231"/>
                    <a:pt x="26319" y="9098"/>
                  </a:cubicBezTo>
                  <a:cubicBezTo>
                    <a:pt x="26252" y="8931"/>
                    <a:pt x="26219" y="8797"/>
                    <a:pt x="26185" y="8631"/>
                  </a:cubicBezTo>
                  <a:cubicBezTo>
                    <a:pt x="26152" y="8364"/>
                    <a:pt x="26119" y="8097"/>
                    <a:pt x="26119" y="7830"/>
                  </a:cubicBezTo>
                  <a:cubicBezTo>
                    <a:pt x="26085" y="7697"/>
                    <a:pt x="26085" y="7597"/>
                    <a:pt x="26052" y="7496"/>
                  </a:cubicBezTo>
                  <a:cubicBezTo>
                    <a:pt x="26052" y="7396"/>
                    <a:pt x="26052" y="7330"/>
                    <a:pt x="26052" y="7263"/>
                  </a:cubicBezTo>
                  <a:cubicBezTo>
                    <a:pt x="26052" y="7230"/>
                    <a:pt x="26052" y="7196"/>
                    <a:pt x="26052" y="7196"/>
                  </a:cubicBezTo>
                  <a:cubicBezTo>
                    <a:pt x="25819" y="5628"/>
                    <a:pt x="25785" y="3994"/>
                    <a:pt x="25018" y="2593"/>
                  </a:cubicBezTo>
                  <a:cubicBezTo>
                    <a:pt x="25395" y="2404"/>
                    <a:pt x="25743" y="2156"/>
                    <a:pt x="26228" y="2156"/>
                  </a:cubicBezTo>
                  <a:cubicBezTo>
                    <a:pt x="26258" y="2156"/>
                    <a:pt x="26288" y="2157"/>
                    <a:pt x="26319" y="2159"/>
                  </a:cubicBezTo>
                  <a:cubicBezTo>
                    <a:pt x="30956" y="2993"/>
                    <a:pt x="28921" y="9364"/>
                    <a:pt x="31356" y="12233"/>
                  </a:cubicBezTo>
                  <a:cubicBezTo>
                    <a:pt x="31956" y="13000"/>
                    <a:pt x="32557" y="13768"/>
                    <a:pt x="32790" y="14702"/>
                  </a:cubicBezTo>
                  <a:cubicBezTo>
                    <a:pt x="33190" y="16336"/>
                    <a:pt x="33491" y="18104"/>
                    <a:pt x="34758" y="19305"/>
                  </a:cubicBezTo>
                  <a:cubicBezTo>
                    <a:pt x="35659" y="20206"/>
                    <a:pt x="36726" y="20873"/>
                    <a:pt x="37560" y="21840"/>
                  </a:cubicBezTo>
                  <a:cubicBezTo>
                    <a:pt x="40129" y="24842"/>
                    <a:pt x="39295" y="28945"/>
                    <a:pt x="39762" y="32548"/>
                  </a:cubicBezTo>
                  <a:cubicBezTo>
                    <a:pt x="40162" y="34516"/>
                    <a:pt x="40629" y="36451"/>
                    <a:pt x="40696" y="38485"/>
                  </a:cubicBezTo>
                  <a:cubicBezTo>
                    <a:pt x="40496" y="38519"/>
                    <a:pt x="40329" y="38519"/>
                    <a:pt x="40129" y="38552"/>
                  </a:cubicBezTo>
                  <a:cubicBezTo>
                    <a:pt x="39695" y="38619"/>
                    <a:pt x="39228" y="38652"/>
                    <a:pt x="38761" y="38719"/>
                  </a:cubicBezTo>
                  <a:cubicBezTo>
                    <a:pt x="38761" y="38685"/>
                    <a:pt x="38761" y="38652"/>
                    <a:pt x="38761" y="38652"/>
                  </a:cubicBezTo>
                  <a:cubicBezTo>
                    <a:pt x="38661" y="38252"/>
                    <a:pt x="38628" y="37885"/>
                    <a:pt x="38561" y="37518"/>
                  </a:cubicBezTo>
                  <a:cubicBezTo>
                    <a:pt x="38494" y="37118"/>
                    <a:pt x="38461" y="36751"/>
                    <a:pt x="38428" y="36350"/>
                  </a:cubicBezTo>
                  <a:cubicBezTo>
                    <a:pt x="38428" y="36350"/>
                    <a:pt x="38394" y="36317"/>
                    <a:pt x="38394" y="36284"/>
                  </a:cubicBezTo>
                  <a:cubicBezTo>
                    <a:pt x="38361" y="36117"/>
                    <a:pt x="38294" y="35950"/>
                    <a:pt x="38261" y="35783"/>
                  </a:cubicBezTo>
                  <a:cubicBezTo>
                    <a:pt x="38194" y="35583"/>
                    <a:pt x="38161" y="35383"/>
                    <a:pt x="38094" y="35183"/>
                  </a:cubicBezTo>
                  <a:cubicBezTo>
                    <a:pt x="38061" y="35016"/>
                    <a:pt x="38027" y="34816"/>
                    <a:pt x="37994" y="34649"/>
                  </a:cubicBezTo>
                  <a:cubicBezTo>
                    <a:pt x="37927" y="34449"/>
                    <a:pt x="37894" y="34249"/>
                    <a:pt x="37860" y="34082"/>
                  </a:cubicBezTo>
                  <a:cubicBezTo>
                    <a:pt x="37827" y="33949"/>
                    <a:pt x="37794" y="33815"/>
                    <a:pt x="37760" y="33682"/>
                  </a:cubicBezTo>
                  <a:cubicBezTo>
                    <a:pt x="37760" y="33815"/>
                    <a:pt x="37727" y="33949"/>
                    <a:pt x="37727" y="34082"/>
                  </a:cubicBezTo>
                  <a:lnTo>
                    <a:pt x="37727" y="34816"/>
                  </a:lnTo>
                  <a:lnTo>
                    <a:pt x="37727" y="34849"/>
                  </a:lnTo>
                  <a:lnTo>
                    <a:pt x="37727" y="34883"/>
                  </a:lnTo>
                  <a:lnTo>
                    <a:pt x="37727" y="34916"/>
                  </a:lnTo>
                  <a:cubicBezTo>
                    <a:pt x="37727" y="35050"/>
                    <a:pt x="37727" y="35150"/>
                    <a:pt x="37760" y="35283"/>
                  </a:cubicBezTo>
                  <a:cubicBezTo>
                    <a:pt x="37894" y="36451"/>
                    <a:pt x="37927" y="37618"/>
                    <a:pt x="38194" y="38786"/>
                  </a:cubicBezTo>
                  <a:cubicBezTo>
                    <a:pt x="37794" y="38819"/>
                    <a:pt x="37393" y="38836"/>
                    <a:pt x="37002" y="38836"/>
                  </a:cubicBezTo>
                  <a:cubicBezTo>
                    <a:pt x="36610" y="38836"/>
                    <a:pt x="36226" y="38819"/>
                    <a:pt x="35859" y="38786"/>
                  </a:cubicBezTo>
                  <a:cubicBezTo>
                    <a:pt x="35692" y="38085"/>
                    <a:pt x="35592" y="37385"/>
                    <a:pt x="35559" y="36684"/>
                  </a:cubicBezTo>
                  <a:lnTo>
                    <a:pt x="35492" y="36384"/>
                  </a:lnTo>
                  <a:cubicBezTo>
                    <a:pt x="35459" y="36017"/>
                    <a:pt x="35392" y="35683"/>
                    <a:pt x="35325" y="35316"/>
                  </a:cubicBezTo>
                  <a:cubicBezTo>
                    <a:pt x="35292" y="35050"/>
                    <a:pt x="35225" y="34749"/>
                    <a:pt x="35159" y="34449"/>
                  </a:cubicBezTo>
                  <a:cubicBezTo>
                    <a:pt x="35125" y="34249"/>
                    <a:pt x="35058" y="34082"/>
                    <a:pt x="35025" y="33882"/>
                  </a:cubicBezTo>
                  <a:cubicBezTo>
                    <a:pt x="35025" y="33849"/>
                    <a:pt x="35025" y="33849"/>
                    <a:pt x="35025" y="33849"/>
                  </a:cubicBezTo>
                  <a:cubicBezTo>
                    <a:pt x="34958" y="33715"/>
                    <a:pt x="34925" y="33548"/>
                    <a:pt x="34892" y="33415"/>
                  </a:cubicBezTo>
                  <a:cubicBezTo>
                    <a:pt x="34858" y="33382"/>
                    <a:pt x="34858" y="33382"/>
                    <a:pt x="34858" y="33382"/>
                  </a:cubicBezTo>
                  <a:cubicBezTo>
                    <a:pt x="34858" y="33415"/>
                    <a:pt x="34858" y="33448"/>
                    <a:pt x="34858" y="33482"/>
                  </a:cubicBezTo>
                  <a:cubicBezTo>
                    <a:pt x="34925" y="35216"/>
                    <a:pt x="34892" y="37018"/>
                    <a:pt x="35325" y="38685"/>
                  </a:cubicBezTo>
                  <a:cubicBezTo>
                    <a:pt x="34024" y="38452"/>
                    <a:pt x="32924" y="37818"/>
                    <a:pt x="32423" y="36451"/>
                  </a:cubicBezTo>
                  <a:cubicBezTo>
                    <a:pt x="31056" y="31747"/>
                    <a:pt x="33624" y="30813"/>
                    <a:pt x="28654" y="27444"/>
                  </a:cubicBezTo>
                  <a:cubicBezTo>
                    <a:pt x="28020" y="26944"/>
                    <a:pt x="27353" y="26477"/>
                    <a:pt x="26719" y="25943"/>
                  </a:cubicBezTo>
                  <a:cubicBezTo>
                    <a:pt x="27386" y="24976"/>
                    <a:pt x="27753" y="23741"/>
                    <a:pt x="27820" y="22474"/>
                  </a:cubicBezTo>
                  <a:cubicBezTo>
                    <a:pt x="29454" y="24709"/>
                    <a:pt x="32457" y="25009"/>
                    <a:pt x="33758" y="27444"/>
                  </a:cubicBezTo>
                  <a:cubicBezTo>
                    <a:pt x="33758" y="27444"/>
                    <a:pt x="33791" y="27477"/>
                    <a:pt x="33791" y="27511"/>
                  </a:cubicBezTo>
                  <a:cubicBezTo>
                    <a:pt x="33858" y="27578"/>
                    <a:pt x="33891" y="27611"/>
                    <a:pt x="33924" y="27678"/>
                  </a:cubicBezTo>
                  <a:cubicBezTo>
                    <a:pt x="34058" y="27911"/>
                    <a:pt x="34225" y="28111"/>
                    <a:pt x="34325" y="28345"/>
                  </a:cubicBezTo>
                  <a:cubicBezTo>
                    <a:pt x="34558" y="28845"/>
                    <a:pt x="34658" y="29412"/>
                    <a:pt x="34792" y="29946"/>
                  </a:cubicBezTo>
                  <a:cubicBezTo>
                    <a:pt x="34858" y="30246"/>
                    <a:pt x="34925" y="30546"/>
                    <a:pt x="34992" y="30880"/>
                  </a:cubicBezTo>
                  <a:cubicBezTo>
                    <a:pt x="34925" y="29979"/>
                    <a:pt x="34958" y="29045"/>
                    <a:pt x="34658" y="28178"/>
                  </a:cubicBezTo>
                  <a:cubicBezTo>
                    <a:pt x="34158" y="26343"/>
                    <a:pt x="32657" y="25109"/>
                    <a:pt x="31089" y="24275"/>
                  </a:cubicBezTo>
                  <a:cubicBezTo>
                    <a:pt x="29855" y="23608"/>
                    <a:pt x="28621" y="22941"/>
                    <a:pt x="27920" y="21673"/>
                  </a:cubicBezTo>
                  <a:cubicBezTo>
                    <a:pt x="27887" y="21573"/>
                    <a:pt x="27887" y="21540"/>
                    <a:pt x="27820" y="21507"/>
                  </a:cubicBezTo>
                  <a:lnTo>
                    <a:pt x="27820" y="21473"/>
                  </a:lnTo>
                  <a:cubicBezTo>
                    <a:pt x="27787" y="20739"/>
                    <a:pt x="27653" y="20039"/>
                    <a:pt x="27420" y="19438"/>
                  </a:cubicBezTo>
                  <a:cubicBezTo>
                    <a:pt x="27153" y="18838"/>
                    <a:pt x="26753" y="18371"/>
                    <a:pt x="26252" y="18037"/>
                  </a:cubicBezTo>
                  <a:cubicBezTo>
                    <a:pt x="26286" y="17971"/>
                    <a:pt x="26286" y="17904"/>
                    <a:pt x="26252" y="17871"/>
                  </a:cubicBezTo>
                  <a:cubicBezTo>
                    <a:pt x="26152" y="17470"/>
                    <a:pt x="26152" y="17103"/>
                    <a:pt x="26152" y="16670"/>
                  </a:cubicBezTo>
                  <a:cubicBezTo>
                    <a:pt x="26252" y="14935"/>
                    <a:pt x="25685" y="13134"/>
                    <a:pt x="24151" y="12167"/>
                  </a:cubicBezTo>
                  <a:cubicBezTo>
                    <a:pt x="23350" y="11566"/>
                    <a:pt x="22383" y="11066"/>
                    <a:pt x="21882" y="10165"/>
                  </a:cubicBezTo>
                  <a:cubicBezTo>
                    <a:pt x="20915" y="8164"/>
                    <a:pt x="21082" y="5595"/>
                    <a:pt x="19514" y="3861"/>
                  </a:cubicBezTo>
                  <a:cubicBezTo>
                    <a:pt x="19080" y="3327"/>
                    <a:pt x="18480" y="3060"/>
                    <a:pt x="17946" y="2660"/>
                  </a:cubicBezTo>
                  <a:cubicBezTo>
                    <a:pt x="17513" y="2226"/>
                    <a:pt x="17079" y="1726"/>
                    <a:pt x="16545" y="1325"/>
                  </a:cubicBezTo>
                  <a:cubicBezTo>
                    <a:pt x="17200" y="802"/>
                    <a:pt x="17886" y="564"/>
                    <a:pt x="18537" y="564"/>
                  </a:cubicBezTo>
                  <a:close/>
                  <a:moveTo>
                    <a:pt x="20348" y="32248"/>
                  </a:moveTo>
                  <a:cubicBezTo>
                    <a:pt x="20348" y="32314"/>
                    <a:pt x="20348" y="32414"/>
                    <a:pt x="20348" y="32514"/>
                  </a:cubicBezTo>
                  <a:cubicBezTo>
                    <a:pt x="20348" y="34416"/>
                    <a:pt x="20682" y="36551"/>
                    <a:pt x="19714" y="38285"/>
                  </a:cubicBezTo>
                  <a:cubicBezTo>
                    <a:pt x="18213" y="40086"/>
                    <a:pt x="16045" y="40553"/>
                    <a:pt x="13777" y="40820"/>
                  </a:cubicBezTo>
                  <a:cubicBezTo>
                    <a:pt x="13843" y="39619"/>
                    <a:pt x="14477" y="38485"/>
                    <a:pt x="14611" y="37284"/>
                  </a:cubicBezTo>
                  <a:cubicBezTo>
                    <a:pt x="14644" y="37018"/>
                    <a:pt x="14577" y="35717"/>
                    <a:pt x="14344" y="35050"/>
                  </a:cubicBezTo>
                  <a:cubicBezTo>
                    <a:pt x="15244" y="34749"/>
                    <a:pt x="16145" y="34349"/>
                    <a:pt x="17012" y="33949"/>
                  </a:cubicBezTo>
                  <a:lnTo>
                    <a:pt x="17012" y="33949"/>
                  </a:lnTo>
                  <a:cubicBezTo>
                    <a:pt x="17046" y="34516"/>
                    <a:pt x="17046" y="35050"/>
                    <a:pt x="16979" y="35617"/>
                  </a:cubicBezTo>
                  <a:cubicBezTo>
                    <a:pt x="16979" y="35750"/>
                    <a:pt x="16979" y="35917"/>
                    <a:pt x="16979" y="36050"/>
                  </a:cubicBezTo>
                  <a:cubicBezTo>
                    <a:pt x="16979" y="36284"/>
                    <a:pt x="16946" y="36517"/>
                    <a:pt x="16946" y="36717"/>
                  </a:cubicBezTo>
                  <a:cubicBezTo>
                    <a:pt x="16946" y="36751"/>
                    <a:pt x="16946" y="36784"/>
                    <a:pt x="16946" y="36817"/>
                  </a:cubicBezTo>
                  <a:lnTo>
                    <a:pt x="16946" y="36851"/>
                  </a:lnTo>
                  <a:cubicBezTo>
                    <a:pt x="16946" y="36984"/>
                    <a:pt x="16946" y="37151"/>
                    <a:pt x="16946" y="37284"/>
                  </a:cubicBezTo>
                  <a:cubicBezTo>
                    <a:pt x="16912" y="37451"/>
                    <a:pt x="16912" y="37585"/>
                    <a:pt x="16912" y="37718"/>
                  </a:cubicBezTo>
                  <a:cubicBezTo>
                    <a:pt x="16912" y="38052"/>
                    <a:pt x="16879" y="38352"/>
                    <a:pt x="16845" y="38685"/>
                  </a:cubicBezTo>
                  <a:cubicBezTo>
                    <a:pt x="16879" y="38652"/>
                    <a:pt x="16879" y="38619"/>
                    <a:pt x="16879" y="38585"/>
                  </a:cubicBezTo>
                  <a:cubicBezTo>
                    <a:pt x="17246" y="37351"/>
                    <a:pt x="17646" y="36117"/>
                    <a:pt x="17613" y="34783"/>
                  </a:cubicBezTo>
                  <a:cubicBezTo>
                    <a:pt x="17579" y="34549"/>
                    <a:pt x="17646" y="34015"/>
                    <a:pt x="17579" y="33682"/>
                  </a:cubicBezTo>
                  <a:cubicBezTo>
                    <a:pt x="17679" y="33649"/>
                    <a:pt x="17813" y="33582"/>
                    <a:pt x="17946" y="33515"/>
                  </a:cubicBezTo>
                  <a:cubicBezTo>
                    <a:pt x="18180" y="33415"/>
                    <a:pt x="19047" y="33048"/>
                    <a:pt x="19514" y="32681"/>
                  </a:cubicBezTo>
                  <a:cubicBezTo>
                    <a:pt x="19814" y="32548"/>
                    <a:pt x="20081" y="32381"/>
                    <a:pt x="20348" y="32248"/>
                  </a:cubicBezTo>
                  <a:close/>
                  <a:moveTo>
                    <a:pt x="10474" y="6296"/>
                  </a:moveTo>
                  <a:cubicBezTo>
                    <a:pt x="10508" y="6329"/>
                    <a:pt x="10508" y="6362"/>
                    <a:pt x="10541" y="6396"/>
                  </a:cubicBezTo>
                  <a:cubicBezTo>
                    <a:pt x="11342" y="6996"/>
                    <a:pt x="12342" y="7263"/>
                    <a:pt x="13076" y="7963"/>
                  </a:cubicBezTo>
                  <a:cubicBezTo>
                    <a:pt x="13743" y="8564"/>
                    <a:pt x="13643" y="9465"/>
                    <a:pt x="13610" y="10265"/>
                  </a:cubicBezTo>
                  <a:cubicBezTo>
                    <a:pt x="13576" y="11299"/>
                    <a:pt x="13943" y="12367"/>
                    <a:pt x="14744" y="13067"/>
                  </a:cubicBezTo>
                  <a:cubicBezTo>
                    <a:pt x="15411" y="13768"/>
                    <a:pt x="16345" y="13934"/>
                    <a:pt x="17212" y="14235"/>
                  </a:cubicBezTo>
                  <a:cubicBezTo>
                    <a:pt x="18113" y="14668"/>
                    <a:pt x="18914" y="15369"/>
                    <a:pt x="19214" y="16403"/>
                  </a:cubicBezTo>
                  <a:cubicBezTo>
                    <a:pt x="19347" y="17537"/>
                    <a:pt x="19414" y="18671"/>
                    <a:pt x="19647" y="19805"/>
                  </a:cubicBezTo>
                  <a:cubicBezTo>
                    <a:pt x="19681" y="19872"/>
                    <a:pt x="19681" y="19939"/>
                    <a:pt x="19714" y="20005"/>
                  </a:cubicBezTo>
                  <a:cubicBezTo>
                    <a:pt x="19748" y="20139"/>
                    <a:pt x="19781" y="20272"/>
                    <a:pt x="19848" y="20406"/>
                  </a:cubicBezTo>
                  <a:lnTo>
                    <a:pt x="19848" y="20439"/>
                  </a:lnTo>
                  <a:cubicBezTo>
                    <a:pt x="19881" y="20439"/>
                    <a:pt x="19881" y="20439"/>
                    <a:pt x="19881" y="20472"/>
                  </a:cubicBezTo>
                  <a:cubicBezTo>
                    <a:pt x="19948" y="20673"/>
                    <a:pt x="20048" y="20873"/>
                    <a:pt x="20181" y="21073"/>
                  </a:cubicBezTo>
                  <a:cubicBezTo>
                    <a:pt x="20181" y="21073"/>
                    <a:pt x="20215" y="21040"/>
                    <a:pt x="20215" y="21006"/>
                  </a:cubicBezTo>
                  <a:cubicBezTo>
                    <a:pt x="20980" y="19449"/>
                    <a:pt x="22560" y="18058"/>
                    <a:pt x="24277" y="18058"/>
                  </a:cubicBezTo>
                  <a:cubicBezTo>
                    <a:pt x="24730" y="18058"/>
                    <a:pt x="25192" y="18155"/>
                    <a:pt x="25652" y="18371"/>
                  </a:cubicBezTo>
                  <a:cubicBezTo>
                    <a:pt x="27953" y="19772"/>
                    <a:pt x="27386" y="23108"/>
                    <a:pt x="26519" y="25209"/>
                  </a:cubicBezTo>
                  <a:cubicBezTo>
                    <a:pt x="26152" y="26043"/>
                    <a:pt x="25352" y="26777"/>
                    <a:pt x="24451" y="27044"/>
                  </a:cubicBezTo>
                  <a:cubicBezTo>
                    <a:pt x="24317" y="27077"/>
                    <a:pt x="24184" y="27144"/>
                    <a:pt x="24084" y="27177"/>
                  </a:cubicBezTo>
                  <a:cubicBezTo>
                    <a:pt x="23917" y="27211"/>
                    <a:pt x="23750" y="27244"/>
                    <a:pt x="23584" y="27311"/>
                  </a:cubicBezTo>
                  <a:cubicBezTo>
                    <a:pt x="23450" y="27311"/>
                    <a:pt x="23350" y="27344"/>
                    <a:pt x="23250" y="27377"/>
                  </a:cubicBezTo>
                  <a:cubicBezTo>
                    <a:pt x="23083" y="27411"/>
                    <a:pt x="22916" y="27411"/>
                    <a:pt x="22750" y="27444"/>
                  </a:cubicBezTo>
                  <a:lnTo>
                    <a:pt x="22550" y="27444"/>
                  </a:lnTo>
                  <a:cubicBezTo>
                    <a:pt x="22850" y="27611"/>
                    <a:pt x="23350" y="27678"/>
                    <a:pt x="23584" y="27711"/>
                  </a:cubicBezTo>
                  <a:lnTo>
                    <a:pt x="23817" y="27711"/>
                  </a:lnTo>
                  <a:cubicBezTo>
                    <a:pt x="24885" y="27644"/>
                    <a:pt x="25752" y="27177"/>
                    <a:pt x="26386" y="26443"/>
                  </a:cubicBezTo>
                  <a:cubicBezTo>
                    <a:pt x="26586" y="26644"/>
                    <a:pt x="26853" y="26810"/>
                    <a:pt x="27086" y="26977"/>
                  </a:cubicBezTo>
                  <a:cubicBezTo>
                    <a:pt x="32056" y="30947"/>
                    <a:pt x="30989" y="29245"/>
                    <a:pt x="31556" y="35283"/>
                  </a:cubicBezTo>
                  <a:cubicBezTo>
                    <a:pt x="31977" y="38629"/>
                    <a:pt x="34220" y="39398"/>
                    <a:pt x="36914" y="39398"/>
                  </a:cubicBezTo>
                  <a:cubicBezTo>
                    <a:pt x="38061" y="39398"/>
                    <a:pt x="39290" y="39259"/>
                    <a:pt x="40496" y="39119"/>
                  </a:cubicBezTo>
                  <a:cubicBezTo>
                    <a:pt x="41697" y="38983"/>
                    <a:pt x="42867" y="38847"/>
                    <a:pt x="43912" y="38847"/>
                  </a:cubicBezTo>
                  <a:cubicBezTo>
                    <a:pt x="44406" y="38847"/>
                    <a:pt x="44871" y="38877"/>
                    <a:pt x="45299" y="38952"/>
                  </a:cubicBezTo>
                  <a:cubicBezTo>
                    <a:pt x="46400" y="39119"/>
                    <a:pt x="47401" y="39686"/>
                    <a:pt x="48268" y="40353"/>
                  </a:cubicBezTo>
                  <a:cubicBezTo>
                    <a:pt x="49235" y="41020"/>
                    <a:pt x="50236" y="41588"/>
                    <a:pt x="51203" y="42255"/>
                  </a:cubicBezTo>
                  <a:cubicBezTo>
                    <a:pt x="49869" y="44890"/>
                    <a:pt x="48668" y="47592"/>
                    <a:pt x="47234" y="50160"/>
                  </a:cubicBezTo>
                  <a:cubicBezTo>
                    <a:pt x="46767" y="51094"/>
                    <a:pt x="46333" y="52028"/>
                    <a:pt x="45900" y="52962"/>
                  </a:cubicBezTo>
                  <a:cubicBezTo>
                    <a:pt x="45066" y="51528"/>
                    <a:pt x="43998" y="50160"/>
                    <a:pt x="43498" y="48626"/>
                  </a:cubicBezTo>
                  <a:cubicBezTo>
                    <a:pt x="43298" y="47892"/>
                    <a:pt x="43164" y="47125"/>
                    <a:pt x="43298" y="46358"/>
                  </a:cubicBezTo>
                  <a:lnTo>
                    <a:pt x="43298" y="46358"/>
                  </a:lnTo>
                  <a:cubicBezTo>
                    <a:pt x="43264" y="46424"/>
                    <a:pt x="43231" y="46458"/>
                    <a:pt x="43231" y="46491"/>
                  </a:cubicBezTo>
                  <a:lnTo>
                    <a:pt x="43231" y="46524"/>
                  </a:lnTo>
                  <a:lnTo>
                    <a:pt x="43198" y="46524"/>
                  </a:lnTo>
                  <a:cubicBezTo>
                    <a:pt x="43198" y="46558"/>
                    <a:pt x="43198" y="46591"/>
                    <a:pt x="43164" y="46591"/>
                  </a:cubicBezTo>
                  <a:cubicBezTo>
                    <a:pt x="43164" y="46591"/>
                    <a:pt x="43164" y="46625"/>
                    <a:pt x="43164" y="46625"/>
                  </a:cubicBezTo>
                  <a:cubicBezTo>
                    <a:pt x="43164" y="46658"/>
                    <a:pt x="43131" y="46658"/>
                    <a:pt x="43131" y="46691"/>
                  </a:cubicBezTo>
                  <a:cubicBezTo>
                    <a:pt x="43064" y="46858"/>
                    <a:pt x="42997" y="46991"/>
                    <a:pt x="42964" y="47158"/>
                  </a:cubicBezTo>
                  <a:lnTo>
                    <a:pt x="42931" y="47225"/>
                  </a:lnTo>
                  <a:cubicBezTo>
                    <a:pt x="42931" y="47225"/>
                    <a:pt x="42931" y="47258"/>
                    <a:pt x="42931" y="47258"/>
                  </a:cubicBezTo>
                  <a:cubicBezTo>
                    <a:pt x="42931" y="47275"/>
                    <a:pt x="42931" y="47283"/>
                    <a:pt x="42931" y="47292"/>
                  </a:cubicBezTo>
                  <a:cubicBezTo>
                    <a:pt x="42897" y="47425"/>
                    <a:pt x="42897" y="47559"/>
                    <a:pt x="42864" y="47692"/>
                  </a:cubicBezTo>
                  <a:cubicBezTo>
                    <a:pt x="42864" y="47692"/>
                    <a:pt x="42864" y="47725"/>
                    <a:pt x="42864" y="47759"/>
                  </a:cubicBezTo>
                  <a:cubicBezTo>
                    <a:pt x="42864" y="47792"/>
                    <a:pt x="42864" y="47792"/>
                    <a:pt x="42864" y="47825"/>
                  </a:cubicBezTo>
                  <a:cubicBezTo>
                    <a:pt x="42864" y="47825"/>
                    <a:pt x="42864" y="47859"/>
                    <a:pt x="42864" y="47859"/>
                  </a:cubicBezTo>
                  <a:lnTo>
                    <a:pt x="42864" y="47892"/>
                  </a:lnTo>
                  <a:cubicBezTo>
                    <a:pt x="42864" y="47892"/>
                    <a:pt x="42864" y="47925"/>
                    <a:pt x="42864" y="47925"/>
                  </a:cubicBezTo>
                  <a:lnTo>
                    <a:pt x="42864" y="47959"/>
                  </a:lnTo>
                  <a:cubicBezTo>
                    <a:pt x="42864" y="47959"/>
                    <a:pt x="42864" y="47992"/>
                    <a:pt x="42864" y="47992"/>
                  </a:cubicBezTo>
                  <a:lnTo>
                    <a:pt x="42864" y="48026"/>
                  </a:lnTo>
                  <a:cubicBezTo>
                    <a:pt x="42864" y="48059"/>
                    <a:pt x="42864" y="48092"/>
                    <a:pt x="42864" y="48126"/>
                  </a:cubicBezTo>
                  <a:cubicBezTo>
                    <a:pt x="42864" y="48159"/>
                    <a:pt x="42864" y="48192"/>
                    <a:pt x="42864" y="48259"/>
                  </a:cubicBezTo>
                  <a:cubicBezTo>
                    <a:pt x="42864" y="48281"/>
                    <a:pt x="42864" y="48303"/>
                    <a:pt x="42864" y="48326"/>
                  </a:cubicBezTo>
                  <a:cubicBezTo>
                    <a:pt x="42864" y="48359"/>
                    <a:pt x="42864" y="48392"/>
                    <a:pt x="42864" y="48426"/>
                  </a:cubicBezTo>
                  <a:cubicBezTo>
                    <a:pt x="42864" y="48459"/>
                    <a:pt x="42864" y="48493"/>
                    <a:pt x="42864" y="48526"/>
                  </a:cubicBezTo>
                  <a:cubicBezTo>
                    <a:pt x="42864" y="48526"/>
                    <a:pt x="42897" y="48526"/>
                    <a:pt x="42897" y="48559"/>
                  </a:cubicBezTo>
                  <a:cubicBezTo>
                    <a:pt x="42897" y="48593"/>
                    <a:pt x="42897" y="48626"/>
                    <a:pt x="42897" y="48659"/>
                  </a:cubicBezTo>
                  <a:cubicBezTo>
                    <a:pt x="42897" y="48726"/>
                    <a:pt x="42931" y="48759"/>
                    <a:pt x="42931" y="48826"/>
                  </a:cubicBezTo>
                  <a:cubicBezTo>
                    <a:pt x="43965" y="51895"/>
                    <a:pt x="47234" y="54530"/>
                    <a:pt x="46433" y="57999"/>
                  </a:cubicBezTo>
                  <a:cubicBezTo>
                    <a:pt x="45733" y="60768"/>
                    <a:pt x="43398" y="63603"/>
                    <a:pt x="40462" y="64070"/>
                  </a:cubicBezTo>
                  <a:cubicBezTo>
                    <a:pt x="39862" y="64070"/>
                    <a:pt x="39161" y="64037"/>
                    <a:pt x="38528" y="63937"/>
                  </a:cubicBezTo>
                  <a:cubicBezTo>
                    <a:pt x="38428" y="63937"/>
                    <a:pt x="38327" y="63904"/>
                    <a:pt x="38261" y="63904"/>
                  </a:cubicBezTo>
                  <a:cubicBezTo>
                    <a:pt x="37994" y="63870"/>
                    <a:pt x="37727" y="63803"/>
                    <a:pt x="37460" y="63737"/>
                  </a:cubicBezTo>
                  <a:lnTo>
                    <a:pt x="37427" y="63737"/>
                  </a:lnTo>
                  <a:cubicBezTo>
                    <a:pt x="37193" y="63670"/>
                    <a:pt x="36993" y="63603"/>
                    <a:pt x="36793" y="63537"/>
                  </a:cubicBezTo>
                  <a:cubicBezTo>
                    <a:pt x="36560" y="63470"/>
                    <a:pt x="36326" y="63403"/>
                    <a:pt x="36093" y="63303"/>
                  </a:cubicBezTo>
                  <a:lnTo>
                    <a:pt x="36126" y="63303"/>
                  </a:lnTo>
                  <a:cubicBezTo>
                    <a:pt x="36059" y="63303"/>
                    <a:pt x="35992" y="63270"/>
                    <a:pt x="35926" y="63236"/>
                  </a:cubicBezTo>
                  <a:lnTo>
                    <a:pt x="35926" y="63236"/>
                  </a:lnTo>
                  <a:cubicBezTo>
                    <a:pt x="35926" y="63303"/>
                    <a:pt x="35959" y="63370"/>
                    <a:pt x="36026" y="63403"/>
                  </a:cubicBezTo>
                  <a:cubicBezTo>
                    <a:pt x="36993" y="64404"/>
                    <a:pt x="38528" y="64537"/>
                    <a:pt x="39829" y="64671"/>
                  </a:cubicBezTo>
                  <a:lnTo>
                    <a:pt x="40162" y="64671"/>
                  </a:lnTo>
                  <a:cubicBezTo>
                    <a:pt x="41163" y="64604"/>
                    <a:pt x="42130" y="64237"/>
                    <a:pt x="43031" y="63703"/>
                  </a:cubicBezTo>
                  <a:lnTo>
                    <a:pt x="43031" y="63703"/>
                  </a:lnTo>
                  <a:cubicBezTo>
                    <a:pt x="42664" y="64838"/>
                    <a:pt x="42497" y="66038"/>
                    <a:pt x="42297" y="67206"/>
                  </a:cubicBezTo>
                  <a:cubicBezTo>
                    <a:pt x="42063" y="68940"/>
                    <a:pt x="42164" y="70742"/>
                    <a:pt x="42130" y="72476"/>
                  </a:cubicBezTo>
                  <a:cubicBezTo>
                    <a:pt x="41396" y="77980"/>
                    <a:pt x="43698" y="83084"/>
                    <a:pt x="46033" y="87887"/>
                  </a:cubicBezTo>
                  <a:lnTo>
                    <a:pt x="46033" y="87921"/>
                  </a:lnTo>
                  <a:cubicBezTo>
                    <a:pt x="42197" y="92024"/>
                    <a:pt x="37327" y="95126"/>
                    <a:pt x="32323" y="97661"/>
                  </a:cubicBezTo>
                  <a:cubicBezTo>
                    <a:pt x="31589" y="98028"/>
                    <a:pt x="30855" y="98395"/>
                    <a:pt x="30122" y="98762"/>
                  </a:cubicBezTo>
                  <a:cubicBezTo>
                    <a:pt x="30029" y="98743"/>
                    <a:pt x="29925" y="98738"/>
                    <a:pt x="29815" y="98738"/>
                  </a:cubicBezTo>
                  <a:cubicBezTo>
                    <a:pt x="29639" y="98738"/>
                    <a:pt x="29451" y="98753"/>
                    <a:pt x="29287" y="98753"/>
                  </a:cubicBezTo>
                  <a:cubicBezTo>
                    <a:pt x="29186" y="98753"/>
                    <a:pt x="29095" y="98747"/>
                    <a:pt x="29021" y="98728"/>
                  </a:cubicBezTo>
                  <a:cubicBezTo>
                    <a:pt x="25585" y="98628"/>
                    <a:pt x="22583" y="96794"/>
                    <a:pt x="19547" y="95393"/>
                  </a:cubicBezTo>
                  <a:cubicBezTo>
                    <a:pt x="17546" y="94492"/>
                    <a:pt x="15578" y="93458"/>
                    <a:pt x="14010" y="91890"/>
                  </a:cubicBezTo>
                  <a:cubicBezTo>
                    <a:pt x="13977" y="91857"/>
                    <a:pt x="13977" y="91824"/>
                    <a:pt x="13943" y="91824"/>
                  </a:cubicBezTo>
                  <a:cubicBezTo>
                    <a:pt x="14010" y="91557"/>
                    <a:pt x="14010" y="91323"/>
                    <a:pt x="14077" y="91156"/>
                  </a:cubicBezTo>
                  <a:cubicBezTo>
                    <a:pt x="14377" y="89922"/>
                    <a:pt x="14677" y="88688"/>
                    <a:pt x="14911" y="87454"/>
                  </a:cubicBezTo>
                  <a:cubicBezTo>
                    <a:pt x="15678" y="83751"/>
                    <a:pt x="16545" y="80015"/>
                    <a:pt x="16579" y="76246"/>
                  </a:cubicBezTo>
                  <a:cubicBezTo>
                    <a:pt x="16445" y="73777"/>
                    <a:pt x="14811" y="71709"/>
                    <a:pt x="13877" y="69508"/>
                  </a:cubicBezTo>
                  <a:cubicBezTo>
                    <a:pt x="11241" y="63803"/>
                    <a:pt x="7772" y="58566"/>
                    <a:pt x="4537" y="53163"/>
                  </a:cubicBezTo>
                  <a:cubicBezTo>
                    <a:pt x="3369" y="50994"/>
                    <a:pt x="2002" y="48960"/>
                    <a:pt x="734" y="46858"/>
                  </a:cubicBezTo>
                  <a:cubicBezTo>
                    <a:pt x="801" y="46791"/>
                    <a:pt x="867" y="46758"/>
                    <a:pt x="934" y="46725"/>
                  </a:cubicBezTo>
                  <a:cubicBezTo>
                    <a:pt x="2502" y="45257"/>
                    <a:pt x="4070" y="43822"/>
                    <a:pt x="6071" y="43022"/>
                  </a:cubicBezTo>
                  <a:cubicBezTo>
                    <a:pt x="8806" y="41821"/>
                    <a:pt x="11809" y="41721"/>
                    <a:pt x="14711" y="41221"/>
                  </a:cubicBezTo>
                  <a:cubicBezTo>
                    <a:pt x="16612" y="41087"/>
                    <a:pt x="18480" y="40353"/>
                    <a:pt x="19881" y="39052"/>
                  </a:cubicBezTo>
                  <a:cubicBezTo>
                    <a:pt x="21315" y="37351"/>
                    <a:pt x="20948" y="34916"/>
                    <a:pt x="20948" y="32881"/>
                  </a:cubicBezTo>
                  <a:cubicBezTo>
                    <a:pt x="20882" y="32581"/>
                    <a:pt x="20982" y="32248"/>
                    <a:pt x="20882" y="31947"/>
                  </a:cubicBezTo>
                  <a:cubicBezTo>
                    <a:pt x="21182" y="31781"/>
                    <a:pt x="21515" y="31580"/>
                    <a:pt x="21816" y="31414"/>
                  </a:cubicBezTo>
                  <a:cubicBezTo>
                    <a:pt x="21849" y="31380"/>
                    <a:pt x="21882" y="31347"/>
                    <a:pt x="21916" y="31314"/>
                  </a:cubicBezTo>
                  <a:cubicBezTo>
                    <a:pt x="21882" y="31314"/>
                    <a:pt x="21816" y="31347"/>
                    <a:pt x="21782" y="31347"/>
                  </a:cubicBezTo>
                  <a:cubicBezTo>
                    <a:pt x="21649" y="31380"/>
                    <a:pt x="21515" y="31414"/>
                    <a:pt x="21382" y="31447"/>
                  </a:cubicBezTo>
                  <a:cubicBezTo>
                    <a:pt x="21215" y="31480"/>
                    <a:pt x="21082" y="31547"/>
                    <a:pt x="20915" y="31580"/>
                  </a:cubicBezTo>
                  <a:cubicBezTo>
                    <a:pt x="20815" y="31614"/>
                    <a:pt x="20715" y="31680"/>
                    <a:pt x="20615" y="31714"/>
                  </a:cubicBezTo>
                  <a:cubicBezTo>
                    <a:pt x="20581" y="31714"/>
                    <a:pt x="20581" y="31747"/>
                    <a:pt x="20548" y="31747"/>
                  </a:cubicBezTo>
                  <a:lnTo>
                    <a:pt x="20515" y="31747"/>
                  </a:lnTo>
                  <a:cubicBezTo>
                    <a:pt x="20481" y="31781"/>
                    <a:pt x="20448" y="31781"/>
                    <a:pt x="20415" y="31814"/>
                  </a:cubicBezTo>
                  <a:cubicBezTo>
                    <a:pt x="20248" y="31881"/>
                    <a:pt x="20081" y="31947"/>
                    <a:pt x="19914" y="32047"/>
                  </a:cubicBezTo>
                  <a:cubicBezTo>
                    <a:pt x="19914" y="32047"/>
                    <a:pt x="19881" y="32047"/>
                    <a:pt x="19848" y="32081"/>
                  </a:cubicBezTo>
                  <a:cubicBezTo>
                    <a:pt x="19814" y="32081"/>
                    <a:pt x="19781" y="32114"/>
                    <a:pt x="19748" y="32114"/>
                  </a:cubicBezTo>
                  <a:cubicBezTo>
                    <a:pt x="19714" y="32147"/>
                    <a:pt x="19681" y="32147"/>
                    <a:pt x="19647" y="32147"/>
                  </a:cubicBezTo>
                  <a:cubicBezTo>
                    <a:pt x="19514" y="32214"/>
                    <a:pt x="19381" y="32281"/>
                    <a:pt x="19214" y="32381"/>
                  </a:cubicBezTo>
                  <a:cubicBezTo>
                    <a:pt x="19114" y="32414"/>
                    <a:pt x="18980" y="32481"/>
                    <a:pt x="18880" y="32548"/>
                  </a:cubicBezTo>
                  <a:lnTo>
                    <a:pt x="18814" y="32581"/>
                  </a:lnTo>
                  <a:cubicBezTo>
                    <a:pt x="18713" y="32648"/>
                    <a:pt x="18613" y="32681"/>
                    <a:pt x="18480" y="32748"/>
                  </a:cubicBezTo>
                  <a:cubicBezTo>
                    <a:pt x="18213" y="32881"/>
                    <a:pt x="17913" y="32981"/>
                    <a:pt x="17613" y="33081"/>
                  </a:cubicBezTo>
                  <a:lnTo>
                    <a:pt x="17579" y="33081"/>
                  </a:lnTo>
                  <a:cubicBezTo>
                    <a:pt x="16612" y="33548"/>
                    <a:pt x="15578" y="33949"/>
                    <a:pt x="14577" y="34316"/>
                  </a:cubicBezTo>
                  <a:cubicBezTo>
                    <a:pt x="13411" y="34704"/>
                    <a:pt x="12217" y="35115"/>
                    <a:pt x="11162" y="35115"/>
                  </a:cubicBezTo>
                  <a:cubicBezTo>
                    <a:pt x="9953" y="35115"/>
                    <a:pt x="8927" y="34576"/>
                    <a:pt x="8339" y="32848"/>
                  </a:cubicBezTo>
                  <a:cubicBezTo>
                    <a:pt x="8239" y="32114"/>
                    <a:pt x="8106" y="31347"/>
                    <a:pt x="7906" y="30613"/>
                  </a:cubicBezTo>
                  <a:cubicBezTo>
                    <a:pt x="8439" y="30513"/>
                    <a:pt x="9007" y="30213"/>
                    <a:pt x="9507" y="30079"/>
                  </a:cubicBezTo>
                  <a:cubicBezTo>
                    <a:pt x="10608" y="29479"/>
                    <a:pt x="11775" y="28912"/>
                    <a:pt x="12642" y="27978"/>
                  </a:cubicBezTo>
                  <a:cubicBezTo>
                    <a:pt x="12676" y="27944"/>
                    <a:pt x="12709" y="27911"/>
                    <a:pt x="12709" y="27878"/>
                  </a:cubicBezTo>
                  <a:cubicBezTo>
                    <a:pt x="12676" y="27878"/>
                    <a:pt x="12676" y="27878"/>
                    <a:pt x="12642" y="27911"/>
                  </a:cubicBezTo>
                  <a:lnTo>
                    <a:pt x="12676" y="27878"/>
                  </a:lnTo>
                  <a:lnTo>
                    <a:pt x="12676" y="27878"/>
                  </a:lnTo>
                  <a:cubicBezTo>
                    <a:pt x="12442" y="27978"/>
                    <a:pt x="12242" y="28078"/>
                    <a:pt x="12042" y="28178"/>
                  </a:cubicBezTo>
                  <a:cubicBezTo>
                    <a:pt x="11909" y="28245"/>
                    <a:pt x="11775" y="28311"/>
                    <a:pt x="11675" y="28378"/>
                  </a:cubicBezTo>
                  <a:cubicBezTo>
                    <a:pt x="11542" y="28445"/>
                    <a:pt x="11375" y="28512"/>
                    <a:pt x="11241" y="28578"/>
                  </a:cubicBezTo>
                  <a:cubicBezTo>
                    <a:pt x="10975" y="28745"/>
                    <a:pt x="10674" y="28878"/>
                    <a:pt x="10374" y="29045"/>
                  </a:cubicBezTo>
                  <a:cubicBezTo>
                    <a:pt x="10241" y="29112"/>
                    <a:pt x="10074" y="29179"/>
                    <a:pt x="9907" y="29245"/>
                  </a:cubicBezTo>
                  <a:lnTo>
                    <a:pt x="9674" y="29345"/>
                  </a:lnTo>
                  <a:cubicBezTo>
                    <a:pt x="9340" y="29512"/>
                    <a:pt x="8973" y="29679"/>
                    <a:pt x="8606" y="29779"/>
                  </a:cubicBezTo>
                  <a:cubicBezTo>
                    <a:pt x="8473" y="29879"/>
                    <a:pt x="8073" y="29979"/>
                    <a:pt x="7806" y="30113"/>
                  </a:cubicBezTo>
                  <a:cubicBezTo>
                    <a:pt x="7539" y="29079"/>
                    <a:pt x="7272" y="28111"/>
                    <a:pt x="7005" y="27111"/>
                  </a:cubicBezTo>
                  <a:cubicBezTo>
                    <a:pt x="6972" y="26977"/>
                    <a:pt x="6938" y="26777"/>
                    <a:pt x="6905" y="26577"/>
                  </a:cubicBezTo>
                  <a:cubicBezTo>
                    <a:pt x="6905" y="26543"/>
                    <a:pt x="6872" y="26510"/>
                    <a:pt x="6872" y="26443"/>
                  </a:cubicBezTo>
                  <a:cubicBezTo>
                    <a:pt x="6838" y="26310"/>
                    <a:pt x="6772" y="26143"/>
                    <a:pt x="6738" y="26010"/>
                  </a:cubicBezTo>
                  <a:lnTo>
                    <a:pt x="6705" y="25910"/>
                  </a:lnTo>
                  <a:cubicBezTo>
                    <a:pt x="6416" y="25965"/>
                    <a:pt x="6075" y="26010"/>
                    <a:pt x="5731" y="26010"/>
                  </a:cubicBezTo>
                  <a:cubicBezTo>
                    <a:pt x="5044" y="26010"/>
                    <a:pt x="4348" y="25832"/>
                    <a:pt x="4036" y="25209"/>
                  </a:cubicBezTo>
                  <a:cubicBezTo>
                    <a:pt x="3870" y="24876"/>
                    <a:pt x="4003" y="24442"/>
                    <a:pt x="4103" y="24108"/>
                  </a:cubicBezTo>
                  <a:cubicBezTo>
                    <a:pt x="4670" y="22941"/>
                    <a:pt x="5504" y="21807"/>
                    <a:pt x="5904" y="20539"/>
                  </a:cubicBezTo>
                  <a:cubicBezTo>
                    <a:pt x="6838" y="18338"/>
                    <a:pt x="6471" y="15936"/>
                    <a:pt x="6538" y="13601"/>
                  </a:cubicBezTo>
                  <a:cubicBezTo>
                    <a:pt x="6672" y="10999"/>
                    <a:pt x="7505" y="8064"/>
                    <a:pt x="9840" y="6596"/>
                  </a:cubicBezTo>
                  <a:cubicBezTo>
                    <a:pt x="10041" y="6496"/>
                    <a:pt x="10241" y="6329"/>
                    <a:pt x="10474" y="6296"/>
                  </a:cubicBezTo>
                  <a:close/>
                  <a:moveTo>
                    <a:pt x="33697" y="104654"/>
                  </a:moveTo>
                  <a:cubicBezTo>
                    <a:pt x="33675" y="104669"/>
                    <a:pt x="33657" y="104675"/>
                    <a:pt x="33657" y="104699"/>
                  </a:cubicBezTo>
                  <a:cubicBezTo>
                    <a:pt x="33671" y="104684"/>
                    <a:pt x="33684" y="104669"/>
                    <a:pt x="33697" y="104654"/>
                  </a:cubicBezTo>
                  <a:close/>
                  <a:moveTo>
                    <a:pt x="27752" y="114474"/>
                  </a:moveTo>
                  <a:cubicBezTo>
                    <a:pt x="27720" y="114506"/>
                    <a:pt x="27720" y="114506"/>
                    <a:pt x="27720" y="114506"/>
                  </a:cubicBezTo>
                  <a:cubicBezTo>
                    <a:pt x="27720" y="114506"/>
                    <a:pt x="27720" y="114540"/>
                    <a:pt x="27720" y="114540"/>
                  </a:cubicBezTo>
                  <a:cubicBezTo>
                    <a:pt x="27720" y="114507"/>
                    <a:pt x="27720" y="114506"/>
                    <a:pt x="27752" y="114474"/>
                  </a:cubicBezTo>
                  <a:close/>
                  <a:moveTo>
                    <a:pt x="32250" y="115870"/>
                  </a:moveTo>
                  <a:cubicBezTo>
                    <a:pt x="32234" y="115880"/>
                    <a:pt x="32223" y="115888"/>
                    <a:pt x="32223" y="115907"/>
                  </a:cubicBezTo>
                  <a:cubicBezTo>
                    <a:pt x="32232" y="115895"/>
                    <a:pt x="32241" y="115883"/>
                    <a:pt x="32250" y="115870"/>
                  </a:cubicBezTo>
                  <a:close/>
                  <a:moveTo>
                    <a:pt x="47868" y="97594"/>
                  </a:moveTo>
                  <a:cubicBezTo>
                    <a:pt x="47968" y="98328"/>
                    <a:pt x="48101" y="99095"/>
                    <a:pt x="48235" y="99863"/>
                  </a:cubicBezTo>
                  <a:cubicBezTo>
                    <a:pt x="48435" y="101030"/>
                    <a:pt x="48635" y="102198"/>
                    <a:pt x="48868" y="103398"/>
                  </a:cubicBezTo>
                  <a:cubicBezTo>
                    <a:pt x="49335" y="106234"/>
                    <a:pt x="49836" y="109036"/>
                    <a:pt x="50303" y="111871"/>
                  </a:cubicBezTo>
                  <a:cubicBezTo>
                    <a:pt x="50803" y="114773"/>
                    <a:pt x="51303" y="117709"/>
                    <a:pt x="51804" y="120611"/>
                  </a:cubicBezTo>
                  <a:cubicBezTo>
                    <a:pt x="52304" y="123446"/>
                    <a:pt x="52771" y="126282"/>
                    <a:pt x="53272" y="129084"/>
                  </a:cubicBezTo>
                  <a:cubicBezTo>
                    <a:pt x="53772" y="131919"/>
                    <a:pt x="54239" y="134721"/>
                    <a:pt x="54739" y="137523"/>
                  </a:cubicBezTo>
                  <a:cubicBezTo>
                    <a:pt x="55206" y="140358"/>
                    <a:pt x="55707" y="143194"/>
                    <a:pt x="56174" y="146029"/>
                  </a:cubicBezTo>
                  <a:cubicBezTo>
                    <a:pt x="56674" y="148898"/>
                    <a:pt x="57174" y="151766"/>
                    <a:pt x="57675" y="154635"/>
                  </a:cubicBezTo>
                  <a:cubicBezTo>
                    <a:pt x="58075" y="157070"/>
                    <a:pt x="58509" y="159505"/>
                    <a:pt x="58909" y="161907"/>
                  </a:cubicBezTo>
                  <a:lnTo>
                    <a:pt x="39095" y="161907"/>
                  </a:lnTo>
                  <a:cubicBezTo>
                    <a:pt x="39128" y="161907"/>
                    <a:pt x="39128" y="161874"/>
                    <a:pt x="39128" y="161874"/>
                  </a:cubicBezTo>
                  <a:cubicBezTo>
                    <a:pt x="39328" y="159906"/>
                    <a:pt x="39562" y="157971"/>
                    <a:pt x="39762" y="156003"/>
                  </a:cubicBezTo>
                  <a:cubicBezTo>
                    <a:pt x="40029" y="153434"/>
                    <a:pt x="40329" y="150866"/>
                    <a:pt x="40596" y="148331"/>
                  </a:cubicBezTo>
                  <a:cubicBezTo>
                    <a:pt x="40863" y="145795"/>
                    <a:pt x="41129" y="143260"/>
                    <a:pt x="41396" y="140725"/>
                  </a:cubicBezTo>
                  <a:cubicBezTo>
                    <a:pt x="41697" y="138157"/>
                    <a:pt x="41963" y="135555"/>
                    <a:pt x="42264" y="132986"/>
                  </a:cubicBezTo>
                  <a:cubicBezTo>
                    <a:pt x="42530" y="130351"/>
                    <a:pt x="42831" y="127749"/>
                    <a:pt x="43098" y="125114"/>
                  </a:cubicBezTo>
                  <a:cubicBezTo>
                    <a:pt x="43364" y="122512"/>
                    <a:pt x="43665" y="119944"/>
                    <a:pt x="43932" y="117375"/>
                  </a:cubicBezTo>
                  <a:lnTo>
                    <a:pt x="44799" y="109503"/>
                  </a:lnTo>
                  <a:cubicBezTo>
                    <a:pt x="44932" y="108235"/>
                    <a:pt x="45066" y="106934"/>
                    <a:pt x="45199" y="105667"/>
                  </a:cubicBezTo>
                  <a:cubicBezTo>
                    <a:pt x="45333" y="104599"/>
                    <a:pt x="45433" y="103565"/>
                    <a:pt x="45533" y="102531"/>
                  </a:cubicBezTo>
                  <a:cubicBezTo>
                    <a:pt x="46000" y="101664"/>
                    <a:pt x="46433" y="100797"/>
                    <a:pt x="46800" y="99963"/>
                  </a:cubicBezTo>
                  <a:cubicBezTo>
                    <a:pt x="46800" y="100096"/>
                    <a:pt x="46800" y="100263"/>
                    <a:pt x="46800" y="100396"/>
                  </a:cubicBezTo>
                  <a:cubicBezTo>
                    <a:pt x="46800" y="101631"/>
                    <a:pt x="46800" y="102865"/>
                    <a:pt x="46800" y="104099"/>
                  </a:cubicBezTo>
                  <a:cubicBezTo>
                    <a:pt x="46800" y="105400"/>
                    <a:pt x="46800" y="106701"/>
                    <a:pt x="46834" y="108002"/>
                  </a:cubicBezTo>
                  <a:cubicBezTo>
                    <a:pt x="46834" y="110504"/>
                    <a:pt x="46834" y="113005"/>
                    <a:pt x="46867" y="115507"/>
                  </a:cubicBezTo>
                  <a:cubicBezTo>
                    <a:pt x="46867" y="118076"/>
                    <a:pt x="46900" y="120611"/>
                    <a:pt x="46900" y="123179"/>
                  </a:cubicBezTo>
                  <a:cubicBezTo>
                    <a:pt x="46934" y="125781"/>
                    <a:pt x="46934" y="128416"/>
                    <a:pt x="46967" y="131018"/>
                  </a:cubicBezTo>
                  <a:cubicBezTo>
                    <a:pt x="46967" y="133520"/>
                    <a:pt x="47000" y="136022"/>
                    <a:pt x="47000" y="138524"/>
                  </a:cubicBezTo>
                  <a:cubicBezTo>
                    <a:pt x="47034" y="141059"/>
                    <a:pt x="47034" y="143594"/>
                    <a:pt x="47067" y="146129"/>
                  </a:cubicBezTo>
                  <a:cubicBezTo>
                    <a:pt x="47067" y="147363"/>
                    <a:pt x="47100" y="148598"/>
                    <a:pt x="47100" y="149798"/>
                  </a:cubicBezTo>
                  <a:cubicBezTo>
                    <a:pt x="47100" y="150199"/>
                    <a:pt x="47100" y="150566"/>
                    <a:pt x="47134" y="150966"/>
                  </a:cubicBezTo>
                  <a:cubicBezTo>
                    <a:pt x="47134" y="151433"/>
                    <a:pt x="47167" y="151900"/>
                    <a:pt x="47201" y="152367"/>
                  </a:cubicBezTo>
                  <a:cubicBezTo>
                    <a:pt x="47201" y="152400"/>
                    <a:pt x="47201" y="152467"/>
                    <a:pt x="47234" y="152534"/>
                  </a:cubicBezTo>
                  <a:cubicBezTo>
                    <a:pt x="47234" y="152534"/>
                    <a:pt x="47201" y="152500"/>
                    <a:pt x="47201" y="152500"/>
                  </a:cubicBezTo>
                  <a:lnTo>
                    <a:pt x="47201" y="152534"/>
                  </a:lnTo>
                  <a:cubicBezTo>
                    <a:pt x="47234" y="152600"/>
                    <a:pt x="47234" y="152667"/>
                    <a:pt x="47234" y="152767"/>
                  </a:cubicBezTo>
                  <a:cubicBezTo>
                    <a:pt x="47301" y="152400"/>
                    <a:pt x="47367" y="152033"/>
                    <a:pt x="47401" y="151666"/>
                  </a:cubicBezTo>
                  <a:cubicBezTo>
                    <a:pt x="47434" y="151400"/>
                    <a:pt x="47467" y="151133"/>
                    <a:pt x="47501" y="150899"/>
                  </a:cubicBezTo>
                  <a:cubicBezTo>
                    <a:pt x="47534" y="150466"/>
                    <a:pt x="47567" y="150065"/>
                    <a:pt x="47601" y="149632"/>
                  </a:cubicBezTo>
                  <a:cubicBezTo>
                    <a:pt x="47601" y="149298"/>
                    <a:pt x="47634" y="148998"/>
                    <a:pt x="47634" y="148698"/>
                  </a:cubicBezTo>
                  <a:cubicBezTo>
                    <a:pt x="47634" y="148641"/>
                    <a:pt x="47634" y="148581"/>
                    <a:pt x="47634" y="148497"/>
                  </a:cubicBezTo>
                  <a:cubicBezTo>
                    <a:pt x="47668" y="148464"/>
                    <a:pt x="47668" y="148397"/>
                    <a:pt x="47668" y="148364"/>
                  </a:cubicBezTo>
                  <a:cubicBezTo>
                    <a:pt x="47668" y="148345"/>
                    <a:pt x="47668" y="148331"/>
                    <a:pt x="47668" y="148331"/>
                  </a:cubicBezTo>
                  <a:cubicBezTo>
                    <a:pt x="47634" y="147297"/>
                    <a:pt x="47634" y="146262"/>
                    <a:pt x="47634" y="145228"/>
                  </a:cubicBezTo>
                  <a:cubicBezTo>
                    <a:pt x="47634" y="142693"/>
                    <a:pt x="47601" y="140158"/>
                    <a:pt x="47567" y="137656"/>
                  </a:cubicBezTo>
                  <a:cubicBezTo>
                    <a:pt x="47567" y="135088"/>
                    <a:pt x="47534" y="132486"/>
                    <a:pt x="47534" y="129917"/>
                  </a:cubicBezTo>
                  <a:cubicBezTo>
                    <a:pt x="47501" y="127382"/>
                    <a:pt x="47501" y="124881"/>
                    <a:pt x="47467" y="122379"/>
                  </a:cubicBezTo>
                  <a:cubicBezTo>
                    <a:pt x="47434" y="119744"/>
                    <a:pt x="47434" y="117142"/>
                    <a:pt x="47401" y="114506"/>
                  </a:cubicBezTo>
                  <a:cubicBezTo>
                    <a:pt x="47401" y="112038"/>
                    <a:pt x="47367" y="109570"/>
                    <a:pt x="47334" y="107068"/>
                  </a:cubicBezTo>
                  <a:cubicBezTo>
                    <a:pt x="47334" y="105767"/>
                    <a:pt x="47301" y="104433"/>
                    <a:pt x="47301" y="103132"/>
                  </a:cubicBezTo>
                  <a:cubicBezTo>
                    <a:pt x="47301" y="102531"/>
                    <a:pt x="47267" y="101964"/>
                    <a:pt x="47267" y="101364"/>
                  </a:cubicBezTo>
                  <a:cubicBezTo>
                    <a:pt x="47267" y="101030"/>
                    <a:pt x="47267" y="100730"/>
                    <a:pt x="47234" y="100396"/>
                  </a:cubicBezTo>
                  <a:cubicBezTo>
                    <a:pt x="47234" y="100230"/>
                    <a:pt x="47234" y="100096"/>
                    <a:pt x="47234" y="99929"/>
                  </a:cubicBezTo>
                  <a:cubicBezTo>
                    <a:pt x="47234" y="99896"/>
                    <a:pt x="47234" y="99829"/>
                    <a:pt x="47234" y="99796"/>
                  </a:cubicBezTo>
                  <a:cubicBezTo>
                    <a:pt x="47234" y="99763"/>
                    <a:pt x="47234" y="99696"/>
                    <a:pt x="47234" y="99696"/>
                  </a:cubicBezTo>
                  <a:cubicBezTo>
                    <a:pt x="47201" y="99529"/>
                    <a:pt x="47201" y="99396"/>
                    <a:pt x="47234" y="99262"/>
                  </a:cubicBezTo>
                  <a:cubicBezTo>
                    <a:pt x="47234" y="99207"/>
                    <a:pt x="47234" y="99151"/>
                    <a:pt x="47234" y="99095"/>
                  </a:cubicBezTo>
                  <a:cubicBezTo>
                    <a:pt x="47467" y="98562"/>
                    <a:pt x="47668" y="98061"/>
                    <a:pt x="47868" y="97594"/>
                  </a:cubicBezTo>
                  <a:close/>
                  <a:moveTo>
                    <a:pt x="46400" y="87320"/>
                  </a:moveTo>
                  <a:cubicBezTo>
                    <a:pt x="47201" y="87520"/>
                    <a:pt x="47601" y="88521"/>
                    <a:pt x="47434" y="89322"/>
                  </a:cubicBezTo>
                  <a:cubicBezTo>
                    <a:pt x="47434" y="89388"/>
                    <a:pt x="47401" y="89455"/>
                    <a:pt x="47401" y="89522"/>
                  </a:cubicBezTo>
                  <a:cubicBezTo>
                    <a:pt x="47334" y="89622"/>
                    <a:pt x="47301" y="89722"/>
                    <a:pt x="47334" y="89822"/>
                  </a:cubicBezTo>
                  <a:cubicBezTo>
                    <a:pt x="47134" y="90523"/>
                    <a:pt x="46734" y="91156"/>
                    <a:pt x="46267" y="91690"/>
                  </a:cubicBezTo>
                  <a:cubicBezTo>
                    <a:pt x="44465" y="93925"/>
                    <a:pt x="42397" y="95960"/>
                    <a:pt x="40296" y="97928"/>
                  </a:cubicBezTo>
                  <a:cubicBezTo>
                    <a:pt x="39228" y="98995"/>
                    <a:pt x="38127" y="100029"/>
                    <a:pt x="37027" y="101097"/>
                  </a:cubicBezTo>
                  <a:lnTo>
                    <a:pt x="36993" y="101097"/>
                  </a:lnTo>
                  <a:cubicBezTo>
                    <a:pt x="36793" y="101330"/>
                    <a:pt x="36593" y="101530"/>
                    <a:pt x="36393" y="101764"/>
                  </a:cubicBezTo>
                  <a:cubicBezTo>
                    <a:pt x="36159" y="101997"/>
                    <a:pt x="35959" y="102198"/>
                    <a:pt x="35759" y="102431"/>
                  </a:cubicBezTo>
                  <a:cubicBezTo>
                    <a:pt x="35659" y="102565"/>
                    <a:pt x="35559" y="102665"/>
                    <a:pt x="35459" y="102765"/>
                  </a:cubicBezTo>
                  <a:cubicBezTo>
                    <a:pt x="35325" y="102898"/>
                    <a:pt x="35192" y="102998"/>
                    <a:pt x="35092" y="103132"/>
                  </a:cubicBezTo>
                  <a:cubicBezTo>
                    <a:pt x="34992" y="103265"/>
                    <a:pt x="34858" y="103398"/>
                    <a:pt x="34725" y="103532"/>
                  </a:cubicBezTo>
                  <a:cubicBezTo>
                    <a:pt x="34625" y="103665"/>
                    <a:pt x="34491" y="103799"/>
                    <a:pt x="34391" y="103932"/>
                  </a:cubicBezTo>
                  <a:cubicBezTo>
                    <a:pt x="34140" y="104153"/>
                    <a:pt x="33917" y="104403"/>
                    <a:pt x="33697" y="104654"/>
                  </a:cubicBezTo>
                  <a:lnTo>
                    <a:pt x="33697" y="104654"/>
                  </a:lnTo>
                  <a:cubicBezTo>
                    <a:pt x="33706" y="104649"/>
                    <a:pt x="33715" y="104642"/>
                    <a:pt x="33724" y="104633"/>
                  </a:cubicBezTo>
                  <a:cubicBezTo>
                    <a:pt x="33858" y="104499"/>
                    <a:pt x="34024" y="104399"/>
                    <a:pt x="34158" y="104266"/>
                  </a:cubicBezTo>
                  <a:cubicBezTo>
                    <a:pt x="34358" y="104132"/>
                    <a:pt x="34525" y="103966"/>
                    <a:pt x="34692" y="103832"/>
                  </a:cubicBezTo>
                  <a:cubicBezTo>
                    <a:pt x="34992" y="103565"/>
                    <a:pt x="35292" y="103332"/>
                    <a:pt x="35626" y="103065"/>
                  </a:cubicBezTo>
                  <a:cubicBezTo>
                    <a:pt x="35759" y="102931"/>
                    <a:pt x="35926" y="102798"/>
                    <a:pt x="36093" y="102631"/>
                  </a:cubicBezTo>
                  <a:cubicBezTo>
                    <a:pt x="36226" y="102498"/>
                    <a:pt x="36426" y="102364"/>
                    <a:pt x="36593" y="102198"/>
                  </a:cubicBezTo>
                  <a:cubicBezTo>
                    <a:pt x="36726" y="102064"/>
                    <a:pt x="36893" y="101964"/>
                    <a:pt x="37060" y="101831"/>
                  </a:cubicBezTo>
                  <a:cubicBezTo>
                    <a:pt x="37227" y="101664"/>
                    <a:pt x="37393" y="101530"/>
                    <a:pt x="37560" y="101364"/>
                  </a:cubicBezTo>
                  <a:cubicBezTo>
                    <a:pt x="37660" y="101297"/>
                    <a:pt x="37727" y="101230"/>
                    <a:pt x="37794" y="101164"/>
                  </a:cubicBezTo>
                  <a:cubicBezTo>
                    <a:pt x="38761" y="100263"/>
                    <a:pt x="39695" y="99362"/>
                    <a:pt x="40596" y="98428"/>
                  </a:cubicBezTo>
                  <a:cubicBezTo>
                    <a:pt x="43131" y="95893"/>
                    <a:pt x="46166" y="93525"/>
                    <a:pt x="47801" y="90289"/>
                  </a:cubicBezTo>
                  <a:cubicBezTo>
                    <a:pt x="47801" y="90222"/>
                    <a:pt x="47834" y="90189"/>
                    <a:pt x="47868" y="90122"/>
                  </a:cubicBezTo>
                  <a:lnTo>
                    <a:pt x="47868" y="90122"/>
                  </a:lnTo>
                  <a:cubicBezTo>
                    <a:pt x="50003" y="90689"/>
                    <a:pt x="47868" y="93525"/>
                    <a:pt x="47134" y="94659"/>
                  </a:cubicBezTo>
                  <a:cubicBezTo>
                    <a:pt x="45666" y="96994"/>
                    <a:pt x="44032" y="99195"/>
                    <a:pt x="42464" y="101464"/>
                  </a:cubicBezTo>
                  <a:cubicBezTo>
                    <a:pt x="39995" y="104933"/>
                    <a:pt x="37660" y="108469"/>
                    <a:pt x="35159" y="111905"/>
                  </a:cubicBezTo>
                  <a:cubicBezTo>
                    <a:pt x="34200" y="113226"/>
                    <a:pt x="33209" y="114548"/>
                    <a:pt x="32250" y="115870"/>
                  </a:cubicBezTo>
                  <a:lnTo>
                    <a:pt x="32250" y="115870"/>
                  </a:lnTo>
                  <a:cubicBezTo>
                    <a:pt x="32262" y="115863"/>
                    <a:pt x="32276" y="115855"/>
                    <a:pt x="32290" y="115841"/>
                  </a:cubicBezTo>
                  <a:cubicBezTo>
                    <a:pt x="32490" y="115641"/>
                    <a:pt x="32690" y="115474"/>
                    <a:pt x="32924" y="115274"/>
                  </a:cubicBezTo>
                  <a:cubicBezTo>
                    <a:pt x="33124" y="115074"/>
                    <a:pt x="33324" y="114840"/>
                    <a:pt x="33524" y="114640"/>
                  </a:cubicBezTo>
                  <a:cubicBezTo>
                    <a:pt x="33624" y="114540"/>
                    <a:pt x="33724" y="114440"/>
                    <a:pt x="33824" y="114340"/>
                  </a:cubicBezTo>
                  <a:cubicBezTo>
                    <a:pt x="33924" y="114240"/>
                    <a:pt x="34024" y="114140"/>
                    <a:pt x="34124" y="114039"/>
                  </a:cubicBezTo>
                  <a:cubicBezTo>
                    <a:pt x="34158" y="114006"/>
                    <a:pt x="34191" y="113973"/>
                    <a:pt x="34225" y="113939"/>
                  </a:cubicBezTo>
                  <a:lnTo>
                    <a:pt x="34358" y="113739"/>
                  </a:lnTo>
                  <a:cubicBezTo>
                    <a:pt x="34491" y="113572"/>
                    <a:pt x="34658" y="113372"/>
                    <a:pt x="34792" y="113206"/>
                  </a:cubicBezTo>
                  <a:cubicBezTo>
                    <a:pt x="34925" y="113039"/>
                    <a:pt x="35058" y="112872"/>
                    <a:pt x="35159" y="112705"/>
                  </a:cubicBezTo>
                  <a:cubicBezTo>
                    <a:pt x="35425" y="112372"/>
                    <a:pt x="35726" y="112071"/>
                    <a:pt x="35959" y="111738"/>
                  </a:cubicBezTo>
                  <a:cubicBezTo>
                    <a:pt x="36093" y="111571"/>
                    <a:pt x="36193" y="111404"/>
                    <a:pt x="36326" y="111237"/>
                  </a:cubicBezTo>
                  <a:cubicBezTo>
                    <a:pt x="36459" y="111071"/>
                    <a:pt x="36560" y="110937"/>
                    <a:pt x="36693" y="110804"/>
                  </a:cubicBezTo>
                  <a:cubicBezTo>
                    <a:pt x="37093" y="110203"/>
                    <a:pt x="37527" y="109603"/>
                    <a:pt x="37961" y="109002"/>
                  </a:cubicBezTo>
                  <a:cubicBezTo>
                    <a:pt x="41296" y="104032"/>
                    <a:pt x="44866" y="99229"/>
                    <a:pt x="48135" y="94225"/>
                  </a:cubicBezTo>
                  <a:lnTo>
                    <a:pt x="48135" y="94225"/>
                  </a:lnTo>
                  <a:cubicBezTo>
                    <a:pt x="48168" y="94692"/>
                    <a:pt x="48068" y="95159"/>
                    <a:pt x="47934" y="95626"/>
                  </a:cubicBezTo>
                  <a:cubicBezTo>
                    <a:pt x="47234" y="97728"/>
                    <a:pt x="46300" y="99763"/>
                    <a:pt x="45299" y="101764"/>
                  </a:cubicBezTo>
                  <a:cubicBezTo>
                    <a:pt x="45232" y="101864"/>
                    <a:pt x="45199" y="101997"/>
                    <a:pt x="45132" y="102098"/>
                  </a:cubicBezTo>
                  <a:cubicBezTo>
                    <a:pt x="45099" y="102198"/>
                    <a:pt x="45032" y="102331"/>
                    <a:pt x="44999" y="102431"/>
                  </a:cubicBezTo>
                  <a:cubicBezTo>
                    <a:pt x="44999" y="102431"/>
                    <a:pt x="44999" y="102398"/>
                    <a:pt x="44999" y="102398"/>
                  </a:cubicBezTo>
                  <a:cubicBezTo>
                    <a:pt x="44999" y="102431"/>
                    <a:pt x="44966" y="102431"/>
                    <a:pt x="44966" y="102464"/>
                  </a:cubicBezTo>
                  <a:cubicBezTo>
                    <a:pt x="44932" y="102565"/>
                    <a:pt x="44899" y="102665"/>
                    <a:pt x="44866" y="102731"/>
                  </a:cubicBezTo>
                  <a:cubicBezTo>
                    <a:pt x="44799" y="102865"/>
                    <a:pt x="44732" y="102998"/>
                    <a:pt x="44665" y="103132"/>
                  </a:cubicBezTo>
                  <a:cubicBezTo>
                    <a:pt x="44632" y="103232"/>
                    <a:pt x="44599" y="103298"/>
                    <a:pt x="44532" y="103398"/>
                  </a:cubicBezTo>
                  <a:cubicBezTo>
                    <a:pt x="44532" y="103432"/>
                    <a:pt x="44532" y="103432"/>
                    <a:pt x="44532" y="103465"/>
                  </a:cubicBezTo>
                  <a:cubicBezTo>
                    <a:pt x="44465" y="103565"/>
                    <a:pt x="44432" y="103699"/>
                    <a:pt x="44365" y="103799"/>
                  </a:cubicBezTo>
                  <a:cubicBezTo>
                    <a:pt x="44365" y="103799"/>
                    <a:pt x="44378" y="103799"/>
                    <a:pt x="44388" y="103791"/>
                  </a:cubicBezTo>
                  <a:lnTo>
                    <a:pt x="44388" y="103791"/>
                  </a:lnTo>
                  <a:cubicBezTo>
                    <a:pt x="44225" y="104181"/>
                    <a:pt x="44061" y="104541"/>
                    <a:pt x="43898" y="104933"/>
                  </a:cubicBezTo>
                  <a:cubicBezTo>
                    <a:pt x="43831" y="105133"/>
                    <a:pt x="43731" y="105333"/>
                    <a:pt x="43665" y="105500"/>
                  </a:cubicBezTo>
                  <a:cubicBezTo>
                    <a:pt x="43565" y="105733"/>
                    <a:pt x="43464" y="105967"/>
                    <a:pt x="43398" y="106167"/>
                  </a:cubicBezTo>
                  <a:cubicBezTo>
                    <a:pt x="43264" y="106501"/>
                    <a:pt x="43131" y="106834"/>
                    <a:pt x="43031" y="107201"/>
                  </a:cubicBezTo>
                  <a:cubicBezTo>
                    <a:pt x="43565" y="106234"/>
                    <a:pt x="44165" y="105133"/>
                    <a:pt x="44799" y="103966"/>
                  </a:cubicBezTo>
                  <a:lnTo>
                    <a:pt x="44799" y="103966"/>
                  </a:lnTo>
                  <a:cubicBezTo>
                    <a:pt x="44765" y="104266"/>
                    <a:pt x="44732" y="104566"/>
                    <a:pt x="44699" y="104866"/>
                  </a:cubicBezTo>
                  <a:cubicBezTo>
                    <a:pt x="44599" y="105900"/>
                    <a:pt x="44499" y="106934"/>
                    <a:pt x="44365" y="107968"/>
                  </a:cubicBezTo>
                  <a:cubicBezTo>
                    <a:pt x="44098" y="110604"/>
                    <a:pt x="43798" y="113239"/>
                    <a:pt x="43531" y="115907"/>
                  </a:cubicBezTo>
                  <a:cubicBezTo>
                    <a:pt x="43231" y="118509"/>
                    <a:pt x="42964" y="121111"/>
                    <a:pt x="42664" y="123713"/>
                  </a:cubicBezTo>
                  <a:cubicBezTo>
                    <a:pt x="42397" y="126215"/>
                    <a:pt x="42130" y="128717"/>
                    <a:pt x="41863" y="131185"/>
                  </a:cubicBezTo>
                  <a:cubicBezTo>
                    <a:pt x="41563" y="133854"/>
                    <a:pt x="41296" y="136489"/>
                    <a:pt x="40996" y="139124"/>
                  </a:cubicBezTo>
                  <a:cubicBezTo>
                    <a:pt x="40729" y="141659"/>
                    <a:pt x="40462" y="144194"/>
                    <a:pt x="40195" y="146729"/>
                  </a:cubicBezTo>
                  <a:cubicBezTo>
                    <a:pt x="39895" y="149331"/>
                    <a:pt x="39628" y="151967"/>
                    <a:pt x="39328" y="154602"/>
                  </a:cubicBezTo>
                  <a:cubicBezTo>
                    <a:pt x="39061" y="157004"/>
                    <a:pt x="38828" y="159405"/>
                    <a:pt x="38561" y="161807"/>
                  </a:cubicBezTo>
                  <a:cubicBezTo>
                    <a:pt x="38561" y="161840"/>
                    <a:pt x="38561" y="161874"/>
                    <a:pt x="38561" y="161940"/>
                  </a:cubicBezTo>
                  <a:cubicBezTo>
                    <a:pt x="37594" y="161907"/>
                    <a:pt x="36626" y="161907"/>
                    <a:pt x="35626" y="161907"/>
                  </a:cubicBezTo>
                  <a:lnTo>
                    <a:pt x="27353" y="161907"/>
                  </a:lnTo>
                  <a:lnTo>
                    <a:pt x="27353" y="161874"/>
                  </a:lnTo>
                  <a:cubicBezTo>
                    <a:pt x="27053" y="160206"/>
                    <a:pt x="26786" y="158538"/>
                    <a:pt x="26519" y="156903"/>
                  </a:cubicBezTo>
                  <a:cubicBezTo>
                    <a:pt x="26119" y="154402"/>
                    <a:pt x="25685" y="151900"/>
                    <a:pt x="25285" y="149398"/>
                  </a:cubicBezTo>
                  <a:cubicBezTo>
                    <a:pt x="24885" y="146930"/>
                    <a:pt x="24484" y="144428"/>
                    <a:pt x="24051" y="141926"/>
                  </a:cubicBezTo>
                  <a:cubicBezTo>
                    <a:pt x="23984" y="141392"/>
                    <a:pt x="23884" y="140825"/>
                    <a:pt x="23784" y="140258"/>
                  </a:cubicBezTo>
                  <a:cubicBezTo>
                    <a:pt x="23750" y="140158"/>
                    <a:pt x="23750" y="140025"/>
                    <a:pt x="23717" y="139891"/>
                  </a:cubicBezTo>
                  <a:cubicBezTo>
                    <a:pt x="23617" y="139491"/>
                    <a:pt x="23550" y="139091"/>
                    <a:pt x="23450" y="138724"/>
                  </a:cubicBezTo>
                  <a:cubicBezTo>
                    <a:pt x="23383" y="138390"/>
                    <a:pt x="23283" y="138057"/>
                    <a:pt x="23217" y="137723"/>
                  </a:cubicBezTo>
                  <a:cubicBezTo>
                    <a:pt x="23183" y="137556"/>
                    <a:pt x="23150" y="137389"/>
                    <a:pt x="23117" y="137223"/>
                  </a:cubicBezTo>
                  <a:cubicBezTo>
                    <a:pt x="23083" y="137023"/>
                    <a:pt x="23050" y="136856"/>
                    <a:pt x="23017" y="136689"/>
                  </a:cubicBezTo>
                  <a:cubicBezTo>
                    <a:pt x="23017" y="136689"/>
                    <a:pt x="23017" y="136689"/>
                    <a:pt x="23017" y="136722"/>
                  </a:cubicBezTo>
                  <a:cubicBezTo>
                    <a:pt x="22950" y="136389"/>
                    <a:pt x="22883" y="136055"/>
                    <a:pt x="22783" y="135755"/>
                  </a:cubicBezTo>
                  <a:cubicBezTo>
                    <a:pt x="22716" y="135521"/>
                    <a:pt x="22650" y="135288"/>
                    <a:pt x="22616" y="135088"/>
                  </a:cubicBezTo>
                  <a:cubicBezTo>
                    <a:pt x="22616" y="135054"/>
                    <a:pt x="22616" y="135054"/>
                    <a:pt x="22616" y="135054"/>
                  </a:cubicBezTo>
                  <a:cubicBezTo>
                    <a:pt x="22583" y="134888"/>
                    <a:pt x="22550" y="134754"/>
                    <a:pt x="22516" y="134587"/>
                  </a:cubicBezTo>
                  <a:cubicBezTo>
                    <a:pt x="22516" y="134621"/>
                    <a:pt x="22516" y="134621"/>
                    <a:pt x="22516" y="134621"/>
                  </a:cubicBezTo>
                  <a:cubicBezTo>
                    <a:pt x="22516" y="134554"/>
                    <a:pt x="22483" y="134521"/>
                    <a:pt x="22483" y="134454"/>
                  </a:cubicBezTo>
                  <a:lnTo>
                    <a:pt x="22483" y="134454"/>
                  </a:lnTo>
                  <a:cubicBezTo>
                    <a:pt x="22483" y="134721"/>
                    <a:pt x="22516" y="134988"/>
                    <a:pt x="22516" y="135255"/>
                  </a:cubicBezTo>
                  <a:cubicBezTo>
                    <a:pt x="22516" y="135521"/>
                    <a:pt x="22550" y="135788"/>
                    <a:pt x="22583" y="136022"/>
                  </a:cubicBezTo>
                  <a:cubicBezTo>
                    <a:pt x="22583" y="136289"/>
                    <a:pt x="22616" y="136556"/>
                    <a:pt x="22616" y="136822"/>
                  </a:cubicBezTo>
                  <a:cubicBezTo>
                    <a:pt x="22850" y="138223"/>
                    <a:pt x="23083" y="139624"/>
                    <a:pt x="23317" y="141025"/>
                  </a:cubicBezTo>
                  <a:cubicBezTo>
                    <a:pt x="23717" y="143527"/>
                    <a:pt x="24151" y="145996"/>
                    <a:pt x="24551" y="148497"/>
                  </a:cubicBezTo>
                  <a:cubicBezTo>
                    <a:pt x="24951" y="151033"/>
                    <a:pt x="25385" y="153534"/>
                    <a:pt x="25785" y="156036"/>
                  </a:cubicBezTo>
                  <a:cubicBezTo>
                    <a:pt x="26119" y="158004"/>
                    <a:pt x="26419" y="159972"/>
                    <a:pt x="26753" y="161907"/>
                  </a:cubicBezTo>
                  <a:lnTo>
                    <a:pt x="6071" y="161907"/>
                  </a:lnTo>
                  <a:cubicBezTo>
                    <a:pt x="6138" y="161140"/>
                    <a:pt x="6205" y="160339"/>
                    <a:pt x="6305" y="159539"/>
                  </a:cubicBezTo>
                  <a:cubicBezTo>
                    <a:pt x="6805" y="154568"/>
                    <a:pt x="7272" y="149598"/>
                    <a:pt x="7939" y="144661"/>
                  </a:cubicBezTo>
                  <a:cubicBezTo>
                    <a:pt x="8506" y="139925"/>
                    <a:pt x="9373" y="135255"/>
                    <a:pt x="9707" y="130485"/>
                  </a:cubicBezTo>
                  <a:cubicBezTo>
                    <a:pt x="9707" y="130384"/>
                    <a:pt x="9707" y="130251"/>
                    <a:pt x="9740" y="130084"/>
                  </a:cubicBezTo>
                  <a:cubicBezTo>
                    <a:pt x="11608" y="131552"/>
                    <a:pt x="14544" y="132186"/>
                    <a:pt x="16745" y="132286"/>
                  </a:cubicBezTo>
                  <a:cubicBezTo>
                    <a:pt x="17012" y="134521"/>
                    <a:pt x="17279" y="136756"/>
                    <a:pt x="17546" y="139024"/>
                  </a:cubicBezTo>
                  <a:cubicBezTo>
                    <a:pt x="17846" y="141526"/>
                    <a:pt x="18146" y="144061"/>
                    <a:pt x="18480" y="146596"/>
                  </a:cubicBezTo>
                  <a:cubicBezTo>
                    <a:pt x="18747" y="149065"/>
                    <a:pt x="19047" y="151533"/>
                    <a:pt x="19347" y="154001"/>
                  </a:cubicBezTo>
                  <a:cubicBezTo>
                    <a:pt x="19347" y="154068"/>
                    <a:pt x="19381" y="154135"/>
                    <a:pt x="19381" y="154202"/>
                  </a:cubicBezTo>
                  <a:lnTo>
                    <a:pt x="19381" y="154235"/>
                  </a:lnTo>
                  <a:cubicBezTo>
                    <a:pt x="19381" y="154235"/>
                    <a:pt x="19381" y="154235"/>
                    <a:pt x="19381" y="154268"/>
                  </a:cubicBezTo>
                  <a:cubicBezTo>
                    <a:pt x="19481" y="154669"/>
                    <a:pt x="19547" y="155035"/>
                    <a:pt x="19614" y="155436"/>
                  </a:cubicBezTo>
                  <a:cubicBezTo>
                    <a:pt x="19614" y="155436"/>
                    <a:pt x="19614" y="155402"/>
                    <a:pt x="19614" y="155402"/>
                  </a:cubicBezTo>
                  <a:cubicBezTo>
                    <a:pt x="19647" y="155636"/>
                    <a:pt x="19681" y="155903"/>
                    <a:pt x="19714" y="156136"/>
                  </a:cubicBezTo>
                  <a:cubicBezTo>
                    <a:pt x="19748" y="156336"/>
                    <a:pt x="19781" y="156570"/>
                    <a:pt x="19814" y="156803"/>
                  </a:cubicBezTo>
                  <a:cubicBezTo>
                    <a:pt x="19848" y="157004"/>
                    <a:pt x="19881" y="157237"/>
                    <a:pt x="19914" y="157437"/>
                  </a:cubicBezTo>
                  <a:cubicBezTo>
                    <a:pt x="19981" y="157704"/>
                    <a:pt x="20014" y="157938"/>
                    <a:pt x="20048" y="158171"/>
                  </a:cubicBezTo>
                  <a:cubicBezTo>
                    <a:pt x="20148" y="158571"/>
                    <a:pt x="20248" y="159005"/>
                    <a:pt x="20348" y="159439"/>
                  </a:cubicBezTo>
                  <a:cubicBezTo>
                    <a:pt x="20381" y="159672"/>
                    <a:pt x="20448" y="159939"/>
                    <a:pt x="20481" y="160172"/>
                  </a:cubicBezTo>
                  <a:lnTo>
                    <a:pt x="20481" y="160106"/>
                  </a:lnTo>
                  <a:cubicBezTo>
                    <a:pt x="20481" y="159772"/>
                    <a:pt x="20448" y="159439"/>
                    <a:pt x="20415" y="159105"/>
                  </a:cubicBezTo>
                  <a:cubicBezTo>
                    <a:pt x="20415" y="159138"/>
                    <a:pt x="20415" y="159138"/>
                    <a:pt x="20415" y="159138"/>
                  </a:cubicBezTo>
                  <a:cubicBezTo>
                    <a:pt x="20415" y="158838"/>
                    <a:pt x="20381" y="158538"/>
                    <a:pt x="20348" y="158238"/>
                  </a:cubicBezTo>
                  <a:cubicBezTo>
                    <a:pt x="20348" y="158201"/>
                    <a:pt x="20348" y="158174"/>
                    <a:pt x="20348" y="158138"/>
                  </a:cubicBezTo>
                  <a:cubicBezTo>
                    <a:pt x="20315" y="157804"/>
                    <a:pt x="20281" y="157437"/>
                    <a:pt x="20281" y="157104"/>
                  </a:cubicBezTo>
                  <a:cubicBezTo>
                    <a:pt x="20281" y="157104"/>
                    <a:pt x="20281" y="157137"/>
                    <a:pt x="20281" y="157137"/>
                  </a:cubicBezTo>
                  <a:cubicBezTo>
                    <a:pt x="20248" y="156837"/>
                    <a:pt x="20215" y="156537"/>
                    <a:pt x="20215" y="156270"/>
                  </a:cubicBezTo>
                  <a:cubicBezTo>
                    <a:pt x="20181" y="155969"/>
                    <a:pt x="20148" y="155703"/>
                    <a:pt x="20114" y="155402"/>
                  </a:cubicBezTo>
                  <a:cubicBezTo>
                    <a:pt x="20081" y="155035"/>
                    <a:pt x="20048" y="154635"/>
                    <a:pt x="19981" y="154268"/>
                  </a:cubicBezTo>
                  <a:cubicBezTo>
                    <a:pt x="19981" y="154068"/>
                    <a:pt x="19948" y="153901"/>
                    <a:pt x="19914" y="153701"/>
                  </a:cubicBezTo>
                  <a:cubicBezTo>
                    <a:pt x="19881" y="153434"/>
                    <a:pt x="19848" y="153167"/>
                    <a:pt x="19814" y="152867"/>
                  </a:cubicBezTo>
                  <a:cubicBezTo>
                    <a:pt x="19781" y="152634"/>
                    <a:pt x="19748" y="152400"/>
                    <a:pt x="19714" y="152167"/>
                  </a:cubicBezTo>
                  <a:cubicBezTo>
                    <a:pt x="19714" y="152067"/>
                    <a:pt x="19714" y="151967"/>
                    <a:pt x="19681" y="151833"/>
                  </a:cubicBezTo>
                  <a:cubicBezTo>
                    <a:pt x="19681" y="151833"/>
                    <a:pt x="19681" y="151800"/>
                    <a:pt x="19681" y="151766"/>
                  </a:cubicBezTo>
                  <a:cubicBezTo>
                    <a:pt x="19481" y="150099"/>
                    <a:pt x="19281" y="148431"/>
                    <a:pt x="19080" y="146763"/>
                  </a:cubicBezTo>
                  <a:cubicBezTo>
                    <a:pt x="18780" y="144294"/>
                    <a:pt x="18480" y="141826"/>
                    <a:pt x="18180" y="139358"/>
                  </a:cubicBezTo>
                  <a:cubicBezTo>
                    <a:pt x="17913" y="136989"/>
                    <a:pt x="17613" y="134621"/>
                    <a:pt x="17346" y="132286"/>
                  </a:cubicBezTo>
                  <a:cubicBezTo>
                    <a:pt x="17446" y="132286"/>
                    <a:pt x="17546" y="132252"/>
                    <a:pt x="17646" y="132252"/>
                  </a:cubicBezTo>
                  <a:cubicBezTo>
                    <a:pt x="22216" y="132019"/>
                    <a:pt x="26286" y="129551"/>
                    <a:pt x="29588" y="126448"/>
                  </a:cubicBezTo>
                  <a:cubicBezTo>
                    <a:pt x="33424" y="122979"/>
                    <a:pt x="36459" y="118776"/>
                    <a:pt x="39061" y="114340"/>
                  </a:cubicBezTo>
                  <a:lnTo>
                    <a:pt x="39061" y="114340"/>
                  </a:lnTo>
                  <a:cubicBezTo>
                    <a:pt x="38728" y="115874"/>
                    <a:pt x="38394" y="117375"/>
                    <a:pt x="38061" y="118910"/>
                  </a:cubicBezTo>
                  <a:cubicBezTo>
                    <a:pt x="37527" y="121345"/>
                    <a:pt x="36993" y="123780"/>
                    <a:pt x="36426" y="126215"/>
                  </a:cubicBezTo>
                  <a:cubicBezTo>
                    <a:pt x="35892" y="128683"/>
                    <a:pt x="35359" y="131152"/>
                    <a:pt x="34792" y="133620"/>
                  </a:cubicBezTo>
                  <a:cubicBezTo>
                    <a:pt x="34258" y="136122"/>
                    <a:pt x="33691" y="138624"/>
                    <a:pt x="33124" y="141125"/>
                  </a:cubicBezTo>
                  <a:cubicBezTo>
                    <a:pt x="32590" y="143627"/>
                    <a:pt x="32023" y="146096"/>
                    <a:pt x="31489" y="148598"/>
                  </a:cubicBezTo>
                  <a:cubicBezTo>
                    <a:pt x="31222" y="149798"/>
                    <a:pt x="30956" y="150966"/>
                    <a:pt x="30689" y="152167"/>
                  </a:cubicBezTo>
                  <a:cubicBezTo>
                    <a:pt x="30689" y="152183"/>
                    <a:pt x="30689" y="152192"/>
                    <a:pt x="30689" y="152200"/>
                  </a:cubicBezTo>
                  <a:cubicBezTo>
                    <a:pt x="30622" y="152767"/>
                    <a:pt x="30522" y="153334"/>
                    <a:pt x="30455" y="153901"/>
                  </a:cubicBezTo>
                  <a:cubicBezTo>
                    <a:pt x="30422" y="154202"/>
                    <a:pt x="30422" y="154468"/>
                    <a:pt x="30388" y="154735"/>
                  </a:cubicBezTo>
                  <a:cubicBezTo>
                    <a:pt x="30388" y="154869"/>
                    <a:pt x="30388" y="155002"/>
                    <a:pt x="30388" y="155136"/>
                  </a:cubicBezTo>
                  <a:lnTo>
                    <a:pt x="30455" y="154902"/>
                  </a:lnTo>
                  <a:cubicBezTo>
                    <a:pt x="30555" y="154702"/>
                    <a:pt x="30622" y="154468"/>
                    <a:pt x="30689" y="154268"/>
                  </a:cubicBezTo>
                  <a:cubicBezTo>
                    <a:pt x="30789" y="153968"/>
                    <a:pt x="30855" y="153668"/>
                    <a:pt x="30956" y="153401"/>
                  </a:cubicBezTo>
                  <a:cubicBezTo>
                    <a:pt x="30956" y="153401"/>
                    <a:pt x="30956" y="153401"/>
                    <a:pt x="30956" y="153434"/>
                  </a:cubicBezTo>
                  <a:cubicBezTo>
                    <a:pt x="31022" y="153134"/>
                    <a:pt x="31122" y="152834"/>
                    <a:pt x="31222" y="152534"/>
                  </a:cubicBezTo>
                  <a:cubicBezTo>
                    <a:pt x="31456" y="151366"/>
                    <a:pt x="31723" y="150199"/>
                    <a:pt x="31990" y="149031"/>
                  </a:cubicBezTo>
                  <a:cubicBezTo>
                    <a:pt x="32056" y="148731"/>
                    <a:pt x="32123" y="148464"/>
                    <a:pt x="32190" y="148164"/>
                  </a:cubicBezTo>
                  <a:cubicBezTo>
                    <a:pt x="32223" y="147930"/>
                    <a:pt x="32256" y="147663"/>
                    <a:pt x="32323" y="147430"/>
                  </a:cubicBezTo>
                  <a:cubicBezTo>
                    <a:pt x="32357" y="147363"/>
                    <a:pt x="32357" y="147297"/>
                    <a:pt x="32390" y="147263"/>
                  </a:cubicBezTo>
                  <a:cubicBezTo>
                    <a:pt x="32790" y="145395"/>
                    <a:pt x="33190" y="143561"/>
                    <a:pt x="33591" y="141693"/>
                  </a:cubicBezTo>
                  <a:cubicBezTo>
                    <a:pt x="34158" y="139224"/>
                    <a:pt x="34692" y="136756"/>
                    <a:pt x="35259" y="134254"/>
                  </a:cubicBezTo>
                  <a:cubicBezTo>
                    <a:pt x="35792" y="131785"/>
                    <a:pt x="36359" y="129317"/>
                    <a:pt x="36893" y="126815"/>
                  </a:cubicBezTo>
                  <a:cubicBezTo>
                    <a:pt x="37460" y="124380"/>
                    <a:pt x="37994" y="121912"/>
                    <a:pt x="38528" y="119477"/>
                  </a:cubicBezTo>
                  <a:cubicBezTo>
                    <a:pt x="39061" y="117142"/>
                    <a:pt x="39562" y="114840"/>
                    <a:pt x="40062" y="112505"/>
                  </a:cubicBezTo>
                  <a:cubicBezTo>
                    <a:pt x="40095" y="112472"/>
                    <a:pt x="40095" y="112438"/>
                    <a:pt x="40062" y="112405"/>
                  </a:cubicBezTo>
                  <a:lnTo>
                    <a:pt x="40062" y="112372"/>
                  </a:lnTo>
                  <a:cubicBezTo>
                    <a:pt x="40162" y="112205"/>
                    <a:pt x="40262" y="112005"/>
                    <a:pt x="40362" y="111838"/>
                  </a:cubicBezTo>
                  <a:cubicBezTo>
                    <a:pt x="40496" y="111571"/>
                    <a:pt x="40629" y="111337"/>
                    <a:pt x="40763" y="111071"/>
                  </a:cubicBezTo>
                  <a:cubicBezTo>
                    <a:pt x="40763" y="111071"/>
                    <a:pt x="40763" y="111071"/>
                    <a:pt x="40763" y="111037"/>
                  </a:cubicBezTo>
                  <a:cubicBezTo>
                    <a:pt x="40896" y="110770"/>
                    <a:pt x="40996" y="110504"/>
                    <a:pt x="41129" y="110203"/>
                  </a:cubicBezTo>
                  <a:cubicBezTo>
                    <a:pt x="41230" y="109903"/>
                    <a:pt x="41363" y="109636"/>
                    <a:pt x="41463" y="109336"/>
                  </a:cubicBezTo>
                  <a:cubicBezTo>
                    <a:pt x="41563" y="109103"/>
                    <a:pt x="41630" y="108902"/>
                    <a:pt x="41697" y="108702"/>
                  </a:cubicBezTo>
                  <a:lnTo>
                    <a:pt x="41697" y="108702"/>
                  </a:lnTo>
                  <a:cubicBezTo>
                    <a:pt x="41596" y="108869"/>
                    <a:pt x="41496" y="109036"/>
                    <a:pt x="41363" y="109203"/>
                  </a:cubicBezTo>
                  <a:cubicBezTo>
                    <a:pt x="41363" y="109236"/>
                    <a:pt x="41363" y="109236"/>
                    <a:pt x="41363" y="109236"/>
                  </a:cubicBezTo>
                  <a:cubicBezTo>
                    <a:pt x="41363" y="109236"/>
                    <a:pt x="41363" y="109236"/>
                    <a:pt x="41363" y="109269"/>
                  </a:cubicBezTo>
                  <a:cubicBezTo>
                    <a:pt x="41096" y="109703"/>
                    <a:pt x="40863" y="110137"/>
                    <a:pt x="40596" y="110570"/>
                  </a:cubicBezTo>
                  <a:cubicBezTo>
                    <a:pt x="40462" y="110770"/>
                    <a:pt x="40329" y="110971"/>
                    <a:pt x="40195" y="111204"/>
                  </a:cubicBezTo>
                  <a:lnTo>
                    <a:pt x="40095" y="111337"/>
                  </a:lnTo>
                  <a:cubicBezTo>
                    <a:pt x="39929" y="111638"/>
                    <a:pt x="39762" y="111938"/>
                    <a:pt x="39595" y="112238"/>
                  </a:cubicBezTo>
                  <a:cubicBezTo>
                    <a:pt x="39595" y="112271"/>
                    <a:pt x="39595" y="112271"/>
                    <a:pt x="39595" y="112271"/>
                  </a:cubicBezTo>
                  <a:cubicBezTo>
                    <a:pt x="39528" y="112305"/>
                    <a:pt x="39495" y="112372"/>
                    <a:pt x="39495" y="112438"/>
                  </a:cubicBezTo>
                  <a:cubicBezTo>
                    <a:pt x="36393" y="117942"/>
                    <a:pt x="32757" y="123179"/>
                    <a:pt x="27787" y="127216"/>
                  </a:cubicBezTo>
                  <a:cubicBezTo>
                    <a:pt x="24751" y="129817"/>
                    <a:pt x="21015" y="131619"/>
                    <a:pt x="16946" y="131719"/>
                  </a:cubicBezTo>
                  <a:cubicBezTo>
                    <a:pt x="13476" y="131585"/>
                    <a:pt x="7739" y="130151"/>
                    <a:pt x="8573" y="125614"/>
                  </a:cubicBezTo>
                  <a:lnTo>
                    <a:pt x="8573" y="125614"/>
                  </a:lnTo>
                  <a:cubicBezTo>
                    <a:pt x="9636" y="126802"/>
                    <a:pt x="11225" y="127492"/>
                    <a:pt x="12848" y="127492"/>
                  </a:cubicBezTo>
                  <a:cubicBezTo>
                    <a:pt x="12957" y="127492"/>
                    <a:pt x="13067" y="127489"/>
                    <a:pt x="13176" y="127482"/>
                  </a:cubicBezTo>
                  <a:lnTo>
                    <a:pt x="13310" y="127482"/>
                  </a:lnTo>
                  <a:cubicBezTo>
                    <a:pt x="17779" y="127149"/>
                    <a:pt x="22149" y="125514"/>
                    <a:pt x="25718" y="122812"/>
                  </a:cubicBezTo>
                  <a:cubicBezTo>
                    <a:pt x="25785" y="122712"/>
                    <a:pt x="25885" y="122646"/>
                    <a:pt x="25952" y="122546"/>
                  </a:cubicBezTo>
                  <a:cubicBezTo>
                    <a:pt x="26119" y="122412"/>
                    <a:pt x="26286" y="122245"/>
                    <a:pt x="26452" y="122079"/>
                  </a:cubicBezTo>
                  <a:cubicBezTo>
                    <a:pt x="26586" y="121945"/>
                    <a:pt x="26753" y="121778"/>
                    <a:pt x="26919" y="121612"/>
                  </a:cubicBezTo>
                  <a:cubicBezTo>
                    <a:pt x="27086" y="121411"/>
                    <a:pt x="27286" y="121211"/>
                    <a:pt x="27453" y="121044"/>
                  </a:cubicBezTo>
                  <a:cubicBezTo>
                    <a:pt x="27620" y="120844"/>
                    <a:pt x="27787" y="120678"/>
                    <a:pt x="27953" y="120511"/>
                  </a:cubicBezTo>
                  <a:cubicBezTo>
                    <a:pt x="28287" y="120110"/>
                    <a:pt x="28587" y="119744"/>
                    <a:pt x="28921" y="119343"/>
                  </a:cubicBezTo>
                  <a:cubicBezTo>
                    <a:pt x="28921" y="119310"/>
                    <a:pt x="28954" y="119277"/>
                    <a:pt x="28987" y="119243"/>
                  </a:cubicBezTo>
                  <a:lnTo>
                    <a:pt x="28987" y="119243"/>
                  </a:lnTo>
                  <a:cubicBezTo>
                    <a:pt x="28721" y="119477"/>
                    <a:pt x="28454" y="119710"/>
                    <a:pt x="28220" y="119944"/>
                  </a:cubicBezTo>
                  <a:cubicBezTo>
                    <a:pt x="27820" y="120277"/>
                    <a:pt x="27420" y="120644"/>
                    <a:pt x="26986" y="121011"/>
                  </a:cubicBezTo>
                  <a:cubicBezTo>
                    <a:pt x="26886" y="121078"/>
                    <a:pt x="26786" y="121178"/>
                    <a:pt x="26719" y="121245"/>
                  </a:cubicBezTo>
                  <a:cubicBezTo>
                    <a:pt x="25251" y="122546"/>
                    <a:pt x="23584" y="123580"/>
                    <a:pt x="21849" y="124514"/>
                  </a:cubicBezTo>
                  <a:cubicBezTo>
                    <a:pt x="19418" y="125642"/>
                    <a:pt x="16195" y="126864"/>
                    <a:pt x="13271" y="126864"/>
                  </a:cubicBezTo>
                  <a:cubicBezTo>
                    <a:pt x="12304" y="126864"/>
                    <a:pt x="11370" y="126730"/>
                    <a:pt x="10508" y="126415"/>
                  </a:cubicBezTo>
                  <a:cubicBezTo>
                    <a:pt x="9440" y="125848"/>
                    <a:pt x="8573" y="124847"/>
                    <a:pt x="8106" y="123780"/>
                  </a:cubicBezTo>
                  <a:cubicBezTo>
                    <a:pt x="7706" y="122145"/>
                    <a:pt x="7872" y="120244"/>
                    <a:pt x="8840" y="118843"/>
                  </a:cubicBezTo>
                  <a:cubicBezTo>
                    <a:pt x="10341" y="120844"/>
                    <a:pt x="12809" y="121845"/>
                    <a:pt x="15711" y="122012"/>
                  </a:cubicBezTo>
                  <a:cubicBezTo>
                    <a:pt x="15778" y="122023"/>
                    <a:pt x="15845" y="122027"/>
                    <a:pt x="15913" y="122027"/>
                  </a:cubicBezTo>
                  <a:cubicBezTo>
                    <a:pt x="16049" y="122027"/>
                    <a:pt x="16189" y="122012"/>
                    <a:pt x="16345" y="122012"/>
                  </a:cubicBezTo>
                  <a:cubicBezTo>
                    <a:pt x="19781" y="121812"/>
                    <a:pt x="22783" y="119343"/>
                    <a:pt x="25452" y="116841"/>
                  </a:cubicBezTo>
                  <a:cubicBezTo>
                    <a:pt x="25518" y="116775"/>
                    <a:pt x="25585" y="116708"/>
                    <a:pt x="25652" y="116641"/>
                  </a:cubicBezTo>
                  <a:cubicBezTo>
                    <a:pt x="25952" y="116341"/>
                    <a:pt x="26252" y="116041"/>
                    <a:pt x="26586" y="115741"/>
                  </a:cubicBezTo>
                  <a:cubicBezTo>
                    <a:pt x="26586" y="115741"/>
                    <a:pt x="26586" y="115741"/>
                    <a:pt x="26586" y="115707"/>
                  </a:cubicBezTo>
                  <a:cubicBezTo>
                    <a:pt x="26953" y="115374"/>
                    <a:pt x="27320" y="114973"/>
                    <a:pt x="27653" y="114607"/>
                  </a:cubicBezTo>
                  <a:lnTo>
                    <a:pt x="27653" y="114607"/>
                  </a:lnTo>
                  <a:lnTo>
                    <a:pt x="27620" y="114640"/>
                  </a:lnTo>
                  <a:cubicBezTo>
                    <a:pt x="27653" y="114607"/>
                    <a:pt x="27653" y="114607"/>
                    <a:pt x="27653" y="114573"/>
                  </a:cubicBezTo>
                  <a:cubicBezTo>
                    <a:pt x="27687" y="114573"/>
                    <a:pt x="27720" y="114540"/>
                    <a:pt x="27720" y="114506"/>
                  </a:cubicBezTo>
                  <a:cubicBezTo>
                    <a:pt x="27920" y="114273"/>
                    <a:pt x="28154" y="114006"/>
                    <a:pt x="28354" y="113739"/>
                  </a:cubicBezTo>
                  <a:cubicBezTo>
                    <a:pt x="28354" y="113739"/>
                    <a:pt x="28354" y="113739"/>
                    <a:pt x="28354" y="113706"/>
                  </a:cubicBezTo>
                  <a:cubicBezTo>
                    <a:pt x="28520" y="113539"/>
                    <a:pt x="28654" y="113372"/>
                    <a:pt x="28787" y="113206"/>
                  </a:cubicBezTo>
                  <a:lnTo>
                    <a:pt x="28787" y="113206"/>
                  </a:lnTo>
                  <a:cubicBezTo>
                    <a:pt x="28687" y="113272"/>
                    <a:pt x="28587" y="113372"/>
                    <a:pt x="28487" y="113439"/>
                  </a:cubicBezTo>
                  <a:cubicBezTo>
                    <a:pt x="28454" y="113439"/>
                    <a:pt x="28454" y="113439"/>
                    <a:pt x="28454" y="113472"/>
                  </a:cubicBezTo>
                  <a:lnTo>
                    <a:pt x="28454" y="113439"/>
                  </a:lnTo>
                  <a:cubicBezTo>
                    <a:pt x="28154" y="113706"/>
                    <a:pt x="27853" y="113973"/>
                    <a:pt x="27553" y="114240"/>
                  </a:cubicBezTo>
                  <a:cubicBezTo>
                    <a:pt x="27586" y="114207"/>
                    <a:pt x="27586" y="114206"/>
                    <a:pt x="27586" y="114206"/>
                  </a:cubicBezTo>
                  <a:lnTo>
                    <a:pt x="27586" y="114206"/>
                  </a:lnTo>
                  <a:cubicBezTo>
                    <a:pt x="27431" y="114331"/>
                    <a:pt x="27275" y="114485"/>
                    <a:pt x="27119" y="114613"/>
                  </a:cubicBezTo>
                  <a:lnTo>
                    <a:pt x="27119" y="114613"/>
                  </a:lnTo>
                  <a:cubicBezTo>
                    <a:pt x="27119" y="114611"/>
                    <a:pt x="27119" y="114609"/>
                    <a:pt x="27119" y="114607"/>
                  </a:cubicBezTo>
                  <a:lnTo>
                    <a:pt x="27119" y="114607"/>
                  </a:lnTo>
                  <a:cubicBezTo>
                    <a:pt x="26686" y="115007"/>
                    <a:pt x="26252" y="115407"/>
                    <a:pt x="25819" y="115807"/>
                  </a:cubicBezTo>
                  <a:cubicBezTo>
                    <a:pt x="25385" y="116208"/>
                    <a:pt x="24918" y="116608"/>
                    <a:pt x="24484" y="116975"/>
                  </a:cubicBezTo>
                  <a:lnTo>
                    <a:pt x="24384" y="117042"/>
                  </a:lnTo>
                  <a:cubicBezTo>
                    <a:pt x="22516" y="118709"/>
                    <a:pt x="20515" y="120277"/>
                    <a:pt x="18146" y="121145"/>
                  </a:cubicBezTo>
                  <a:cubicBezTo>
                    <a:pt x="17476" y="121368"/>
                    <a:pt x="16784" y="121463"/>
                    <a:pt x="16090" y="121463"/>
                  </a:cubicBezTo>
                  <a:cubicBezTo>
                    <a:pt x="14609" y="121463"/>
                    <a:pt x="13115" y="121033"/>
                    <a:pt x="11775" y="120511"/>
                  </a:cubicBezTo>
                  <a:cubicBezTo>
                    <a:pt x="8173" y="119010"/>
                    <a:pt x="7172" y="114206"/>
                    <a:pt x="8273" y="110804"/>
                  </a:cubicBezTo>
                  <a:cubicBezTo>
                    <a:pt x="8473" y="110137"/>
                    <a:pt x="8806" y="109570"/>
                    <a:pt x="9140" y="108969"/>
                  </a:cubicBezTo>
                  <a:cubicBezTo>
                    <a:pt x="10774" y="112438"/>
                    <a:pt x="14277" y="114973"/>
                    <a:pt x="18180" y="115207"/>
                  </a:cubicBezTo>
                  <a:cubicBezTo>
                    <a:pt x="18347" y="115224"/>
                    <a:pt x="18522" y="115232"/>
                    <a:pt x="18697" y="115232"/>
                  </a:cubicBezTo>
                  <a:cubicBezTo>
                    <a:pt x="18872" y="115232"/>
                    <a:pt x="19047" y="115224"/>
                    <a:pt x="19214" y="115207"/>
                  </a:cubicBezTo>
                  <a:cubicBezTo>
                    <a:pt x="22783" y="115007"/>
                    <a:pt x="25919" y="112705"/>
                    <a:pt x="28654" y="110270"/>
                  </a:cubicBezTo>
                  <a:cubicBezTo>
                    <a:pt x="28721" y="110203"/>
                    <a:pt x="28787" y="110103"/>
                    <a:pt x="28854" y="110037"/>
                  </a:cubicBezTo>
                  <a:cubicBezTo>
                    <a:pt x="29021" y="109870"/>
                    <a:pt x="29188" y="109670"/>
                    <a:pt x="29354" y="109503"/>
                  </a:cubicBezTo>
                  <a:cubicBezTo>
                    <a:pt x="29521" y="109303"/>
                    <a:pt x="29655" y="109103"/>
                    <a:pt x="29821" y="108936"/>
                  </a:cubicBezTo>
                  <a:cubicBezTo>
                    <a:pt x="29921" y="108836"/>
                    <a:pt x="30022" y="108736"/>
                    <a:pt x="30088" y="108636"/>
                  </a:cubicBezTo>
                  <a:cubicBezTo>
                    <a:pt x="30155" y="108535"/>
                    <a:pt x="30255" y="108435"/>
                    <a:pt x="30322" y="108335"/>
                  </a:cubicBezTo>
                  <a:cubicBezTo>
                    <a:pt x="30455" y="108169"/>
                    <a:pt x="30589" y="108002"/>
                    <a:pt x="30722" y="107802"/>
                  </a:cubicBezTo>
                  <a:lnTo>
                    <a:pt x="30722" y="107802"/>
                  </a:lnTo>
                  <a:cubicBezTo>
                    <a:pt x="30689" y="107835"/>
                    <a:pt x="30655" y="107868"/>
                    <a:pt x="30622" y="107902"/>
                  </a:cubicBezTo>
                  <a:cubicBezTo>
                    <a:pt x="30322" y="108169"/>
                    <a:pt x="30055" y="108402"/>
                    <a:pt x="29755" y="108636"/>
                  </a:cubicBezTo>
                  <a:cubicBezTo>
                    <a:pt x="29521" y="108869"/>
                    <a:pt x="29254" y="109069"/>
                    <a:pt x="29021" y="109303"/>
                  </a:cubicBezTo>
                  <a:cubicBezTo>
                    <a:pt x="29021" y="109303"/>
                    <a:pt x="29021" y="109269"/>
                    <a:pt x="29021" y="109269"/>
                  </a:cubicBezTo>
                  <a:cubicBezTo>
                    <a:pt x="28621" y="109603"/>
                    <a:pt x="28220" y="109970"/>
                    <a:pt x="27820" y="110303"/>
                  </a:cubicBezTo>
                  <a:cubicBezTo>
                    <a:pt x="27620" y="110470"/>
                    <a:pt x="27420" y="110637"/>
                    <a:pt x="27186" y="110770"/>
                  </a:cubicBezTo>
                  <a:cubicBezTo>
                    <a:pt x="27086" y="110870"/>
                    <a:pt x="26986" y="110937"/>
                    <a:pt x="26853" y="111004"/>
                  </a:cubicBezTo>
                  <a:cubicBezTo>
                    <a:pt x="26853" y="111037"/>
                    <a:pt x="26819" y="111037"/>
                    <a:pt x="26786" y="111071"/>
                  </a:cubicBezTo>
                  <a:cubicBezTo>
                    <a:pt x="24851" y="112638"/>
                    <a:pt x="22716" y="114006"/>
                    <a:pt x="20248" y="114540"/>
                  </a:cubicBezTo>
                  <a:cubicBezTo>
                    <a:pt x="19781" y="114614"/>
                    <a:pt x="19311" y="114650"/>
                    <a:pt x="18842" y="114650"/>
                  </a:cubicBezTo>
                  <a:cubicBezTo>
                    <a:pt x="15517" y="114650"/>
                    <a:pt x="12220" y="112847"/>
                    <a:pt x="10408" y="110070"/>
                  </a:cubicBezTo>
                  <a:cubicBezTo>
                    <a:pt x="8973" y="107702"/>
                    <a:pt x="7806" y="104099"/>
                    <a:pt x="10107" y="101964"/>
                  </a:cubicBezTo>
                  <a:lnTo>
                    <a:pt x="10107" y="101964"/>
                  </a:lnTo>
                  <a:cubicBezTo>
                    <a:pt x="11542" y="103932"/>
                    <a:pt x="14444" y="105066"/>
                    <a:pt x="16979" y="105100"/>
                  </a:cubicBezTo>
                  <a:lnTo>
                    <a:pt x="17779" y="105100"/>
                  </a:lnTo>
                  <a:cubicBezTo>
                    <a:pt x="18480" y="105066"/>
                    <a:pt x="19481" y="104933"/>
                    <a:pt x="20048" y="104733"/>
                  </a:cubicBezTo>
                  <a:lnTo>
                    <a:pt x="18547" y="104733"/>
                  </a:lnTo>
                  <a:cubicBezTo>
                    <a:pt x="18413" y="104699"/>
                    <a:pt x="18313" y="104699"/>
                    <a:pt x="18180" y="104699"/>
                  </a:cubicBezTo>
                  <a:cubicBezTo>
                    <a:pt x="18046" y="104699"/>
                    <a:pt x="17880" y="104666"/>
                    <a:pt x="17746" y="104666"/>
                  </a:cubicBezTo>
                  <a:lnTo>
                    <a:pt x="17613" y="104666"/>
                  </a:lnTo>
                  <a:cubicBezTo>
                    <a:pt x="17312" y="104666"/>
                    <a:pt x="17012" y="104633"/>
                    <a:pt x="16712" y="104566"/>
                  </a:cubicBezTo>
                  <a:cubicBezTo>
                    <a:pt x="16412" y="104533"/>
                    <a:pt x="16112" y="104466"/>
                    <a:pt x="15811" y="104399"/>
                  </a:cubicBezTo>
                  <a:cubicBezTo>
                    <a:pt x="13843" y="104099"/>
                    <a:pt x="11875" y="103398"/>
                    <a:pt x="10674" y="101797"/>
                  </a:cubicBezTo>
                  <a:cubicBezTo>
                    <a:pt x="10674" y="101797"/>
                    <a:pt x="10674" y="101764"/>
                    <a:pt x="10674" y="101764"/>
                  </a:cubicBezTo>
                  <a:cubicBezTo>
                    <a:pt x="10608" y="101697"/>
                    <a:pt x="10541" y="101631"/>
                    <a:pt x="10508" y="101530"/>
                  </a:cubicBezTo>
                  <a:lnTo>
                    <a:pt x="10474" y="101530"/>
                  </a:lnTo>
                  <a:cubicBezTo>
                    <a:pt x="10474" y="101497"/>
                    <a:pt x="10441" y="101464"/>
                    <a:pt x="10441" y="101430"/>
                  </a:cubicBezTo>
                  <a:lnTo>
                    <a:pt x="10408" y="101430"/>
                  </a:lnTo>
                  <a:cubicBezTo>
                    <a:pt x="10374" y="101397"/>
                    <a:pt x="10374" y="101330"/>
                    <a:pt x="10341" y="101297"/>
                  </a:cubicBezTo>
                  <a:cubicBezTo>
                    <a:pt x="10307" y="101264"/>
                    <a:pt x="10274" y="101197"/>
                    <a:pt x="10241" y="101164"/>
                  </a:cubicBezTo>
                  <a:cubicBezTo>
                    <a:pt x="10241" y="101164"/>
                    <a:pt x="10241" y="101130"/>
                    <a:pt x="10241" y="101130"/>
                  </a:cubicBezTo>
                  <a:lnTo>
                    <a:pt x="10241" y="101097"/>
                  </a:lnTo>
                  <a:cubicBezTo>
                    <a:pt x="10241" y="101097"/>
                    <a:pt x="10241" y="101097"/>
                    <a:pt x="10207" y="101063"/>
                  </a:cubicBezTo>
                  <a:cubicBezTo>
                    <a:pt x="9407" y="99462"/>
                    <a:pt x="9574" y="97394"/>
                    <a:pt x="10841" y="96027"/>
                  </a:cubicBezTo>
                  <a:cubicBezTo>
                    <a:pt x="11675" y="97761"/>
                    <a:pt x="14010" y="99296"/>
                    <a:pt x="16112" y="100196"/>
                  </a:cubicBezTo>
                  <a:cubicBezTo>
                    <a:pt x="16212" y="100196"/>
                    <a:pt x="16278" y="100230"/>
                    <a:pt x="16378" y="100263"/>
                  </a:cubicBezTo>
                  <a:lnTo>
                    <a:pt x="16479" y="100263"/>
                  </a:lnTo>
                  <a:cubicBezTo>
                    <a:pt x="16545" y="100296"/>
                    <a:pt x="16579" y="100296"/>
                    <a:pt x="16612" y="100296"/>
                  </a:cubicBezTo>
                  <a:cubicBezTo>
                    <a:pt x="16645" y="100296"/>
                    <a:pt x="16645" y="100296"/>
                    <a:pt x="16645" y="100330"/>
                  </a:cubicBezTo>
                  <a:lnTo>
                    <a:pt x="16745" y="100330"/>
                  </a:lnTo>
                  <a:cubicBezTo>
                    <a:pt x="16912" y="100363"/>
                    <a:pt x="17079" y="100396"/>
                    <a:pt x="17279" y="100396"/>
                  </a:cubicBezTo>
                  <a:cubicBezTo>
                    <a:pt x="17312" y="100430"/>
                    <a:pt x="17346" y="100430"/>
                    <a:pt x="17379" y="100430"/>
                  </a:cubicBezTo>
                  <a:lnTo>
                    <a:pt x="17880" y="100430"/>
                  </a:lnTo>
                  <a:cubicBezTo>
                    <a:pt x="18046" y="100430"/>
                    <a:pt x="18246" y="100430"/>
                    <a:pt x="18413" y="100463"/>
                  </a:cubicBezTo>
                  <a:lnTo>
                    <a:pt x="18480" y="100463"/>
                  </a:lnTo>
                  <a:cubicBezTo>
                    <a:pt x="18513" y="100463"/>
                    <a:pt x="18547" y="100430"/>
                    <a:pt x="18580" y="100430"/>
                  </a:cubicBezTo>
                  <a:lnTo>
                    <a:pt x="18713" y="100430"/>
                  </a:lnTo>
                  <a:cubicBezTo>
                    <a:pt x="18580" y="100430"/>
                    <a:pt x="18447" y="100396"/>
                    <a:pt x="18313" y="100363"/>
                  </a:cubicBezTo>
                  <a:lnTo>
                    <a:pt x="18280" y="100363"/>
                  </a:lnTo>
                  <a:cubicBezTo>
                    <a:pt x="18246" y="100363"/>
                    <a:pt x="18213" y="100363"/>
                    <a:pt x="18180" y="100330"/>
                  </a:cubicBezTo>
                  <a:cubicBezTo>
                    <a:pt x="18113" y="100330"/>
                    <a:pt x="18080" y="100330"/>
                    <a:pt x="18013" y="100296"/>
                  </a:cubicBezTo>
                  <a:cubicBezTo>
                    <a:pt x="17846" y="100263"/>
                    <a:pt x="17679" y="100196"/>
                    <a:pt x="17513" y="100163"/>
                  </a:cubicBezTo>
                  <a:cubicBezTo>
                    <a:pt x="17346" y="100096"/>
                    <a:pt x="17179" y="100029"/>
                    <a:pt x="17046" y="99963"/>
                  </a:cubicBezTo>
                  <a:cubicBezTo>
                    <a:pt x="16912" y="99929"/>
                    <a:pt x="16745" y="99863"/>
                    <a:pt x="16612" y="99829"/>
                  </a:cubicBezTo>
                  <a:cubicBezTo>
                    <a:pt x="16445" y="99763"/>
                    <a:pt x="16278" y="99662"/>
                    <a:pt x="16112" y="99596"/>
                  </a:cubicBezTo>
                  <a:cubicBezTo>
                    <a:pt x="15945" y="99529"/>
                    <a:pt x="15811" y="99462"/>
                    <a:pt x="15645" y="99396"/>
                  </a:cubicBezTo>
                  <a:cubicBezTo>
                    <a:pt x="15478" y="99296"/>
                    <a:pt x="15344" y="99229"/>
                    <a:pt x="15178" y="99129"/>
                  </a:cubicBezTo>
                  <a:cubicBezTo>
                    <a:pt x="15044" y="99062"/>
                    <a:pt x="14911" y="98962"/>
                    <a:pt x="14811" y="98895"/>
                  </a:cubicBezTo>
                  <a:cubicBezTo>
                    <a:pt x="14744" y="98862"/>
                    <a:pt x="14711" y="98829"/>
                    <a:pt x="14644" y="98795"/>
                  </a:cubicBezTo>
                  <a:cubicBezTo>
                    <a:pt x="14544" y="98728"/>
                    <a:pt x="14410" y="98662"/>
                    <a:pt x="14310" y="98595"/>
                  </a:cubicBezTo>
                  <a:cubicBezTo>
                    <a:pt x="13076" y="97661"/>
                    <a:pt x="11508" y="96727"/>
                    <a:pt x="11108" y="95126"/>
                  </a:cubicBezTo>
                  <a:cubicBezTo>
                    <a:pt x="11108" y="93625"/>
                    <a:pt x="11742" y="91890"/>
                    <a:pt x="13276" y="91357"/>
                  </a:cubicBezTo>
                  <a:cubicBezTo>
                    <a:pt x="13310" y="91323"/>
                    <a:pt x="13376" y="91290"/>
                    <a:pt x="13443" y="91290"/>
                  </a:cubicBezTo>
                  <a:cubicBezTo>
                    <a:pt x="13443" y="91357"/>
                    <a:pt x="13443" y="91423"/>
                    <a:pt x="13410" y="91490"/>
                  </a:cubicBezTo>
                  <a:cubicBezTo>
                    <a:pt x="13376" y="91623"/>
                    <a:pt x="13310" y="91790"/>
                    <a:pt x="13276" y="91957"/>
                  </a:cubicBezTo>
                  <a:cubicBezTo>
                    <a:pt x="13276" y="91990"/>
                    <a:pt x="13276" y="91990"/>
                    <a:pt x="13276" y="91990"/>
                  </a:cubicBezTo>
                  <a:cubicBezTo>
                    <a:pt x="13343" y="92024"/>
                    <a:pt x="13376" y="92090"/>
                    <a:pt x="13410" y="92124"/>
                  </a:cubicBezTo>
                  <a:cubicBezTo>
                    <a:pt x="13443" y="92124"/>
                    <a:pt x="13443" y="92124"/>
                    <a:pt x="13443" y="92157"/>
                  </a:cubicBezTo>
                  <a:cubicBezTo>
                    <a:pt x="13476" y="92157"/>
                    <a:pt x="13476" y="92190"/>
                    <a:pt x="13510" y="92190"/>
                  </a:cubicBezTo>
                  <a:cubicBezTo>
                    <a:pt x="13510" y="92224"/>
                    <a:pt x="13543" y="92257"/>
                    <a:pt x="13576" y="92257"/>
                  </a:cubicBezTo>
                  <a:cubicBezTo>
                    <a:pt x="13643" y="92324"/>
                    <a:pt x="13710" y="92424"/>
                    <a:pt x="13777" y="92491"/>
                  </a:cubicBezTo>
                  <a:cubicBezTo>
                    <a:pt x="15878" y="94492"/>
                    <a:pt x="18613" y="95593"/>
                    <a:pt x="21182" y="96827"/>
                  </a:cubicBezTo>
                  <a:cubicBezTo>
                    <a:pt x="23650" y="98061"/>
                    <a:pt x="26252" y="99129"/>
                    <a:pt x="29021" y="99329"/>
                  </a:cubicBezTo>
                  <a:lnTo>
                    <a:pt x="28987" y="99329"/>
                  </a:lnTo>
                  <a:cubicBezTo>
                    <a:pt x="27953" y="99829"/>
                    <a:pt x="26919" y="100363"/>
                    <a:pt x="25885" y="100897"/>
                  </a:cubicBezTo>
                  <a:cubicBezTo>
                    <a:pt x="25752" y="100963"/>
                    <a:pt x="25618" y="101030"/>
                    <a:pt x="25485" y="101097"/>
                  </a:cubicBezTo>
                  <a:cubicBezTo>
                    <a:pt x="25485" y="101130"/>
                    <a:pt x="25452" y="101130"/>
                    <a:pt x="25452" y="101130"/>
                  </a:cubicBezTo>
                  <a:cubicBezTo>
                    <a:pt x="25118" y="101297"/>
                    <a:pt x="24784" y="101530"/>
                    <a:pt x="24451" y="101731"/>
                  </a:cubicBezTo>
                  <a:cubicBezTo>
                    <a:pt x="24284" y="101831"/>
                    <a:pt x="24117" y="101964"/>
                    <a:pt x="23951" y="102064"/>
                  </a:cubicBezTo>
                  <a:cubicBezTo>
                    <a:pt x="23784" y="102164"/>
                    <a:pt x="23650" y="102298"/>
                    <a:pt x="23517" y="102398"/>
                  </a:cubicBezTo>
                  <a:lnTo>
                    <a:pt x="23484" y="102398"/>
                  </a:lnTo>
                  <a:cubicBezTo>
                    <a:pt x="23417" y="102498"/>
                    <a:pt x="23317" y="102565"/>
                    <a:pt x="23217" y="102631"/>
                  </a:cubicBezTo>
                  <a:cubicBezTo>
                    <a:pt x="23117" y="102731"/>
                    <a:pt x="23017" y="102831"/>
                    <a:pt x="22916" y="102931"/>
                  </a:cubicBezTo>
                  <a:cubicBezTo>
                    <a:pt x="24951" y="102031"/>
                    <a:pt x="26953" y="100963"/>
                    <a:pt x="28954" y="99996"/>
                  </a:cubicBezTo>
                  <a:cubicBezTo>
                    <a:pt x="35259" y="96927"/>
                    <a:pt x="41563" y="93525"/>
                    <a:pt x="46400" y="88354"/>
                  </a:cubicBezTo>
                  <a:cubicBezTo>
                    <a:pt x="46467" y="88321"/>
                    <a:pt x="46500" y="88254"/>
                    <a:pt x="46533" y="88221"/>
                  </a:cubicBezTo>
                  <a:cubicBezTo>
                    <a:pt x="46667" y="88121"/>
                    <a:pt x="46734" y="87921"/>
                    <a:pt x="46600" y="87787"/>
                  </a:cubicBezTo>
                  <a:cubicBezTo>
                    <a:pt x="46533" y="87621"/>
                    <a:pt x="46467" y="87487"/>
                    <a:pt x="46400" y="87320"/>
                  </a:cubicBezTo>
                  <a:close/>
                  <a:moveTo>
                    <a:pt x="18575" y="1"/>
                  </a:moveTo>
                  <a:cubicBezTo>
                    <a:pt x="17647" y="1"/>
                    <a:pt x="16718" y="357"/>
                    <a:pt x="16112" y="1059"/>
                  </a:cubicBezTo>
                  <a:cubicBezTo>
                    <a:pt x="15752" y="849"/>
                    <a:pt x="15366" y="720"/>
                    <a:pt x="14953" y="720"/>
                  </a:cubicBezTo>
                  <a:cubicBezTo>
                    <a:pt x="14906" y="720"/>
                    <a:pt x="14858" y="722"/>
                    <a:pt x="14811" y="725"/>
                  </a:cubicBezTo>
                  <a:cubicBezTo>
                    <a:pt x="13943" y="825"/>
                    <a:pt x="13109" y="1425"/>
                    <a:pt x="12709" y="2193"/>
                  </a:cubicBezTo>
                  <a:cubicBezTo>
                    <a:pt x="9974" y="2259"/>
                    <a:pt x="6938" y="5095"/>
                    <a:pt x="7639" y="7930"/>
                  </a:cubicBezTo>
                  <a:cubicBezTo>
                    <a:pt x="6538" y="9498"/>
                    <a:pt x="6038" y="11533"/>
                    <a:pt x="5938" y="13401"/>
                  </a:cubicBezTo>
                  <a:cubicBezTo>
                    <a:pt x="5771" y="15569"/>
                    <a:pt x="6305" y="17771"/>
                    <a:pt x="5504" y="19839"/>
                  </a:cubicBezTo>
                  <a:cubicBezTo>
                    <a:pt x="5137" y="21673"/>
                    <a:pt x="3503" y="23041"/>
                    <a:pt x="3336" y="24909"/>
                  </a:cubicBezTo>
                  <a:cubicBezTo>
                    <a:pt x="3398" y="26151"/>
                    <a:pt x="4674" y="26584"/>
                    <a:pt x="5792" y="26584"/>
                  </a:cubicBezTo>
                  <a:cubicBezTo>
                    <a:pt x="5875" y="26584"/>
                    <a:pt x="5957" y="26581"/>
                    <a:pt x="6038" y="26577"/>
                  </a:cubicBezTo>
                  <a:lnTo>
                    <a:pt x="6271" y="26577"/>
                  </a:lnTo>
                  <a:cubicBezTo>
                    <a:pt x="6438" y="27444"/>
                    <a:pt x="6705" y="28278"/>
                    <a:pt x="6905" y="29145"/>
                  </a:cubicBezTo>
                  <a:cubicBezTo>
                    <a:pt x="7706" y="31480"/>
                    <a:pt x="7405" y="35050"/>
                    <a:pt x="10474" y="35683"/>
                  </a:cubicBezTo>
                  <a:cubicBezTo>
                    <a:pt x="10608" y="35700"/>
                    <a:pt x="10741" y="35708"/>
                    <a:pt x="10875" y="35708"/>
                  </a:cubicBezTo>
                  <a:cubicBezTo>
                    <a:pt x="11008" y="35708"/>
                    <a:pt x="11141" y="35700"/>
                    <a:pt x="11275" y="35683"/>
                  </a:cubicBezTo>
                  <a:cubicBezTo>
                    <a:pt x="12109" y="35650"/>
                    <a:pt x="12943" y="35483"/>
                    <a:pt x="13777" y="35216"/>
                  </a:cubicBezTo>
                  <a:cubicBezTo>
                    <a:pt x="13977" y="35984"/>
                    <a:pt x="14077" y="36751"/>
                    <a:pt x="13977" y="37551"/>
                  </a:cubicBezTo>
                  <a:cubicBezTo>
                    <a:pt x="13943" y="38018"/>
                    <a:pt x="13109" y="40020"/>
                    <a:pt x="13176" y="40887"/>
                  </a:cubicBezTo>
                  <a:cubicBezTo>
                    <a:pt x="11909" y="41020"/>
                    <a:pt x="10608" y="41121"/>
                    <a:pt x="9440" y="41387"/>
                  </a:cubicBezTo>
                  <a:cubicBezTo>
                    <a:pt x="6038" y="41988"/>
                    <a:pt x="3036" y="43722"/>
                    <a:pt x="634" y="46158"/>
                  </a:cubicBezTo>
                  <a:cubicBezTo>
                    <a:pt x="567" y="46224"/>
                    <a:pt x="500" y="46291"/>
                    <a:pt x="434" y="46358"/>
                  </a:cubicBezTo>
                  <a:cubicBezTo>
                    <a:pt x="434" y="46358"/>
                    <a:pt x="434" y="46324"/>
                    <a:pt x="400" y="46324"/>
                  </a:cubicBezTo>
                  <a:cubicBezTo>
                    <a:pt x="334" y="46391"/>
                    <a:pt x="267" y="46458"/>
                    <a:pt x="200" y="46524"/>
                  </a:cubicBezTo>
                  <a:cubicBezTo>
                    <a:pt x="167" y="46558"/>
                    <a:pt x="167" y="46558"/>
                    <a:pt x="134" y="46558"/>
                  </a:cubicBezTo>
                  <a:cubicBezTo>
                    <a:pt x="100" y="46625"/>
                    <a:pt x="67" y="46658"/>
                    <a:pt x="0" y="46725"/>
                  </a:cubicBezTo>
                  <a:cubicBezTo>
                    <a:pt x="33" y="46791"/>
                    <a:pt x="67" y="46858"/>
                    <a:pt x="100" y="46925"/>
                  </a:cubicBezTo>
                  <a:cubicBezTo>
                    <a:pt x="167" y="46991"/>
                    <a:pt x="200" y="47058"/>
                    <a:pt x="234" y="47125"/>
                  </a:cubicBezTo>
                  <a:cubicBezTo>
                    <a:pt x="300" y="47258"/>
                    <a:pt x="400" y="47392"/>
                    <a:pt x="467" y="47492"/>
                  </a:cubicBezTo>
                  <a:cubicBezTo>
                    <a:pt x="500" y="47559"/>
                    <a:pt x="534" y="47625"/>
                    <a:pt x="567" y="47692"/>
                  </a:cubicBezTo>
                  <a:cubicBezTo>
                    <a:pt x="601" y="47725"/>
                    <a:pt x="601" y="47792"/>
                    <a:pt x="634" y="47825"/>
                  </a:cubicBezTo>
                  <a:cubicBezTo>
                    <a:pt x="2202" y="50227"/>
                    <a:pt x="3569" y="52762"/>
                    <a:pt x="5070" y="55197"/>
                  </a:cubicBezTo>
                  <a:cubicBezTo>
                    <a:pt x="8139" y="60234"/>
                    <a:pt x="11275" y="65204"/>
                    <a:pt x="13743" y="70575"/>
                  </a:cubicBezTo>
                  <a:cubicBezTo>
                    <a:pt x="14544" y="72510"/>
                    <a:pt x="15945" y="74278"/>
                    <a:pt x="16012" y="76446"/>
                  </a:cubicBezTo>
                  <a:cubicBezTo>
                    <a:pt x="15778" y="81249"/>
                    <a:pt x="14611" y="85953"/>
                    <a:pt x="13576" y="90656"/>
                  </a:cubicBezTo>
                  <a:cubicBezTo>
                    <a:pt x="11875" y="90890"/>
                    <a:pt x="10808" y="92557"/>
                    <a:pt x="10574" y="94192"/>
                  </a:cubicBezTo>
                  <a:cubicBezTo>
                    <a:pt x="10474" y="94626"/>
                    <a:pt x="10508" y="95059"/>
                    <a:pt x="10641" y="95493"/>
                  </a:cubicBezTo>
                  <a:cubicBezTo>
                    <a:pt x="10074" y="95660"/>
                    <a:pt x="9440" y="97127"/>
                    <a:pt x="9340" y="97561"/>
                  </a:cubicBezTo>
                  <a:cubicBezTo>
                    <a:pt x="8906" y="99062"/>
                    <a:pt x="9107" y="100363"/>
                    <a:pt x="9740" y="101464"/>
                  </a:cubicBezTo>
                  <a:cubicBezTo>
                    <a:pt x="8540" y="102565"/>
                    <a:pt x="7972" y="104232"/>
                    <a:pt x="8239" y="105867"/>
                  </a:cubicBezTo>
                  <a:cubicBezTo>
                    <a:pt x="8339" y="106734"/>
                    <a:pt x="8573" y="107568"/>
                    <a:pt x="8873" y="108369"/>
                  </a:cubicBezTo>
                  <a:cubicBezTo>
                    <a:pt x="8840" y="108402"/>
                    <a:pt x="8773" y="108402"/>
                    <a:pt x="8740" y="108469"/>
                  </a:cubicBezTo>
                  <a:cubicBezTo>
                    <a:pt x="7405" y="110403"/>
                    <a:pt x="7038" y="112772"/>
                    <a:pt x="7372" y="115107"/>
                  </a:cubicBezTo>
                  <a:cubicBezTo>
                    <a:pt x="7539" y="116341"/>
                    <a:pt x="7906" y="117409"/>
                    <a:pt x="8439" y="118309"/>
                  </a:cubicBezTo>
                  <a:cubicBezTo>
                    <a:pt x="8273" y="118509"/>
                    <a:pt x="8139" y="118843"/>
                    <a:pt x="8006" y="118976"/>
                  </a:cubicBezTo>
                  <a:cubicBezTo>
                    <a:pt x="7272" y="120377"/>
                    <a:pt x="7172" y="122079"/>
                    <a:pt x="7439" y="123613"/>
                  </a:cubicBezTo>
                  <a:cubicBezTo>
                    <a:pt x="7572" y="124147"/>
                    <a:pt x="7839" y="124647"/>
                    <a:pt x="8139" y="125114"/>
                  </a:cubicBezTo>
                  <a:cubicBezTo>
                    <a:pt x="8039" y="125214"/>
                    <a:pt x="7972" y="125381"/>
                    <a:pt x="7939" y="125548"/>
                  </a:cubicBezTo>
                  <a:cubicBezTo>
                    <a:pt x="7639" y="127282"/>
                    <a:pt x="8173" y="128617"/>
                    <a:pt x="9173" y="129617"/>
                  </a:cubicBezTo>
                  <a:cubicBezTo>
                    <a:pt x="9073" y="130618"/>
                    <a:pt x="9040" y="131619"/>
                    <a:pt x="8906" y="132619"/>
                  </a:cubicBezTo>
                  <a:cubicBezTo>
                    <a:pt x="8506" y="136389"/>
                    <a:pt x="7872" y="140125"/>
                    <a:pt x="7405" y="143894"/>
                  </a:cubicBezTo>
                  <a:cubicBezTo>
                    <a:pt x="6838" y="148264"/>
                    <a:pt x="6371" y="152600"/>
                    <a:pt x="5938" y="156970"/>
                  </a:cubicBezTo>
                  <a:cubicBezTo>
                    <a:pt x="5771" y="158571"/>
                    <a:pt x="5604" y="160139"/>
                    <a:pt x="5471" y="161740"/>
                  </a:cubicBezTo>
                  <a:lnTo>
                    <a:pt x="5471" y="161907"/>
                  </a:lnTo>
                  <a:cubicBezTo>
                    <a:pt x="5471" y="162007"/>
                    <a:pt x="5471" y="162107"/>
                    <a:pt x="5437" y="162174"/>
                  </a:cubicBezTo>
                  <a:cubicBezTo>
                    <a:pt x="5437" y="162207"/>
                    <a:pt x="5437" y="162241"/>
                    <a:pt x="5437" y="162241"/>
                  </a:cubicBezTo>
                  <a:cubicBezTo>
                    <a:pt x="5437" y="162274"/>
                    <a:pt x="5437" y="162274"/>
                    <a:pt x="5437" y="162307"/>
                  </a:cubicBezTo>
                  <a:cubicBezTo>
                    <a:pt x="5437" y="162374"/>
                    <a:pt x="5404" y="162441"/>
                    <a:pt x="5404" y="162507"/>
                  </a:cubicBezTo>
                  <a:lnTo>
                    <a:pt x="22316" y="162507"/>
                  </a:lnTo>
                  <a:cubicBezTo>
                    <a:pt x="23984" y="162507"/>
                    <a:pt x="25637" y="162493"/>
                    <a:pt x="27295" y="162493"/>
                  </a:cubicBezTo>
                  <a:cubicBezTo>
                    <a:pt x="28124" y="162493"/>
                    <a:pt x="28954" y="162496"/>
                    <a:pt x="29788" y="162507"/>
                  </a:cubicBezTo>
                  <a:cubicBezTo>
                    <a:pt x="32490" y="162507"/>
                    <a:pt x="35192" y="162474"/>
                    <a:pt x="37894" y="162474"/>
                  </a:cubicBezTo>
                  <a:cubicBezTo>
                    <a:pt x="39584" y="162474"/>
                    <a:pt x="41289" y="162489"/>
                    <a:pt x="42999" y="162489"/>
                  </a:cubicBezTo>
                  <a:cubicBezTo>
                    <a:pt x="43854" y="162489"/>
                    <a:pt x="44710" y="162485"/>
                    <a:pt x="45566" y="162474"/>
                  </a:cubicBezTo>
                  <a:lnTo>
                    <a:pt x="58976" y="162474"/>
                  </a:lnTo>
                  <a:cubicBezTo>
                    <a:pt x="59176" y="162474"/>
                    <a:pt x="59376" y="162474"/>
                    <a:pt x="59576" y="162441"/>
                  </a:cubicBezTo>
                  <a:lnTo>
                    <a:pt x="59609" y="162441"/>
                  </a:lnTo>
                  <a:cubicBezTo>
                    <a:pt x="59576" y="162341"/>
                    <a:pt x="59576" y="162207"/>
                    <a:pt x="59543" y="162074"/>
                  </a:cubicBezTo>
                  <a:cubicBezTo>
                    <a:pt x="59543" y="162040"/>
                    <a:pt x="59543" y="162040"/>
                    <a:pt x="59509" y="162007"/>
                  </a:cubicBezTo>
                  <a:lnTo>
                    <a:pt x="59509" y="161907"/>
                  </a:lnTo>
                  <a:lnTo>
                    <a:pt x="59476" y="161807"/>
                  </a:lnTo>
                  <a:cubicBezTo>
                    <a:pt x="59476" y="161740"/>
                    <a:pt x="59443" y="161707"/>
                    <a:pt x="59443" y="161640"/>
                  </a:cubicBezTo>
                  <a:cubicBezTo>
                    <a:pt x="59443" y="161640"/>
                    <a:pt x="59443" y="161607"/>
                    <a:pt x="59443" y="161607"/>
                  </a:cubicBezTo>
                  <a:cubicBezTo>
                    <a:pt x="59109" y="159672"/>
                    <a:pt x="58775" y="157737"/>
                    <a:pt x="58442" y="155803"/>
                  </a:cubicBezTo>
                  <a:cubicBezTo>
                    <a:pt x="57975" y="153001"/>
                    <a:pt x="57508" y="150199"/>
                    <a:pt x="57008" y="147430"/>
                  </a:cubicBezTo>
                  <a:cubicBezTo>
                    <a:pt x="56541" y="144595"/>
                    <a:pt x="56040" y="141759"/>
                    <a:pt x="55540" y="138924"/>
                  </a:cubicBezTo>
                  <a:cubicBezTo>
                    <a:pt x="55039" y="136022"/>
                    <a:pt x="54539" y="133086"/>
                    <a:pt x="54039" y="130184"/>
                  </a:cubicBezTo>
                  <a:cubicBezTo>
                    <a:pt x="53572" y="127382"/>
                    <a:pt x="53105" y="124614"/>
                    <a:pt x="52604" y="121845"/>
                  </a:cubicBezTo>
                  <a:cubicBezTo>
                    <a:pt x="52137" y="118976"/>
                    <a:pt x="51637" y="116108"/>
                    <a:pt x="51137" y="113239"/>
                  </a:cubicBezTo>
                  <a:cubicBezTo>
                    <a:pt x="50636" y="110437"/>
                    <a:pt x="50169" y="107601"/>
                    <a:pt x="49669" y="104799"/>
                  </a:cubicBezTo>
                  <a:cubicBezTo>
                    <a:pt x="49435" y="103332"/>
                    <a:pt x="49169" y="101864"/>
                    <a:pt x="48935" y="100430"/>
                  </a:cubicBezTo>
                  <a:cubicBezTo>
                    <a:pt x="48702" y="99162"/>
                    <a:pt x="48501" y="97928"/>
                    <a:pt x="48301" y="96694"/>
                  </a:cubicBezTo>
                  <a:cubicBezTo>
                    <a:pt x="48268" y="96627"/>
                    <a:pt x="48268" y="96594"/>
                    <a:pt x="48235" y="96560"/>
                  </a:cubicBezTo>
                  <a:cubicBezTo>
                    <a:pt x="48702" y="95159"/>
                    <a:pt x="48868" y="94058"/>
                    <a:pt x="48535" y="93525"/>
                  </a:cubicBezTo>
                  <a:cubicBezTo>
                    <a:pt x="49435" y="92090"/>
                    <a:pt x="49936" y="89922"/>
                    <a:pt x="48001" y="89522"/>
                  </a:cubicBezTo>
                  <a:cubicBezTo>
                    <a:pt x="48201" y="88321"/>
                    <a:pt x="47734" y="86987"/>
                    <a:pt x="46467" y="86720"/>
                  </a:cubicBezTo>
                  <a:cubicBezTo>
                    <a:pt x="46333" y="86720"/>
                    <a:pt x="46233" y="86687"/>
                    <a:pt x="46133" y="86687"/>
                  </a:cubicBezTo>
                  <a:cubicBezTo>
                    <a:pt x="45433" y="85219"/>
                    <a:pt x="44699" y="83718"/>
                    <a:pt x="44098" y="82183"/>
                  </a:cubicBezTo>
                  <a:cubicBezTo>
                    <a:pt x="43431" y="80249"/>
                    <a:pt x="42764" y="78314"/>
                    <a:pt x="42597" y="76246"/>
                  </a:cubicBezTo>
                  <a:cubicBezTo>
                    <a:pt x="42497" y="74778"/>
                    <a:pt x="42697" y="73310"/>
                    <a:pt x="42697" y="71843"/>
                  </a:cubicBezTo>
                  <a:cubicBezTo>
                    <a:pt x="42564" y="68974"/>
                    <a:pt x="42997" y="66105"/>
                    <a:pt x="43565" y="63303"/>
                  </a:cubicBezTo>
                  <a:cubicBezTo>
                    <a:pt x="45466" y="61869"/>
                    <a:pt x="46867" y="59534"/>
                    <a:pt x="47100" y="57366"/>
                  </a:cubicBezTo>
                  <a:cubicBezTo>
                    <a:pt x="47234" y="55965"/>
                    <a:pt x="46834" y="54730"/>
                    <a:pt x="46200" y="53563"/>
                  </a:cubicBezTo>
                  <a:cubicBezTo>
                    <a:pt x="46467" y="53363"/>
                    <a:pt x="46567" y="52696"/>
                    <a:pt x="46767" y="52429"/>
                  </a:cubicBezTo>
                  <a:cubicBezTo>
                    <a:pt x="48301" y="49260"/>
                    <a:pt x="50003" y="46124"/>
                    <a:pt x="51504" y="42888"/>
                  </a:cubicBezTo>
                  <a:cubicBezTo>
                    <a:pt x="51504" y="42822"/>
                    <a:pt x="51537" y="42722"/>
                    <a:pt x="51570" y="42655"/>
                  </a:cubicBezTo>
                  <a:lnTo>
                    <a:pt x="51604" y="42588"/>
                  </a:lnTo>
                  <a:cubicBezTo>
                    <a:pt x="51637" y="42488"/>
                    <a:pt x="51670" y="42421"/>
                    <a:pt x="51737" y="42321"/>
                  </a:cubicBezTo>
                  <a:cubicBezTo>
                    <a:pt x="51770" y="42221"/>
                    <a:pt x="51837" y="42155"/>
                    <a:pt x="51871" y="42055"/>
                  </a:cubicBezTo>
                  <a:cubicBezTo>
                    <a:pt x="51871" y="42055"/>
                    <a:pt x="51871" y="42021"/>
                    <a:pt x="51904" y="42021"/>
                  </a:cubicBezTo>
                  <a:cubicBezTo>
                    <a:pt x="51904" y="42021"/>
                    <a:pt x="51904" y="41988"/>
                    <a:pt x="51904" y="41988"/>
                  </a:cubicBezTo>
                  <a:cubicBezTo>
                    <a:pt x="51904" y="41988"/>
                    <a:pt x="51904" y="41954"/>
                    <a:pt x="51904" y="41954"/>
                  </a:cubicBezTo>
                  <a:cubicBezTo>
                    <a:pt x="51871" y="41954"/>
                    <a:pt x="51837" y="41921"/>
                    <a:pt x="51804" y="41888"/>
                  </a:cubicBezTo>
                  <a:cubicBezTo>
                    <a:pt x="51737" y="41854"/>
                    <a:pt x="51670" y="41821"/>
                    <a:pt x="51604" y="41788"/>
                  </a:cubicBezTo>
                  <a:cubicBezTo>
                    <a:pt x="51570" y="41754"/>
                    <a:pt x="51537" y="41754"/>
                    <a:pt x="51537" y="41754"/>
                  </a:cubicBezTo>
                  <a:lnTo>
                    <a:pt x="51504" y="41754"/>
                  </a:lnTo>
                  <a:lnTo>
                    <a:pt x="51504" y="41721"/>
                  </a:lnTo>
                  <a:cubicBezTo>
                    <a:pt x="51504" y="41721"/>
                    <a:pt x="51470" y="41721"/>
                    <a:pt x="51470" y="41688"/>
                  </a:cubicBezTo>
                  <a:cubicBezTo>
                    <a:pt x="51437" y="41721"/>
                    <a:pt x="51437" y="41721"/>
                    <a:pt x="51437" y="41721"/>
                  </a:cubicBezTo>
                  <a:cubicBezTo>
                    <a:pt x="50536" y="41087"/>
                    <a:pt x="49602" y="40553"/>
                    <a:pt x="48702" y="39953"/>
                  </a:cubicBezTo>
                  <a:cubicBezTo>
                    <a:pt x="47367" y="38819"/>
                    <a:pt x="45666" y="38285"/>
                    <a:pt x="43965" y="38252"/>
                  </a:cubicBezTo>
                  <a:cubicBezTo>
                    <a:pt x="43965" y="38085"/>
                    <a:pt x="43932" y="37918"/>
                    <a:pt x="43898" y="37785"/>
                  </a:cubicBezTo>
                  <a:cubicBezTo>
                    <a:pt x="43631" y="36417"/>
                    <a:pt x="43331" y="35083"/>
                    <a:pt x="43131" y="33749"/>
                  </a:cubicBezTo>
                  <a:cubicBezTo>
                    <a:pt x="42864" y="32281"/>
                    <a:pt x="43131" y="30746"/>
                    <a:pt x="43131" y="29245"/>
                  </a:cubicBezTo>
                  <a:cubicBezTo>
                    <a:pt x="43098" y="25676"/>
                    <a:pt x="41596" y="22374"/>
                    <a:pt x="39295" y="19639"/>
                  </a:cubicBezTo>
                  <a:cubicBezTo>
                    <a:pt x="38494" y="18604"/>
                    <a:pt x="37393" y="17637"/>
                    <a:pt x="36993" y="16336"/>
                  </a:cubicBezTo>
                  <a:cubicBezTo>
                    <a:pt x="36560" y="14068"/>
                    <a:pt x="35926" y="11933"/>
                    <a:pt x="34558" y="10032"/>
                  </a:cubicBezTo>
                  <a:cubicBezTo>
                    <a:pt x="33657" y="8197"/>
                    <a:pt x="33624" y="5829"/>
                    <a:pt x="31823" y="4461"/>
                  </a:cubicBezTo>
                  <a:cubicBezTo>
                    <a:pt x="31366" y="4058"/>
                    <a:pt x="30541" y="3525"/>
                    <a:pt x="29836" y="3525"/>
                  </a:cubicBezTo>
                  <a:cubicBezTo>
                    <a:pt x="29666" y="3525"/>
                    <a:pt x="29503" y="3556"/>
                    <a:pt x="29354" y="3627"/>
                  </a:cubicBezTo>
                  <a:cubicBezTo>
                    <a:pt x="28821" y="2660"/>
                    <a:pt x="27987" y="1926"/>
                    <a:pt x="26619" y="1626"/>
                  </a:cubicBezTo>
                  <a:cubicBezTo>
                    <a:pt x="26494" y="1602"/>
                    <a:pt x="26370" y="1591"/>
                    <a:pt x="26247" y="1591"/>
                  </a:cubicBezTo>
                  <a:cubicBezTo>
                    <a:pt x="25682" y="1591"/>
                    <a:pt x="25144" y="1825"/>
                    <a:pt x="24651" y="2126"/>
                  </a:cubicBezTo>
                  <a:cubicBezTo>
                    <a:pt x="24049" y="1332"/>
                    <a:pt x="23066" y="659"/>
                    <a:pt x="22089" y="659"/>
                  </a:cubicBezTo>
                  <a:cubicBezTo>
                    <a:pt x="21711" y="659"/>
                    <a:pt x="21335" y="760"/>
                    <a:pt x="20982" y="992"/>
                  </a:cubicBezTo>
                  <a:cubicBezTo>
                    <a:pt x="20982" y="992"/>
                    <a:pt x="20982" y="1025"/>
                    <a:pt x="20948" y="1025"/>
                  </a:cubicBezTo>
                  <a:cubicBezTo>
                    <a:pt x="20782" y="825"/>
                    <a:pt x="20648" y="692"/>
                    <a:pt x="20548" y="625"/>
                  </a:cubicBezTo>
                  <a:cubicBezTo>
                    <a:pt x="19986" y="207"/>
                    <a:pt x="19281" y="1"/>
                    <a:pt x="18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7">
              <a:extLst>
                <a:ext uri="{FF2B5EF4-FFF2-40B4-BE49-F238E27FC236}">
                  <a16:creationId xmlns:a16="http://schemas.microsoft.com/office/drawing/2014/main" id="{60399F30-AB18-267C-F9E0-556FD9A08E68}"/>
                </a:ext>
              </a:extLst>
            </p:cNvPr>
            <p:cNvSpPr/>
            <p:nvPr/>
          </p:nvSpPr>
          <p:spPr>
            <a:xfrm>
              <a:off x="5277275" y="4814725"/>
              <a:ext cx="25" cy="1700"/>
            </a:xfrm>
            <a:custGeom>
              <a:avLst/>
              <a:gdLst/>
              <a:ahLst/>
              <a:cxnLst/>
              <a:rect l="l" t="t" r="r" b="b"/>
              <a:pathLst>
                <a:path w="1" h="68" extrusionOk="0">
                  <a:moveTo>
                    <a:pt x="0" y="0"/>
                  </a:moveTo>
                  <a:lnTo>
                    <a:pt x="0" y="34"/>
                  </a:lnTo>
                  <a:lnTo>
                    <a:pt x="0" y="67"/>
                  </a:ln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7">
              <a:extLst>
                <a:ext uri="{FF2B5EF4-FFF2-40B4-BE49-F238E27FC236}">
                  <a16:creationId xmlns:a16="http://schemas.microsoft.com/office/drawing/2014/main" id="{B9BE68D8-4E1F-6BE4-AA27-3201BC03A5A0}"/>
                </a:ext>
              </a:extLst>
            </p:cNvPr>
            <p:cNvSpPr/>
            <p:nvPr/>
          </p:nvSpPr>
          <p:spPr>
            <a:xfrm>
              <a:off x="5334825" y="42051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7">
              <a:extLst>
                <a:ext uri="{FF2B5EF4-FFF2-40B4-BE49-F238E27FC236}">
                  <a16:creationId xmlns:a16="http://schemas.microsoft.com/office/drawing/2014/main" id="{96021FDD-4036-C9A6-236E-6ADC66244710}"/>
                </a:ext>
              </a:extLst>
            </p:cNvPr>
            <p:cNvSpPr/>
            <p:nvPr/>
          </p:nvSpPr>
          <p:spPr>
            <a:xfrm>
              <a:off x="5531625" y="46687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34"/>
                    <a:pt x="0" y="34"/>
                  </a:cubicBezTo>
                  <a:cubicBezTo>
                    <a:pt x="0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7">
              <a:extLst>
                <a:ext uri="{FF2B5EF4-FFF2-40B4-BE49-F238E27FC236}">
                  <a16:creationId xmlns:a16="http://schemas.microsoft.com/office/drawing/2014/main" id="{79CBEA51-4217-D5B3-69B9-A27267E71CCE}"/>
                </a:ext>
              </a:extLst>
            </p:cNvPr>
            <p:cNvSpPr/>
            <p:nvPr/>
          </p:nvSpPr>
          <p:spPr>
            <a:xfrm>
              <a:off x="5892725" y="336452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34"/>
                    <a:pt x="0" y="34"/>
                    <a:pt x="0" y="34"/>
                  </a:cubicBezTo>
                  <a:cubicBezTo>
                    <a:pt x="33" y="34"/>
                    <a:pt x="33" y="34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7">
              <a:extLst>
                <a:ext uri="{FF2B5EF4-FFF2-40B4-BE49-F238E27FC236}">
                  <a16:creationId xmlns:a16="http://schemas.microsoft.com/office/drawing/2014/main" id="{FE4BED3C-A9A1-979B-5F3E-0A86297FE5B4}"/>
                </a:ext>
              </a:extLst>
            </p:cNvPr>
            <p:cNvSpPr/>
            <p:nvPr/>
          </p:nvSpPr>
          <p:spPr>
            <a:xfrm>
              <a:off x="5956925" y="45245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0"/>
                  </a:moveTo>
                  <a:lnTo>
                    <a:pt x="1" y="0"/>
                  </a:lnTo>
                  <a:lnTo>
                    <a:pt x="1" y="33"/>
                  </a:lnTo>
                  <a:cubicBezTo>
                    <a:pt x="1" y="33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7">
              <a:extLst>
                <a:ext uri="{FF2B5EF4-FFF2-40B4-BE49-F238E27FC236}">
                  <a16:creationId xmlns:a16="http://schemas.microsoft.com/office/drawing/2014/main" id="{04544B32-EFCA-ECC3-97D0-36E815FC2916}"/>
                </a:ext>
              </a:extLst>
            </p:cNvPr>
            <p:cNvSpPr/>
            <p:nvPr/>
          </p:nvSpPr>
          <p:spPr>
            <a:xfrm>
              <a:off x="5956925" y="4525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4" name="Google Shape;1974;p37">
            <a:extLst>
              <a:ext uri="{FF2B5EF4-FFF2-40B4-BE49-F238E27FC236}">
                <a16:creationId xmlns:a16="http://schemas.microsoft.com/office/drawing/2014/main" id="{5BAA7791-358D-155F-239A-5BA1BF5E2D26}"/>
              </a:ext>
            </a:extLst>
          </p:cNvPr>
          <p:cNvGrpSpPr/>
          <p:nvPr/>
        </p:nvGrpSpPr>
        <p:grpSpPr>
          <a:xfrm>
            <a:off x="7110938" y="4152813"/>
            <a:ext cx="180975" cy="237700"/>
            <a:chOff x="4147313" y="4459888"/>
            <a:chExt cx="180975" cy="237700"/>
          </a:xfrm>
        </p:grpSpPr>
        <p:sp>
          <p:nvSpPr>
            <p:cNvPr id="1975" name="Google Shape;1975;p37">
              <a:extLst>
                <a:ext uri="{FF2B5EF4-FFF2-40B4-BE49-F238E27FC236}">
                  <a16:creationId xmlns:a16="http://schemas.microsoft.com/office/drawing/2014/main" id="{28F498FB-09C0-7CDB-FCC6-2B4A8850D4E6}"/>
                </a:ext>
              </a:extLst>
            </p:cNvPr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7">
              <a:extLst>
                <a:ext uri="{FF2B5EF4-FFF2-40B4-BE49-F238E27FC236}">
                  <a16:creationId xmlns:a16="http://schemas.microsoft.com/office/drawing/2014/main" id="{33BB46F4-2487-2509-C8BD-8F3458239C55}"/>
                </a:ext>
              </a:extLst>
            </p:cNvPr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7">
              <a:extLst>
                <a:ext uri="{FF2B5EF4-FFF2-40B4-BE49-F238E27FC236}">
                  <a16:creationId xmlns:a16="http://schemas.microsoft.com/office/drawing/2014/main" id="{B0693A66-C65A-6C7A-DE0B-232090FE0060}"/>
                </a:ext>
              </a:extLst>
            </p:cNvPr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8" name="Google Shape;1978;p37">
            <a:extLst>
              <a:ext uri="{FF2B5EF4-FFF2-40B4-BE49-F238E27FC236}">
                <a16:creationId xmlns:a16="http://schemas.microsoft.com/office/drawing/2014/main" id="{AE5AB2E2-4BF7-2B56-2BE4-ABA0D66711A4}"/>
              </a:ext>
            </a:extLst>
          </p:cNvPr>
          <p:cNvSpPr/>
          <p:nvPr/>
        </p:nvSpPr>
        <p:spPr>
          <a:xfrm>
            <a:off x="7110950" y="3448838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9" name="Google Shape;1979;p37">
            <a:extLst>
              <a:ext uri="{FF2B5EF4-FFF2-40B4-BE49-F238E27FC236}">
                <a16:creationId xmlns:a16="http://schemas.microsoft.com/office/drawing/2014/main" id="{65DF8568-6ABB-F75C-BE0D-89A76842954A}"/>
              </a:ext>
            </a:extLst>
          </p:cNvPr>
          <p:cNvSpPr/>
          <p:nvPr/>
        </p:nvSpPr>
        <p:spPr>
          <a:xfrm>
            <a:off x="1462713" y="1261600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0" name="Google Shape;1980;p37">
            <a:extLst>
              <a:ext uri="{FF2B5EF4-FFF2-40B4-BE49-F238E27FC236}">
                <a16:creationId xmlns:a16="http://schemas.microsoft.com/office/drawing/2014/main" id="{2BF80A85-BCD2-D7AC-6FCB-E778CF777323}"/>
              </a:ext>
            </a:extLst>
          </p:cNvPr>
          <p:cNvGrpSpPr/>
          <p:nvPr/>
        </p:nvGrpSpPr>
        <p:grpSpPr>
          <a:xfrm>
            <a:off x="89517" y="1929517"/>
            <a:ext cx="1476303" cy="988952"/>
            <a:chOff x="12612200" y="903800"/>
            <a:chExt cx="2461325" cy="1514475"/>
          </a:xfrm>
        </p:grpSpPr>
        <p:sp>
          <p:nvSpPr>
            <p:cNvPr id="1981" name="Google Shape;1981;p37">
              <a:extLst>
                <a:ext uri="{FF2B5EF4-FFF2-40B4-BE49-F238E27FC236}">
                  <a16:creationId xmlns:a16="http://schemas.microsoft.com/office/drawing/2014/main" id="{DE6243F2-B02A-5231-9E7C-EA4ABDA7F42F}"/>
                </a:ext>
              </a:extLst>
            </p:cNvPr>
            <p:cNvSpPr/>
            <p:nvPr/>
          </p:nvSpPr>
          <p:spPr>
            <a:xfrm>
              <a:off x="12620550" y="969150"/>
              <a:ext cx="2452975" cy="1449125"/>
            </a:xfrm>
            <a:custGeom>
              <a:avLst/>
              <a:gdLst/>
              <a:ahLst/>
              <a:cxnLst/>
              <a:rect l="l" t="t" r="r" b="b"/>
              <a:pathLst>
                <a:path w="98119" h="57965" extrusionOk="0">
                  <a:moveTo>
                    <a:pt x="91374" y="1250"/>
                  </a:moveTo>
                  <a:lnTo>
                    <a:pt x="91374" y="1250"/>
                  </a:lnTo>
                  <a:cubicBezTo>
                    <a:pt x="91415" y="1259"/>
                    <a:pt x="91444" y="1283"/>
                    <a:pt x="91492" y="1308"/>
                  </a:cubicBezTo>
                  <a:cubicBezTo>
                    <a:pt x="91434" y="1278"/>
                    <a:pt x="91403" y="1277"/>
                    <a:pt x="91374" y="1250"/>
                  </a:cubicBezTo>
                  <a:close/>
                  <a:moveTo>
                    <a:pt x="5898" y="4438"/>
                  </a:moveTo>
                  <a:lnTo>
                    <a:pt x="6111" y="4560"/>
                  </a:lnTo>
                  <a:cubicBezTo>
                    <a:pt x="6050" y="4529"/>
                    <a:pt x="5989" y="4499"/>
                    <a:pt x="5898" y="4438"/>
                  </a:cubicBezTo>
                  <a:close/>
                  <a:moveTo>
                    <a:pt x="92981" y="5897"/>
                  </a:moveTo>
                  <a:lnTo>
                    <a:pt x="92981" y="5897"/>
                  </a:lnTo>
                  <a:cubicBezTo>
                    <a:pt x="92921" y="5988"/>
                    <a:pt x="92860" y="6049"/>
                    <a:pt x="92799" y="6110"/>
                  </a:cubicBezTo>
                  <a:cubicBezTo>
                    <a:pt x="92860" y="6049"/>
                    <a:pt x="92921" y="5958"/>
                    <a:pt x="92981" y="5897"/>
                  </a:cubicBezTo>
                  <a:close/>
                  <a:moveTo>
                    <a:pt x="96538" y="6049"/>
                  </a:moveTo>
                  <a:cubicBezTo>
                    <a:pt x="96690" y="6080"/>
                    <a:pt x="96811" y="6110"/>
                    <a:pt x="96903" y="6201"/>
                  </a:cubicBezTo>
                  <a:cubicBezTo>
                    <a:pt x="96811" y="6140"/>
                    <a:pt x="96690" y="6080"/>
                    <a:pt x="96538" y="6049"/>
                  </a:cubicBezTo>
                  <a:close/>
                  <a:moveTo>
                    <a:pt x="7083" y="5593"/>
                  </a:moveTo>
                  <a:cubicBezTo>
                    <a:pt x="7266" y="5806"/>
                    <a:pt x="7478" y="6019"/>
                    <a:pt x="7691" y="6232"/>
                  </a:cubicBezTo>
                  <a:cubicBezTo>
                    <a:pt x="7478" y="6049"/>
                    <a:pt x="7296" y="5836"/>
                    <a:pt x="7083" y="5624"/>
                  </a:cubicBezTo>
                  <a:cubicBezTo>
                    <a:pt x="7083" y="5624"/>
                    <a:pt x="7083" y="5624"/>
                    <a:pt x="7083" y="5593"/>
                  </a:cubicBezTo>
                  <a:close/>
                  <a:moveTo>
                    <a:pt x="74866" y="18663"/>
                  </a:moveTo>
                  <a:cubicBezTo>
                    <a:pt x="74866" y="18663"/>
                    <a:pt x="74896" y="18694"/>
                    <a:pt x="74866" y="18694"/>
                  </a:cubicBezTo>
                  <a:cubicBezTo>
                    <a:pt x="74866" y="18694"/>
                    <a:pt x="74866" y="18663"/>
                    <a:pt x="74866" y="18663"/>
                  </a:cubicBezTo>
                  <a:close/>
                  <a:moveTo>
                    <a:pt x="30207" y="14576"/>
                  </a:moveTo>
                  <a:cubicBezTo>
                    <a:pt x="32733" y="14576"/>
                    <a:pt x="35379" y="16319"/>
                    <a:pt x="36324" y="18907"/>
                  </a:cubicBezTo>
                  <a:cubicBezTo>
                    <a:pt x="35380" y="16320"/>
                    <a:pt x="32735" y="14589"/>
                    <a:pt x="30211" y="14589"/>
                  </a:cubicBezTo>
                  <a:cubicBezTo>
                    <a:pt x="28672" y="14589"/>
                    <a:pt x="27178" y="15233"/>
                    <a:pt x="26141" y="16718"/>
                  </a:cubicBezTo>
                  <a:cubicBezTo>
                    <a:pt x="27177" y="15222"/>
                    <a:pt x="28670" y="14576"/>
                    <a:pt x="30207" y="14576"/>
                  </a:cubicBezTo>
                  <a:close/>
                  <a:moveTo>
                    <a:pt x="41096" y="20913"/>
                  </a:moveTo>
                  <a:cubicBezTo>
                    <a:pt x="41126" y="20943"/>
                    <a:pt x="41126" y="20973"/>
                    <a:pt x="41126" y="21004"/>
                  </a:cubicBezTo>
                  <a:lnTo>
                    <a:pt x="41126" y="21004"/>
                  </a:lnTo>
                  <a:cubicBezTo>
                    <a:pt x="41126" y="20973"/>
                    <a:pt x="41126" y="20973"/>
                    <a:pt x="41096" y="20943"/>
                  </a:cubicBezTo>
                  <a:cubicBezTo>
                    <a:pt x="41096" y="20943"/>
                    <a:pt x="41096" y="20913"/>
                    <a:pt x="41096" y="20913"/>
                  </a:cubicBezTo>
                  <a:close/>
                  <a:moveTo>
                    <a:pt x="47965" y="21156"/>
                  </a:moveTo>
                  <a:cubicBezTo>
                    <a:pt x="47844" y="21369"/>
                    <a:pt x="47753" y="21581"/>
                    <a:pt x="47661" y="21794"/>
                  </a:cubicBezTo>
                  <a:cubicBezTo>
                    <a:pt x="47722" y="21581"/>
                    <a:pt x="47844" y="21338"/>
                    <a:pt x="47965" y="21156"/>
                  </a:cubicBezTo>
                  <a:close/>
                  <a:moveTo>
                    <a:pt x="47661" y="21794"/>
                  </a:moveTo>
                  <a:cubicBezTo>
                    <a:pt x="47661" y="21825"/>
                    <a:pt x="47631" y="21855"/>
                    <a:pt x="47631" y="21885"/>
                  </a:cubicBezTo>
                  <a:cubicBezTo>
                    <a:pt x="47631" y="21855"/>
                    <a:pt x="47631" y="21825"/>
                    <a:pt x="47661" y="21794"/>
                  </a:cubicBezTo>
                  <a:close/>
                  <a:moveTo>
                    <a:pt x="16758" y="30701"/>
                  </a:moveTo>
                  <a:cubicBezTo>
                    <a:pt x="18019" y="30701"/>
                    <a:pt x="19266" y="30895"/>
                    <a:pt x="20518" y="31308"/>
                  </a:cubicBezTo>
                  <a:cubicBezTo>
                    <a:pt x="19259" y="30906"/>
                    <a:pt x="18005" y="30714"/>
                    <a:pt x="16738" y="30714"/>
                  </a:cubicBezTo>
                  <a:cubicBezTo>
                    <a:pt x="15038" y="30714"/>
                    <a:pt x="13315" y="31059"/>
                    <a:pt x="11521" y="31703"/>
                  </a:cubicBezTo>
                  <a:cubicBezTo>
                    <a:pt x="13322" y="31056"/>
                    <a:pt x="15052" y="30701"/>
                    <a:pt x="16758" y="30701"/>
                  </a:cubicBezTo>
                  <a:close/>
                  <a:moveTo>
                    <a:pt x="81688" y="30346"/>
                  </a:moveTo>
                  <a:cubicBezTo>
                    <a:pt x="81689" y="30346"/>
                    <a:pt x="81691" y="30346"/>
                    <a:pt x="81693" y="30346"/>
                  </a:cubicBezTo>
                  <a:lnTo>
                    <a:pt x="81693" y="30346"/>
                  </a:lnTo>
                  <a:cubicBezTo>
                    <a:pt x="79653" y="30347"/>
                    <a:pt x="77513" y="30779"/>
                    <a:pt x="74805" y="31733"/>
                  </a:cubicBezTo>
                  <a:cubicBezTo>
                    <a:pt x="77516" y="30778"/>
                    <a:pt x="79649" y="30346"/>
                    <a:pt x="81688" y="30346"/>
                  </a:cubicBezTo>
                  <a:close/>
                  <a:moveTo>
                    <a:pt x="61188" y="32220"/>
                  </a:moveTo>
                  <a:lnTo>
                    <a:pt x="61188" y="32220"/>
                  </a:lnTo>
                  <a:cubicBezTo>
                    <a:pt x="63194" y="32858"/>
                    <a:pt x="65109" y="33648"/>
                    <a:pt x="66993" y="34530"/>
                  </a:cubicBezTo>
                  <a:cubicBezTo>
                    <a:pt x="65109" y="33648"/>
                    <a:pt x="63163" y="32858"/>
                    <a:pt x="61188" y="32220"/>
                  </a:cubicBezTo>
                  <a:close/>
                  <a:moveTo>
                    <a:pt x="93377" y="51460"/>
                  </a:moveTo>
                  <a:lnTo>
                    <a:pt x="93407" y="51491"/>
                  </a:lnTo>
                  <a:cubicBezTo>
                    <a:pt x="93400" y="51485"/>
                    <a:pt x="93393" y="51479"/>
                    <a:pt x="93387" y="51474"/>
                  </a:cubicBezTo>
                  <a:lnTo>
                    <a:pt x="93387" y="51474"/>
                  </a:lnTo>
                  <a:cubicBezTo>
                    <a:pt x="93383" y="51469"/>
                    <a:pt x="93380" y="51465"/>
                    <a:pt x="93377" y="51460"/>
                  </a:cubicBezTo>
                  <a:close/>
                  <a:moveTo>
                    <a:pt x="93897" y="51980"/>
                  </a:moveTo>
                  <a:lnTo>
                    <a:pt x="93897" y="51980"/>
                  </a:lnTo>
                  <a:cubicBezTo>
                    <a:pt x="94017" y="52100"/>
                    <a:pt x="94138" y="52191"/>
                    <a:pt x="94258" y="52311"/>
                  </a:cubicBezTo>
                  <a:lnTo>
                    <a:pt x="94258" y="52342"/>
                  </a:lnTo>
                  <a:cubicBezTo>
                    <a:pt x="94168" y="52221"/>
                    <a:pt x="94018" y="52101"/>
                    <a:pt x="93897" y="51980"/>
                  </a:cubicBezTo>
                  <a:close/>
                  <a:moveTo>
                    <a:pt x="7296" y="0"/>
                  </a:moveTo>
                  <a:cubicBezTo>
                    <a:pt x="6658" y="31"/>
                    <a:pt x="6445" y="730"/>
                    <a:pt x="6171" y="1156"/>
                  </a:cubicBezTo>
                  <a:cubicBezTo>
                    <a:pt x="6080" y="1277"/>
                    <a:pt x="5959" y="1277"/>
                    <a:pt x="5807" y="1277"/>
                  </a:cubicBezTo>
                  <a:cubicBezTo>
                    <a:pt x="5107" y="1216"/>
                    <a:pt x="4500" y="700"/>
                    <a:pt x="3861" y="426"/>
                  </a:cubicBezTo>
                  <a:cubicBezTo>
                    <a:pt x="3653" y="315"/>
                    <a:pt x="3420" y="261"/>
                    <a:pt x="3188" y="261"/>
                  </a:cubicBezTo>
                  <a:cubicBezTo>
                    <a:pt x="2910" y="261"/>
                    <a:pt x="2634" y="338"/>
                    <a:pt x="2402" y="487"/>
                  </a:cubicBezTo>
                  <a:cubicBezTo>
                    <a:pt x="1460" y="1308"/>
                    <a:pt x="3284" y="2706"/>
                    <a:pt x="2615" y="3587"/>
                  </a:cubicBezTo>
                  <a:cubicBezTo>
                    <a:pt x="2129" y="4256"/>
                    <a:pt x="518" y="3922"/>
                    <a:pt x="730" y="5077"/>
                  </a:cubicBezTo>
                  <a:cubicBezTo>
                    <a:pt x="1308" y="6171"/>
                    <a:pt x="3101" y="6292"/>
                    <a:pt x="3284" y="7721"/>
                  </a:cubicBezTo>
                  <a:cubicBezTo>
                    <a:pt x="3375" y="7843"/>
                    <a:pt x="3345" y="8025"/>
                    <a:pt x="3405" y="8147"/>
                  </a:cubicBezTo>
                  <a:cubicBezTo>
                    <a:pt x="3405" y="8359"/>
                    <a:pt x="3375" y="8542"/>
                    <a:pt x="3375" y="8724"/>
                  </a:cubicBezTo>
                  <a:cubicBezTo>
                    <a:pt x="3314" y="10700"/>
                    <a:pt x="3253" y="12675"/>
                    <a:pt x="3162" y="14651"/>
                  </a:cubicBezTo>
                  <a:cubicBezTo>
                    <a:pt x="3101" y="16627"/>
                    <a:pt x="3010" y="18572"/>
                    <a:pt x="2949" y="20518"/>
                  </a:cubicBezTo>
                  <a:cubicBezTo>
                    <a:pt x="2889" y="22463"/>
                    <a:pt x="2797" y="24408"/>
                    <a:pt x="2737" y="26353"/>
                  </a:cubicBezTo>
                  <a:cubicBezTo>
                    <a:pt x="2676" y="28360"/>
                    <a:pt x="2585" y="30335"/>
                    <a:pt x="2524" y="32341"/>
                  </a:cubicBezTo>
                  <a:cubicBezTo>
                    <a:pt x="2463" y="34287"/>
                    <a:pt x="2372" y="36262"/>
                    <a:pt x="2311" y="38238"/>
                  </a:cubicBezTo>
                  <a:cubicBezTo>
                    <a:pt x="2250" y="40214"/>
                    <a:pt x="2159" y="42190"/>
                    <a:pt x="2098" y="44165"/>
                  </a:cubicBezTo>
                  <a:cubicBezTo>
                    <a:pt x="2038" y="46019"/>
                    <a:pt x="1946" y="47874"/>
                    <a:pt x="1886" y="49728"/>
                  </a:cubicBezTo>
                  <a:cubicBezTo>
                    <a:pt x="1794" y="49940"/>
                    <a:pt x="1794" y="50275"/>
                    <a:pt x="1612" y="50518"/>
                  </a:cubicBezTo>
                  <a:cubicBezTo>
                    <a:pt x="1156" y="51187"/>
                    <a:pt x="153" y="51521"/>
                    <a:pt x="62" y="52372"/>
                  </a:cubicBezTo>
                  <a:cubicBezTo>
                    <a:pt x="1" y="52737"/>
                    <a:pt x="366" y="53010"/>
                    <a:pt x="670" y="53102"/>
                  </a:cubicBezTo>
                  <a:cubicBezTo>
                    <a:pt x="974" y="53223"/>
                    <a:pt x="1399" y="53162"/>
                    <a:pt x="1642" y="53406"/>
                  </a:cubicBezTo>
                  <a:cubicBezTo>
                    <a:pt x="1794" y="54348"/>
                    <a:pt x="761" y="55746"/>
                    <a:pt x="1855" y="56415"/>
                  </a:cubicBezTo>
                  <a:cubicBezTo>
                    <a:pt x="2013" y="56488"/>
                    <a:pt x="2175" y="56518"/>
                    <a:pt x="2338" y="56518"/>
                  </a:cubicBezTo>
                  <a:cubicBezTo>
                    <a:pt x="2645" y="56518"/>
                    <a:pt x="2956" y="56412"/>
                    <a:pt x="3253" y="56293"/>
                  </a:cubicBezTo>
                  <a:cubicBezTo>
                    <a:pt x="3550" y="56219"/>
                    <a:pt x="3846" y="56125"/>
                    <a:pt x="4143" y="56125"/>
                  </a:cubicBezTo>
                  <a:cubicBezTo>
                    <a:pt x="4211" y="56125"/>
                    <a:pt x="4279" y="56130"/>
                    <a:pt x="4348" y="56141"/>
                  </a:cubicBezTo>
                  <a:cubicBezTo>
                    <a:pt x="4895" y="56597"/>
                    <a:pt x="4652" y="57813"/>
                    <a:pt x="5503" y="57965"/>
                  </a:cubicBezTo>
                  <a:cubicBezTo>
                    <a:pt x="6445" y="57904"/>
                    <a:pt x="6566" y="56779"/>
                    <a:pt x="6992" y="56141"/>
                  </a:cubicBezTo>
                  <a:cubicBezTo>
                    <a:pt x="7235" y="55746"/>
                    <a:pt x="7721" y="55746"/>
                    <a:pt x="8117" y="55685"/>
                  </a:cubicBezTo>
                  <a:lnTo>
                    <a:pt x="8360" y="55685"/>
                  </a:lnTo>
                  <a:cubicBezTo>
                    <a:pt x="8481" y="55655"/>
                    <a:pt x="8603" y="55655"/>
                    <a:pt x="8725" y="55655"/>
                  </a:cubicBezTo>
                  <a:cubicBezTo>
                    <a:pt x="8785" y="55624"/>
                    <a:pt x="8877" y="55624"/>
                    <a:pt x="8968" y="55624"/>
                  </a:cubicBezTo>
                  <a:lnTo>
                    <a:pt x="9211" y="55624"/>
                  </a:lnTo>
                  <a:cubicBezTo>
                    <a:pt x="9272" y="55624"/>
                    <a:pt x="9332" y="55624"/>
                    <a:pt x="9424" y="55594"/>
                  </a:cubicBezTo>
                  <a:lnTo>
                    <a:pt x="9819" y="55594"/>
                  </a:lnTo>
                  <a:lnTo>
                    <a:pt x="15533" y="55533"/>
                  </a:lnTo>
                  <a:cubicBezTo>
                    <a:pt x="19272" y="55503"/>
                    <a:pt x="22980" y="55472"/>
                    <a:pt x="26688" y="55442"/>
                  </a:cubicBezTo>
                  <a:cubicBezTo>
                    <a:pt x="30123" y="55412"/>
                    <a:pt x="33558" y="55381"/>
                    <a:pt x="37023" y="55381"/>
                  </a:cubicBezTo>
                  <a:cubicBezTo>
                    <a:pt x="40853" y="55351"/>
                    <a:pt x="44683" y="55320"/>
                    <a:pt x="48513" y="55290"/>
                  </a:cubicBezTo>
                  <a:cubicBezTo>
                    <a:pt x="52342" y="55260"/>
                    <a:pt x="56203" y="55229"/>
                    <a:pt x="60033" y="55199"/>
                  </a:cubicBezTo>
                  <a:cubicBezTo>
                    <a:pt x="63498" y="55168"/>
                    <a:pt x="66963" y="55138"/>
                    <a:pt x="70428" y="55108"/>
                  </a:cubicBezTo>
                  <a:cubicBezTo>
                    <a:pt x="74288" y="55077"/>
                    <a:pt x="78118" y="55047"/>
                    <a:pt x="81948" y="55016"/>
                  </a:cubicBezTo>
                  <a:cubicBezTo>
                    <a:pt x="85291" y="54986"/>
                    <a:pt x="88665" y="54956"/>
                    <a:pt x="92009" y="54925"/>
                  </a:cubicBezTo>
                  <a:cubicBezTo>
                    <a:pt x="92343" y="54956"/>
                    <a:pt x="92708" y="54956"/>
                    <a:pt x="92981" y="55168"/>
                  </a:cubicBezTo>
                  <a:cubicBezTo>
                    <a:pt x="93498" y="55533"/>
                    <a:pt x="93711" y="56324"/>
                    <a:pt x="94349" y="56506"/>
                  </a:cubicBezTo>
                  <a:cubicBezTo>
                    <a:pt x="94440" y="56506"/>
                    <a:pt x="94501" y="56536"/>
                    <a:pt x="94562" y="56536"/>
                  </a:cubicBezTo>
                  <a:cubicBezTo>
                    <a:pt x="95231" y="56536"/>
                    <a:pt x="95352" y="55837"/>
                    <a:pt x="95292" y="55229"/>
                  </a:cubicBezTo>
                  <a:cubicBezTo>
                    <a:pt x="95329" y="55116"/>
                    <a:pt x="95414" y="55085"/>
                    <a:pt x="95502" y="55085"/>
                  </a:cubicBezTo>
                  <a:cubicBezTo>
                    <a:pt x="95556" y="55085"/>
                    <a:pt x="95610" y="55096"/>
                    <a:pt x="95656" y="55108"/>
                  </a:cubicBezTo>
                  <a:cubicBezTo>
                    <a:pt x="95944" y="55280"/>
                    <a:pt x="96313" y="55405"/>
                    <a:pt x="96655" y="55405"/>
                  </a:cubicBezTo>
                  <a:cubicBezTo>
                    <a:pt x="97035" y="55405"/>
                    <a:pt x="97381" y="55250"/>
                    <a:pt x="97541" y="54834"/>
                  </a:cubicBezTo>
                  <a:cubicBezTo>
                    <a:pt x="97693" y="54439"/>
                    <a:pt x="97662" y="53983"/>
                    <a:pt x="97419" y="53649"/>
                  </a:cubicBezTo>
                  <a:cubicBezTo>
                    <a:pt x="97267" y="53406"/>
                    <a:pt x="96933" y="53162"/>
                    <a:pt x="97206" y="52858"/>
                  </a:cubicBezTo>
                  <a:cubicBezTo>
                    <a:pt x="97389" y="52615"/>
                    <a:pt x="97754" y="52554"/>
                    <a:pt x="97936" y="52281"/>
                  </a:cubicBezTo>
                  <a:cubicBezTo>
                    <a:pt x="98118" y="52038"/>
                    <a:pt x="98058" y="51703"/>
                    <a:pt x="97997" y="51430"/>
                  </a:cubicBezTo>
                  <a:cubicBezTo>
                    <a:pt x="97814" y="51095"/>
                    <a:pt x="97358" y="50943"/>
                    <a:pt x="97024" y="50822"/>
                  </a:cubicBezTo>
                  <a:cubicBezTo>
                    <a:pt x="96690" y="50670"/>
                    <a:pt x="96143" y="50792"/>
                    <a:pt x="96143" y="50305"/>
                  </a:cubicBezTo>
                  <a:cubicBezTo>
                    <a:pt x="96143" y="50275"/>
                    <a:pt x="96143" y="50244"/>
                    <a:pt x="96143" y="50184"/>
                  </a:cubicBezTo>
                  <a:cubicBezTo>
                    <a:pt x="96143" y="50133"/>
                    <a:pt x="96143" y="50082"/>
                    <a:pt x="96143" y="50032"/>
                  </a:cubicBezTo>
                  <a:cubicBezTo>
                    <a:pt x="96143" y="50001"/>
                    <a:pt x="96143" y="49971"/>
                    <a:pt x="96143" y="49940"/>
                  </a:cubicBezTo>
                  <a:lnTo>
                    <a:pt x="96143" y="49880"/>
                  </a:lnTo>
                  <a:cubicBezTo>
                    <a:pt x="96143" y="49819"/>
                    <a:pt x="96143" y="49758"/>
                    <a:pt x="96143" y="49697"/>
                  </a:cubicBezTo>
                  <a:cubicBezTo>
                    <a:pt x="96143" y="49667"/>
                    <a:pt x="96143" y="49636"/>
                    <a:pt x="96143" y="49606"/>
                  </a:cubicBezTo>
                  <a:lnTo>
                    <a:pt x="96143" y="49515"/>
                  </a:lnTo>
                  <a:cubicBezTo>
                    <a:pt x="96143" y="49484"/>
                    <a:pt x="96143" y="49454"/>
                    <a:pt x="96143" y="49393"/>
                  </a:cubicBezTo>
                  <a:cubicBezTo>
                    <a:pt x="96143" y="48451"/>
                    <a:pt x="96143" y="47509"/>
                    <a:pt x="96143" y="46567"/>
                  </a:cubicBezTo>
                  <a:cubicBezTo>
                    <a:pt x="96143" y="45624"/>
                    <a:pt x="96143" y="44652"/>
                    <a:pt x="96112" y="43709"/>
                  </a:cubicBezTo>
                  <a:cubicBezTo>
                    <a:pt x="96112" y="41764"/>
                    <a:pt x="96112" y="39819"/>
                    <a:pt x="96082" y="37873"/>
                  </a:cubicBezTo>
                  <a:lnTo>
                    <a:pt x="96051" y="31916"/>
                  </a:lnTo>
                  <a:cubicBezTo>
                    <a:pt x="96051" y="29940"/>
                    <a:pt x="96021" y="27995"/>
                    <a:pt x="96021" y="26019"/>
                  </a:cubicBezTo>
                  <a:lnTo>
                    <a:pt x="95991" y="20062"/>
                  </a:lnTo>
                  <a:cubicBezTo>
                    <a:pt x="95960" y="18025"/>
                    <a:pt x="95960" y="15989"/>
                    <a:pt x="95960" y="13952"/>
                  </a:cubicBezTo>
                  <a:lnTo>
                    <a:pt x="95930" y="8086"/>
                  </a:lnTo>
                  <a:cubicBezTo>
                    <a:pt x="95930" y="8055"/>
                    <a:pt x="95899" y="8055"/>
                    <a:pt x="95899" y="8025"/>
                  </a:cubicBezTo>
                  <a:cubicBezTo>
                    <a:pt x="95899" y="7964"/>
                    <a:pt x="95899" y="7934"/>
                    <a:pt x="95899" y="7873"/>
                  </a:cubicBezTo>
                  <a:cubicBezTo>
                    <a:pt x="95899" y="7873"/>
                    <a:pt x="95899" y="7843"/>
                    <a:pt x="95899" y="7812"/>
                  </a:cubicBezTo>
                  <a:lnTo>
                    <a:pt x="95899" y="7782"/>
                  </a:lnTo>
                  <a:cubicBezTo>
                    <a:pt x="95899" y="7751"/>
                    <a:pt x="95899" y="7691"/>
                    <a:pt x="95930" y="7660"/>
                  </a:cubicBezTo>
                  <a:cubicBezTo>
                    <a:pt x="95930" y="7599"/>
                    <a:pt x="95960" y="7569"/>
                    <a:pt x="95991" y="7539"/>
                  </a:cubicBezTo>
                  <a:cubicBezTo>
                    <a:pt x="96325" y="7204"/>
                    <a:pt x="96872" y="7174"/>
                    <a:pt x="97176" y="6840"/>
                  </a:cubicBezTo>
                  <a:cubicBezTo>
                    <a:pt x="97450" y="6566"/>
                    <a:pt x="97480" y="6049"/>
                    <a:pt x="97115" y="5806"/>
                  </a:cubicBezTo>
                  <a:cubicBezTo>
                    <a:pt x="96781" y="5563"/>
                    <a:pt x="96325" y="5593"/>
                    <a:pt x="95930" y="5441"/>
                  </a:cubicBezTo>
                  <a:cubicBezTo>
                    <a:pt x="95079" y="4560"/>
                    <a:pt x="97146" y="3374"/>
                    <a:pt x="96507" y="2341"/>
                  </a:cubicBezTo>
                  <a:cubicBezTo>
                    <a:pt x="96273" y="2081"/>
                    <a:pt x="96000" y="1982"/>
                    <a:pt x="95709" y="1982"/>
                  </a:cubicBezTo>
                  <a:cubicBezTo>
                    <a:pt x="94981" y="1982"/>
                    <a:pt x="94146" y="2606"/>
                    <a:pt x="93559" y="2888"/>
                  </a:cubicBezTo>
                  <a:cubicBezTo>
                    <a:pt x="93339" y="2980"/>
                    <a:pt x="93063" y="3083"/>
                    <a:pt x="92805" y="3083"/>
                  </a:cubicBezTo>
                  <a:cubicBezTo>
                    <a:pt x="92636" y="3083"/>
                    <a:pt x="92475" y="3039"/>
                    <a:pt x="92343" y="2918"/>
                  </a:cubicBezTo>
                  <a:cubicBezTo>
                    <a:pt x="92039" y="2432"/>
                    <a:pt x="92252" y="1794"/>
                    <a:pt x="92039" y="1308"/>
                  </a:cubicBezTo>
                  <a:cubicBezTo>
                    <a:pt x="91892" y="970"/>
                    <a:pt x="91611" y="817"/>
                    <a:pt x="91325" y="817"/>
                  </a:cubicBezTo>
                  <a:cubicBezTo>
                    <a:pt x="91019" y="817"/>
                    <a:pt x="90707" y="993"/>
                    <a:pt x="90550" y="1308"/>
                  </a:cubicBezTo>
                  <a:cubicBezTo>
                    <a:pt x="90063" y="1855"/>
                    <a:pt x="89516" y="2432"/>
                    <a:pt x="88817" y="2706"/>
                  </a:cubicBezTo>
                  <a:cubicBezTo>
                    <a:pt x="88756" y="2736"/>
                    <a:pt x="88665" y="2766"/>
                    <a:pt x="88604" y="2797"/>
                  </a:cubicBezTo>
                  <a:cubicBezTo>
                    <a:pt x="86690" y="2797"/>
                    <a:pt x="84775" y="2797"/>
                    <a:pt x="82860" y="2766"/>
                  </a:cubicBezTo>
                  <a:lnTo>
                    <a:pt x="72525" y="2736"/>
                  </a:lnTo>
                  <a:lnTo>
                    <a:pt x="62343" y="2675"/>
                  </a:lnTo>
                  <a:cubicBezTo>
                    <a:pt x="58513" y="2645"/>
                    <a:pt x="54683" y="2615"/>
                    <a:pt x="50853" y="2615"/>
                  </a:cubicBezTo>
                  <a:cubicBezTo>
                    <a:pt x="47479" y="2584"/>
                    <a:pt x="44075" y="2554"/>
                    <a:pt x="40701" y="2554"/>
                  </a:cubicBezTo>
                  <a:cubicBezTo>
                    <a:pt x="37388" y="2523"/>
                    <a:pt x="34105" y="2523"/>
                    <a:pt x="30792" y="2493"/>
                  </a:cubicBezTo>
                  <a:cubicBezTo>
                    <a:pt x="27175" y="2463"/>
                    <a:pt x="23558" y="2463"/>
                    <a:pt x="19941" y="2432"/>
                  </a:cubicBezTo>
                  <a:cubicBezTo>
                    <a:pt x="16627" y="2402"/>
                    <a:pt x="13284" y="2402"/>
                    <a:pt x="9971" y="2371"/>
                  </a:cubicBezTo>
                  <a:lnTo>
                    <a:pt x="9819" y="2371"/>
                  </a:lnTo>
                  <a:cubicBezTo>
                    <a:pt x="9788" y="2371"/>
                    <a:pt x="9758" y="2371"/>
                    <a:pt x="9728" y="2341"/>
                  </a:cubicBezTo>
                  <a:cubicBezTo>
                    <a:pt x="9667" y="2341"/>
                    <a:pt x="9576" y="2341"/>
                    <a:pt x="9515" y="2311"/>
                  </a:cubicBezTo>
                  <a:cubicBezTo>
                    <a:pt x="9454" y="2311"/>
                    <a:pt x="9393" y="2280"/>
                    <a:pt x="9332" y="2280"/>
                  </a:cubicBezTo>
                  <a:cubicBezTo>
                    <a:pt x="8907" y="2189"/>
                    <a:pt x="8603" y="1855"/>
                    <a:pt x="8421" y="1490"/>
                  </a:cubicBezTo>
                  <a:cubicBezTo>
                    <a:pt x="8086" y="973"/>
                    <a:pt x="7995" y="92"/>
                    <a:pt x="7296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7">
              <a:extLst>
                <a:ext uri="{FF2B5EF4-FFF2-40B4-BE49-F238E27FC236}">
                  <a16:creationId xmlns:a16="http://schemas.microsoft.com/office/drawing/2014/main" id="{9A574E1B-154C-6149-E66B-244268EFF001}"/>
                </a:ext>
              </a:extLst>
            </p:cNvPr>
            <p:cNvSpPr/>
            <p:nvPr/>
          </p:nvSpPr>
          <p:spPr>
            <a:xfrm>
              <a:off x="12734550" y="229820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7">
              <a:extLst>
                <a:ext uri="{FF2B5EF4-FFF2-40B4-BE49-F238E27FC236}">
                  <a16:creationId xmlns:a16="http://schemas.microsoft.com/office/drawing/2014/main" id="{45E6CE7D-BF55-CC4D-9EF4-C81F6BDE42B9}"/>
                </a:ext>
              </a:extLst>
            </p:cNvPr>
            <p:cNvSpPr/>
            <p:nvPr/>
          </p:nvSpPr>
          <p:spPr>
            <a:xfrm>
              <a:off x="14308275" y="1300450"/>
              <a:ext cx="186200" cy="146700"/>
            </a:xfrm>
            <a:custGeom>
              <a:avLst/>
              <a:gdLst/>
              <a:ahLst/>
              <a:cxnLst/>
              <a:rect l="l" t="t" r="r" b="b"/>
              <a:pathLst>
                <a:path w="7448" h="5868" extrusionOk="0">
                  <a:moveTo>
                    <a:pt x="3831" y="1"/>
                  </a:moveTo>
                  <a:cubicBezTo>
                    <a:pt x="366" y="244"/>
                    <a:pt x="1" y="5746"/>
                    <a:pt x="3709" y="5867"/>
                  </a:cubicBezTo>
                  <a:cubicBezTo>
                    <a:pt x="5654" y="5776"/>
                    <a:pt x="7448" y="3770"/>
                    <a:pt x="6779" y="1825"/>
                  </a:cubicBezTo>
                  <a:cubicBezTo>
                    <a:pt x="6202" y="791"/>
                    <a:pt x="5107" y="1"/>
                    <a:pt x="3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7">
              <a:extLst>
                <a:ext uri="{FF2B5EF4-FFF2-40B4-BE49-F238E27FC236}">
                  <a16:creationId xmlns:a16="http://schemas.microsoft.com/office/drawing/2014/main" id="{86C44932-F9CD-4FB2-632B-AA83FC4671B3}"/>
                </a:ext>
              </a:extLst>
            </p:cNvPr>
            <p:cNvSpPr/>
            <p:nvPr/>
          </p:nvSpPr>
          <p:spPr>
            <a:xfrm>
              <a:off x="14321950" y="1384900"/>
              <a:ext cx="161125" cy="64300"/>
            </a:xfrm>
            <a:custGeom>
              <a:avLst/>
              <a:gdLst/>
              <a:ahLst/>
              <a:cxnLst/>
              <a:rect l="l" t="t" r="r" b="b"/>
              <a:pathLst>
                <a:path w="6445" h="2572" extrusionOk="0">
                  <a:moveTo>
                    <a:pt x="363" y="0"/>
                  </a:moveTo>
                  <a:cubicBezTo>
                    <a:pt x="283" y="0"/>
                    <a:pt x="201" y="38"/>
                    <a:pt x="153" y="118"/>
                  </a:cubicBezTo>
                  <a:cubicBezTo>
                    <a:pt x="1" y="392"/>
                    <a:pt x="487" y="666"/>
                    <a:pt x="670" y="848"/>
                  </a:cubicBezTo>
                  <a:cubicBezTo>
                    <a:pt x="518" y="1000"/>
                    <a:pt x="639" y="1213"/>
                    <a:pt x="761" y="1334"/>
                  </a:cubicBezTo>
                  <a:cubicBezTo>
                    <a:pt x="1217" y="2003"/>
                    <a:pt x="1946" y="2459"/>
                    <a:pt x="2767" y="2550"/>
                  </a:cubicBezTo>
                  <a:cubicBezTo>
                    <a:pt x="2879" y="2564"/>
                    <a:pt x="2992" y="2572"/>
                    <a:pt x="3106" y="2572"/>
                  </a:cubicBezTo>
                  <a:cubicBezTo>
                    <a:pt x="3488" y="2572"/>
                    <a:pt x="3875" y="2487"/>
                    <a:pt x="4226" y="2277"/>
                  </a:cubicBezTo>
                  <a:cubicBezTo>
                    <a:pt x="4591" y="2185"/>
                    <a:pt x="4955" y="2064"/>
                    <a:pt x="5259" y="1851"/>
                  </a:cubicBezTo>
                  <a:cubicBezTo>
                    <a:pt x="5381" y="1790"/>
                    <a:pt x="5533" y="1669"/>
                    <a:pt x="5472" y="1486"/>
                  </a:cubicBezTo>
                  <a:cubicBezTo>
                    <a:pt x="5776" y="1273"/>
                    <a:pt x="6414" y="1061"/>
                    <a:pt x="6445" y="666"/>
                  </a:cubicBezTo>
                  <a:cubicBezTo>
                    <a:pt x="6418" y="560"/>
                    <a:pt x="6300" y="477"/>
                    <a:pt x="6190" y="477"/>
                  </a:cubicBezTo>
                  <a:cubicBezTo>
                    <a:pt x="6173" y="477"/>
                    <a:pt x="6157" y="479"/>
                    <a:pt x="6141" y="483"/>
                  </a:cubicBezTo>
                  <a:cubicBezTo>
                    <a:pt x="5715" y="696"/>
                    <a:pt x="5320" y="909"/>
                    <a:pt x="4864" y="1061"/>
                  </a:cubicBezTo>
                  <a:cubicBezTo>
                    <a:pt x="4395" y="1188"/>
                    <a:pt x="3891" y="1261"/>
                    <a:pt x="3389" y="1261"/>
                  </a:cubicBezTo>
                  <a:cubicBezTo>
                    <a:pt x="2327" y="1261"/>
                    <a:pt x="1270" y="934"/>
                    <a:pt x="548" y="88"/>
                  </a:cubicBezTo>
                  <a:cubicBezTo>
                    <a:pt x="505" y="31"/>
                    <a:pt x="435" y="0"/>
                    <a:pt x="36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7">
              <a:extLst>
                <a:ext uri="{FF2B5EF4-FFF2-40B4-BE49-F238E27FC236}">
                  <a16:creationId xmlns:a16="http://schemas.microsoft.com/office/drawing/2014/main" id="{79EAC116-77AD-B4EC-0080-4B74BB869D76}"/>
                </a:ext>
              </a:extLst>
            </p:cNvPr>
            <p:cNvSpPr/>
            <p:nvPr/>
          </p:nvSpPr>
          <p:spPr>
            <a:xfrm>
              <a:off x="14426825" y="13871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7">
              <a:extLst>
                <a:ext uri="{FF2B5EF4-FFF2-40B4-BE49-F238E27FC236}">
                  <a16:creationId xmlns:a16="http://schemas.microsoft.com/office/drawing/2014/main" id="{3475388A-7C07-F4CB-EAB3-C20476D516D1}"/>
                </a:ext>
              </a:extLst>
            </p:cNvPr>
            <p:cNvSpPr/>
            <p:nvPr/>
          </p:nvSpPr>
          <p:spPr>
            <a:xfrm>
              <a:off x="14442775" y="138480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92" y="1"/>
                    <a:pt x="1" y="62"/>
                    <a:pt x="1" y="214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7">
              <a:extLst>
                <a:ext uri="{FF2B5EF4-FFF2-40B4-BE49-F238E27FC236}">
                  <a16:creationId xmlns:a16="http://schemas.microsoft.com/office/drawing/2014/main" id="{DF1DA931-2ABD-C228-F0F1-BD9C1B5320D0}"/>
                </a:ext>
              </a:extLst>
            </p:cNvPr>
            <p:cNvSpPr/>
            <p:nvPr/>
          </p:nvSpPr>
          <p:spPr>
            <a:xfrm>
              <a:off x="14432150" y="1371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7">
              <a:extLst>
                <a:ext uri="{FF2B5EF4-FFF2-40B4-BE49-F238E27FC236}">
                  <a16:creationId xmlns:a16="http://schemas.microsoft.com/office/drawing/2014/main" id="{5804D8BD-4A17-B4EF-7984-90B401581169}"/>
                </a:ext>
              </a:extLst>
            </p:cNvPr>
            <p:cNvSpPr/>
            <p:nvPr/>
          </p:nvSpPr>
          <p:spPr>
            <a:xfrm>
              <a:off x="14339900" y="1295475"/>
              <a:ext cx="133175" cy="41875"/>
            </a:xfrm>
            <a:custGeom>
              <a:avLst/>
              <a:gdLst/>
              <a:ahLst/>
              <a:cxnLst/>
              <a:rect l="l" t="t" r="r" b="b"/>
              <a:pathLst>
                <a:path w="5327" h="1675" extrusionOk="0">
                  <a:moveTo>
                    <a:pt x="4177" y="838"/>
                  </a:moveTo>
                  <a:cubicBezTo>
                    <a:pt x="4207" y="869"/>
                    <a:pt x="4237" y="899"/>
                    <a:pt x="4268" y="899"/>
                  </a:cubicBezTo>
                  <a:cubicBezTo>
                    <a:pt x="4237" y="929"/>
                    <a:pt x="4237" y="929"/>
                    <a:pt x="4207" y="960"/>
                  </a:cubicBezTo>
                  <a:cubicBezTo>
                    <a:pt x="4207" y="929"/>
                    <a:pt x="4207" y="929"/>
                    <a:pt x="4177" y="899"/>
                  </a:cubicBezTo>
                  <a:cubicBezTo>
                    <a:pt x="4177" y="869"/>
                    <a:pt x="4177" y="869"/>
                    <a:pt x="4177" y="838"/>
                  </a:cubicBezTo>
                  <a:close/>
                  <a:moveTo>
                    <a:pt x="2611" y="0"/>
                  </a:moveTo>
                  <a:cubicBezTo>
                    <a:pt x="2495" y="0"/>
                    <a:pt x="2379" y="6"/>
                    <a:pt x="2262" y="18"/>
                  </a:cubicBezTo>
                  <a:cubicBezTo>
                    <a:pt x="1745" y="48"/>
                    <a:pt x="1076" y="139"/>
                    <a:pt x="742" y="595"/>
                  </a:cubicBezTo>
                  <a:cubicBezTo>
                    <a:pt x="0" y="1070"/>
                    <a:pt x="2009" y="1660"/>
                    <a:pt x="2417" y="1660"/>
                  </a:cubicBezTo>
                  <a:cubicBezTo>
                    <a:pt x="2427" y="1660"/>
                    <a:pt x="2436" y="1660"/>
                    <a:pt x="2444" y="1659"/>
                  </a:cubicBezTo>
                  <a:cubicBezTo>
                    <a:pt x="2496" y="1669"/>
                    <a:pt x="2575" y="1675"/>
                    <a:pt x="2673" y="1675"/>
                  </a:cubicBezTo>
                  <a:cubicBezTo>
                    <a:pt x="3430" y="1675"/>
                    <a:pt x="5326" y="1359"/>
                    <a:pt x="4815" y="686"/>
                  </a:cubicBezTo>
                  <a:cubicBezTo>
                    <a:pt x="4153" y="262"/>
                    <a:pt x="3398" y="0"/>
                    <a:pt x="261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7">
              <a:extLst>
                <a:ext uri="{FF2B5EF4-FFF2-40B4-BE49-F238E27FC236}">
                  <a16:creationId xmlns:a16="http://schemas.microsoft.com/office/drawing/2014/main" id="{2E835866-4B41-BC0C-352D-941CA6CAEA66}"/>
                </a:ext>
              </a:extLst>
            </p:cNvPr>
            <p:cNvSpPr/>
            <p:nvPr/>
          </p:nvSpPr>
          <p:spPr>
            <a:xfrm>
              <a:off x="12837125" y="1675825"/>
              <a:ext cx="2036550" cy="452175"/>
            </a:xfrm>
            <a:custGeom>
              <a:avLst/>
              <a:gdLst/>
              <a:ahLst/>
              <a:cxnLst/>
              <a:rect l="l" t="t" r="r" b="b"/>
              <a:pathLst>
                <a:path w="81462" h="18087" extrusionOk="0">
                  <a:moveTo>
                    <a:pt x="43846" y="0"/>
                  </a:moveTo>
                  <a:cubicBezTo>
                    <a:pt x="40977" y="0"/>
                    <a:pt x="38108" y="556"/>
                    <a:pt x="35321" y="1248"/>
                  </a:cubicBezTo>
                  <a:cubicBezTo>
                    <a:pt x="29150" y="2403"/>
                    <a:pt x="23497" y="5108"/>
                    <a:pt x="17509" y="6840"/>
                  </a:cubicBezTo>
                  <a:cubicBezTo>
                    <a:pt x="13436" y="8208"/>
                    <a:pt x="9271" y="9090"/>
                    <a:pt x="5107" y="9880"/>
                  </a:cubicBezTo>
                  <a:cubicBezTo>
                    <a:pt x="3527" y="10184"/>
                    <a:pt x="1976" y="10670"/>
                    <a:pt x="396" y="10974"/>
                  </a:cubicBezTo>
                  <a:cubicBezTo>
                    <a:pt x="335" y="10974"/>
                    <a:pt x="274" y="10944"/>
                    <a:pt x="214" y="10913"/>
                  </a:cubicBezTo>
                  <a:cubicBezTo>
                    <a:pt x="214" y="11400"/>
                    <a:pt x="183" y="11916"/>
                    <a:pt x="183" y="12403"/>
                  </a:cubicBezTo>
                  <a:lnTo>
                    <a:pt x="1" y="17904"/>
                  </a:lnTo>
                  <a:lnTo>
                    <a:pt x="9423" y="17904"/>
                  </a:lnTo>
                  <a:cubicBezTo>
                    <a:pt x="13193" y="17935"/>
                    <a:pt x="16962" y="17935"/>
                    <a:pt x="20731" y="17935"/>
                  </a:cubicBezTo>
                  <a:cubicBezTo>
                    <a:pt x="24439" y="17965"/>
                    <a:pt x="28147" y="17965"/>
                    <a:pt x="31855" y="17965"/>
                  </a:cubicBezTo>
                  <a:cubicBezTo>
                    <a:pt x="35685" y="17996"/>
                    <a:pt x="39485" y="17996"/>
                    <a:pt x="43315" y="17996"/>
                  </a:cubicBezTo>
                  <a:cubicBezTo>
                    <a:pt x="46871" y="17996"/>
                    <a:pt x="50458" y="18026"/>
                    <a:pt x="54014" y="18026"/>
                  </a:cubicBezTo>
                  <a:cubicBezTo>
                    <a:pt x="57661" y="18026"/>
                    <a:pt x="61309" y="18026"/>
                    <a:pt x="64956" y="18056"/>
                  </a:cubicBezTo>
                  <a:cubicBezTo>
                    <a:pt x="68847" y="18056"/>
                    <a:pt x="72738" y="18056"/>
                    <a:pt x="76628" y="18087"/>
                  </a:cubicBezTo>
                  <a:lnTo>
                    <a:pt x="81431" y="18087"/>
                  </a:lnTo>
                  <a:cubicBezTo>
                    <a:pt x="81461" y="16993"/>
                    <a:pt x="81461" y="15929"/>
                    <a:pt x="81461" y="14834"/>
                  </a:cubicBezTo>
                  <a:lnTo>
                    <a:pt x="81431" y="14834"/>
                  </a:lnTo>
                  <a:cubicBezTo>
                    <a:pt x="81400" y="14834"/>
                    <a:pt x="81340" y="14834"/>
                    <a:pt x="81309" y="14804"/>
                  </a:cubicBezTo>
                  <a:cubicBezTo>
                    <a:pt x="77844" y="13102"/>
                    <a:pt x="74197" y="11764"/>
                    <a:pt x="70732" y="10093"/>
                  </a:cubicBezTo>
                  <a:cubicBezTo>
                    <a:pt x="69151" y="9424"/>
                    <a:pt x="67479" y="8877"/>
                    <a:pt x="65959" y="8056"/>
                  </a:cubicBezTo>
                  <a:cubicBezTo>
                    <a:pt x="60245" y="5017"/>
                    <a:pt x="54409" y="1947"/>
                    <a:pt x="48087" y="457"/>
                  </a:cubicBezTo>
                  <a:cubicBezTo>
                    <a:pt x="46680" y="136"/>
                    <a:pt x="45263" y="0"/>
                    <a:pt x="43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7">
              <a:extLst>
                <a:ext uri="{FF2B5EF4-FFF2-40B4-BE49-F238E27FC236}">
                  <a16:creationId xmlns:a16="http://schemas.microsoft.com/office/drawing/2014/main" id="{BCAF9726-8F6E-A810-E9CA-82AA04886A54}"/>
                </a:ext>
              </a:extLst>
            </p:cNvPr>
            <p:cNvSpPr/>
            <p:nvPr/>
          </p:nvSpPr>
          <p:spPr>
            <a:xfrm>
              <a:off x="12831050" y="1980575"/>
              <a:ext cx="2053250" cy="153425"/>
            </a:xfrm>
            <a:custGeom>
              <a:avLst/>
              <a:gdLst/>
              <a:ahLst/>
              <a:cxnLst/>
              <a:rect l="l" t="t" r="r" b="b"/>
              <a:pathLst>
                <a:path w="82130" h="6137" extrusionOk="0">
                  <a:moveTo>
                    <a:pt x="2949" y="0"/>
                  </a:moveTo>
                  <a:cubicBezTo>
                    <a:pt x="2402" y="122"/>
                    <a:pt x="1824" y="243"/>
                    <a:pt x="1338" y="274"/>
                  </a:cubicBezTo>
                  <a:cubicBezTo>
                    <a:pt x="1034" y="334"/>
                    <a:pt x="700" y="426"/>
                    <a:pt x="396" y="517"/>
                  </a:cubicBezTo>
                  <a:cubicBezTo>
                    <a:pt x="365" y="517"/>
                    <a:pt x="305" y="547"/>
                    <a:pt x="274" y="547"/>
                  </a:cubicBezTo>
                  <a:cubicBezTo>
                    <a:pt x="274" y="1520"/>
                    <a:pt x="305" y="2523"/>
                    <a:pt x="305" y="3526"/>
                  </a:cubicBezTo>
                  <a:cubicBezTo>
                    <a:pt x="122" y="3891"/>
                    <a:pt x="213" y="4377"/>
                    <a:pt x="122" y="4803"/>
                  </a:cubicBezTo>
                  <a:cubicBezTo>
                    <a:pt x="92" y="5076"/>
                    <a:pt x="1" y="5410"/>
                    <a:pt x="92" y="5714"/>
                  </a:cubicBezTo>
                  <a:cubicBezTo>
                    <a:pt x="3466" y="5714"/>
                    <a:pt x="6840" y="5745"/>
                    <a:pt x="10244" y="5775"/>
                  </a:cubicBezTo>
                  <a:cubicBezTo>
                    <a:pt x="13587" y="5775"/>
                    <a:pt x="16961" y="5806"/>
                    <a:pt x="20335" y="5836"/>
                  </a:cubicBezTo>
                  <a:lnTo>
                    <a:pt x="29211" y="5836"/>
                  </a:lnTo>
                  <a:lnTo>
                    <a:pt x="39941" y="5866"/>
                  </a:lnTo>
                  <a:cubicBezTo>
                    <a:pt x="43406" y="5866"/>
                    <a:pt x="46871" y="5897"/>
                    <a:pt x="50336" y="5897"/>
                  </a:cubicBezTo>
                  <a:lnTo>
                    <a:pt x="61157" y="5927"/>
                  </a:lnTo>
                  <a:lnTo>
                    <a:pt x="71552" y="5927"/>
                  </a:lnTo>
                  <a:cubicBezTo>
                    <a:pt x="74774" y="5927"/>
                    <a:pt x="78026" y="5958"/>
                    <a:pt x="81279" y="5958"/>
                  </a:cubicBezTo>
                  <a:cubicBezTo>
                    <a:pt x="81340" y="5958"/>
                    <a:pt x="81431" y="5897"/>
                    <a:pt x="81461" y="5836"/>
                  </a:cubicBezTo>
                  <a:lnTo>
                    <a:pt x="81461" y="5927"/>
                  </a:lnTo>
                  <a:cubicBezTo>
                    <a:pt x="81474" y="6072"/>
                    <a:pt x="81567" y="6137"/>
                    <a:pt x="81666" y="6137"/>
                  </a:cubicBezTo>
                  <a:cubicBezTo>
                    <a:pt x="81795" y="6137"/>
                    <a:pt x="81934" y="6026"/>
                    <a:pt x="81917" y="5836"/>
                  </a:cubicBezTo>
                  <a:cubicBezTo>
                    <a:pt x="81856" y="4803"/>
                    <a:pt x="82130" y="3556"/>
                    <a:pt x="81917" y="2523"/>
                  </a:cubicBezTo>
                  <a:cubicBezTo>
                    <a:pt x="81856" y="2492"/>
                    <a:pt x="81795" y="2462"/>
                    <a:pt x="81735" y="2432"/>
                  </a:cubicBezTo>
                  <a:cubicBezTo>
                    <a:pt x="81704" y="2462"/>
                    <a:pt x="81674" y="2462"/>
                    <a:pt x="81643" y="2462"/>
                  </a:cubicBezTo>
                  <a:cubicBezTo>
                    <a:pt x="81552" y="2432"/>
                    <a:pt x="81491" y="2401"/>
                    <a:pt x="81461" y="2310"/>
                  </a:cubicBezTo>
                  <a:cubicBezTo>
                    <a:pt x="81066" y="2128"/>
                    <a:pt x="80671" y="1976"/>
                    <a:pt x="80306" y="1763"/>
                  </a:cubicBezTo>
                  <a:cubicBezTo>
                    <a:pt x="80184" y="1733"/>
                    <a:pt x="80093" y="1702"/>
                    <a:pt x="80002" y="1672"/>
                  </a:cubicBezTo>
                  <a:cubicBezTo>
                    <a:pt x="79911" y="1672"/>
                    <a:pt x="79850" y="1733"/>
                    <a:pt x="79820" y="1824"/>
                  </a:cubicBezTo>
                  <a:cubicBezTo>
                    <a:pt x="80549" y="2067"/>
                    <a:pt x="81279" y="2340"/>
                    <a:pt x="81826" y="2827"/>
                  </a:cubicBezTo>
                  <a:cubicBezTo>
                    <a:pt x="82008" y="3252"/>
                    <a:pt x="81887" y="3739"/>
                    <a:pt x="81887" y="4195"/>
                  </a:cubicBezTo>
                  <a:cubicBezTo>
                    <a:pt x="81887" y="4195"/>
                    <a:pt x="81887" y="4195"/>
                    <a:pt x="81887" y="4225"/>
                  </a:cubicBezTo>
                  <a:cubicBezTo>
                    <a:pt x="81947" y="4286"/>
                    <a:pt x="81947" y="4377"/>
                    <a:pt x="81917" y="4468"/>
                  </a:cubicBezTo>
                  <a:cubicBezTo>
                    <a:pt x="81877" y="4549"/>
                    <a:pt x="81795" y="4590"/>
                    <a:pt x="81710" y="4590"/>
                  </a:cubicBezTo>
                  <a:cubicBezTo>
                    <a:pt x="81667" y="4590"/>
                    <a:pt x="81623" y="4580"/>
                    <a:pt x="81583" y="4559"/>
                  </a:cubicBezTo>
                  <a:cubicBezTo>
                    <a:pt x="80640" y="4255"/>
                    <a:pt x="79759" y="3891"/>
                    <a:pt x="78847" y="3465"/>
                  </a:cubicBezTo>
                  <a:lnTo>
                    <a:pt x="74500" y="3465"/>
                  </a:lnTo>
                  <a:cubicBezTo>
                    <a:pt x="71127" y="3465"/>
                    <a:pt x="67753" y="3465"/>
                    <a:pt x="64379" y="3435"/>
                  </a:cubicBezTo>
                  <a:lnTo>
                    <a:pt x="53497" y="3435"/>
                  </a:lnTo>
                  <a:cubicBezTo>
                    <a:pt x="50093" y="3435"/>
                    <a:pt x="46658" y="3404"/>
                    <a:pt x="43254" y="3404"/>
                  </a:cubicBezTo>
                  <a:lnTo>
                    <a:pt x="33223" y="3404"/>
                  </a:lnTo>
                  <a:cubicBezTo>
                    <a:pt x="29849" y="3374"/>
                    <a:pt x="26445" y="3374"/>
                    <a:pt x="23071" y="3374"/>
                  </a:cubicBezTo>
                  <a:cubicBezTo>
                    <a:pt x="19545" y="3374"/>
                    <a:pt x="16019" y="3374"/>
                    <a:pt x="12493" y="3344"/>
                  </a:cubicBezTo>
                  <a:lnTo>
                    <a:pt x="2949" y="3344"/>
                  </a:lnTo>
                  <a:cubicBezTo>
                    <a:pt x="2949" y="2584"/>
                    <a:pt x="2949" y="1854"/>
                    <a:pt x="2949" y="1094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7">
              <a:extLst>
                <a:ext uri="{FF2B5EF4-FFF2-40B4-BE49-F238E27FC236}">
                  <a16:creationId xmlns:a16="http://schemas.microsoft.com/office/drawing/2014/main" id="{610F5D85-9074-465E-A7CF-E5C5A3652F4B}"/>
                </a:ext>
              </a:extLst>
            </p:cNvPr>
            <p:cNvSpPr/>
            <p:nvPr/>
          </p:nvSpPr>
          <p:spPr>
            <a:xfrm>
              <a:off x="12965550" y="200945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7" y="365"/>
                    <a:pt x="457" y="24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7">
              <a:extLst>
                <a:ext uri="{FF2B5EF4-FFF2-40B4-BE49-F238E27FC236}">
                  <a16:creationId xmlns:a16="http://schemas.microsoft.com/office/drawing/2014/main" id="{C2BD4E58-FF5B-3A01-2E13-5D1433C2E31A}"/>
                </a:ext>
              </a:extLst>
            </p:cNvPr>
            <p:cNvSpPr/>
            <p:nvPr/>
          </p:nvSpPr>
          <p:spPr>
            <a:xfrm>
              <a:off x="13254325" y="20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0" y="122"/>
                    <a:pt x="30" y="244"/>
                  </a:cubicBezTo>
                  <a:cubicBezTo>
                    <a:pt x="30" y="366"/>
                    <a:pt x="122" y="457"/>
                    <a:pt x="243" y="457"/>
                  </a:cubicBezTo>
                  <a:cubicBezTo>
                    <a:pt x="365" y="457"/>
                    <a:pt x="48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7">
              <a:extLst>
                <a:ext uri="{FF2B5EF4-FFF2-40B4-BE49-F238E27FC236}">
                  <a16:creationId xmlns:a16="http://schemas.microsoft.com/office/drawing/2014/main" id="{2A76D113-0ADA-BCE3-87F5-67F73B2F72F7}"/>
                </a:ext>
              </a:extLst>
            </p:cNvPr>
            <p:cNvSpPr/>
            <p:nvPr/>
          </p:nvSpPr>
          <p:spPr>
            <a:xfrm>
              <a:off x="13273300" y="2004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7">
              <a:extLst>
                <a:ext uri="{FF2B5EF4-FFF2-40B4-BE49-F238E27FC236}">
                  <a16:creationId xmlns:a16="http://schemas.microsoft.com/office/drawing/2014/main" id="{7517B874-448F-8DC3-041F-E8DC320C084B}"/>
                </a:ext>
              </a:extLst>
            </p:cNvPr>
            <p:cNvSpPr/>
            <p:nvPr/>
          </p:nvSpPr>
          <p:spPr>
            <a:xfrm>
              <a:off x="13267225" y="1989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7">
              <a:extLst>
                <a:ext uri="{FF2B5EF4-FFF2-40B4-BE49-F238E27FC236}">
                  <a16:creationId xmlns:a16="http://schemas.microsoft.com/office/drawing/2014/main" id="{388979C2-2B1C-0F52-C418-055A7B9AE298}"/>
                </a:ext>
              </a:extLst>
            </p:cNvPr>
            <p:cNvSpPr/>
            <p:nvPr/>
          </p:nvSpPr>
          <p:spPr>
            <a:xfrm>
              <a:off x="13488350" y="1870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7">
              <a:extLst>
                <a:ext uri="{FF2B5EF4-FFF2-40B4-BE49-F238E27FC236}">
                  <a16:creationId xmlns:a16="http://schemas.microsoft.com/office/drawing/2014/main" id="{2D481A48-F6A5-424D-C010-8D909BD621E6}"/>
                </a:ext>
              </a:extLst>
            </p:cNvPr>
            <p:cNvSpPr/>
            <p:nvPr/>
          </p:nvSpPr>
          <p:spPr>
            <a:xfrm>
              <a:off x="13507350" y="1862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7">
              <a:extLst>
                <a:ext uri="{FF2B5EF4-FFF2-40B4-BE49-F238E27FC236}">
                  <a16:creationId xmlns:a16="http://schemas.microsoft.com/office/drawing/2014/main" id="{B930A878-C974-D071-2825-17AE4833B540}"/>
                </a:ext>
              </a:extLst>
            </p:cNvPr>
            <p:cNvSpPr/>
            <p:nvPr/>
          </p:nvSpPr>
          <p:spPr>
            <a:xfrm>
              <a:off x="13769525" y="2007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1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7">
              <a:extLst>
                <a:ext uri="{FF2B5EF4-FFF2-40B4-BE49-F238E27FC236}">
                  <a16:creationId xmlns:a16="http://schemas.microsoft.com/office/drawing/2014/main" id="{84C8A13D-3C6D-D6D1-1C89-8AE3BC63A665}"/>
                </a:ext>
              </a:extLst>
            </p:cNvPr>
            <p:cNvSpPr/>
            <p:nvPr/>
          </p:nvSpPr>
          <p:spPr>
            <a:xfrm>
              <a:off x="13891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6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7">
              <a:extLst>
                <a:ext uri="{FF2B5EF4-FFF2-40B4-BE49-F238E27FC236}">
                  <a16:creationId xmlns:a16="http://schemas.microsoft.com/office/drawing/2014/main" id="{664EB642-9789-6BE3-51A6-BEFDE558B252}"/>
                </a:ext>
              </a:extLst>
            </p:cNvPr>
            <p:cNvSpPr/>
            <p:nvPr/>
          </p:nvSpPr>
          <p:spPr>
            <a:xfrm>
              <a:off x="13910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7">
              <a:extLst>
                <a:ext uri="{FF2B5EF4-FFF2-40B4-BE49-F238E27FC236}">
                  <a16:creationId xmlns:a16="http://schemas.microsoft.com/office/drawing/2014/main" id="{D4B3AE37-33E5-09F4-A9F5-DA1C3F8BABD2}"/>
                </a:ext>
              </a:extLst>
            </p:cNvPr>
            <p:cNvSpPr/>
            <p:nvPr/>
          </p:nvSpPr>
          <p:spPr>
            <a:xfrm>
              <a:off x="13900975" y="18460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7">
              <a:extLst>
                <a:ext uri="{FF2B5EF4-FFF2-40B4-BE49-F238E27FC236}">
                  <a16:creationId xmlns:a16="http://schemas.microsoft.com/office/drawing/2014/main" id="{0588066B-0DC3-E62C-9CC6-E1EE4AAA29DE}"/>
                </a:ext>
              </a:extLst>
            </p:cNvPr>
            <p:cNvSpPr/>
            <p:nvPr/>
          </p:nvSpPr>
          <p:spPr>
            <a:xfrm>
              <a:off x="14095525" y="200260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91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7">
              <a:extLst>
                <a:ext uri="{FF2B5EF4-FFF2-40B4-BE49-F238E27FC236}">
                  <a16:creationId xmlns:a16="http://schemas.microsoft.com/office/drawing/2014/main" id="{A6641CC6-72ED-B2EC-92BB-21AED608A69F}"/>
                </a:ext>
              </a:extLst>
            </p:cNvPr>
            <p:cNvSpPr/>
            <p:nvPr/>
          </p:nvSpPr>
          <p:spPr>
            <a:xfrm>
              <a:off x="14312850" y="1915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44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7">
              <a:extLst>
                <a:ext uri="{FF2B5EF4-FFF2-40B4-BE49-F238E27FC236}">
                  <a16:creationId xmlns:a16="http://schemas.microsoft.com/office/drawing/2014/main" id="{0996A30D-1F6D-8B1B-62A6-A7D7B8F5D2CA}"/>
                </a:ext>
              </a:extLst>
            </p:cNvPr>
            <p:cNvSpPr/>
            <p:nvPr/>
          </p:nvSpPr>
          <p:spPr>
            <a:xfrm>
              <a:off x="14328050" y="1920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7">
              <a:extLst>
                <a:ext uri="{FF2B5EF4-FFF2-40B4-BE49-F238E27FC236}">
                  <a16:creationId xmlns:a16="http://schemas.microsoft.com/office/drawing/2014/main" id="{8BF8AAF9-5413-D7E7-54BF-2137ADE096A4}"/>
                </a:ext>
              </a:extLst>
            </p:cNvPr>
            <p:cNvSpPr/>
            <p:nvPr/>
          </p:nvSpPr>
          <p:spPr>
            <a:xfrm>
              <a:off x="14592475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7">
              <a:extLst>
                <a:ext uri="{FF2B5EF4-FFF2-40B4-BE49-F238E27FC236}">
                  <a16:creationId xmlns:a16="http://schemas.microsoft.com/office/drawing/2014/main" id="{7DEC91AF-C8FF-257C-5791-03E759DE8E57}"/>
                </a:ext>
              </a:extLst>
            </p:cNvPr>
            <p:cNvSpPr/>
            <p:nvPr/>
          </p:nvSpPr>
          <p:spPr>
            <a:xfrm>
              <a:off x="14608450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44"/>
                  </a:cubicBezTo>
                  <a:cubicBezTo>
                    <a:pt x="0" y="36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7">
              <a:extLst>
                <a:ext uri="{FF2B5EF4-FFF2-40B4-BE49-F238E27FC236}">
                  <a16:creationId xmlns:a16="http://schemas.microsoft.com/office/drawing/2014/main" id="{216B380C-60BA-16CE-06AE-27C6A970644A}"/>
                </a:ext>
              </a:extLst>
            </p:cNvPr>
            <p:cNvSpPr/>
            <p:nvPr/>
          </p:nvSpPr>
          <p:spPr>
            <a:xfrm>
              <a:off x="12836375" y="1674600"/>
              <a:ext cx="2044900" cy="420725"/>
            </a:xfrm>
            <a:custGeom>
              <a:avLst/>
              <a:gdLst/>
              <a:ahLst/>
              <a:cxnLst/>
              <a:rect l="l" t="t" r="r" b="b"/>
              <a:pathLst>
                <a:path w="81796" h="16829" extrusionOk="0">
                  <a:moveTo>
                    <a:pt x="43140" y="0"/>
                  </a:moveTo>
                  <a:cubicBezTo>
                    <a:pt x="41725" y="0"/>
                    <a:pt x="40305" y="111"/>
                    <a:pt x="38876" y="354"/>
                  </a:cubicBezTo>
                  <a:cubicBezTo>
                    <a:pt x="35746" y="901"/>
                    <a:pt x="32737" y="1935"/>
                    <a:pt x="29636" y="2664"/>
                  </a:cubicBezTo>
                  <a:cubicBezTo>
                    <a:pt x="28147" y="3151"/>
                    <a:pt x="26718" y="3819"/>
                    <a:pt x="25198" y="4215"/>
                  </a:cubicBezTo>
                  <a:cubicBezTo>
                    <a:pt x="25155" y="4193"/>
                    <a:pt x="25116" y="4183"/>
                    <a:pt x="25081" y="4183"/>
                  </a:cubicBezTo>
                  <a:cubicBezTo>
                    <a:pt x="25016" y="4183"/>
                    <a:pt x="24964" y="4216"/>
                    <a:pt x="24925" y="4275"/>
                  </a:cubicBezTo>
                  <a:cubicBezTo>
                    <a:pt x="24894" y="4306"/>
                    <a:pt x="24894" y="4336"/>
                    <a:pt x="24864" y="4367"/>
                  </a:cubicBezTo>
                  <a:cubicBezTo>
                    <a:pt x="24742" y="4397"/>
                    <a:pt x="24621" y="4427"/>
                    <a:pt x="24499" y="4458"/>
                  </a:cubicBezTo>
                  <a:cubicBezTo>
                    <a:pt x="22432" y="5278"/>
                    <a:pt x="20274" y="5978"/>
                    <a:pt x="18147" y="6585"/>
                  </a:cubicBezTo>
                  <a:cubicBezTo>
                    <a:pt x="16536" y="7072"/>
                    <a:pt x="14955" y="7680"/>
                    <a:pt x="13314" y="8014"/>
                  </a:cubicBezTo>
                  <a:cubicBezTo>
                    <a:pt x="13283" y="8014"/>
                    <a:pt x="13283" y="8014"/>
                    <a:pt x="13283" y="8044"/>
                  </a:cubicBezTo>
                  <a:cubicBezTo>
                    <a:pt x="12645" y="8196"/>
                    <a:pt x="11976" y="8348"/>
                    <a:pt x="11338" y="8500"/>
                  </a:cubicBezTo>
                  <a:cubicBezTo>
                    <a:pt x="9697" y="8926"/>
                    <a:pt x="7994" y="9169"/>
                    <a:pt x="6323" y="9503"/>
                  </a:cubicBezTo>
                  <a:cubicBezTo>
                    <a:pt x="5168" y="9716"/>
                    <a:pt x="4013" y="10172"/>
                    <a:pt x="2858" y="10233"/>
                  </a:cubicBezTo>
                  <a:cubicBezTo>
                    <a:pt x="2797" y="10263"/>
                    <a:pt x="2736" y="10263"/>
                    <a:pt x="2675" y="10294"/>
                  </a:cubicBezTo>
                  <a:cubicBezTo>
                    <a:pt x="2645" y="10324"/>
                    <a:pt x="2584" y="10354"/>
                    <a:pt x="2523" y="10354"/>
                  </a:cubicBezTo>
                  <a:cubicBezTo>
                    <a:pt x="2493" y="10354"/>
                    <a:pt x="2462" y="10354"/>
                    <a:pt x="2432" y="10324"/>
                  </a:cubicBezTo>
                  <a:cubicBezTo>
                    <a:pt x="1943" y="10596"/>
                    <a:pt x="1309" y="10916"/>
                    <a:pt x="745" y="10916"/>
                  </a:cubicBezTo>
                  <a:cubicBezTo>
                    <a:pt x="678" y="10916"/>
                    <a:pt x="612" y="10911"/>
                    <a:pt x="547" y="10902"/>
                  </a:cubicBezTo>
                  <a:cubicBezTo>
                    <a:pt x="547" y="10902"/>
                    <a:pt x="547" y="10871"/>
                    <a:pt x="547" y="10871"/>
                  </a:cubicBezTo>
                  <a:cubicBezTo>
                    <a:pt x="517" y="10871"/>
                    <a:pt x="517" y="10871"/>
                    <a:pt x="517" y="10902"/>
                  </a:cubicBezTo>
                  <a:cubicBezTo>
                    <a:pt x="517" y="10871"/>
                    <a:pt x="487" y="10871"/>
                    <a:pt x="456" y="10871"/>
                  </a:cubicBezTo>
                  <a:cubicBezTo>
                    <a:pt x="396" y="10871"/>
                    <a:pt x="304" y="10902"/>
                    <a:pt x="244" y="10993"/>
                  </a:cubicBezTo>
                  <a:cubicBezTo>
                    <a:pt x="213" y="11054"/>
                    <a:pt x="183" y="11114"/>
                    <a:pt x="183" y="11236"/>
                  </a:cubicBezTo>
                  <a:cubicBezTo>
                    <a:pt x="152" y="11266"/>
                    <a:pt x="122" y="11297"/>
                    <a:pt x="92" y="11327"/>
                  </a:cubicBezTo>
                  <a:cubicBezTo>
                    <a:pt x="31" y="11449"/>
                    <a:pt x="61" y="11601"/>
                    <a:pt x="61" y="11722"/>
                  </a:cubicBezTo>
                  <a:cubicBezTo>
                    <a:pt x="31" y="11844"/>
                    <a:pt x="0" y="11996"/>
                    <a:pt x="61" y="12087"/>
                  </a:cubicBezTo>
                  <a:cubicBezTo>
                    <a:pt x="31" y="12117"/>
                    <a:pt x="31" y="12148"/>
                    <a:pt x="31" y="12178"/>
                  </a:cubicBezTo>
                  <a:cubicBezTo>
                    <a:pt x="31" y="12239"/>
                    <a:pt x="61" y="12269"/>
                    <a:pt x="92" y="12300"/>
                  </a:cubicBezTo>
                  <a:cubicBezTo>
                    <a:pt x="61" y="12300"/>
                    <a:pt x="31" y="12330"/>
                    <a:pt x="0" y="12330"/>
                  </a:cubicBezTo>
                  <a:cubicBezTo>
                    <a:pt x="0" y="12482"/>
                    <a:pt x="0" y="12634"/>
                    <a:pt x="0" y="12756"/>
                  </a:cubicBezTo>
                  <a:cubicBezTo>
                    <a:pt x="31" y="12786"/>
                    <a:pt x="61" y="12786"/>
                    <a:pt x="92" y="12786"/>
                  </a:cubicBezTo>
                  <a:cubicBezTo>
                    <a:pt x="122" y="12786"/>
                    <a:pt x="152" y="12786"/>
                    <a:pt x="183" y="12756"/>
                  </a:cubicBezTo>
                  <a:cubicBezTo>
                    <a:pt x="517" y="12665"/>
                    <a:pt x="821" y="12573"/>
                    <a:pt x="1155" y="12513"/>
                  </a:cubicBezTo>
                  <a:cubicBezTo>
                    <a:pt x="1642" y="12482"/>
                    <a:pt x="2219" y="12361"/>
                    <a:pt x="2766" y="12239"/>
                  </a:cubicBezTo>
                  <a:cubicBezTo>
                    <a:pt x="3405" y="12117"/>
                    <a:pt x="4013" y="11965"/>
                    <a:pt x="4347" y="11905"/>
                  </a:cubicBezTo>
                  <a:cubicBezTo>
                    <a:pt x="6718" y="11510"/>
                    <a:pt x="9058" y="10932"/>
                    <a:pt x="11368" y="10263"/>
                  </a:cubicBezTo>
                  <a:cubicBezTo>
                    <a:pt x="12736" y="10020"/>
                    <a:pt x="14104" y="9716"/>
                    <a:pt x="15411" y="9260"/>
                  </a:cubicBezTo>
                  <a:cubicBezTo>
                    <a:pt x="18663" y="8075"/>
                    <a:pt x="22159" y="7649"/>
                    <a:pt x="25381" y="6342"/>
                  </a:cubicBezTo>
                  <a:cubicBezTo>
                    <a:pt x="27904" y="5491"/>
                    <a:pt x="30396" y="4458"/>
                    <a:pt x="32949" y="3698"/>
                  </a:cubicBezTo>
                  <a:cubicBezTo>
                    <a:pt x="36080" y="2999"/>
                    <a:pt x="39241" y="2421"/>
                    <a:pt x="42402" y="2087"/>
                  </a:cubicBezTo>
                  <a:cubicBezTo>
                    <a:pt x="44682" y="2087"/>
                    <a:pt x="47023" y="2117"/>
                    <a:pt x="49181" y="3060"/>
                  </a:cubicBezTo>
                  <a:cubicBezTo>
                    <a:pt x="52859" y="4215"/>
                    <a:pt x="56354" y="5917"/>
                    <a:pt x="59880" y="7497"/>
                  </a:cubicBezTo>
                  <a:cubicBezTo>
                    <a:pt x="62889" y="8804"/>
                    <a:pt x="65837" y="10203"/>
                    <a:pt x="68907" y="11388"/>
                  </a:cubicBezTo>
                  <a:cubicBezTo>
                    <a:pt x="70731" y="12148"/>
                    <a:pt x="72494" y="13120"/>
                    <a:pt x="74379" y="13759"/>
                  </a:cubicBezTo>
                  <a:cubicBezTo>
                    <a:pt x="75807" y="14367"/>
                    <a:pt x="77236" y="15096"/>
                    <a:pt x="78664" y="15735"/>
                  </a:cubicBezTo>
                  <a:cubicBezTo>
                    <a:pt x="79546" y="16130"/>
                    <a:pt x="80458" y="16494"/>
                    <a:pt x="81400" y="16798"/>
                  </a:cubicBezTo>
                  <a:cubicBezTo>
                    <a:pt x="81430" y="16819"/>
                    <a:pt x="81468" y="16829"/>
                    <a:pt x="81506" y="16829"/>
                  </a:cubicBezTo>
                  <a:cubicBezTo>
                    <a:pt x="81582" y="16829"/>
                    <a:pt x="81664" y="16788"/>
                    <a:pt x="81704" y="16707"/>
                  </a:cubicBezTo>
                  <a:cubicBezTo>
                    <a:pt x="81765" y="16616"/>
                    <a:pt x="81734" y="16525"/>
                    <a:pt x="81674" y="16464"/>
                  </a:cubicBezTo>
                  <a:cubicBezTo>
                    <a:pt x="81674" y="16434"/>
                    <a:pt x="81674" y="16434"/>
                    <a:pt x="81674" y="16434"/>
                  </a:cubicBezTo>
                  <a:cubicBezTo>
                    <a:pt x="81674" y="15978"/>
                    <a:pt x="81795" y="15461"/>
                    <a:pt x="81613" y="15035"/>
                  </a:cubicBezTo>
                  <a:cubicBezTo>
                    <a:pt x="81066" y="14579"/>
                    <a:pt x="80336" y="14306"/>
                    <a:pt x="79607" y="14063"/>
                  </a:cubicBezTo>
                  <a:cubicBezTo>
                    <a:pt x="79607" y="14063"/>
                    <a:pt x="79607" y="14063"/>
                    <a:pt x="79607" y="14032"/>
                  </a:cubicBezTo>
                  <a:cubicBezTo>
                    <a:pt x="79455" y="14002"/>
                    <a:pt x="79303" y="13941"/>
                    <a:pt x="79151" y="13880"/>
                  </a:cubicBezTo>
                  <a:cubicBezTo>
                    <a:pt x="78847" y="13789"/>
                    <a:pt x="78543" y="13668"/>
                    <a:pt x="78269" y="13546"/>
                  </a:cubicBezTo>
                  <a:cubicBezTo>
                    <a:pt x="75898" y="12421"/>
                    <a:pt x="73588" y="11175"/>
                    <a:pt x="71126" y="10263"/>
                  </a:cubicBezTo>
                  <a:cubicBezTo>
                    <a:pt x="70944" y="10203"/>
                    <a:pt x="70792" y="10142"/>
                    <a:pt x="70610" y="10111"/>
                  </a:cubicBezTo>
                  <a:cubicBezTo>
                    <a:pt x="70579" y="10111"/>
                    <a:pt x="70579" y="10081"/>
                    <a:pt x="70549" y="10051"/>
                  </a:cubicBezTo>
                  <a:cubicBezTo>
                    <a:pt x="69485" y="9655"/>
                    <a:pt x="68452" y="9291"/>
                    <a:pt x="67448" y="8744"/>
                  </a:cubicBezTo>
                  <a:cubicBezTo>
                    <a:pt x="65017" y="7771"/>
                    <a:pt x="62859" y="6281"/>
                    <a:pt x="60488" y="5187"/>
                  </a:cubicBezTo>
                  <a:cubicBezTo>
                    <a:pt x="58755" y="4336"/>
                    <a:pt x="56932" y="3637"/>
                    <a:pt x="55138" y="2877"/>
                  </a:cubicBezTo>
                  <a:cubicBezTo>
                    <a:pt x="53862" y="2360"/>
                    <a:pt x="52555" y="1722"/>
                    <a:pt x="51217" y="1266"/>
                  </a:cubicBezTo>
                  <a:cubicBezTo>
                    <a:pt x="51217" y="1175"/>
                    <a:pt x="51156" y="1053"/>
                    <a:pt x="51035" y="1023"/>
                  </a:cubicBezTo>
                  <a:cubicBezTo>
                    <a:pt x="48419" y="389"/>
                    <a:pt x="45790" y="0"/>
                    <a:pt x="43140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7">
              <a:extLst>
                <a:ext uri="{FF2B5EF4-FFF2-40B4-BE49-F238E27FC236}">
                  <a16:creationId xmlns:a16="http://schemas.microsoft.com/office/drawing/2014/main" id="{EF7768B0-E045-D171-1D05-EE5310288E31}"/>
                </a:ext>
              </a:extLst>
            </p:cNvPr>
            <p:cNvSpPr/>
            <p:nvPr/>
          </p:nvSpPr>
          <p:spPr>
            <a:xfrm>
              <a:off x="13137300" y="1268600"/>
              <a:ext cx="496975" cy="148900"/>
            </a:xfrm>
            <a:custGeom>
              <a:avLst/>
              <a:gdLst/>
              <a:ahLst/>
              <a:cxnLst/>
              <a:rect l="l" t="t" r="r" b="b"/>
              <a:pathLst>
                <a:path w="19879" h="5956" extrusionOk="0">
                  <a:moveTo>
                    <a:pt x="9534" y="0"/>
                  </a:moveTo>
                  <a:cubicBezTo>
                    <a:pt x="7863" y="0"/>
                    <a:pt x="6243" y="755"/>
                    <a:pt x="5198" y="2521"/>
                  </a:cubicBezTo>
                  <a:cubicBezTo>
                    <a:pt x="5137" y="2643"/>
                    <a:pt x="5076" y="2795"/>
                    <a:pt x="5015" y="2916"/>
                  </a:cubicBezTo>
                  <a:lnTo>
                    <a:pt x="5046" y="2916"/>
                  </a:lnTo>
                  <a:cubicBezTo>
                    <a:pt x="5015" y="2947"/>
                    <a:pt x="5015" y="2977"/>
                    <a:pt x="4985" y="3038"/>
                  </a:cubicBezTo>
                  <a:cubicBezTo>
                    <a:pt x="4985" y="3068"/>
                    <a:pt x="4955" y="3099"/>
                    <a:pt x="4955" y="3129"/>
                  </a:cubicBezTo>
                  <a:lnTo>
                    <a:pt x="4863" y="3281"/>
                  </a:lnTo>
                  <a:cubicBezTo>
                    <a:pt x="4863" y="3281"/>
                    <a:pt x="4833" y="3281"/>
                    <a:pt x="4803" y="3251"/>
                  </a:cubicBezTo>
                  <a:cubicBezTo>
                    <a:pt x="4711" y="3251"/>
                    <a:pt x="4620" y="3220"/>
                    <a:pt x="4529" y="3190"/>
                  </a:cubicBezTo>
                  <a:lnTo>
                    <a:pt x="4468" y="3190"/>
                  </a:lnTo>
                  <a:cubicBezTo>
                    <a:pt x="4377" y="3159"/>
                    <a:pt x="4316" y="3129"/>
                    <a:pt x="4255" y="3129"/>
                  </a:cubicBezTo>
                  <a:lnTo>
                    <a:pt x="4225" y="3129"/>
                  </a:lnTo>
                  <a:cubicBezTo>
                    <a:pt x="4044" y="3100"/>
                    <a:pt x="3861" y="3085"/>
                    <a:pt x="3678" y="3085"/>
                  </a:cubicBezTo>
                  <a:cubicBezTo>
                    <a:pt x="2350" y="3085"/>
                    <a:pt x="998" y="3835"/>
                    <a:pt x="304" y="4983"/>
                  </a:cubicBezTo>
                  <a:cubicBezTo>
                    <a:pt x="182" y="5196"/>
                    <a:pt x="91" y="5409"/>
                    <a:pt x="0" y="5622"/>
                  </a:cubicBezTo>
                  <a:cubicBezTo>
                    <a:pt x="1854" y="5652"/>
                    <a:pt x="3678" y="5682"/>
                    <a:pt x="5502" y="5713"/>
                  </a:cubicBezTo>
                  <a:cubicBezTo>
                    <a:pt x="7477" y="5743"/>
                    <a:pt x="9453" y="5774"/>
                    <a:pt x="11429" y="5804"/>
                  </a:cubicBezTo>
                  <a:cubicBezTo>
                    <a:pt x="13374" y="5834"/>
                    <a:pt x="15350" y="5865"/>
                    <a:pt x="17295" y="5925"/>
                  </a:cubicBezTo>
                  <a:cubicBezTo>
                    <a:pt x="18177" y="5925"/>
                    <a:pt x="19028" y="5956"/>
                    <a:pt x="19879" y="5956"/>
                  </a:cubicBezTo>
                  <a:cubicBezTo>
                    <a:pt x="19788" y="5743"/>
                    <a:pt x="19696" y="5530"/>
                    <a:pt x="19545" y="5348"/>
                  </a:cubicBezTo>
                  <a:cubicBezTo>
                    <a:pt x="19035" y="4655"/>
                    <a:pt x="18197" y="4263"/>
                    <a:pt x="17362" y="4263"/>
                  </a:cubicBezTo>
                  <a:cubicBezTo>
                    <a:pt x="16951" y="4263"/>
                    <a:pt x="16541" y="4357"/>
                    <a:pt x="16171" y="4558"/>
                  </a:cubicBezTo>
                  <a:cubicBezTo>
                    <a:pt x="16140" y="4588"/>
                    <a:pt x="16110" y="4588"/>
                    <a:pt x="16110" y="4618"/>
                  </a:cubicBezTo>
                  <a:lnTo>
                    <a:pt x="16079" y="4618"/>
                  </a:lnTo>
                  <a:cubicBezTo>
                    <a:pt x="16049" y="4649"/>
                    <a:pt x="16049" y="4649"/>
                    <a:pt x="16019" y="4649"/>
                  </a:cubicBezTo>
                  <a:cubicBezTo>
                    <a:pt x="16019" y="4649"/>
                    <a:pt x="16019" y="4649"/>
                    <a:pt x="15988" y="4679"/>
                  </a:cubicBezTo>
                  <a:cubicBezTo>
                    <a:pt x="15958" y="4679"/>
                    <a:pt x="15927" y="4710"/>
                    <a:pt x="15897" y="4710"/>
                  </a:cubicBezTo>
                  <a:cubicBezTo>
                    <a:pt x="15867" y="4710"/>
                    <a:pt x="15867" y="4710"/>
                    <a:pt x="15867" y="4740"/>
                  </a:cubicBezTo>
                  <a:cubicBezTo>
                    <a:pt x="15867" y="4710"/>
                    <a:pt x="15836" y="4710"/>
                    <a:pt x="15836" y="4679"/>
                  </a:cubicBezTo>
                  <a:cubicBezTo>
                    <a:pt x="15806" y="4649"/>
                    <a:pt x="15806" y="4588"/>
                    <a:pt x="15775" y="4527"/>
                  </a:cubicBezTo>
                  <a:cubicBezTo>
                    <a:pt x="15745" y="4467"/>
                    <a:pt x="15715" y="4436"/>
                    <a:pt x="15684" y="4375"/>
                  </a:cubicBezTo>
                  <a:cubicBezTo>
                    <a:pt x="14765" y="1765"/>
                    <a:pt x="12090" y="0"/>
                    <a:pt x="9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7">
              <a:extLst>
                <a:ext uri="{FF2B5EF4-FFF2-40B4-BE49-F238E27FC236}">
                  <a16:creationId xmlns:a16="http://schemas.microsoft.com/office/drawing/2014/main" id="{481BB277-561F-6349-11C5-CAA6BB107416}"/>
                </a:ext>
              </a:extLst>
            </p:cNvPr>
            <p:cNvSpPr/>
            <p:nvPr/>
          </p:nvSpPr>
          <p:spPr>
            <a:xfrm>
              <a:off x="13741400" y="1399275"/>
              <a:ext cx="263700" cy="95750"/>
            </a:xfrm>
            <a:custGeom>
              <a:avLst/>
              <a:gdLst/>
              <a:ahLst/>
              <a:cxnLst/>
              <a:rect l="l" t="t" r="r" b="b"/>
              <a:pathLst>
                <a:path w="10548" h="3830" extrusionOk="0">
                  <a:moveTo>
                    <a:pt x="6689" y="0"/>
                  </a:moveTo>
                  <a:cubicBezTo>
                    <a:pt x="5364" y="0"/>
                    <a:pt x="4010" y="608"/>
                    <a:pt x="3405" y="1793"/>
                  </a:cubicBezTo>
                  <a:cubicBezTo>
                    <a:pt x="3314" y="1945"/>
                    <a:pt x="3223" y="2127"/>
                    <a:pt x="3131" y="2309"/>
                  </a:cubicBezTo>
                  <a:cubicBezTo>
                    <a:pt x="3131" y="2340"/>
                    <a:pt x="3101" y="2370"/>
                    <a:pt x="3101" y="2370"/>
                  </a:cubicBezTo>
                  <a:cubicBezTo>
                    <a:pt x="3071" y="2431"/>
                    <a:pt x="3040" y="2492"/>
                    <a:pt x="3010" y="2522"/>
                  </a:cubicBezTo>
                  <a:cubicBezTo>
                    <a:pt x="2979" y="2613"/>
                    <a:pt x="2949" y="2674"/>
                    <a:pt x="2919" y="2765"/>
                  </a:cubicBezTo>
                  <a:cubicBezTo>
                    <a:pt x="2888" y="2735"/>
                    <a:pt x="2858" y="2705"/>
                    <a:pt x="2858" y="2674"/>
                  </a:cubicBezTo>
                  <a:cubicBezTo>
                    <a:pt x="2550" y="2342"/>
                    <a:pt x="2129" y="2189"/>
                    <a:pt x="1703" y="2189"/>
                  </a:cubicBezTo>
                  <a:cubicBezTo>
                    <a:pt x="1077" y="2189"/>
                    <a:pt x="442" y="2521"/>
                    <a:pt x="153" y="3100"/>
                  </a:cubicBezTo>
                  <a:cubicBezTo>
                    <a:pt x="61" y="3221"/>
                    <a:pt x="61" y="3404"/>
                    <a:pt x="1" y="3586"/>
                  </a:cubicBezTo>
                  <a:cubicBezTo>
                    <a:pt x="1672" y="3616"/>
                    <a:pt x="3314" y="3677"/>
                    <a:pt x="4986" y="3708"/>
                  </a:cubicBezTo>
                  <a:cubicBezTo>
                    <a:pt x="6840" y="3738"/>
                    <a:pt x="8694" y="3768"/>
                    <a:pt x="10548" y="3829"/>
                  </a:cubicBezTo>
                  <a:cubicBezTo>
                    <a:pt x="10487" y="3556"/>
                    <a:pt x="10487" y="3252"/>
                    <a:pt x="10366" y="3009"/>
                  </a:cubicBezTo>
                  <a:cubicBezTo>
                    <a:pt x="10001" y="1671"/>
                    <a:pt x="9028" y="486"/>
                    <a:pt x="7691" y="121"/>
                  </a:cubicBezTo>
                  <a:cubicBezTo>
                    <a:pt x="7368" y="40"/>
                    <a:pt x="7029" y="0"/>
                    <a:pt x="66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7">
              <a:extLst>
                <a:ext uri="{FF2B5EF4-FFF2-40B4-BE49-F238E27FC236}">
                  <a16:creationId xmlns:a16="http://schemas.microsoft.com/office/drawing/2014/main" id="{1E5BF995-F636-F38E-AB0B-7C15ABB1BBCC}"/>
                </a:ext>
              </a:extLst>
            </p:cNvPr>
            <p:cNvSpPr/>
            <p:nvPr/>
          </p:nvSpPr>
          <p:spPr>
            <a:xfrm>
              <a:off x="13129700" y="1362775"/>
              <a:ext cx="511875" cy="58000"/>
            </a:xfrm>
            <a:custGeom>
              <a:avLst/>
              <a:gdLst/>
              <a:ahLst/>
              <a:cxnLst/>
              <a:rect l="l" t="t" r="r" b="b"/>
              <a:pathLst>
                <a:path w="20475" h="2320" extrusionOk="0">
                  <a:moveTo>
                    <a:pt x="6687" y="0"/>
                  </a:moveTo>
                  <a:cubicBezTo>
                    <a:pt x="6596" y="122"/>
                    <a:pt x="6474" y="213"/>
                    <a:pt x="6353" y="304"/>
                  </a:cubicBezTo>
                  <a:cubicBezTo>
                    <a:pt x="6140" y="396"/>
                    <a:pt x="5958" y="700"/>
                    <a:pt x="5745" y="791"/>
                  </a:cubicBezTo>
                  <a:cubicBezTo>
                    <a:pt x="5065" y="1280"/>
                    <a:pt x="4236" y="1560"/>
                    <a:pt x="3394" y="1560"/>
                  </a:cubicBezTo>
                  <a:cubicBezTo>
                    <a:pt x="3032" y="1560"/>
                    <a:pt x="2667" y="1508"/>
                    <a:pt x="2310" y="1399"/>
                  </a:cubicBezTo>
                  <a:cubicBezTo>
                    <a:pt x="2280" y="1368"/>
                    <a:pt x="2219" y="1368"/>
                    <a:pt x="2158" y="1338"/>
                  </a:cubicBezTo>
                  <a:cubicBezTo>
                    <a:pt x="2067" y="1307"/>
                    <a:pt x="2006" y="1307"/>
                    <a:pt x="1915" y="1277"/>
                  </a:cubicBezTo>
                  <a:cubicBezTo>
                    <a:pt x="1854" y="1247"/>
                    <a:pt x="1763" y="1216"/>
                    <a:pt x="1702" y="1186"/>
                  </a:cubicBezTo>
                  <a:lnTo>
                    <a:pt x="1672" y="1186"/>
                  </a:lnTo>
                  <a:cubicBezTo>
                    <a:pt x="1520" y="1125"/>
                    <a:pt x="1368" y="1095"/>
                    <a:pt x="1216" y="1003"/>
                  </a:cubicBezTo>
                  <a:cubicBezTo>
                    <a:pt x="1094" y="943"/>
                    <a:pt x="942" y="851"/>
                    <a:pt x="821" y="791"/>
                  </a:cubicBezTo>
                  <a:cubicBezTo>
                    <a:pt x="798" y="783"/>
                    <a:pt x="775" y="779"/>
                    <a:pt x="753" y="779"/>
                  </a:cubicBezTo>
                  <a:cubicBezTo>
                    <a:pt x="686" y="779"/>
                    <a:pt x="623" y="813"/>
                    <a:pt x="578" y="882"/>
                  </a:cubicBezTo>
                  <a:cubicBezTo>
                    <a:pt x="547" y="943"/>
                    <a:pt x="547" y="1003"/>
                    <a:pt x="547" y="1064"/>
                  </a:cubicBezTo>
                  <a:cubicBezTo>
                    <a:pt x="334" y="1186"/>
                    <a:pt x="61" y="1672"/>
                    <a:pt x="0" y="1885"/>
                  </a:cubicBezTo>
                  <a:cubicBezTo>
                    <a:pt x="0" y="2112"/>
                    <a:pt x="129" y="2174"/>
                    <a:pt x="300" y="2174"/>
                  </a:cubicBezTo>
                  <a:cubicBezTo>
                    <a:pt x="404" y="2174"/>
                    <a:pt x="524" y="2151"/>
                    <a:pt x="638" y="2128"/>
                  </a:cubicBezTo>
                  <a:cubicBezTo>
                    <a:pt x="760" y="2098"/>
                    <a:pt x="882" y="2098"/>
                    <a:pt x="973" y="2098"/>
                  </a:cubicBezTo>
                  <a:cubicBezTo>
                    <a:pt x="1119" y="2081"/>
                    <a:pt x="1266" y="2074"/>
                    <a:pt x="1413" y="2074"/>
                  </a:cubicBezTo>
                  <a:cubicBezTo>
                    <a:pt x="1813" y="2074"/>
                    <a:pt x="2214" y="2130"/>
                    <a:pt x="2614" y="2219"/>
                  </a:cubicBezTo>
                  <a:cubicBezTo>
                    <a:pt x="2630" y="2223"/>
                    <a:pt x="2646" y="2225"/>
                    <a:pt x="2662" y="2225"/>
                  </a:cubicBezTo>
                  <a:cubicBezTo>
                    <a:pt x="2766" y="2225"/>
                    <a:pt x="2861" y="2143"/>
                    <a:pt x="2888" y="2037"/>
                  </a:cubicBezTo>
                  <a:cubicBezTo>
                    <a:pt x="2918" y="2007"/>
                    <a:pt x="2918" y="2007"/>
                    <a:pt x="2918" y="1976"/>
                  </a:cubicBezTo>
                  <a:cubicBezTo>
                    <a:pt x="3040" y="2007"/>
                    <a:pt x="3161" y="2007"/>
                    <a:pt x="3222" y="2007"/>
                  </a:cubicBezTo>
                  <a:cubicBezTo>
                    <a:pt x="3300" y="2012"/>
                    <a:pt x="3378" y="2014"/>
                    <a:pt x="3454" y="2014"/>
                  </a:cubicBezTo>
                  <a:cubicBezTo>
                    <a:pt x="3824" y="2014"/>
                    <a:pt x="4177" y="1955"/>
                    <a:pt x="4529" y="1855"/>
                  </a:cubicBezTo>
                  <a:cubicBezTo>
                    <a:pt x="4559" y="1915"/>
                    <a:pt x="4620" y="1946"/>
                    <a:pt x="4651" y="1946"/>
                  </a:cubicBezTo>
                  <a:cubicBezTo>
                    <a:pt x="6201" y="2128"/>
                    <a:pt x="7721" y="2067"/>
                    <a:pt x="9271" y="2280"/>
                  </a:cubicBezTo>
                  <a:cubicBezTo>
                    <a:pt x="11370" y="2244"/>
                    <a:pt x="13491" y="2197"/>
                    <a:pt x="15608" y="2197"/>
                  </a:cubicBezTo>
                  <a:cubicBezTo>
                    <a:pt x="17046" y="2197"/>
                    <a:pt x="18483" y="2219"/>
                    <a:pt x="19909" y="2280"/>
                  </a:cubicBezTo>
                  <a:cubicBezTo>
                    <a:pt x="19970" y="2280"/>
                    <a:pt x="20031" y="2280"/>
                    <a:pt x="20061" y="2250"/>
                  </a:cubicBezTo>
                  <a:cubicBezTo>
                    <a:pt x="20092" y="2280"/>
                    <a:pt x="20122" y="2280"/>
                    <a:pt x="20122" y="2310"/>
                  </a:cubicBezTo>
                  <a:cubicBezTo>
                    <a:pt x="20146" y="2316"/>
                    <a:pt x="20168" y="2319"/>
                    <a:pt x="20189" y="2319"/>
                  </a:cubicBezTo>
                  <a:cubicBezTo>
                    <a:pt x="20387" y="2319"/>
                    <a:pt x="20475" y="2080"/>
                    <a:pt x="20365" y="1915"/>
                  </a:cubicBezTo>
                  <a:cubicBezTo>
                    <a:pt x="20061" y="1581"/>
                    <a:pt x="19788" y="1247"/>
                    <a:pt x="19514" y="882"/>
                  </a:cubicBezTo>
                  <a:cubicBezTo>
                    <a:pt x="19474" y="801"/>
                    <a:pt x="19379" y="747"/>
                    <a:pt x="19285" y="747"/>
                  </a:cubicBezTo>
                  <a:cubicBezTo>
                    <a:pt x="19237" y="747"/>
                    <a:pt x="19190" y="760"/>
                    <a:pt x="19149" y="791"/>
                  </a:cubicBezTo>
                  <a:cubicBezTo>
                    <a:pt x="18997" y="882"/>
                    <a:pt x="18815" y="973"/>
                    <a:pt x="18663" y="1034"/>
                  </a:cubicBezTo>
                  <a:cubicBezTo>
                    <a:pt x="18602" y="1095"/>
                    <a:pt x="18542" y="1125"/>
                    <a:pt x="18481" y="1155"/>
                  </a:cubicBezTo>
                  <a:cubicBezTo>
                    <a:pt x="18298" y="1277"/>
                    <a:pt x="18086" y="1307"/>
                    <a:pt x="17873" y="1368"/>
                  </a:cubicBezTo>
                  <a:cubicBezTo>
                    <a:pt x="17721" y="1399"/>
                    <a:pt x="17569" y="1429"/>
                    <a:pt x="17386" y="1459"/>
                  </a:cubicBezTo>
                  <a:cubicBezTo>
                    <a:pt x="17279" y="1481"/>
                    <a:pt x="17172" y="1502"/>
                    <a:pt x="17053" y="1502"/>
                  </a:cubicBezTo>
                  <a:cubicBezTo>
                    <a:pt x="17004" y="1502"/>
                    <a:pt x="16954" y="1499"/>
                    <a:pt x="16900" y="1490"/>
                  </a:cubicBezTo>
                  <a:lnTo>
                    <a:pt x="16809" y="1490"/>
                  </a:lnTo>
                  <a:cubicBezTo>
                    <a:pt x="16444" y="1490"/>
                    <a:pt x="16079" y="1429"/>
                    <a:pt x="15745" y="1307"/>
                  </a:cubicBezTo>
                  <a:cubicBezTo>
                    <a:pt x="15563" y="1247"/>
                    <a:pt x="15380" y="1186"/>
                    <a:pt x="15228" y="1095"/>
                  </a:cubicBezTo>
                  <a:cubicBezTo>
                    <a:pt x="15016" y="1034"/>
                    <a:pt x="14833" y="943"/>
                    <a:pt x="14651" y="851"/>
                  </a:cubicBezTo>
                  <a:lnTo>
                    <a:pt x="14651" y="851"/>
                  </a:lnTo>
                  <a:cubicBezTo>
                    <a:pt x="14651" y="851"/>
                    <a:pt x="14651" y="852"/>
                    <a:pt x="14681" y="882"/>
                  </a:cubicBezTo>
                  <a:cubicBezTo>
                    <a:pt x="14529" y="821"/>
                    <a:pt x="14408" y="760"/>
                    <a:pt x="14286" y="700"/>
                  </a:cubicBezTo>
                  <a:lnTo>
                    <a:pt x="14134" y="639"/>
                  </a:lnTo>
                  <a:cubicBezTo>
                    <a:pt x="14073" y="669"/>
                    <a:pt x="14013" y="700"/>
                    <a:pt x="13952" y="730"/>
                  </a:cubicBezTo>
                  <a:cubicBezTo>
                    <a:pt x="13739" y="851"/>
                    <a:pt x="13526" y="943"/>
                    <a:pt x="13313" y="1064"/>
                  </a:cubicBezTo>
                  <a:cubicBezTo>
                    <a:pt x="12979" y="1216"/>
                    <a:pt x="12614" y="1338"/>
                    <a:pt x="12219" y="1429"/>
                  </a:cubicBezTo>
                  <a:cubicBezTo>
                    <a:pt x="12037" y="1459"/>
                    <a:pt x="11854" y="1459"/>
                    <a:pt x="11672" y="1490"/>
                  </a:cubicBezTo>
                  <a:cubicBezTo>
                    <a:pt x="11357" y="1544"/>
                    <a:pt x="11039" y="1571"/>
                    <a:pt x="10720" y="1571"/>
                  </a:cubicBezTo>
                  <a:cubicBezTo>
                    <a:pt x="10147" y="1571"/>
                    <a:pt x="9575" y="1483"/>
                    <a:pt x="9028" y="1307"/>
                  </a:cubicBezTo>
                  <a:cubicBezTo>
                    <a:pt x="8207" y="1003"/>
                    <a:pt x="7295" y="760"/>
                    <a:pt x="6748" y="61"/>
                  </a:cubicBezTo>
                  <a:cubicBezTo>
                    <a:pt x="6718" y="31"/>
                    <a:pt x="6718" y="31"/>
                    <a:pt x="668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7">
              <a:extLst>
                <a:ext uri="{FF2B5EF4-FFF2-40B4-BE49-F238E27FC236}">
                  <a16:creationId xmlns:a16="http://schemas.microsoft.com/office/drawing/2014/main" id="{D1EF0681-C0A5-6A4C-AECA-74569B226C39}"/>
                </a:ext>
              </a:extLst>
            </p:cNvPr>
            <p:cNvSpPr/>
            <p:nvPr/>
          </p:nvSpPr>
          <p:spPr>
            <a:xfrm>
              <a:off x="13195050" y="1366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7">
              <a:extLst>
                <a:ext uri="{FF2B5EF4-FFF2-40B4-BE49-F238E27FC236}">
                  <a16:creationId xmlns:a16="http://schemas.microsoft.com/office/drawing/2014/main" id="{5D191B61-81AF-9FB2-1D9A-57C69964BE71}"/>
                </a:ext>
              </a:extLst>
            </p:cNvPr>
            <p:cNvSpPr/>
            <p:nvPr/>
          </p:nvSpPr>
          <p:spPr>
            <a:xfrm>
              <a:off x="13211000" y="1363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2" y="426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7">
              <a:extLst>
                <a:ext uri="{FF2B5EF4-FFF2-40B4-BE49-F238E27FC236}">
                  <a16:creationId xmlns:a16="http://schemas.microsoft.com/office/drawing/2014/main" id="{29B69AF9-2CAB-142F-4B4A-102A9E51CB78}"/>
                </a:ext>
              </a:extLst>
            </p:cNvPr>
            <p:cNvSpPr/>
            <p:nvPr/>
          </p:nvSpPr>
          <p:spPr>
            <a:xfrm>
              <a:off x="13434400" y="1357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7">
              <a:extLst>
                <a:ext uri="{FF2B5EF4-FFF2-40B4-BE49-F238E27FC236}">
                  <a16:creationId xmlns:a16="http://schemas.microsoft.com/office/drawing/2014/main" id="{D06EDF20-D74F-E998-9CCE-1E41FC601051}"/>
                </a:ext>
              </a:extLst>
            </p:cNvPr>
            <p:cNvSpPr/>
            <p:nvPr/>
          </p:nvSpPr>
          <p:spPr>
            <a:xfrm>
              <a:off x="13448850" y="1347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7">
              <a:extLst>
                <a:ext uri="{FF2B5EF4-FFF2-40B4-BE49-F238E27FC236}">
                  <a16:creationId xmlns:a16="http://schemas.microsoft.com/office/drawing/2014/main" id="{1C4CCA81-F866-5CDE-B234-BEC16B4A0E6D}"/>
                </a:ext>
              </a:extLst>
            </p:cNvPr>
            <p:cNvSpPr/>
            <p:nvPr/>
          </p:nvSpPr>
          <p:spPr>
            <a:xfrm>
              <a:off x="13432900" y="1343025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43" y="0"/>
                  </a:moveTo>
                  <a:cubicBezTo>
                    <a:pt x="122" y="0"/>
                    <a:pt x="30" y="61"/>
                    <a:pt x="0" y="213"/>
                  </a:cubicBezTo>
                  <a:cubicBezTo>
                    <a:pt x="0" y="334"/>
                    <a:pt x="91" y="426"/>
                    <a:pt x="213" y="426"/>
                  </a:cubicBezTo>
                  <a:cubicBezTo>
                    <a:pt x="365" y="426"/>
                    <a:pt x="456" y="365"/>
                    <a:pt x="456" y="213"/>
                  </a:cubicBezTo>
                  <a:cubicBezTo>
                    <a:pt x="48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7">
              <a:extLst>
                <a:ext uri="{FF2B5EF4-FFF2-40B4-BE49-F238E27FC236}">
                  <a16:creationId xmlns:a16="http://schemas.microsoft.com/office/drawing/2014/main" id="{BDCB0EA6-A825-3BB4-7668-A12C0632E369}"/>
                </a:ext>
              </a:extLst>
            </p:cNvPr>
            <p:cNvSpPr/>
            <p:nvPr/>
          </p:nvSpPr>
          <p:spPr>
            <a:xfrm>
              <a:off x="13333350" y="1294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2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7">
              <a:extLst>
                <a:ext uri="{FF2B5EF4-FFF2-40B4-BE49-F238E27FC236}">
                  <a16:creationId xmlns:a16="http://schemas.microsoft.com/office/drawing/2014/main" id="{5D3F4605-9B80-E790-239B-D93ABE7C9E94}"/>
                </a:ext>
              </a:extLst>
            </p:cNvPr>
            <p:cNvSpPr/>
            <p:nvPr/>
          </p:nvSpPr>
          <p:spPr>
            <a:xfrm>
              <a:off x="13731425" y="1435875"/>
              <a:ext cx="281275" cy="62475"/>
            </a:xfrm>
            <a:custGeom>
              <a:avLst/>
              <a:gdLst/>
              <a:ahLst/>
              <a:cxnLst/>
              <a:rect l="l" t="t" r="r" b="b"/>
              <a:pathLst>
                <a:path w="11251" h="2499" extrusionOk="0">
                  <a:moveTo>
                    <a:pt x="10185" y="1"/>
                  </a:moveTo>
                  <a:cubicBezTo>
                    <a:pt x="10097" y="1"/>
                    <a:pt x="10008" y="46"/>
                    <a:pt x="9974" y="146"/>
                  </a:cubicBezTo>
                  <a:cubicBezTo>
                    <a:pt x="9184" y="1100"/>
                    <a:pt x="7905" y="1468"/>
                    <a:pt x="6663" y="1468"/>
                  </a:cubicBezTo>
                  <a:cubicBezTo>
                    <a:pt x="6520" y="1468"/>
                    <a:pt x="6377" y="1463"/>
                    <a:pt x="6236" y="1453"/>
                  </a:cubicBezTo>
                  <a:cubicBezTo>
                    <a:pt x="5840" y="1423"/>
                    <a:pt x="5445" y="1362"/>
                    <a:pt x="5111" y="1180"/>
                  </a:cubicBezTo>
                  <a:cubicBezTo>
                    <a:pt x="5081" y="1210"/>
                    <a:pt x="5050" y="1210"/>
                    <a:pt x="5020" y="1210"/>
                  </a:cubicBezTo>
                  <a:lnTo>
                    <a:pt x="5020" y="1241"/>
                  </a:lnTo>
                  <a:lnTo>
                    <a:pt x="4989" y="1241"/>
                  </a:lnTo>
                  <a:cubicBezTo>
                    <a:pt x="4929" y="1301"/>
                    <a:pt x="4868" y="1362"/>
                    <a:pt x="4777" y="1393"/>
                  </a:cubicBezTo>
                  <a:cubicBezTo>
                    <a:pt x="4746" y="1423"/>
                    <a:pt x="4716" y="1453"/>
                    <a:pt x="4685" y="1453"/>
                  </a:cubicBezTo>
                  <a:cubicBezTo>
                    <a:pt x="4564" y="1545"/>
                    <a:pt x="4412" y="1605"/>
                    <a:pt x="4290" y="1666"/>
                  </a:cubicBezTo>
                  <a:cubicBezTo>
                    <a:pt x="4230" y="1697"/>
                    <a:pt x="4138" y="1697"/>
                    <a:pt x="4078" y="1727"/>
                  </a:cubicBezTo>
                  <a:cubicBezTo>
                    <a:pt x="3895" y="1818"/>
                    <a:pt x="3682" y="1909"/>
                    <a:pt x="3470" y="1909"/>
                  </a:cubicBezTo>
                  <a:lnTo>
                    <a:pt x="3439" y="1909"/>
                  </a:lnTo>
                  <a:cubicBezTo>
                    <a:pt x="3348" y="1940"/>
                    <a:pt x="3287" y="1940"/>
                    <a:pt x="3196" y="1970"/>
                  </a:cubicBezTo>
                  <a:lnTo>
                    <a:pt x="2953" y="1970"/>
                  </a:lnTo>
                  <a:cubicBezTo>
                    <a:pt x="2862" y="1970"/>
                    <a:pt x="2740" y="1970"/>
                    <a:pt x="2649" y="1940"/>
                  </a:cubicBezTo>
                  <a:cubicBezTo>
                    <a:pt x="2558" y="1940"/>
                    <a:pt x="2467" y="1940"/>
                    <a:pt x="2375" y="1909"/>
                  </a:cubicBezTo>
                  <a:cubicBezTo>
                    <a:pt x="2284" y="1909"/>
                    <a:pt x="2193" y="1879"/>
                    <a:pt x="2102" y="1849"/>
                  </a:cubicBezTo>
                  <a:cubicBezTo>
                    <a:pt x="2071" y="1849"/>
                    <a:pt x="2041" y="1818"/>
                    <a:pt x="2011" y="1818"/>
                  </a:cubicBezTo>
                  <a:cubicBezTo>
                    <a:pt x="1494" y="1666"/>
                    <a:pt x="1008" y="1423"/>
                    <a:pt x="612" y="1089"/>
                  </a:cubicBezTo>
                  <a:cubicBezTo>
                    <a:pt x="308" y="1241"/>
                    <a:pt x="339" y="1393"/>
                    <a:pt x="521" y="1575"/>
                  </a:cubicBezTo>
                  <a:cubicBezTo>
                    <a:pt x="460" y="1545"/>
                    <a:pt x="400" y="1545"/>
                    <a:pt x="369" y="1514"/>
                  </a:cubicBezTo>
                  <a:cubicBezTo>
                    <a:pt x="343" y="1506"/>
                    <a:pt x="319" y="1503"/>
                    <a:pt x="296" y="1503"/>
                  </a:cubicBezTo>
                  <a:cubicBezTo>
                    <a:pt x="53" y="1503"/>
                    <a:pt x="0" y="1914"/>
                    <a:pt x="278" y="1970"/>
                  </a:cubicBezTo>
                  <a:cubicBezTo>
                    <a:pt x="278" y="2000"/>
                    <a:pt x="278" y="2031"/>
                    <a:pt x="278" y="2061"/>
                  </a:cubicBezTo>
                  <a:cubicBezTo>
                    <a:pt x="278" y="2183"/>
                    <a:pt x="400" y="2244"/>
                    <a:pt x="491" y="2244"/>
                  </a:cubicBezTo>
                  <a:cubicBezTo>
                    <a:pt x="523" y="2241"/>
                    <a:pt x="557" y="2239"/>
                    <a:pt x="590" y="2239"/>
                  </a:cubicBezTo>
                  <a:cubicBezTo>
                    <a:pt x="753" y="2239"/>
                    <a:pt x="925" y="2268"/>
                    <a:pt x="1087" y="2268"/>
                  </a:cubicBezTo>
                  <a:cubicBezTo>
                    <a:pt x="1236" y="2268"/>
                    <a:pt x="1376" y="2244"/>
                    <a:pt x="1494" y="2152"/>
                  </a:cubicBezTo>
                  <a:cubicBezTo>
                    <a:pt x="1494" y="2122"/>
                    <a:pt x="1494" y="2122"/>
                    <a:pt x="1494" y="2092"/>
                  </a:cubicBezTo>
                  <a:cubicBezTo>
                    <a:pt x="1958" y="2283"/>
                    <a:pt x="2422" y="2400"/>
                    <a:pt x="2644" y="2400"/>
                  </a:cubicBezTo>
                  <a:cubicBezTo>
                    <a:pt x="2669" y="2400"/>
                    <a:pt x="2691" y="2399"/>
                    <a:pt x="2710" y="2396"/>
                  </a:cubicBezTo>
                  <a:lnTo>
                    <a:pt x="2983" y="2396"/>
                  </a:lnTo>
                  <a:cubicBezTo>
                    <a:pt x="3039" y="2401"/>
                    <a:pt x="3093" y="2404"/>
                    <a:pt x="3145" y="2404"/>
                  </a:cubicBezTo>
                  <a:cubicBezTo>
                    <a:pt x="3378" y="2404"/>
                    <a:pt x="3581" y="2354"/>
                    <a:pt x="3804" y="2304"/>
                  </a:cubicBezTo>
                  <a:cubicBezTo>
                    <a:pt x="3854" y="2379"/>
                    <a:pt x="3945" y="2434"/>
                    <a:pt x="4044" y="2434"/>
                  </a:cubicBezTo>
                  <a:cubicBezTo>
                    <a:pt x="4065" y="2434"/>
                    <a:pt x="4086" y="2431"/>
                    <a:pt x="4108" y="2426"/>
                  </a:cubicBezTo>
                  <a:cubicBezTo>
                    <a:pt x="4898" y="2426"/>
                    <a:pt x="5689" y="2426"/>
                    <a:pt x="6479" y="2487"/>
                  </a:cubicBezTo>
                  <a:cubicBezTo>
                    <a:pt x="7370" y="2487"/>
                    <a:pt x="8262" y="2446"/>
                    <a:pt x="9163" y="2446"/>
                  </a:cubicBezTo>
                  <a:cubicBezTo>
                    <a:pt x="9613" y="2446"/>
                    <a:pt x="10065" y="2456"/>
                    <a:pt x="10521" y="2487"/>
                  </a:cubicBezTo>
                  <a:cubicBezTo>
                    <a:pt x="10602" y="2487"/>
                    <a:pt x="10696" y="2499"/>
                    <a:pt x="10787" y="2499"/>
                  </a:cubicBezTo>
                  <a:cubicBezTo>
                    <a:pt x="10902" y="2499"/>
                    <a:pt x="11015" y="2480"/>
                    <a:pt x="11099" y="2396"/>
                  </a:cubicBezTo>
                  <a:cubicBezTo>
                    <a:pt x="11251" y="2274"/>
                    <a:pt x="11190" y="2092"/>
                    <a:pt x="11099" y="1909"/>
                  </a:cubicBezTo>
                  <a:cubicBezTo>
                    <a:pt x="10795" y="1332"/>
                    <a:pt x="10673" y="693"/>
                    <a:pt x="10369" y="86"/>
                  </a:cubicBezTo>
                  <a:cubicBezTo>
                    <a:pt x="10328" y="31"/>
                    <a:pt x="10257" y="1"/>
                    <a:pt x="1018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7">
              <a:extLst>
                <a:ext uri="{FF2B5EF4-FFF2-40B4-BE49-F238E27FC236}">
                  <a16:creationId xmlns:a16="http://schemas.microsoft.com/office/drawing/2014/main" id="{D345FD41-5B61-4567-9B6F-4C071E0A33AF}"/>
                </a:ext>
              </a:extLst>
            </p:cNvPr>
            <p:cNvSpPr/>
            <p:nvPr/>
          </p:nvSpPr>
          <p:spPr>
            <a:xfrm>
              <a:off x="13939725" y="1431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7">
              <a:extLst>
                <a:ext uri="{FF2B5EF4-FFF2-40B4-BE49-F238E27FC236}">
                  <a16:creationId xmlns:a16="http://schemas.microsoft.com/office/drawing/2014/main" id="{077321B7-0D58-7D2C-55AF-C7E55E57CD95}"/>
                </a:ext>
              </a:extLst>
            </p:cNvPr>
            <p:cNvSpPr/>
            <p:nvPr/>
          </p:nvSpPr>
          <p:spPr>
            <a:xfrm>
              <a:off x="1392530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7">
              <a:extLst>
                <a:ext uri="{FF2B5EF4-FFF2-40B4-BE49-F238E27FC236}">
                  <a16:creationId xmlns:a16="http://schemas.microsoft.com/office/drawing/2014/main" id="{04A7DC06-71E5-84CD-14FE-DF4030F4D6DF}"/>
                </a:ext>
              </a:extLst>
            </p:cNvPr>
            <p:cNvSpPr/>
            <p:nvPr/>
          </p:nvSpPr>
          <p:spPr>
            <a:xfrm>
              <a:off x="13926825" y="14235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122" y="456"/>
                    <a:pt x="24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7">
              <a:extLst>
                <a:ext uri="{FF2B5EF4-FFF2-40B4-BE49-F238E27FC236}">
                  <a16:creationId xmlns:a16="http://schemas.microsoft.com/office/drawing/2014/main" id="{074610AE-E930-7BC5-CD48-3F3BBE0D41E5}"/>
                </a:ext>
              </a:extLst>
            </p:cNvPr>
            <p:cNvSpPr/>
            <p:nvPr/>
          </p:nvSpPr>
          <p:spPr>
            <a:xfrm>
              <a:off x="1385235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7">
              <a:extLst>
                <a:ext uri="{FF2B5EF4-FFF2-40B4-BE49-F238E27FC236}">
                  <a16:creationId xmlns:a16="http://schemas.microsoft.com/office/drawing/2014/main" id="{CFEF01A6-1ECB-1ADF-F8BA-9692FB5800B7}"/>
                </a:ext>
              </a:extLst>
            </p:cNvPr>
            <p:cNvSpPr/>
            <p:nvPr/>
          </p:nvSpPr>
          <p:spPr>
            <a:xfrm>
              <a:off x="14311325" y="1673325"/>
              <a:ext cx="565375" cy="361225"/>
            </a:xfrm>
            <a:custGeom>
              <a:avLst/>
              <a:gdLst/>
              <a:ahLst/>
              <a:cxnLst/>
              <a:rect l="l" t="t" r="r" b="b"/>
              <a:pathLst>
                <a:path w="22615" h="14449" extrusionOk="0">
                  <a:moveTo>
                    <a:pt x="14078" y="0"/>
                  </a:moveTo>
                  <a:cubicBezTo>
                    <a:pt x="12052" y="0"/>
                    <a:pt x="9927" y="442"/>
                    <a:pt x="7174" y="1408"/>
                  </a:cubicBezTo>
                  <a:cubicBezTo>
                    <a:pt x="4955" y="2138"/>
                    <a:pt x="2827" y="3019"/>
                    <a:pt x="639" y="3840"/>
                  </a:cubicBezTo>
                  <a:cubicBezTo>
                    <a:pt x="426" y="3901"/>
                    <a:pt x="213" y="3992"/>
                    <a:pt x="0" y="4053"/>
                  </a:cubicBezTo>
                  <a:cubicBezTo>
                    <a:pt x="487" y="4296"/>
                    <a:pt x="1004" y="4570"/>
                    <a:pt x="1520" y="4813"/>
                  </a:cubicBezTo>
                  <a:cubicBezTo>
                    <a:pt x="3891" y="5937"/>
                    <a:pt x="6171" y="7305"/>
                    <a:pt x="8511" y="8399"/>
                  </a:cubicBezTo>
                  <a:cubicBezTo>
                    <a:pt x="12554" y="10041"/>
                    <a:pt x="16536" y="11804"/>
                    <a:pt x="20548" y="13567"/>
                  </a:cubicBezTo>
                  <a:cubicBezTo>
                    <a:pt x="21186" y="13901"/>
                    <a:pt x="21885" y="14053"/>
                    <a:pt x="22493" y="14448"/>
                  </a:cubicBezTo>
                  <a:cubicBezTo>
                    <a:pt x="22493" y="14144"/>
                    <a:pt x="22493" y="13810"/>
                    <a:pt x="22524" y="13506"/>
                  </a:cubicBezTo>
                  <a:cubicBezTo>
                    <a:pt x="22524" y="11561"/>
                    <a:pt x="22554" y="9646"/>
                    <a:pt x="22554" y="7700"/>
                  </a:cubicBezTo>
                  <a:cubicBezTo>
                    <a:pt x="22584" y="5816"/>
                    <a:pt x="22584" y="3931"/>
                    <a:pt x="22615" y="2047"/>
                  </a:cubicBezTo>
                  <a:cubicBezTo>
                    <a:pt x="19166" y="743"/>
                    <a:pt x="16705" y="0"/>
                    <a:pt x="14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7">
              <a:extLst>
                <a:ext uri="{FF2B5EF4-FFF2-40B4-BE49-F238E27FC236}">
                  <a16:creationId xmlns:a16="http://schemas.microsoft.com/office/drawing/2014/main" id="{24288035-F12C-3AA1-4BD1-958B1B703A0F}"/>
                </a:ext>
              </a:extLst>
            </p:cNvPr>
            <p:cNvSpPr/>
            <p:nvPr/>
          </p:nvSpPr>
          <p:spPr>
            <a:xfrm>
              <a:off x="12843200" y="1682100"/>
              <a:ext cx="494725" cy="257450"/>
            </a:xfrm>
            <a:custGeom>
              <a:avLst/>
              <a:gdLst/>
              <a:ahLst/>
              <a:cxnLst/>
              <a:rect l="l" t="t" r="r" b="b"/>
              <a:pathLst>
                <a:path w="19789" h="10298" extrusionOk="0">
                  <a:moveTo>
                    <a:pt x="7826" y="1"/>
                  </a:moveTo>
                  <a:cubicBezTo>
                    <a:pt x="5841" y="1"/>
                    <a:pt x="3640" y="521"/>
                    <a:pt x="974" y="1726"/>
                  </a:cubicBezTo>
                  <a:cubicBezTo>
                    <a:pt x="761" y="1756"/>
                    <a:pt x="487" y="1969"/>
                    <a:pt x="244" y="2000"/>
                  </a:cubicBezTo>
                  <a:cubicBezTo>
                    <a:pt x="214" y="3337"/>
                    <a:pt x="153" y="4674"/>
                    <a:pt x="123" y="6012"/>
                  </a:cubicBezTo>
                  <a:cubicBezTo>
                    <a:pt x="92" y="7440"/>
                    <a:pt x="31" y="8869"/>
                    <a:pt x="1" y="10298"/>
                  </a:cubicBezTo>
                  <a:cubicBezTo>
                    <a:pt x="31" y="10298"/>
                    <a:pt x="62" y="10267"/>
                    <a:pt x="92" y="10267"/>
                  </a:cubicBezTo>
                  <a:cubicBezTo>
                    <a:pt x="548" y="10206"/>
                    <a:pt x="943" y="10115"/>
                    <a:pt x="1369" y="9994"/>
                  </a:cubicBezTo>
                  <a:cubicBezTo>
                    <a:pt x="6019" y="8747"/>
                    <a:pt x="10852" y="8200"/>
                    <a:pt x="15442" y="6681"/>
                  </a:cubicBezTo>
                  <a:cubicBezTo>
                    <a:pt x="16901" y="6285"/>
                    <a:pt x="18360" y="5830"/>
                    <a:pt x="19789" y="5343"/>
                  </a:cubicBezTo>
                  <a:cubicBezTo>
                    <a:pt x="15217" y="2295"/>
                    <a:pt x="11998" y="1"/>
                    <a:pt x="7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7">
              <a:extLst>
                <a:ext uri="{FF2B5EF4-FFF2-40B4-BE49-F238E27FC236}">
                  <a16:creationId xmlns:a16="http://schemas.microsoft.com/office/drawing/2014/main" id="{6510F101-653A-0550-E181-198AC08499FB}"/>
                </a:ext>
              </a:extLst>
            </p:cNvPr>
            <p:cNvSpPr/>
            <p:nvPr/>
          </p:nvSpPr>
          <p:spPr>
            <a:xfrm>
              <a:off x="12929850" y="1841500"/>
              <a:ext cx="11400" cy="10675"/>
            </a:xfrm>
            <a:custGeom>
              <a:avLst/>
              <a:gdLst/>
              <a:ahLst/>
              <a:cxnLst/>
              <a:rect l="l" t="t" r="r" b="b"/>
              <a:pathLst>
                <a:path w="456" h="427" extrusionOk="0">
                  <a:moveTo>
                    <a:pt x="21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122" y="426"/>
                    <a:pt x="243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7">
              <a:extLst>
                <a:ext uri="{FF2B5EF4-FFF2-40B4-BE49-F238E27FC236}">
                  <a16:creationId xmlns:a16="http://schemas.microsoft.com/office/drawing/2014/main" id="{84A07FCD-B8BB-4645-B7FB-CA91F92AF7AC}"/>
                </a:ext>
              </a:extLst>
            </p:cNvPr>
            <p:cNvSpPr/>
            <p:nvPr/>
          </p:nvSpPr>
          <p:spPr>
            <a:xfrm>
              <a:off x="12944275" y="18384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7">
              <a:extLst>
                <a:ext uri="{FF2B5EF4-FFF2-40B4-BE49-F238E27FC236}">
                  <a16:creationId xmlns:a16="http://schemas.microsoft.com/office/drawing/2014/main" id="{314EE6D0-FBBC-0826-96BE-7883AF1BD84A}"/>
                </a:ext>
              </a:extLst>
            </p:cNvPr>
            <p:cNvSpPr/>
            <p:nvPr/>
          </p:nvSpPr>
          <p:spPr>
            <a:xfrm>
              <a:off x="13109925" y="17906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4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7">
              <a:extLst>
                <a:ext uri="{FF2B5EF4-FFF2-40B4-BE49-F238E27FC236}">
                  <a16:creationId xmlns:a16="http://schemas.microsoft.com/office/drawing/2014/main" id="{9A62506B-FB9C-AABE-8701-D57D001FC7BC}"/>
                </a:ext>
              </a:extLst>
            </p:cNvPr>
            <p:cNvSpPr/>
            <p:nvPr/>
          </p:nvSpPr>
          <p:spPr>
            <a:xfrm>
              <a:off x="14549175" y="17982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7">
              <a:extLst>
                <a:ext uri="{FF2B5EF4-FFF2-40B4-BE49-F238E27FC236}">
                  <a16:creationId xmlns:a16="http://schemas.microsoft.com/office/drawing/2014/main" id="{106DD9B3-8A0E-3869-FE26-041571846D75}"/>
                </a:ext>
              </a:extLst>
            </p:cNvPr>
            <p:cNvSpPr/>
            <p:nvPr/>
          </p:nvSpPr>
          <p:spPr>
            <a:xfrm>
              <a:off x="14566650" y="1804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7">
              <a:extLst>
                <a:ext uri="{FF2B5EF4-FFF2-40B4-BE49-F238E27FC236}">
                  <a16:creationId xmlns:a16="http://schemas.microsoft.com/office/drawing/2014/main" id="{895270EA-28A4-1340-1244-8D74D1C6A77A}"/>
                </a:ext>
              </a:extLst>
            </p:cNvPr>
            <p:cNvSpPr/>
            <p:nvPr/>
          </p:nvSpPr>
          <p:spPr>
            <a:xfrm>
              <a:off x="14565125" y="1786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7">
              <a:extLst>
                <a:ext uri="{FF2B5EF4-FFF2-40B4-BE49-F238E27FC236}">
                  <a16:creationId xmlns:a16="http://schemas.microsoft.com/office/drawing/2014/main" id="{46E39D2A-12AA-CDBF-6769-D562E5883366}"/>
                </a:ext>
              </a:extLst>
            </p:cNvPr>
            <p:cNvSpPr/>
            <p:nvPr/>
          </p:nvSpPr>
          <p:spPr>
            <a:xfrm>
              <a:off x="14780175" y="18947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7">
              <a:extLst>
                <a:ext uri="{FF2B5EF4-FFF2-40B4-BE49-F238E27FC236}">
                  <a16:creationId xmlns:a16="http://schemas.microsoft.com/office/drawing/2014/main" id="{EC442090-5CE1-55C7-B93D-D98BDA904299}"/>
                </a:ext>
              </a:extLst>
            </p:cNvPr>
            <p:cNvSpPr/>
            <p:nvPr/>
          </p:nvSpPr>
          <p:spPr>
            <a:xfrm>
              <a:off x="14347050" y="1745750"/>
              <a:ext cx="534225" cy="295625"/>
            </a:xfrm>
            <a:custGeom>
              <a:avLst/>
              <a:gdLst/>
              <a:ahLst/>
              <a:cxnLst/>
              <a:rect l="l" t="t" r="r" b="b"/>
              <a:pathLst>
                <a:path w="21369" h="11825" extrusionOk="0">
                  <a:moveTo>
                    <a:pt x="18845" y="1"/>
                  </a:moveTo>
                  <a:cubicBezTo>
                    <a:pt x="18845" y="92"/>
                    <a:pt x="18845" y="214"/>
                    <a:pt x="18845" y="305"/>
                  </a:cubicBezTo>
                  <a:cubicBezTo>
                    <a:pt x="18876" y="3040"/>
                    <a:pt x="18785" y="5746"/>
                    <a:pt x="18785" y="8481"/>
                  </a:cubicBezTo>
                  <a:cubicBezTo>
                    <a:pt x="17994" y="8147"/>
                    <a:pt x="17234" y="7752"/>
                    <a:pt x="16475" y="7387"/>
                  </a:cubicBezTo>
                  <a:cubicBezTo>
                    <a:pt x="12006" y="5168"/>
                    <a:pt x="7508" y="3101"/>
                    <a:pt x="3009" y="913"/>
                  </a:cubicBezTo>
                  <a:lnTo>
                    <a:pt x="2371" y="1156"/>
                  </a:lnTo>
                  <a:cubicBezTo>
                    <a:pt x="1611" y="1521"/>
                    <a:pt x="821" y="1794"/>
                    <a:pt x="0" y="2007"/>
                  </a:cubicBezTo>
                  <a:cubicBezTo>
                    <a:pt x="1398" y="2706"/>
                    <a:pt x="2766" y="3466"/>
                    <a:pt x="4195" y="4104"/>
                  </a:cubicBezTo>
                  <a:cubicBezTo>
                    <a:pt x="8967" y="6384"/>
                    <a:pt x="13769" y="8907"/>
                    <a:pt x="18754" y="10822"/>
                  </a:cubicBezTo>
                  <a:cubicBezTo>
                    <a:pt x="18906" y="10882"/>
                    <a:pt x="19028" y="10943"/>
                    <a:pt x="19180" y="10974"/>
                  </a:cubicBezTo>
                  <a:cubicBezTo>
                    <a:pt x="19241" y="11004"/>
                    <a:pt x="19301" y="11034"/>
                    <a:pt x="19362" y="11065"/>
                  </a:cubicBezTo>
                  <a:cubicBezTo>
                    <a:pt x="19453" y="11095"/>
                    <a:pt x="19544" y="11126"/>
                    <a:pt x="19636" y="11156"/>
                  </a:cubicBezTo>
                  <a:cubicBezTo>
                    <a:pt x="20031" y="11308"/>
                    <a:pt x="20396" y="11430"/>
                    <a:pt x="20760" y="11551"/>
                  </a:cubicBezTo>
                  <a:lnTo>
                    <a:pt x="20791" y="11551"/>
                  </a:lnTo>
                  <a:lnTo>
                    <a:pt x="20791" y="11612"/>
                  </a:lnTo>
                  <a:cubicBezTo>
                    <a:pt x="20791" y="11642"/>
                    <a:pt x="20791" y="11673"/>
                    <a:pt x="20821" y="11703"/>
                  </a:cubicBezTo>
                  <a:cubicBezTo>
                    <a:pt x="20851" y="11764"/>
                    <a:pt x="20912" y="11825"/>
                    <a:pt x="21003" y="11825"/>
                  </a:cubicBezTo>
                  <a:lnTo>
                    <a:pt x="21064" y="11825"/>
                  </a:lnTo>
                  <a:cubicBezTo>
                    <a:pt x="21155" y="11794"/>
                    <a:pt x="21247" y="11733"/>
                    <a:pt x="21247" y="11612"/>
                  </a:cubicBezTo>
                  <a:cubicBezTo>
                    <a:pt x="21368" y="9393"/>
                    <a:pt x="21125" y="7144"/>
                    <a:pt x="21247" y="4894"/>
                  </a:cubicBezTo>
                  <a:cubicBezTo>
                    <a:pt x="21307" y="3557"/>
                    <a:pt x="21307" y="2220"/>
                    <a:pt x="21368" y="882"/>
                  </a:cubicBezTo>
                  <a:cubicBezTo>
                    <a:pt x="21277" y="882"/>
                    <a:pt x="21216" y="852"/>
                    <a:pt x="21125" y="821"/>
                  </a:cubicBezTo>
                  <a:cubicBezTo>
                    <a:pt x="20365" y="548"/>
                    <a:pt x="19605" y="274"/>
                    <a:pt x="1884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7">
              <a:extLst>
                <a:ext uri="{FF2B5EF4-FFF2-40B4-BE49-F238E27FC236}">
                  <a16:creationId xmlns:a16="http://schemas.microsoft.com/office/drawing/2014/main" id="{A3C7E76D-A7A8-E6DD-445E-51C6BE8B502C}"/>
                </a:ext>
              </a:extLst>
            </p:cNvPr>
            <p:cNvSpPr/>
            <p:nvPr/>
          </p:nvSpPr>
          <p:spPr>
            <a:xfrm>
              <a:off x="14818925" y="1699400"/>
              <a:ext cx="65375" cy="46375"/>
            </a:xfrm>
            <a:custGeom>
              <a:avLst/>
              <a:gdLst/>
              <a:ahLst/>
              <a:cxnLst/>
              <a:rect l="l" t="t" r="r" b="b"/>
              <a:pathLst>
                <a:path w="2615" h="1855" extrusionOk="0">
                  <a:moveTo>
                    <a:pt x="1" y="1"/>
                  </a:moveTo>
                  <a:cubicBezTo>
                    <a:pt x="1" y="31"/>
                    <a:pt x="1" y="61"/>
                    <a:pt x="1" y="92"/>
                  </a:cubicBezTo>
                  <a:cubicBezTo>
                    <a:pt x="366" y="244"/>
                    <a:pt x="730" y="365"/>
                    <a:pt x="1095" y="517"/>
                  </a:cubicBezTo>
                  <a:cubicBezTo>
                    <a:pt x="1642" y="730"/>
                    <a:pt x="2220" y="578"/>
                    <a:pt x="2372" y="1186"/>
                  </a:cubicBezTo>
                  <a:cubicBezTo>
                    <a:pt x="2402" y="1399"/>
                    <a:pt x="2463" y="1642"/>
                    <a:pt x="2493" y="1855"/>
                  </a:cubicBezTo>
                  <a:lnTo>
                    <a:pt x="2524" y="1338"/>
                  </a:lnTo>
                  <a:cubicBezTo>
                    <a:pt x="2615" y="852"/>
                    <a:pt x="2159" y="669"/>
                    <a:pt x="1794" y="548"/>
                  </a:cubicBezTo>
                  <a:cubicBezTo>
                    <a:pt x="1429" y="396"/>
                    <a:pt x="1034" y="335"/>
                    <a:pt x="700" y="183"/>
                  </a:cubicBezTo>
                  <a:cubicBezTo>
                    <a:pt x="517" y="153"/>
                    <a:pt x="366" y="92"/>
                    <a:pt x="214" y="31"/>
                  </a:cubicBezTo>
                  <a:cubicBezTo>
                    <a:pt x="183" y="31"/>
                    <a:pt x="183" y="31"/>
                    <a:pt x="153" y="1"/>
                  </a:cubicBezTo>
                  <a:cubicBezTo>
                    <a:pt x="153" y="31"/>
                    <a:pt x="122" y="31"/>
                    <a:pt x="92" y="31"/>
                  </a:cubicBezTo>
                  <a:cubicBezTo>
                    <a:pt x="62" y="31"/>
                    <a:pt x="31" y="1"/>
                    <a:pt x="1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7">
              <a:extLst>
                <a:ext uri="{FF2B5EF4-FFF2-40B4-BE49-F238E27FC236}">
                  <a16:creationId xmlns:a16="http://schemas.microsoft.com/office/drawing/2014/main" id="{1B387161-8603-C347-634E-473A14A283C2}"/>
                </a:ext>
              </a:extLst>
            </p:cNvPr>
            <p:cNvSpPr/>
            <p:nvPr/>
          </p:nvSpPr>
          <p:spPr>
            <a:xfrm>
              <a:off x="12839400" y="1741200"/>
              <a:ext cx="461300" cy="206300"/>
            </a:xfrm>
            <a:custGeom>
              <a:avLst/>
              <a:gdLst/>
              <a:ahLst/>
              <a:cxnLst/>
              <a:rect l="l" t="t" r="r" b="b"/>
              <a:pathLst>
                <a:path w="18452" h="8252" extrusionOk="0">
                  <a:moveTo>
                    <a:pt x="2645" y="0"/>
                  </a:moveTo>
                  <a:cubicBezTo>
                    <a:pt x="2311" y="152"/>
                    <a:pt x="1946" y="274"/>
                    <a:pt x="1551" y="456"/>
                  </a:cubicBezTo>
                  <a:cubicBezTo>
                    <a:pt x="1325" y="485"/>
                    <a:pt x="706" y="827"/>
                    <a:pt x="327" y="827"/>
                  </a:cubicBezTo>
                  <a:cubicBezTo>
                    <a:pt x="298" y="827"/>
                    <a:pt x="270" y="825"/>
                    <a:pt x="244" y="821"/>
                  </a:cubicBezTo>
                  <a:cubicBezTo>
                    <a:pt x="153" y="2037"/>
                    <a:pt x="123" y="3253"/>
                    <a:pt x="92" y="4438"/>
                  </a:cubicBezTo>
                  <a:cubicBezTo>
                    <a:pt x="92" y="5411"/>
                    <a:pt x="31" y="6353"/>
                    <a:pt x="31" y="7326"/>
                  </a:cubicBezTo>
                  <a:cubicBezTo>
                    <a:pt x="31" y="7660"/>
                    <a:pt x="1" y="8116"/>
                    <a:pt x="396" y="8207"/>
                  </a:cubicBezTo>
                  <a:cubicBezTo>
                    <a:pt x="396" y="8207"/>
                    <a:pt x="426" y="8207"/>
                    <a:pt x="426" y="8238"/>
                  </a:cubicBezTo>
                  <a:cubicBezTo>
                    <a:pt x="491" y="8247"/>
                    <a:pt x="558" y="8252"/>
                    <a:pt x="625" y="8252"/>
                  </a:cubicBezTo>
                  <a:cubicBezTo>
                    <a:pt x="1188" y="8252"/>
                    <a:pt x="1819" y="7935"/>
                    <a:pt x="2281" y="7690"/>
                  </a:cubicBezTo>
                  <a:lnTo>
                    <a:pt x="2372" y="7690"/>
                  </a:lnTo>
                  <a:cubicBezTo>
                    <a:pt x="2463" y="7690"/>
                    <a:pt x="2493" y="7660"/>
                    <a:pt x="2554" y="7630"/>
                  </a:cubicBezTo>
                  <a:cubicBezTo>
                    <a:pt x="2554" y="7599"/>
                    <a:pt x="2554" y="7599"/>
                    <a:pt x="2585" y="7599"/>
                  </a:cubicBezTo>
                  <a:cubicBezTo>
                    <a:pt x="2615" y="7599"/>
                    <a:pt x="2676" y="7569"/>
                    <a:pt x="2706" y="7569"/>
                  </a:cubicBezTo>
                  <a:cubicBezTo>
                    <a:pt x="3892" y="7539"/>
                    <a:pt x="5047" y="7052"/>
                    <a:pt x="6202" y="6839"/>
                  </a:cubicBezTo>
                  <a:cubicBezTo>
                    <a:pt x="7873" y="6505"/>
                    <a:pt x="9576" y="6262"/>
                    <a:pt x="11217" y="5836"/>
                  </a:cubicBezTo>
                  <a:cubicBezTo>
                    <a:pt x="11855" y="5684"/>
                    <a:pt x="12524" y="5532"/>
                    <a:pt x="13162" y="5380"/>
                  </a:cubicBezTo>
                  <a:cubicBezTo>
                    <a:pt x="13922" y="5168"/>
                    <a:pt x="14652" y="4955"/>
                    <a:pt x="15381" y="4712"/>
                  </a:cubicBezTo>
                  <a:cubicBezTo>
                    <a:pt x="15624" y="4590"/>
                    <a:pt x="16141" y="4590"/>
                    <a:pt x="16111" y="4256"/>
                  </a:cubicBezTo>
                  <a:cubicBezTo>
                    <a:pt x="16871" y="4013"/>
                    <a:pt x="17661" y="3739"/>
                    <a:pt x="18451" y="3526"/>
                  </a:cubicBezTo>
                  <a:cubicBezTo>
                    <a:pt x="17813" y="3131"/>
                    <a:pt x="17235" y="2797"/>
                    <a:pt x="16658" y="2432"/>
                  </a:cubicBezTo>
                  <a:cubicBezTo>
                    <a:pt x="12068" y="3648"/>
                    <a:pt x="7418" y="4712"/>
                    <a:pt x="2737" y="5624"/>
                  </a:cubicBezTo>
                  <a:lnTo>
                    <a:pt x="2615" y="5624"/>
                  </a:lnTo>
                  <a:cubicBezTo>
                    <a:pt x="2615" y="5198"/>
                    <a:pt x="2615" y="4773"/>
                    <a:pt x="2615" y="4347"/>
                  </a:cubicBezTo>
                  <a:cubicBezTo>
                    <a:pt x="2645" y="3374"/>
                    <a:pt x="2645" y="2432"/>
                    <a:pt x="2645" y="1459"/>
                  </a:cubicBezTo>
                  <a:cubicBezTo>
                    <a:pt x="2645" y="973"/>
                    <a:pt x="2645" y="487"/>
                    <a:pt x="2645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7">
              <a:extLst>
                <a:ext uri="{FF2B5EF4-FFF2-40B4-BE49-F238E27FC236}">
                  <a16:creationId xmlns:a16="http://schemas.microsoft.com/office/drawing/2014/main" id="{6C41AF7D-E0FA-B90C-EF84-049A107F83A4}"/>
                </a:ext>
              </a:extLst>
            </p:cNvPr>
            <p:cNvSpPr/>
            <p:nvPr/>
          </p:nvSpPr>
          <p:spPr>
            <a:xfrm>
              <a:off x="13304475" y="1788350"/>
              <a:ext cx="41800" cy="31150"/>
            </a:xfrm>
            <a:custGeom>
              <a:avLst/>
              <a:gdLst/>
              <a:ahLst/>
              <a:cxnLst/>
              <a:rect l="l" t="t" r="r" b="b"/>
              <a:pathLst>
                <a:path w="1672" h="1246" extrusionOk="0">
                  <a:moveTo>
                    <a:pt x="193" y="1"/>
                  </a:moveTo>
                  <a:cubicBezTo>
                    <a:pt x="129" y="1"/>
                    <a:pt x="65" y="11"/>
                    <a:pt x="0" y="29"/>
                  </a:cubicBezTo>
                  <a:lnTo>
                    <a:pt x="274" y="181"/>
                  </a:lnTo>
                  <a:cubicBezTo>
                    <a:pt x="547" y="424"/>
                    <a:pt x="1550" y="820"/>
                    <a:pt x="1368" y="1245"/>
                  </a:cubicBezTo>
                  <a:cubicBezTo>
                    <a:pt x="1581" y="1124"/>
                    <a:pt x="1672" y="972"/>
                    <a:pt x="1550" y="728"/>
                  </a:cubicBezTo>
                  <a:cubicBezTo>
                    <a:pt x="1277" y="485"/>
                    <a:pt x="912" y="394"/>
                    <a:pt x="608" y="181"/>
                  </a:cubicBezTo>
                  <a:cubicBezTo>
                    <a:pt x="481" y="54"/>
                    <a:pt x="339" y="1"/>
                    <a:pt x="193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7">
              <a:extLst>
                <a:ext uri="{FF2B5EF4-FFF2-40B4-BE49-F238E27FC236}">
                  <a16:creationId xmlns:a16="http://schemas.microsoft.com/office/drawing/2014/main" id="{F1F1AB0E-46A7-08DE-6748-E8B41F18B602}"/>
                </a:ext>
              </a:extLst>
            </p:cNvPr>
            <p:cNvSpPr/>
            <p:nvPr/>
          </p:nvSpPr>
          <p:spPr>
            <a:xfrm>
              <a:off x="14309050" y="1672675"/>
              <a:ext cx="573725" cy="124975"/>
            </a:xfrm>
            <a:custGeom>
              <a:avLst/>
              <a:gdLst/>
              <a:ahLst/>
              <a:cxnLst/>
              <a:rect l="l" t="t" r="r" b="b"/>
              <a:pathLst>
                <a:path w="22949" h="4999" extrusionOk="0">
                  <a:moveTo>
                    <a:pt x="13714" y="1"/>
                  </a:moveTo>
                  <a:cubicBezTo>
                    <a:pt x="12271" y="1"/>
                    <a:pt x="10828" y="161"/>
                    <a:pt x="9423" y="492"/>
                  </a:cubicBezTo>
                  <a:cubicBezTo>
                    <a:pt x="7478" y="918"/>
                    <a:pt x="5684" y="1830"/>
                    <a:pt x="3800" y="2468"/>
                  </a:cubicBezTo>
                  <a:cubicBezTo>
                    <a:pt x="2645" y="2711"/>
                    <a:pt x="1429" y="3076"/>
                    <a:pt x="426" y="3744"/>
                  </a:cubicBezTo>
                  <a:cubicBezTo>
                    <a:pt x="274" y="3805"/>
                    <a:pt x="152" y="3896"/>
                    <a:pt x="31" y="3988"/>
                  </a:cubicBezTo>
                  <a:cubicBezTo>
                    <a:pt x="31" y="4048"/>
                    <a:pt x="0" y="4109"/>
                    <a:pt x="31" y="4140"/>
                  </a:cubicBezTo>
                  <a:cubicBezTo>
                    <a:pt x="61" y="4535"/>
                    <a:pt x="791" y="4748"/>
                    <a:pt x="1125" y="4839"/>
                  </a:cubicBezTo>
                  <a:cubicBezTo>
                    <a:pt x="1150" y="4939"/>
                    <a:pt x="1238" y="4998"/>
                    <a:pt x="1319" y="4998"/>
                  </a:cubicBezTo>
                  <a:cubicBezTo>
                    <a:pt x="1336" y="4998"/>
                    <a:pt x="1352" y="4996"/>
                    <a:pt x="1368" y="4991"/>
                  </a:cubicBezTo>
                  <a:cubicBezTo>
                    <a:pt x="1429" y="4960"/>
                    <a:pt x="1490" y="4960"/>
                    <a:pt x="1550" y="4930"/>
                  </a:cubicBezTo>
                  <a:cubicBezTo>
                    <a:pt x="2341" y="4717"/>
                    <a:pt x="3131" y="4444"/>
                    <a:pt x="3891" y="4079"/>
                  </a:cubicBezTo>
                  <a:cubicBezTo>
                    <a:pt x="4104" y="4018"/>
                    <a:pt x="4316" y="3927"/>
                    <a:pt x="4529" y="3836"/>
                  </a:cubicBezTo>
                  <a:cubicBezTo>
                    <a:pt x="7418" y="2743"/>
                    <a:pt x="10351" y="1405"/>
                    <a:pt x="13443" y="1405"/>
                  </a:cubicBezTo>
                  <a:cubicBezTo>
                    <a:pt x="13962" y="1405"/>
                    <a:pt x="14487" y="1442"/>
                    <a:pt x="15016" y="1526"/>
                  </a:cubicBezTo>
                  <a:cubicBezTo>
                    <a:pt x="16839" y="1769"/>
                    <a:pt x="18633" y="2316"/>
                    <a:pt x="20365" y="2924"/>
                  </a:cubicBezTo>
                  <a:cubicBezTo>
                    <a:pt x="21125" y="3197"/>
                    <a:pt x="21885" y="3471"/>
                    <a:pt x="22645" y="3744"/>
                  </a:cubicBezTo>
                  <a:cubicBezTo>
                    <a:pt x="22736" y="3775"/>
                    <a:pt x="22797" y="3775"/>
                    <a:pt x="22888" y="3805"/>
                  </a:cubicBezTo>
                  <a:cubicBezTo>
                    <a:pt x="22888" y="3805"/>
                    <a:pt x="22919" y="3805"/>
                    <a:pt x="22949" y="3775"/>
                  </a:cubicBezTo>
                  <a:cubicBezTo>
                    <a:pt x="22949" y="3562"/>
                    <a:pt x="22949" y="3319"/>
                    <a:pt x="22949" y="3076"/>
                  </a:cubicBezTo>
                  <a:cubicBezTo>
                    <a:pt x="22949" y="3045"/>
                    <a:pt x="22919" y="2985"/>
                    <a:pt x="22888" y="2924"/>
                  </a:cubicBezTo>
                  <a:cubicBezTo>
                    <a:pt x="22858" y="2711"/>
                    <a:pt x="22797" y="2468"/>
                    <a:pt x="22767" y="2255"/>
                  </a:cubicBezTo>
                  <a:cubicBezTo>
                    <a:pt x="22615" y="1647"/>
                    <a:pt x="22037" y="1769"/>
                    <a:pt x="21490" y="1586"/>
                  </a:cubicBezTo>
                  <a:cubicBezTo>
                    <a:pt x="21125" y="1434"/>
                    <a:pt x="20761" y="1282"/>
                    <a:pt x="20396" y="1161"/>
                  </a:cubicBezTo>
                  <a:cubicBezTo>
                    <a:pt x="18259" y="399"/>
                    <a:pt x="15985" y="1"/>
                    <a:pt x="13714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7">
              <a:extLst>
                <a:ext uri="{FF2B5EF4-FFF2-40B4-BE49-F238E27FC236}">
                  <a16:creationId xmlns:a16="http://schemas.microsoft.com/office/drawing/2014/main" id="{E1FD7CF9-8BE3-CAD3-97C6-28B37E2ACF8D}"/>
                </a:ext>
              </a:extLst>
            </p:cNvPr>
            <p:cNvSpPr/>
            <p:nvPr/>
          </p:nvSpPr>
          <p:spPr>
            <a:xfrm>
              <a:off x="12843975" y="1677625"/>
              <a:ext cx="499275" cy="155075"/>
            </a:xfrm>
            <a:custGeom>
              <a:avLst/>
              <a:gdLst/>
              <a:ahLst/>
              <a:cxnLst/>
              <a:rect l="l" t="t" r="r" b="b"/>
              <a:pathLst>
                <a:path w="19971" h="6203" extrusionOk="0">
                  <a:moveTo>
                    <a:pt x="7666" y="1"/>
                  </a:moveTo>
                  <a:cubicBezTo>
                    <a:pt x="6176" y="1"/>
                    <a:pt x="4687" y="273"/>
                    <a:pt x="3283" y="780"/>
                  </a:cubicBezTo>
                  <a:cubicBezTo>
                    <a:pt x="3040" y="872"/>
                    <a:pt x="2827" y="932"/>
                    <a:pt x="2584" y="1024"/>
                  </a:cubicBezTo>
                  <a:lnTo>
                    <a:pt x="2584" y="1054"/>
                  </a:lnTo>
                  <a:cubicBezTo>
                    <a:pt x="2584" y="1206"/>
                    <a:pt x="2493" y="1297"/>
                    <a:pt x="2371" y="1297"/>
                  </a:cubicBezTo>
                  <a:cubicBezTo>
                    <a:pt x="2280" y="1297"/>
                    <a:pt x="2189" y="1236"/>
                    <a:pt x="2158" y="1176"/>
                  </a:cubicBezTo>
                  <a:cubicBezTo>
                    <a:pt x="2128" y="1176"/>
                    <a:pt x="2067" y="1206"/>
                    <a:pt x="2037" y="1206"/>
                  </a:cubicBezTo>
                  <a:cubicBezTo>
                    <a:pt x="1733" y="1328"/>
                    <a:pt x="1399" y="1419"/>
                    <a:pt x="1095" y="1540"/>
                  </a:cubicBezTo>
                  <a:cubicBezTo>
                    <a:pt x="973" y="1601"/>
                    <a:pt x="821" y="1662"/>
                    <a:pt x="669" y="1723"/>
                  </a:cubicBezTo>
                  <a:cubicBezTo>
                    <a:pt x="517" y="1784"/>
                    <a:pt x="426" y="1935"/>
                    <a:pt x="395" y="2087"/>
                  </a:cubicBezTo>
                  <a:lnTo>
                    <a:pt x="183" y="2087"/>
                  </a:lnTo>
                  <a:cubicBezTo>
                    <a:pt x="122" y="2118"/>
                    <a:pt x="61" y="2179"/>
                    <a:pt x="31" y="2270"/>
                  </a:cubicBezTo>
                  <a:cubicBezTo>
                    <a:pt x="31" y="2422"/>
                    <a:pt x="31" y="2574"/>
                    <a:pt x="31" y="2756"/>
                  </a:cubicBezTo>
                  <a:cubicBezTo>
                    <a:pt x="31" y="2787"/>
                    <a:pt x="92" y="2817"/>
                    <a:pt x="122" y="2817"/>
                  </a:cubicBezTo>
                  <a:cubicBezTo>
                    <a:pt x="122" y="2847"/>
                    <a:pt x="152" y="2878"/>
                    <a:pt x="152" y="2908"/>
                  </a:cubicBezTo>
                  <a:lnTo>
                    <a:pt x="122" y="2908"/>
                  </a:lnTo>
                  <a:cubicBezTo>
                    <a:pt x="61" y="2908"/>
                    <a:pt x="31" y="2939"/>
                    <a:pt x="0" y="2939"/>
                  </a:cubicBezTo>
                  <a:cubicBezTo>
                    <a:pt x="0" y="3060"/>
                    <a:pt x="0" y="3212"/>
                    <a:pt x="0" y="3334"/>
                  </a:cubicBezTo>
                  <a:cubicBezTo>
                    <a:pt x="31" y="3334"/>
                    <a:pt x="31" y="3364"/>
                    <a:pt x="61" y="3364"/>
                  </a:cubicBezTo>
                  <a:cubicBezTo>
                    <a:pt x="87" y="3368"/>
                    <a:pt x="115" y="3370"/>
                    <a:pt x="144" y="3370"/>
                  </a:cubicBezTo>
                  <a:cubicBezTo>
                    <a:pt x="523" y="3370"/>
                    <a:pt x="1144" y="3028"/>
                    <a:pt x="1399" y="2999"/>
                  </a:cubicBezTo>
                  <a:cubicBezTo>
                    <a:pt x="1763" y="2817"/>
                    <a:pt x="2128" y="2665"/>
                    <a:pt x="2462" y="2543"/>
                  </a:cubicBezTo>
                  <a:cubicBezTo>
                    <a:pt x="4383" y="1829"/>
                    <a:pt x="6006" y="1517"/>
                    <a:pt x="7482" y="1517"/>
                  </a:cubicBezTo>
                  <a:cubicBezTo>
                    <a:pt x="10657" y="1517"/>
                    <a:pt x="13155" y="2963"/>
                    <a:pt x="16475" y="4975"/>
                  </a:cubicBezTo>
                  <a:cubicBezTo>
                    <a:pt x="17052" y="5309"/>
                    <a:pt x="17630" y="5674"/>
                    <a:pt x="18268" y="6069"/>
                  </a:cubicBezTo>
                  <a:cubicBezTo>
                    <a:pt x="18329" y="6100"/>
                    <a:pt x="18390" y="6130"/>
                    <a:pt x="18451" y="6191"/>
                  </a:cubicBezTo>
                  <a:cubicBezTo>
                    <a:pt x="18483" y="6199"/>
                    <a:pt x="18516" y="6203"/>
                    <a:pt x="18548" y="6203"/>
                  </a:cubicBezTo>
                  <a:cubicBezTo>
                    <a:pt x="18635" y="6203"/>
                    <a:pt x="18718" y="6175"/>
                    <a:pt x="18785" y="6130"/>
                  </a:cubicBezTo>
                  <a:cubicBezTo>
                    <a:pt x="19089" y="5917"/>
                    <a:pt x="19484" y="5917"/>
                    <a:pt x="19788" y="5705"/>
                  </a:cubicBezTo>
                  <a:cubicBezTo>
                    <a:pt x="19788" y="5674"/>
                    <a:pt x="19788" y="5674"/>
                    <a:pt x="19788" y="5674"/>
                  </a:cubicBezTo>
                  <a:cubicBezTo>
                    <a:pt x="19970" y="5249"/>
                    <a:pt x="18967" y="4853"/>
                    <a:pt x="18694" y="4610"/>
                  </a:cubicBezTo>
                  <a:lnTo>
                    <a:pt x="18420" y="4458"/>
                  </a:lnTo>
                  <a:cubicBezTo>
                    <a:pt x="16019" y="3091"/>
                    <a:pt x="13770" y="1449"/>
                    <a:pt x="11186" y="537"/>
                  </a:cubicBezTo>
                  <a:cubicBezTo>
                    <a:pt x="10040" y="173"/>
                    <a:pt x="8853" y="1"/>
                    <a:pt x="7666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7">
              <a:extLst>
                <a:ext uri="{FF2B5EF4-FFF2-40B4-BE49-F238E27FC236}">
                  <a16:creationId xmlns:a16="http://schemas.microsoft.com/office/drawing/2014/main" id="{152C1473-DD25-3309-9BF4-22864263DF97}"/>
                </a:ext>
              </a:extLst>
            </p:cNvPr>
            <p:cNvSpPr/>
            <p:nvPr/>
          </p:nvSpPr>
          <p:spPr>
            <a:xfrm>
              <a:off x="12850050" y="1108200"/>
              <a:ext cx="2031975" cy="702175"/>
            </a:xfrm>
            <a:custGeom>
              <a:avLst/>
              <a:gdLst/>
              <a:ahLst/>
              <a:cxnLst/>
              <a:rect l="l" t="t" r="r" b="b"/>
              <a:pathLst>
                <a:path w="81279" h="28087" extrusionOk="0">
                  <a:moveTo>
                    <a:pt x="21165" y="5930"/>
                  </a:moveTo>
                  <a:cubicBezTo>
                    <a:pt x="21487" y="5930"/>
                    <a:pt x="21810" y="5959"/>
                    <a:pt x="22129" y="6019"/>
                  </a:cubicBezTo>
                  <a:cubicBezTo>
                    <a:pt x="23983" y="6323"/>
                    <a:pt x="25533" y="7539"/>
                    <a:pt x="26688" y="8937"/>
                  </a:cubicBezTo>
                  <a:cubicBezTo>
                    <a:pt x="26870" y="9150"/>
                    <a:pt x="27357" y="9940"/>
                    <a:pt x="27569" y="10518"/>
                  </a:cubicBezTo>
                  <a:cubicBezTo>
                    <a:pt x="27961" y="10322"/>
                    <a:pt x="28393" y="10230"/>
                    <a:pt x="28829" y="10230"/>
                  </a:cubicBezTo>
                  <a:cubicBezTo>
                    <a:pt x="29747" y="10230"/>
                    <a:pt x="30680" y="10638"/>
                    <a:pt x="31278" y="11338"/>
                  </a:cubicBezTo>
                  <a:cubicBezTo>
                    <a:pt x="31551" y="11612"/>
                    <a:pt x="31703" y="11946"/>
                    <a:pt x="31825" y="12281"/>
                  </a:cubicBezTo>
                  <a:lnTo>
                    <a:pt x="31825" y="12311"/>
                  </a:lnTo>
                  <a:cubicBezTo>
                    <a:pt x="31825" y="12341"/>
                    <a:pt x="31825" y="12341"/>
                    <a:pt x="31825" y="12372"/>
                  </a:cubicBezTo>
                  <a:cubicBezTo>
                    <a:pt x="31825" y="12402"/>
                    <a:pt x="31825" y="12433"/>
                    <a:pt x="31855" y="12433"/>
                  </a:cubicBezTo>
                  <a:cubicBezTo>
                    <a:pt x="31855" y="12463"/>
                    <a:pt x="31855" y="12463"/>
                    <a:pt x="31855" y="12493"/>
                  </a:cubicBezTo>
                  <a:cubicBezTo>
                    <a:pt x="31855" y="12493"/>
                    <a:pt x="31855" y="12493"/>
                    <a:pt x="31886" y="12524"/>
                  </a:cubicBezTo>
                  <a:cubicBezTo>
                    <a:pt x="31886" y="12554"/>
                    <a:pt x="31886" y="12585"/>
                    <a:pt x="31916" y="12645"/>
                  </a:cubicBezTo>
                  <a:cubicBezTo>
                    <a:pt x="31916" y="12676"/>
                    <a:pt x="31916" y="12706"/>
                    <a:pt x="31916" y="12706"/>
                  </a:cubicBezTo>
                  <a:cubicBezTo>
                    <a:pt x="31916" y="12737"/>
                    <a:pt x="31946" y="12767"/>
                    <a:pt x="31946" y="12797"/>
                  </a:cubicBezTo>
                  <a:lnTo>
                    <a:pt x="31734" y="12797"/>
                  </a:lnTo>
                  <a:cubicBezTo>
                    <a:pt x="31673" y="12797"/>
                    <a:pt x="31582" y="12797"/>
                    <a:pt x="31521" y="12828"/>
                  </a:cubicBezTo>
                  <a:lnTo>
                    <a:pt x="31430" y="12828"/>
                  </a:lnTo>
                  <a:cubicBezTo>
                    <a:pt x="31389" y="12828"/>
                    <a:pt x="31362" y="12814"/>
                    <a:pt x="31331" y="12814"/>
                  </a:cubicBezTo>
                  <a:cubicBezTo>
                    <a:pt x="31315" y="12814"/>
                    <a:pt x="31298" y="12818"/>
                    <a:pt x="31278" y="12828"/>
                  </a:cubicBezTo>
                  <a:cubicBezTo>
                    <a:pt x="29788" y="12797"/>
                    <a:pt x="28299" y="12767"/>
                    <a:pt x="26810" y="12737"/>
                  </a:cubicBezTo>
                  <a:cubicBezTo>
                    <a:pt x="24803" y="12706"/>
                    <a:pt x="22828" y="12676"/>
                    <a:pt x="20852" y="12645"/>
                  </a:cubicBezTo>
                  <a:cubicBezTo>
                    <a:pt x="18907" y="12615"/>
                    <a:pt x="16961" y="12585"/>
                    <a:pt x="15016" y="12554"/>
                  </a:cubicBezTo>
                  <a:cubicBezTo>
                    <a:pt x="13800" y="12524"/>
                    <a:pt x="12584" y="12493"/>
                    <a:pt x="11399" y="12493"/>
                  </a:cubicBezTo>
                  <a:cubicBezTo>
                    <a:pt x="11368" y="12493"/>
                    <a:pt x="11368" y="12493"/>
                    <a:pt x="11338" y="12463"/>
                  </a:cubicBezTo>
                  <a:lnTo>
                    <a:pt x="10913" y="12463"/>
                  </a:lnTo>
                  <a:cubicBezTo>
                    <a:pt x="10943" y="12433"/>
                    <a:pt x="10943" y="12402"/>
                    <a:pt x="10943" y="12402"/>
                  </a:cubicBezTo>
                  <a:cubicBezTo>
                    <a:pt x="10943" y="12372"/>
                    <a:pt x="10943" y="12372"/>
                    <a:pt x="10973" y="12341"/>
                  </a:cubicBezTo>
                  <a:cubicBezTo>
                    <a:pt x="11004" y="12250"/>
                    <a:pt x="11004" y="12159"/>
                    <a:pt x="11034" y="12038"/>
                  </a:cubicBezTo>
                  <a:lnTo>
                    <a:pt x="11065" y="12038"/>
                  </a:lnTo>
                  <a:cubicBezTo>
                    <a:pt x="11095" y="11886"/>
                    <a:pt x="11125" y="11734"/>
                    <a:pt x="11186" y="11582"/>
                  </a:cubicBezTo>
                  <a:cubicBezTo>
                    <a:pt x="11217" y="11551"/>
                    <a:pt x="11217" y="11521"/>
                    <a:pt x="11217" y="11490"/>
                  </a:cubicBezTo>
                  <a:cubicBezTo>
                    <a:pt x="11945" y="10058"/>
                    <a:pt x="13526" y="9041"/>
                    <a:pt x="15100" y="9041"/>
                  </a:cubicBezTo>
                  <a:cubicBezTo>
                    <a:pt x="15429" y="9041"/>
                    <a:pt x="15759" y="9086"/>
                    <a:pt x="16080" y="9180"/>
                  </a:cubicBezTo>
                  <a:cubicBezTo>
                    <a:pt x="16925" y="7200"/>
                    <a:pt x="19032" y="5930"/>
                    <a:pt x="21165" y="5930"/>
                  </a:cubicBezTo>
                  <a:close/>
                  <a:moveTo>
                    <a:pt x="62344" y="7235"/>
                  </a:moveTo>
                  <a:cubicBezTo>
                    <a:pt x="62353" y="7235"/>
                    <a:pt x="62363" y="7235"/>
                    <a:pt x="62372" y="7235"/>
                  </a:cubicBezTo>
                  <a:cubicBezTo>
                    <a:pt x="63771" y="7326"/>
                    <a:pt x="65230" y="8329"/>
                    <a:pt x="65625" y="9727"/>
                  </a:cubicBezTo>
                  <a:cubicBezTo>
                    <a:pt x="66138" y="11871"/>
                    <a:pt x="64103" y="14014"/>
                    <a:pt x="61962" y="14014"/>
                  </a:cubicBezTo>
                  <a:cubicBezTo>
                    <a:pt x="61947" y="14014"/>
                    <a:pt x="61932" y="14013"/>
                    <a:pt x="61917" y="14013"/>
                  </a:cubicBezTo>
                  <a:cubicBezTo>
                    <a:pt x="57580" y="13680"/>
                    <a:pt x="58266" y="7235"/>
                    <a:pt x="62344" y="7235"/>
                  </a:cubicBezTo>
                  <a:close/>
                  <a:moveTo>
                    <a:pt x="42453" y="11173"/>
                  </a:moveTo>
                  <a:cubicBezTo>
                    <a:pt x="42681" y="11173"/>
                    <a:pt x="42909" y="11188"/>
                    <a:pt x="43132" y="11217"/>
                  </a:cubicBezTo>
                  <a:cubicBezTo>
                    <a:pt x="44925" y="11551"/>
                    <a:pt x="46202" y="13132"/>
                    <a:pt x="46567" y="14864"/>
                  </a:cubicBezTo>
                  <a:cubicBezTo>
                    <a:pt x="46567" y="14895"/>
                    <a:pt x="46567" y="14895"/>
                    <a:pt x="46567" y="14925"/>
                  </a:cubicBezTo>
                  <a:cubicBezTo>
                    <a:pt x="46567" y="14986"/>
                    <a:pt x="46567" y="15047"/>
                    <a:pt x="46597" y="15138"/>
                  </a:cubicBezTo>
                  <a:cubicBezTo>
                    <a:pt x="46597" y="15199"/>
                    <a:pt x="46628" y="15290"/>
                    <a:pt x="46628" y="15381"/>
                  </a:cubicBezTo>
                  <a:lnTo>
                    <a:pt x="46658" y="15442"/>
                  </a:lnTo>
                  <a:cubicBezTo>
                    <a:pt x="46658" y="15442"/>
                    <a:pt x="46658" y="15442"/>
                    <a:pt x="46658" y="15472"/>
                  </a:cubicBezTo>
                  <a:cubicBezTo>
                    <a:pt x="46658" y="15503"/>
                    <a:pt x="46658" y="15533"/>
                    <a:pt x="46688" y="15594"/>
                  </a:cubicBezTo>
                  <a:cubicBezTo>
                    <a:pt x="46688" y="15594"/>
                    <a:pt x="46688" y="15624"/>
                    <a:pt x="46688" y="15624"/>
                  </a:cubicBezTo>
                  <a:cubicBezTo>
                    <a:pt x="46688" y="15746"/>
                    <a:pt x="46719" y="15837"/>
                    <a:pt x="46749" y="15928"/>
                  </a:cubicBezTo>
                  <a:cubicBezTo>
                    <a:pt x="45351" y="15898"/>
                    <a:pt x="43953" y="15867"/>
                    <a:pt x="42554" y="15837"/>
                  </a:cubicBezTo>
                  <a:cubicBezTo>
                    <a:pt x="40579" y="15776"/>
                    <a:pt x="38603" y="15746"/>
                    <a:pt x="36627" y="15685"/>
                  </a:cubicBezTo>
                  <a:cubicBezTo>
                    <a:pt x="36141" y="15685"/>
                    <a:pt x="35624" y="15685"/>
                    <a:pt x="35108" y="15655"/>
                  </a:cubicBezTo>
                  <a:cubicBezTo>
                    <a:pt x="35138" y="15503"/>
                    <a:pt x="35138" y="15351"/>
                    <a:pt x="35168" y="15199"/>
                  </a:cubicBezTo>
                  <a:lnTo>
                    <a:pt x="35199" y="15199"/>
                  </a:lnTo>
                  <a:cubicBezTo>
                    <a:pt x="35288" y="14089"/>
                    <a:pt x="36333" y="13368"/>
                    <a:pt x="37364" y="13368"/>
                  </a:cubicBezTo>
                  <a:cubicBezTo>
                    <a:pt x="37745" y="13368"/>
                    <a:pt x="38123" y="13466"/>
                    <a:pt x="38451" y="13679"/>
                  </a:cubicBezTo>
                  <a:cubicBezTo>
                    <a:pt x="38451" y="13649"/>
                    <a:pt x="38481" y="13649"/>
                    <a:pt x="38481" y="13618"/>
                  </a:cubicBezTo>
                  <a:cubicBezTo>
                    <a:pt x="39043" y="11960"/>
                    <a:pt x="40780" y="11173"/>
                    <a:pt x="42453" y="11173"/>
                  </a:cubicBezTo>
                  <a:close/>
                  <a:moveTo>
                    <a:pt x="760" y="1"/>
                  </a:moveTo>
                  <a:cubicBezTo>
                    <a:pt x="700" y="1764"/>
                    <a:pt x="639" y="3557"/>
                    <a:pt x="578" y="5351"/>
                  </a:cubicBezTo>
                  <a:cubicBezTo>
                    <a:pt x="517" y="7296"/>
                    <a:pt x="456" y="9211"/>
                    <a:pt x="396" y="11156"/>
                  </a:cubicBezTo>
                  <a:cubicBezTo>
                    <a:pt x="335" y="13162"/>
                    <a:pt x="274" y="15168"/>
                    <a:pt x="213" y="17174"/>
                  </a:cubicBezTo>
                  <a:cubicBezTo>
                    <a:pt x="152" y="19120"/>
                    <a:pt x="92" y="21095"/>
                    <a:pt x="31" y="23041"/>
                  </a:cubicBezTo>
                  <a:lnTo>
                    <a:pt x="0" y="24439"/>
                  </a:lnTo>
                  <a:cubicBezTo>
                    <a:pt x="152" y="24378"/>
                    <a:pt x="365" y="24348"/>
                    <a:pt x="487" y="24287"/>
                  </a:cubicBezTo>
                  <a:cubicBezTo>
                    <a:pt x="2983" y="23164"/>
                    <a:pt x="5321" y="22530"/>
                    <a:pt x="7620" y="22530"/>
                  </a:cubicBezTo>
                  <a:cubicBezTo>
                    <a:pt x="10052" y="22530"/>
                    <a:pt x="12440" y="23240"/>
                    <a:pt x="14925" y="24834"/>
                  </a:cubicBezTo>
                  <a:cubicBezTo>
                    <a:pt x="16657" y="25837"/>
                    <a:pt x="18329" y="26992"/>
                    <a:pt x="20001" y="28086"/>
                  </a:cubicBezTo>
                  <a:lnTo>
                    <a:pt x="20062" y="28086"/>
                  </a:lnTo>
                  <a:cubicBezTo>
                    <a:pt x="24044" y="26719"/>
                    <a:pt x="27934" y="25168"/>
                    <a:pt x="32038" y="24105"/>
                  </a:cubicBezTo>
                  <a:cubicBezTo>
                    <a:pt x="35607" y="23333"/>
                    <a:pt x="39177" y="22267"/>
                    <a:pt x="42848" y="22267"/>
                  </a:cubicBezTo>
                  <a:cubicBezTo>
                    <a:pt x="43084" y="22267"/>
                    <a:pt x="43321" y="22272"/>
                    <a:pt x="43558" y="22281"/>
                  </a:cubicBezTo>
                  <a:cubicBezTo>
                    <a:pt x="43613" y="22280"/>
                    <a:pt x="43669" y="22280"/>
                    <a:pt x="43725" y="22280"/>
                  </a:cubicBezTo>
                  <a:cubicBezTo>
                    <a:pt x="46556" y="22280"/>
                    <a:pt x="49355" y="23030"/>
                    <a:pt x="52008" y="24013"/>
                  </a:cubicBezTo>
                  <a:cubicBezTo>
                    <a:pt x="53983" y="24682"/>
                    <a:pt x="55929" y="25472"/>
                    <a:pt x="57813" y="26354"/>
                  </a:cubicBezTo>
                  <a:cubicBezTo>
                    <a:pt x="57844" y="26354"/>
                    <a:pt x="57874" y="26323"/>
                    <a:pt x="57904" y="26323"/>
                  </a:cubicBezTo>
                  <a:cubicBezTo>
                    <a:pt x="60518" y="25564"/>
                    <a:pt x="63011" y="24348"/>
                    <a:pt x="65625" y="23527"/>
                  </a:cubicBezTo>
                  <a:cubicBezTo>
                    <a:pt x="68346" y="22589"/>
                    <a:pt x="70487" y="22157"/>
                    <a:pt x="72529" y="22157"/>
                  </a:cubicBezTo>
                  <a:cubicBezTo>
                    <a:pt x="75188" y="22157"/>
                    <a:pt x="77680" y="22889"/>
                    <a:pt x="81066" y="24196"/>
                  </a:cubicBezTo>
                  <a:cubicBezTo>
                    <a:pt x="81066" y="22190"/>
                    <a:pt x="81096" y="20184"/>
                    <a:pt x="81127" y="18177"/>
                  </a:cubicBezTo>
                  <a:cubicBezTo>
                    <a:pt x="81127" y="16232"/>
                    <a:pt x="81157" y="14256"/>
                    <a:pt x="81157" y="12311"/>
                  </a:cubicBezTo>
                  <a:cubicBezTo>
                    <a:pt x="81187" y="10305"/>
                    <a:pt x="81187" y="8299"/>
                    <a:pt x="81218" y="6293"/>
                  </a:cubicBezTo>
                  <a:cubicBezTo>
                    <a:pt x="81248" y="4317"/>
                    <a:pt x="81248" y="2341"/>
                    <a:pt x="81279" y="396"/>
                  </a:cubicBezTo>
                  <a:cubicBezTo>
                    <a:pt x="81279" y="366"/>
                    <a:pt x="81279" y="335"/>
                    <a:pt x="81279" y="305"/>
                  </a:cubicBezTo>
                  <a:cubicBezTo>
                    <a:pt x="78300" y="305"/>
                    <a:pt x="75351" y="305"/>
                    <a:pt x="72373" y="274"/>
                  </a:cubicBezTo>
                  <a:cubicBezTo>
                    <a:pt x="68847" y="274"/>
                    <a:pt x="65290" y="244"/>
                    <a:pt x="61734" y="244"/>
                  </a:cubicBezTo>
                  <a:cubicBezTo>
                    <a:pt x="57874" y="214"/>
                    <a:pt x="54044" y="214"/>
                    <a:pt x="50184" y="183"/>
                  </a:cubicBezTo>
                  <a:cubicBezTo>
                    <a:pt x="46688" y="183"/>
                    <a:pt x="43193" y="153"/>
                    <a:pt x="39728" y="153"/>
                  </a:cubicBezTo>
                  <a:cubicBezTo>
                    <a:pt x="35989" y="122"/>
                    <a:pt x="32281" y="122"/>
                    <a:pt x="28572" y="92"/>
                  </a:cubicBezTo>
                  <a:cubicBezTo>
                    <a:pt x="24925" y="92"/>
                    <a:pt x="21277" y="62"/>
                    <a:pt x="17630" y="62"/>
                  </a:cubicBezTo>
                  <a:cubicBezTo>
                    <a:pt x="13891" y="31"/>
                    <a:pt x="10122" y="31"/>
                    <a:pt x="6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7">
              <a:extLst>
                <a:ext uri="{FF2B5EF4-FFF2-40B4-BE49-F238E27FC236}">
                  <a16:creationId xmlns:a16="http://schemas.microsoft.com/office/drawing/2014/main" id="{35E0B9BA-8016-8CBE-0871-07437C2F45E4}"/>
                </a:ext>
              </a:extLst>
            </p:cNvPr>
            <p:cNvSpPr/>
            <p:nvPr/>
          </p:nvSpPr>
          <p:spPr>
            <a:xfrm>
              <a:off x="12847775" y="1105925"/>
              <a:ext cx="2038050" cy="613475"/>
            </a:xfrm>
            <a:custGeom>
              <a:avLst/>
              <a:gdLst/>
              <a:ahLst/>
              <a:cxnLst/>
              <a:rect l="l" t="t" r="r" b="b"/>
              <a:pathLst>
                <a:path w="81522" h="24539" extrusionOk="0">
                  <a:moveTo>
                    <a:pt x="821" y="1"/>
                  </a:moveTo>
                  <a:cubicBezTo>
                    <a:pt x="821" y="31"/>
                    <a:pt x="791" y="61"/>
                    <a:pt x="791" y="92"/>
                  </a:cubicBezTo>
                  <a:cubicBezTo>
                    <a:pt x="791" y="122"/>
                    <a:pt x="791" y="153"/>
                    <a:pt x="821" y="153"/>
                  </a:cubicBezTo>
                  <a:cubicBezTo>
                    <a:pt x="791" y="183"/>
                    <a:pt x="760" y="183"/>
                    <a:pt x="730" y="213"/>
                  </a:cubicBezTo>
                  <a:lnTo>
                    <a:pt x="547" y="5198"/>
                  </a:lnTo>
                  <a:cubicBezTo>
                    <a:pt x="487" y="7022"/>
                    <a:pt x="426" y="8846"/>
                    <a:pt x="365" y="10670"/>
                  </a:cubicBezTo>
                  <a:cubicBezTo>
                    <a:pt x="335" y="11673"/>
                    <a:pt x="304" y="12645"/>
                    <a:pt x="304" y="13648"/>
                  </a:cubicBezTo>
                  <a:cubicBezTo>
                    <a:pt x="243" y="15563"/>
                    <a:pt x="183" y="17509"/>
                    <a:pt x="122" y="19423"/>
                  </a:cubicBezTo>
                  <a:cubicBezTo>
                    <a:pt x="91" y="21034"/>
                    <a:pt x="31" y="22645"/>
                    <a:pt x="0" y="24256"/>
                  </a:cubicBezTo>
                  <a:cubicBezTo>
                    <a:pt x="0" y="24348"/>
                    <a:pt x="61" y="24408"/>
                    <a:pt x="122" y="24469"/>
                  </a:cubicBezTo>
                  <a:cubicBezTo>
                    <a:pt x="170" y="24518"/>
                    <a:pt x="242" y="24538"/>
                    <a:pt x="330" y="24538"/>
                  </a:cubicBezTo>
                  <a:cubicBezTo>
                    <a:pt x="792" y="24538"/>
                    <a:pt x="1695" y="23968"/>
                    <a:pt x="1976" y="23892"/>
                  </a:cubicBezTo>
                  <a:lnTo>
                    <a:pt x="1976" y="23952"/>
                  </a:lnTo>
                  <a:cubicBezTo>
                    <a:pt x="1976" y="23983"/>
                    <a:pt x="1976" y="24013"/>
                    <a:pt x="2006" y="24044"/>
                  </a:cubicBezTo>
                  <a:cubicBezTo>
                    <a:pt x="2037" y="24104"/>
                    <a:pt x="2128" y="24165"/>
                    <a:pt x="2219" y="24165"/>
                  </a:cubicBezTo>
                  <a:cubicBezTo>
                    <a:pt x="2341" y="24165"/>
                    <a:pt x="2432" y="24074"/>
                    <a:pt x="2432" y="23922"/>
                  </a:cubicBezTo>
                  <a:lnTo>
                    <a:pt x="2432" y="23892"/>
                  </a:lnTo>
                  <a:lnTo>
                    <a:pt x="2523" y="20305"/>
                  </a:lnTo>
                  <a:cubicBezTo>
                    <a:pt x="2584" y="18299"/>
                    <a:pt x="2614" y="16323"/>
                    <a:pt x="2675" y="14347"/>
                  </a:cubicBezTo>
                  <a:cubicBezTo>
                    <a:pt x="2736" y="12372"/>
                    <a:pt x="2766" y="10426"/>
                    <a:pt x="2827" y="8451"/>
                  </a:cubicBezTo>
                  <a:cubicBezTo>
                    <a:pt x="2858" y="6597"/>
                    <a:pt x="2918" y="4742"/>
                    <a:pt x="2979" y="2858"/>
                  </a:cubicBezTo>
                  <a:cubicBezTo>
                    <a:pt x="5289" y="2888"/>
                    <a:pt x="7630" y="2888"/>
                    <a:pt x="9970" y="2888"/>
                  </a:cubicBezTo>
                  <a:cubicBezTo>
                    <a:pt x="13374" y="2888"/>
                    <a:pt x="16748" y="2888"/>
                    <a:pt x="20153" y="2919"/>
                  </a:cubicBezTo>
                  <a:lnTo>
                    <a:pt x="30700" y="2919"/>
                  </a:lnTo>
                  <a:lnTo>
                    <a:pt x="40548" y="2949"/>
                  </a:lnTo>
                  <a:lnTo>
                    <a:pt x="50792" y="2979"/>
                  </a:lnTo>
                  <a:cubicBezTo>
                    <a:pt x="54257" y="2979"/>
                    <a:pt x="57752" y="2979"/>
                    <a:pt x="61248" y="3010"/>
                  </a:cubicBezTo>
                  <a:lnTo>
                    <a:pt x="71521" y="3010"/>
                  </a:lnTo>
                  <a:cubicBezTo>
                    <a:pt x="73862" y="3040"/>
                    <a:pt x="76202" y="3040"/>
                    <a:pt x="78543" y="3040"/>
                  </a:cubicBezTo>
                  <a:cubicBezTo>
                    <a:pt x="78543" y="4195"/>
                    <a:pt x="78543" y="5381"/>
                    <a:pt x="78573" y="6536"/>
                  </a:cubicBezTo>
                  <a:cubicBezTo>
                    <a:pt x="78573" y="8542"/>
                    <a:pt x="78604" y="10518"/>
                    <a:pt x="78604" y="12524"/>
                  </a:cubicBezTo>
                  <a:cubicBezTo>
                    <a:pt x="78634" y="14469"/>
                    <a:pt x="78664" y="16414"/>
                    <a:pt x="78664" y="18360"/>
                  </a:cubicBezTo>
                  <a:cubicBezTo>
                    <a:pt x="78695" y="20092"/>
                    <a:pt x="78695" y="21794"/>
                    <a:pt x="78725" y="23527"/>
                  </a:cubicBezTo>
                  <a:cubicBezTo>
                    <a:pt x="78725" y="23618"/>
                    <a:pt x="78756" y="23709"/>
                    <a:pt x="78847" y="23740"/>
                  </a:cubicBezTo>
                  <a:cubicBezTo>
                    <a:pt x="78877" y="23740"/>
                    <a:pt x="78908" y="23770"/>
                    <a:pt x="78938" y="23770"/>
                  </a:cubicBezTo>
                  <a:cubicBezTo>
                    <a:pt x="78968" y="23770"/>
                    <a:pt x="78999" y="23740"/>
                    <a:pt x="78999" y="23740"/>
                  </a:cubicBezTo>
                  <a:cubicBezTo>
                    <a:pt x="79029" y="23740"/>
                    <a:pt x="79029" y="23770"/>
                    <a:pt x="79029" y="23770"/>
                  </a:cubicBezTo>
                  <a:cubicBezTo>
                    <a:pt x="79212" y="23831"/>
                    <a:pt x="79363" y="23861"/>
                    <a:pt x="79546" y="23922"/>
                  </a:cubicBezTo>
                  <a:cubicBezTo>
                    <a:pt x="80032" y="24013"/>
                    <a:pt x="80519" y="24013"/>
                    <a:pt x="80883" y="24378"/>
                  </a:cubicBezTo>
                  <a:cubicBezTo>
                    <a:pt x="80940" y="24402"/>
                    <a:pt x="80988" y="24413"/>
                    <a:pt x="81031" y="24413"/>
                  </a:cubicBezTo>
                  <a:cubicBezTo>
                    <a:pt x="81308" y="24413"/>
                    <a:pt x="81305" y="23947"/>
                    <a:pt x="81278" y="23709"/>
                  </a:cubicBezTo>
                  <a:cubicBezTo>
                    <a:pt x="81218" y="23071"/>
                    <a:pt x="81187" y="22433"/>
                    <a:pt x="81157" y="21764"/>
                  </a:cubicBezTo>
                  <a:cubicBezTo>
                    <a:pt x="81430" y="21095"/>
                    <a:pt x="81218" y="20275"/>
                    <a:pt x="81278" y="19545"/>
                  </a:cubicBezTo>
                  <a:cubicBezTo>
                    <a:pt x="81187" y="17721"/>
                    <a:pt x="81157" y="15898"/>
                    <a:pt x="81278" y="14074"/>
                  </a:cubicBezTo>
                  <a:cubicBezTo>
                    <a:pt x="81278" y="13162"/>
                    <a:pt x="81400" y="12220"/>
                    <a:pt x="81491" y="11308"/>
                  </a:cubicBezTo>
                  <a:cubicBezTo>
                    <a:pt x="81491" y="9545"/>
                    <a:pt x="81491" y="7782"/>
                    <a:pt x="81522" y="6019"/>
                  </a:cubicBezTo>
                  <a:cubicBezTo>
                    <a:pt x="81522" y="5867"/>
                    <a:pt x="81522" y="5715"/>
                    <a:pt x="81522" y="5563"/>
                  </a:cubicBezTo>
                  <a:cubicBezTo>
                    <a:pt x="81491" y="3861"/>
                    <a:pt x="81522" y="2128"/>
                    <a:pt x="81400" y="426"/>
                  </a:cubicBezTo>
                  <a:cubicBezTo>
                    <a:pt x="81400" y="286"/>
                    <a:pt x="81295" y="212"/>
                    <a:pt x="81189" y="212"/>
                  </a:cubicBezTo>
                  <a:cubicBezTo>
                    <a:pt x="81133" y="212"/>
                    <a:pt x="81077" y="233"/>
                    <a:pt x="81035" y="274"/>
                  </a:cubicBezTo>
                  <a:cubicBezTo>
                    <a:pt x="81005" y="244"/>
                    <a:pt x="80974" y="213"/>
                    <a:pt x="80944" y="213"/>
                  </a:cubicBezTo>
                  <a:lnTo>
                    <a:pt x="71643" y="183"/>
                  </a:lnTo>
                  <a:cubicBezTo>
                    <a:pt x="67996" y="183"/>
                    <a:pt x="64348" y="153"/>
                    <a:pt x="60701" y="153"/>
                  </a:cubicBezTo>
                  <a:cubicBezTo>
                    <a:pt x="57357" y="153"/>
                    <a:pt x="53983" y="153"/>
                    <a:pt x="50640" y="122"/>
                  </a:cubicBezTo>
                  <a:lnTo>
                    <a:pt x="39454" y="122"/>
                  </a:lnTo>
                  <a:cubicBezTo>
                    <a:pt x="35837" y="92"/>
                    <a:pt x="32220" y="92"/>
                    <a:pt x="28603" y="92"/>
                  </a:cubicBezTo>
                  <a:cubicBezTo>
                    <a:pt x="25229" y="61"/>
                    <a:pt x="21855" y="61"/>
                    <a:pt x="18511" y="61"/>
                  </a:cubicBezTo>
                  <a:cubicBezTo>
                    <a:pt x="14864" y="61"/>
                    <a:pt x="11216" y="31"/>
                    <a:pt x="7569" y="31"/>
                  </a:cubicBezTo>
                  <a:cubicBezTo>
                    <a:pt x="5320" y="31"/>
                    <a:pt x="3070" y="31"/>
                    <a:pt x="82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7">
              <a:extLst>
                <a:ext uri="{FF2B5EF4-FFF2-40B4-BE49-F238E27FC236}">
                  <a16:creationId xmlns:a16="http://schemas.microsoft.com/office/drawing/2014/main" id="{BEE4FF82-E2FE-6A0E-B717-42EDB2FC85EB}"/>
                </a:ext>
              </a:extLst>
            </p:cNvPr>
            <p:cNvSpPr/>
            <p:nvPr/>
          </p:nvSpPr>
          <p:spPr>
            <a:xfrm>
              <a:off x="13358425" y="173967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92"/>
                    <a:pt x="31" y="213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7">
              <a:extLst>
                <a:ext uri="{FF2B5EF4-FFF2-40B4-BE49-F238E27FC236}">
                  <a16:creationId xmlns:a16="http://schemas.microsoft.com/office/drawing/2014/main" id="{8420A94A-E654-8321-2FEC-215C51190C1D}"/>
                </a:ext>
              </a:extLst>
            </p:cNvPr>
            <p:cNvSpPr/>
            <p:nvPr/>
          </p:nvSpPr>
          <p:spPr>
            <a:xfrm>
              <a:off x="12980000" y="1563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7">
              <a:extLst>
                <a:ext uri="{FF2B5EF4-FFF2-40B4-BE49-F238E27FC236}">
                  <a16:creationId xmlns:a16="http://schemas.microsoft.com/office/drawing/2014/main" id="{8F9E242E-B323-CE3B-F149-DF9D9CB1D5A4}"/>
                </a:ext>
              </a:extLst>
            </p:cNvPr>
            <p:cNvSpPr/>
            <p:nvPr/>
          </p:nvSpPr>
          <p:spPr>
            <a:xfrm>
              <a:off x="12983025" y="1546675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31" y="61"/>
                    <a:pt x="1" y="183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35" y="42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7">
              <a:extLst>
                <a:ext uri="{FF2B5EF4-FFF2-40B4-BE49-F238E27FC236}">
                  <a16:creationId xmlns:a16="http://schemas.microsoft.com/office/drawing/2014/main" id="{DFDBA84F-86F3-BFBC-8A6E-AF76CC94FEDC}"/>
                </a:ext>
              </a:extLst>
            </p:cNvPr>
            <p:cNvSpPr/>
            <p:nvPr/>
          </p:nvSpPr>
          <p:spPr>
            <a:xfrm>
              <a:off x="12995950" y="155577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31" y="62"/>
                    <a:pt x="0" y="183"/>
                  </a:cubicBezTo>
                  <a:cubicBezTo>
                    <a:pt x="0" y="305"/>
                    <a:pt x="92" y="426"/>
                    <a:pt x="213" y="426"/>
                  </a:cubicBezTo>
                  <a:cubicBezTo>
                    <a:pt x="335" y="426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7">
              <a:extLst>
                <a:ext uri="{FF2B5EF4-FFF2-40B4-BE49-F238E27FC236}">
                  <a16:creationId xmlns:a16="http://schemas.microsoft.com/office/drawing/2014/main" id="{904701BA-B113-CB95-D223-9BDCB96BB715}"/>
                </a:ext>
              </a:extLst>
            </p:cNvPr>
            <p:cNvSpPr/>
            <p:nvPr/>
          </p:nvSpPr>
          <p:spPr>
            <a:xfrm>
              <a:off x="13081050" y="1221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6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7">
              <a:extLst>
                <a:ext uri="{FF2B5EF4-FFF2-40B4-BE49-F238E27FC236}">
                  <a16:creationId xmlns:a16="http://schemas.microsoft.com/office/drawing/2014/main" id="{00ECD068-42BC-4AD7-A13E-BE73AC19819F}"/>
                </a:ext>
              </a:extLst>
            </p:cNvPr>
            <p:cNvSpPr/>
            <p:nvPr/>
          </p:nvSpPr>
          <p:spPr>
            <a:xfrm>
              <a:off x="13098525" y="1218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6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7">
              <a:extLst>
                <a:ext uri="{FF2B5EF4-FFF2-40B4-BE49-F238E27FC236}">
                  <a16:creationId xmlns:a16="http://schemas.microsoft.com/office/drawing/2014/main" id="{C35F9C8A-4969-CE0A-7C4E-34AA57AE7063}"/>
                </a:ext>
              </a:extLst>
            </p:cNvPr>
            <p:cNvSpPr/>
            <p:nvPr/>
          </p:nvSpPr>
          <p:spPr>
            <a:xfrm>
              <a:off x="13498250" y="15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96"/>
                    <a:pt x="456" y="244"/>
                  </a:cubicBezTo>
                  <a:cubicBezTo>
                    <a:pt x="456" y="153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7">
              <a:extLst>
                <a:ext uri="{FF2B5EF4-FFF2-40B4-BE49-F238E27FC236}">
                  <a16:creationId xmlns:a16="http://schemas.microsoft.com/office/drawing/2014/main" id="{9E715ECA-9092-D41F-FE94-918539AAC749}"/>
                </a:ext>
              </a:extLst>
            </p:cNvPr>
            <p:cNvSpPr/>
            <p:nvPr/>
          </p:nvSpPr>
          <p:spPr>
            <a:xfrm>
              <a:off x="13516475" y="1533000"/>
              <a:ext cx="12200" cy="10650"/>
            </a:xfrm>
            <a:custGeom>
              <a:avLst/>
              <a:gdLst/>
              <a:ahLst/>
              <a:cxnLst/>
              <a:rect l="l" t="t" r="r" b="b"/>
              <a:pathLst>
                <a:path w="488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66" y="42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7">
              <a:extLst>
                <a:ext uri="{FF2B5EF4-FFF2-40B4-BE49-F238E27FC236}">
                  <a16:creationId xmlns:a16="http://schemas.microsoft.com/office/drawing/2014/main" id="{BC2876D7-6484-5255-E6B1-AD0198C35030}"/>
                </a:ext>
              </a:extLst>
            </p:cNvPr>
            <p:cNvSpPr/>
            <p:nvPr/>
          </p:nvSpPr>
          <p:spPr>
            <a:xfrm>
              <a:off x="13812825" y="162112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1" y="62"/>
                    <a:pt x="1" y="183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7">
              <a:extLst>
                <a:ext uri="{FF2B5EF4-FFF2-40B4-BE49-F238E27FC236}">
                  <a16:creationId xmlns:a16="http://schemas.microsoft.com/office/drawing/2014/main" id="{65B3CDC9-899E-DC7D-3C6C-A2BAC1E3B369}"/>
                </a:ext>
              </a:extLst>
            </p:cNvPr>
            <p:cNvSpPr/>
            <p:nvPr/>
          </p:nvSpPr>
          <p:spPr>
            <a:xfrm>
              <a:off x="13831825" y="161962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22" y="0"/>
                    <a:pt x="31" y="61"/>
                    <a:pt x="31" y="213"/>
                  </a:cubicBezTo>
                  <a:cubicBezTo>
                    <a:pt x="1" y="304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7">
              <a:extLst>
                <a:ext uri="{FF2B5EF4-FFF2-40B4-BE49-F238E27FC236}">
                  <a16:creationId xmlns:a16="http://schemas.microsoft.com/office/drawing/2014/main" id="{FA73645A-F0D0-D42B-2363-7572592B87CC}"/>
                </a:ext>
              </a:extLst>
            </p:cNvPr>
            <p:cNvSpPr/>
            <p:nvPr/>
          </p:nvSpPr>
          <p:spPr>
            <a:xfrm>
              <a:off x="13822725" y="16059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62"/>
                    <a:pt x="0" y="214"/>
                  </a:cubicBezTo>
                  <a:cubicBezTo>
                    <a:pt x="0" y="30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7">
              <a:extLst>
                <a:ext uri="{FF2B5EF4-FFF2-40B4-BE49-F238E27FC236}">
                  <a16:creationId xmlns:a16="http://schemas.microsoft.com/office/drawing/2014/main" id="{9945782C-ABE4-6E6C-E935-ADAA33E96193}"/>
                </a:ext>
              </a:extLst>
            </p:cNvPr>
            <p:cNvSpPr/>
            <p:nvPr/>
          </p:nvSpPr>
          <p:spPr>
            <a:xfrm>
              <a:off x="13711775" y="1310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9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7">
              <a:extLst>
                <a:ext uri="{FF2B5EF4-FFF2-40B4-BE49-F238E27FC236}">
                  <a16:creationId xmlns:a16="http://schemas.microsoft.com/office/drawing/2014/main" id="{622D905A-778E-1CF4-CDCA-7A4D91F79EE5}"/>
                </a:ext>
              </a:extLst>
            </p:cNvPr>
            <p:cNvSpPr/>
            <p:nvPr/>
          </p:nvSpPr>
          <p:spPr>
            <a:xfrm>
              <a:off x="14030175" y="1230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3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7">
              <a:extLst>
                <a:ext uri="{FF2B5EF4-FFF2-40B4-BE49-F238E27FC236}">
                  <a16:creationId xmlns:a16="http://schemas.microsoft.com/office/drawing/2014/main" id="{B3A03272-EAEF-5E54-E902-7CE7DDEC6C82}"/>
                </a:ext>
              </a:extLst>
            </p:cNvPr>
            <p:cNvSpPr/>
            <p:nvPr/>
          </p:nvSpPr>
          <p:spPr>
            <a:xfrm>
              <a:off x="14047650" y="12298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0"/>
                  </a:moveTo>
                  <a:cubicBezTo>
                    <a:pt x="122" y="0"/>
                    <a:pt x="31" y="6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8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7">
              <a:extLst>
                <a:ext uri="{FF2B5EF4-FFF2-40B4-BE49-F238E27FC236}">
                  <a16:creationId xmlns:a16="http://schemas.microsoft.com/office/drawing/2014/main" id="{10693563-20A4-C2FE-3149-7799710A4ADF}"/>
                </a:ext>
              </a:extLst>
            </p:cNvPr>
            <p:cNvSpPr/>
            <p:nvPr/>
          </p:nvSpPr>
          <p:spPr>
            <a:xfrm>
              <a:off x="14040800" y="12450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7">
              <a:extLst>
                <a:ext uri="{FF2B5EF4-FFF2-40B4-BE49-F238E27FC236}">
                  <a16:creationId xmlns:a16="http://schemas.microsoft.com/office/drawing/2014/main" id="{9711C2A2-A09B-BFF2-B250-BE782EE8F010}"/>
                </a:ext>
              </a:extLst>
            </p:cNvPr>
            <p:cNvSpPr/>
            <p:nvPr/>
          </p:nvSpPr>
          <p:spPr>
            <a:xfrm>
              <a:off x="14218625" y="1527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95"/>
                    <a:pt x="456" y="243"/>
                  </a:cubicBezTo>
                  <a:cubicBezTo>
                    <a:pt x="456" y="15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7">
              <a:extLst>
                <a:ext uri="{FF2B5EF4-FFF2-40B4-BE49-F238E27FC236}">
                  <a16:creationId xmlns:a16="http://schemas.microsoft.com/office/drawing/2014/main" id="{B4DCB2AB-E146-1A6B-0BF7-36F4CDC87875}"/>
                </a:ext>
              </a:extLst>
            </p:cNvPr>
            <p:cNvSpPr/>
            <p:nvPr/>
          </p:nvSpPr>
          <p:spPr>
            <a:xfrm>
              <a:off x="14497500" y="16409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3"/>
                  </a:cubicBezTo>
                  <a:cubicBezTo>
                    <a:pt x="0" y="304"/>
                    <a:pt x="92" y="426"/>
                    <a:pt x="213" y="426"/>
                  </a:cubicBezTo>
                  <a:cubicBezTo>
                    <a:pt x="365" y="426"/>
                    <a:pt x="456" y="365"/>
                    <a:pt x="456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7">
              <a:extLst>
                <a:ext uri="{FF2B5EF4-FFF2-40B4-BE49-F238E27FC236}">
                  <a16:creationId xmlns:a16="http://schemas.microsoft.com/office/drawing/2014/main" id="{322FE3EC-F262-6FC3-11FF-536E876F8110}"/>
                </a:ext>
              </a:extLst>
            </p:cNvPr>
            <p:cNvSpPr/>
            <p:nvPr/>
          </p:nvSpPr>
          <p:spPr>
            <a:xfrm>
              <a:off x="14515725" y="1635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7">
              <a:extLst>
                <a:ext uri="{FF2B5EF4-FFF2-40B4-BE49-F238E27FC236}">
                  <a16:creationId xmlns:a16="http://schemas.microsoft.com/office/drawing/2014/main" id="{25FC775A-B1C7-2926-F80D-9F802DF6E5AA}"/>
                </a:ext>
              </a:extLst>
            </p:cNvPr>
            <p:cNvSpPr/>
            <p:nvPr/>
          </p:nvSpPr>
          <p:spPr>
            <a:xfrm>
              <a:off x="14624400" y="12412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61"/>
                    <a:pt x="0" y="213"/>
                  </a:cubicBezTo>
                  <a:cubicBezTo>
                    <a:pt x="0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7">
              <a:extLst>
                <a:ext uri="{FF2B5EF4-FFF2-40B4-BE49-F238E27FC236}">
                  <a16:creationId xmlns:a16="http://schemas.microsoft.com/office/drawing/2014/main" id="{A08A023E-07FA-8B4A-1E43-5FBC6BC5270F}"/>
                </a:ext>
              </a:extLst>
            </p:cNvPr>
            <p:cNvSpPr/>
            <p:nvPr/>
          </p:nvSpPr>
          <p:spPr>
            <a:xfrm>
              <a:off x="14641125" y="12412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0" y="304"/>
                    <a:pt x="91" y="426"/>
                    <a:pt x="213" y="426"/>
                  </a:cubicBezTo>
                  <a:cubicBezTo>
                    <a:pt x="335" y="426"/>
                    <a:pt x="456" y="365"/>
                    <a:pt x="456" y="243"/>
                  </a:cubicBezTo>
                  <a:cubicBezTo>
                    <a:pt x="487" y="12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7">
              <a:extLst>
                <a:ext uri="{FF2B5EF4-FFF2-40B4-BE49-F238E27FC236}">
                  <a16:creationId xmlns:a16="http://schemas.microsoft.com/office/drawing/2014/main" id="{ED8C16E8-223B-F7F1-6881-621A3486324A}"/>
                </a:ext>
              </a:extLst>
            </p:cNvPr>
            <p:cNvSpPr/>
            <p:nvPr/>
          </p:nvSpPr>
          <p:spPr>
            <a:xfrm>
              <a:off x="14752825" y="15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61"/>
                    <a:pt x="31" y="213"/>
                  </a:cubicBezTo>
                  <a:cubicBezTo>
                    <a:pt x="0" y="335"/>
                    <a:pt x="122" y="457"/>
                    <a:pt x="21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7">
              <a:extLst>
                <a:ext uri="{FF2B5EF4-FFF2-40B4-BE49-F238E27FC236}">
                  <a16:creationId xmlns:a16="http://schemas.microsoft.com/office/drawing/2014/main" id="{30EAE180-0AA3-6B67-CC39-28623E257B0D}"/>
                </a:ext>
              </a:extLst>
            </p:cNvPr>
            <p:cNvSpPr/>
            <p:nvPr/>
          </p:nvSpPr>
          <p:spPr>
            <a:xfrm>
              <a:off x="14753575" y="14896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53" y="0"/>
                    <a:pt x="31" y="6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7" y="365"/>
                    <a:pt x="487" y="244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7">
              <a:extLst>
                <a:ext uri="{FF2B5EF4-FFF2-40B4-BE49-F238E27FC236}">
                  <a16:creationId xmlns:a16="http://schemas.microsoft.com/office/drawing/2014/main" id="{33D725BB-0B12-FA5A-5FAF-41FF6D12EF03}"/>
                </a:ext>
              </a:extLst>
            </p:cNvPr>
            <p:cNvSpPr/>
            <p:nvPr/>
          </p:nvSpPr>
          <p:spPr>
            <a:xfrm>
              <a:off x="14739900" y="14957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1" y="213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96"/>
                    <a:pt x="457" y="244"/>
                  </a:cubicBezTo>
                  <a:cubicBezTo>
                    <a:pt x="48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7">
              <a:extLst>
                <a:ext uri="{FF2B5EF4-FFF2-40B4-BE49-F238E27FC236}">
                  <a16:creationId xmlns:a16="http://schemas.microsoft.com/office/drawing/2014/main" id="{CFDECF17-B6E2-F986-DED7-F839403115F5}"/>
                </a:ext>
              </a:extLst>
            </p:cNvPr>
            <p:cNvSpPr/>
            <p:nvPr/>
          </p:nvSpPr>
          <p:spPr>
            <a:xfrm>
              <a:off x="12612200" y="915525"/>
              <a:ext cx="2449150" cy="1426000"/>
            </a:xfrm>
            <a:custGeom>
              <a:avLst/>
              <a:gdLst/>
              <a:ahLst/>
              <a:cxnLst/>
              <a:rect l="l" t="t" r="r" b="b"/>
              <a:pathLst>
                <a:path w="97966" h="57040" extrusionOk="0">
                  <a:moveTo>
                    <a:pt x="6232" y="3969"/>
                  </a:moveTo>
                  <a:lnTo>
                    <a:pt x="6445" y="4091"/>
                  </a:lnTo>
                  <a:cubicBezTo>
                    <a:pt x="6445" y="4121"/>
                    <a:pt x="6445" y="4121"/>
                    <a:pt x="6445" y="4121"/>
                  </a:cubicBezTo>
                  <a:cubicBezTo>
                    <a:pt x="6657" y="4243"/>
                    <a:pt x="6840" y="4364"/>
                    <a:pt x="7022" y="4516"/>
                  </a:cubicBezTo>
                  <a:cubicBezTo>
                    <a:pt x="7174" y="4608"/>
                    <a:pt x="7296" y="4729"/>
                    <a:pt x="7448" y="4820"/>
                  </a:cubicBezTo>
                  <a:cubicBezTo>
                    <a:pt x="7600" y="4942"/>
                    <a:pt x="7752" y="5033"/>
                    <a:pt x="7873" y="5124"/>
                  </a:cubicBezTo>
                  <a:cubicBezTo>
                    <a:pt x="8694" y="5823"/>
                    <a:pt x="9484" y="6522"/>
                    <a:pt x="10244" y="7252"/>
                  </a:cubicBezTo>
                  <a:lnTo>
                    <a:pt x="10274" y="7252"/>
                  </a:lnTo>
                  <a:cubicBezTo>
                    <a:pt x="13284" y="7252"/>
                    <a:pt x="16262" y="7282"/>
                    <a:pt x="19272" y="7282"/>
                  </a:cubicBezTo>
                  <a:cubicBezTo>
                    <a:pt x="23041" y="7313"/>
                    <a:pt x="26840" y="7313"/>
                    <a:pt x="30609" y="7343"/>
                  </a:cubicBezTo>
                  <a:cubicBezTo>
                    <a:pt x="34317" y="7343"/>
                    <a:pt x="38026" y="7374"/>
                    <a:pt x="41734" y="7374"/>
                  </a:cubicBezTo>
                  <a:cubicBezTo>
                    <a:pt x="45260" y="7404"/>
                    <a:pt x="48786" y="7404"/>
                    <a:pt x="52312" y="7434"/>
                  </a:cubicBezTo>
                  <a:cubicBezTo>
                    <a:pt x="55929" y="7434"/>
                    <a:pt x="59546" y="7465"/>
                    <a:pt x="63163" y="7465"/>
                  </a:cubicBezTo>
                  <a:lnTo>
                    <a:pt x="74683" y="7526"/>
                  </a:lnTo>
                  <a:cubicBezTo>
                    <a:pt x="78178" y="7526"/>
                    <a:pt x="81674" y="7556"/>
                    <a:pt x="85169" y="7556"/>
                  </a:cubicBezTo>
                  <a:cubicBezTo>
                    <a:pt x="87024" y="7556"/>
                    <a:pt x="88908" y="7586"/>
                    <a:pt x="90762" y="7586"/>
                  </a:cubicBezTo>
                  <a:cubicBezTo>
                    <a:pt x="90762" y="7556"/>
                    <a:pt x="90793" y="7556"/>
                    <a:pt x="90793" y="7526"/>
                  </a:cubicBezTo>
                  <a:cubicBezTo>
                    <a:pt x="91036" y="7282"/>
                    <a:pt x="91279" y="7009"/>
                    <a:pt x="91553" y="6735"/>
                  </a:cubicBezTo>
                  <a:cubicBezTo>
                    <a:pt x="91735" y="6583"/>
                    <a:pt x="91887" y="6462"/>
                    <a:pt x="92039" y="6310"/>
                  </a:cubicBezTo>
                  <a:cubicBezTo>
                    <a:pt x="92191" y="6158"/>
                    <a:pt x="92373" y="5975"/>
                    <a:pt x="92525" y="5823"/>
                  </a:cubicBezTo>
                  <a:cubicBezTo>
                    <a:pt x="92677" y="5702"/>
                    <a:pt x="92829" y="5580"/>
                    <a:pt x="92951" y="5459"/>
                  </a:cubicBezTo>
                  <a:cubicBezTo>
                    <a:pt x="93133" y="5337"/>
                    <a:pt x="93315" y="5215"/>
                    <a:pt x="93467" y="5063"/>
                  </a:cubicBezTo>
                  <a:cubicBezTo>
                    <a:pt x="93589" y="4972"/>
                    <a:pt x="93711" y="4911"/>
                    <a:pt x="93802" y="4820"/>
                  </a:cubicBezTo>
                  <a:lnTo>
                    <a:pt x="93832" y="4820"/>
                  </a:lnTo>
                  <a:cubicBezTo>
                    <a:pt x="93711" y="4942"/>
                    <a:pt x="93619" y="5063"/>
                    <a:pt x="93498" y="5185"/>
                  </a:cubicBezTo>
                  <a:lnTo>
                    <a:pt x="93498" y="5215"/>
                  </a:lnTo>
                  <a:cubicBezTo>
                    <a:pt x="93467" y="5246"/>
                    <a:pt x="93407" y="5307"/>
                    <a:pt x="93376" y="5337"/>
                  </a:cubicBezTo>
                  <a:cubicBezTo>
                    <a:pt x="93346" y="5367"/>
                    <a:pt x="93315" y="5398"/>
                    <a:pt x="93285" y="5428"/>
                  </a:cubicBezTo>
                  <a:cubicBezTo>
                    <a:pt x="93224" y="5550"/>
                    <a:pt x="93133" y="5641"/>
                    <a:pt x="93042" y="5732"/>
                  </a:cubicBezTo>
                  <a:cubicBezTo>
                    <a:pt x="92951" y="5823"/>
                    <a:pt x="92890" y="5945"/>
                    <a:pt x="92799" y="6036"/>
                  </a:cubicBezTo>
                  <a:cubicBezTo>
                    <a:pt x="92647" y="6188"/>
                    <a:pt x="92525" y="6340"/>
                    <a:pt x="92404" y="6492"/>
                  </a:cubicBezTo>
                  <a:cubicBezTo>
                    <a:pt x="92343" y="6553"/>
                    <a:pt x="92282" y="6614"/>
                    <a:pt x="92221" y="6674"/>
                  </a:cubicBezTo>
                  <a:cubicBezTo>
                    <a:pt x="91978" y="6948"/>
                    <a:pt x="91704" y="7222"/>
                    <a:pt x="91431" y="7495"/>
                  </a:cubicBezTo>
                  <a:cubicBezTo>
                    <a:pt x="91370" y="7556"/>
                    <a:pt x="91279" y="7677"/>
                    <a:pt x="91188" y="7769"/>
                  </a:cubicBezTo>
                  <a:cubicBezTo>
                    <a:pt x="91188" y="7799"/>
                    <a:pt x="91218" y="7829"/>
                    <a:pt x="91218" y="7860"/>
                  </a:cubicBezTo>
                  <a:cubicBezTo>
                    <a:pt x="91218" y="7921"/>
                    <a:pt x="91218" y="7951"/>
                    <a:pt x="91218" y="8012"/>
                  </a:cubicBezTo>
                  <a:cubicBezTo>
                    <a:pt x="91218" y="9957"/>
                    <a:pt x="91188" y="11872"/>
                    <a:pt x="91157" y="13817"/>
                  </a:cubicBezTo>
                  <a:cubicBezTo>
                    <a:pt x="91157" y="15793"/>
                    <a:pt x="91127" y="17769"/>
                    <a:pt x="91127" y="19775"/>
                  </a:cubicBezTo>
                  <a:cubicBezTo>
                    <a:pt x="91097" y="21751"/>
                    <a:pt x="91097" y="23726"/>
                    <a:pt x="91066" y="25702"/>
                  </a:cubicBezTo>
                  <a:cubicBezTo>
                    <a:pt x="91066" y="27769"/>
                    <a:pt x="91036" y="29836"/>
                    <a:pt x="91005" y="31903"/>
                  </a:cubicBezTo>
                  <a:cubicBezTo>
                    <a:pt x="91005" y="33878"/>
                    <a:pt x="90975" y="35824"/>
                    <a:pt x="90975" y="37800"/>
                  </a:cubicBezTo>
                  <a:cubicBezTo>
                    <a:pt x="90945" y="39775"/>
                    <a:pt x="90945" y="41781"/>
                    <a:pt x="90914" y="43757"/>
                  </a:cubicBezTo>
                  <a:cubicBezTo>
                    <a:pt x="90914" y="45246"/>
                    <a:pt x="90884" y="46736"/>
                    <a:pt x="90884" y="48225"/>
                  </a:cubicBezTo>
                  <a:lnTo>
                    <a:pt x="90884" y="48256"/>
                  </a:lnTo>
                  <a:cubicBezTo>
                    <a:pt x="90884" y="48347"/>
                    <a:pt x="90853" y="48468"/>
                    <a:pt x="90853" y="48560"/>
                  </a:cubicBezTo>
                  <a:lnTo>
                    <a:pt x="90884" y="48560"/>
                  </a:lnTo>
                  <a:cubicBezTo>
                    <a:pt x="91431" y="49015"/>
                    <a:pt x="91948" y="49441"/>
                    <a:pt x="92495" y="49897"/>
                  </a:cubicBezTo>
                  <a:cubicBezTo>
                    <a:pt x="92556" y="49927"/>
                    <a:pt x="92586" y="49958"/>
                    <a:pt x="92647" y="50019"/>
                  </a:cubicBezTo>
                  <a:cubicBezTo>
                    <a:pt x="92860" y="50201"/>
                    <a:pt x="93042" y="50383"/>
                    <a:pt x="93255" y="50566"/>
                  </a:cubicBezTo>
                  <a:cubicBezTo>
                    <a:pt x="93407" y="50718"/>
                    <a:pt x="93559" y="50870"/>
                    <a:pt x="93711" y="50991"/>
                  </a:cubicBezTo>
                  <a:cubicBezTo>
                    <a:pt x="93802" y="51082"/>
                    <a:pt x="93893" y="51174"/>
                    <a:pt x="93984" y="51265"/>
                  </a:cubicBezTo>
                  <a:cubicBezTo>
                    <a:pt x="94075" y="51356"/>
                    <a:pt x="94167" y="51417"/>
                    <a:pt x="94227" y="51508"/>
                  </a:cubicBezTo>
                  <a:cubicBezTo>
                    <a:pt x="94349" y="51629"/>
                    <a:pt x="94470" y="51721"/>
                    <a:pt x="94592" y="51842"/>
                  </a:cubicBezTo>
                  <a:cubicBezTo>
                    <a:pt x="94714" y="51964"/>
                    <a:pt x="94866" y="52116"/>
                    <a:pt x="94987" y="52237"/>
                  </a:cubicBezTo>
                  <a:cubicBezTo>
                    <a:pt x="94896" y="52177"/>
                    <a:pt x="94805" y="52116"/>
                    <a:pt x="94714" y="52055"/>
                  </a:cubicBezTo>
                  <a:cubicBezTo>
                    <a:pt x="94653" y="52025"/>
                    <a:pt x="94592" y="51994"/>
                    <a:pt x="94531" y="51964"/>
                  </a:cubicBezTo>
                  <a:cubicBezTo>
                    <a:pt x="94440" y="51903"/>
                    <a:pt x="94349" y="51842"/>
                    <a:pt x="94227" y="51781"/>
                  </a:cubicBezTo>
                  <a:cubicBezTo>
                    <a:pt x="94167" y="51721"/>
                    <a:pt x="94075" y="51690"/>
                    <a:pt x="93984" y="51629"/>
                  </a:cubicBezTo>
                  <a:cubicBezTo>
                    <a:pt x="93893" y="51569"/>
                    <a:pt x="93802" y="51508"/>
                    <a:pt x="93741" y="51417"/>
                  </a:cubicBezTo>
                  <a:cubicBezTo>
                    <a:pt x="93589" y="51326"/>
                    <a:pt x="93467" y="51234"/>
                    <a:pt x="93315" y="51174"/>
                  </a:cubicBezTo>
                  <a:cubicBezTo>
                    <a:pt x="92708" y="50657"/>
                    <a:pt x="92069" y="50140"/>
                    <a:pt x="91461" y="49623"/>
                  </a:cubicBezTo>
                  <a:lnTo>
                    <a:pt x="90580" y="48924"/>
                  </a:lnTo>
                  <a:cubicBezTo>
                    <a:pt x="90458" y="48924"/>
                    <a:pt x="90337" y="48924"/>
                    <a:pt x="90185" y="48955"/>
                  </a:cubicBezTo>
                  <a:lnTo>
                    <a:pt x="90002" y="48955"/>
                  </a:lnTo>
                  <a:cubicBezTo>
                    <a:pt x="86963" y="48955"/>
                    <a:pt x="83923" y="48924"/>
                    <a:pt x="80884" y="48924"/>
                  </a:cubicBezTo>
                  <a:cubicBezTo>
                    <a:pt x="77175" y="48924"/>
                    <a:pt x="73437" y="48924"/>
                    <a:pt x="69728" y="48894"/>
                  </a:cubicBezTo>
                  <a:cubicBezTo>
                    <a:pt x="66081" y="48894"/>
                    <a:pt x="62433" y="48894"/>
                    <a:pt x="58786" y="48863"/>
                  </a:cubicBezTo>
                  <a:lnTo>
                    <a:pt x="48056" y="48863"/>
                  </a:lnTo>
                  <a:cubicBezTo>
                    <a:pt x="44318" y="48833"/>
                    <a:pt x="40579" y="48833"/>
                    <a:pt x="36840" y="48833"/>
                  </a:cubicBezTo>
                  <a:cubicBezTo>
                    <a:pt x="33132" y="48833"/>
                    <a:pt x="29393" y="48803"/>
                    <a:pt x="25655" y="48803"/>
                  </a:cubicBezTo>
                  <a:cubicBezTo>
                    <a:pt x="21916" y="48803"/>
                    <a:pt x="18177" y="48772"/>
                    <a:pt x="14439" y="48772"/>
                  </a:cubicBezTo>
                  <a:lnTo>
                    <a:pt x="9241" y="48772"/>
                  </a:lnTo>
                  <a:cubicBezTo>
                    <a:pt x="9180" y="48742"/>
                    <a:pt x="9150" y="48742"/>
                    <a:pt x="9089" y="48742"/>
                  </a:cubicBezTo>
                  <a:lnTo>
                    <a:pt x="8937" y="48742"/>
                  </a:lnTo>
                  <a:cubicBezTo>
                    <a:pt x="8907" y="48772"/>
                    <a:pt x="8907" y="48772"/>
                    <a:pt x="8907" y="48803"/>
                  </a:cubicBezTo>
                  <a:cubicBezTo>
                    <a:pt x="8268" y="49441"/>
                    <a:pt x="7660" y="50079"/>
                    <a:pt x="7022" y="50718"/>
                  </a:cubicBezTo>
                  <a:cubicBezTo>
                    <a:pt x="6597" y="51143"/>
                    <a:pt x="6171" y="51569"/>
                    <a:pt x="5745" y="51964"/>
                  </a:cubicBezTo>
                  <a:cubicBezTo>
                    <a:pt x="5563" y="52116"/>
                    <a:pt x="5411" y="52237"/>
                    <a:pt x="5229" y="52389"/>
                  </a:cubicBezTo>
                  <a:cubicBezTo>
                    <a:pt x="5138" y="52511"/>
                    <a:pt x="5016" y="52602"/>
                    <a:pt x="4894" y="52693"/>
                  </a:cubicBezTo>
                  <a:cubicBezTo>
                    <a:pt x="4894" y="52724"/>
                    <a:pt x="4894" y="52724"/>
                    <a:pt x="4894" y="52724"/>
                  </a:cubicBezTo>
                  <a:cubicBezTo>
                    <a:pt x="4864" y="52754"/>
                    <a:pt x="4803" y="52785"/>
                    <a:pt x="4773" y="52815"/>
                  </a:cubicBezTo>
                  <a:cubicBezTo>
                    <a:pt x="4894" y="52663"/>
                    <a:pt x="4986" y="52541"/>
                    <a:pt x="5107" y="52389"/>
                  </a:cubicBezTo>
                  <a:cubicBezTo>
                    <a:pt x="5259" y="52207"/>
                    <a:pt x="5441" y="51994"/>
                    <a:pt x="5593" y="51812"/>
                  </a:cubicBezTo>
                  <a:cubicBezTo>
                    <a:pt x="5745" y="51599"/>
                    <a:pt x="5928" y="51417"/>
                    <a:pt x="6080" y="51204"/>
                  </a:cubicBezTo>
                  <a:cubicBezTo>
                    <a:pt x="6171" y="51082"/>
                    <a:pt x="6262" y="50991"/>
                    <a:pt x="6384" y="50870"/>
                  </a:cubicBezTo>
                  <a:cubicBezTo>
                    <a:pt x="6445" y="50778"/>
                    <a:pt x="6536" y="50687"/>
                    <a:pt x="6597" y="50596"/>
                  </a:cubicBezTo>
                  <a:cubicBezTo>
                    <a:pt x="6688" y="50474"/>
                    <a:pt x="6779" y="50383"/>
                    <a:pt x="6870" y="50262"/>
                  </a:cubicBezTo>
                  <a:cubicBezTo>
                    <a:pt x="6870" y="50262"/>
                    <a:pt x="6900" y="50231"/>
                    <a:pt x="6900" y="50201"/>
                  </a:cubicBezTo>
                  <a:cubicBezTo>
                    <a:pt x="7174" y="49958"/>
                    <a:pt x="7417" y="49684"/>
                    <a:pt x="7691" y="49411"/>
                  </a:cubicBezTo>
                  <a:cubicBezTo>
                    <a:pt x="7964" y="49137"/>
                    <a:pt x="8238" y="48833"/>
                    <a:pt x="8542" y="48529"/>
                  </a:cubicBezTo>
                  <a:cubicBezTo>
                    <a:pt x="8542" y="48468"/>
                    <a:pt x="8542" y="48377"/>
                    <a:pt x="8542" y="48316"/>
                  </a:cubicBezTo>
                  <a:cubicBezTo>
                    <a:pt x="8603" y="46949"/>
                    <a:pt x="8633" y="45550"/>
                    <a:pt x="8694" y="44183"/>
                  </a:cubicBezTo>
                  <a:cubicBezTo>
                    <a:pt x="8755" y="42207"/>
                    <a:pt x="8815" y="40262"/>
                    <a:pt x="8876" y="38316"/>
                  </a:cubicBezTo>
                  <a:cubicBezTo>
                    <a:pt x="8937" y="36341"/>
                    <a:pt x="8998" y="34365"/>
                    <a:pt x="9059" y="32389"/>
                  </a:cubicBezTo>
                  <a:cubicBezTo>
                    <a:pt x="9119" y="30413"/>
                    <a:pt x="9180" y="28438"/>
                    <a:pt x="9241" y="26432"/>
                  </a:cubicBezTo>
                  <a:cubicBezTo>
                    <a:pt x="9302" y="24456"/>
                    <a:pt x="9363" y="22450"/>
                    <a:pt x="9423" y="20444"/>
                  </a:cubicBezTo>
                  <a:cubicBezTo>
                    <a:pt x="9484" y="18438"/>
                    <a:pt x="9545" y="16462"/>
                    <a:pt x="9606" y="14456"/>
                  </a:cubicBezTo>
                  <a:cubicBezTo>
                    <a:pt x="9666" y="12480"/>
                    <a:pt x="9727" y="10504"/>
                    <a:pt x="9788" y="8498"/>
                  </a:cubicBezTo>
                  <a:cubicBezTo>
                    <a:pt x="9788" y="8346"/>
                    <a:pt x="9788" y="8194"/>
                    <a:pt x="9788" y="8042"/>
                  </a:cubicBezTo>
                  <a:cubicBezTo>
                    <a:pt x="9818" y="8042"/>
                    <a:pt x="9818" y="8012"/>
                    <a:pt x="9818" y="8012"/>
                  </a:cubicBezTo>
                  <a:cubicBezTo>
                    <a:pt x="9818" y="7981"/>
                    <a:pt x="9818" y="7951"/>
                    <a:pt x="9818" y="7921"/>
                  </a:cubicBezTo>
                  <a:cubicBezTo>
                    <a:pt x="9818" y="7829"/>
                    <a:pt x="9818" y="7769"/>
                    <a:pt x="9818" y="7677"/>
                  </a:cubicBezTo>
                  <a:cubicBezTo>
                    <a:pt x="9849" y="7617"/>
                    <a:pt x="9849" y="7556"/>
                    <a:pt x="9849" y="7495"/>
                  </a:cubicBezTo>
                  <a:cubicBezTo>
                    <a:pt x="9363" y="7039"/>
                    <a:pt x="8846" y="6583"/>
                    <a:pt x="8359" y="6127"/>
                  </a:cubicBezTo>
                  <a:cubicBezTo>
                    <a:pt x="8238" y="6036"/>
                    <a:pt x="8147" y="5915"/>
                    <a:pt x="8055" y="5793"/>
                  </a:cubicBezTo>
                  <a:cubicBezTo>
                    <a:pt x="8025" y="5793"/>
                    <a:pt x="8025" y="5793"/>
                    <a:pt x="8025" y="5763"/>
                  </a:cubicBezTo>
                  <a:cubicBezTo>
                    <a:pt x="7812" y="5580"/>
                    <a:pt x="7630" y="5367"/>
                    <a:pt x="7417" y="5155"/>
                  </a:cubicBezTo>
                  <a:cubicBezTo>
                    <a:pt x="7296" y="5033"/>
                    <a:pt x="7144" y="4911"/>
                    <a:pt x="6992" y="4790"/>
                  </a:cubicBezTo>
                  <a:cubicBezTo>
                    <a:pt x="6870" y="4668"/>
                    <a:pt x="6779" y="4547"/>
                    <a:pt x="6657" y="4425"/>
                  </a:cubicBezTo>
                  <a:cubicBezTo>
                    <a:pt x="6657" y="4395"/>
                    <a:pt x="6627" y="4395"/>
                    <a:pt x="6627" y="4395"/>
                  </a:cubicBezTo>
                  <a:cubicBezTo>
                    <a:pt x="6505" y="4243"/>
                    <a:pt x="6384" y="4121"/>
                    <a:pt x="6232" y="3969"/>
                  </a:cubicBezTo>
                  <a:close/>
                  <a:moveTo>
                    <a:pt x="7623" y="0"/>
                  </a:moveTo>
                  <a:cubicBezTo>
                    <a:pt x="7580" y="0"/>
                    <a:pt x="7533" y="24"/>
                    <a:pt x="7478" y="79"/>
                  </a:cubicBezTo>
                  <a:cubicBezTo>
                    <a:pt x="6970" y="560"/>
                    <a:pt x="6956" y="1276"/>
                    <a:pt x="6236" y="1276"/>
                  </a:cubicBezTo>
                  <a:cubicBezTo>
                    <a:pt x="6137" y="1276"/>
                    <a:pt x="6025" y="1263"/>
                    <a:pt x="5897" y="1234"/>
                  </a:cubicBezTo>
                  <a:cubicBezTo>
                    <a:pt x="5078" y="1134"/>
                    <a:pt x="4319" y="264"/>
                    <a:pt x="3505" y="264"/>
                  </a:cubicBezTo>
                  <a:cubicBezTo>
                    <a:pt x="3323" y="264"/>
                    <a:pt x="3138" y="307"/>
                    <a:pt x="2949" y="413"/>
                  </a:cubicBezTo>
                  <a:cubicBezTo>
                    <a:pt x="2888" y="1142"/>
                    <a:pt x="3466" y="1781"/>
                    <a:pt x="3557" y="2480"/>
                  </a:cubicBezTo>
                  <a:cubicBezTo>
                    <a:pt x="3770" y="3574"/>
                    <a:pt x="2554" y="3969"/>
                    <a:pt x="1703" y="4182"/>
                  </a:cubicBezTo>
                  <a:cubicBezTo>
                    <a:pt x="1551" y="4243"/>
                    <a:pt x="1460" y="4395"/>
                    <a:pt x="1551" y="4547"/>
                  </a:cubicBezTo>
                  <a:cubicBezTo>
                    <a:pt x="2098" y="5124"/>
                    <a:pt x="2888" y="5367"/>
                    <a:pt x="3405" y="5915"/>
                  </a:cubicBezTo>
                  <a:cubicBezTo>
                    <a:pt x="3618" y="6036"/>
                    <a:pt x="4043" y="6796"/>
                    <a:pt x="4165" y="7313"/>
                  </a:cubicBezTo>
                  <a:lnTo>
                    <a:pt x="4165" y="7343"/>
                  </a:lnTo>
                  <a:cubicBezTo>
                    <a:pt x="4165" y="7374"/>
                    <a:pt x="4165" y="7434"/>
                    <a:pt x="4165" y="7465"/>
                  </a:cubicBezTo>
                  <a:lnTo>
                    <a:pt x="4165" y="7526"/>
                  </a:lnTo>
                  <a:cubicBezTo>
                    <a:pt x="4165" y="7586"/>
                    <a:pt x="4195" y="7617"/>
                    <a:pt x="4195" y="7647"/>
                  </a:cubicBezTo>
                  <a:lnTo>
                    <a:pt x="4195" y="7738"/>
                  </a:lnTo>
                  <a:cubicBezTo>
                    <a:pt x="4134" y="9623"/>
                    <a:pt x="4074" y="11507"/>
                    <a:pt x="4013" y="13422"/>
                  </a:cubicBezTo>
                  <a:cubicBezTo>
                    <a:pt x="3922" y="15398"/>
                    <a:pt x="3861" y="17374"/>
                    <a:pt x="3770" y="19319"/>
                  </a:cubicBezTo>
                  <a:cubicBezTo>
                    <a:pt x="3709" y="21264"/>
                    <a:pt x="3648" y="23210"/>
                    <a:pt x="3557" y="25125"/>
                  </a:cubicBezTo>
                  <a:cubicBezTo>
                    <a:pt x="3496" y="27161"/>
                    <a:pt x="3435" y="29167"/>
                    <a:pt x="3344" y="31173"/>
                  </a:cubicBezTo>
                  <a:cubicBezTo>
                    <a:pt x="3283" y="33179"/>
                    <a:pt x="3192" y="35155"/>
                    <a:pt x="3131" y="37131"/>
                  </a:cubicBezTo>
                  <a:cubicBezTo>
                    <a:pt x="3071" y="39076"/>
                    <a:pt x="2979" y="41052"/>
                    <a:pt x="2919" y="43028"/>
                  </a:cubicBezTo>
                  <a:lnTo>
                    <a:pt x="2706" y="48924"/>
                  </a:lnTo>
                  <a:cubicBezTo>
                    <a:pt x="2706" y="49076"/>
                    <a:pt x="2706" y="49228"/>
                    <a:pt x="2675" y="49411"/>
                  </a:cubicBezTo>
                  <a:cubicBezTo>
                    <a:pt x="2675" y="49441"/>
                    <a:pt x="2675" y="49471"/>
                    <a:pt x="2675" y="49502"/>
                  </a:cubicBezTo>
                  <a:cubicBezTo>
                    <a:pt x="2584" y="49867"/>
                    <a:pt x="2341" y="50383"/>
                    <a:pt x="2189" y="50474"/>
                  </a:cubicBezTo>
                  <a:cubicBezTo>
                    <a:pt x="1885" y="50961"/>
                    <a:pt x="1" y="51964"/>
                    <a:pt x="1368" y="52268"/>
                  </a:cubicBezTo>
                  <a:cubicBezTo>
                    <a:pt x="1733" y="52298"/>
                    <a:pt x="2250" y="52359"/>
                    <a:pt x="2402" y="52754"/>
                  </a:cubicBezTo>
                  <a:cubicBezTo>
                    <a:pt x="2736" y="53636"/>
                    <a:pt x="1764" y="54669"/>
                    <a:pt x="2341" y="55459"/>
                  </a:cubicBezTo>
                  <a:cubicBezTo>
                    <a:pt x="2462" y="55546"/>
                    <a:pt x="2598" y="55578"/>
                    <a:pt x="2740" y="55578"/>
                  </a:cubicBezTo>
                  <a:cubicBezTo>
                    <a:pt x="3100" y="55578"/>
                    <a:pt x="3504" y="55373"/>
                    <a:pt x="3830" y="55307"/>
                  </a:cubicBezTo>
                  <a:cubicBezTo>
                    <a:pt x="4115" y="55217"/>
                    <a:pt x="4342" y="55178"/>
                    <a:pt x="4526" y="55178"/>
                  </a:cubicBezTo>
                  <a:cubicBezTo>
                    <a:pt x="5524" y="55178"/>
                    <a:pt x="5256" y="56347"/>
                    <a:pt x="5897" y="57040"/>
                  </a:cubicBezTo>
                  <a:cubicBezTo>
                    <a:pt x="5958" y="57010"/>
                    <a:pt x="6049" y="56979"/>
                    <a:pt x="6110" y="56918"/>
                  </a:cubicBezTo>
                  <a:cubicBezTo>
                    <a:pt x="6475" y="56645"/>
                    <a:pt x="6566" y="56158"/>
                    <a:pt x="6779" y="55763"/>
                  </a:cubicBezTo>
                  <a:cubicBezTo>
                    <a:pt x="7113" y="54973"/>
                    <a:pt x="7843" y="54821"/>
                    <a:pt x="8603" y="54760"/>
                  </a:cubicBezTo>
                  <a:lnTo>
                    <a:pt x="8876" y="54760"/>
                  </a:lnTo>
                  <a:lnTo>
                    <a:pt x="8998" y="54730"/>
                  </a:lnTo>
                  <a:lnTo>
                    <a:pt x="9271" y="54730"/>
                  </a:lnTo>
                  <a:cubicBezTo>
                    <a:pt x="9423" y="54730"/>
                    <a:pt x="9606" y="54699"/>
                    <a:pt x="9788" y="54669"/>
                  </a:cubicBezTo>
                  <a:lnTo>
                    <a:pt x="10122" y="54669"/>
                  </a:lnTo>
                  <a:cubicBezTo>
                    <a:pt x="13253" y="54639"/>
                    <a:pt x="16414" y="54608"/>
                    <a:pt x="19575" y="54578"/>
                  </a:cubicBezTo>
                  <a:cubicBezTo>
                    <a:pt x="23405" y="54547"/>
                    <a:pt x="27235" y="54547"/>
                    <a:pt x="31065" y="54487"/>
                  </a:cubicBezTo>
                  <a:cubicBezTo>
                    <a:pt x="34530" y="54487"/>
                    <a:pt x="37995" y="54456"/>
                    <a:pt x="41430" y="54426"/>
                  </a:cubicBezTo>
                  <a:cubicBezTo>
                    <a:pt x="45108" y="54395"/>
                    <a:pt x="48755" y="54365"/>
                    <a:pt x="52433" y="54335"/>
                  </a:cubicBezTo>
                  <a:cubicBezTo>
                    <a:pt x="56354" y="54304"/>
                    <a:pt x="60306" y="54274"/>
                    <a:pt x="64227" y="54244"/>
                  </a:cubicBezTo>
                  <a:cubicBezTo>
                    <a:pt x="67783" y="54213"/>
                    <a:pt x="71370" y="54183"/>
                    <a:pt x="74926" y="54152"/>
                  </a:cubicBezTo>
                  <a:cubicBezTo>
                    <a:pt x="78574" y="54122"/>
                    <a:pt x="82221" y="54092"/>
                    <a:pt x="85869" y="54061"/>
                  </a:cubicBezTo>
                  <a:cubicBezTo>
                    <a:pt x="88057" y="54061"/>
                    <a:pt x="90215" y="54031"/>
                    <a:pt x="92373" y="54031"/>
                  </a:cubicBezTo>
                  <a:lnTo>
                    <a:pt x="92434" y="54031"/>
                  </a:lnTo>
                  <a:cubicBezTo>
                    <a:pt x="92468" y="54027"/>
                    <a:pt x="92502" y="54025"/>
                    <a:pt x="92537" y="54025"/>
                  </a:cubicBezTo>
                  <a:cubicBezTo>
                    <a:pt x="92752" y="54025"/>
                    <a:pt x="92980" y="54096"/>
                    <a:pt x="93163" y="54122"/>
                  </a:cubicBezTo>
                  <a:cubicBezTo>
                    <a:pt x="93863" y="54304"/>
                    <a:pt x="94136" y="55034"/>
                    <a:pt x="94622" y="55490"/>
                  </a:cubicBezTo>
                  <a:cubicBezTo>
                    <a:pt x="94759" y="55575"/>
                    <a:pt x="94863" y="55612"/>
                    <a:pt x="94942" y="55612"/>
                  </a:cubicBezTo>
                  <a:cubicBezTo>
                    <a:pt x="95283" y="55612"/>
                    <a:pt x="95156" y="54929"/>
                    <a:pt x="95230" y="54608"/>
                  </a:cubicBezTo>
                  <a:cubicBezTo>
                    <a:pt x="95323" y="54284"/>
                    <a:pt x="95558" y="54171"/>
                    <a:pt x="95821" y="54171"/>
                  </a:cubicBezTo>
                  <a:cubicBezTo>
                    <a:pt x="96076" y="54171"/>
                    <a:pt x="96359" y="54276"/>
                    <a:pt x="96568" y="54395"/>
                  </a:cubicBezTo>
                  <a:cubicBezTo>
                    <a:pt x="96704" y="54447"/>
                    <a:pt x="96850" y="54488"/>
                    <a:pt x="96994" y="54488"/>
                  </a:cubicBezTo>
                  <a:cubicBezTo>
                    <a:pt x="97108" y="54488"/>
                    <a:pt x="97221" y="54462"/>
                    <a:pt x="97328" y="54395"/>
                  </a:cubicBezTo>
                  <a:cubicBezTo>
                    <a:pt x="97571" y="54213"/>
                    <a:pt x="97571" y="53879"/>
                    <a:pt x="97480" y="53605"/>
                  </a:cubicBezTo>
                  <a:cubicBezTo>
                    <a:pt x="97297" y="53210"/>
                    <a:pt x="96811" y="52845"/>
                    <a:pt x="97054" y="52389"/>
                  </a:cubicBezTo>
                  <a:cubicBezTo>
                    <a:pt x="97145" y="51933"/>
                    <a:pt x="97662" y="51842"/>
                    <a:pt x="97905" y="51508"/>
                  </a:cubicBezTo>
                  <a:cubicBezTo>
                    <a:pt x="97966" y="51386"/>
                    <a:pt x="97936" y="51265"/>
                    <a:pt x="97905" y="51143"/>
                  </a:cubicBezTo>
                  <a:cubicBezTo>
                    <a:pt x="97723" y="50961"/>
                    <a:pt x="97480" y="50870"/>
                    <a:pt x="97267" y="50809"/>
                  </a:cubicBezTo>
                  <a:cubicBezTo>
                    <a:pt x="96446" y="50596"/>
                    <a:pt x="95929" y="50566"/>
                    <a:pt x="96051" y="49532"/>
                  </a:cubicBezTo>
                  <a:cubicBezTo>
                    <a:pt x="96051" y="49502"/>
                    <a:pt x="96051" y="49502"/>
                    <a:pt x="96051" y="49471"/>
                  </a:cubicBezTo>
                  <a:cubicBezTo>
                    <a:pt x="96051" y="49441"/>
                    <a:pt x="96021" y="49411"/>
                    <a:pt x="96021" y="49380"/>
                  </a:cubicBezTo>
                  <a:cubicBezTo>
                    <a:pt x="96021" y="47556"/>
                    <a:pt x="96021" y="45733"/>
                    <a:pt x="95990" y="43909"/>
                  </a:cubicBezTo>
                  <a:cubicBezTo>
                    <a:pt x="95990" y="41994"/>
                    <a:pt x="95990" y="40049"/>
                    <a:pt x="95960" y="38134"/>
                  </a:cubicBezTo>
                  <a:cubicBezTo>
                    <a:pt x="95960" y="36097"/>
                    <a:pt x="95929" y="34061"/>
                    <a:pt x="95929" y="32055"/>
                  </a:cubicBezTo>
                  <a:lnTo>
                    <a:pt x="95899" y="26067"/>
                  </a:lnTo>
                  <a:cubicBezTo>
                    <a:pt x="95899" y="24091"/>
                    <a:pt x="95869" y="22115"/>
                    <a:pt x="95869" y="20140"/>
                  </a:cubicBezTo>
                  <a:cubicBezTo>
                    <a:pt x="95869" y="18164"/>
                    <a:pt x="95838" y="16158"/>
                    <a:pt x="95838" y="14182"/>
                  </a:cubicBezTo>
                  <a:cubicBezTo>
                    <a:pt x="95808" y="12267"/>
                    <a:pt x="95808" y="10352"/>
                    <a:pt x="95808" y="8437"/>
                  </a:cubicBezTo>
                  <a:cubicBezTo>
                    <a:pt x="95808" y="8073"/>
                    <a:pt x="95808" y="7677"/>
                    <a:pt x="95808" y="7313"/>
                  </a:cubicBezTo>
                  <a:cubicBezTo>
                    <a:pt x="95808" y="7282"/>
                    <a:pt x="95808" y="7252"/>
                    <a:pt x="95808" y="7222"/>
                  </a:cubicBezTo>
                  <a:cubicBezTo>
                    <a:pt x="95808" y="7070"/>
                    <a:pt x="95838" y="6918"/>
                    <a:pt x="95960" y="6796"/>
                  </a:cubicBezTo>
                  <a:cubicBezTo>
                    <a:pt x="96203" y="6340"/>
                    <a:pt x="97449" y="6340"/>
                    <a:pt x="97237" y="5732"/>
                  </a:cubicBezTo>
                  <a:cubicBezTo>
                    <a:pt x="96902" y="5489"/>
                    <a:pt x="96446" y="5580"/>
                    <a:pt x="96112" y="5398"/>
                  </a:cubicBezTo>
                  <a:cubicBezTo>
                    <a:pt x="95778" y="5246"/>
                    <a:pt x="95595" y="4911"/>
                    <a:pt x="95595" y="4547"/>
                  </a:cubicBezTo>
                  <a:cubicBezTo>
                    <a:pt x="95626" y="3848"/>
                    <a:pt x="96112" y="3270"/>
                    <a:pt x="96416" y="2693"/>
                  </a:cubicBezTo>
                  <a:cubicBezTo>
                    <a:pt x="96477" y="2510"/>
                    <a:pt x="96568" y="2237"/>
                    <a:pt x="96416" y="2085"/>
                  </a:cubicBezTo>
                  <a:cubicBezTo>
                    <a:pt x="96277" y="2038"/>
                    <a:pt x="96140" y="2018"/>
                    <a:pt x="96006" y="2018"/>
                  </a:cubicBezTo>
                  <a:cubicBezTo>
                    <a:pt x="95525" y="2018"/>
                    <a:pt x="95074" y="2279"/>
                    <a:pt x="94622" y="2541"/>
                  </a:cubicBezTo>
                  <a:cubicBezTo>
                    <a:pt x="94169" y="2807"/>
                    <a:pt x="93716" y="3074"/>
                    <a:pt x="93201" y="3074"/>
                  </a:cubicBezTo>
                  <a:cubicBezTo>
                    <a:pt x="93129" y="3074"/>
                    <a:pt x="93056" y="3069"/>
                    <a:pt x="92981" y="3057"/>
                  </a:cubicBezTo>
                  <a:cubicBezTo>
                    <a:pt x="91887" y="2966"/>
                    <a:pt x="92160" y="1690"/>
                    <a:pt x="91948" y="990"/>
                  </a:cubicBezTo>
                  <a:cubicBezTo>
                    <a:pt x="91874" y="855"/>
                    <a:pt x="91770" y="799"/>
                    <a:pt x="91662" y="799"/>
                  </a:cubicBezTo>
                  <a:cubicBezTo>
                    <a:pt x="91505" y="799"/>
                    <a:pt x="91339" y="919"/>
                    <a:pt x="91249" y="1082"/>
                  </a:cubicBezTo>
                  <a:cubicBezTo>
                    <a:pt x="90914" y="1507"/>
                    <a:pt x="90519" y="1902"/>
                    <a:pt x="90094" y="2237"/>
                  </a:cubicBezTo>
                  <a:cubicBezTo>
                    <a:pt x="89820" y="2449"/>
                    <a:pt x="89516" y="2601"/>
                    <a:pt x="89182" y="2723"/>
                  </a:cubicBezTo>
                  <a:cubicBezTo>
                    <a:pt x="89121" y="2753"/>
                    <a:pt x="89030" y="2753"/>
                    <a:pt x="88969" y="2753"/>
                  </a:cubicBezTo>
                  <a:cubicBezTo>
                    <a:pt x="88908" y="2784"/>
                    <a:pt x="88847" y="2784"/>
                    <a:pt x="88786" y="2784"/>
                  </a:cubicBezTo>
                  <a:cubicBezTo>
                    <a:pt x="85838" y="2784"/>
                    <a:pt x="82890" y="2753"/>
                    <a:pt x="79941" y="2753"/>
                  </a:cubicBezTo>
                  <a:cubicBezTo>
                    <a:pt x="76355" y="2723"/>
                    <a:pt x="72798" y="2723"/>
                    <a:pt x="69242" y="2693"/>
                  </a:cubicBezTo>
                  <a:cubicBezTo>
                    <a:pt x="65747" y="2662"/>
                    <a:pt x="62281" y="2662"/>
                    <a:pt x="58816" y="2632"/>
                  </a:cubicBezTo>
                  <a:cubicBezTo>
                    <a:pt x="55473" y="2601"/>
                    <a:pt x="52129" y="2601"/>
                    <a:pt x="48786" y="2571"/>
                  </a:cubicBezTo>
                  <a:cubicBezTo>
                    <a:pt x="45169" y="2571"/>
                    <a:pt x="41521" y="2541"/>
                    <a:pt x="37904" y="2510"/>
                  </a:cubicBezTo>
                  <a:lnTo>
                    <a:pt x="27509" y="2449"/>
                  </a:lnTo>
                  <a:cubicBezTo>
                    <a:pt x="24165" y="2449"/>
                    <a:pt x="20822" y="2419"/>
                    <a:pt x="17509" y="2389"/>
                  </a:cubicBezTo>
                  <a:cubicBezTo>
                    <a:pt x="15198" y="2389"/>
                    <a:pt x="12888" y="2389"/>
                    <a:pt x="10578" y="2358"/>
                  </a:cubicBezTo>
                  <a:lnTo>
                    <a:pt x="10457" y="2358"/>
                  </a:lnTo>
                  <a:cubicBezTo>
                    <a:pt x="10335" y="2328"/>
                    <a:pt x="10214" y="2297"/>
                    <a:pt x="10092" y="2297"/>
                  </a:cubicBezTo>
                  <a:lnTo>
                    <a:pt x="9910" y="2297"/>
                  </a:lnTo>
                  <a:lnTo>
                    <a:pt x="9879" y="2267"/>
                  </a:lnTo>
                  <a:lnTo>
                    <a:pt x="9849" y="2267"/>
                  </a:lnTo>
                  <a:cubicBezTo>
                    <a:pt x="8694" y="2267"/>
                    <a:pt x="8299" y="1021"/>
                    <a:pt x="7843" y="170"/>
                  </a:cubicBezTo>
                  <a:cubicBezTo>
                    <a:pt x="7765" y="73"/>
                    <a:pt x="7700" y="0"/>
                    <a:pt x="76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7">
              <a:extLst>
                <a:ext uri="{FF2B5EF4-FFF2-40B4-BE49-F238E27FC236}">
                  <a16:creationId xmlns:a16="http://schemas.microsoft.com/office/drawing/2014/main" id="{41A9DF68-05C2-7CF6-2A57-CD5B7ADA2DEB}"/>
                </a:ext>
              </a:extLst>
            </p:cNvPr>
            <p:cNvSpPr/>
            <p:nvPr/>
          </p:nvSpPr>
          <p:spPr>
            <a:xfrm>
              <a:off x="12783950" y="1051975"/>
              <a:ext cx="2153550" cy="1127700"/>
            </a:xfrm>
            <a:custGeom>
              <a:avLst/>
              <a:gdLst/>
              <a:ahLst/>
              <a:cxnLst/>
              <a:rect l="l" t="t" r="r" b="b"/>
              <a:pathLst>
                <a:path w="86142" h="45108" extrusionOk="0">
                  <a:moveTo>
                    <a:pt x="3374" y="2159"/>
                  </a:moveTo>
                  <a:cubicBezTo>
                    <a:pt x="5623" y="2189"/>
                    <a:pt x="7873" y="2189"/>
                    <a:pt x="10122" y="2189"/>
                  </a:cubicBezTo>
                  <a:cubicBezTo>
                    <a:pt x="13769" y="2189"/>
                    <a:pt x="17417" y="2219"/>
                    <a:pt x="21034" y="2219"/>
                  </a:cubicBezTo>
                  <a:cubicBezTo>
                    <a:pt x="24408" y="2219"/>
                    <a:pt x="27782" y="2219"/>
                    <a:pt x="31156" y="2250"/>
                  </a:cubicBezTo>
                  <a:cubicBezTo>
                    <a:pt x="34773" y="2250"/>
                    <a:pt x="38390" y="2250"/>
                    <a:pt x="42007" y="2280"/>
                  </a:cubicBezTo>
                  <a:lnTo>
                    <a:pt x="53193" y="2280"/>
                  </a:lnTo>
                  <a:cubicBezTo>
                    <a:pt x="56536" y="2311"/>
                    <a:pt x="59910" y="2311"/>
                    <a:pt x="63254" y="2311"/>
                  </a:cubicBezTo>
                  <a:cubicBezTo>
                    <a:pt x="66901" y="2341"/>
                    <a:pt x="70549" y="2341"/>
                    <a:pt x="74196" y="2341"/>
                  </a:cubicBezTo>
                  <a:cubicBezTo>
                    <a:pt x="77296" y="2371"/>
                    <a:pt x="80397" y="2371"/>
                    <a:pt x="83497" y="2371"/>
                  </a:cubicBezTo>
                  <a:lnTo>
                    <a:pt x="84014" y="2371"/>
                  </a:lnTo>
                  <a:cubicBezTo>
                    <a:pt x="84044" y="2371"/>
                    <a:pt x="84075" y="2371"/>
                    <a:pt x="84105" y="2341"/>
                  </a:cubicBezTo>
                  <a:lnTo>
                    <a:pt x="84105" y="2341"/>
                  </a:lnTo>
                  <a:cubicBezTo>
                    <a:pt x="84105" y="4134"/>
                    <a:pt x="84105" y="5928"/>
                    <a:pt x="84075" y="7721"/>
                  </a:cubicBezTo>
                  <a:cubicBezTo>
                    <a:pt x="84075" y="7873"/>
                    <a:pt x="84075" y="8025"/>
                    <a:pt x="84075" y="8177"/>
                  </a:cubicBezTo>
                  <a:cubicBezTo>
                    <a:pt x="84075" y="9940"/>
                    <a:pt x="84044" y="11703"/>
                    <a:pt x="84044" y="13466"/>
                  </a:cubicBezTo>
                  <a:cubicBezTo>
                    <a:pt x="84044" y="13679"/>
                    <a:pt x="84044" y="13891"/>
                    <a:pt x="84044" y="14104"/>
                  </a:cubicBezTo>
                  <a:cubicBezTo>
                    <a:pt x="84044" y="16049"/>
                    <a:pt x="84014" y="18025"/>
                    <a:pt x="84014" y="19971"/>
                  </a:cubicBezTo>
                  <a:cubicBezTo>
                    <a:pt x="83983" y="21916"/>
                    <a:pt x="83983" y="23861"/>
                    <a:pt x="83983" y="25776"/>
                  </a:cubicBezTo>
                  <a:cubicBezTo>
                    <a:pt x="83953" y="26506"/>
                    <a:pt x="83953" y="27205"/>
                    <a:pt x="83953" y="27934"/>
                  </a:cubicBezTo>
                  <a:cubicBezTo>
                    <a:pt x="83953" y="28147"/>
                    <a:pt x="83953" y="28390"/>
                    <a:pt x="83953" y="28633"/>
                  </a:cubicBezTo>
                  <a:cubicBezTo>
                    <a:pt x="83953" y="29697"/>
                    <a:pt x="83923" y="30791"/>
                    <a:pt x="83923" y="31886"/>
                  </a:cubicBezTo>
                  <a:cubicBezTo>
                    <a:pt x="83923" y="33831"/>
                    <a:pt x="83923" y="35776"/>
                    <a:pt x="83892" y="37722"/>
                  </a:cubicBezTo>
                  <a:cubicBezTo>
                    <a:pt x="83892" y="39606"/>
                    <a:pt x="83892" y="41460"/>
                    <a:pt x="83862" y="43345"/>
                  </a:cubicBezTo>
                  <a:cubicBezTo>
                    <a:pt x="81521" y="43314"/>
                    <a:pt x="79211" y="43314"/>
                    <a:pt x="76871" y="43314"/>
                  </a:cubicBezTo>
                  <a:cubicBezTo>
                    <a:pt x="73345" y="43284"/>
                    <a:pt x="69819" y="43254"/>
                    <a:pt x="66293" y="43223"/>
                  </a:cubicBezTo>
                  <a:cubicBezTo>
                    <a:pt x="62737" y="43223"/>
                    <a:pt x="59181" y="43193"/>
                    <a:pt x="55655" y="43162"/>
                  </a:cubicBezTo>
                  <a:cubicBezTo>
                    <a:pt x="52038" y="43162"/>
                    <a:pt x="48390" y="43132"/>
                    <a:pt x="44773" y="43102"/>
                  </a:cubicBezTo>
                  <a:cubicBezTo>
                    <a:pt x="41034" y="43071"/>
                    <a:pt x="37296" y="43071"/>
                    <a:pt x="33557" y="43041"/>
                  </a:cubicBezTo>
                  <a:cubicBezTo>
                    <a:pt x="29909" y="43010"/>
                    <a:pt x="26262" y="43010"/>
                    <a:pt x="22645" y="42980"/>
                  </a:cubicBezTo>
                  <a:lnTo>
                    <a:pt x="22219" y="42980"/>
                  </a:lnTo>
                  <a:cubicBezTo>
                    <a:pt x="18845" y="42950"/>
                    <a:pt x="15471" y="42919"/>
                    <a:pt x="12128" y="42919"/>
                  </a:cubicBezTo>
                  <a:cubicBezTo>
                    <a:pt x="8724" y="42889"/>
                    <a:pt x="5350" y="42858"/>
                    <a:pt x="1976" y="42858"/>
                  </a:cubicBezTo>
                  <a:lnTo>
                    <a:pt x="1885" y="42858"/>
                  </a:lnTo>
                  <a:cubicBezTo>
                    <a:pt x="1885" y="42828"/>
                    <a:pt x="1915" y="42798"/>
                    <a:pt x="1915" y="42767"/>
                  </a:cubicBezTo>
                  <a:cubicBezTo>
                    <a:pt x="1945" y="41065"/>
                    <a:pt x="2006" y="39363"/>
                    <a:pt x="2067" y="37661"/>
                  </a:cubicBezTo>
                  <a:cubicBezTo>
                    <a:pt x="2067" y="37539"/>
                    <a:pt x="2097" y="37387"/>
                    <a:pt x="2097" y="37235"/>
                  </a:cubicBezTo>
                  <a:lnTo>
                    <a:pt x="2097" y="36840"/>
                  </a:lnTo>
                  <a:cubicBezTo>
                    <a:pt x="2158" y="34925"/>
                    <a:pt x="2249" y="32980"/>
                    <a:pt x="2310" y="31035"/>
                  </a:cubicBezTo>
                  <a:cubicBezTo>
                    <a:pt x="2341" y="30123"/>
                    <a:pt x="2371" y="29241"/>
                    <a:pt x="2401" y="28360"/>
                  </a:cubicBezTo>
                  <a:cubicBezTo>
                    <a:pt x="2401" y="28238"/>
                    <a:pt x="2401" y="28117"/>
                    <a:pt x="2401" y="27965"/>
                  </a:cubicBezTo>
                  <a:cubicBezTo>
                    <a:pt x="2401" y="27904"/>
                    <a:pt x="2401" y="27843"/>
                    <a:pt x="2401" y="27782"/>
                  </a:cubicBezTo>
                  <a:cubicBezTo>
                    <a:pt x="2432" y="27600"/>
                    <a:pt x="2432" y="27448"/>
                    <a:pt x="2432" y="27296"/>
                  </a:cubicBezTo>
                  <a:cubicBezTo>
                    <a:pt x="2462" y="26566"/>
                    <a:pt x="2493" y="25837"/>
                    <a:pt x="2493" y="25138"/>
                  </a:cubicBezTo>
                  <a:cubicBezTo>
                    <a:pt x="2584" y="23162"/>
                    <a:pt x="2644" y="21186"/>
                    <a:pt x="2705" y="19211"/>
                  </a:cubicBezTo>
                  <a:cubicBezTo>
                    <a:pt x="2766" y="17265"/>
                    <a:pt x="2827" y="15320"/>
                    <a:pt x="2918" y="13344"/>
                  </a:cubicBezTo>
                  <a:cubicBezTo>
                    <a:pt x="2918" y="13162"/>
                    <a:pt x="2918" y="13010"/>
                    <a:pt x="2918" y="12828"/>
                  </a:cubicBezTo>
                  <a:cubicBezTo>
                    <a:pt x="2979" y="11004"/>
                    <a:pt x="3040" y="9180"/>
                    <a:pt x="3100" y="7356"/>
                  </a:cubicBezTo>
                  <a:lnTo>
                    <a:pt x="3283" y="2371"/>
                  </a:lnTo>
                  <a:cubicBezTo>
                    <a:pt x="3283" y="2311"/>
                    <a:pt x="3283" y="2250"/>
                    <a:pt x="3283" y="2159"/>
                  </a:cubicBezTo>
                  <a:close/>
                  <a:moveTo>
                    <a:pt x="1216" y="1"/>
                  </a:moveTo>
                  <a:cubicBezTo>
                    <a:pt x="1216" y="1"/>
                    <a:pt x="1216" y="31"/>
                    <a:pt x="1216" y="31"/>
                  </a:cubicBezTo>
                  <a:lnTo>
                    <a:pt x="1185" y="31"/>
                  </a:lnTo>
                  <a:cubicBezTo>
                    <a:pt x="1185" y="61"/>
                    <a:pt x="1185" y="92"/>
                    <a:pt x="1185" y="92"/>
                  </a:cubicBezTo>
                  <a:cubicBezTo>
                    <a:pt x="1185" y="183"/>
                    <a:pt x="1185" y="274"/>
                    <a:pt x="1185" y="365"/>
                  </a:cubicBezTo>
                  <a:lnTo>
                    <a:pt x="1185" y="487"/>
                  </a:lnTo>
                  <a:lnTo>
                    <a:pt x="1216" y="487"/>
                  </a:lnTo>
                  <a:cubicBezTo>
                    <a:pt x="1185" y="943"/>
                    <a:pt x="1185" y="1429"/>
                    <a:pt x="1185" y="1885"/>
                  </a:cubicBezTo>
                  <a:cubicBezTo>
                    <a:pt x="1155" y="2584"/>
                    <a:pt x="1125" y="3283"/>
                    <a:pt x="1125" y="3952"/>
                  </a:cubicBezTo>
                  <a:cubicBezTo>
                    <a:pt x="1064" y="5958"/>
                    <a:pt x="1003" y="7964"/>
                    <a:pt x="942" y="9970"/>
                  </a:cubicBezTo>
                  <a:cubicBezTo>
                    <a:pt x="912" y="12037"/>
                    <a:pt x="851" y="14104"/>
                    <a:pt x="790" y="16171"/>
                  </a:cubicBezTo>
                  <a:cubicBezTo>
                    <a:pt x="730" y="18177"/>
                    <a:pt x="669" y="20183"/>
                    <a:pt x="608" y="22189"/>
                  </a:cubicBezTo>
                  <a:cubicBezTo>
                    <a:pt x="578" y="24165"/>
                    <a:pt x="517" y="26110"/>
                    <a:pt x="456" y="28056"/>
                  </a:cubicBezTo>
                  <a:cubicBezTo>
                    <a:pt x="395" y="30062"/>
                    <a:pt x="334" y="32068"/>
                    <a:pt x="304" y="34074"/>
                  </a:cubicBezTo>
                  <a:cubicBezTo>
                    <a:pt x="243" y="36111"/>
                    <a:pt x="182" y="38177"/>
                    <a:pt x="122" y="40214"/>
                  </a:cubicBezTo>
                  <a:cubicBezTo>
                    <a:pt x="91" y="41612"/>
                    <a:pt x="61" y="43041"/>
                    <a:pt x="0" y="44439"/>
                  </a:cubicBezTo>
                  <a:cubicBezTo>
                    <a:pt x="0" y="44500"/>
                    <a:pt x="0" y="44591"/>
                    <a:pt x="30" y="44652"/>
                  </a:cubicBezTo>
                  <a:cubicBezTo>
                    <a:pt x="30" y="44743"/>
                    <a:pt x="30" y="44834"/>
                    <a:pt x="0" y="44895"/>
                  </a:cubicBezTo>
                  <a:cubicBezTo>
                    <a:pt x="0" y="44986"/>
                    <a:pt x="0" y="45047"/>
                    <a:pt x="0" y="45108"/>
                  </a:cubicBezTo>
                  <a:cubicBezTo>
                    <a:pt x="30" y="45108"/>
                    <a:pt x="61" y="45077"/>
                    <a:pt x="91" y="45077"/>
                  </a:cubicBezTo>
                  <a:lnTo>
                    <a:pt x="122" y="45077"/>
                  </a:lnTo>
                  <a:cubicBezTo>
                    <a:pt x="182" y="45047"/>
                    <a:pt x="213" y="44986"/>
                    <a:pt x="304" y="44986"/>
                  </a:cubicBezTo>
                  <a:lnTo>
                    <a:pt x="456" y="44986"/>
                  </a:lnTo>
                  <a:cubicBezTo>
                    <a:pt x="456" y="44956"/>
                    <a:pt x="456" y="44925"/>
                    <a:pt x="456" y="44895"/>
                  </a:cubicBezTo>
                  <a:lnTo>
                    <a:pt x="8268" y="44895"/>
                  </a:lnTo>
                  <a:cubicBezTo>
                    <a:pt x="12067" y="44925"/>
                    <a:pt x="15867" y="44925"/>
                    <a:pt x="19666" y="44925"/>
                  </a:cubicBezTo>
                  <a:cubicBezTo>
                    <a:pt x="23496" y="44956"/>
                    <a:pt x="27326" y="44956"/>
                    <a:pt x="31186" y="44956"/>
                  </a:cubicBezTo>
                  <a:cubicBezTo>
                    <a:pt x="35016" y="44956"/>
                    <a:pt x="38846" y="44986"/>
                    <a:pt x="42706" y="44986"/>
                  </a:cubicBezTo>
                  <a:cubicBezTo>
                    <a:pt x="46657" y="44986"/>
                    <a:pt x="50609" y="45016"/>
                    <a:pt x="54560" y="45016"/>
                  </a:cubicBezTo>
                  <a:cubicBezTo>
                    <a:pt x="58390" y="45016"/>
                    <a:pt x="62220" y="45047"/>
                    <a:pt x="66050" y="45047"/>
                  </a:cubicBezTo>
                  <a:cubicBezTo>
                    <a:pt x="69880" y="45047"/>
                    <a:pt x="73710" y="45047"/>
                    <a:pt x="77570" y="45077"/>
                  </a:cubicBezTo>
                  <a:lnTo>
                    <a:pt x="85169" y="45077"/>
                  </a:lnTo>
                  <a:lnTo>
                    <a:pt x="85169" y="45108"/>
                  </a:lnTo>
                  <a:lnTo>
                    <a:pt x="85625" y="45108"/>
                  </a:lnTo>
                  <a:lnTo>
                    <a:pt x="85625" y="45077"/>
                  </a:lnTo>
                  <a:lnTo>
                    <a:pt x="86142" y="45077"/>
                  </a:lnTo>
                  <a:cubicBezTo>
                    <a:pt x="86050" y="45016"/>
                    <a:pt x="85959" y="44956"/>
                    <a:pt x="85868" y="44864"/>
                  </a:cubicBezTo>
                  <a:cubicBezTo>
                    <a:pt x="85838" y="44834"/>
                    <a:pt x="85777" y="44743"/>
                    <a:pt x="85807" y="44652"/>
                  </a:cubicBezTo>
                  <a:lnTo>
                    <a:pt x="85625" y="44652"/>
                  </a:lnTo>
                  <a:cubicBezTo>
                    <a:pt x="85625" y="43497"/>
                    <a:pt x="85625" y="42342"/>
                    <a:pt x="85625" y="41187"/>
                  </a:cubicBezTo>
                  <a:cubicBezTo>
                    <a:pt x="85655" y="39181"/>
                    <a:pt x="85686" y="37174"/>
                    <a:pt x="85686" y="35168"/>
                  </a:cubicBezTo>
                  <a:cubicBezTo>
                    <a:pt x="85686" y="33162"/>
                    <a:pt x="85716" y="31156"/>
                    <a:pt x="85716" y="29180"/>
                  </a:cubicBezTo>
                  <a:cubicBezTo>
                    <a:pt x="85746" y="27083"/>
                    <a:pt x="85746" y="25016"/>
                    <a:pt x="85777" y="22949"/>
                  </a:cubicBezTo>
                  <a:cubicBezTo>
                    <a:pt x="85807" y="21004"/>
                    <a:pt x="85807" y="19059"/>
                    <a:pt x="85838" y="17113"/>
                  </a:cubicBezTo>
                  <a:cubicBezTo>
                    <a:pt x="85838" y="15046"/>
                    <a:pt x="85868" y="12980"/>
                    <a:pt x="85868" y="10913"/>
                  </a:cubicBezTo>
                  <a:lnTo>
                    <a:pt x="85929" y="4803"/>
                  </a:lnTo>
                  <a:cubicBezTo>
                    <a:pt x="85929" y="3557"/>
                    <a:pt x="85929" y="2280"/>
                    <a:pt x="85959" y="1034"/>
                  </a:cubicBezTo>
                  <a:lnTo>
                    <a:pt x="85990" y="1034"/>
                  </a:lnTo>
                  <a:cubicBezTo>
                    <a:pt x="85990" y="1004"/>
                    <a:pt x="85990" y="943"/>
                    <a:pt x="85990" y="912"/>
                  </a:cubicBezTo>
                  <a:lnTo>
                    <a:pt x="85990" y="852"/>
                  </a:lnTo>
                  <a:cubicBezTo>
                    <a:pt x="85990" y="761"/>
                    <a:pt x="85990" y="669"/>
                    <a:pt x="85990" y="578"/>
                  </a:cubicBezTo>
                  <a:lnTo>
                    <a:pt x="85959" y="578"/>
                  </a:lnTo>
                  <a:lnTo>
                    <a:pt x="85959" y="487"/>
                  </a:lnTo>
                  <a:cubicBezTo>
                    <a:pt x="85868" y="517"/>
                    <a:pt x="85777" y="517"/>
                    <a:pt x="85686" y="517"/>
                  </a:cubicBezTo>
                  <a:lnTo>
                    <a:pt x="85503" y="517"/>
                  </a:lnTo>
                  <a:lnTo>
                    <a:pt x="85503" y="578"/>
                  </a:lnTo>
                  <a:cubicBezTo>
                    <a:pt x="83011" y="578"/>
                    <a:pt x="80488" y="548"/>
                    <a:pt x="77995" y="517"/>
                  </a:cubicBezTo>
                  <a:lnTo>
                    <a:pt x="67083" y="457"/>
                  </a:lnTo>
                  <a:cubicBezTo>
                    <a:pt x="63314" y="426"/>
                    <a:pt x="59545" y="426"/>
                    <a:pt x="55776" y="396"/>
                  </a:cubicBezTo>
                  <a:cubicBezTo>
                    <a:pt x="51916" y="365"/>
                    <a:pt x="48025" y="335"/>
                    <a:pt x="44165" y="305"/>
                  </a:cubicBezTo>
                  <a:cubicBezTo>
                    <a:pt x="40396" y="305"/>
                    <a:pt x="36657" y="274"/>
                    <a:pt x="32888" y="244"/>
                  </a:cubicBezTo>
                  <a:cubicBezTo>
                    <a:pt x="29119" y="213"/>
                    <a:pt x="25350" y="183"/>
                    <a:pt x="21581" y="183"/>
                  </a:cubicBezTo>
                  <a:cubicBezTo>
                    <a:pt x="17903" y="153"/>
                    <a:pt x="14225" y="122"/>
                    <a:pt x="10547" y="92"/>
                  </a:cubicBezTo>
                  <a:cubicBezTo>
                    <a:pt x="7599" y="92"/>
                    <a:pt x="4651" y="61"/>
                    <a:pt x="1672" y="31"/>
                  </a:cubicBezTo>
                  <a:lnTo>
                    <a:pt x="1581" y="31"/>
                  </a:lnTo>
                  <a:cubicBezTo>
                    <a:pt x="1550" y="31"/>
                    <a:pt x="1489" y="1"/>
                    <a:pt x="1429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7">
              <a:extLst>
                <a:ext uri="{FF2B5EF4-FFF2-40B4-BE49-F238E27FC236}">
                  <a16:creationId xmlns:a16="http://schemas.microsoft.com/office/drawing/2014/main" id="{A0181E20-F656-4EAB-6AF0-28090F652EC7}"/>
                </a:ext>
              </a:extLst>
            </p:cNvPr>
            <p:cNvSpPr/>
            <p:nvPr/>
          </p:nvSpPr>
          <p:spPr>
            <a:xfrm>
              <a:off x="12742150" y="2072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7">
              <a:extLst>
                <a:ext uri="{FF2B5EF4-FFF2-40B4-BE49-F238E27FC236}">
                  <a16:creationId xmlns:a16="http://schemas.microsoft.com/office/drawing/2014/main" id="{3E9A6858-1C10-1890-42D9-C07C47D26538}"/>
                </a:ext>
              </a:extLst>
            </p:cNvPr>
            <p:cNvSpPr/>
            <p:nvPr/>
          </p:nvSpPr>
          <p:spPr>
            <a:xfrm>
              <a:off x="12742150" y="2053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7">
              <a:extLst>
                <a:ext uri="{FF2B5EF4-FFF2-40B4-BE49-F238E27FC236}">
                  <a16:creationId xmlns:a16="http://schemas.microsoft.com/office/drawing/2014/main" id="{2CA2461D-B438-3451-C69D-362E9C3CFDE8}"/>
                </a:ext>
              </a:extLst>
            </p:cNvPr>
            <p:cNvSpPr/>
            <p:nvPr/>
          </p:nvSpPr>
          <p:spPr>
            <a:xfrm>
              <a:off x="12751275" y="17252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65"/>
                    <a:pt x="91" y="456"/>
                    <a:pt x="213" y="456"/>
                  </a:cubicBezTo>
                  <a:cubicBezTo>
                    <a:pt x="334" y="456"/>
                    <a:pt x="426" y="334"/>
                    <a:pt x="426" y="213"/>
                  </a:cubicBezTo>
                  <a:cubicBezTo>
                    <a:pt x="456" y="91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7">
              <a:extLst>
                <a:ext uri="{FF2B5EF4-FFF2-40B4-BE49-F238E27FC236}">
                  <a16:creationId xmlns:a16="http://schemas.microsoft.com/office/drawing/2014/main" id="{F7B93087-A7F4-4008-C757-4BE7FA7F0E93}"/>
                </a:ext>
              </a:extLst>
            </p:cNvPr>
            <p:cNvSpPr/>
            <p:nvPr/>
          </p:nvSpPr>
          <p:spPr>
            <a:xfrm>
              <a:off x="12767225" y="1384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4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7">
              <a:extLst>
                <a:ext uri="{FF2B5EF4-FFF2-40B4-BE49-F238E27FC236}">
                  <a16:creationId xmlns:a16="http://schemas.microsoft.com/office/drawing/2014/main" id="{1DFB00BC-54CB-BA07-14B1-C26AA6FF19EC}"/>
                </a:ext>
              </a:extLst>
            </p:cNvPr>
            <p:cNvSpPr/>
            <p:nvPr/>
          </p:nvSpPr>
          <p:spPr>
            <a:xfrm>
              <a:off x="12765700" y="1365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7">
              <a:extLst>
                <a:ext uri="{FF2B5EF4-FFF2-40B4-BE49-F238E27FC236}">
                  <a16:creationId xmlns:a16="http://schemas.microsoft.com/office/drawing/2014/main" id="{27C80624-D739-ACC0-FA14-E179AA705332}"/>
                </a:ext>
              </a:extLst>
            </p:cNvPr>
            <p:cNvSpPr/>
            <p:nvPr/>
          </p:nvSpPr>
          <p:spPr>
            <a:xfrm>
              <a:off x="12752775" y="1376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35" y="456"/>
                    <a:pt x="457" y="335"/>
                    <a:pt x="457" y="213"/>
                  </a:cubicBezTo>
                  <a:cubicBezTo>
                    <a:pt x="457" y="92"/>
                    <a:pt x="366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7">
              <a:extLst>
                <a:ext uri="{FF2B5EF4-FFF2-40B4-BE49-F238E27FC236}">
                  <a16:creationId xmlns:a16="http://schemas.microsoft.com/office/drawing/2014/main" id="{1B8EACDB-C2D0-1ED7-FFF4-CEF1AC63BF38}"/>
                </a:ext>
              </a:extLst>
            </p:cNvPr>
            <p:cNvSpPr/>
            <p:nvPr/>
          </p:nvSpPr>
          <p:spPr>
            <a:xfrm>
              <a:off x="12780900" y="1075525"/>
              <a:ext cx="11425" cy="10800"/>
            </a:xfrm>
            <a:custGeom>
              <a:avLst/>
              <a:gdLst/>
              <a:ahLst/>
              <a:cxnLst/>
              <a:rect l="l" t="t" r="r" b="b"/>
              <a:pathLst>
                <a:path w="457" h="432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256" y="430"/>
                    <a:pt x="269" y="431"/>
                    <a:pt x="281" y="431"/>
                  </a:cubicBezTo>
                  <a:cubicBezTo>
                    <a:pt x="383" y="431"/>
                    <a:pt x="456" y="322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7">
              <a:extLst>
                <a:ext uri="{FF2B5EF4-FFF2-40B4-BE49-F238E27FC236}">
                  <a16:creationId xmlns:a16="http://schemas.microsoft.com/office/drawing/2014/main" id="{DCAD35E3-FE43-B260-E02E-1F21EEF606C9}"/>
                </a:ext>
              </a:extLst>
            </p:cNvPr>
            <p:cNvSpPr/>
            <p:nvPr/>
          </p:nvSpPr>
          <p:spPr>
            <a:xfrm>
              <a:off x="13116025" y="1023100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65"/>
                    <a:pt x="91" y="457"/>
                    <a:pt x="213" y="457"/>
                  </a:cubicBezTo>
                  <a:cubicBezTo>
                    <a:pt x="334" y="457"/>
                    <a:pt x="426" y="365"/>
                    <a:pt x="426" y="244"/>
                  </a:cubicBezTo>
                  <a:cubicBezTo>
                    <a:pt x="426" y="12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7">
              <a:extLst>
                <a:ext uri="{FF2B5EF4-FFF2-40B4-BE49-F238E27FC236}">
                  <a16:creationId xmlns:a16="http://schemas.microsoft.com/office/drawing/2014/main" id="{E1D4792B-8B90-3FF9-9517-0D4A7609CFA3}"/>
                </a:ext>
              </a:extLst>
            </p:cNvPr>
            <p:cNvSpPr/>
            <p:nvPr/>
          </p:nvSpPr>
          <p:spPr>
            <a:xfrm>
              <a:off x="131365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7">
              <a:extLst>
                <a:ext uri="{FF2B5EF4-FFF2-40B4-BE49-F238E27FC236}">
                  <a16:creationId xmlns:a16="http://schemas.microsoft.com/office/drawing/2014/main" id="{73E3D40F-92E1-65F9-CB60-2AB42C094016}"/>
                </a:ext>
              </a:extLst>
            </p:cNvPr>
            <p:cNvSpPr/>
            <p:nvPr/>
          </p:nvSpPr>
          <p:spPr>
            <a:xfrm>
              <a:off x="13126650" y="1009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7">
              <a:extLst>
                <a:ext uri="{FF2B5EF4-FFF2-40B4-BE49-F238E27FC236}">
                  <a16:creationId xmlns:a16="http://schemas.microsoft.com/office/drawing/2014/main" id="{625BD6D2-3005-07F7-7AF5-2A74851373A6}"/>
                </a:ext>
              </a:extLst>
            </p:cNvPr>
            <p:cNvSpPr/>
            <p:nvPr/>
          </p:nvSpPr>
          <p:spPr>
            <a:xfrm>
              <a:off x="134967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7">
              <a:extLst>
                <a:ext uri="{FF2B5EF4-FFF2-40B4-BE49-F238E27FC236}">
                  <a16:creationId xmlns:a16="http://schemas.microsoft.com/office/drawing/2014/main" id="{299DB6A2-AB96-43D0-5127-B466C6603495}"/>
                </a:ext>
              </a:extLst>
            </p:cNvPr>
            <p:cNvSpPr/>
            <p:nvPr/>
          </p:nvSpPr>
          <p:spPr>
            <a:xfrm>
              <a:off x="13517225" y="1025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31" y="122"/>
                    <a:pt x="31" y="244"/>
                  </a:cubicBezTo>
                  <a:cubicBezTo>
                    <a:pt x="1" y="366"/>
                    <a:pt x="123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7">
              <a:extLst>
                <a:ext uri="{FF2B5EF4-FFF2-40B4-BE49-F238E27FC236}">
                  <a16:creationId xmlns:a16="http://schemas.microsoft.com/office/drawing/2014/main" id="{FDD23BA4-CEC5-14FD-0436-84E57C1BB6BC}"/>
                </a:ext>
              </a:extLst>
            </p:cNvPr>
            <p:cNvSpPr/>
            <p:nvPr/>
          </p:nvSpPr>
          <p:spPr>
            <a:xfrm>
              <a:off x="13922250" y="1029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7">
              <a:extLst>
                <a:ext uri="{FF2B5EF4-FFF2-40B4-BE49-F238E27FC236}">
                  <a16:creationId xmlns:a16="http://schemas.microsoft.com/office/drawing/2014/main" id="{36874090-E1C1-CEA5-8617-94FCA0DB4D2F}"/>
                </a:ext>
              </a:extLst>
            </p:cNvPr>
            <p:cNvSpPr/>
            <p:nvPr/>
          </p:nvSpPr>
          <p:spPr>
            <a:xfrm>
              <a:off x="14391875" y="1028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2"/>
                    <a:pt x="0" y="244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7">
              <a:extLst>
                <a:ext uri="{FF2B5EF4-FFF2-40B4-BE49-F238E27FC236}">
                  <a16:creationId xmlns:a16="http://schemas.microsoft.com/office/drawing/2014/main" id="{B759ADE8-A334-8D04-DEA4-D663037E42E5}"/>
                </a:ext>
              </a:extLst>
            </p:cNvPr>
            <p:cNvSpPr/>
            <p:nvPr/>
          </p:nvSpPr>
          <p:spPr>
            <a:xfrm>
              <a:off x="14409350" y="10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6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7">
              <a:extLst>
                <a:ext uri="{FF2B5EF4-FFF2-40B4-BE49-F238E27FC236}">
                  <a16:creationId xmlns:a16="http://schemas.microsoft.com/office/drawing/2014/main" id="{C052C780-1D36-4A46-0CD3-BABE73EBF081}"/>
                </a:ext>
              </a:extLst>
            </p:cNvPr>
            <p:cNvSpPr/>
            <p:nvPr/>
          </p:nvSpPr>
          <p:spPr>
            <a:xfrm>
              <a:off x="14403275" y="1017775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66"/>
                    <a:pt x="42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7">
              <a:extLst>
                <a:ext uri="{FF2B5EF4-FFF2-40B4-BE49-F238E27FC236}">
                  <a16:creationId xmlns:a16="http://schemas.microsoft.com/office/drawing/2014/main" id="{498380CE-D24E-9BD5-6091-1EC657E9B939}"/>
                </a:ext>
              </a:extLst>
            </p:cNvPr>
            <p:cNvSpPr/>
            <p:nvPr/>
          </p:nvSpPr>
          <p:spPr>
            <a:xfrm>
              <a:off x="14951925" y="11036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7">
              <a:extLst>
                <a:ext uri="{FF2B5EF4-FFF2-40B4-BE49-F238E27FC236}">
                  <a16:creationId xmlns:a16="http://schemas.microsoft.com/office/drawing/2014/main" id="{29B639C1-16F2-FED4-2FEE-28C81E3E9C7A}"/>
                </a:ext>
              </a:extLst>
            </p:cNvPr>
            <p:cNvSpPr/>
            <p:nvPr/>
          </p:nvSpPr>
          <p:spPr>
            <a:xfrm>
              <a:off x="14948875" y="1537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7">
              <a:extLst>
                <a:ext uri="{FF2B5EF4-FFF2-40B4-BE49-F238E27FC236}">
                  <a16:creationId xmlns:a16="http://schemas.microsoft.com/office/drawing/2014/main" id="{E1EDCCEA-B1B8-872F-B469-48D32B561E00}"/>
                </a:ext>
              </a:extLst>
            </p:cNvPr>
            <p:cNvSpPr/>
            <p:nvPr/>
          </p:nvSpPr>
          <p:spPr>
            <a:xfrm>
              <a:off x="14947350" y="152082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3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5" y="457"/>
                    <a:pt x="457" y="365"/>
                    <a:pt x="487" y="244"/>
                  </a:cubicBezTo>
                  <a:cubicBezTo>
                    <a:pt x="48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7">
              <a:extLst>
                <a:ext uri="{FF2B5EF4-FFF2-40B4-BE49-F238E27FC236}">
                  <a16:creationId xmlns:a16="http://schemas.microsoft.com/office/drawing/2014/main" id="{4486085D-170F-F982-FC46-7E1699BC81A9}"/>
                </a:ext>
              </a:extLst>
            </p:cNvPr>
            <p:cNvSpPr/>
            <p:nvPr/>
          </p:nvSpPr>
          <p:spPr>
            <a:xfrm>
              <a:off x="14950400" y="1966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7">
              <a:extLst>
                <a:ext uri="{FF2B5EF4-FFF2-40B4-BE49-F238E27FC236}">
                  <a16:creationId xmlns:a16="http://schemas.microsoft.com/office/drawing/2014/main" id="{ECF57AD3-71E4-0CB5-E26E-D34D2E4D58B7}"/>
                </a:ext>
              </a:extLst>
            </p:cNvPr>
            <p:cNvSpPr/>
            <p:nvPr/>
          </p:nvSpPr>
          <p:spPr>
            <a:xfrm>
              <a:off x="14948125" y="1948650"/>
              <a:ext cx="11400" cy="10650"/>
            </a:xfrm>
            <a:custGeom>
              <a:avLst/>
              <a:gdLst/>
              <a:ahLst/>
              <a:cxnLst/>
              <a:rect l="l" t="t" r="r" b="b"/>
              <a:pathLst>
                <a:path w="456" h="426" extrusionOk="0">
                  <a:moveTo>
                    <a:pt x="24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35"/>
                    <a:pt x="91" y="426"/>
                    <a:pt x="213" y="426"/>
                  </a:cubicBezTo>
                  <a:cubicBezTo>
                    <a:pt x="334" y="426"/>
                    <a:pt x="456" y="335"/>
                    <a:pt x="456" y="213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7">
              <a:extLst>
                <a:ext uri="{FF2B5EF4-FFF2-40B4-BE49-F238E27FC236}">
                  <a16:creationId xmlns:a16="http://schemas.microsoft.com/office/drawing/2014/main" id="{A7CAAD02-6CE9-9138-3160-69396E191F48}"/>
                </a:ext>
              </a:extLst>
            </p:cNvPr>
            <p:cNvSpPr/>
            <p:nvPr/>
          </p:nvSpPr>
          <p:spPr>
            <a:xfrm>
              <a:off x="14963300" y="1957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6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7">
              <a:extLst>
                <a:ext uri="{FF2B5EF4-FFF2-40B4-BE49-F238E27FC236}">
                  <a16:creationId xmlns:a16="http://schemas.microsoft.com/office/drawing/2014/main" id="{4F796A90-98AE-97ED-B518-B14D391B5DBC}"/>
                </a:ext>
              </a:extLst>
            </p:cNvPr>
            <p:cNvSpPr/>
            <p:nvPr/>
          </p:nvSpPr>
          <p:spPr>
            <a:xfrm>
              <a:off x="14785500" y="220700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274" y="1"/>
                  </a:moveTo>
                  <a:cubicBezTo>
                    <a:pt x="122" y="1"/>
                    <a:pt x="31" y="62"/>
                    <a:pt x="31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365" y="426"/>
                    <a:pt x="456" y="366"/>
                    <a:pt x="487" y="214"/>
                  </a:cubicBezTo>
                  <a:cubicBezTo>
                    <a:pt x="487" y="9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7">
              <a:extLst>
                <a:ext uri="{FF2B5EF4-FFF2-40B4-BE49-F238E27FC236}">
                  <a16:creationId xmlns:a16="http://schemas.microsoft.com/office/drawing/2014/main" id="{50E43B3B-15FE-D9D4-BA3B-805CF0CE033F}"/>
                </a:ext>
              </a:extLst>
            </p:cNvPr>
            <p:cNvSpPr/>
            <p:nvPr/>
          </p:nvSpPr>
          <p:spPr>
            <a:xfrm>
              <a:off x="14391100" y="2199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7">
              <a:extLst>
                <a:ext uri="{FF2B5EF4-FFF2-40B4-BE49-F238E27FC236}">
                  <a16:creationId xmlns:a16="http://schemas.microsoft.com/office/drawing/2014/main" id="{6B2D2C5C-0B9E-A255-13C3-294637215DBC}"/>
                </a:ext>
              </a:extLst>
            </p:cNvPr>
            <p:cNvSpPr/>
            <p:nvPr/>
          </p:nvSpPr>
          <p:spPr>
            <a:xfrm>
              <a:off x="14409350" y="2197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0"/>
                  </a:moveTo>
                  <a:cubicBezTo>
                    <a:pt x="152" y="0"/>
                    <a:pt x="31" y="91"/>
                    <a:pt x="31" y="213"/>
                  </a:cubicBezTo>
                  <a:cubicBezTo>
                    <a:pt x="0" y="334"/>
                    <a:pt x="122" y="456"/>
                    <a:pt x="244" y="456"/>
                  </a:cubicBezTo>
                  <a:cubicBezTo>
                    <a:pt x="365" y="456"/>
                    <a:pt x="456" y="365"/>
                    <a:pt x="48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7">
              <a:extLst>
                <a:ext uri="{FF2B5EF4-FFF2-40B4-BE49-F238E27FC236}">
                  <a16:creationId xmlns:a16="http://schemas.microsoft.com/office/drawing/2014/main" id="{421A7BF2-0C41-618C-9D3A-C5FFD9238EB6}"/>
                </a:ext>
              </a:extLst>
            </p:cNvPr>
            <p:cNvSpPr/>
            <p:nvPr/>
          </p:nvSpPr>
          <p:spPr>
            <a:xfrm>
              <a:off x="1394352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7">
              <a:extLst>
                <a:ext uri="{FF2B5EF4-FFF2-40B4-BE49-F238E27FC236}">
                  <a16:creationId xmlns:a16="http://schemas.microsoft.com/office/drawing/2014/main" id="{32481EE1-109B-1BE3-CFC4-9A5B9F60040A}"/>
                </a:ext>
              </a:extLst>
            </p:cNvPr>
            <p:cNvSpPr/>
            <p:nvPr/>
          </p:nvSpPr>
          <p:spPr>
            <a:xfrm>
              <a:off x="1395797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7">
              <a:extLst>
                <a:ext uri="{FF2B5EF4-FFF2-40B4-BE49-F238E27FC236}">
                  <a16:creationId xmlns:a16="http://schemas.microsoft.com/office/drawing/2014/main" id="{88A7DB66-9E9B-AED4-7480-62E307709ECC}"/>
                </a:ext>
              </a:extLst>
            </p:cNvPr>
            <p:cNvSpPr/>
            <p:nvPr/>
          </p:nvSpPr>
          <p:spPr>
            <a:xfrm>
              <a:off x="13950375" y="2216900"/>
              <a:ext cx="12175" cy="11400"/>
            </a:xfrm>
            <a:custGeom>
              <a:avLst/>
              <a:gdLst/>
              <a:ahLst/>
              <a:cxnLst/>
              <a:rect l="l" t="t" r="r" b="b"/>
              <a:pathLst>
                <a:path w="487" h="456" extrusionOk="0">
                  <a:moveTo>
                    <a:pt x="244" y="0"/>
                  </a:moveTo>
                  <a:cubicBezTo>
                    <a:pt x="122" y="0"/>
                    <a:pt x="31" y="91"/>
                    <a:pt x="0" y="243"/>
                  </a:cubicBezTo>
                  <a:cubicBezTo>
                    <a:pt x="0" y="365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7">
              <a:extLst>
                <a:ext uri="{FF2B5EF4-FFF2-40B4-BE49-F238E27FC236}">
                  <a16:creationId xmlns:a16="http://schemas.microsoft.com/office/drawing/2014/main" id="{F615D888-589E-7FF2-B79B-C3B0BB53676F}"/>
                </a:ext>
              </a:extLst>
            </p:cNvPr>
            <p:cNvSpPr/>
            <p:nvPr/>
          </p:nvSpPr>
          <p:spPr>
            <a:xfrm>
              <a:off x="13483050" y="22070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8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7">
              <a:extLst>
                <a:ext uri="{FF2B5EF4-FFF2-40B4-BE49-F238E27FC236}">
                  <a16:creationId xmlns:a16="http://schemas.microsoft.com/office/drawing/2014/main" id="{F4D617D4-086F-FFDA-A3D5-0B1AF4691F14}"/>
                </a:ext>
              </a:extLst>
            </p:cNvPr>
            <p:cNvSpPr/>
            <p:nvPr/>
          </p:nvSpPr>
          <p:spPr>
            <a:xfrm>
              <a:off x="13499750" y="22077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13"/>
                  </a:cubicBezTo>
                  <a:cubicBezTo>
                    <a:pt x="48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7">
              <a:extLst>
                <a:ext uri="{FF2B5EF4-FFF2-40B4-BE49-F238E27FC236}">
                  <a16:creationId xmlns:a16="http://schemas.microsoft.com/office/drawing/2014/main" id="{AF791FB0-643E-3D37-39CD-2103B85FEDFC}"/>
                </a:ext>
              </a:extLst>
            </p:cNvPr>
            <p:cNvSpPr/>
            <p:nvPr/>
          </p:nvSpPr>
          <p:spPr>
            <a:xfrm>
              <a:off x="12970125" y="22047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7">
              <a:extLst>
                <a:ext uri="{FF2B5EF4-FFF2-40B4-BE49-F238E27FC236}">
                  <a16:creationId xmlns:a16="http://schemas.microsoft.com/office/drawing/2014/main" id="{DA45DA10-5769-3E19-D2D9-E9236302F5F9}"/>
                </a:ext>
              </a:extLst>
            </p:cNvPr>
            <p:cNvSpPr/>
            <p:nvPr/>
          </p:nvSpPr>
          <p:spPr>
            <a:xfrm>
              <a:off x="12622850" y="909850"/>
              <a:ext cx="2446875" cy="1434125"/>
            </a:xfrm>
            <a:custGeom>
              <a:avLst/>
              <a:gdLst/>
              <a:ahLst/>
              <a:cxnLst/>
              <a:rect l="l" t="t" r="r" b="b"/>
              <a:pathLst>
                <a:path w="97875" h="57365" extrusionOk="0">
                  <a:moveTo>
                    <a:pt x="4742" y="3588"/>
                  </a:moveTo>
                  <a:lnTo>
                    <a:pt x="11885" y="3619"/>
                  </a:lnTo>
                  <a:cubicBezTo>
                    <a:pt x="15745" y="3649"/>
                    <a:pt x="19605" y="3680"/>
                    <a:pt x="23466" y="3710"/>
                  </a:cubicBezTo>
                  <a:cubicBezTo>
                    <a:pt x="27569" y="3740"/>
                    <a:pt x="31673" y="3771"/>
                    <a:pt x="35746" y="3801"/>
                  </a:cubicBezTo>
                  <a:cubicBezTo>
                    <a:pt x="39545" y="3831"/>
                    <a:pt x="43344" y="3831"/>
                    <a:pt x="47144" y="3862"/>
                  </a:cubicBezTo>
                  <a:cubicBezTo>
                    <a:pt x="51187" y="3892"/>
                    <a:pt x="55199" y="3923"/>
                    <a:pt x="59241" y="3953"/>
                  </a:cubicBezTo>
                  <a:lnTo>
                    <a:pt x="71126" y="4044"/>
                  </a:lnTo>
                  <a:cubicBezTo>
                    <a:pt x="75199" y="4044"/>
                    <a:pt x="79303" y="4075"/>
                    <a:pt x="83376" y="4105"/>
                  </a:cubicBezTo>
                  <a:cubicBezTo>
                    <a:pt x="87023" y="4135"/>
                    <a:pt x="90640" y="4166"/>
                    <a:pt x="94288" y="4196"/>
                  </a:cubicBezTo>
                  <a:cubicBezTo>
                    <a:pt x="94288" y="5290"/>
                    <a:pt x="94288" y="6385"/>
                    <a:pt x="94288" y="7509"/>
                  </a:cubicBezTo>
                  <a:cubicBezTo>
                    <a:pt x="94318" y="9728"/>
                    <a:pt x="94318" y="11917"/>
                    <a:pt x="94348" y="14136"/>
                  </a:cubicBezTo>
                  <a:cubicBezTo>
                    <a:pt x="94348" y="16294"/>
                    <a:pt x="94348" y="18452"/>
                    <a:pt x="94379" y="20610"/>
                  </a:cubicBezTo>
                  <a:cubicBezTo>
                    <a:pt x="94379" y="22890"/>
                    <a:pt x="94379" y="25169"/>
                    <a:pt x="94409" y="27449"/>
                  </a:cubicBezTo>
                  <a:cubicBezTo>
                    <a:pt x="94409" y="29668"/>
                    <a:pt x="94409" y="31887"/>
                    <a:pt x="94440" y="34075"/>
                  </a:cubicBezTo>
                  <a:cubicBezTo>
                    <a:pt x="94440" y="36324"/>
                    <a:pt x="94470" y="38574"/>
                    <a:pt x="94470" y="40823"/>
                  </a:cubicBezTo>
                  <a:cubicBezTo>
                    <a:pt x="94470" y="41917"/>
                    <a:pt x="94470" y="43011"/>
                    <a:pt x="94470" y="44106"/>
                  </a:cubicBezTo>
                  <a:cubicBezTo>
                    <a:pt x="94500" y="45169"/>
                    <a:pt x="94500" y="46203"/>
                    <a:pt x="94500" y="47236"/>
                  </a:cubicBezTo>
                  <a:cubicBezTo>
                    <a:pt x="94500" y="48361"/>
                    <a:pt x="94500" y="49516"/>
                    <a:pt x="94500" y="50641"/>
                  </a:cubicBezTo>
                  <a:cubicBezTo>
                    <a:pt x="94531" y="51461"/>
                    <a:pt x="94531" y="52282"/>
                    <a:pt x="94531" y="53133"/>
                  </a:cubicBezTo>
                  <a:cubicBezTo>
                    <a:pt x="92008" y="53133"/>
                    <a:pt x="89516" y="53164"/>
                    <a:pt x="86993" y="53194"/>
                  </a:cubicBezTo>
                  <a:cubicBezTo>
                    <a:pt x="83011" y="53224"/>
                    <a:pt x="79029" y="53255"/>
                    <a:pt x="75047" y="53285"/>
                  </a:cubicBezTo>
                  <a:cubicBezTo>
                    <a:pt x="70974" y="53315"/>
                    <a:pt x="66871" y="53346"/>
                    <a:pt x="62798" y="53376"/>
                  </a:cubicBezTo>
                  <a:cubicBezTo>
                    <a:pt x="58846" y="53407"/>
                    <a:pt x="54864" y="53437"/>
                    <a:pt x="50913" y="53467"/>
                  </a:cubicBezTo>
                  <a:cubicBezTo>
                    <a:pt x="46749" y="53498"/>
                    <a:pt x="42615" y="53528"/>
                    <a:pt x="38481" y="53559"/>
                  </a:cubicBezTo>
                  <a:cubicBezTo>
                    <a:pt x="34469" y="53589"/>
                    <a:pt x="30487" y="53619"/>
                    <a:pt x="26505" y="53650"/>
                  </a:cubicBezTo>
                  <a:cubicBezTo>
                    <a:pt x="22432" y="53680"/>
                    <a:pt x="18390" y="53711"/>
                    <a:pt x="14317" y="53741"/>
                  </a:cubicBezTo>
                  <a:cubicBezTo>
                    <a:pt x="12402" y="53771"/>
                    <a:pt x="10456" y="53771"/>
                    <a:pt x="8511" y="53802"/>
                  </a:cubicBezTo>
                  <a:lnTo>
                    <a:pt x="5593" y="53802"/>
                  </a:lnTo>
                  <a:cubicBezTo>
                    <a:pt x="4772" y="53832"/>
                    <a:pt x="3952" y="53832"/>
                    <a:pt x="3101" y="53832"/>
                  </a:cubicBezTo>
                  <a:cubicBezTo>
                    <a:pt x="3101" y="53832"/>
                    <a:pt x="3101" y="53802"/>
                    <a:pt x="3101" y="53802"/>
                  </a:cubicBezTo>
                  <a:cubicBezTo>
                    <a:pt x="3161" y="52312"/>
                    <a:pt x="3222" y="50853"/>
                    <a:pt x="3253" y="49364"/>
                  </a:cubicBezTo>
                  <a:cubicBezTo>
                    <a:pt x="3313" y="47206"/>
                    <a:pt x="3404" y="45017"/>
                    <a:pt x="3465" y="42859"/>
                  </a:cubicBezTo>
                  <a:cubicBezTo>
                    <a:pt x="3526" y="40732"/>
                    <a:pt x="3587" y="38604"/>
                    <a:pt x="3648" y="36507"/>
                  </a:cubicBezTo>
                  <a:cubicBezTo>
                    <a:pt x="3739" y="34257"/>
                    <a:pt x="3800" y="32008"/>
                    <a:pt x="3891" y="29759"/>
                  </a:cubicBezTo>
                  <a:cubicBezTo>
                    <a:pt x="3952" y="27601"/>
                    <a:pt x="4012" y="25443"/>
                    <a:pt x="4073" y="23254"/>
                  </a:cubicBezTo>
                  <a:cubicBezTo>
                    <a:pt x="4164" y="21096"/>
                    <a:pt x="4225" y="18908"/>
                    <a:pt x="4286" y="16719"/>
                  </a:cubicBezTo>
                  <a:cubicBezTo>
                    <a:pt x="4377" y="14561"/>
                    <a:pt x="4438" y="12373"/>
                    <a:pt x="4499" y="10184"/>
                  </a:cubicBezTo>
                  <a:cubicBezTo>
                    <a:pt x="4560" y="8148"/>
                    <a:pt x="4651" y="6111"/>
                    <a:pt x="4712" y="4075"/>
                  </a:cubicBezTo>
                  <a:cubicBezTo>
                    <a:pt x="4742" y="3983"/>
                    <a:pt x="4712" y="3831"/>
                    <a:pt x="4712" y="3740"/>
                  </a:cubicBezTo>
                  <a:cubicBezTo>
                    <a:pt x="4742" y="3680"/>
                    <a:pt x="4742" y="3649"/>
                    <a:pt x="4742" y="3588"/>
                  </a:cubicBezTo>
                  <a:close/>
                  <a:moveTo>
                    <a:pt x="10335" y="54866"/>
                  </a:moveTo>
                  <a:cubicBezTo>
                    <a:pt x="10213" y="54896"/>
                    <a:pt x="10122" y="54896"/>
                    <a:pt x="10000" y="54896"/>
                  </a:cubicBezTo>
                  <a:cubicBezTo>
                    <a:pt x="9940" y="54896"/>
                    <a:pt x="9909" y="54866"/>
                    <a:pt x="9848" y="54866"/>
                  </a:cubicBezTo>
                  <a:close/>
                  <a:moveTo>
                    <a:pt x="7121" y="0"/>
                  </a:moveTo>
                  <a:cubicBezTo>
                    <a:pt x="7047" y="0"/>
                    <a:pt x="6970" y="34"/>
                    <a:pt x="6930" y="93"/>
                  </a:cubicBezTo>
                  <a:cubicBezTo>
                    <a:pt x="6620" y="573"/>
                    <a:pt x="6152" y="1105"/>
                    <a:pt x="5551" y="1105"/>
                  </a:cubicBezTo>
                  <a:cubicBezTo>
                    <a:pt x="5505" y="1105"/>
                    <a:pt x="5458" y="1102"/>
                    <a:pt x="5411" y="1096"/>
                  </a:cubicBezTo>
                  <a:cubicBezTo>
                    <a:pt x="5401" y="1097"/>
                    <a:pt x="5390" y="1098"/>
                    <a:pt x="5378" y="1098"/>
                  </a:cubicBezTo>
                  <a:cubicBezTo>
                    <a:pt x="4979" y="1098"/>
                    <a:pt x="3415" y="386"/>
                    <a:pt x="2744" y="386"/>
                  </a:cubicBezTo>
                  <a:cubicBezTo>
                    <a:pt x="2502" y="386"/>
                    <a:pt x="2375" y="479"/>
                    <a:pt x="2462" y="731"/>
                  </a:cubicBezTo>
                  <a:cubicBezTo>
                    <a:pt x="1976" y="1552"/>
                    <a:pt x="3313" y="2372"/>
                    <a:pt x="2857" y="3193"/>
                  </a:cubicBezTo>
                  <a:cubicBezTo>
                    <a:pt x="2493" y="3862"/>
                    <a:pt x="1702" y="3983"/>
                    <a:pt x="1125" y="4409"/>
                  </a:cubicBezTo>
                  <a:cubicBezTo>
                    <a:pt x="699" y="5017"/>
                    <a:pt x="2189" y="5716"/>
                    <a:pt x="2523" y="6142"/>
                  </a:cubicBezTo>
                  <a:cubicBezTo>
                    <a:pt x="2888" y="6446"/>
                    <a:pt x="3101" y="6841"/>
                    <a:pt x="3374" y="7205"/>
                  </a:cubicBezTo>
                  <a:cubicBezTo>
                    <a:pt x="3313" y="7297"/>
                    <a:pt x="3344" y="7388"/>
                    <a:pt x="3404" y="7479"/>
                  </a:cubicBezTo>
                  <a:cubicBezTo>
                    <a:pt x="3496" y="7753"/>
                    <a:pt x="3435" y="8026"/>
                    <a:pt x="3404" y="8300"/>
                  </a:cubicBezTo>
                  <a:cubicBezTo>
                    <a:pt x="3283" y="10944"/>
                    <a:pt x="3222" y="13558"/>
                    <a:pt x="3253" y="16202"/>
                  </a:cubicBezTo>
                  <a:cubicBezTo>
                    <a:pt x="3192" y="18209"/>
                    <a:pt x="2979" y="20245"/>
                    <a:pt x="3040" y="22282"/>
                  </a:cubicBezTo>
                  <a:cubicBezTo>
                    <a:pt x="3070" y="24014"/>
                    <a:pt x="2857" y="25716"/>
                    <a:pt x="2797" y="27418"/>
                  </a:cubicBezTo>
                  <a:cubicBezTo>
                    <a:pt x="2827" y="28817"/>
                    <a:pt x="2766" y="30184"/>
                    <a:pt x="2766" y="31552"/>
                  </a:cubicBezTo>
                  <a:cubicBezTo>
                    <a:pt x="2584" y="31552"/>
                    <a:pt x="2432" y="31704"/>
                    <a:pt x="2614" y="31947"/>
                  </a:cubicBezTo>
                  <a:cubicBezTo>
                    <a:pt x="2645" y="32798"/>
                    <a:pt x="2462" y="33680"/>
                    <a:pt x="2493" y="34531"/>
                  </a:cubicBezTo>
                  <a:cubicBezTo>
                    <a:pt x="2493" y="35534"/>
                    <a:pt x="2645" y="36537"/>
                    <a:pt x="2523" y="37510"/>
                  </a:cubicBezTo>
                  <a:cubicBezTo>
                    <a:pt x="2128" y="40397"/>
                    <a:pt x="2310" y="43285"/>
                    <a:pt x="2189" y="46173"/>
                  </a:cubicBezTo>
                  <a:cubicBezTo>
                    <a:pt x="1976" y="47601"/>
                    <a:pt x="1915" y="49030"/>
                    <a:pt x="1763" y="50428"/>
                  </a:cubicBezTo>
                  <a:cubicBezTo>
                    <a:pt x="1642" y="50458"/>
                    <a:pt x="1581" y="50549"/>
                    <a:pt x="1581" y="50671"/>
                  </a:cubicBezTo>
                  <a:cubicBezTo>
                    <a:pt x="1398" y="50914"/>
                    <a:pt x="1125" y="51066"/>
                    <a:pt x="912" y="51249"/>
                  </a:cubicBezTo>
                  <a:cubicBezTo>
                    <a:pt x="578" y="51461"/>
                    <a:pt x="0" y="51887"/>
                    <a:pt x="365" y="52160"/>
                  </a:cubicBezTo>
                  <a:cubicBezTo>
                    <a:pt x="152" y="52312"/>
                    <a:pt x="365" y="52677"/>
                    <a:pt x="669" y="52677"/>
                  </a:cubicBezTo>
                  <a:cubicBezTo>
                    <a:pt x="687" y="52686"/>
                    <a:pt x="704" y="52690"/>
                    <a:pt x="722" y="52690"/>
                  </a:cubicBezTo>
                  <a:cubicBezTo>
                    <a:pt x="765" y="52690"/>
                    <a:pt x="808" y="52668"/>
                    <a:pt x="851" y="52647"/>
                  </a:cubicBezTo>
                  <a:cubicBezTo>
                    <a:pt x="868" y="52652"/>
                    <a:pt x="885" y="52655"/>
                    <a:pt x="901" y="52655"/>
                  </a:cubicBezTo>
                  <a:cubicBezTo>
                    <a:pt x="975" y="52655"/>
                    <a:pt x="1045" y="52605"/>
                    <a:pt x="1094" y="52556"/>
                  </a:cubicBezTo>
                  <a:cubicBezTo>
                    <a:pt x="1368" y="52677"/>
                    <a:pt x="1611" y="52799"/>
                    <a:pt x="1854" y="52951"/>
                  </a:cubicBezTo>
                  <a:cubicBezTo>
                    <a:pt x="1763" y="53589"/>
                    <a:pt x="1642" y="54227"/>
                    <a:pt x="1611" y="54866"/>
                  </a:cubicBezTo>
                  <a:cubicBezTo>
                    <a:pt x="1581" y="55443"/>
                    <a:pt x="1581" y="55869"/>
                    <a:pt x="2310" y="55899"/>
                  </a:cubicBezTo>
                  <a:cubicBezTo>
                    <a:pt x="2365" y="55904"/>
                    <a:pt x="2418" y="55906"/>
                    <a:pt x="2472" y="55906"/>
                  </a:cubicBezTo>
                  <a:cubicBezTo>
                    <a:pt x="3031" y="55906"/>
                    <a:pt x="3557" y="55672"/>
                    <a:pt x="4114" y="55672"/>
                  </a:cubicBezTo>
                  <a:cubicBezTo>
                    <a:pt x="4191" y="55672"/>
                    <a:pt x="4268" y="55676"/>
                    <a:pt x="4347" y="55686"/>
                  </a:cubicBezTo>
                  <a:cubicBezTo>
                    <a:pt x="4833" y="56112"/>
                    <a:pt x="4863" y="57054"/>
                    <a:pt x="5502" y="57358"/>
                  </a:cubicBezTo>
                  <a:cubicBezTo>
                    <a:pt x="5525" y="57362"/>
                    <a:pt x="5548" y="57364"/>
                    <a:pt x="5569" y="57364"/>
                  </a:cubicBezTo>
                  <a:cubicBezTo>
                    <a:pt x="5853" y="57364"/>
                    <a:pt x="5964" y="57007"/>
                    <a:pt x="6049" y="56781"/>
                  </a:cubicBezTo>
                  <a:cubicBezTo>
                    <a:pt x="6292" y="56325"/>
                    <a:pt x="6353" y="55686"/>
                    <a:pt x="6870" y="55443"/>
                  </a:cubicBezTo>
                  <a:cubicBezTo>
                    <a:pt x="7022" y="55443"/>
                    <a:pt x="7143" y="55352"/>
                    <a:pt x="7265" y="55291"/>
                  </a:cubicBezTo>
                  <a:cubicBezTo>
                    <a:pt x="7538" y="55109"/>
                    <a:pt x="7842" y="55048"/>
                    <a:pt x="8146" y="55048"/>
                  </a:cubicBezTo>
                  <a:cubicBezTo>
                    <a:pt x="8855" y="55137"/>
                    <a:pt x="9548" y="55322"/>
                    <a:pt x="10248" y="55322"/>
                  </a:cubicBezTo>
                  <a:cubicBezTo>
                    <a:pt x="10508" y="55322"/>
                    <a:pt x="10770" y="55296"/>
                    <a:pt x="11034" y="55230"/>
                  </a:cubicBezTo>
                  <a:cubicBezTo>
                    <a:pt x="11138" y="55192"/>
                    <a:pt x="11254" y="55184"/>
                    <a:pt x="11373" y="55184"/>
                  </a:cubicBezTo>
                  <a:cubicBezTo>
                    <a:pt x="11466" y="55184"/>
                    <a:pt x="11562" y="55189"/>
                    <a:pt x="11654" y="55189"/>
                  </a:cubicBezTo>
                  <a:cubicBezTo>
                    <a:pt x="11820" y="55189"/>
                    <a:pt x="11977" y="55173"/>
                    <a:pt x="12098" y="55078"/>
                  </a:cubicBezTo>
                  <a:lnTo>
                    <a:pt x="12098" y="55048"/>
                  </a:lnTo>
                  <a:cubicBezTo>
                    <a:pt x="14469" y="55018"/>
                    <a:pt x="16839" y="54987"/>
                    <a:pt x="19241" y="54987"/>
                  </a:cubicBezTo>
                  <a:cubicBezTo>
                    <a:pt x="22341" y="54957"/>
                    <a:pt x="25472" y="54926"/>
                    <a:pt x="28572" y="54896"/>
                  </a:cubicBezTo>
                  <a:cubicBezTo>
                    <a:pt x="31733" y="54866"/>
                    <a:pt x="34894" y="54835"/>
                    <a:pt x="38056" y="54805"/>
                  </a:cubicBezTo>
                  <a:cubicBezTo>
                    <a:pt x="41338" y="54744"/>
                    <a:pt x="44591" y="54714"/>
                    <a:pt x="47873" y="54683"/>
                  </a:cubicBezTo>
                  <a:lnTo>
                    <a:pt x="57114" y="54592"/>
                  </a:lnTo>
                  <a:cubicBezTo>
                    <a:pt x="60275" y="54562"/>
                    <a:pt x="63406" y="54531"/>
                    <a:pt x="66536" y="54501"/>
                  </a:cubicBezTo>
                  <a:cubicBezTo>
                    <a:pt x="69728" y="54471"/>
                    <a:pt x="72919" y="54440"/>
                    <a:pt x="76111" y="54410"/>
                  </a:cubicBezTo>
                  <a:cubicBezTo>
                    <a:pt x="78634" y="54379"/>
                    <a:pt x="81187" y="54379"/>
                    <a:pt x="83740" y="54349"/>
                  </a:cubicBezTo>
                  <a:cubicBezTo>
                    <a:pt x="83740" y="54410"/>
                    <a:pt x="83771" y="54471"/>
                    <a:pt x="83832" y="54531"/>
                  </a:cubicBezTo>
                  <a:cubicBezTo>
                    <a:pt x="84338" y="54658"/>
                    <a:pt x="84861" y="54695"/>
                    <a:pt x="85390" y="54695"/>
                  </a:cubicBezTo>
                  <a:cubicBezTo>
                    <a:pt x="86131" y="54695"/>
                    <a:pt x="86886" y="54622"/>
                    <a:pt x="87631" y="54622"/>
                  </a:cubicBezTo>
                  <a:cubicBezTo>
                    <a:pt x="88656" y="54588"/>
                    <a:pt x="89710" y="54525"/>
                    <a:pt x="90761" y="54525"/>
                  </a:cubicBezTo>
                  <a:cubicBezTo>
                    <a:pt x="91579" y="54525"/>
                    <a:pt x="92395" y="54564"/>
                    <a:pt x="93193" y="54683"/>
                  </a:cubicBezTo>
                  <a:cubicBezTo>
                    <a:pt x="93406" y="54835"/>
                    <a:pt x="93497" y="55109"/>
                    <a:pt x="93649" y="55322"/>
                  </a:cubicBezTo>
                  <a:cubicBezTo>
                    <a:pt x="93862" y="55626"/>
                    <a:pt x="94166" y="55838"/>
                    <a:pt x="94500" y="55960"/>
                  </a:cubicBezTo>
                  <a:cubicBezTo>
                    <a:pt x="94542" y="55970"/>
                    <a:pt x="94580" y="55975"/>
                    <a:pt x="94616" y="55975"/>
                  </a:cubicBezTo>
                  <a:cubicBezTo>
                    <a:pt x="95108" y="55975"/>
                    <a:pt x="95108" y="55052"/>
                    <a:pt x="95108" y="54683"/>
                  </a:cubicBezTo>
                  <a:cubicBezTo>
                    <a:pt x="95170" y="54657"/>
                    <a:pt x="95231" y="54646"/>
                    <a:pt x="95292" y="54646"/>
                  </a:cubicBezTo>
                  <a:cubicBezTo>
                    <a:pt x="95634" y="54646"/>
                    <a:pt x="95976" y="54992"/>
                    <a:pt x="96317" y="54992"/>
                  </a:cubicBezTo>
                  <a:cubicBezTo>
                    <a:pt x="96340" y="54992"/>
                    <a:pt x="96362" y="54990"/>
                    <a:pt x="96385" y="54987"/>
                  </a:cubicBezTo>
                  <a:cubicBezTo>
                    <a:pt x="97084" y="54926"/>
                    <a:pt x="97145" y="54045"/>
                    <a:pt x="96993" y="53498"/>
                  </a:cubicBezTo>
                  <a:cubicBezTo>
                    <a:pt x="96902" y="53194"/>
                    <a:pt x="96628" y="52920"/>
                    <a:pt x="96719" y="52586"/>
                  </a:cubicBezTo>
                  <a:cubicBezTo>
                    <a:pt x="96962" y="52191"/>
                    <a:pt x="97874" y="51644"/>
                    <a:pt x="97297" y="51157"/>
                  </a:cubicBezTo>
                  <a:cubicBezTo>
                    <a:pt x="97388" y="50823"/>
                    <a:pt x="97084" y="50884"/>
                    <a:pt x="96902" y="50762"/>
                  </a:cubicBezTo>
                  <a:cubicBezTo>
                    <a:pt x="96689" y="50701"/>
                    <a:pt x="96263" y="50367"/>
                    <a:pt x="95990" y="50367"/>
                  </a:cubicBezTo>
                  <a:cubicBezTo>
                    <a:pt x="95929" y="50337"/>
                    <a:pt x="95899" y="50276"/>
                    <a:pt x="95868" y="50185"/>
                  </a:cubicBezTo>
                  <a:cubicBezTo>
                    <a:pt x="95686" y="49759"/>
                    <a:pt x="95868" y="49273"/>
                    <a:pt x="95838" y="48847"/>
                  </a:cubicBezTo>
                  <a:cubicBezTo>
                    <a:pt x="95868" y="48756"/>
                    <a:pt x="95807" y="48695"/>
                    <a:pt x="95747" y="48665"/>
                  </a:cubicBezTo>
                  <a:cubicBezTo>
                    <a:pt x="95747" y="48361"/>
                    <a:pt x="95747" y="48057"/>
                    <a:pt x="95747" y="47783"/>
                  </a:cubicBezTo>
                  <a:cubicBezTo>
                    <a:pt x="95747" y="45838"/>
                    <a:pt x="95716" y="43893"/>
                    <a:pt x="95716" y="41917"/>
                  </a:cubicBezTo>
                  <a:cubicBezTo>
                    <a:pt x="95716" y="39850"/>
                    <a:pt x="95716" y="37783"/>
                    <a:pt x="95686" y="35716"/>
                  </a:cubicBezTo>
                  <a:cubicBezTo>
                    <a:pt x="95686" y="33741"/>
                    <a:pt x="95686" y="31735"/>
                    <a:pt x="95655" y="29759"/>
                  </a:cubicBezTo>
                  <a:cubicBezTo>
                    <a:pt x="95655" y="27753"/>
                    <a:pt x="95655" y="25747"/>
                    <a:pt x="95625" y="23741"/>
                  </a:cubicBezTo>
                  <a:cubicBezTo>
                    <a:pt x="95625" y="21856"/>
                    <a:pt x="95625" y="19972"/>
                    <a:pt x="95595" y="18087"/>
                  </a:cubicBezTo>
                  <a:cubicBezTo>
                    <a:pt x="95595" y="16020"/>
                    <a:pt x="95595" y="13923"/>
                    <a:pt x="95564" y="11856"/>
                  </a:cubicBezTo>
                  <a:cubicBezTo>
                    <a:pt x="95564" y="10245"/>
                    <a:pt x="95564" y="8634"/>
                    <a:pt x="95564" y="7023"/>
                  </a:cubicBezTo>
                  <a:cubicBezTo>
                    <a:pt x="95929" y="6901"/>
                    <a:pt x="96294" y="6719"/>
                    <a:pt x="96628" y="6537"/>
                  </a:cubicBezTo>
                  <a:cubicBezTo>
                    <a:pt x="96993" y="6324"/>
                    <a:pt x="96780" y="5898"/>
                    <a:pt x="96446" y="5777"/>
                  </a:cubicBezTo>
                  <a:cubicBezTo>
                    <a:pt x="95990" y="5564"/>
                    <a:pt x="95291" y="5351"/>
                    <a:pt x="95412" y="4683"/>
                  </a:cubicBezTo>
                  <a:cubicBezTo>
                    <a:pt x="95564" y="4196"/>
                    <a:pt x="95838" y="3771"/>
                    <a:pt x="95899" y="3254"/>
                  </a:cubicBezTo>
                  <a:cubicBezTo>
                    <a:pt x="95959" y="3102"/>
                    <a:pt x="95990" y="2950"/>
                    <a:pt x="95990" y="2798"/>
                  </a:cubicBezTo>
                  <a:cubicBezTo>
                    <a:pt x="96233" y="2707"/>
                    <a:pt x="96294" y="2190"/>
                    <a:pt x="95959" y="2160"/>
                  </a:cubicBezTo>
                  <a:cubicBezTo>
                    <a:pt x="95927" y="2152"/>
                    <a:pt x="95896" y="2148"/>
                    <a:pt x="95868" y="2148"/>
                  </a:cubicBezTo>
                  <a:cubicBezTo>
                    <a:pt x="95789" y="2148"/>
                    <a:pt x="95722" y="2176"/>
                    <a:pt x="95655" y="2221"/>
                  </a:cubicBezTo>
                  <a:cubicBezTo>
                    <a:pt x="95625" y="2221"/>
                    <a:pt x="95595" y="2221"/>
                    <a:pt x="95564" y="2190"/>
                  </a:cubicBezTo>
                  <a:cubicBezTo>
                    <a:pt x="95480" y="2175"/>
                    <a:pt x="95396" y="2168"/>
                    <a:pt x="95314" y="2168"/>
                  </a:cubicBezTo>
                  <a:cubicBezTo>
                    <a:pt x="94364" y="2168"/>
                    <a:pt x="93538" y="3093"/>
                    <a:pt x="92618" y="3093"/>
                  </a:cubicBezTo>
                  <a:cubicBezTo>
                    <a:pt x="92498" y="3093"/>
                    <a:pt x="92376" y="3077"/>
                    <a:pt x="92251" y="3041"/>
                  </a:cubicBezTo>
                  <a:cubicBezTo>
                    <a:pt x="91978" y="2889"/>
                    <a:pt x="91947" y="2524"/>
                    <a:pt x="91947" y="2221"/>
                  </a:cubicBezTo>
                  <a:cubicBezTo>
                    <a:pt x="91891" y="1772"/>
                    <a:pt x="91706" y="987"/>
                    <a:pt x="91153" y="987"/>
                  </a:cubicBezTo>
                  <a:cubicBezTo>
                    <a:pt x="91106" y="987"/>
                    <a:pt x="91057" y="993"/>
                    <a:pt x="91005" y="1005"/>
                  </a:cubicBezTo>
                  <a:cubicBezTo>
                    <a:pt x="90275" y="1430"/>
                    <a:pt x="89789" y="2251"/>
                    <a:pt x="88999" y="2646"/>
                  </a:cubicBezTo>
                  <a:cubicBezTo>
                    <a:pt x="88877" y="2737"/>
                    <a:pt x="88604" y="2768"/>
                    <a:pt x="88391" y="2828"/>
                  </a:cubicBezTo>
                  <a:cubicBezTo>
                    <a:pt x="88360" y="2798"/>
                    <a:pt x="88330" y="2798"/>
                    <a:pt x="88269" y="2798"/>
                  </a:cubicBezTo>
                  <a:cubicBezTo>
                    <a:pt x="85838" y="2768"/>
                    <a:pt x="83376" y="2768"/>
                    <a:pt x="80944" y="2768"/>
                  </a:cubicBezTo>
                  <a:cubicBezTo>
                    <a:pt x="77357" y="2737"/>
                    <a:pt x="73801" y="2707"/>
                    <a:pt x="70214" y="2707"/>
                  </a:cubicBezTo>
                  <a:cubicBezTo>
                    <a:pt x="66597" y="2676"/>
                    <a:pt x="62980" y="2646"/>
                    <a:pt x="59363" y="2646"/>
                  </a:cubicBezTo>
                  <a:cubicBezTo>
                    <a:pt x="55837" y="2616"/>
                    <a:pt x="52281" y="2616"/>
                    <a:pt x="48755" y="2585"/>
                  </a:cubicBezTo>
                  <a:cubicBezTo>
                    <a:pt x="45351" y="2555"/>
                    <a:pt x="41977" y="2555"/>
                    <a:pt x="38603" y="2524"/>
                  </a:cubicBezTo>
                  <a:cubicBezTo>
                    <a:pt x="34986" y="2524"/>
                    <a:pt x="31369" y="2494"/>
                    <a:pt x="27751" y="2464"/>
                  </a:cubicBezTo>
                  <a:cubicBezTo>
                    <a:pt x="24317" y="2464"/>
                    <a:pt x="20852" y="2433"/>
                    <a:pt x="17417" y="2433"/>
                  </a:cubicBezTo>
                  <a:lnTo>
                    <a:pt x="9058" y="2372"/>
                  </a:lnTo>
                  <a:cubicBezTo>
                    <a:pt x="9119" y="2251"/>
                    <a:pt x="9058" y="2099"/>
                    <a:pt x="8815" y="2099"/>
                  </a:cubicBezTo>
                  <a:cubicBezTo>
                    <a:pt x="8572" y="2038"/>
                    <a:pt x="8389" y="1856"/>
                    <a:pt x="8237" y="1673"/>
                  </a:cubicBezTo>
                  <a:cubicBezTo>
                    <a:pt x="7964" y="1278"/>
                    <a:pt x="7812" y="822"/>
                    <a:pt x="7629" y="397"/>
                  </a:cubicBezTo>
                  <a:cubicBezTo>
                    <a:pt x="7602" y="261"/>
                    <a:pt x="7478" y="149"/>
                    <a:pt x="7364" y="149"/>
                  </a:cubicBezTo>
                  <a:cubicBezTo>
                    <a:pt x="7351" y="149"/>
                    <a:pt x="7338" y="150"/>
                    <a:pt x="7326" y="154"/>
                  </a:cubicBezTo>
                  <a:cubicBezTo>
                    <a:pt x="7295" y="123"/>
                    <a:pt x="7295" y="93"/>
                    <a:pt x="7234" y="32"/>
                  </a:cubicBezTo>
                  <a:cubicBezTo>
                    <a:pt x="7202" y="11"/>
                    <a:pt x="7162" y="0"/>
                    <a:pt x="7121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7">
              <a:extLst>
                <a:ext uri="{FF2B5EF4-FFF2-40B4-BE49-F238E27FC236}">
                  <a16:creationId xmlns:a16="http://schemas.microsoft.com/office/drawing/2014/main" id="{EF3CD3A5-7885-DCEB-8F0C-8E962CFBC475}"/>
                </a:ext>
              </a:extLst>
            </p:cNvPr>
            <p:cNvSpPr/>
            <p:nvPr/>
          </p:nvSpPr>
          <p:spPr>
            <a:xfrm>
              <a:off x="12612200" y="903800"/>
              <a:ext cx="2461325" cy="1449125"/>
            </a:xfrm>
            <a:custGeom>
              <a:avLst/>
              <a:gdLst/>
              <a:ahLst/>
              <a:cxnLst/>
              <a:rect l="l" t="t" r="r" b="b"/>
              <a:pathLst>
                <a:path w="98453" h="57965" extrusionOk="0">
                  <a:moveTo>
                    <a:pt x="7633" y="461"/>
                  </a:moveTo>
                  <a:cubicBezTo>
                    <a:pt x="7706" y="461"/>
                    <a:pt x="7769" y="527"/>
                    <a:pt x="7843" y="639"/>
                  </a:cubicBezTo>
                  <a:cubicBezTo>
                    <a:pt x="8299" y="1490"/>
                    <a:pt x="8694" y="2736"/>
                    <a:pt x="9849" y="2736"/>
                  </a:cubicBezTo>
                  <a:lnTo>
                    <a:pt x="9879" y="2736"/>
                  </a:lnTo>
                  <a:cubicBezTo>
                    <a:pt x="9910" y="2736"/>
                    <a:pt x="9940" y="2766"/>
                    <a:pt x="9940" y="2766"/>
                  </a:cubicBezTo>
                  <a:cubicBezTo>
                    <a:pt x="10122" y="2766"/>
                    <a:pt x="10274" y="2766"/>
                    <a:pt x="10457" y="2797"/>
                  </a:cubicBezTo>
                  <a:cubicBezTo>
                    <a:pt x="10487" y="2827"/>
                    <a:pt x="10548" y="2827"/>
                    <a:pt x="10578" y="2827"/>
                  </a:cubicBezTo>
                  <a:cubicBezTo>
                    <a:pt x="12888" y="2858"/>
                    <a:pt x="15198" y="2858"/>
                    <a:pt x="17509" y="2858"/>
                  </a:cubicBezTo>
                  <a:cubicBezTo>
                    <a:pt x="20822" y="2888"/>
                    <a:pt x="24165" y="2888"/>
                    <a:pt x="27509" y="2918"/>
                  </a:cubicBezTo>
                  <a:lnTo>
                    <a:pt x="37904" y="2979"/>
                  </a:lnTo>
                  <a:cubicBezTo>
                    <a:pt x="41521" y="3010"/>
                    <a:pt x="45169" y="3010"/>
                    <a:pt x="48786" y="3040"/>
                  </a:cubicBezTo>
                  <a:cubicBezTo>
                    <a:pt x="52129" y="3070"/>
                    <a:pt x="55473" y="3070"/>
                    <a:pt x="58816" y="3101"/>
                  </a:cubicBezTo>
                  <a:cubicBezTo>
                    <a:pt x="62281" y="3131"/>
                    <a:pt x="65747" y="3131"/>
                    <a:pt x="69212" y="3162"/>
                  </a:cubicBezTo>
                  <a:cubicBezTo>
                    <a:pt x="72798" y="3162"/>
                    <a:pt x="76355" y="3192"/>
                    <a:pt x="79941" y="3222"/>
                  </a:cubicBezTo>
                  <a:cubicBezTo>
                    <a:pt x="82890" y="3222"/>
                    <a:pt x="85838" y="3253"/>
                    <a:pt x="88786" y="3253"/>
                  </a:cubicBezTo>
                  <a:cubicBezTo>
                    <a:pt x="88847" y="3253"/>
                    <a:pt x="88908" y="3253"/>
                    <a:pt x="88969" y="3222"/>
                  </a:cubicBezTo>
                  <a:lnTo>
                    <a:pt x="89090" y="3222"/>
                  </a:lnTo>
                  <a:cubicBezTo>
                    <a:pt x="89121" y="3222"/>
                    <a:pt x="89151" y="3192"/>
                    <a:pt x="89182" y="3192"/>
                  </a:cubicBezTo>
                  <a:cubicBezTo>
                    <a:pt x="89486" y="3070"/>
                    <a:pt x="89820" y="2918"/>
                    <a:pt x="90094" y="2706"/>
                  </a:cubicBezTo>
                  <a:cubicBezTo>
                    <a:pt x="90519" y="2371"/>
                    <a:pt x="90914" y="1976"/>
                    <a:pt x="91249" y="1551"/>
                  </a:cubicBezTo>
                  <a:cubicBezTo>
                    <a:pt x="91339" y="1388"/>
                    <a:pt x="91505" y="1268"/>
                    <a:pt x="91662" y="1268"/>
                  </a:cubicBezTo>
                  <a:cubicBezTo>
                    <a:pt x="91770" y="1268"/>
                    <a:pt x="91874" y="1324"/>
                    <a:pt x="91948" y="1459"/>
                  </a:cubicBezTo>
                  <a:cubicBezTo>
                    <a:pt x="92160" y="2159"/>
                    <a:pt x="91887" y="3435"/>
                    <a:pt x="92981" y="3526"/>
                  </a:cubicBezTo>
                  <a:cubicBezTo>
                    <a:pt x="93052" y="3538"/>
                    <a:pt x="93123" y="3543"/>
                    <a:pt x="93193" y="3543"/>
                  </a:cubicBezTo>
                  <a:cubicBezTo>
                    <a:pt x="93693" y="3543"/>
                    <a:pt x="94169" y="3276"/>
                    <a:pt x="94622" y="3010"/>
                  </a:cubicBezTo>
                  <a:cubicBezTo>
                    <a:pt x="95074" y="2748"/>
                    <a:pt x="95525" y="2487"/>
                    <a:pt x="96006" y="2487"/>
                  </a:cubicBezTo>
                  <a:cubicBezTo>
                    <a:pt x="96140" y="2487"/>
                    <a:pt x="96277" y="2507"/>
                    <a:pt x="96416" y="2554"/>
                  </a:cubicBezTo>
                  <a:cubicBezTo>
                    <a:pt x="96568" y="2706"/>
                    <a:pt x="96477" y="2979"/>
                    <a:pt x="96385" y="3162"/>
                  </a:cubicBezTo>
                  <a:cubicBezTo>
                    <a:pt x="96112" y="3739"/>
                    <a:pt x="95626" y="4317"/>
                    <a:pt x="95595" y="5016"/>
                  </a:cubicBezTo>
                  <a:cubicBezTo>
                    <a:pt x="95595" y="5380"/>
                    <a:pt x="95778" y="5715"/>
                    <a:pt x="96112" y="5867"/>
                  </a:cubicBezTo>
                  <a:cubicBezTo>
                    <a:pt x="96446" y="6049"/>
                    <a:pt x="96902" y="5958"/>
                    <a:pt x="97237" y="6201"/>
                  </a:cubicBezTo>
                  <a:cubicBezTo>
                    <a:pt x="97449" y="6809"/>
                    <a:pt x="96203" y="6809"/>
                    <a:pt x="95960" y="7265"/>
                  </a:cubicBezTo>
                  <a:cubicBezTo>
                    <a:pt x="95869" y="7387"/>
                    <a:pt x="95808" y="7539"/>
                    <a:pt x="95808" y="7691"/>
                  </a:cubicBezTo>
                  <a:cubicBezTo>
                    <a:pt x="95808" y="7721"/>
                    <a:pt x="95808" y="7751"/>
                    <a:pt x="95808" y="7782"/>
                  </a:cubicBezTo>
                  <a:cubicBezTo>
                    <a:pt x="95808" y="8146"/>
                    <a:pt x="95808" y="8542"/>
                    <a:pt x="95808" y="8906"/>
                  </a:cubicBezTo>
                  <a:cubicBezTo>
                    <a:pt x="95808" y="10821"/>
                    <a:pt x="95808" y="12736"/>
                    <a:pt x="95838" y="14651"/>
                  </a:cubicBezTo>
                  <a:cubicBezTo>
                    <a:pt x="95838" y="16627"/>
                    <a:pt x="95838" y="18633"/>
                    <a:pt x="95869" y="20609"/>
                  </a:cubicBezTo>
                  <a:cubicBezTo>
                    <a:pt x="95869" y="22584"/>
                    <a:pt x="95899" y="24560"/>
                    <a:pt x="95899" y="26536"/>
                  </a:cubicBezTo>
                  <a:lnTo>
                    <a:pt x="95929" y="32524"/>
                  </a:lnTo>
                  <a:cubicBezTo>
                    <a:pt x="95929" y="34530"/>
                    <a:pt x="95960" y="36566"/>
                    <a:pt x="95960" y="38603"/>
                  </a:cubicBezTo>
                  <a:cubicBezTo>
                    <a:pt x="95990" y="40518"/>
                    <a:pt x="95990" y="42463"/>
                    <a:pt x="95990" y="44378"/>
                  </a:cubicBezTo>
                  <a:cubicBezTo>
                    <a:pt x="96021" y="46202"/>
                    <a:pt x="96021" y="48025"/>
                    <a:pt x="96021" y="49849"/>
                  </a:cubicBezTo>
                  <a:cubicBezTo>
                    <a:pt x="96021" y="49880"/>
                    <a:pt x="96051" y="49910"/>
                    <a:pt x="96051" y="49940"/>
                  </a:cubicBezTo>
                  <a:cubicBezTo>
                    <a:pt x="96051" y="49971"/>
                    <a:pt x="96051" y="49971"/>
                    <a:pt x="96051" y="50001"/>
                  </a:cubicBezTo>
                  <a:cubicBezTo>
                    <a:pt x="95929" y="51035"/>
                    <a:pt x="96446" y="51065"/>
                    <a:pt x="97267" y="51278"/>
                  </a:cubicBezTo>
                  <a:cubicBezTo>
                    <a:pt x="97480" y="51369"/>
                    <a:pt x="97692" y="51430"/>
                    <a:pt x="97905" y="51612"/>
                  </a:cubicBezTo>
                  <a:cubicBezTo>
                    <a:pt x="97936" y="51734"/>
                    <a:pt x="97966" y="51855"/>
                    <a:pt x="97905" y="51977"/>
                  </a:cubicBezTo>
                  <a:cubicBezTo>
                    <a:pt x="97662" y="52311"/>
                    <a:pt x="97145" y="52402"/>
                    <a:pt x="97054" y="52858"/>
                  </a:cubicBezTo>
                  <a:cubicBezTo>
                    <a:pt x="96811" y="53314"/>
                    <a:pt x="97297" y="53679"/>
                    <a:pt x="97480" y="54074"/>
                  </a:cubicBezTo>
                  <a:cubicBezTo>
                    <a:pt x="97571" y="54348"/>
                    <a:pt x="97571" y="54682"/>
                    <a:pt x="97328" y="54864"/>
                  </a:cubicBezTo>
                  <a:cubicBezTo>
                    <a:pt x="97221" y="54931"/>
                    <a:pt x="97108" y="54957"/>
                    <a:pt x="96994" y="54957"/>
                  </a:cubicBezTo>
                  <a:cubicBezTo>
                    <a:pt x="96850" y="54957"/>
                    <a:pt x="96704" y="54916"/>
                    <a:pt x="96568" y="54864"/>
                  </a:cubicBezTo>
                  <a:cubicBezTo>
                    <a:pt x="96359" y="54745"/>
                    <a:pt x="96076" y="54640"/>
                    <a:pt x="95821" y="54640"/>
                  </a:cubicBezTo>
                  <a:cubicBezTo>
                    <a:pt x="95558" y="54640"/>
                    <a:pt x="95323" y="54753"/>
                    <a:pt x="95230" y="55077"/>
                  </a:cubicBezTo>
                  <a:cubicBezTo>
                    <a:pt x="95156" y="55398"/>
                    <a:pt x="95283" y="56081"/>
                    <a:pt x="94942" y="56081"/>
                  </a:cubicBezTo>
                  <a:cubicBezTo>
                    <a:pt x="94863" y="56081"/>
                    <a:pt x="94759" y="56044"/>
                    <a:pt x="94622" y="55959"/>
                  </a:cubicBezTo>
                  <a:cubicBezTo>
                    <a:pt x="94136" y="55503"/>
                    <a:pt x="93863" y="54773"/>
                    <a:pt x="93163" y="54591"/>
                  </a:cubicBezTo>
                  <a:cubicBezTo>
                    <a:pt x="92980" y="54565"/>
                    <a:pt x="92752" y="54494"/>
                    <a:pt x="92537" y="54494"/>
                  </a:cubicBezTo>
                  <a:cubicBezTo>
                    <a:pt x="92502" y="54494"/>
                    <a:pt x="92468" y="54496"/>
                    <a:pt x="92434" y="54500"/>
                  </a:cubicBezTo>
                  <a:lnTo>
                    <a:pt x="92404" y="54500"/>
                  </a:lnTo>
                  <a:cubicBezTo>
                    <a:pt x="90215" y="54500"/>
                    <a:pt x="88057" y="54530"/>
                    <a:pt x="85869" y="54530"/>
                  </a:cubicBezTo>
                  <a:cubicBezTo>
                    <a:pt x="82221" y="54561"/>
                    <a:pt x="78574" y="54591"/>
                    <a:pt x="74926" y="54621"/>
                  </a:cubicBezTo>
                  <a:cubicBezTo>
                    <a:pt x="71370" y="54652"/>
                    <a:pt x="67783" y="54682"/>
                    <a:pt x="64227" y="54713"/>
                  </a:cubicBezTo>
                  <a:cubicBezTo>
                    <a:pt x="60306" y="54743"/>
                    <a:pt x="56354" y="54773"/>
                    <a:pt x="52433" y="54804"/>
                  </a:cubicBezTo>
                  <a:cubicBezTo>
                    <a:pt x="48755" y="54834"/>
                    <a:pt x="45108" y="54864"/>
                    <a:pt x="41430" y="54895"/>
                  </a:cubicBezTo>
                  <a:cubicBezTo>
                    <a:pt x="37995" y="54925"/>
                    <a:pt x="34530" y="54956"/>
                    <a:pt x="31065" y="54956"/>
                  </a:cubicBezTo>
                  <a:cubicBezTo>
                    <a:pt x="27235" y="55016"/>
                    <a:pt x="23405" y="55016"/>
                    <a:pt x="19575" y="55047"/>
                  </a:cubicBezTo>
                  <a:cubicBezTo>
                    <a:pt x="16414" y="55077"/>
                    <a:pt x="13253" y="55108"/>
                    <a:pt x="10122" y="55138"/>
                  </a:cubicBezTo>
                  <a:lnTo>
                    <a:pt x="9788" y="55138"/>
                  </a:lnTo>
                  <a:cubicBezTo>
                    <a:pt x="9606" y="55168"/>
                    <a:pt x="9423" y="55199"/>
                    <a:pt x="9271" y="55199"/>
                  </a:cubicBezTo>
                  <a:lnTo>
                    <a:pt x="9028" y="55199"/>
                  </a:lnTo>
                  <a:cubicBezTo>
                    <a:pt x="8937" y="55199"/>
                    <a:pt x="8846" y="55229"/>
                    <a:pt x="8755" y="55229"/>
                  </a:cubicBezTo>
                  <a:lnTo>
                    <a:pt x="8603" y="55229"/>
                  </a:lnTo>
                  <a:cubicBezTo>
                    <a:pt x="7843" y="55290"/>
                    <a:pt x="7083" y="55442"/>
                    <a:pt x="6779" y="56232"/>
                  </a:cubicBezTo>
                  <a:cubicBezTo>
                    <a:pt x="6566" y="56627"/>
                    <a:pt x="6475" y="57114"/>
                    <a:pt x="6110" y="57387"/>
                  </a:cubicBezTo>
                  <a:cubicBezTo>
                    <a:pt x="6049" y="57448"/>
                    <a:pt x="5958" y="57479"/>
                    <a:pt x="5867" y="57509"/>
                  </a:cubicBezTo>
                  <a:cubicBezTo>
                    <a:pt x="5251" y="56816"/>
                    <a:pt x="5524" y="55647"/>
                    <a:pt x="4526" y="55647"/>
                  </a:cubicBezTo>
                  <a:cubicBezTo>
                    <a:pt x="4342" y="55647"/>
                    <a:pt x="4115" y="55686"/>
                    <a:pt x="3830" y="55776"/>
                  </a:cubicBezTo>
                  <a:cubicBezTo>
                    <a:pt x="3504" y="55842"/>
                    <a:pt x="3100" y="56047"/>
                    <a:pt x="2740" y="56047"/>
                  </a:cubicBezTo>
                  <a:cubicBezTo>
                    <a:pt x="2598" y="56047"/>
                    <a:pt x="2462" y="56015"/>
                    <a:pt x="2341" y="55928"/>
                  </a:cubicBezTo>
                  <a:cubicBezTo>
                    <a:pt x="1764" y="55138"/>
                    <a:pt x="2736" y="54105"/>
                    <a:pt x="2402" y="53223"/>
                  </a:cubicBezTo>
                  <a:cubicBezTo>
                    <a:pt x="2250" y="52828"/>
                    <a:pt x="1733" y="52767"/>
                    <a:pt x="1368" y="52737"/>
                  </a:cubicBezTo>
                  <a:cubicBezTo>
                    <a:pt x="1" y="52433"/>
                    <a:pt x="1855" y="51430"/>
                    <a:pt x="2189" y="50943"/>
                  </a:cubicBezTo>
                  <a:cubicBezTo>
                    <a:pt x="2341" y="50852"/>
                    <a:pt x="2584" y="50336"/>
                    <a:pt x="2645" y="49971"/>
                  </a:cubicBezTo>
                  <a:cubicBezTo>
                    <a:pt x="2675" y="49940"/>
                    <a:pt x="2675" y="49910"/>
                    <a:pt x="2675" y="49880"/>
                  </a:cubicBezTo>
                  <a:cubicBezTo>
                    <a:pt x="2675" y="49697"/>
                    <a:pt x="2706" y="49545"/>
                    <a:pt x="2706" y="49393"/>
                  </a:cubicBezTo>
                  <a:lnTo>
                    <a:pt x="2919" y="43497"/>
                  </a:lnTo>
                  <a:cubicBezTo>
                    <a:pt x="2979" y="41521"/>
                    <a:pt x="3071" y="39545"/>
                    <a:pt x="3131" y="37600"/>
                  </a:cubicBezTo>
                  <a:cubicBezTo>
                    <a:pt x="3192" y="35624"/>
                    <a:pt x="3283" y="33648"/>
                    <a:pt x="3344" y="31642"/>
                  </a:cubicBezTo>
                  <a:cubicBezTo>
                    <a:pt x="3405" y="29636"/>
                    <a:pt x="3496" y="27630"/>
                    <a:pt x="3557" y="25594"/>
                  </a:cubicBezTo>
                  <a:cubicBezTo>
                    <a:pt x="3648" y="23679"/>
                    <a:pt x="3709" y="21733"/>
                    <a:pt x="3770" y="19788"/>
                  </a:cubicBezTo>
                  <a:cubicBezTo>
                    <a:pt x="3861" y="17843"/>
                    <a:pt x="3922" y="15867"/>
                    <a:pt x="3982" y="13891"/>
                  </a:cubicBezTo>
                  <a:cubicBezTo>
                    <a:pt x="4074" y="11976"/>
                    <a:pt x="4134" y="10092"/>
                    <a:pt x="4195" y="8207"/>
                  </a:cubicBezTo>
                  <a:lnTo>
                    <a:pt x="4195" y="8116"/>
                  </a:lnTo>
                  <a:cubicBezTo>
                    <a:pt x="4165" y="8055"/>
                    <a:pt x="4165" y="8025"/>
                    <a:pt x="4165" y="7964"/>
                  </a:cubicBezTo>
                  <a:cubicBezTo>
                    <a:pt x="4165" y="7903"/>
                    <a:pt x="4165" y="7843"/>
                    <a:pt x="4165" y="7812"/>
                  </a:cubicBezTo>
                  <a:lnTo>
                    <a:pt x="4165" y="7782"/>
                  </a:lnTo>
                  <a:cubicBezTo>
                    <a:pt x="4043" y="7265"/>
                    <a:pt x="3618" y="6505"/>
                    <a:pt x="3405" y="6384"/>
                  </a:cubicBezTo>
                  <a:cubicBezTo>
                    <a:pt x="2888" y="5836"/>
                    <a:pt x="2098" y="5563"/>
                    <a:pt x="1551" y="5016"/>
                  </a:cubicBezTo>
                  <a:cubicBezTo>
                    <a:pt x="1460" y="4864"/>
                    <a:pt x="1551" y="4712"/>
                    <a:pt x="1703" y="4651"/>
                  </a:cubicBezTo>
                  <a:cubicBezTo>
                    <a:pt x="2554" y="4438"/>
                    <a:pt x="3770" y="4043"/>
                    <a:pt x="3557" y="2918"/>
                  </a:cubicBezTo>
                  <a:cubicBezTo>
                    <a:pt x="3466" y="2250"/>
                    <a:pt x="2888" y="1581"/>
                    <a:pt x="2949" y="882"/>
                  </a:cubicBezTo>
                  <a:cubicBezTo>
                    <a:pt x="3138" y="776"/>
                    <a:pt x="3323" y="733"/>
                    <a:pt x="3505" y="733"/>
                  </a:cubicBezTo>
                  <a:cubicBezTo>
                    <a:pt x="4319" y="733"/>
                    <a:pt x="5078" y="1603"/>
                    <a:pt x="5897" y="1703"/>
                  </a:cubicBezTo>
                  <a:cubicBezTo>
                    <a:pt x="6015" y="1726"/>
                    <a:pt x="6119" y="1737"/>
                    <a:pt x="6212" y="1737"/>
                  </a:cubicBezTo>
                  <a:cubicBezTo>
                    <a:pt x="6956" y="1737"/>
                    <a:pt x="6964" y="1034"/>
                    <a:pt x="7478" y="548"/>
                  </a:cubicBezTo>
                  <a:cubicBezTo>
                    <a:pt x="7537" y="488"/>
                    <a:pt x="7587" y="461"/>
                    <a:pt x="7633" y="461"/>
                  </a:cubicBezTo>
                  <a:close/>
                  <a:moveTo>
                    <a:pt x="7630" y="0"/>
                  </a:moveTo>
                  <a:cubicBezTo>
                    <a:pt x="6992" y="31"/>
                    <a:pt x="6779" y="730"/>
                    <a:pt x="6505" y="1156"/>
                  </a:cubicBezTo>
                  <a:cubicBezTo>
                    <a:pt x="6414" y="1247"/>
                    <a:pt x="6293" y="1277"/>
                    <a:pt x="6141" y="1277"/>
                  </a:cubicBezTo>
                  <a:cubicBezTo>
                    <a:pt x="5441" y="1186"/>
                    <a:pt x="4834" y="700"/>
                    <a:pt x="4195" y="426"/>
                  </a:cubicBezTo>
                  <a:cubicBezTo>
                    <a:pt x="3987" y="315"/>
                    <a:pt x="3754" y="261"/>
                    <a:pt x="3522" y="261"/>
                  </a:cubicBezTo>
                  <a:cubicBezTo>
                    <a:pt x="3244" y="261"/>
                    <a:pt x="2968" y="338"/>
                    <a:pt x="2736" y="487"/>
                  </a:cubicBezTo>
                  <a:cubicBezTo>
                    <a:pt x="1794" y="1307"/>
                    <a:pt x="3618" y="2706"/>
                    <a:pt x="2949" y="3587"/>
                  </a:cubicBezTo>
                  <a:cubicBezTo>
                    <a:pt x="2463" y="4256"/>
                    <a:pt x="852" y="3922"/>
                    <a:pt x="1064" y="5046"/>
                  </a:cubicBezTo>
                  <a:cubicBezTo>
                    <a:pt x="1642" y="6171"/>
                    <a:pt x="3435" y="6292"/>
                    <a:pt x="3618" y="7691"/>
                  </a:cubicBezTo>
                  <a:cubicBezTo>
                    <a:pt x="3709" y="7843"/>
                    <a:pt x="3679" y="8025"/>
                    <a:pt x="3739" y="8146"/>
                  </a:cubicBezTo>
                  <a:cubicBezTo>
                    <a:pt x="3739" y="8329"/>
                    <a:pt x="3709" y="8542"/>
                    <a:pt x="3709" y="8724"/>
                  </a:cubicBezTo>
                  <a:cubicBezTo>
                    <a:pt x="3648" y="10700"/>
                    <a:pt x="3587" y="12675"/>
                    <a:pt x="3496" y="14651"/>
                  </a:cubicBezTo>
                  <a:cubicBezTo>
                    <a:pt x="3435" y="16596"/>
                    <a:pt x="3344" y="18572"/>
                    <a:pt x="3283" y="20517"/>
                  </a:cubicBezTo>
                  <a:cubicBezTo>
                    <a:pt x="3223" y="22463"/>
                    <a:pt x="3131" y="24408"/>
                    <a:pt x="3071" y="26353"/>
                  </a:cubicBezTo>
                  <a:cubicBezTo>
                    <a:pt x="3010" y="28360"/>
                    <a:pt x="2919" y="30335"/>
                    <a:pt x="2858" y="32311"/>
                  </a:cubicBezTo>
                  <a:cubicBezTo>
                    <a:pt x="2797" y="34287"/>
                    <a:pt x="2706" y="36262"/>
                    <a:pt x="2645" y="38208"/>
                  </a:cubicBezTo>
                  <a:cubicBezTo>
                    <a:pt x="2584" y="40183"/>
                    <a:pt x="2493" y="42159"/>
                    <a:pt x="2432" y="44135"/>
                  </a:cubicBezTo>
                  <a:cubicBezTo>
                    <a:pt x="2372" y="46019"/>
                    <a:pt x="2280" y="47874"/>
                    <a:pt x="2220" y="49728"/>
                  </a:cubicBezTo>
                  <a:cubicBezTo>
                    <a:pt x="2128" y="49940"/>
                    <a:pt x="2128" y="50275"/>
                    <a:pt x="1946" y="50518"/>
                  </a:cubicBezTo>
                  <a:cubicBezTo>
                    <a:pt x="1490" y="51156"/>
                    <a:pt x="487" y="51521"/>
                    <a:pt x="396" y="52372"/>
                  </a:cubicBezTo>
                  <a:cubicBezTo>
                    <a:pt x="335" y="52737"/>
                    <a:pt x="700" y="52980"/>
                    <a:pt x="1004" y="53102"/>
                  </a:cubicBezTo>
                  <a:cubicBezTo>
                    <a:pt x="1308" y="53223"/>
                    <a:pt x="1733" y="53162"/>
                    <a:pt x="1976" y="53406"/>
                  </a:cubicBezTo>
                  <a:cubicBezTo>
                    <a:pt x="2128" y="54348"/>
                    <a:pt x="1095" y="55746"/>
                    <a:pt x="2189" y="56415"/>
                  </a:cubicBezTo>
                  <a:cubicBezTo>
                    <a:pt x="2338" y="56474"/>
                    <a:pt x="2489" y="56498"/>
                    <a:pt x="2642" y="56498"/>
                  </a:cubicBezTo>
                  <a:cubicBezTo>
                    <a:pt x="2959" y="56498"/>
                    <a:pt x="3280" y="56396"/>
                    <a:pt x="3587" y="56293"/>
                  </a:cubicBezTo>
                  <a:cubicBezTo>
                    <a:pt x="3885" y="56194"/>
                    <a:pt x="4183" y="56095"/>
                    <a:pt x="4481" y="56095"/>
                  </a:cubicBezTo>
                  <a:cubicBezTo>
                    <a:pt x="4548" y="56095"/>
                    <a:pt x="4615" y="56100"/>
                    <a:pt x="4682" y="56111"/>
                  </a:cubicBezTo>
                  <a:cubicBezTo>
                    <a:pt x="5229" y="56597"/>
                    <a:pt x="4986" y="57813"/>
                    <a:pt x="5837" y="57965"/>
                  </a:cubicBezTo>
                  <a:cubicBezTo>
                    <a:pt x="6779" y="57874"/>
                    <a:pt x="6900" y="56779"/>
                    <a:pt x="7326" y="56141"/>
                  </a:cubicBezTo>
                  <a:cubicBezTo>
                    <a:pt x="7569" y="55746"/>
                    <a:pt x="8055" y="55746"/>
                    <a:pt x="8451" y="55685"/>
                  </a:cubicBezTo>
                  <a:lnTo>
                    <a:pt x="8572" y="55685"/>
                  </a:lnTo>
                  <a:cubicBezTo>
                    <a:pt x="8603" y="55685"/>
                    <a:pt x="8663" y="55655"/>
                    <a:pt x="8694" y="55655"/>
                  </a:cubicBezTo>
                  <a:cubicBezTo>
                    <a:pt x="8815" y="55655"/>
                    <a:pt x="8937" y="55655"/>
                    <a:pt x="9059" y="55624"/>
                  </a:cubicBezTo>
                  <a:lnTo>
                    <a:pt x="9545" y="55624"/>
                  </a:lnTo>
                  <a:cubicBezTo>
                    <a:pt x="9606" y="55594"/>
                    <a:pt x="9666" y="55594"/>
                    <a:pt x="9758" y="55594"/>
                  </a:cubicBezTo>
                  <a:lnTo>
                    <a:pt x="10122" y="55594"/>
                  </a:lnTo>
                  <a:cubicBezTo>
                    <a:pt x="10153" y="55564"/>
                    <a:pt x="10153" y="55564"/>
                    <a:pt x="10153" y="55564"/>
                  </a:cubicBezTo>
                  <a:lnTo>
                    <a:pt x="15867" y="55533"/>
                  </a:lnTo>
                  <a:cubicBezTo>
                    <a:pt x="19606" y="55503"/>
                    <a:pt x="23314" y="55472"/>
                    <a:pt x="27022" y="55442"/>
                  </a:cubicBezTo>
                  <a:cubicBezTo>
                    <a:pt x="30457" y="55412"/>
                    <a:pt x="33892" y="55381"/>
                    <a:pt x="37357" y="55351"/>
                  </a:cubicBezTo>
                  <a:cubicBezTo>
                    <a:pt x="41187" y="55320"/>
                    <a:pt x="45017" y="55290"/>
                    <a:pt x="48847" y="55260"/>
                  </a:cubicBezTo>
                  <a:cubicBezTo>
                    <a:pt x="52676" y="55229"/>
                    <a:pt x="56537" y="55199"/>
                    <a:pt x="60367" y="55168"/>
                  </a:cubicBezTo>
                  <a:cubicBezTo>
                    <a:pt x="63832" y="55168"/>
                    <a:pt x="67297" y="55138"/>
                    <a:pt x="70762" y="55108"/>
                  </a:cubicBezTo>
                  <a:cubicBezTo>
                    <a:pt x="74622" y="55077"/>
                    <a:pt x="78452" y="55047"/>
                    <a:pt x="82282" y="55016"/>
                  </a:cubicBezTo>
                  <a:cubicBezTo>
                    <a:pt x="85625" y="54986"/>
                    <a:pt x="88999" y="54956"/>
                    <a:pt x="92343" y="54925"/>
                  </a:cubicBezTo>
                  <a:cubicBezTo>
                    <a:pt x="92677" y="54956"/>
                    <a:pt x="93042" y="54956"/>
                    <a:pt x="93315" y="55168"/>
                  </a:cubicBezTo>
                  <a:cubicBezTo>
                    <a:pt x="93832" y="55533"/>
                    <a:pt x="94045" y="56293"/>
                    <a:pt x="94683" y="56475"/>
                  </a:cubicBezTo>
                  <a:cubicBezTo>
                    <a:pt x="94774" y="56506"/>
                    <a:pt x="94835" y="56506"/>
                    <a:pt x="94896" y="56506"/>
                  </a:cubicBezTo>
                  <a:cubicBezTo>
                    <a:pt x="95565" y="56506"/>
                    <a:pt x="95686" y="55807"/>
                    <a:pt x="95626" y="55229"/>
                  </a:cubicBezTo>
                  <a:cubicBezTo>
                    <a:pt x="95663" y="55116"/>
                    <a:pt x="95748" y="55085"/>
                    <a:pt x="95836" y="55085"/>
                  </a:cubicBezTo>
                  <a:cubicBezTo>
                    <a:pt x="95890" y="55085"/>
                    <a:pt x="95944" y="55096"/>
                    <a:pt x="95990" y="55108"/>
                  </a:cubicBezTo>
                  <a:cubicBezTo>
                    <a:pt x="96273" y="55277"/>
                    <a:pt x="96635" y="55395"/>
                    <a:pt x="96972" y="55395"/>
                  </a:cubicBezTo>
                  <a:cubicBezTo>
                    <a:pt x="97359" y="55395"/>
                    <a:pt x="97712" y="55240"/>
                    <a:pt x="97875" y="54834"/>
                  </a:cubicBezTo>
                  <a:cubicBezTo>
                    <a:pt x="98027" y="54439"/>
                    <a:pt x="97996" y="53983"/>
                    <a:pt x="97753" y="53649"/>
                  </a:cubicBezTo>
                  <a:cubicBezTo>
                    <a:pt x="97601" y="53406"/>
                    <a:pt x="97267" y="53132"/>
                    <a:pt x="97540" y="52858"/>
                  </a:cubicBezTo>
                  <a:cubicBezTo>
                    <a:pt x="97723" y="52615"/>
                    <a:pt x="98088" y="52554"/>
                    <a:pt x="98270" y="52250"/>
                  </a:cubicBezTo>
                  <a:cubicBezTo>
                    <a:pt x="98452" y="52038"/>
                    <a:pt x="98392" y="51703"/>
                    <a:pt x="98331" y="51430"/>
                  </a:cubicBezTo>
                  <a:cubicBezTo>
                    <a:pt x="98148" y="51065"/>
                    <a:pt x="97692" y="50943"/>
                    <a:pt x="97358" y="50791"/>
                  </a:cubicBezTo>
                  <a:cubicBezTo>
                    <a:pt x="97024" y="50670"/>
                    <a:pt x="96477" y="50761"/>
                    <a:pt x="96477" y="50305"/>
                  </a:cubicBezTo>
                  <a:cubicBezTo>
                    <a:pt x="96477" y="50275"/>
                    <a:pt x="96477" y="50214"/>
                    <a:pt x="96477" y="50184"/>
                  </a:cubicBezTo>
                  <a:cubicBezTo>
                    <a:pt x="96477" y="50123"/>
                    <a:pt x="96477" y="50062"/>
                    <a:pt x="96477" y="50001"/>
                  </a:cubicBezTo>
                  <a:cubicBezTo>
                    <a:pt x="96477" y="49971"/>
                    <a:pt x="96477" y="49971"/>
                    <a:pt x="96477" y="49940"/>
                  </a:cubicBezTo>
                  <a:lnTo>
                    <a:pt x="96477" y="49849"/>
                  </a:lnTo>
                  <a:cubicBezTo>
                    <a:pt x="96477" y="49819"/>
                    <a:pt x="96477" y="49758"/>
                    <a:pt x="96477" y="49697"/>
                  </a:cubicBezTo>
                  <a:cubicBezTo>
                    <a:pt x="96477" y="49667"/>
                    <a:pt x="96477" y="49636"/>
                    <a:pt x="96477" y="49606"/>
                  </a:cubicBezTo>
                  <a:lnTo>
                    <a:pt x="96477" y="49484"/>
                  </a:lnTo>
                  <a:cubicBezTo>
                    <a:pt x="96477" y="49454"/>
                    <a:pt x="96477" y="49424"/>
                    <a:pt x="96477" y="49393"/>
                  </a:cubicBezTo>
                  <a:cubicBezTo>
                    <a:pt x="96477" y="48451"/>
                    <a:pt x="96477" y="47509"/>
                    <a:pt x="96477" y="46567"/>
                  </a:cubicBezTo>
                  <a:cubicBezTo>
                    <a:pt x="96477" y="45624"/>
                    <a:pt x="96477" y="44652"/>
                    <a:pt x="96446" y="43679"/>
                  </a:cubicBezTo>
                  <a:cubicBezTo>
                    <a:pt x="96446" y="41764"/>
                    <a:pt x="96446" y="39819"/>
                    <a:pt x="96416" y="37873"/>
                  </a:cubicBezTo>
                  <a:lnTo>
                    <a:pt x="96385" y="31885"/>
                  </a:lnTo>
                  <a:cubicBezTo>
                    <a:pt x="96385" y="29940"/>
                    <a:pt x="96355" y="27964"/>
                    <a:pt x="96355" y="26019"/>
                  </a:cubicBezTo>
                  <a:lnTo>
                    <a:pt x="96325" y="20031"/>
                  </a:lnTo>
                  <a:cubicBezTo>
                    <a:pt x="96294" y="18025"/>
                    <a:pt x="96294" y="15989"/>
                    <a:pt x="96294" y="13952"/>
                  </a:cubicBezTo>
                  <a:lnTo>
                    <a:pt x="96264" y="8086"/>
                  </a:lnTo>
                  <a:cubicBezTo>
                    <a:pt x="96264" y="8055"/>
                    <a:pt x="96233" y="8025"/>
                    <a:pt x="96233" y="8025"/>
                  </a:cubicBezTo>
                  <a:cubicBezTo>
                    <a:pt x="96233" y="7964"/>
                    <a:pt x="96233" y="7903"/>
                    <a:pt x="96233" y="7873"/>
                  </a:cubicBezTo>
                  <a:cubicBezTo>
                    <a:pt x="96233" y="7843"/>
                    <a:pt x="96233" y="7812"/>
                    <a:pt x="96233" y="7812"/>
                  </a:cubicBezTo>
                  <a:lnTo>
                    <a:pt x="96233" y="7782"/>
                  </a:lnTo>
                  <a:cubicBezTo>
                    <a:pt x="96233" y="7721"/>
                    <a:pt x="96233" y="7691"/>
                    <a:pt x="96264" y="7660"/>
                  </a:cubicBezTo>
                  <a:cubicBezTo>
                    <a:pt x="96264" y="7599"/>
                    <a:pt x="96294" y="7569"/>
                    <a:pt x="96325" y="7508"/>
                  </a:cubicBezTo>
                  <a:cubicBezTo>
                    <a:pt x="96659" y="7204"/>
                    <a:pt x="97206" y="7174"/>
                    <a:pt x="97510" y="6839"/>
                  </a:cubicBezTo>
                  <a:cubicBezTo>
                    <a:pt x="97784" y="6536"/>
                    <a:pt x="97814" y="6019"/>
                    <a:pt x="97449" y="5806"/>
                  </a:cubicBezTo>
                  <a:cubicBezTo>
                    <a:pt x="97115" y="5563"/>
                    <a:pt x="96659" y="5593"/>
                    <a:pt x="96264" y="5441"/>
                  </a:cubicBezTo>
                  <a:cubicBezTo>
                    <a:pt x="95413" y="4560"/>
                    <a:pt x="97480" y="3344"/>
                    <a:pt x="96841" y="2341"/>
                  </a:cubicBezTo>
                  <a:cubicBezTo>
                    <a:pt x="96607" y="2081"/>
                    <a:pt x="96334" y="1982"/>
                    <a:pt x="96043" y="1982"/>
                  </a:cubicBezTo>
                  <a:cubicBezTo>
                    <a:pt x="95315" y="1982"/>
                    <a:pt x="94480" y="2606"/>
                    <a:pt x="93893" y="2888"/>
                  </a:cubicBezTo>
                  <a:cubicBezTo>
                    <a:pt x="93682" y="2976"/>
                    <a:pt x="93421" y="3064"/>
                    <a:pt x="93174" y="3064"/>
                  </a:cubicBezTo>
                  <a:cubicBezTo>
                    <a:pt x="92992" y="3064"/>
                    <a:pt x="92818" y="3017"/>
                    <a:pt x="92677" y="2888"/>
                  </a:cubicBezTo>
                  <a:cubicBezTo>
                    <a:pt x="92373" y="2432"/>
                    <a:pt x="92586" y="1794"/>
                    <a:pt x="92373" y="1277"/>
                  </a:cubicBezTo>
                  <a:cubicBezTo>
                    <a:pt x="92225" y="951"/>
                    <a:pt x="91939" y="798"/>
                    <a:pt x="91650" y="798"/>
                  </a:cubicBezTo>
                  <a:cubicBezTo>
                    <a:pt x="91346" y="798"/>
                    <a:pt x="91039" y="966"/>
                    <a:pt x="90884" y="1277"/>
                  </a:cubicBezTo>
                  <a:cubicBezTo>
                    <a:pt x="90397" y="1855"/>
                    <a:pt x="89850" y="2402"/>
                    <a:pt x="89151" y="2706"/>
                  </a:cubicBezTo>
                  <a:cubicBezTo>
                    <a:pt x="89090" y="2736"/>
                    <a:pt x="88999" y="2766"/>
                    <a:pt x="88938" y="2797"/>
                  </a:cubicBezTo>
                  <a:cubicBezTo>
                    <a:pt x="87024" y="2797"/>
                    <a:pt x="85109" y="2766"/>
                    <a:pt x="83194" y="2766"/>
                  </a:cubicBezTo>
                  <a:lnTo>
                    <a:pt x="72859" y="2706"/>
                  </a:lnTo>
                  <a:lnTo>
                    <a:pt x="62677" y="2645"/>
                  </a:lnTo>
                  <a:cubicBezTo>
                    <a:pt x="58847" y="2645"/>
                    <a:pt x="55017" y="2614"/>
                    <a:pt x="51187" y="2584"/>
                  </a:cubicBezTo>
                  <a:cubicBezTo>
                    <a:pt x="47813" y="2584"/>
                    <a:pt x="44409" y="2554"/>
                    <a:pt x="41035" y="2523"/>
                  </a:cubicBezTo>
                  <a:cubicBezTo>
                    <a:pt x="37722" y="2523"/>
                    <a:pt x="34439" y="2493"/>
                    <a:pt x="31126" y="2493"/>
                  </a:cubicBezTo>
                  <a:cubicBezTo>
                    <a:pt x="27509" y="2463"/>
                    <a:pt x="23892" y="2432"/>
                    <a:pt x="20275" y="2432"/>
                  </a:cubicBezTo>
                  <a:cubicBezTo>
                    <a:pt x="16961" y="2402"/>
                    <a:pt x="13618" y="2402"/>
                    <a:pt x="10305" y="2371"/>
                  </a:cubicBezTo>
                  <a:lnTo>
                    <a:pt x="10153" y="2371"/>
                  </a:lnTo>
                  <a:cubicBezTo>
                    <a:pt x="10122" y="2371"/>
                    <a:pt x="10092" y="2341"/>
                    <a:pt x="10062" y="2341"/>
                  </a:cubicBezTo>
                  <a:cubicBezTo>
                    <a:pt x="10001" y="2341"/>
                    <a:pt x="9910" y="2311"/>
                    <a:pt x="9849" y="2311"/>
                  </a:cubicBezTo>
                  <a:cubicBezTo>
                    <a:pt x="9788" y="2280"/>
                    <a:pt x="9727" y="2280"/>
                    <a:pt x="9666" y="2250"/>
                  </a:cubicBezTo>
                  <a:cubicBezTo>
                    <a:pt x="9241" y="2189"/>
                    <a:pt x="8937" y="1855"/>
                    <a:pt x="8755" y="1459"/>
                  </a:cubicBezTo>
                  <a:cubicBezTo>
                    <a:pt x="8420" y="973"/>
                    <a:pt x="8329" y="92"/>
                    <a:pt x="7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7">
              <a:extLst>
                <a:ext uri="{FF2B5EF4-FFF2-40B4-BE49-F238E27FC236}">
                  <a16:creationId xmlns:a16="http://schemas.microsoft.com/office/drawing/2014/main" id="{8848836C-B7D1-85A3-5C6C-22D861121EEF}"/>
                </a:ext>
              </a:extLst>
            </p:cNvPr>
            <p:cNvSpPr/>
            <p:nvPr/>
          </p:nvSpPr>
          <p:spPr>
            <a:xfrm>
              <a:off x="12732275" y="1014750"/>
              <a:ext cx="2254625" cy="1220400"/>
            </a:xfrm>
            <a:custGeom>
              <a:avLst/>
              <a:gdLst/>
              <a:ahLst/>
              <a:cxnLst/>
              <a:rect l="l" t="t" r="r" b="b"/>
              <a:pathLst>
                <a:path w="90185" h="48816" extrusionOk="0">
                  <a:moveTo>
                    <a:pt x="11095" y="3739"/>
                  </a:moveTo>
                  <a:cubicBezTo>
                    <a:pt x="14833" y="3769"/>
                    <a:pt x="18602" y="3769"/>
                    <a:pt x="22341" y="3800"/>
                  </a:cubicBezTo>
                  <a:cubicBezTo>
                    <a:pt x="25988" y="3800"/>
                    <a:pt x="29636" y="3830"/>
                    <a:pt x="33283" y="3830"/>
                  </a:cubicBezTo>
                  <a:cubicBezTo>
                    <a:pt x="36992" y="3860"/>
                    <a:pt x="40730" y="3860"/>
                    <a:pt x="44439" y="3891"/>
                  </a:cubicBezTo>
                  <a:cubicBezTo>
                    <a:pt x="47904" y="3891"/>
                    <a:pt x="51399" y="3921"/>
                    <a:pt x="54895" y="3921"/>
                  </a:cubicBezTo>
                  <a:cubicBezTo>
                    <a:pt x="58755" y="3952"/>
                    <a:pt x="62585" y="3952"/>
                    <a:pt x="66445" y="3982"/>
                  </a:cubicBezTo>
                  <a:cubicBezTo>
                    <a:pt x="70001" y="3982"/>
                    <a:pt x="73558" y="4012"/>
                    <a:pt x="77084" y="4012"/>
                  </a:cubicBezTo>
                  <a:cubicBezTo>
                    <a:pt x="80062" y="4043"/>
                    <a:pt x="83011" y="4043"/>
                    <a:pt x="85990" y="4043"/>
                  </a:cubicBezTo>
                  <a:lnTo>
                    <a:pt x="85990" y="4134"/>
                  </a:lnTo>
                  <a:cubicBezTo>
                    <a:pt x="85959" y="6079"/>
                    <a:pt x="85929" y="8055"/>
                    <a:pt x="85929" y="10031"/>
                  </a:cubicBezTo>
                  <a:cubicBezTo>
                    <a:pt x="85898" y="12037"/>
                    <a:pt x="85898" y="14043"/>
                    <a:pt x="85868" y="16049"/>
                  </a:cubicBezTo>
                  <a:cubicBezTo>
                    <a:pt x="85868" y="17994"/>
                    <a:pt x="85838" y="19970"/>
                    <a:pt x="85807" y="21915"/>
                  </a:cubicBezTo>
                  <a:cubicBezTo>
                    <a:pt x="85807" y="23922"/>
                    <a:pt x="85777" y="25928"/>
                    <a:pt x="85777" y="27934"/>
                  </a:cubicBezTo>
                  <a:cubicBezTo>
                    <a:pt x="82391" y="26645"/>
                    <a:pt x="79900" y="25910"/>
                    <a:pt x="77242" y="25910"/>
                  </a:cubicBezTo>
                  <a:cubicBezTo>
                    <a:pt x="75199" y="25910"/>
                    <a:pt x="73057" y="26344"/>
                    <a:pt x="70336" y="27295"/>
                  </a:cubicBezTo>
                  <a:cubicBezTo>
                    <a:pt x="67722" y="28086"/>
                    <a:pt x="65229" y="29302"/>
                    <a:pt x="62615" y="30061"/>
                  </a:cubicBezTo>
                  <a:cubicBezTo>
                    <a:pt x="62585" y="30061"/>
                    <a:pt x="62555" y="30092"/>
                    <a:pt x="62524" y="30092"/>
                  </a:cubicBezTo>
                  <a:cubicBezTo>
                    <a:pt x="60640" y="29210"/>
                    <a:pt x="58694" y="28420"/>
                    <a:pt x="56719" y="27782"/>
                  </a:cubicBezTo>
                  <a:cubicBezTo>
                    <a:pt x="54066" y="26768"/>
                    <a:pt x="51267" y="26018"/>
                    <a:pt x="48436" y="26018"/>
                  </a:cubicBezTo>
                  <a:cubicBezTo>
                    <a:pt x="48380" y="26018"/>
                    <a:pt x="48324" y="26018"/>
                    <a:pt x="48269" y="26019"/>
                  </a:cubicBezTo>
                  <a:cubicBezTo>
                    <a:pt x="48032" y="26010"/>
                    <a:pt x="47795" y="26005"/>
                    <a:pt x="47559" y="26005"/>
                  </a:cubicBezTo>
                  <a:cubicBezTo>
                    <a:pt x="43888" y="26005"/>
                    <a:pt x="40318" y="27071"/>
                    <a:pt x="36749" y="27843"/>
                  </a:cubicBezTo>
                  <a:cubicBezTo>
                    <a:pt x="32645" y="28906"/>
                    <a:pt x="28724" y="30457"/>
                    <a:pt x="24742" y="31855"/>
                  </a:cubicBezTo>
                  <a:cubicBezTo>
                    <a:pt x="24742" y="31824"/>
                    <a:pt x="24742" y="31824"/>
                    <a:pt x="24712" y="31824"/>
                  </a:cubicBezTo>
                  <a:cubicBezTo>
                    <a:pt x="23040" y="30730"/>
                    <a:pt x="21368" y="29575"/>
                    <a:pt x="19636" y="28572"/>
                  </a:cubicBezTo>
                  <a:cubicBezTo>
                    <a:pt x="17136" y="26978"/>
                    <a:pt x="14740" y="26268"/>
                    <a:pt x="12308" y="26268"/>
                  </a:cubicBezTo>
                  <a:cubicBezTo>
                    <a:pt x="10010" y="26268"/>
                    <a:pt x="7679" y="26902"/>
                    <a:pt x="5198" y="28025"/>
                  </a:cubicBezTo>
                  <a:cubicBezTo>
                    <a:pt x="5076" y="28086"/>
                    <a:pt x="4863" y="28116"/>
                    <a:pt x="4711" y="28207"/>
                  </a:cubicBezTo>
                  <a:cubicBezTo>
                    <a:pt x="4711" y="27721"/>
                    <a:pt x="4742" y="27265"/>
                    <a:pt x="4742" y="26779"/>
                  </a:cubicBezTo>
                  <a:cubicBezTo>
                    <a:pt x="4803" y="24803"/>
                    <a:pt x="4863" y="22858"/>
                    <a:pt x="4924" y="20912"/>
                  </a:cubicBezTo>
                  <a:cubicBezTo>
                    <a:pt x="4985" y="18906"/>
                    <a:pt x="5046" y="16900"/>
                    <a:pt x="5107" y="14894"/>
                  </a:cubicBezTo>
                  <a:cubicBezTo>
                    <a:pt x="5167" y="12949"/>
                    <a:pt x="5228" y="11003"/>
                    <a:pt x="5289" y="9089"/>
                  </a:cubicBezTo>
                  <a:cubicBezTo>
                    <a:pt x="5350" y="7295"/>
                    <a:pt x="5411" y="5502"/>
                    <a:pt x="5471" y="3739"/>
                  </a:cubicBezTo>
                  <a:close/>
                  <a:moveTo>
                    <a:pt x="12269" y="26694"/>
                  </a:moveTo>
                  <a:cubicBezTo>
                    <a:pt x="16438" y="26694"/>
                    <a:pt x="19656" y="28981"/>
                    <a:pt x="24226" y="32007"/>
                  </a:cubicBezTo>
                  <a:cubicBezTo>
                    <a:pt x="22797" y="32493"/>
                    <a:pt x="21338" y="32979"/>
                    <a:pt x="19879" y="33375"/>
                  </a:cubicBezTo>
                  <a:cubicBezTo>
                    <a:pt x="15320" y="34894"/>
                    <a:pt x="10487" y="35441"/>
                    <a:pt x="5806" y="36688"/>
                  </a:cubicBezTo>
                  <a:cubicBezTo>
                    <a:pt x="5411" y="36779"/>
                    <a:pt x="4985" y="36900"/>
                    <a:pt x="4560" y="36961"/>
                  </a:cubicBezTo>
                  <a:cubicBezTo>
                    <a:pt x="4499" y="36961"/>
                    <a:pt x="4468" y="36992"/>
                    <a:pt x="4438" y="36992"/>
                  </a:cubicBezTo>
                  <a:cubicBezTo>
                    <a:pt x="4468" y="35563"/>
                    <a:pt x="4529" y="34134"/>
                    <a:pt x="4560" y="32706"/>
                  </a:cubicBezTo>
                  <a:cubicBezTo>
                    <a:pt x="4620" y="31368"/>
                    <a:pt x="4651" y="30031"/>
                    <a:pt x="4681" y="28694"/>
                  </a:cubicBezTo>
                  <a:cubicBezTo>
                    <a:pt x="4924" y="28663"/>
                    <a:pt x="5198" y="28450"/>
                    <a:pt x="5411" y="28420"/>
                  </a:cubicBezTo>
                  <a:cubicBezTo>
                    <a:pt x="8079" y="27213"/>
                    <a:pt x="10282" y="26694"/>
                    <a:pt x="12269" y="26694"/>
                  </a:cubicBezTo>
                  <a:close/>
                  <a:moveTo>
                    <a:pt x="77223" y="26346"/>
                  </a:moveTo>
                  <a:cubicBezTo>
                    <a:pt x="79856" y="26346"/>
                    <a:pt x="82320" y="27096"/>
                    <a:pt x="85777" y="28420"/>
                  </a:cubicBezTo>
                  <a:cubicBezTo>
                    <a:pt x="85746" y="30305"/>
                    <a:pt x="85746" y="32159"/>
                    <a:pt x="85716" y="34043"/>
                  </a:cubicBezTo>
                  <a:cubicBezTo>
                    <a:pt x="85716" y="35989"/>
                    <a:pt x="85686" y="37904"/>
                    <a:pt x="85686" y="39849"/>
                  </a:cubicBezTo>
                  <a:cubicBezTo>
                    <a:pt x="85655" y="40153"/>
                    <a:pt x="85655" y="40487"/>
                    <a:pt x="85655" y="40791"/>
                  </a:cubicBezTo>
                  <a:cubicBezTo>
                    <a:pt x="85047" y="40426"/>
                    <a:pt x="84348" y="40244"/>
                    <a:pt x="83710" y="39910"/>
                  </a:cubicBezTo>
                  <a:cubicBezTo>
                    <a:pt x="79698" y="38147"/>
                    <a:pt x="75716" y="36384"/>
                    <a:pt x="71673" y="34742"/>
                  </a:cubicBezTo>
                  <a:cubicBezTo>
                    <a:pt x="69333" y="33648"/>
                    <a:pt x="67053" y="32280"/>
                    <a:pt x="64682" y="31186"/>
                  </a:cubicBezTo>
                  <a:cubicBezTo>
                    <a:pt x="64166" y="30913"/>
                    <a:pt x="63649" y="30639"/>
                    <a:pt x="63132" y="30396"/>
                  </a:cubicBezTo>
                  <a:cubicBezTo>
                    <a:pt x="63375" y="30335"/>
                    <a:pt x="63588" y="30244"/>
                    <a:pt x="63801" y="30183"/>
                  </a:cubicBezTo>
                  <a:cubicBezTo>
                    <a:pt x="65989" y="29362"/>
                    <a:pt x="68117" y="28481"/>
                    <a:pt x="70336" y="27751"/>
                  </a:cubicBezTo>
                  <a:cubicBezTo>
                    <a:pt x="73081" y="26788"/>
                    <a:pt x="75202" y="26346"/>
                    <a:pt x="77223" y="26346"/>
                  </a:cubicBezTo>
                  <a:close/>
                  <a:moveTo>
                    <a:pt x="48022" y="26442"/>
                  </a:moveTo>
                  <a:cubicBezTo>
                    <a:pt x="49446" y="26442"/>
                    <a:pt x="50868" y="26577"/>
                    <a:pt x="52281" y="26900"/>
                  </a:cubicBezTo>
                  <a:cubicBezTo>
                    <a:pt x="58603" y="28390"/>
                    <a:pt x="64439" y="31460"/>
                    <a:pt x="70153" y="34499"/>
                  </a:cubicBezTo>
                  <a:cubicBezTo>
                    <a:pt x="71673" y="35320"/>
                    <a:pt x="73345" y="35867"/>
                    <a:pt x="74926" y="36536"/>
                  </a:cubicBezTo>
                  <a:cubicBezTo>
                    <a:pt x="78391" y="38207"/>
                    <a:pt x="82038" y="39545"/>
                    <a:pt x="85503" y="41247"/>
                  </a:cubicBezTo>
                  <a:cubicBezTo>
                    <a:pt x="85534" y="41247"/>
                    <a:pt x="85564" y="41277"/>
                    <a:pt x="85625" y="41277"/>
                  </a:cubicBezTo>
                  <a:cubicBezTo>
                    <a:pt x="85625" y="41277"/>
                    <a:pt x="85625" y="41247"/>
                    <a:pt x="85655" y="41247"/>
                  </a:cubicBezTo>
                  <a:lnTo>
                    <a:pt x="85655" y="41247"/>
                  </a:lnTo>
                  <a:cubicBezTo>
                    <a:pt x="85625" y="42341"/>
                    <a:pt x="85625" y="43436"/>
                    <a:pt x="85625" y="44530"/>
                  </a:cubicBezTo>
                  <a:cubicBezTo>
                    <a:pt x="84014" y="44530"/>
                    <a:pt x="82433" y="44530"/>
                    <a:pt x="80822" y="44499"/>
                  </a:cubicBezTo>
                  <a:lnTo>
                    <a:pt x="69120" y="44499"/>
                  </a:lnTo>
                  <a:cubicBezTo>
                    <a:pt x="65473" y="44469"/>
                    <a:pt x="61825" y="44469"/>
                    <a:pt x="58208" y="44469"/>
                  </a:cubicBezTo>
                  <a:cubicBezTo>
                    <a:pt x="54621" y="44439"/>
                    <a:pt x="51065" y="44439"/>
                    <a:pt x="47509" y="44439"/>
                  </a:cubicBezTo>
                  <a:cubicBezTo>
                    <a:pt x="43679" y="44439"/>
                    <a:pt x="39879" y="44439"/>
                    <a:pt x="36049" y="44408"/>
                  </a:cubicBezTo>
                  <a:cubicBezTo>
                    <a:pt x="32341" y="44408"/>
                    <a:pt x="28633" y="44378"/>
                    <a:pt x="24925" y="44378"/>
                  </a:cubicBezTo>
                  <a:cubicBezTo>
                    <a:pt x="21156" y="44378"/>
                    <a:pt x="17387" y="44378"/>
                    <a:pt x="13617" y="44347"/>
                  </a:cubicBezTo>
                  <a:lnTo>
                    <a:pt x="4195" y="44347"/>
                  </a:lnTo>
                  <a:cubicBezTo>
                    <a:pt x="4256" y="42493"/>
                    <a:pt x="4316" y="40670"/>
                    <a:pt x="4377" y="38846"/>
                  </a:cubicBezTo>
                  <a:lnTo>
                    <a:pt x="4408" y="37356"/>
                  </a:lnTo>
                  <a:cubicBezTo>
                    <a:pt x="4468" y="37387"/>
                    <a:pt x="4529" y="37417"/>
                    <a:pt x="4590" y="37417"/>
                  </a:cubicBezTo>
                  <a:cubicBezTo>
                    <a:pt x="6170" y="37113"/>
                    <a:pt x="7721" y="36627"/>
                    <a:pt x="9301" y="36323"/>
                  </a:cubicBezTo>
                  <a:cubicBezTo>
                    <a:pt x="13465" y="35502"/>
                    <a:pt x="17630" y="34651"/>
                    <a:pt x="21672" y="33283"/>
                  </a:cubicBezTo>
                  <a:cubicBezTo>
                    <a:pt x="27660" y="31551"/>
                    <a:pt x="33344" y="28846"/>
                    <a:pt x="39484" y="27660"/>
                  </a:cubicBezTo>
                  <a:cubicBezTo>
                    <a:pt x="42286" y="26990"/>
                    <a:pt x="45156" y="26442"/>
                    <a:pt x="48022" y="26442"/>
                  </a:cubicBezTo>
                  <a:close/>
                  <a:moveTo>
                    <a:pt x="1429" y="0"/>
                  </a:moveTo>
                  <a:lnTo>
                    <a:pt x="1429" y="0"/>
                  </a:lnTo>
                  <a:cubicBezTo>
                    <a:pt x="1581" y="152"/>
                    <a:pt x="1702" y="274"/>
                    <a:pt x="1824" y="395"/>
                  </a:cubicBezTo>
                  <a:lnTo>
                    <a:pt x="1824" y="426"/>
                  </a:lnTo>
                  <a:lnTo>
                    <a:pt x="1854" y="426"/>
                  </a:lnTo>
                  <a:cubicBezTo>
                    <a:pt x="1976" y="547"/>
                    <a:pt x="2067" y="669"/>
                    <a:pt x="2189" y="791"/>
                  </a:cubicBezTo>
                  <a:cubicBezTo>
                    <a:pt x="2341" y="912"/>
                    <a:pt x="2493" y="1064"/>
                    <a:pt x="2614" y="1186"/>
                  </a:cubicBezTo>
                  <a:cubicBezTo>
                    <a:pt x="2614" y="1186"/>
                    <a:pt x="2614" y="1186"/>
                    <a:pt x="2614" y="1155"/>
                  </a:cubicBezTo>
                  <a:cubicBezTo>
                    <a:pt x="2827" y="1368"/>
                    <a:pt x="3009" y="1611"/>
                    <a:pt x="3222" y="1824"/>
                  </a:cubicBezTo>
                  <a:lnTo>
                    <a:pt x="3252" y="1824"/>
                  </a:lnTo>
                  <a:cubicBezTo>
                    <a:pt x="3344" y="1946"/>
                    <a:pt x="3465" y="2037"/>
                    <a:pt x="3556" y="2158"/>
                  </a:cubicBezTo>
                  <a:cubicBezTo>
                    <a:pt x="4043" y="2584"/>
                    <a:pt x="4560" y="3040"/>
                    <a:pt x="5046" y="3526"/>
                  </a:cubicBezTo>
                  <a:cubicBezTo>
                    <a:pt x="5046" y="3587"/>
                    <a:pt x="5046" y="3648"/>
                    <a:pt x="5046" y="3708"/>
                  </a:cubicBezTo>
                  <a:cubicBezTo>
                    <a:pt x="5015" y="3769"/>
                    <a:pt x="5015" y="3860"/>
                    <a:pt x="5015" y="3952"/>
                  </a:cubicBezTo>
                  <a:cubicBezTo>
                    <a:pt x="5015" y="3972"/>
                    <a:pt x="5015" y="3992"/>
                    <a:pt x="5015" y="4012"/>
                  </a:cubicBezTo>
                  <a:cubicBezTo>
                    <a:pt x="5015" y="4043"/>
                    <a:pt x="5015" y="4043"/>
                    <a:pt x="4985" y="4073"/>
                  </a:cubicBezTo>
                  <a:cubicBezTo>
                    <a:pt x="4985" y="4225"/>
                    <a:pt x="4985" y="4377"/>
                    <a:pt x="4985" y="4529"/>
                  </a:cubicBezTo>
                  <a:cubicBezTo>
                    <a:pt x="4924" y="6505"/>
                    <a:pt x="4863" y="8511"/>
                    <a:pt x="4803" y="10487"/>
                  </a:cubicBezTo>
                  <a:cubicBezTo>
                    <a:pt x="4742" y="12462"/>
                    <a:pt x="4681" y="14469"/>
                    <a:pt x="4620" y="16475"/>
                  </a:cubicBezTo>
                  <a:cubicBezTo>
                    <a:pt x="4560" y="18450"/>
                    <a:pt x="4499" y="20456"/>
                    <a:pt x="4438" y="22463"/>
                  </a:cubicBezTo>
                  <a:cubicBezTo>
                    <a:pt x="4377" y="24438"/>
                    <a:pt x="4316" y="26414"/>
                    <a:pt x="4256" y="28390"/>
                  </a:cubicBezTo>
                  <a:cubicBezTo>
                    <a:pt x="4195" y="30365"/>
                    <a:pt x="4134" y="32341"/>
                    <a:pt x="4073" y="34317"/>
                  </a:cubicBezTo>
                  <a:cubicBezTo>
                    <a:pt x="4012" y="36293"/>
                    <a:pt x="3952" y="38238"/>
                    <a:pt x="3891" y="40183"/>
                  </a:cubicBezTo>
                  <a:cubicBezTo>
                    <a:pt x="3830" y="41581"/>
                    <a:pt x="3800" y="42949"/>
                    <a:pt x="3739" y="44317"/>
                  </a:cubicBezTo>
                  <a:cubicBezTo>
                    <a:pt x="3739" y="44408"/>
                    <a:pt x="3739" y="44469"/>
                    <a:pt x="3739" y="44560"/>
                  </a:cubicBezTo>
                  <a:cubicBezTo>
                    <a:pt x="3435" y="44834"/>
                    <a:pt x="3161" y="45138"/>
                    <a:pt x="2888" y="45442"/>
                  </a:cubicBezTo>
                  <a:cubicBezTo>
                    <a:pt x="2614" y="45685"/>
                    <a:pt x="2371" y="45958"/>
                    <a:pt x="2128" y="46232"/>
                  </a:cubicBezTo>
                  <a:cubicBezTo>
                    <a:pt x="2097" y="46262"/>
                    <a:pt x="2097" y="46262"/>
                    <a:pt x="2067" y="46293"/>
                  </a:cubicBezTo>
                  <a:cubicBezTo>
                    <a:pt x="1976" y="46384"/>
                    <a:pt x="1885" y="46505"/>
                    <a:pt x="1824" y="46597"/>
                  </a:cubicBezTo>
                  <a:cubicBezTo>
                    <a:pt x="1733" y="46688"/>
                    <a:pt x="1642" y="46779"/>
                    <a:pt x="1581" y="46870"/>
                  </a:cubicBezTo>
                  <a:cubicBezTo>
                    <a:pt x="1490" y="46992"/>
                    <a:pt x="1368" y="47113"/>
                    <a:pt x="1277" y="47235"/>
                  </a:cubicBezTo>
                  <a:cubicBezTo>
                    <a:pt x="1125" y="47417"/>
                    <a:pt x="973" y="47630"/>
                    <a:pt x="790" y="47812"/>
                  </a:cubicBezTo>
                  <a:cubicBezTo>
                    <a:pt x="638" y="48025"/>
                    <a:pt x="456" y="48208"/>
                    <a:pt x="304" y="48420"/>
                  </a:cubicBezTo>
                  <a:cubicBezTo>
                    <a:pt x="183" y="48542"/>
                    <a:pt x="91" y="48694"/>
                    <a:pt x="0" y="48816"/>
                  </a:cubicBezTo>
                  <a:cubicBezTo>
                    <a:pt x="31" y="48785"/>
                    <a:pt x="61" y="48755"/>
                    <a:pt x="91" y="48724"/>
                  </a:cubicBezTo>
                  <a:cubicBezTo>
                    <a:pt x="213" y="48603"/>
                    <a:pt x="335" y="48512"/>
                    <a:pt x="456" y="48390"/>
                  </a:cubicBezTo>
                  <a:lnTo>
                    <a:pt x="456" y="48420"/>
                  </a:lnTo>
                  <a:cubicBezTo>
                    <a:pt x="608" y="48268"/>
                    <a:pt x="760" y="48116"/>
                    <a:pt x="942" y="47964"/>
                  </a:cubicBezTo>
                  <a:lnTo>
                    <a:pt x="942" y="47964"/>
                  </a:lnTo>
                  <a:lnTo>
                    <a:pt x="912" y="47995"/>
                  </a:lnTo>
                  <a:cubicBezTo>
                    <a:pt x="1368" y="47600"/>
                    <a:pt x="1794" y="47174"/>
                    <a:pt x="2219" y="46749"/>
                  </a:cubicBezTo>
                  <a:cubicBezTo>
                    <a:pt x="2857" y="46110"/>
                    <a:pt x="3465" y="45472"/>
                    <a:pt x="4104" y="44834"/>
                  </a:cubicBezTo>
                  <a:cubicBezTo>
                    <a:pt x="4104" y="44803"/>
                    <a:pt x="4104" y="44803"/>
                    <a:pt x="4134" y="44773"/>
                  </a:cubicBezTo>
                  <a:lnTo>
                    <a:pt x="4286" y="44773"/>
                  </a:lnTo>
                  <a:cubicBezTo>
                    <a:pt x="4347" y="44773"/>
                    <a:pt x="4377" y="44773"/>
                    <a:pt x="4438" y="44803"/>
                  </a:cubicBezTo>
                  <a:lnTo>
                    <a:pt x="9636" y="44803"/>
                  </a:lnTo>
                  <a:cubicBezTo>
                    <a:pt x="13374" y="44803"/>
                    <a:pt x="17113" y="44834"/>
                    <a:pt x="20852" y="44834"/>
                  </a:cubicBezTo>
                  <a:cubicBezTo>
                    <a:pt x="24590" y="44834"/>
                    <a:pt x="28329" y="44834"/>
                    <a:pt x="32037" y="44864"/>
                  </a:cubicBezTo>
                  <a:lnTo>
                    <a:pt x="43253" y="44864"/>
                  </a:lnTo>
                  <a:cubicBezTo>
                    <a:pt x="46810" y="44894"/>
                    <a:pt x="50396" y="44894"/>
                    <a:pt x="53983" y="44894"/>
                  </a:cubicBezTo>
                  <a:cubicBezTo>
                    <a:pt x="57630" y="44894"/>
                    <a:pt x="61278" y="44925"/>
                    <a:pt x="64925" y="44925"/>
                  </a:cubicBezTo>
                  <a:cubicBezTo>
                    <a:pt x="68634" y="44925"/>
                    <a:pt x="72372" y="44925"/>
                    <a:pt x="76081" y="44955"/>
                  </a:cubicBezTo>
                  <a:cubicBezTo>
                    <a:pt x="79120" y="44955"/>
                    <a:pt x="82160" y="44955"/>
                    <a:pt x="85199" y="44986"/>
                  </a:cubicBezTo>
                  <a:cubicBezTo>
                    <a:pt x="85260" y="44986"/>
                    <a:pt x="85321" y="44986"/>
                    <a:pt x="85382" y="44955"/>
                  </a:cubicBezTo>
                  <a:lnTo>
                    <a:pt x="85777" y="44955"/>
                  </a:lnTo>
                  <a:cubicBezTo>
                    <a:pt x="86081" y="45198"/>
                    <a:pt x="86354" y="45411"/>
                    <a:pt x="86658" y="45654"/>
                  </a:cubicBezTo>
                  <a:cubicBezTo>
                    <a:pt x="87266" y="46171"/>
                    <a:pt x="87905" y="46688"/>
                    <a:pt x="88512" y="47174"/>
                  </a:cubicBezTo>
                  <a:cubicBezTo>
                    <a:pt x="88664" y="47265"/>
                    <a:pt x="88786" y="47357"/>
                    <a:pt x="88938" y="47448"/>
                  </a:cubicBezTo>
                  <a:cubicBezTo>
                    <a:pt x="88999" y="47509"/>
                    <a:pt x="89090" y="47600"/>
                    <a:pt x="89181" y="47660"/>
                  </a:cubicBezTo>
                  <a:cubicBezTo>
                    <a:pt x="89272" y="47691"/>
                    <a:pt x="89364" y="47752"/>
                    <a:pt x="89424" y="47812"/>
                  </a:cubicBezTo>
                  <a:cubicBezTo>
                    <a:pt x="89546" y="47873"/>
                    <a:pt x="89637" y="47934"/>
                    <a:pt x="89728" y="47995"/>
                  </a:cubicBezTo>
                  <a:cubicBezTo>
                    <a:pt x="89789" y="48025"/>
                    <a:pt x="89850" y="48056"/>
                    <a:pt x="89911" y="48086"/>
                  </a:cubicBezTo>
                  <a:cubicBezTo>
                    <a:pt x="90002" y="48147"/>
                    <a:pt x="90093" y="48208"/>
                    <a:pt x="90184" y="48268"/>
                  </a:cubicBezTo>
                  <a:cubicBezTo>
                    <a:pt x="90063" y="48147"/>
                    <a:pt x="89911" y="47995"/>
                    <a:pt x="89759" y="47873"/>
                  </a:cubicBezTo>
                  <a:lnTo>
                    <a:pt x="89789" y="47873"/>
                  </a:lnTo>
                  <a:cubicBezTo>
                    <a:pt x="89698" y="47782"/>
                    <a:pt x="89576" y="47660"/>
                    <a:pt x="89455" y="47539"/>
                  </a:cubicBezTo>
                  <a:cubicBezTo>
                    <a:pt x="89364" y="47478"/>
                    <a:pt x="89272" y="47387"/>
                    <a:pt x="89181" y="47296"/>
                  </a:cubicBezTo>
                  <a:cubicBezTo>
                    <a:pt x="89100" y="47215"/>
                    <a:pt x="89019" y="47134"/>
                    <a:pt x="88938" y="47053"/>
                  </a:cubicBezTo>
                  <a:lnTo>
                    <a:pt x="88938" y="47053"/>
                  </a:lnTo>
                  <a:cubicBezTo>
                    <a:pt x="88756" y="46901"/>
                    <a:pt x="88604" y="46749"/>
                    <a:pt x="88452" y="46597"/>
                  </a:cubicBezTo>
                  <a:cubicBezTo>
                    <a:pt x="88269" y="46414"/>
                    <a:pt x="88057" y="46232"/>
                    <a:pt x="87844" y="46050"/>
                  </a:cubicBezTo>
                  <a:cubicBezTo>
                    <a:pt x="87783" y="45989"/>
                    <a:pt x="87753" y="45958"/>
                    <a:pt x="87692" y="45928"/>
                  </a:cubicBezTo>
                  <a:cubicBezTo>
                    <a:pt x="87175" y="45472"/>
                    <a:pt x="86628" y="45046"/>
                    <a:pt x="86081" y="44621"/>
                  </a:cubicBezTo>
                  <a:cubicBezTo>
                    <a:pt x="86081" y="44591"/>
                    <a:pt x="86081" y="44591"/>
                    <a:pt x="86081" y="44591"/>
                  </a:cubicBezTo>
                  <a:cubicBezTo>
                    <a:pt x="86081" y="44499"/>
                    <a:pt x="86081" y="44408"/>
                    <a:pt x="86081" y="44287"/>
                  </a:cubicBezTo>
                  <a:cubicBezTo>
                    <a:pt x="86111" y="42797"/>
                    <a:pt x="86111" y="41308"/>
                    <a:pt x="86111" y="39788"/>
                  </a:cubicBezTo>
                  <a:cubicBezTo>
                    <a:pt x="86142" y="37812"/>
                    <a:pt x="86172" y="35837"/>
                    <a:pt x="86172" y="33831"/>
                  </a:cubicBezTo>
                  <a:cubicBezTo>
                    <a:pt x="86202" y="31885"/>
                    <a:pt x="86202" y="29909"/>
                    <a:pt x="86233" y="27934"/>
                  </a:cubicBezTo>
                  <a:cubicBezTo>
                    <a:pt x="86233" y="25867"/>
                    <a:pt x="86263" y="23800"/>
                    <a:pt x="86294" y="21733"/>
                  </a:cubicBezTo>
                  <a:cubicBezTo>
                    <a:pt x="86294" y="19757"/>
                    <a:pt x="86324" y="17782"/>
                    <a:pt x="86324" y="15806"/>
                  </a:cubicBezTo>
                  <a:cubicBezTo>
                    <a:pt x="86354" y="13800"/>
                    <a:pt x="86354" y="11824"/>
                    <a:pt x="86385" y="9848"/>
                  </a:cubicBezTo>
                  <a:cubicBezTo>
                    <a:pt x="86385" y="7903"/>
                    <a:pt x="86415" y="5988"/>
                    <a:pt x="86415" y="4043"/>
                  </a:cubicBezTo>
                  <a:cubicBezTo>
                    <a:pt x="86415" y="3952"/>
                    <a:pt x="86415" y="3891"/>
                    <a:pt x="86415" y="3800"/>
                  </a:cubicBezTo>
                  <a:cubicBezTo>
                    <a:pt x="86506" y="3708"/>
                    <a:pt x="86567" y="3587"/>
                    <a:pt x="86628" y="3526"/>
                  </a:cubicBezTo>
                  <a:cubicBezTo>
                    <a:pt x="86901" y="3253"/>
                    <a:pt x="87175" y="2979"/>
                    <a:pt x="87449" y="2705"/>
                  </a:cubicBezTo>
                  <a:cubicBezTo>
                    <a:pt x="87479" y="2645"/>
                    <a:pt x="87540" y="2584"/>
                    <a:pt x="87601" y="2523"/>
                  </a:cubicBezTo>
                  <a:cubicBezTo>
                    <a:pt x="87722" y="2371"/>
                    <a:pt x="87874" y="2219"/>
                    <a:pt x="87996" y="2067"/>
                  </a:cubicBezTo>
                  <a:cubicBezTo>
                    <a:pt x="88087" y="1976"/>
                    <a:pt x="88178" y="1854"/>
                    <a:pt x="88239" y="1763"/>
                  </a:cubicBezTo>
                  <a:cubicBezTo>
                    <a:pt x="88330" y="1642"/>
                    <a:pt x="88421" y="1550"/>
                    <a:pt x="88512" y="1459"/>
                  </a:cubicBezTo>
                  <a:cubicBezTo>
                    <a:pt x="88512" y="1429"/>
                    <a:pt x="88543" y="1398"/>
                    <a:pt x="88573" y="1368"/>
                  </a:cubicBezTo>
                  <a:cubicBezTo>
                    <a:pt x="88604" y="1338"/>
                    <a:pt x="88664" y="1277"/>
                    <a:pt x="88695" y="1246"/>
                  </a:cubicBezTo>
                  <a:lnTo>
                    <a:pt x="88695" y="1216"/>
                  </a:lnTo>
                  <a:cubicBezTo>
                    <a:pt x="88816" y="1094"/>
                    <a:pt x="88908" y="973"/>
                    <a:pt x="89029" y="851"/>
                  </a:cubicBezTo>
                  <a:lnTo>
                    <a:pt x="89029" y="851"/>
                  </a:lnTo>
                  <a:cubicBezTo>
                    <a:pt x="89020" y="859"/>
                    <a:pt x="89010" y="866"/>
                    <a:pt x="89000" y="872"/>
                  </a:cubicBezTo>
                  <a:lnTo>
                    <a:pt x="89000" y="872"/>
                  </a:lnTo>
                  <a:cubicBezTo>
                    <a:pt x="89003" y="863"/>
                    <a:pt x="89010" y="851"/>
                    <a:pt x="89029" y="851"/>
                  </a:cubicBezTo>
                  <a:lnTo>
                    <a:pt x="89029" y="851"/>
                  </a:lnTo>
                  <a:cubicBezTo>
                    <a:pt x="89029" y="851"/>
                    <a:pt x="89029" y="851"/>
                    <a:pt x="89029" y="851"/>
                  </a:cubicBezTo>
                  <a:cubicBezTo>
                    <a:pt x="89002" y="851"/>
                    <a:pt x="88999" y="851"/>
                    <a:pt x="88999" y="873"/>
                  </a:cubicBezTo>
                  <a:lnTo>
                    <a:pt x="88999" y="873"/>
                  </a:lnTo>
                  <a:cubicBezTo>
                    <a:pt x="88887" y="953"/>
                    <a:pt x="88776" y="1011"/>
                    <a:pt x="88664" y="1094"/>
                  </a:cubicBezTo>
                  <a:cubicBezTo>
                    <a:pt x="88512" y="1246"/>
                    <a:pt x="88330" y="1368"/>
                    <a:pt x="88178" y="1490"/>
                  </a:cubicBezTo>
                  <a:cubicBezTo>
                    <a:pt x="88026" y="1611"/>
                    <a:pt x="87874" y="1733"/>
                    <a:pt x="87722" y="1854"/>
                  </a:cubicBezTo>
                  <a:cubicBezTo>
                    <a:pt x="87570" y="2006"/>
                    <a:pt x="87418" y="2189"/>
                    <a:pt x="87236" y="2341"/>
                  </a:cubicBezTo>
                  <a:cubicBezTo>
                    <a:pt x="87084" y="2493"/>
                    <a:pt x="86932" y="2614"/>
                    <a:pt x="86750" y="2766"/>
                  </a:cubicBezTo>
                  <a:cubicBezTo>
                    <a:pt x="86506" y="3040"/>
                    <a:pt x="86233" y="3313"/>
                    <a:pt x="85990" y="3557"/>
                  </a:cubicBezTo>
                  <a:cubicBezTo>
                    <a:pt x="85990" y="3587"/>
                    <a:pt x="85959" y="3587"/>
                    <a:pt x="85959" y="3587"/>
                  </a:cubicBezTo>
                  <a:lnTo>
                    <a:pt x="80366" y="3587"/>
                  </a:lnTo>
                  <a:cubicBezTo>
                    <a:pt x="76871" y="3557"/>
                    <a:pt x="73375" y="3557"/>
                    <a:pt x="69880" y="3526"/>
                  </a:cubicBezTo>
                  <a:lnTo>
                    <a:pt x="58360" y="3496"/>
                  </a:lnTo>
                  <a:cubicBezTo>
                    <a:pt x="54743" y="3465"/>
                    <a:pt x="51126" y="3465"/>
                    <a:pt x="47509" y="3435"/>
                  </a:cubicBezTo>
                  <a:cubicBezTo>
                    <a:pt x="43983" y="3435"/>
                    <a:pt x="40457" y="3405"/>
                    <a:pt x="36931" y="3405"/>
                  </a:cubicBezTo>
                  <a:cubicBezTo>
                    <a:pt x="33223" y="3374"/>
                    <a:pt x="29514" y="3374"/>
                    <a:pt x="25806" y="3344"/>
                  </a:cubicBezTo>
                  <a:cubicBezTo>
                    <a:pt x="22037" y="3344"/>
                    <a:pt x="18268" y="3313"/>
                    <a:pt x="14469" y="3313"/>
                  </a:cubicBezTo>
                  <a:cubicBezTo>
                    <a:pt x="11490" y="3283"/>
                    <a:pt x="8481" y="3283"/>
                    <a:pt x="5471" y="3283"/>
                  </a:cubicBezTo>
                  <a:lnTo>
                    <a:pt x="5471" y="3253"/>
                  </a:lnTo>
                  <a:lnTo>
                    <a:pt x="5441" y="3253"/>
                  </a:lnTo>
                  <a:cubicBezTo>
                    <a:pt x="4681" y="2523"/>
                    <a:pt x="3891" y="1824"/>
                    <a:pt x="3070" y="1155"/>
                  </a:cubicBezTo>
                  <a:cubicBezTo>
                    <a:pt x="2949" y="1064"/>
                    <a:pt x="2797" y="942"/>
                    <a:pt x="2645" y="851"/>
                  </a:cubicBezTo>
                  <a:cubicBezTo>
                    <a:pt x="2493" y="730"/>
                    <a:pt x="2341" y="608"/>
                    <a:pt x="2189" y="517"/>
                  </a:cubicBezTo>
                  <a:lnTo>
                    <a:pt x="2219" y="517"/>
                  </a:lnTo>
                  <a:cubicBezTo>
                    <a:pt x="2037" y="395"/>
                    <a:pt x="1854" y="274"/>
                    <a:pt x="1642" y="152"/>
                  </a:cubicBezTo>
                  <a:cubicBezTo>
                    <a:pt x="1642" y="122"/>
                    <a:pt x="1642" y="122"/>
                    <a:pt x="1642" y="122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7">
              <a:extLst>
                <a:ext uri="{FF2B5EF4-FFF2-40B4-BE49-F238E27FC236}">
                  <a16:creationId xmlns:a16="http://schemas.microsoft.com/office/drawing/2014/main" id="{F407C62A-A8EB-ECBA-940D-FAB0E84E8F60}"/>
                </a:ext>
              </a:extLst>
            </p:cNvPr>
            <p:cNvSpPr/>
            <p:nvPr/>
          </p:nvSpPr>
          <p:spPr>
            <a:xfrm>
              <a:off x="12734550" y="223285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7">
              <a:extLst>
                <a:ext uri="{FF2B5EF4-FFF2-40B4-BE49-F238E27FC236}">
                  <a16:creationId xmlns:a16="http://schemas.microsoft.com/office/drawing/2014/main" id="{77C72BE8-29BE-CB22-1898-1C34C560EA8C}"/>
                </a:ext>
              </a:extLst>
            </p:cNvPr>
            <p:cNvSpPr/>
            <p:nvPr/>
          </p:nvSpPr>
          <p:spPr>
            <a:xfrm>
              <a:off x="13122850" y="1256450"/>
              <a:ext cx="525875" cy="172450"/>
            </a:xfrm>
            <a:custGeom>
              <a:avLst/>
              <a:gdLst/>
              <a:ahLst/>
              <a:cxnLst/>
              <a:rect l="l" t="t" r="r" b="b"/>
              <a:pathLst>
                <a:path w="21035" h="6898" extrusionOk="0">
                  <a:moveTo>
                    <a:pt x="10116" y="463"/>
                  </a:moveTo>
                  <a:cubicBezTo>
                    <a:pt x="12659" y="463"/>
                    <a:pt x="15315" y="2226"/>
                    <a:pt x="16232" y="4831"/>
                  </a:cubicBezTo>
                  <a:lnTo>
                    <a:pt x="16232" y="4861"/>
                  </a:lnTo>
                  <a:cubicBezTo>
                    <a:pt x="16262" y="4861"/>
                    <a:pt x="16262" y="4892"/>
                    <a:pt x="16262" y="4892"/>
                  </a:cubicBezTo>
                  <a:cubicBezTo>
                    <a:pt x="16323" y="4983"/>
                    <a:pt x="16384" y="5074"/>
                    <a:pt x="16414" y="5165"/>
                  </a:cubicBezTo>
                  <a:cubicBezTo>
                    <a:pt x="16414" y="5165"/>
                    <a:pt x="16414" y="5196"/>
                    <a:pt x="16445" y="5196"/>
                  </a:cubicBezTo>
                  <a:cubicBezTo>
                    <a:pt x="16475" y="5165"/>
                    <a:pt x="16536" y="5165"/>
                    <a:pt x="16566" y="5135"/>
                  </a:cubicBezTo>
                  <a:lnTo>
                    <a:pt x="16566" y="5135"/>
                  </a:lnTo>
                  <a:cubicBezTo>
                    <a:pt x="16566" y="5135"/>
                    <a:pt x="16566" y="5165"/>
                    <a:pt x="16536" y="5165"/>
                  </a:cubicBezTo>
                  <a:lnTo>
                    <a:pt x="16566" y="5165"/>
                  </a:lnTo>
                  <a:cubicBezTo>
                    <a:pt x="16566" y="5135"/>
                    <a:pt x="16566" y="5135"/>
                    <a:pt x="16566" y="5135"/>
                  </a:cubicBezTo>
                  <a:lnTo>
                    <a:pt x="16597" y="5135"/>
                  </a:lnTo>
                  <a:cubicBezTo>
                    <a:pt x="16627" y="5135"/>
                    <a:pt x="16627" y="5135"/>
                    <a:pt x="16657" y="5104"/>
                  </a:cubicBezTo>
                  <a:lnTo>
                    <a:pt x="16688" y="5104"/>
                  </a:lnTo>
                  <a:cubicBezTo>
                    <a:pt x="16688" y="5074"/>
                    <a:pt x="16718" y="5074"/>
                    <a:pt x="16749" y="5044"/>
                  </a:cubicBezTo>
                  <a:cubicBezTo>
                    <a:pt x="17121" y="4842"/>
                    <a:pt x="17534" y="4748"/>
                    <a:pt x="17947" y="4748"/>
                  </a:cubicBezTo>
                  <a:cubicBezTo>
                    <a:pt x="18780" y="4748"/>
                    <a:pt x="19614" y="5133"/>
                    <a:pt x="20123" y="5804"/>
                  </a:cubicBezTo>
                  <a:cubicBezTo>
                    <a:pt x="20274" y="5986"/>
                    <a:pt x="20366" y="6199"/>
                    <a:pt x="20457" y="6411"/>
                  </a:cubicBezTo>
                  <a:cubicBezTo>
                    <a:pt x="19606" y="6411"/>
                    <a:pt x="18724" y="6411"/>
                    <a:pt x="17873" y="6381"/>
                  </a:cubicBezTo>
                  <a:cubicBezTo>
                    <a:pt x="15928" y="6351"/>
                    <a:pt x="13952" y="6320"/>
                    <a:pt x="11976" y="6290"/>
                  </a:cubicBezTo>
                  <a:cubicBezTo>
                    <a:pt x="10031" y="6260"/>
                    <a:pt x="8055" y="6229"/>
                    <a:pt x="6080" y="6168"/>
                  </a:cubicBezTo>
                  <a:lnTo>
                    <a:pt x="578" y="6077"/>
                  </a:lnTo>
                  <a:cubicBezTo>
                    <a:pt x="669" y="5864"/>
                    <a:pt x="760" y="5652"/>
                    <a:pt x="882" y="5469"/>
                  </a:cubicBezTo>
                  <a:cubicBezTo>
                    <a:pt x="1570" y="4332"/>
                    <a:pt x="2879" y="3563"/>
                    <a:pt x="4209" y="3563"/>
                  </a:cubicBezTo>
                  <a:cubicBezTo>
                    <a:pt x="4407" y="3563"/>
                    <a:pt x="4606" y="3580"/>
                    <a:pt x="4803" y="3615"/>
                  </a:cubicBezTo>
                  <a:lnTo>
                    <a:pt x="4833" y="3615"/>
                  </a:lnTo>
                  <a:cubicBezTo>
                    <a:pt x="4894" y="3615"/>
                    <a:pt x="4955" y="3645"/>
                    <a:pt x="5016" y="3645"/>
                  </a:cubicBezTo>
                  <a:cubicBezTo>
                    <a:pt x="5046" y="3645"/>
                    <a:pt x="5077" y="3676"/>
                    <a:pt x="5107" y="3676"/>
                  </a:cubicBezTo>
                  <a:cubicBezTo>
                    <a:pt x="5198" y="3676"/>
                    <a:pt x="5289" y="3706"/>
                    <a:pt x="5381" y="3737"/>
                  </a:cubicBezTo>
                  <a:cubicBezTo>
                    <a:pt x="5411" y="3737"/>
                    <a:pt x="5441" y="3737"/>
                    <a:pt x="5441" y="3767"/>
                  </a:cubicBezTo>
                  <a:lnTo>
                    <a:pt x="5441" y="3737"/>
                  </a:lnTo>
                  <a:cubicBezTo>
                    <a:pt x="5502" y="3615"/>
                    <a:pt x="5563" y="3524"/>
                    <a:pt x="5624" y="3402"/>
                  </a:cubicBezTo>
                  <a:lnTo>
                    <a:pt x="5593" y="3402"/>
                  </a:lnTo>
                  <a:cubicBezTo>
                    <a:pt x="5654" y="3250"/>
                    <a:pt x="5715" y="3129"/>
                    <a:pt x="5776" y="3007"/>
                  </a:cubicBezTo>
                  <a:cubicBezTo>
                    <a:pt x="6824" y="1224"/>
                    <a:pt x="8446" y="463"/>
                    <a:pt x="10116" y="463"/>
                  </a:cubicBezTo>
                  <a:close/>
                  <a:moveTo>
                    <a:pt x="10253" y="0"/>
                  </a:moveTo>
                  <a:cubicBezTo>
                    <a:pt x="8120" y="0"/>
                    <a:pt x="6017" y="1270"/>
                    <a:pt x="5198" y="3250"/>
                  </a:cubicBezTo>
                  <a:cubicBezTo>
                    <a:pt x="4872" y="3156"/>
                    <a:pt x="4539" y="3111"/>
                    <a:pt x="4207" y="3111"/>
                  </a:cubicBezTo>
                  <a:cubicBezTo>
                    <a:pt x="2615" y="3111"/>
                    <a:pt x="1034" y="4133"/>
                    <a:pt x="305" y="5591"/>
                  </a:cubicBezTo>
                  <a:cubicBezTo>
                    <a:pt x="305" y="5591"/>
                    <a:pt x="305" y="5621"/>
                    <a:pt x="305" y="5652"/>
                  </a:cubicBezTo>
                  <a:lnTo>
                    <a:pt x="274" y="5682"/>
                  </a:lnTo>
                  <a:cubicBezTo>
                    <a:pt x="244" y="5804"/>
                    <a:pt x="183" y="5956"/>
                    <a:pt x="153" y="6108"/>
                  </a:cubicBezTo>
                  <a:cubicBezTo>
                    <a:pt x="153" y="6108"/>
                    <a:pt x="122" y="6108"/>
                    <a:pt x="122" y="6138"/>
                  </a:cubicBezTo>
                  <a:cubicBezTo>
                    <a:pt x="92" y="6229"/>
                    <a:pt x="92" y="6320"/>
                    <a:pt x="61" y="6411"/>
                  </a:cubicBezTo>
                  <a:cubicBezTo>
                    <a:pt x="31" y="6442"/>
                    <a:pt x="31" y="6442"/>
                    <a:pt x="31" y="6472"/>
                  </a:cubicBezTo>
                  <a:cubicBezTo>
                    <a:pt x="31" y="6503"/>
                    <a:pt x="31" y="6533"/>
                    <a:pt x="1" y="6563"/>
                  </a:cubicBezTo>
                  <a:cubicBezTo>
                    <a:pt x="61" y="6533"/>
                    <a:pt x="92" y="6533"/>
                    <a:pt x="153" y="6533"/>
                  </a:cubicBezTo>
                  <a:lnTo>
                    <a:pt x="365" y="6533"/>
                  </a:lnTo>
                  <a:cubicBezTo>
                    <a:pt x="396" y="6533"/>
                    <a:pt x="426" y="6533"/>
                    <a:pt x="456" y="6563"/>
                  </a:cubicBezTo>
                  <a:cubicBezTo>
                    <a:pt x="1672" y="6563"/>
                    <a:pt x="2888" y="6594"/>
                    <a:pt x="4104" y="6624"/>
                  </a:cubicBezTo>
                  <a:cubicBezTo>
                    <a:pt x="6049" y="6655"/>
                    <a:pt x="7964" y="6685"/>
                    <a:pt x="9910" y="6715"/>
                  </a:cubicBezTo>
                  <a:cubicBezTo>
                    <a:pt x="11916" y="6746"/>
                    <a:pt x="13891" y="6776"/>
                    <a:pt x="15867" y="6807"/>
                  </a:cubicBezTo>
                  <a:cubicBezTo>
                    <a:pt x="17387" y="6837"/>
                    <a:pt x="18876" y="6867"/>
                    <a:pt x="20366" y="6898"/>
                  </a:cubicBezTo>
                  <a:cubicBezTo>
                    <a:pt x="20396" y="6867"/>
                    <a:pt x="20457" y="6867"/>
                    <a:pt x="20518" y="6867"/>
                  </a:cubicBezTo>
                  <a:lnTo>
                    <a:pt x="20822" y="6867"/>
                  </a:lnTo>
                  <a:cubicBezTo>
                    <a:pt x="20882" y="6867"/>
                    <a:pt x="20943" y="6867"/>
                    <a:pt x="21034" y="6898"/>
                  </a:cubicBezTo>
                  <a:cubicBezTo>
                    <a:pt x="21034" y="6867"/>
                    <a:pt x="21034" y="6837"/>
                    <a:pt x="21004" y="6837"/>
                  </a:cubicBezTo>
                  <a:cubicBezTo>
                    <a:pt x="21004" y="6807"/>
                    <a:pt x="21004" y="6746"/>
                    <a:pt x="21004" y="6715"/>
                  </a:cubicBezTo>
                  <a:cubicBezTo>
                    <a:pt x="20974" y="6655"/>
                    <a:pt x="20974" y="6624"/>
                    <a:pt x="20943" y="6594"/>
                  </a:cubicBezTo>
                  <a:cubicBezTo>
                    <a:pt x="20943" y="6594"/>
                    <a:pt x="20943" y="6594"/>
                    <a:pt x="20943" y="6563"/>
                  </a:cubicBezTo>
                  <a:cubicBezTo>
                    <a:pt x="20943" y="6533"/>
                    <a:pt x="20943" y="6503"/>
                    <a:pt x="20913" y="6472"/>
                  </a:cubicBezTo>
                  <a:cubicBezTo>
                    <a:pt x="20913" y="6442"/>
                    <a:pt x="20913" y="6411"/>
                    <a:pt x="20913" y="6381"/>
                  </a:cubicBezTo>
                  <a:lnTo>
                    <a:pt x="20913" y="6351"/>
                  </a:lnTo>
                  <a:cubicBezTo>
                    <a:pt x="20791" y="6016"/>
                    <a:pt x="20639" y="5682"/>
                    <a:pt x="20366" y="5408"/>
                  </a:cubicBezTo>
                  <a:cubicBezTo>
                    <a:pt x="19768" y="4708"/>
                    <a:pt x="18835" y="4300"/>
                    <a:pt x="17917" y="4300"/>
                  </a:cubicBezTo>
                  <a:cubicBezTo>
                    <a:pt x="17481" y="4300"/>
                    <a:pt x="17049" y="4392"/>
                    <a:pt x="16657" y="4588"/>
                  </a:cubicBezTo>
                  <a:cubicBezTo>
                    <a:pt x="16445" y="4010"/>
                    <a:pt x="15958" y="3220"/>
                    <a:pt x="15806" y="3007"/>
                  </a:cubicBezTo>
                  <a:cubicBezTo>
                    <a:pt x="14621" y="1609"/>
                    <a:pt x="13071" y="393"/>
                    <a:pt x="11217" y="89"/>
                  </a:cubicBezTo>
                  <a:cubicBezTo>
                    <a:pt x="10898" y="29"/>
                    <a:pt x="10575" y="0"/>
                    <a:pt x="1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7">
              <a:extLst>
                <a:ext uri="{FF2B5EF4-FFF2-40B4-BE49-F238E27FC236}">
                  <a16:creationId xmlns:a16="http://schemas.microsoft.com/office/drawing/2014/main" id="{CF2CC446-BA42-E634-66FB-A2607998E8F4}"/>
                </a:ext>
              </a:extLst>
            </p:cNvPr>
            <p:cNvSpPr/>
            <p:nvPr/>
          </p:nvSpPr>
          <p:spPr>
            <a:xfrm>
              <a:off x="13728475" y="1387500"/>
              <a:ext cx="290325" cy="118925"/>
            </a:xfrm>
            <a:custGeom>
              <a:avLst/>
              <a:gdLst/>
              <a:ahLst/>
              <a:cxnLst/>
              <a:rect l="l" t="t" r="r" b="b"/>
              <a:pathLst>
                <a:path w="11613" h="4757" extrusionOk="0">
                  <a:moveTo>
                    <a:pt x="7206" y="471"/>
                  </a:moveTo>
                  <a:cubicBezTo>
                    <a:pt x="7546" y="471"/>
                    <a:pt x="7885" y="511"/>
                    <a:pt x="8208" y="592"/>
                  </a:cubicBezTo>
                  <a:cubicBezTo>
                    <a:pt x="9545" y="957"/>
                    <a:pt x="10518" y="2142"/>
                    <a:pt x="10883" y="3480"/>
                  </a:cubicBezTo>
                  <a:cubicBezTo>
                    <a:pt x="11004" y="3723"/>
                    <a:pt x="11004" y="4027"/>
                    <a:pt x="11065" y="4300"/>
                  </a:cubicBezTo>
                  <a:cubicBezTo>
                    <a:pt x="9211" y="4239"/>
                    <a:pt x="7357" y="4209"/>
                    <a:pt x="5472" y="4179"/>
                  </a:cubicBezTo>
                  <a:cubicBezTo>
                    <a:pt x="3831" y="4148"/>
                    <a:pt x="2159" y="4087"/>
                    <a:pt x="518" y="4057"/>
                  </a:cubicBezTo>
                  <a:cubicBezTo>
                    <a:pt x="548" y="3875"/>
                    <a:pt x="578" y="3692"/>
                    <a:pt x="670" y="3571"/>
                  </a:cubicBezTo>
                  <a:cubicBezTo>
                    <a:pt x="957" y="2979"/>
                    <a:pt x="1572" y="2651"/>
                    <a:pt x="2185" y="2651"/>
                  </a:cubicBezTo>
                  <a:cubicBezTo>
                    <a:pt x="2610" y="2651"/>
                    <a:pt x="3033" y="2809"/>
                    <a:pt x="3344" y="3145"/>
                  </a:cubicBezTo>
                  <a:cubicBezTo>
                    <a:pt x="3375" y="3176"/>
                    <a:pt x="3405" y="3206"/>
                    <a:pt x="3436" y="3236"/>
                  </a:cubicBezTo>
                  <a:cubicBezTo>
                    <a:pt x="3466" y="3145"/>
                    <a:pt x="3527" y="3054"/>
                    <a:pt x="3557" y="2963"/>
                  </a:cubicBezTo>
                  <a:cubicBezTo>
                    <a:pt x="3588" y="2902"/>
                    <a:pt x="3618" y="2841"/>
                    <a:pt x="3648" y="2780"/>
                  </a:cubicBezTo>
                  <a:cubicBezTo>
                    <a:pt x="3740" y="2598"/>
                    <a:pt x="3831" y="2416"/>
                    <a:pt x="3922" y="2264"/>
                  </a:cubicBezTo>
                  <a:cubicBezTo>
                    <a:pt x="4527" y="1079"/>
                    <a:pt x="5881" y="471"/>
                    <a:pt x="7206" y="471"/>
                  </a:cubicBezTo>
                  <a:close/>
                  <a:moveTo>
                    <a:pt x="7316" y="1"/>
                  </a:moveTo>
                  <a:cubicBezTo>
                    <a:pt x="5643" y="1"/>
                    <a:pt x="3906" y="788"/>
                    <a:pt x="3344" y="2446"/>
                  </a:cubicBezTo>
                  <a:cubicBezTo>
                    <a:pt x="3344" y="2477"/>
                    <a:pt x="3314" y="2507"/>
                    <a:pt x="3314" y="2507"/>
                  </a:cubicBezTo>
                  <a:cubicBezTo>
                    <a:pt x="2986" y="2294"/>
                    <a:pt x="2608" y="2196"/>
                    <a:pt x="2227" y="2196"/>
                  </a:cubicBezTo>
                  <a:cubicBezTo>
                    <a:pt x="1196" y="2196"/>
                    <a:pt x="151" y="2917"/>
                    <a:pt x="62" y="4027"/>
                  </a:cubicBezTo>
                  <a:lnTo>
                    <a:pt x="31" y="4027"/>
                  </a:lnTo>
                  <a:cubicBezTo>
                    <a:pt x="31" y="4179"/>
                    <a:pt x="1" y="4331"/>
                    <a:pt x="1" y="4483"/>
                  </a:cubicBezTo>
                  <a:cubicBezTo>
                    <a:pt x="487" y="4513"/>
                    <a:pt x="1004" y="4513"/>
                    <a:pt x="1490" y="4513"/>
                  </a:cubicBezTo>
                  <a:cubicBezTo>
                    <a:pt x="3466" y="4574"/>
                    <a:pt x="5442" y="4635"/>
                    <a:pt x="7417" y="4665"/>
                  </a:cubicBezTo>
                  <a:cubicBezTo>
                    <a:pt x="8816" y="4695"/>
                    <a:pt x="10214" y="4726"/>
                    <a:pt x="11612" y="4756"/>
                  </a:cubicBezTo>
                  <a:cubicBezTo>
                    <a:pt x="11582" y="4635"/>
                    <a:pt x="11551" y="4543"/>
                    <a:pt x="11551" y="4422"/>
                  </a:cubicBezTo>
                  <a:cubicBezTo>
                    <a:pt x="11551" y="4361"/>
                    <a:pt x="11521" y="4331"/>
                    <a:pt x="11521" y="4300"/>
                  </a:cubicBezTo>
                  <a:cubicBezTo>
                    <a:pt x="11521" y="4270"/>
                    <a:pt x="11521" y="4270"/>
                    <a:pt x="11521" y="4270"/>
                  </a:cubicBezTo>
                  <a:lnTo>
                    <a:pt x="11521" y="4209"/>
                  </a:lnTo>
                  <a:cubicBezTo>
                    <a:pt x="11491" y="4118"/>
                    <a:pt x="11460" y="4027"/>
                    <a:pt x="11460" y="3966"/>
                  </a:cubicBezTo>
                  <a:cubicBezTo>
                    <a:pt x="11430" y="3875"/>
                    <a:pt x="11430" y="3814"/>
                    <a:pt x="11430" y="3753"/>
                  </a:cubicBezTo>
                  <a:cubicBezTo>
                    <a:pt x="11430" y="3723"/>
                    <a:pt x="11430" y="3723"/>
                    <a:pt x="11430" y="3692"/>
                  </a:cubicBezTo>
                  <a:cubicBezTo>
                    <a:pt x="11065" y="1960"/>
                    <a:pt x="9788" y="379"/>
                    <a:pt x="7995" y="45"/>
                  </a:cubicBezTo>
                  <a:cubicBezTo>
                    <a:pt x="7772" y="16"/>
                    <a:pt x="7544" y="1"/>
                    <a:pt x="7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7">
              <a:extLst>
                <a:ext uri="{FF2B5EF4-FFF2-40B4-BE49-F238E27FC236}">
                  <a16:creationId xmlns:a16="http://schemas.microsoft.com/office/drawing/2014/main" id="{CF33A2AC-AFB9-BAF7-F378-257DF10C7ECC}"/>
                </a:ext>
              </a:extLst>
            </p:cNvPr>
            <p:cNvSpPr/>
            <p:nvPr/>
          </p:nvSpPr>
          <p:spPr>
            <a:xfrm>
              <a:off x="14289550" y="1289050"/>
              <a:ext cx="213950" cy="169500"/>
            </a:xfrm>
            <a:custGeom>
              <a:avLst/>
              <a:gdLst/>
              <a:ahLst/>
              <a:cxnLst/>
              <a:rect l="l" t="t" r="r" b="b"/>
              <a:pathLst>
                <a:path w="8558" h="6780" extrusionOk="0">
                  <a:moveTo>
                    <a:pt x="4641" y="457"/>
                  </a:moveTo>
                  <a:cubicBezTo>
                    <a:pt x="5856" y="487"/>
                    <a:pt x="6951" y="1247"/>
                    <a:pt x="7528" y="2281"/>
                  </a:cubicBezTo>
                  <a:cubicBezTo>
                    <a:pt x="8197" y="4226"/>
                    <a:pt x="6403" y="6232"/>
                    <a:pt x="4458" y="6323"/>
                  </a:cubicBezTo>
                  <a:cubicBezTo>
                    <a:pt x="750" y="6202"/>
                    <a:pt x="1115" y="700"/>
                    <a:pt x="4580" y="457"/>
                  </a:cubicBezTo>
                  <a:close/>
                  <a:moveTo>
                    <a:pt x="4764" y="1"/>
                  </a:moveTo>
                  <a:cubicBezTo>
                    <a:pt x="686" y="1"/>
                    <a:pt x="0" y="6446"/>
                    <a:pt x="4337" y="6779"/>
                  </a:cubicBezTo>
                  <a:cubicBezTo>
                    <a:pt x="4352" y="6779"/>
                    <a:pt x="4367" y="6780"/>
                    <a:pt x="4382" y="6780"/>
                  </a:cubicBezTo>
                  <a:cubicBezTo>
                    <a:pt x="6523" y="6780"/>
                    <a:pt x="8558" y="4637"/>
                    <a:pt x="8045" y="2493"/>
                  </a:cubicBezTo>
                  <a:cubicBezTo>
                    <a:pt x="7650" y="1095"/>
                    <a:pt x="6191" y="92"/>
                    <a:pt x="4792" y="1"/>
                  </a:cubicBezTo>
                  <a:cubicBezTo>
                    <a:pt x="4783" y="1"/>
                    <a:pt x="4773" y="1"/>
                    <a:pt x="4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1" name="Google Shape;2101;p37">
            <a:extLst>
              <a:ext uri="{FF2B5EF4-FFF2-40B4-BE49-F238E27FC236}">
                <a16:creationId xmlns:a16="http://schemas.microsoft.com/office/drawing/2014/main" id="{B97409F0-38B6-723F-621A-F89D6CD0BB34}"/>
              </a:ext>
            </a:extLst>
          </p:cNvPr>
          <p:cNvGrpSpPr/>
          <p:nvPr/>
        </p:nvGrpSpPr>
        <p:grpSpPr>
          <a:xfrm>
            <a:off x="938163" y="3132225"/>
            <a:ext cx="524550" cy="274400"/>
            <a:chOff x="1349475" y="3998300"/>
            <a:chExt cx="524550" cy="274400"/>
          </a:xfrm>
        </p:grpSpPr>
        <p:sp>
          <p:nvSpPr>
            <p:cNvPr id="2102" name="Google Shape;2102;p37">
              <a:extLst>
                <a:ext uri="{FF2B5EF4-FFF2-40B4-BE49-F238E27FC236}">
                  <a16:creationId xmlns:a16="http://schemas.microsoft.com/office/drawing/2014/main" id="{7C16EDE6-88C6-176E-790D-163CBEA13C41}"/>
                </a:ext>
              </a:extLst>
            </p:cNvPr>
            <p:cNvSpPr/>
            <p:nvPr/>
          </p:nvSpPr>
          <p:spPr>
            <a:xfrm>
              <a:off x="1365325" y="4012475"/>
              <a:ext cx="492875" cy="246050"/>
            </a:xfrm>
            <a:custGeom>
              <a:avLst/>
              <a:gdLst/>
              <a:ahLst/>
              <a:cxnLst/>
              <a:rect l="l" t="t" r="r" b="b"/>
              <a:pathLst>
                <a:path w="19715" h="9842" extrusionOk="0">
                  <a:moveTo>
                    <a:pt x="4036" y="2569"/>
                  </a:moveTo>
                  <a:cubicBezTo>
                    <a:pt x="4336" y="2569"/>
                    <a:pt x="4603" y="2603"/>
                    <a:pt x="4904" y="2603"/>
                  </a:cubicBezTo>
                  <a:lnTo>
                    <a:pt x="5871" y="2603"/>
                  </a:lnTo>
                  <a:cubicBezTo>
                    <a:pt x="6505" y="2603"/>
                    <a:pt x="7138" y="2636"/>
                    <a:pt x="7772" y="2636"/>
                  </a:cubicBezTo>
                  <a:cubicBezTo>
                    <a:pt x="9006" y="2636"/>
                    <a:pt x="10241" y="2669"/>
                    <a:pt x="11475" y="2703"/>
                  </a:cubicBezTo>
                  <a:cubicBezTo>
                    <a:pt x="12909" y="2703"/>
                    <a:pt x="14344" y="2736"/>
                    <a:pt x="15778" y="2736"/>
                  </a:cubicBezTo>
                  <a:cubicBezTo>
                    <a:pt x="15911" y="2736"/>
                    <a:pt x="16045" y="2903"/>
                    <a:pt x="16045" y="3036"/>
                  </a:cubicBezTo>
                  <a:cubicBezTo>
                    <a:pt x="16045" y="3203"/>
                    <a:pt x="15911" y="3336"/>
                    <a:pt x="15745" y="3336"/>
                  </a:cubicBezTo>
                  <a:cubicBezTo>
                    <a:pt x="13343" y="3303"/>
                    <a:pt x="10941" y="3270"/>
                    <a:pt x="8573" y="3236"/>
                  </a:cubicBezTo>
                  <a:cubicBezTo>
                    <a:pt x="7806" y="3236"/>
                    <a:pt x="7072" y="3203"/>
                    <a:pt x="6305" y="3203"/>
                  </a:cubicBezTo>
                  <a:cubicBezTo>
                    <a:pt x="5904" y="3203"/>
                    <a:pt x="5471" y="3203"/>
                    <a:pt x="5070" y="3170"/>
                  </a:cubicBezTo>
                  <a:lnTo>
                    <a:pt x="4036" y="3170"/>
                  </a:lnTo>
                  <a:cubicBezTo>
                    <a:pt x="3869" y="3170"/>
                    <a:pt x="3736" y="3036"/>
                    <a:pt x="3736" y="2869"/>
                  </a:cubicBezTo>
                  <a:cubicBezTo>
                    <a:pt x="3736" y="2703"/>
                    <a:pt x="3869" y="2569"/>
                    <a:pt x="4036" y="2569"/>
                  </a:cubicBezTo>
                  <a:close/>
                  <a:moveTo>
                    <a:pt x="3836" y="4737"/>
                  </a:moveTo>
                  <a:cubicBezTo>
                    <a:pt x="6271" y="4804"/>
                    <a:pt x="8673" y="4838"/>
                    <a:pt x="11108" y="4871"/>
                  </a:cubicBezTo>
                  <a:cubicBezTo>
                    <a:pt x="12576" y="4904"/>
                    <a:pt x="14077" y="4938"/>
                    <a:pt x="15544" y="4971"/>
                  </a:cubicBezTo>
                  <a:cubicBezTo>
                    <a:pt x="15711" y="4971"/>
                    <a:pt x="15845" y="5104"/>
                    <a:pt x="15845" y="5271"/>
                  </a:cubicBezTo>
                  <a:cubicBezTo>
                    <a:pt x="15845" y="5405"/>
                    <a:pt x="15711" y="5538"/>
                    <a:pt x="15544" y="5538"/>
                  </a:cubicBezTo>
                  <a:cubicBezTo>
                    <a:pt x="13143" y="5505"/>
                    <a:pt x="10741" y="5471"/>
                    <a:pt x="8339" y="5405"/>
                  </a:cubicBezTo>
                  <a:lnTo>
                    <a:pt x="3836" y="5338"/>
                  </a:lnTo>
                  <a:cubicBezTo>
                    <a:pt x="3669" y="5338"/>
                    <a:pt x="3536" y="5204"/>
                    <a:pt x="3536" y="5038"/>
                  </a:cubicBezTo>
                  <a:cubicBezTo>
                    <a:pt x="3536" y="4871"/>
                    <a:pt x="3669" y="4737"/>
                    <a:pt x="3836" y="4737"/>
                  </a:cubicBezTo>
                  <a:close/>
                  <a:moveTo>
                    <a:pt x="5437" y="7006"/>
                  </a:moveTo>
                  <a:cubicBezTo>
                    <a:pt x="6071" y="7039"/>
                    <a:pt x="6705" y="7039"/>
                    <a:pt x="7339" y="7039"/>
                  </a:cubicBezTo>
                  <a:cubicBezTo>
                    <a:pt x="8539" y="7072"/>
                    <a:pt x="9740" y="7072"/>
                    <a:pt x="10941" y="7106"/>
                  </a:cubicBezTo>
                  <a:cubicBezTo>
                    <a:pt x="12542" y="7139"/>
                    <a:pt x="14143" y="7139"/>
                    <a:pt x="15745" y="7173"/>
                  </a:cubicBezTo>
                  <a:cubicBezTo>
                    <a:pt x="15911" y="7173"/>
                    <a:pt x="16011" y="7306"/>
                    <a:pt x="16011" y="7473"/>
                  </a:cubicBezTo>
                  <a:cubicBezTo>
                    <a:pt x="16011" y="7622"/>
                    <a:pt x="15904" y="7745"/>
                    <a:pt x="15786" y="7745"/>
                  </a:cubicBezTo>
                  <a:cubicBezTo>
                    <a:pt x="15772" y="7745"/>
                    <a:pt x="15759" y="7743"/>
                    <a:pt x="15745" y="7740"/>
                  </a:cubicBezTo>
                  <a:lnTo>
                    <a:pt x="15711" y="7740"/>
                  </a:lnTo>
                  <a:cubicBezTo>
                    <a:pt x="13276" y="7706"/>
                    <a:pt x="10874" y="7673"/>
                    <a:pt x="8439" y="7640"/>
                  </a:cubicBezTo>
                  <a:lnTo>
                    <a:pt x="5971" y="7606"/>
                  </a:lnTo>
                  <a:cubicBezTo>
                    <a:pt x="5204" y="7606"/>
                    <a:pt x="4470" y="7573"/>
                    <a:pt x="3736" y="7573"/>
                  </a:cubicBezTo>
                  <a:cubicBezTo>
                    <a:pt x="3569" y="7573"/>
                    <a:pt x="3436" y="7439"/>
                    <a:pt x="3436" y="7273"/>
                  </a:cubicBezTo>
                  <a:cubicBezTo>
                    <a:pt x="3436" y="7106"/>
                    <a:pt x="3569" y="7006"/>
                    <a:pt x="3736" y="7006"/>
                  </a:cubicBezTo>
                  <a:close/>
                  <a:moveTo>
                    <a:pt x="467" y="1"/>
                  </a:moveTo>
                  <a:cubicBezTo>
                    <a:pt x="367" y="2369"/>
                    <a:pt x="234" y="4737"/>
                    <a:pt x="133" y="7106"/>
                  </a:cubicBezTo>
                  <a:cubicBezTo>
                    <a:pt x="100" y="8006"/>
                    <a:pt x="67" y="8907"/>
                    <a:pt x="0" y="9841"/>
                  </a:cubicBezTo>
                  <a:cubicBezTo>
                    <a:pt x="1935" y="9808"/>
                    <a:pt x="3869" y="9808"/>
                    <a:pt x="5804" y="9808"/>
                  </a:cubicBezTo>
                  <a:lnTo>
                    <a:pt x="19514" y="9808"/>
                  </a:lnTo>
                  <a:lnTo>
                    <a:pt x="19647" y="3170"/>
                  </a:lnTo>
                  <a:cubicBezTo>
                    <a:pt x="19681" y="2169"/>
                    <a:pt x="19681" y="1202"/>
                    <a:pt x="19714" y="234"/>
                  </a:cubicBezTo>
                  <a:cubicBezTo>
                    <a:pt x="17746" y="201"/>
                    <a:pt x="15778" y="168"/>
                    <a:pt x="13810" y="168"/>
                  </a:cubicBezTo>
                  <a:cubicBezTo>
                    <a:pt x="11308" y="134"/>
                    <a:pt x="8806" y="101"/>
                    <a:pt x="6271" y="67"/>
                  </a:cubicBezTo>
                  <a:cubicBezTo>
                    <a:pt x="4336" y="34"/>
                    <a:pt x="2402" y="34"/>
                    <a:pt x="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7">
              <a:extLst>
                <a:ext uri="{FF2B5EF4-FFF2-40B4-BE49-F238E27FC236}">
                  <a16:creationId xmlns:a16="http://schemas.microsoft.com/office/drawing/2014/main" id="{F8A7AEAE-F0C4-BA49-5D71-FB88172D352F}"/>
                </a:ext>
              </a:extLst>
            </p:cNvPr>
            <p:cNvSpPr/>
            <p:nvPr/>
          </p:nvSpPr>
          <p:spPr>
            <a:xfrm>
              <a:off x="1354550" y="4160300"/>
              <a:ext cx="516150" cy="106475"/>
            </a:xfrm>
            <a:custGeom>
              <a:avLst/>
              <a:gdLst/>
              <a:ahLst/>
              <a:cxnLst/>
              <a:rect l="l" t="t" r="r" b="b"/>
              <a:pathLst>
                <a:path w="20646" h="4259" extrusionOk="0">
                  <a:moveTo>
                    <a:pt x="20133" y="0"/>
                  </a:moveTo>
                  <a:cubicBezTo>
                    <a:pt x="20036" y="0"/>
                    <a:pt x="19939" y="45"/>
                    <a:pt x="19878" y="125"/>
                  </a:cubicBezTo>
                  <a:cubicBezTo>
                    <a:pt x="17087" y="2383"/>
                    <a:pt x="13500" y="3609"/>
                    <a:pt x="9893" y="3609"/>
                  </a:cubicBezTo>
                  <a:cubicBezTo>
                    <a:pt x="9663" y="3609"/>
                    <a:pt x="9433" y="3605"/>
                    <a:pt x="9204" y="3595"/>
                  </a:cubicBezTo>
                  <a:cubicBezTo>
                    <a:pt x="6102" y="3528"/>
                    <a:pt x="2966" y="2260"/>
                    <a:pt x="598" y="225"/>
                  </a:cubicBezTo>
                  <a:cubicBezTo>
                    <a:pt x="516" y="144"/>
                    <a:pt x="432" y="109"/>
                    <a:pt x="356" y="109"/>
                  </a:cubicBezTo>
                  <a:cubicBezTo>
                    <a:pt x="151" y="109"/>
                    <a:pt x="0" y="359"/>
                    <a:pt x="97" y="626"/>
                  </a:cubicBezTo>
                  <a:cubicBezTo>
                    <a:pt x="164" y="1260"/>
                    <a:pt x="198" y="1893"/>
                    <a:pt x="298" y="2527"/>
                  </a:cubicBezTo>
                  <a:cubicBezTo>
                    <a:pt x="331" y="2961"/>
                    <a:pt x="97" y="3394"/>
                    <a:pt x="164" y="3795"/>
                  </a:cubicBezTo>
                  <a:cubicBezTo>
                    <a:pt x="231" y="3995"/>
                    <a:pt x="464" y="4028"/>
                    <a:pt x="665" y="4028"/>
                  </a:cubicBezTo>
                  <a:cubicBezTo>
                    <a:pt x="2032" y="4062"/>
                    <a:pt x="3400" y="4195"/>
                    <a:pt x="4767" y="4228"/>
                  </a:cubicBezTo>
                  <a:cubicBezTo>
                    <a:pt x="5036" y="4243"/>
                    <a:pt x="5304" y="4258"/>
                    <a:pt x="5573" y="4258"/>
                  </a:cubicBezTo>
                  <a:cubicBezTo>
                    <a:pt x="5905" y="4258"/>
                    <a:pt x="6237" y="4235"/>
                    <a:pt x="6569" y="4162"/>
                  </a:cubicBezTo>
                  <a:cubicBezTo>
                    <a:pt x="6702" y="4128"/>
                    <a:pt x="6802" y="4028"/>
                    <a:pt x="6802" y="3895"/>
                  </a:cubicBezTo>
                  <a:cubicBezTo>
                    <a:pt x="7827" y="4096"/>
                    <a:pt x="8864" y="4200"/>
                    <a:pt x="9905" y="4200"/>
                  </a:cubicBezTo>
                  <a:cubicBezTo>
                    <a:pt x="10593" y="4200"/>
                    <a:pt x="11283" y="4154"/>
                    <a:pt x="11973" y="4062"/>
                  </a:cubicBezTo>
                  <a:cubicBezTo>
                    <a:pt x="12006" y="4095"/>
                    <a:pt x="12073" y="4128"/>
                    <a:pt x="12139" y="4128"/>
                  </a:cubicBezTo>
                  <a:cubicBezTo>
                    <a:pt x="12422" y="4137"/>
                    <a:pt x="12705" y="4141"/>
                    <a:pt x="12987" y="4141"/>
                  </a:cubicBezTo>
                  <a:cubicBezTo>
                    <a:pt x="14163" y="4141"/>
                    <a:pt x="15332" y="4079"/>
                    <a:pt x="16505" y="4079"/>
                  </a:cubicBezTo>
                  <a:cubicBezTo>
                    <a:pt x="17171" y="4079"/>
                    <a:pt x="17839" y="4099"/>
                    <a:pt x="18511" y="4162"/>
                  </a:cubicBezTo>
                  <a:cubicBezTo>
                    <a:pt x="18566" y="4166"/>
                    <a:pt x="18622" y="4168"/>
                    <a:pt x="18678" y="4168"/>
                  </a:cubicBezTo>
                  <a:cubicBezTo>
                    <a:pt x="19022" y="4168"/>
                    <a:pt x="19362" y="4090"/>
                    <a:pt x="19678" y="4062"/>
                  </a:cubicBezTo>
                  <a:cubicBezTo>
                    <a:pt x="19713" y="4069"/>
                    <a:pt x="19749" y="4073"/>
                    <a:pt x="19785" y="4073"/>
                  </a:cubicBezTo>
                  <a:cubicBezTo>
                    <a:pt x="20056" y="4073"/>
                    <a:pt x="20322" y="3860"/>
                    <a:pt x="20145" y="3595"/>
                  </a:cubicBezTo>
                  <a:cubicBezTo>
                    <a:pt x="20212" y="2861"/>
                    <a:pt x="20345" y="2093"/>
                    <a:pt x="20212" y="1393"/>
                  </a:cubicBezTo>
                  <a:lnTo>
                    <a:pt x="20212" y="1360"/>
                  </a:lnTo>
                  <a:cubicBezTo>
                    <a:pt x="20245" y="1293"/>
                    <a:pt x="20245" y="1226"/>
                    <a:pt x="20245" y="1159"/>
                  </a:cubicBezTo>
                  <a:cubicBezTo>
                    <a:pt x="20312" y="1059"/>
                    <a:pt x="20412" y="993"/>
                    <a:pt x="20479" y="893"/>
                  </a:cubicBezTo>
                  <a:cubicBezTo>
                    <a:pt x="20645" y="759"/>
                    <a:pt x="20512" y="526"/>
                    <a:pt x="20345" y="459"/>
                  </a:cubicBezTo>
                  <a:cubicBezTo>
                    <a:pt x="20412" y="326"/>
                    <a:pt x="20412" y="192"/>
                    <a:pt x="20312" y="59"/>
                  </a:cubicBezTo>
                  <a:cubicBezTo>
                    <a:pt x="20259" y="19"/>
                    <a:pt x="20196" y="0"/>
                    <a:pt x="2013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7">
              <a:extLst>
                <a:ext uri="{FF2B5EF4-FFF2-40B4-BE49-F238E27FC236}">
                  <a16:creationId xmlns:a16="http://schemas.microsoft.com/office/drawing/2014/main" id="{7FFA9B41-7FC1-DE73-B3D5-C39081BC6DAD}"/>
                </a:ext>
              </a:extLst>
            </p:cNvPr>
            <p:cNvSpPr/>
            <p:nvPr/>
          </p:nvSpPr>
          <p:spPr>
            <a:xfrm>
              <a:off x="1819800" y="41334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01" y="601"/>
                    <a:pt x="268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7">
              <a:extLst>
                <a:ext uri="{FF2B5EF4-FFF2-40B4-BE49-F238E27FC236}">
                  <a16:creationId xmlns:a16="http://schemas.microsoft.com/office/drawing/2014/main" id="{97C7633A-5F1A-991F-4C2D-DE57949F6B65}"/>
                </a:ext>
              </a:extLst>
            </p:cNvPr>
            <p:cNvSpPr/>
            <p:nvPr/>
          </p:nvSpPr>
          <p:spPr>
            <a:xfrm>
              <a:off x="1818975" y="411255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301" y="1"/>
                  </a:moveTo>
                  <a:cubicBezTo>
                    <a:pt x="134" y="1"/>
                    <a:pt x="0" y="134"/>
                    <a:pt x="0" y="267"/>
                  </a:cubicBezTo>
                  <a:cubicBezTo>
                    <a:pt x="0" y="434"/>
                    <a:pt x="100" y="601"/>
                    <a:pt x="267" y="601"/>
                  </a:cubicBezTo>
                  <a:cubicBezTo>
                    <a:pt x="434" y="601"/>
                    <a:pt x="567" y="468"/>
                    <a:pt x="567" y="301"/>
                  </a:cubicBezTo>
                  <a:cubicBezTo>
                    <a:pt x="567" y="167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7">
              <a:extLst>
                <a:ext uri="{FF2B5EF4-FFF2-40B4-BE49-F238E27FC236}">
                  <a16:creationId xmlns:a16="http://schemas.microsoft.com/office/drawing/2014/main" id="{3A0F5642-90DD-CF01-9509-B4D25887B69B}"/>
                </a:ext>
              </a:extLst>
            </p:cNvPr>
            <p:cNvSpPr/>
            <p:nvPr/>
          </p:nvSpPr>
          <p:spPr>
            <a:xfrm>
              <a:off x="1393675" y="4126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01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7">
              <a:extLst>
                <a:ext uri="{FF2B5EF4-FFF2-40B4-BE49-F238E27FC236}">
                  <a16:creationId xmlns:a16="http://schemas.microsoft.com/office/drawing/2014/main" id="{0386587F-C87C-17EF-4D7E-DBC8B0CA1882}"/>
                </a:ext>
              </a:extLst>
            </p:cNvPr>
            <p:cNvSpPr/>
            <p:nvPr/>
          </p:nvSpPr>
          <p:spPr>
            <a:xfrm>
              <a:off x="1391175" y="41033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34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7">
              <a:extLst>
                <a:ext uri="{FF2B5EF4-FFF2-40B4-BE49-F238E27FC236}">
                  <a16:creationId xmlns:a16="http://schemas.microsoft.com/office/drawing/2014/main" id="{6254EB96-304D-C7DD-4896-289CAD406181}"/>
                </a:ext>
              </a:extLst>
            </p:cNvPr>
            <p:cNvSpPr/>
            <p:nvPr/>
          </p:nvSpPr>
          <p:spPr>
            <a:xfrm>
              <a:off x="1408675" y="41133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5"/>
                    <a:pt x="101" y="568"/>
                    <a:pt x="267" y="568"/>
                  </a:cubicBezTo>
                  <a:cubicBezTo>
                    <a:pt x="434" y="568"/>
                    <a:pt x="568" y="468"/>
                    <a:pt x="568" y="301"/>
                  </a:cubicBezTo>
                  <a:cubicBezTo>
                    <a:pt x="568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7">
              <a:extLst>
                <a:ext uri="{FF2B5EF4-FFF2-40B4-BE49-F238E27FC236}">
                  <a16:creationId xmlns:a16="http://schemas.microsoft.com/office/drawing/2014/main" id="{6C51FF50-822E-F87F-C665-1C1626378732}"/>
                </a:ext>
              </a:extLst>
            </p:cNvPr>
            <p:cNvSpPr/>
            <p:nvPr/>
          </p:nvSpPr>
          <p:spPr>
            <a:xfrm>
              <a:off x="1377825" y="4004600"/>
              <a:ext cx="482025" cy="121475"/>
            </a:xfrm>
            <a:custGeom>
              <a:avLst/>
              <a:gdLst/>
              <a:ahLst/>
              <a:cxnLst/>
              <a:rect l="l" t="t" r="r" b="b"/>
              <a:pathLst>
                <a:path w="19281" h="4859" extrusionOk="0">
                  <a:moveTo>
                    <a:pt x="705" y="1"/>
                  </a:moveTo>
                  <a:cubicBezTo>
                    <a:pt x="313" y="1"/>
                    <a:pt x="32" y="89"/>
                    <a:pt x="0" y="349"/>
                  </a:cubicBezTo>
                  <a:cubicBezTo>
                    <a:pt x="0" y="649"/>
                    <a:pt x="334" y="716"/>
                    <a:pt x="534" y="883"/>
                  </a:cubicBezTo>
                  <a:cubicBezTo>
                    <a:pt x="3069" y="2984"/>
                    <a:pt x="6005" y="4752"/>
                    <a:pt x="9374" y="4852"/>
                  </a:cubicBezTo>
                  <a:cubicBezTo>
                    <a:pt x="9501" y="4856"/>
                    <a:pt x="9628" y="4858"/>
                    <a:pt x="9756" y="4858"/>
                  </a:cubicBezTo>
                  <a:cubicBezTo>
                    <a:pt x="11799" y="4858"/>
                    <a:pt x="13853" y="4354"/>
                    <a:pt x="15612" y="3318"/>
                  </a:cubicBezTo>
                  <a:cubicBezTo>
                    <a:pt x="16946" y="2617"/>
                    <a:pt x="18047" y="1617"/>
                    <a:pt x="19147" y="616"/>
                  </a:cubicBezTo>
                  <a:cubicBezTo>
                    <a:pt x="19281" y="516"/>
                    <a:pt x="19281" y="349"/>
                    <a:pt x="19181" y="216"/>
                  </a:cubicBezTo>
                  <a:cubicBezTo>
                    <a:pt x="19128" y="137"/>
                    <a:pt x="19055" y="105"/>
                    <a:pt x="18977" y="105"/>
                  </a:cubicBezTo>
                  <a:cubicBezTo>
                    <a:pt x="18858" y="105"/>
                    <a:pt x="18728" y="181"/>
                    <a:pt x="18647" y="282"/>
                  </a:cubicBezTo>
                  <a:cubicBezTo>
                    <a:pt x="17871" y="322"/>
                    <a:pt x="17095" y="335"/>
                    <a:pt x="16318" y="335"/>
                  </a:cubicBezTo>
                  <a:cubicBezTo>
                    <a:pt x="14706" y="335"/>
                    <a:pt x="13090" y="278"/>
                    <a:pt x="11464" y="278"/>
                  </a:cubicBezTo>
                  <a:cubicBezTo>
                    <a:pt x="11212" y="278"/>
                    <a:pt x="10960" y="279"/>
                    <a:pt x="10708" y="282"/>
                  </a:cubicBezTo>
                  <a:cubicBezTo>
                    <a:pt x="8870" y="308"/>
                    <a:pt x="7031" y="428"/>
                    <a:pt x="5193" y="428"/>
                  </a:cubicBezTo>
                  <a:cubicBezTo>
                    <a:pt x="4596" y="428"/>
                    <a:pt x="3999" y="415"/>
                    <a:pt x="3403" y="382"/>
                  </a:cubicBezTo>
                  <a:cubicBezTo>
                    <a:pt x="3381" y="385"/>
                    <a:pt x="3356" y="386"/>
                    <a:pt x="3329" y="386"/>
                  </a:cubicBezTo>
                  <a:cubicBezTo>
                    <a:pt x="2826" y="386"/>
                    <a:pt x="1524" y="1"/>
                    <a:pt x="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7">
              <a:extLst>
                <a:ext uri="{FF2B5EF4-FFF2-40B4-BE49-F238E27FC236}">
                  <a16:creationId xmlns:a16="http://schemas.microsoft.com/office/drawing/2014/main" id="{2924C4F3-9CAA-E339-3484-5C6A543C0083}"/>
                </a:ext>
              </a:extLst>
            </p:cNvPr>
            <p:cNvSpPr/>
            <p:nvPr/>
          </p:nvSpPr>
          <p:spPr>
            <a:xfrm>
              <a:off x="1349475" y="3998300"/>
              <a:ext cx="524550" cy="274400"/>
            </a:xfrm>
            <a:custGeom>
              <a:avLst/>
              <a:gdLst/>
              <a:ahLst/>
              <a:cxnLst/>
              <a:rect l="l" t="t" r="r" b="b"/>
              <a:pathLst>
                <a:path w="20982" h="10976" extrusionOk="0">
                  <a:moveTo>
                    <a:pt x="1101" y="568"/>
                  </a:moveTo>
                  <a:cubicBezTo>
                    <a:pt x="3036" y="601"/>
                    <a:pt x="4970" y="601"/>
                    <a:pt x="6905" y="634"/>
                  </a:cubicBezTo>
                  <a:cubicBezTo>
                    <a:pt x="9440" y="668"/>
                    <a:pt x="11942" y="701"/>
                    <a:pt x="14444" y="735"/>
                  </a:cubicBezTo>
                  <a:cubicBezTo>
                    <a:pt x="16412" y="735"/>
                    <a:pt x="18413" y="768"/>
                    <a:pt x="20381" y="801"/>
                  </a:cubicBezTo>
                  <a:cubicBezTo>
                    <a:pt x="20348" y="1769"/>
                    <a:pt x="20315" y="2736"/>
                    <a:pt x="20281" y="3737"/>
                  </a:cubicBezTo>
                  <a:lnTo>
                    <a:pt x="20148" y="10375"/>
                  </a:lnTo>
                  <a:lnTo>
                    <a:pt x="6438" y="10375"/>
                  </a:lnTo>
                  <a:cubicBezTo>
                    <a:pt x="4503" y="10375"/>
                    <a:pt x="2569" y="10375"/>
                    <a:pt x="667" y="10408"/>
                  </a:cubicBezTo>
                  <a:cubicBezTo>
                    <a:pt x="701" y="9507"/>
                    <a:pt x="734" y="8607"/>
                    <a:pt x="767" y="7673"/>
                  </a:cubicBezTo>
                  <a:cubicBezTo>
                    <a:pt x="901" y="5304"/>
                    <a:pt x="1001" y="2936"/>
                    <a:pt x="1101" y="568"/>
                  </a:cubicBezTo>
                  <a:close/>
                  <a:moveTo>
                    <a:pt x="534" y="1"/>
                  </a:moveTo>
                  <a:lnTo>
                    <a:pt x="534" y="334"/>
                  </a:lnTo>
                  <a:cubicBezTo>
                    <a:pt x="501" y="401"/>
                    <a:pt x="501" y="501"/>
                    <a:pt x="501" y="568"/>
                  </a:cubicBezTo>
                  <a:lnTo>
                    <a:pt x="534" y="568"/>
                  </a:lnTo>
                  <a:cubicBezTo>
                    <a:pt x="467" y="1669"/>
                    <a:pt x="434" y="2769"/>
                    <a:pt x="367" y="3870"/>
                  </a:cubicBezTo>
                  <a:cubicBezTo>
                    <a:pt x="267" y="6038"/>
                    <a:pt x="167" y="8207"/>
                    <a:pt x="67" y="10408"/>
                  </a:cubicBezTo>
                  <a:cubicBezTo>
                    <a:pt x="67" y="10508"/>
                    <a:pt x="67" y="10642"/>
                    <a:pt x="34" y="10742"/>
                  </a:cubicBezTo>
                  <a:cubicBezTo>
                    <a:pt x="34" y="10808"/>
                    <a:pt x="34" y="10908"/>
                    <a:pt x="0" y="10975"/>
                  </a:cubicBezTo>
                  <a:lnTo>
                    <a:pt x="7572" y="10975"/>
                  </a:lnTo>
                  <a:cubicBezTo>
                    <a:pt x="10074" y="10975"/>
                    <a:pt x="12609" y="10975"/>
                    <a:pt x="15111" y="10942"/>
                  </a:cubicBezTo>
                  <a:lnTo>
                    <a:pt x="20715" y="10942"/>
                  </a:lnTo>
                  <a:cubicBezTo>
                    <a:pt x="20715" y="10842"/>
                    <a:pt x="20715" y="10775"/>
                    <a:pt x="20715" y="10675"/>
                  </a:cubicBezTo>
                  <a:cubicBezTo>
                    <a:pt x="20715" y="10575"/>
                    <a:pt x="20715" y="10475"/>
                    <a:pt x="20715" y="10375"/>
                  </a:cubicBezTo>
                  <a:cubicBezTo>
                    <a:pt x="20715" y="10308"/>
                    <a:pt x="20715" y="10241"/>
                    <a:pt x="20715" y="10175"/>
                  </a:cubicBezTo>
                  <a:cubicBezTo>
                    <a:pt x="20748" y="9441"/>
                    <a:pt x="20748" y="8740"/>
                    <a:pt x="20782" y="8040"/>
                  </a:cubicBezTo>
                  <a:cubicBezTo>
                    <a:pt x="20815" y="5638"/>
                    <a:pt x="20882" y="3203"/>
                    <a:pt x="20949" y="801"/>
                  </a:cubicBezTo>
                  <a:lnTo>
                    <a:pt x="20982" y="801"/>
                  </a:lnTo>
                  <a:cubicBezTo>
                    <a:pt x="20949" y="735"/>
                    <a:pt x="20949" y="668"/>
                    <a:pt x="20949" y="601"/>
                  </a:cubicBezTo>
                  <a:cubicBezTo>
                    <a:pt x="20949" y="468"/>
                    <a:pt x="20915" y="334"/>
                    <a:pt x="20915" y="201"/>
                  </a:cubicBezTo>
                  <a:cubicBezTo>
                    <a:pt x="18947" y="201"/>
                    <a:pt x="16946" y="167"/>
                    <a:pt x="14978" y="134"/>
                  </a:cubicBezTo>
                  <a:cubicBezTo>
                    <a:pt x="12442" y="134"/>
                    <a:pt x="9874" y="101"/>
                    <a:pt x="7305" y="67"/>
                  </a:cubicBezTo>
                  <a:cubicBezTo>
                    <a:pt x="5071" y="34"/>
                    <a:pt x="2802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7">
              <a:extLst>
                <a:ext uri="{FF2B5EF4-FFF2-40B4-BE49-F238E27FC236}">
                  <a16:creationId xmlns:a16="http://schemas.microsoft.com/office/drawing/2014/main" id="{C3A17DAB-B614-C968-41F7-04BB5B00C9F2}"/>
                </a:ext>
              </a:extLst>
            </p:cNvPr>
            <p:cNvSpPr/>
            <p:nvPr/>
          </p:nvSpPr>
          <p:spPr>
            <a:xfrm>
              <a:off x="1458725" y="4076700"/>
              <a:ext cx="307725" cy="19200"/>
            </a:xfrm>
            <a:custGeom>
              <a:avLst/>
              <a:gdLst/>
              <a:ahLst/>
              <a:cxnLst/>
              <a:rect l="l" t="t" r="r" b="b"/>
              <a:pathLst>
                <a:path w="12309" h="768" extrusionOk="0">
                  <a:moveTo>
                    <a:pt x="300" y="0"/>
                  </a:moveTo>
                  <a:cubicBezTo>
                    <a:pt x="133" y="0"/>
                    <a:pt x="0" y="134"/>
                    <a:pt x="0" y="300"/>
                  </a:cubicBezTo>
                  <a:cubicBezTo>
                    <a:pt x="0" y="434"/>
                    <a:pt x="133" y="601"/>
                    <a:pt x="300" y="601"/>
                  </a:cubicBezTo>
                  <a:lnTo>
                    <a:pt x="1334" y="601"/>
                  </a:lnTo>
                  <a:cubicBezTo>
                    <a:pt x="1735" y="601"/>
                    <a:pt x="2168" y="601"/>
                    <a:pt x="2569" y="634"/>
                  </a:cubicBezTo>
                  <a:cubicBezTo>
                    <a:pt x="3336" y="634"/>
                    <a:pt x="4070" y="634"/>
                    <a:pt x="4837" y="667"/>
                  </a:cubicBezTo>
                  <a:cubicBezTo>
                    <a:pt x="7205" y="701"/>
                    <a:pt x="9607" y="734"/>
                    <a:pt x="12009" y="767"/>
                  </a:cubicBezTo>
                  <a:cubicBezTo>
                    <a:pt x="12175" y="767"/>
                    <a:pt x="12309" y="634"/>
                    <a:pt x="12309" y="467"/>
                  </a:cubicBezTo>
                  <a:cubicBezTo>
                    <a:pt x="12309" y="300"/>
                    <a:pt x="12175" y="167"/>
                    <a:pt x="12042" y="167"/>
                  </a:cubicBezTo>
                  <a:cubicBezTo>
                    <a:pt x="10608" y="167"/>
                    <a:pt x="9173" y="134"/>
                    <a:pt x="7739" y="100"/>
                  </a:cubicBezTo>
                  <a:cubicBezTo>
                    <a:pt x="6505" y="100"/>
                    <a:pt x="5270" y="67"/>
                    <a:pt x="4036" y="67"/>
                  </a:cubicBezTo>
                  <a:cubicBezTo>
                    <a:pt x="3369" y="67"/>
                    <a:pt x="2769" y="34"/>
                    <a:pt x="2135" y="34"/>
                  </a:cubicBezTo>
                  <a:lnTo>
                    <a:pt x="1168" y="34"/>
                  </a:lnTo>
                  <a:cubicBezTo>
                    <a:pt x="867" y="0"/>
                    <a:pt x="600" y="0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7">
              <a:extLst>
                <a:ext uri="{FF2B5EF4-FFF2-40B4-BE49-F238E27FC236}">
                  <a16:creationId xmlns:a16="http://schemas.microsoft.com/office/drawing/2014/main" id="{B3527CD4-586A-19F7-D592-7FA148D996E2}"/>
                </a:ext>
              </a:extLst>
            </p:cNvPr>
            <p:cNvSpPr/>
            <p:nvPr/>
          </p:nvSpPr>
          <p:spPr>
            <a:xfrm>
              <a:off x="1453700" y="4130900"/>
              <a:ext cx="307750" cy="20050"/>
            </a:xfrm>
            <a:custGeom>
              <a:avLst/>
              <a:gdLst/>
              <a:ahLst/>
              <a:cxnLst/>
              <a:rect l="l" t="t" r="r" b="b"/>
              <a:pathLst>
                <a:path w="12310" h="802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lnTo>
                    <a:pt x="4771" y="668"/>
                  </a:lnTo>
                  <a:cubicBezTo>
                    <a:pt x="7206" y="734"/>
                    <a:pt x="9608" y="768"/>
                    <a:pt x="12009" y="801"/>
                  </a:cubicBezTo>
                  <a:cubicBezTo>
                    <a:pt x="12176" y="801"/>
                    <a:pt x="12310" y="668"/>
                    <a:pt x="12310" y="534"/>
                  </a:cubicBezTo>
                  <a:cubicBezTo>
                    <a:pt x="12310" y="367"/>
                    <a:pt x="12176" y="234"/>
                    <a:pt x="12009" y="234"/>
                  </a:cubicBezTo>
                  <a:cubicBezTo>
                    <a:pt x="10542" y="201"/>
                    <a:pt x="9041" y="167"/>
                    <a:pt x="7573" y="134"/>
                  </a:cubicBezTo>
                  <a:cubicBezTo>
                    <a:pt x="5138" y="101"/>
                    <a:pt x="2736" y="67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7">
              <a:extLst>
                <a:ext uri="{FF2B5EF4-FFF2-40B4-BE49-F238E27FC236}">
                  <a16:creationId xmlns:a16="http://schemas.microsoft.com/office/drawing/2014/main" id="{73A166C4-1434-35F3-C773-AC40B06BD1AE}"/>
                </a:ext>
              </a:extLst>
            </p:cNvPr>
            <p:cNvSpPr/>
            <p:nvPr/>
          </p:nvSpPr>
          <p:spPr>
            <a:xfrm>
              <a:off x="1451200" y="4187600"/>
              <a:ext cx="314425" cy="19200"/>
            </a:xfrm>
            <a:custGeom>
              <a:avLst/>
              <a:gdLst/>
              <a:ahLst/>
              <a:cxnLst/>
              <a:rect l="l" t="t" r="r" b="b"/>
              <a:pathLst>
                <a:path w="12577" h="768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1035" y="568"/>
                    <a:pt x="1769" y="601"/>
                    <a:pt x="2536" y="601"/>
                  </a:cubicBezTo>
                  <a:lnTo>
                    <a:pt x="5004" y="635"/>
                  </a:lnTo>
                  <a:cubicBezTo>
                    <a:pt x="7439" y="701"/>
                    <a:pt x="9841" y="735"/>
                    <a:pt x="12276" y="768"/>
                  </a:cubicBezTo>
                  <a:lnTo>
                    <a:pt x="12310" y="768"/>
                  </a:lnTo>
                  <a:cubicBezTo>
                    <a:pt x="12443" y="768"/>
                    <a:pt x="12576" y="635"/>
                    <a:pt x="12576" y="468"/>
                  </a:cubicBezTo>
                  <a:cubicBezTo>
                    <a:pt x="12576" y="334"/>
                    <a:pt x="12476" y="168"/>
                    <a:pt x="12310" y="168"/>
                  </a:cubicBezTo>
                  <a:cubicBezTo>
                    <a:pt x="10708" y="134"/>
                    <a:pt x="9107" y="134"/>
                    <a:pt x="7506" y="101"/>
                  </a:cubicBezTo>
                  <a:cubicBezTo>
                    <a:pt x="6305" y="101"/>
                    <a:pt x="5104" y="67"/>
                    <a:pt x="3904" y="34"/>
                  </a:cubicBezTo>
                  <a:lnTo>
                    <a:pt x="2002" y="34"/>
                  </a:lnTo>
                  <a:cubicBezTo>
                    <a:pt x="1435" y="1"/>
                    <a:pt x="868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4" name="Google Shape;2114;p37">
            <a:extLst>
              <a:ext uri="{FF2B5EF4-FFF2-40B4-BE49-F238E27FC236}">
                <a16:creationId xmlns:a16="http://schemas.microsoft.com/office/drawing/2014/main" id="{85DD0933-0762-2F5E-E51E-FD265B256BDF}"/>
              </a:ext>
            </a:extLst>
          </p:cNvPr>
          <p:cNvGrpSpPr/>
          <p:nvPr/>
        </p:nvGrpSpPr>
        <p:grpSpPr>
          <a:xfrm>
            <a:off x="89787" y="137307"/>
            <a:ext cx="1008161" cy="1697259"/>
            <a:chOff x="89787" y="137307"/>
            <a:chExt cx="1008161" cy="1697259"/>
          </a:xfrm>
        </p:grpSpPr>
        <p:sp>
          <p:nvSpPr>
            <p:cNvPr id="2115" name="Google Shape;2115;p37">
              <a:extLst>
                <a:ext uri="{FF2B5EF4-FFF2-40B4-BE49-F238E27FC236}">
                  <a16:creationId xmlns:a16="http://schemas.microsoft.com/office/drawing/2014/main" id="{2F176B19-95A3-2A0F-D816-C52C8DF780EB}"/>
                </a:ext>
              </a:extLst>
            </p:cNvPr>
            <p:cNvSpPr/>
            <p:nvPr/>
          </p:nvSpPr>
          <p:spPr>
            <a:xfrm>
              <a:off x="100013" y="147533"/>
              <a:ext cx="988382" cy="1618883"/>
            </a:xfrm>
            <a:custGeom>
              <a:avLst/>
              <a:gdLst/>
              <a:ahLst/>
              <a:cxnLst/>
              <a:rect l="l" t="t" r="r" b="b"/>
              <a:pathLst>
                <a:path w="44075" h="72191" extrusionOk="0">
                  <a:moveTo>
                    <a:pt x="41096" y="3162"/>
                  </a:moveTo>
                  <a:cubicBezTo>
                    <a:pt x="40944" y="3344"/>
                    <a:pt x="40822" y="3496"/>
                    <a:pt x="40670" y="3679"/>
                  </a:cubicBezTo>
                  <a:cubicBezTo>
                    <a:pt x="40549" y="3800"/>
                    <a:pt x="40457" y="3952"/>
                    <a:pt x="40336" y="4074"/>
                  </a:cubicBezTo>
                  <a:cubicBezTo>
                    <a:pt x="40245" y="4195"/>
                    <a:pt x="40154" y="4317"/>
                    <a:pt x="40062" y="4439"/>
                  </a:cubicBezTo>
                  <a:cubicBezTo>
                    <a:pt x="39515" y="4955"/>
                    <a:pt x="38998" y="5502"/>
                    <a:pt x="38451" y="6049"/>
                  </a:cubicBezTo>
                  <a:cubicBezTo>
                    <a:pt x="38451" y="6110"/>
                    <a:pt x="38451" y="6201"/>
                    <a:pt x="38451" y="6262"/>
                  </a:cubicBezTo>
                  <a:cubicBezTo>
                    <a:pt x="38421" y="8694"/>
                    <a:pt x="38391" y="11126"/>
                    <a:pt x="38360" y="13557"/>
                  </a:cubicBezTo>
                  <a:cubicBezTo>
                    <a:pt x="38330" y="16232"/>
                    <a:pt x="38299" y="18876"/>
                    <a:pt x="38239" y="21521"/>
                  </a:cubicBezTo>
                  <a:cubicBezTo>
                    <a:pt x="38208" y="24256"/>
                    <a:pt x="38178" y="26962"/>
                    <a:pt x="38147" y="29697"/>
                  </a:cubicBezTo>
                  <a:cubicBezTo>
                    <a:pt x="38117" y="32281"/>
                    <a:pt x="38087" y="34895"/>
                    <a:pt x="38056" y="37509"/>
                  </a:cubicBezTo>
                  <a:cubicBezTo>
                    <a:pt x="38026" y="40214"/>
                    <a:pt x="37965" y="42919"/>
                    <a:pt x="37935" y="45625"/>
                  </a:cubicBezTo>
                  <a:cubicBezTo>
                    <a:pt x="37904" y="48208"/>
                    <a:pt x="37874" y="50761"/>
                    <a:pt x="37843" y="53345"/>
                  </a:cubicBezTo>
                  <a:cubicBezTo>
                    <a:pt x="37813" y="55959"/>
                    <a:pt x="37783" y="58603"/>
                    <a:pt x="37752" y="61248"/>
                  </a:cubicBezTo>
                  <a:cubicBezTo>
                    <a:pt x="37722" y="62676"/>
                    <a:pt x="37722" y="64105"/>
                    <a:pt x="37691" y="65534"/>
                  </a:cubicBezTo>
                  <a:cubicBezTo>
                    <a:pt x="37691" y="65625"/>
                    <a:pt x="37661" y="65686"/>
                    <a:pt x="37661" y="65746"/>
                  </a:cubicBezTo>
                  <a:cubicBezTo>
                    <a:pt x="37661" y="65838"/>
                    <a:pt x="37661" y="65929"/>
                    <a:pt x="37661" y="65990"/>
                  </a:cubicBezTo>
                  <a:lnTo>
                    <a:pt x="37661" y="66020"/>
                  </a:lnTo>
                  <a:cubicBezTo>
                    <a:pt x="37661" y="66050"/>
                    <a:pt x="37661" y="66081"/>
                    <a:pt x="37661" y="66081"/>
                  </a:cubicBezTo>
                  <a:cubicBezTo>
                    <a:pt x="37661" y="66111"/>
                    <a:pt x="37691" y="66111"/>
                    <a:pt x="37691" y="66111"/>
                  </a:cubicBezTo>
                  <a:cubicBezTo>
                    <a:pt x="38087" y="66506"/>
                    <a:pt x="38482" y="66901"/>
                    <a:pt x="38907" y="67297"/>
                  </a:cubicBezTo>
                  <a:cubicBezTo>
                    <a:pt x="38998" y="67418"/>
                    <a:pt x="39120" y="67540"/>
                    <a:pt x="39242" y="67692"/>
                  </a:cubicBezTo>
                  <a:cubicBezTo>
                    <a:pt x="39355" y="67805"/>
                    <a:pt x="39469" y="67945"/>
                    <a:pt x="39582" y="68087"/>
                  </a:cubicBezTo>
                  <a:lnTo>
                    <a:pt x="39582" y="68087"/>
                  </a:lnTo>
                  <a:cubicBezTo>
                    <a:pt x="39581" y="68087"/>
                    <a:pt x="39578" y="68087"/>
                    <a:pt x="39576" y="68087"/>
                  </a:cubicBezTo>
                  <a:cubicBezTo>
                    <a:pt x="39698" y="68239"/>
                    <a:pt x="39850" y="68391"/>
                    <a:pt x="39971" y="68543"/>
                  </a:cubicBezTo>
                  <a:cubicBezTo>
                    <a:pt x="40002" y="68604"/>
                    <a:pt x="40062" y="68634"/>
                    <a:pt x="40123" y="68695"/>
                  </a:cubicBezTo>
                  <a:cubicBezTo>
                    <a:pt x="39971" y="68634"/>
                    <a:pt x="39819" y="68543"/>
                    <a:pt x="39667" y="68452"/>
                  </a:cubicBezTo>
                  <a:cubicBezTo>
                    <a:pt x="39454" y="68269"/>
                    <a:pt x="39211" y="68087"/>
                    <a:pt x="38998" y="67935"/>
                  </a:cubicBezTo>
                  <a:cubicBezTo>
                    <a:pt x="38847" y="67813"/>
                    <a:pt x="38695" y="67692"/>
                    <a:pt x="38543" y="67570"/>
                  </a:cubicBezTo>
                  <a:cubicBezTo>
                    <a:pt x="38147" y="67205"/>
                    <a:pt x="37752" y="66810"/>
                    <a:pt x="37357" y="66445"/>
                  </a:cubicBezTo>
                  <a:cubicBezTo>
                    <a:pt x="36232" y="66415"/>
                    <a:pt x="35108" y="66415"/>
                    <a:pt x="33953" y="66385"/>
                  </a:cubicBezTo>
                  <a:cubicBezTo>
                    <a:pt x="31977" y="66354"/>
                    <a:pt x="30001" y="66293"/>
                    <a:pt x="28026" y="66263"/>
                  </a:cubicBezTo>
                  <a:cubicBezTo>
                    <a:pt x="25959" y="66233"/>
                    <a:pt x="23892" y="66172"/>
                    <a:pt x="21855" y="66142"/>
                  </a:cubicBezTo>
                  <a:cubicBezTo>
                    <a:pt x="19940" y="66111"/>
                    <a:pt x="18025" y="66050"/>
                    <a:pt x="16111" y="66020"/>
                  </a:cubicBezTo>
                  <a:cubicBezTo>
                    <a:pt x="14074" y="65990"/>
                    <a:pt x="12038" y="65959"/>
                    <a:pt x="10001" y="65898"/>
                  </a:cubicBezTo>
                  <a:lnTo>
                    <a:pt x="7113" y="65838"/>
                  </a:lnTo>
                  <a:lnTo>
                    <a:pt x="6992" y="65838"/>
                  </a:lnTo>
                  <a:cubicBezTo>
                    <a:pt x="6901" y="65807"/>
                    <a:pt x="6809" y="65807"/>
                    <a:pt x="6718" y="65807"/>
                  </a:cubicBezTo>
                  <a:lnTo>
                    <a:pt x="6505" y="65807"/>
                  </a:lnTo>
                  <a:cubicBezTo>
                    <a:pt x="6505" y="65807"/>
                    <a:pt x="6505" y="65838"/>
                    <a:pt x="6475" y="65838"/>
                  </a:cubicBezTo>
                  <a:cubicBezTo>
                    <a:pt x="5989" y="66324"/>
                    <a:pt x="5533" y="66841"/>
                    <a:pt x="5046" y="67327"/>
                  </a:cubicBezTo>
                  <a:cubicBezTo>
                    <a:pt x="4955" y="67418"/>
                    <a:pt x="4864" y="67509"/>
                    <a:pt x="4773" y="67570"/>
                  </a:cubicBezTo>
                  <a:cubicBezTo>
                    <a:pt x="4621" y="67722"/>
                    <a:pt x="4439" y="67874"/>
                    <a:pt x="4256" y="68026"/>
                  </a:cubicBezTo>
                  <a:cubicBezTo>
                    <a:pt x="4074" y="68178"/>
                    <a:pt x="3891" y="68300"/>
                    <a:pt x="3709" y="68452"/>
                  </a:cubicBezTo>
                  <a:cubicBezTo>
                    <a:pt x="3861" y="68269"/>
                    <a:pt x="3983" y="68087"/>
                    <a:pt x="4104" y="67904"/>
                  </a:cubicBezTo>
                  <a:cubicBezTo>
                    <a:pt x="4287" y="67661"/>
                    <a:pt x="4469" y="67449"/>
                    <a:pt x="4621" y="67205"/>
                  </a:cubicBezTo>
                  <a:cubicBezTo>
                    <a:pt x="4773" y="67023"/>
                    <a:pt x="4925" y="66810"/>
                    <a:pt x="5077" y="66628"/>
                  </a:cubicBezTo>
                  <a:cubicBezTo>
                    <a:pt x="5442" y="66263"/>
                    <a:pt x="5806" y="65898"/>
                    <a:pt x="6171" y="65534"/>
                  </a:cubicBezTo>
                  <a:cubicBezTo>
                    <a:pt x="6171" y="65503"/>
                    <a:pt x="6171" y="65503"/>
                    <a:pt x="6171" y="65503"/>
                  </a:cubicBezTo>
                  <a:lnTo>
                    <a:pt x="6171" y="65473"/>
                  </a:lnTo>
                  <a:cubicBezTo>
                    <a:pt x="6171" y="65442"/>
                    <a:pt x="6171" y="65412"/>
                    <a:pt x="6171" y="65382"/>
                  </a:cubicBezTo>
                  <a:cubicBezTo>
                    <a:pt x="6171" y="63376"/>
                    <a:pt x="6171" y="61369"/>
                    <a:pt x="6171" y="59363"/>
                  </a:cubicBezTo>
                  <a:cubicBezTo>
                    <a:pt x="6171" y="56658"/>
                    <a:pt x="6141" y="53922"/>
                    <a:pt x="6141" y="51217"/>
                  </a:cubicBezTo>
                  <a:cubicBezTo>
                    <a:pt x="6141" y="48512"/>
                    <a:pt x="6110" y="45807"/>
                    <a:pt x="6110" y="43132"/>
                  </a:cubicBezTo>
                  <a:cubicBezTo>
                    <a:pt x="6110" y="40457"/>
                    <a:pt x="6080" y="37782"/>
                    <a:pt x="6080" y="35138"/>
                  </a:cubicBezTo>
                  <a:cubicBezTo>
                    <a:pt x="6080" y="32311"/>
                    <a:pt x="6080" y="29515"/>
                    <a:pt x="6050" y="26688"/>
                  </a:cubicBezTo>
                  <a:cubicBezTo>
                    <a:pt x="6050" y="24044"/>
                    <a:pt x="6050" y="21399"/>
                    <a:pt x="6019" y="18755"/>
                  </a:cubicBezTo>
                  <a:cubicBezTo>
                    <a:pt x="6019" y="16050"/>
                    <a:pt x="6019" y="13314"/>
                    <a:pt x="5989" y="10578"/>
                  </a:cubicBezTo>
                  <a:lnTo>
                    <a:pt x="5989" y="6840"/>
                  </a:lnTo>
                  <a:cubicBezTo>
                    <a:pt x="5989" y="6779"/>
                    <a:pt x="5989" y="6749"/>
                    <a:pt x="5989" y="6688"/>
                  </a:cubicBezTo>
                  <a:cubicBezTo>
                    <a:pt x="6019" y="6627"/>
                    <a:pt x="6019" y="6597"/>
                    <a:pt x="6019" y="6536"/>
                  </a:cubicBezTo>
                  <a:cubicBezTo>
                    <a:pt x="6019" y="6475"/>
                    <a:pt x="6019" y="6445"/>
                    <a:pt x="6019" y="6384"/>
                  </a:cubicBezTo>
                  <a:cubicBezTo>
                    <a:pt x="6019" y="6353"/>
                    <a:pt x="6019" y="6353"/>
                    <a:pt x="6019" y="6323"/>
                  </a:cubicBezTo>
                  <a:lnTo>
                    <a:pt x="5107" y="5442"/>
                  </a:lnTo>
                  <a:cubicBezTo>
                    <a:pt x="5046" y="5350"/>
                    <a:pt x="4986" y="5290"/>
                    <a:pt x="4925" y="5229"/>
                  </a:cubicBezTo>
                  <a:cubicBezTo>
                    <a:pt x="4712" y="4986"/>
                    <a:pt x="4499" y="4742"/>
                    <a:pt x="4287" y="4499"/>
                  </a:cubicBezTo>
                  <a:cubicBezTo>
                    <a:pt x="4195" y="4378"/>
                    <a:pt x="4074" y="4226"/>
                    <a:pt x="3983" y="4104"/>
                  </a:cubicBezTo>
                  <a:cubicBezTo>
                    <a:pt x="3861" y="3952"/>
                    <a:pt x="3739" y="3770"/>
                    <a:pt x="3618" y="3618"/>
                  </a:cubicBezTo>
                  <a:cubicBezTo>
                    <a:pt x="3527" y="3496"/>
                    <a:pt x="3466" y="3405"/>
                    <a:pt x="3375" y="3283"/>
                  </a:cubicBezTo>
                  <a:lnTo>
                    <a:pt x="3375" y="3283"/>
                  </a:lnTo>
                  <a:cubicBezTo>
                    <a:pt x="3496" y="3375"/>
                    <a:pt x="3618" y="3466"/>
                    <a:pt x="3709" y="3527"/>
                  </a:cubicBezTo>
                  <a:cubicBezTo>
                    <a:pt x="3739" y="3557"/>
                    <a:pt x="3739" y="3557"/>
                    <a:pt x="3770" y="3557"/>
                  </a:cubicBezTo>
                  <a:cubicBezTo>
                    <a:pt x="3891" y="3679"/>
                    <a:pt x="4043" y="3770"/>
                    <a:pt x="4165" y="3891"/>
                  </a:cubicBezTo>
                  <a:lnTo>
                    <a:pt x="4195" y="3952"/>
                  </a:lnTo>
                  <a:cubicBezTo>
                    <a:pt x="4895" y="4590"/>
                    <a:pt x="5563" y="5259"/>
                    <a:pt x="6232" y="5897"/>
                  </a:cubicBezTo>
                  <a:lnTo>
                    <a:pt x="6445" y="5897"/>
                  </a:lnTo>
                  <a:lnTo>
                    <a:pt x="6445" y="5928"/>
                  </a:lnTo>
                  <a:cubicBezTo>
                    <a:pt x="7813" y="5928"/>
                    <a:pt x="9180" y="5897"/>
                    <a:pt x="10548" y="5897"/>
                  </a:cubicBezTo>
                  <a:cubicBezTo>
                    <a:pt x="12554" y="5867"/>
                    <a:pt x="14560" y="5837"/>
                    <a:pt x="16566" y="5837"/>
                  </a:cubicBezTo>
                  <a:cubicBezTo>
                    <a:pt x="18603" y="5806"/>
                    <a:pt x="20639" y="5776"/>
                    <a:pt x="22676" y="5776"/>
                  </a:cubicBezTo>
                  <a:cubicBezTo>
                    <a:pt x="24621" y="5746"/>
                    <a:pt x="26567" y="5715"/>
                    <a:pt x="28512" y="5715"/>
                  </a:cubicBezTo>
                  <a:cubicBezTo>
                    <a:pt x="30518" y="5685"/>
                    <a:pt x="32524" y="5654"/>
                    <a:pt x="34561" y="5654"/>
                  </a:cubicBezTo>
                  <a:cubicBezTo>
                    <a:pt x="35777" y="5624"/>
                    <a:pt x="37023" y="5624"/>
                    <a:pt x="38239" y="5624"/>
                  </a:cubicBezTo>
                  <a:cubicBezTo>
                    <a:pt x="38634" y="5229"/>
                    <a:pt x="39029" y="4834"/>
                    <a:pt x="39424" y="4439"/>
                  </a:cubicBezTo>
                  <a:cubicBezTo>
                    <a:pt x="39515" y="4378"/>
                    <a:pt x="39606" y="4317"/>
                    <a:pt x="39698" y="4226"/>
                  </a:cubicBezTo>
                  <a:lnTo>
                    <a:pt x="40093" y="3922"/>
                  </a:lnTo>
                  <a:cubicBezTo>
                    <a:pt x="40214" y="3831"/>
                    <a:pt x="40336" y="3739"/>
                    <a:pt x="40427" y="3648"/>
                  </a:cubicBezTo>
                  <a:cubicBezTo>
                    <a:pt x="40549" y="3557"/>
                    <a:pt x="40670" y="3466"/>
                    <a:pt x="40792" y="3375"/>
                  </a:cubicBezTo>
                  <a:cubicBezTo>
                    <a:pt x="40792" y="3375"/>
                    <a:pt x="40792" y="3375"/>
                    <a:pt x="40792" y="3405"/>
                  </a:cubicBezTo>
                  <a:cubicBezTo>
                    <a:pt x="40883" y="3314"/>
                    <a:pt x="40974" y="3253"/>
                    <a:pt x="41096" y="3162"/>
                  </a:cubicBezTo>
                  <a:close/>
                  <a:moveTo>
                    <a:pt x="183" y="1"/>
                  </a:moveTo>
                  <a:cubicBezTo>
                    <a:pt x="609" y="426"/>
                    <a:pt x="1034" y="821"/>
                    <a:pt x="1460" y="1247"/>
                  </a:cubicBezTo>
                  <a:cubicBezTo>
                    <a:pt x="1490" y="1277"/>
                    <a:pt x="1521" y="1338"/>
                    <a:pt x="1551" y="1369"/>
                  </a:cubicBezTo>
                  <a:cubicBezTo>
                    <a:pt x="1764" y="1642"/>
                    <a:pt x="1946" y="1916"/>
                    <a:pt x="2159" y="2189"/>
                  </a:cubicBezTo>
                  <a:cubicBezTo>
                    <a:pt x="2250" y="2311"/>
                    <a:pt x="2341" y="2432"/>
                    <a:pt x="2432" y="2584"/>
                  </a:cubicBezTo>
                  <a:cubicBezTo>
                    <a:pt x="2463" y="2645"/>
                    <a:pt x="2524" y="2706"/>
                    <a:pt x="2554" y="2767"/>
                  </a:cubicBezTo>
                  <a:cubicBezTo>
                    <a:pt x="2524" y="2736"/>
                    <a:pt x="2493" y="2736"/>
                    <a:pt x="2463" y="2706"/>
                  </a:cubicBezTo>
                  <a:cubicBezTo>
                    <a:pt x="2372" y="2615"/>
                    <a:pt x="2250" y="2524"/>
                    <a:pt x="2129" y="2432"/>
                  </a:cubicBezTo>
                  <a:cubicBezTo>
                    <a:pt x="2037" y="2341"/>
                    <a:pt x="1916" y="2250"/>
                    <a:pt x="1825" y="2159"/>
                  </a:cubicBezTo>
                  <a:cubicBezTo>
                    <a:pt x="1612" y="1976"/>
                    <a:pt x="1399" y="1794"/>
                    <a:pt x="1217" y="1581"/>
                  </a:cubicBezTo>
                  <a:cubicBezTo>
                    <a:pt x="1125" y="1521"/>
                    <a:pt x="1034" y="1429"/>
                    <a:pt x="943" y="1369"/>
                  </a:cubicBezTo>
                  <a:cubicBezTo>
                    <a:pt x="609" y="1065"/>
                    <a:pt x="305" y="761"/>
                    <a:pt x="1" y="426"/>
                  </a:cubicBezTo>
                  <a:lnTo>
                    <a:pt x="1" y="426"/>
                  </a:lnTo>
                  <a:cubicBezTo>
                    <a:pt x="1" y="3800"/>
                    <a:pt x="1" y="7144"/>
                    <a:pt x="31" y="10487"/>
                  </a:cubicBezTo>
                  <a:cubicBezTo>
                    <a:pt x="31" y="13740"/>
                    <a:pt x="31" y="16992"/>
                    <a:pt x="62" y="20214"/>
                  </a:cubicBezTo>
                  <a:cubicBezTo>
                    <a:pt x="62" y="23557"/>
                    <a:pt x="92" y="26901"/>
                    <a:pt x="92" y="30214"/>
                  </a:cubicBezTo>
                  <a:cubicBezTo>
                    <a:pt x="92" y="33618"/>
                    <a:pt x="122" y="36992"/>
                    <a:pt x="122" y="40396"/>
                  </a:cubicBezTo>
                  <a:lnTo>
                    <a:pt x="153" y="49971"/>
                  </a:lnTo>
                  <a:cubicBezTo>
                    <a:pt x="183" y="53345"/>
                    <a:pt x="183" y="56719"/>
                    <a:pt x="214" y="60093"/>
                  </a:cubicBezTo>
                  <a:lnTo>
                    <a:pt x="244" y="69698"/>
                  </a:lnTo>
                  <a:cubicBezTo>
                    <a:pt x="244" y="70367"/>
                    <a:pt x="244" y="71005"/>
                    <a:pt x="244" y="71643"/>
                  </a:cubicBezTo>
                  <a:cubicBezTo>
                    <a:pt x="518" y="71339"/>
                    <a:pt x="821" y="71066"/>
                    <a:pt x="1095" y="70762"/>
                  </a:cubicBezTo>
                  <a:cubicBezTo>
                    <a:pt x="1125" y="70731"/>
                    <a:pt x="1125" y="70731"/>
                    <a:pt x="1125" y="70731"/>
                  </a:cubicBezTo>
                  <a:cubicBezTo>
                    <a:pt x="1277" y="70610"/>
                    <a:pt x="1429" y="70488"/>
                    <a:pt x="1581" y="70367"/>
                  </a:cubicBezTo>
                  <a:cubicBezTo>
                    <a:pt x="1581" y="70367"/>
                    <a:pt x="1581" y="70367"/>
                    <a:pt x="1581" y="70336"/>
                  </a:cubicBezTo>
                  <a:lnTo>
                    <a:pt x="1612" y="70336"/>
                  </a:lnTo>
                  <a:cubicBezTo>
                    <a:pt x="1733" y="70245"/>
                    <a:pt x="1855" y="70123"/>
                    <a:pt x="1977" y="70002"/>
                  </a:cubicBezTo>
                  <a:cubicBezTo>
                    <a:pt x="2129" y="69911"/>
                    <a:pt x="2250" y="69789"/>
                    <a:pt x="2372" y="69698"/>
                  </a:cubicBezTo>
                  <a:cubicBezTo>
                    <a:pt x="2372" y="69698"/>
                    <a:pt x="2372" y="69698"/>
                    <a:pt x="2402" y="69667"/>
                  </a:cubicBezTo>
                  <a:cubicBezTo>
                    <a:pt x="2584" y="69515"/>
                    <a:pt x="2767" y="69363"/>
                    <a:pt x="2949" y="69242"/>
                  </a:cubicBezTo>
                  <a:lnTo>
                    <a:pt x="2949" y="69242"/>
                  </a:lnTo>
                  <a:cubicBezTo>
                    <a:pt x="2888" y="69333"/>
                    <a:pt x="2828" y="69424"/>
                    <a:pt x="2736" y="69515"/>
                  </a:cubicBezTo>
                  <a:cubicBezTo>
                    <a:pt x="2676" y="69637"/>
                    <a:pt x="2584" y="69728"/>
                    <a:pt x="2493" y="69850"/>
                  </a:cubicBezTo>
                  <a:cubicBezTo>
                    <a:pt x="2341" y="70032"/>
                    <a:pt x="2220" y="70215"/>
                    <a:pt x="2098" y="70397"/>
                  </a:cubicBezTo>
                  <a:cubicBezTo>
                    <a:pt x="1581" y="70914"/>
                    <a:pt x="1034" y="71461"/>
                    <a:pt x="518" y="72008"/>
                  </a:cubicBezTo>
                  <a:cubicBezTo>
                    <a:pt x="2007" y="72038"/>
                    <a:pt x="3496" y="72038"/>
                    <a:pt x="4986" y="72038"/>
                  </a:cubicBezTo>
                  <a:cubicBezTo>
                    <a:pt x="7022" y="72038"/>
                    <a:pt x="9059" y="72038"/>
                    <a:pt x="11095" y="72069"/>
                  </a:cubicBezTo>
                  <a:lnTo>
                    <a:pt x="17326" y="72069"/>
                  </a:lnTo>
                  <a:cubicBezTo>
                    <a:pt x="19211" y="72099"/>
                    <a:pt x="21095" y="72099"/>
                    <a:pt x="22980" y="72099"/>
                  </a:cubicBezTo>
                  <a:cubicBezTo>
                    <a:pt x="24986" y="72099"/>
                    <a:pt x="26992" y="72099"/>
                    <a:pt x="28998" y="72129"/>
                  </a:cubicBezTo>
                  <a:lnTo>
                    <a:pt x="35047" y="72129"/>
                  </a:lnTo>
                  <a:cubicBezTo>
                    <a:pt x="37084" y="72160"/>
                    <a:pt x="39090" y="72160"/>
                    <a:pt x="41126" y="72160"/>
                  </a:cubicBezTo>
                  <a:cubicBezTo>
                    <a:pt x="41856" y="72160"/>
                    <a:pt x="42555" y="72160"/>
                    <a:pt x="43284" y="72190"/>
                  </a:cubicBezTo>
                  <a:cubicBezTo>
                    <a:pt x="42920" y="71825"/>
                    <a:pt x="42585" y="71491"/>
                    <a:pt x="42220" y="71157"/>
                  </a:cubicBezTo>
                  <a:cubicBezTo>
                    <a:pt x="42099" y="71035"/>
                    <a:pt x="42008" y="70883"/>
                    <a:pt x="41886" y="70762"/>
                  </a:cubicBezTo>
                  <a:cubicBezTo>
                    <a:pt x="41795" y="70640"/>
                    <a:pt x="41704" y="70518"/>
                    <a:pt x="41613" y="70427"/>
                  </a:cubicBezTo>
                  <a:cubicBezTo>
                    <a:pt x="41613" y="70427"/>
                    <a:pt x="41613" y="70397"/>
                    <a:pt x="41582" y="70397"/>
                  </a:cubicBezTo>
                  <a:cubicBezTo>
                    <a:pt x="41491" y="70275"/>
                    <a:pt x="41369" y="70123"/>
                    <a:pt x="41278" y="70002"/>
                  </a:cubicBezTo>
                  <a:lnTo>
                    <a:pt x="41248" y="70002"/>
                  </a:lnTo>
                  <a:cubicBezTo>
                    <a:pt x="41096" y="69789"/>
                    <a:pt x="40944" y="69576"/>
                    <a:pt x="40792" y="69394"/>
                  </a:cubicBezTo>
                  <a:lnTo>
                    <a:pt x="40792" y="69394"/>
                  </a:lnTo>
                  <a:cubicBezTo>
                    <a:pt x="40913" y="69455"/>
                    <a:pt x="41035" y="69546"/>
                    <a:pt x="41157" y="69637"/>
                  </a:cubicBezTo>
                  <a:cubicBezTo>
                    <a:pt x="41248" y="69728"/>
                    <a:pt x="41369" y="69819"/>
                    <a:pt x="41461" y="69911"/>
                  </a:cubicBezTo>
                  <a:cubicBezTo>
                    <a:pt x="41461" y="69907"/>
                    <a:pt x="41461" y="69904"/>
                    <a:pt x="41461" y="69901"/>
                  </a:cubicBezTo>
                  <a:lnTo>
                    <a:pt x="41461" y="69901"/>
                  </a:lnTo>
                  <a:cubicBezTo>
                    <a:pt x="41542" y="69961"/>
                    <a:pt x="41623" y="70039"/>
                    <a:pt x="41704" y="70093"/>
                  </a:cubicBezTo>
                  <a:cubicBezTo>
                    <a:pt x="41815" y="70177"/>
                    <a:pt x="41927" y="70260"/>
                    <a:pt x="42015" y="70367"/>
                  </a:cubicBezTo>
                  <a:lnTo>
                    <a:pt x="42015" y="70367"/>
                  </a:lnTo>
                  <a:cubicBezTo>
                    <a:pt x="42013" y="70367"/>
                    <a:pt x="42010" y="70367"/>
                    <a:pt x="42008" y="70367"/>
                  </a:cubicBezTo>
                  <a:cubicBezTo>
                    <a:pt x="42014" y="70371"/>
                    <a:pt x="42020" y="70376"/>
                    <a:pt x="42026" y="70381"/>
                  </a:cubicBezTo>
                  <a:lnTo>
                    <a:pt x="42026" y="70381"/>
                  </a:lnTo>
                  <a:cubicBezTo>
                    <a:pt x="42030" y="70387"/>
                    <a:pt x="42034" y="70392"/>
                    <a:pt x="42038" y="70397"/>
                  </a:cubicBezTo>
                  <a:cubicBezTo>
                    <a:pt x="42038" y="70397"/>
                    <a:pt x="42038" y="70394"/>
                    <a:pt x="42037" y="70390"/>
                  </a:cubicBezTo>
                  <a:lnTo>
                    <a:pt x="42037" y="70390"/>
                  </a:lnTo>
                  <a:cubicBezTo>
                    <a:pt x="42176" y="70504"/>
                    <a:pt x="42291" y="70618"/>
                    <a:pt x="42433" y="70731"/>
                  </a:cubicBezTo>
                  <a:cubicBezTo>
                    <a:pt x="42433" y="70731"/>
                    <a:pt x="42464" y="70762"/>
                    <a:pt x="42494" y="70792"/>
                  </a:cubicBezTo>
                  <a:cubicBezTo>
                    <a:pt x="42889" y="71157"/>
                    <a:pt x="43254" y="71522"/>
                    <a:pt x="43649" y="71886"/>
                  </a:cubicBezTo>
                  <a:cubicBezTo>
                    <a:pt x="43649" y="69576"/>
                    <a:pt x="43679" y="67236"/>
                    <a:pt x="43679" y="64895"/>
                  </a:cubicBezTo>
                  <a:cubicBezTo>
                    <a:pt x="43710" y="61673"/>
                    <a:pt x="43710" y="58451"/>
                    <a:pt x="43740" y="55199"/>
                  </a:cubicBezTo>
                  <a:cubicBezTo>
                    <a:pt x="43740" y="52068"/>
                    <a:pt x="43771" y="48907"/>
                    <a:pt x="43801" y="45746"/>
                  </a:cubicBezTo>
                  <a:cubicBezTo>
                    <a:pt x="43801" y="42555"/>
                    <a:pt x="43831" y="39363"/>
                    <a:pt x="43831" y="36171"/>
                  </a:cubicBezTo>
                  <a:cubicBezTo>
                    <a:pt x="43862" y="33102"/>
                    <a:pt x="43892" y="30062"/>
                    <a:pt x="43892" y="26992"/>
                  </a:cubicBezTo>
                  <a:cubicBezTo>
                    <a:pt x="43923" y="23709"/>
                    <a:pt x="43923" y="20396"/>
                    <a:pt x="43953" y="17113"/>
                  </a:cubicBezTo>
                  <a:cubicBezTo>
                    <a:pt x="43953" y="14074"/>
                    <a:pt x="43983" y="11034"/>
                    <a:pt x="43983" y="7964"/>
                  </a:cubicBezTo>
                  <a:cubicBezTo>
                    <a:pt x="44014" y="5594"/>
                    <a:pt x="44014" y="3192"/>
                    <a:pt x="44044" y="821"/>
                  </a:cubicBezTo>
                  <a:cubicBezTo>
                    <a:pt x="44044" y="761"/>
                    <a:pt x="44044" y="730"/>
                    <a:pt x="44075" y="700"/>
                  </a:cubicBezTo>
                  <a:cubicBezTo>
                    <a:pt x="44075" y="609"/>
                    <a:pt x="44075" y="517"/>
                    <a:pt x="44075" y="426"/>
                  </a:cubicBezTo>
                  <a:cubicBezTo>
                    <a:pt x="43771" y="730"/>
                    <a:pt x="43467" y="1034"/>
                    <a:pt x="43132" y="1369"/>
                  </a:cubicBezTo>
                  <a:cubicBezTo>
                    <a:pt x="42980" y="1490"/>
                    <a:pt x="42798" y="1612"/>
                    <a:pt x="42646" y="1733"/>
                  </a:cubicBezTo>
                  <a:cubicBezTo>
                    <a:pt x="42433" y="1855"/>
                    <a:pt x="42251" y="2007"/>
                    <a:pt x="42068" y="2159"/>
                  </a:cubicBezTo>
                  <a:cubicBezTo>
                    <a:pt x="42008" y="2189"/>
                    <a:pt x="41947" y="2220"/>
                    <a:pt x="41886" y="2250"/>
                  </a:cubicBezTo>
                  <a:lnTo>
                    <a:pt x="42038" y="2037"/>
                  </a:lnTo>
                  <a:cubicBezTo>
                    <a:pt x="42068" y="1976"/>
                    <a:pt x="42099" y="1946"/>
                    <a:pt x="42129" y="1885"/>
                  </a:cubicBezTo>
                  <a:cubicBezTo>
                    <a:pt x="42312" y="1673"/>
                    <a:pt x="42494" y="1490"/>
                    <a:pt x="42676" y="1277"/>
                  </a:cubicBezTo>
                  <a:cubicBezTo>
                    <a:pt x="42707" y="1247"/>
                    <a:pt x="42707" y="1247"/>
                    <a:pt x="42707" y="1247"/>
                  </a:cubicBezTo>
                  <a:cubicBezTo>
                    <a:pt x="42828" y="1125"/>
                    <a:pt x="42920" y="973"/>
                    <a:pt x="43041" y="852"/>
                  </a:cubicBezTo>
                  <a:cubicBezTo>
                    <a:pt x="43102" y="791"/>
                    <a:pt x="43163" y="700"/>
                    <a:pt x="43223" y="639"/>
                  </a:cubicBezTo>
                  <a:cubicBezTo>
                    <a:pt x="43436" y="426"/>
                    <a:pt x="43649" y="214"/>
                    <a:pt x="438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7">
              <a:extLst>
                <a:ext uri="{FF2B5EF4-FFF2-40B4-BE49-F238E27FC236}">
                  <a16:creationId xmlns:a16="http://schemas.microsoft.com/office/drawing/2014/main" id="{623C221A-6D36-1E61-327C-5DA6514AC3AE}"/>
                </a:ext>
              </a:extLst>
            </p:cNvPr>
            <p:cNvSpPr/>
            <p:nvPr/>
          </p:nvSpPr>
          <p:spPr>
            <a:xfrm>
              <a:off x="89787" y="195926"/>
              <a:ext cx="1008161" cy="1638640"/>
            </a:xfrm>
            <a:custGeom>
              <a:avLst/>
              <a:gdLst/>
              <a:ahLst/>
              <a:cxnLst/>
              <a:rect l="l" t="t" r="r" b="b"/>
              <a:pathLst>
                <a:path w="44957" h="73072" extrusionOk="0">
                  <a:moveTo>
                    <a:pt x="43102" y="2179"/>
                  </a:moveTo>
                  <a:cubicBezTo>
                    <a:pt x="43102" y="2182"/>
                    <a:pt x="43102" y="2185"/>
                    <a:pt x="43102" y="2189"/>
                  </a:cubicBezTo>
                  <a:cubicBezTo>
                    <a:pt x="43041" y="2250"/>
                    <a:pt x="42950" y="2281"/>
                    <a:pt x="42889" y="2341"/>
                  </a:cubicBezTo>
                  <a:cubicBezTo>
                    <a:pt x="42943" y="2287"/>
                    <a:pt x="43021" y="2233"/>
                    <a:pt x="43102" y="2179"/>
                  </a:cubicBezTo>
                  <a:close/>
                  <a:moveTo>
                    <a:pt x="42980" y="1916"/>
                  </a:moveTo>
                  <a:lnTo>
                    <a:pt x="42980" y="1916"/>
                  </a:lnTo>
                  <a:cubicBezTo>
                    <a:pt x="42859" y="2068"/>
                    <a:pt x="42707" y="2189"/>
                    <a:pt x="42585" y="2372"/>
                  </a:cubicBezTo>
                  <a:lnTo>
                    <a:pt x="42585" y="2341"/>
                  </a:lnTo>
                  <a:cubicBezTo>
                    <a:pt x="42737" y="2189"/>
                    <a:pt x="42859" y="2037"/>
                    <a:pt x="42980" y="1916"/>
                  </a:cubicBezTo>
                  <a:close/>
                  <a:moveTo>
                    <a:pt x="42552" y="2407"/>
                  </a:moveTo>
                  <a:lnTo>
                    <a:pt x="42552" y="2407"/>
                  </a:lnTo>
                  <a:cubicBezTo>
                    <a:pt x="42533" y="2443"/>
                    <a:pt x="42513" y="2474"/>
                    <a:pt x="42494" y="2493"/>
                  </a:cubicBezTo>
                  <a:cubicBezTo>
                    <a:pt x="42513" y="2455"/>
                    <a:pt x="42533" y="2428"/>
                    <a:pt x="42552" y="2407"/>
                  </a:cubicBezTo>
                  <a:close/>
                  <a:moveTo>
                    <a:pt x="42494" y="2493"/>
                  </a:moveTo>
                  <a:lnTo>
                    <a:pt x="42342" y="2736"/>
                  </a:lnTo>
                  <a:cubicBezTo>
                    <a:pt x="42372" y="2645"/>
                    <a:pt x="42433" y="2584"/>
                    <a:pt x="42494" y="2493"/>
                  </a:cubicBezTo>
                  <a:close/>
                  <a:moveTo>
                    <a:pt x="2615" y="2645"/>
                  </a:moveTo>
                  <a:lnTo>
                    <a:pt x="2615" y="2645"/>
                  </a:lnTo>
                  <a:cubicBezTo>
                    <a:pt x="2706" y="2767"/>
                    <a:pt x="2797" y="2889"/>
                    <a:pt x="2888" y="3040"/>
                  </a:cubicBezTo>
                  <a:cubicBezTo>
                    <a:pt x="2797" y="2919"/>
                    <a:pt x="2706" y="2767"/>
                    <a:pt x="2615" y="2645"/>
                  </a:cubicBezTo>
                  <a:close/>
                  <a:moveTo>
                    <a:pt x="40883" y="4104"/>
                  </a:moveTo>
                  <a:cubicBezTo>
                    <a:pt x="40792" y="4195"/>
                    <a:pt x="40670" y="4287"/>
                    <a:pt x="40549" y="4378"/>
                  </a:cubicBezTo>
                  <a:cubicBezTo>
                    <a:pt x="40670" y="4287"/>
                    <a:pt x="40762" y="4195"/>
                    <a:pt x="40883" y="4104"/>
                  </a:cubicBezTo>
                  <a:close/>
                  <a:moveTo>
                    <a:pt x="4743" y="4955"/>
                  </a:moveTo>
                  <a:cubicBezTo>
                    <a:pt x="4834" y="5047"/>
                    <a:pt x="4925" y="5138"/>
                    <a:pt x="5016" y="5259"/>
                  </a:cubicBezTo>
                  <a:cubicBezTo>
                    <a:pt x="4925" y="5168"/>
                    <a:pt x="4834" y="5047"/>
                    <a:pt x="4743" y="4955"/>
                  </a:cubicBezTo>
                  <a:close/>
                  <a:moveTo>
                    <a:pt x="19174" y="16359"/>
                  </a:moveTo>
                  <a:lnTo>
                    <a:pt x="19174" y="16359"/>
                  </a:lnTo>
                  <a:cubicBezTo>
                    <a:pt x="19949" y="16530"/>
                    <a:pt x="20276" y="17059"/>
                    <a:pt x="20275" y="17611"/>
                  </a:cubicBezTo>
                  <a:lnTo>
                    <a:pt x="20275" y="17611"/>
                  </a:lnTo>
                  <a:cubicBezTo>
                    <a:pt x="20274" y="17055"/>
                    <a:pt x="19946" y="16530"/>
                    <a:pt x="19174" y="16359"/>
                  </a:cubicBezTo>
                  <a:close/>
                  <a:moveTo>
                    <a:pt x="18847" y="16324"/>
                  </a:moveTo>
                  <a:cubicBezTo>
                    <a:pt x="18848" y="16324"/>
                    <a:pt x="18849" y="16324"/>
                    <a:pt x="18850" y="16324"/>
                  </a:cubicBezTo>
                  <a:lnTo>
                    <a:pt x="18850" y="16324"/>
                  </a:lnTo>
                  <a:cubicBezTo>
                    <a:pt x="17526" y="16326"/>
                    <a:pt x="17064" y="18200"/>
                    <a:pt x="18056" y="18937"/>
                  </a:cubicBezTo>
                  <a:cubicBezTo>
                    <a:pt x="17035" y="18200"/>
                    <a:pt x="17496" y="16324"/>
                    <a:pt x="18847" y="16324"/>
                  </a:cubicBezTo>
                  <a:close/>
                  <a:moveTo>
                    <a:pt x="19896" y="18643"/>
                  </a:moveTo>
                  <a:lnTo>
                    <a:pt x="19896" y="18643"/>
                  </a:lnTo>
                  <a:cubicBezTo>
                    <a:pt x="20415" y="18963"/>
                    <a:pt x="20642" y="19492"/>
                    <a:pt x="20642" y="20027"/>
                  </a:cubicBezTo>
                  <a:lnTo>
                    <a:pt x="20642" y="20027"/>
                  </a:lnTo>
                  <a:cubicBezTo>
                    <a:pt x="20642" y="19490"/>
                    <a:pt x="20409" y="18964"/>
                    <a:pt x="19880" y="18664"/>
                  </a:cubicBezTo>
                  <a:cubicBezTo>
                    <a:pt x="19885" y="18657"/>
                    <a:pt x="19891" y="18650"/>
                    <a:pt x="19896" y="18643"/>
                  </a:cubicBezTo>
                  <a:close/>
                  <a:moveTo>
                    <a:pt x="29667" y="21247"/>
                  </a:moveTo>
                  <a:cubicBezTo>
                    <a:pt x="29697" y="21278"/>
                    <a:pt x="29728" y="21368"/>
                    <a:pt x="29728" y="21429"/>
                  </a:cubicBezTo>
                  <a:lnTo>
                    <a:pt x="29728" y="21429"/>
                  </a:lnTo>
                  <a:cubicBezTo>
                    <a:pt x="29728" y="21368"/>
                    <a:pt x="29697" y="21308"/>
                    <a:pt x="29667" y="21247"/>
                  </a:cubicBezTo>
                  <a:close/>
                  <a:moveTo>
                    <a:pt x="18056" y="18937"/>
                  </a:moveTo>
                  <a:cubicBezTo>
                    <a:pt x="17418" y="19728"/>
                    <a:pt x="17478" y="21095"/>
                    <a:pt x="18299" y="21612"/>
                  </a:cubicBezTo>
                  <a:cubicBezTo>
                    <a:pt x="18238" y="21673"/>
                    <a:pt x="18178" y="21734"/>
                    <a:pt x="18147" y="21794"/>
                  </a:cubicBezTo>
                  <a:cubicBezTo>
                    <a:pt x="18178" y="21734"/>
                    <a:pt x="18238" y="21673"/>
                    <a:pt x="18269" y="21612"/>
                  </a:cubicBezTo>
                  <a:cubicBezTo>
                    <a:pt x="17478" y="21095"/>
                    <a:pt x="17418" y="19697"/>
                    <a:pt x="18056" y="18937"/>
                  </a:cubicBezTo>
                  <a:close/>
                  <a:moveTo>
                    <a:pt x="20879" y="22301"/>
                  </a:moveTo>
                  <a:lnTo>
                    <a:pt x="20879" y="22301"/>
                  </a:lnTo>
                  <a:cubicBezTo>
                    <a:pt x="20879" y="23046"/>
                    <a:pt x="20395" y="23826"/>
                    <a:pt x="19697" y="24013"/>
                  </a:cubicBezTo>
                  <a:cubicBezTo>
                    <a:pt x="20394" y="23799"/>
                    <a:pt x="20879" y="23041"/>
                    <a:pt x="20879" y="22301"/>
                  </a:cubicBezTo>
                  <a:close/>
                  <a:moveTo>
                    <a:pt x="23983" y="23985"/>
                  </a:moveTo>
                  <a:cubicBezTo>
                    <a:pt x="23981" y="24015"/>
                    <a:pt x="23953" y="24045"/>
                    <a:pt x="23953" y="24074"/>
                  </a:cubicBezTo>
                  <a:cubicBezTo>
                    <a:pt x="23922" y="24074"/>
                    <a:pt x="23922" y="24074"/>
                    <a:pt x="23922" y="24105"/>
                  </a:cubicBezTo>
                  <a:cubicBezTo>
                    <a:pt x="23922" y="24074"/>
                    <a:pt x="23922" y="24074"/>
                    <a:pt x="23953" y="24044"/>
                  </a:cubicBezTo>
                  <a:cubicBezTo>
                    <a:pt x="23953" y="24044"/>
                    <a:pt x="23981" y="24015"/>
                    <a:pt x="23983" y="23985"/>
                  </a:cubicBezTo>
                  <a:close/>
                  <a:moveTo>
                    <a:pt x="12402" y="25047"/>
                  </a:moveTo>
                  <a:cubicBezTo>
                    <a:pt x="12418" y="25092"/>
                    <a:pt x="12425" y="25130"/>
                    <a:pt x="12433" y="25168"/>
                  </a:cubicBezTo>
                  <a:lnTo>
                    <a:pt x="12433" y="25168"/>
                  </a:lnTo>
                  <a:cubicBezTo>
                    <a:pt x="12425" y="25138"/>
                    <a:pt x="12418" y="25108"/>
                    <a:pt x="12402" y="25077"/>
                  </a:cubicBezTo>
                  <a:lnTo>
                    <a:pt x="12402" y="25047"/>
                  </a:lnTo>
                  <a:close/>
                  <a:moveTo>
                    <a:pt x="29790" y="21784"/>
                  </a:moveTo>
                  <a:cubicBezTo>
                    <a:pt x="29843" y="22416"/>
                    <a:pt x="29510" y="23044"/>
                    <a:pt x="28998" y="23405"/>
                  </a:cubicBezTo>
                  <a:cubicBezTo>
                    <a:pt x="29485" y="24257"/>
                    <a:pt x="28998" y="25624"/>
                    <a:pt x="28086" y="25928"/>
                  </a:cubicBezTo>
                  <a:cubicBezTo>
                    <a:pt x="28998" y="25624"/>
                    <a:pt x="29485" y="24257"/>
                    <a:pt x="28968" y="23405"/>
                  </a:cubicBezTo>
                  <a:cubicBezTo>
                    <a:pt x="29509" y="23044"/>
                    <a:pt x="29843" y="22416"/>
                    <a:pt x="29790" y="21784"/>
                  </a:cubicBezTo>
                  <a:close/>
                  <a:moveTo>
                    <a:pt x="31840" y="28405"/>
                  </a:moveTo>
                  <a:lnTo>
                    <a:pt x="31840" y="28405"/>
                  </a:lnTo>
                  <a:cubicBezTo>
                    <a:pt x="31818" y="28421"/>
                    <a:pt x="31795" y="28436"/>
                    <a:pt x="31764" y="28451"/>
                  </a:cubicBezTo>
                  <a:lnTo>
                    <a:pt x="31840" y="28405"/>
                  </a:lnTo>
                  <a:close/>
                  <a:moveTo>
                    <a:pt x="31730" y="28455"/>
                  </a:moveTo>
                  <a:cubicBezTo>
                    <a:pt x="31701" y="28482"/>
                    <a:pt x="31671" y="28483"/>
                    <a:pt x="31612" y="28512"/>
                  </a:cubicBezTo>
                  <a:cubicBezTo>
                    <a:pt x="31661" y="28488"/>
                    <a:pt x="31690" y="28464"/>
                    <a:pt x="31730" y="28455"/>
                  </a:cubicBezTo>
                  <a:close/>
                  <a:moveTo>
                    <a:pt x="31491" y="28573"/>
                  </a:moveTo>
                  <a:cubicBezTo>
                    <a:pt x="31491" y="28603"/>
                    <a:pt x="31491" y="28603"/>
                    <a:pt x="31460" y="28603"/>
                  </a:cubicBezTo>
                  <a:cubicBezTo>
                    <a:pt x="31460" y="28603"/>
                    <a:pt x="31491" y="28603"/>
                    <a:pt x="31491" y="28573"/>
                  </a:cubicBezTo>
                  <a:close/>
                  <a:moveTo>
                    <a:pt x="31460" y="28633"/>
                  </a:moveTo>
                  <a:cubicBezTo>
                    <a:pt x="28755" y="30305"/>
                    <a:pt x="26749" y="32950"/>
                    <a:pt x="25260" y="35716"/>
                  </a:cubicBezTo>
                  <a:cubicBezTo>
                    <a:pt x="26749" y="32950"/>
                    <a:pt x="28755" y="30275"/>
                    <a:pt x="31460" y="28633"/>
                  </a:cubicBezTo>
                  <a:close/>
                  <a:moveTo>
                    <a:pt x="25259" y="35717"/>
                  </a:moveTo>
                  <a:lnTo>
                    <a:pt x="25259" y="35717"/>
                  </a:lnTo>
                  <a:cubicBezTo>
                    <a:pt x="24864" y="36324"/>
                    <a:pt x="24591" y="36962"/>
                    <a:pt x="24317" y="37631"/>
                  </a:cubicBezTo>
                  <a:cubicBezTo>
                    <a:pt x="24560" y="36962"/>
                    <a:pt x="24864" y="36324"/>
                    <a:pt x="25259" y="35717"/>
                  </a:cubicBezTo>
                  <a:close/>
                  <a:moveTo>
                    <a:pt x="23193" y="36749"/>
                  </a:moveTo>
                  <a:lnTo>
                    <a:pt x="23193" y="36749"/>
                  </a:lnTo>
                  <a:cubicBezTo>
                    <a:pt x="23132" y="36992"/>
                    <a:pt x="23071" y="37448"/>
                    <a:pt x="22919" y="37752"/>
                  </a:cubicBezTo>
                  <a:cubicBezTo>
                    <a:pt x="23041" y="37448"/>
                    <a:pt x="23102" y="36992"/>
                    <a:pt x="23193" y="36749"/>
                  </a:cubicBezTo>
                  <a:close/>
                  <a:moveTo>
                    <a:pt x="12465" y="25298"/>
                  </a:moveTo>
                  <a:cubicBezTo>
                    <a:pt x="13742" y="29702"/>
                    <a:pt x="15626" y="34046"/>
                    <a:pt x="18329" y="37783"/>
                  </a:cubicBezTo>
                  <a:cubicBezTo>
                    <a:pt x="15595" y="34046"/>
                    <a:pt x="13742" y="29702"/>
                    <a:pt x="12465" y="25298"/>
                  </a:cubicBezTo>
                  <a:close/>
                  <a:moveTo>
                    <a:pt x="27935" y="37843"/>
                  </a:moveTo>
                  <a:cubicBezTo>
                    <a:pt x="27935" y="37843"/>
                    <a:pt x="27904" y="37874"/>
                    <a:pt x="27904" y="37904"/>
                  </a:cubicBezTo>
                  <a:cubicBezTo>
                    <a:pt x="27904" y="37874"/>
                    <a:pt x="27904" y="37843"/>
                    <a:pt x="27935" y="37843"/>
                  </a:cubicBezTo>
                  <a:close/>
                  <a:moveTo>
                    <a:pt x="27904" y="37904"/>
                  </a:moveTo>
                  <a:lnTo>
                    <a:pt x="27904" y="37904"/>
                  </a:lnTo>
                  <a:cubicBezTo>
                    <a:pt x="27874" y="37965"/>
                    <a:pt x="27843" y="37995"/>
                    <a:pt x="27813" y="38056"/>
                  </a:cubicBezTo>
                  <a:cubicBezTo>
                    <a:pt x="27843" y="37995"/>
                    <a:pt x="27874" y="37935"/>
                    <a:pt x="27904" y="37904"/>
                  </a:cubicBezTo>
                  <a:close/>
                  <a:moveTo>
                    <a:pt x="16627" y="38238"/>
                  </a:moveTo>
                  <a:cubicBezTo>
                    <a:pt x="16840" y="38482"/>
                    <a:pt x="17022" y="38786"/>
                    <a:pt x="17174" y="39059"/>
                  </a:cubicBezTo>
                  <a:cubicBezTo>
                    <a:pt x="16992" y="38786"/>
                    <a:pt x="16810" y="38482"/>
                    <a:pt x="16597" y="38238"/>
                  </a:cubicBezTo>
                  <a:close/>
                  <a:moveTo>
                    <a:pt x="17418" y="39454"/>
                  </a:moveTo>
                  <a:cubicBezTo>
                    <a:pt x="17509" y="39606"/>
                    <a:pt x="17570" y="39789"/>
                    <a:pt x="17661" y="39941"/>
                  </a:cubicBezTo>
                  <a:cubicBezTo>
                    <a:pt x="17570" y="39789"/>
                    <a:pt x="17478" y="39606"/>
                    <a:pt x="17418" y="39454"/>
                  </a:cubicBezTo>
                  <a:close/>
                  <a:moveTo>
                    <a:pt x="40054" y="68551"/>
                  </a:moveTo>
                  <a:lnTo>
                    <a:pt x="40054" y="68551"/>
                  </a:lnTo>
                  <a:cubicBezTo>
                    <a:pt x="40059" y="68556"/>
                    <a:pt x="40062" y="68563"/>
                    <a:pt x="40062" y="68573"/>
                  </a:cubicBezTo>
                  <a:lnTo>
                    <a:pt x="40062" y="68573"/>
                  </a:lnTo>
                  <a:cubicBezTo>
                    <a:pt x="40062" y="68573"/>
                    <a:pt x="40062" y="68560"/>
                    <a:pt x="40054" y="68551"/>
                  </a:cubicBezTo>
                  <a:close/>
                  <a:moveTo>
                    <a:pt x="40123" y="68908"/>
                  </a:moveTo>
                  <a:lnTo>
                    <a:pt x="40123" y="68908"/>
                  </a:lnTo>
                  <a:cubicBezTo>
                    <a:pt x="40275" y="68999"/>
                    <a:pt x="40427" y="69060"/>
                    <a:pt x="40579" y="69151"/>
                  </a:cubicBezTo>
                  <a:cubicBezTo>
                    <a:pt x="40427" y="69090"/>
                    <a:pt x="40275" y="68999"/>
                    <a:pt x="40123" y="68908"/>
                  </a:cubicBezTo>
                  <a:close/>
                  <a:moveTo>
                    <a:pt x="2858" y="70123"/>
                  </a:moveTo>
                  <a:cubicBezTo>
                    <a:pt x="2858" y="70123"/>
                    <a:pt x="2858" y="70154"/>
                    <a:pt x="2828" y="70154"/>
                  </a:cubicBezTo>
                  <a:cubicBezTo>
                    <a:pt x="2858" y="70124"/>
                    <a:pt x="2858" y="70123"/>
                    <a:pt x="2858" y="70123"/>
                  </a:cubicBezTo>
                  <a:close/>
                  <a:moveTo>
                    <a:pt x="41284" y="69827"/>
                  </a:moveTo>
                  <a:lnTo>
                    <a:pt x="41284" y="69827"/>
                  </a:lnTo>
                  <a:cubicBezTo>
                    <a:pt x="41433" y="70037"/>
                    <a:pt x="41554" y="70247"/>
                    <a:pt x="41734" y="70427"/>
                  </a:cubicBezTo>
                  <a:cubicBezTo>
                    <a:pt x="41734" y="70427"/>
                    <a:pt x="41734" y="70427"/>
                    <a:pt x="41734" y="70458"/>
                  </a:cubicBezTo>
                  <a:cubicBezTo>
                    <a:pt x="41554" y="70247"/>
                    <a:pt x="41433" y="70037"/>
                    <a:pt x="41284" y="69827"/>
                  </a:cubicBezTo>
                  <a:close/>
                  <a:moveTo>
                    <a:pt x="1" y="1"/>
                  </a:moveTo>
                  <a:lnTo>
                    <a:pt x="1" y="31"/>
                  </a:lnTo>
                  <a:cubicBezTo>
                    <a:pt x="1" y="153"/>
                    <a:pt x="1" y="274"/>
                    <a:pt x="1" y="396"/>
                  </a:cubicBezTo>
                  <a:cubicBezTo>
                    <a:pt x="1" y="426"/>
                    <a:pt x="1" y="426"/>
                    <a:pt x="1" y="457"/>
                  </a:cubicBezTo>
                  <a:lnTo>
                    <a:pt x="31" y="457"/>
                  </a:lnTo>
                  <a:cubicBezTo>
                    <a:pt x="1" y="487"/>
                    <a:pt x="1" y="518"/>
                    <a:pt x="1" y="548"/>
                  </a:cubicBezTo>
                  <a:cubicBezTo>
                    <a:pt x="1" y="2767"/>
                    <a:pt x="1" y="5016"/>
                    <a:pt x="31" y="7235"/>
                  </a:cubicBezTo>
                  <a:cubicBezTo>
                    <a:pt x="31" y="10518"/>
                    <a:pt x="31" y="13800"/>
                    <a:pt x="62" y="17114"/>
                  </a:cubicBezTo>
                  <a:lnTo>
                    <a:pt x="92" y="27266"/>
                  </a:lnTo>
                  <a:cubicBezTo>
                    <a:pt x="92" y="30457"/>
                    <a:pt x="122" y="33679"/>
                    <a:pt x="122" y="36901"/>
                  </a:cubicBezTo>
                  <a:cubicBezTo>
                    <a:pt x="122" y="40336"/>
                    <a:pt x="153" y="43740"/>
                    <a:pt x="153" y="47175"/>
                  </a:cubicBezTo>
                  <a:cubicBezTo>
                    <a:pt x="183" y="50457"/>
                    <a:pt x="183" y="53740"/>
                    <a:pt x="183" y="57023"/>
                  </a:cubicBezTo>
                  <a:cubicBezTo>
                    <a:pt x="214" y="60275"/>
                    <a:pt x="214" y="63528"/>
                    <a:pt x="244" y="66780"/>
                  </a:cubicBezTo>
                  <a:cubicBezTo>
                    <a:pt x="244" y="68634"/>
                    <a:pt x="244" y="70488"/>
                    <a:pt x="244" y="72342"/>
                  </a:cubicBezTo>
                  <a:cubicBezTo>
                    <a:pt x="244" y="72403"/>
                    <a:pt x="274" y="72433"/>
                    <a:pt x="274" y="72464"/>
                  </a:cubicBezTo>
                  <a:cubicBezTo>
                    <a:pt x="274" y="72494"/>
                    <a:pt x="274" y="72494"/>
                    <a:pt x="274" y="72494"/>
                  </a:cubicBezTo>
                  <a:cubicBezTo>
                    <a:pt x="244" y="72616"/>
                    <a:pt x="244" y="72707"/>
                    <a:pt x="244" y="72798"/>
                  </a:cubicBezTo>
                  <a:cubicBezTo>
                    <a:pt x="244" y="72840"/>
                    <a:pt x="244" y="72865"/>
                    <a:pt x="244" y="72889"/>
                  </a:cubicBezTo>
                  <a:lnTo>
                    <a:pt x="396" y="72889"/>
                  </a:lnTo>
                  <a:cubicBezTo>
                    <a:pt x="578" y="72889"/>
                    <a:pt x="761" y="72920"/>
                    <a:pt x="943" y="72920"/>
                  </a:cubicBezTo>
                  <a:lnTo>
                    <a:pt x="974" y="72920"/>
                  </a:lnTo>
                  <a:cubicBezTo>
                    <a:pt x="1673" y="72920"/>
                    <a:pt x="2402" y="72920"/>
                    <a:pt x="3132" y="72950"/>
                  </a:cubicBezTo>
                  <a:lnTo>
                    <a:pt x="8907" y="72950"/>
                  </a:lnTo>
                  <a:cubicBezTo>
                    <a:pt x="11035" y="72950"/>
                    <a:pt x="13193" y="72981"/>
                    <a:pt x="15320" y="72981"/>
                  </a:cubicBezTo>
                  <a:cubicBezTo>
                    <a:pt x="17174" y="72981"/>
                    <a:pt x="19059" y="72981"/>
                    <a:pt x="20913" y="73011"/>
                  </a:cubicBezTo>
                  <a:lnTo>
                    <a:pt x="27175" y="73011"/>
                  </a:lnTo>
                  <a:cubicBezTo>
                    <a:pt x="29150" y="73011"/>
                    <a:pt x="31126" y="73041"/>
                    <a:pt x="33102" y="73041"/>
                  </a:cubicBezTo>
                  <a:cubicBezTo>
                    <a:pt x="35108" y="73041"/>
                    <a:pt x="37084" y="73041"/>
                    <a:pt x="39090" y="73072"/>
                  </a:cubicBezTo>
                  <a:lnTo>
                    <a:pt x="43771" y="73072"/>
                  </a:lnTo>
                  <a:cubicBezTo>
                    <a:pt x="44044" y="73072"/>
                    <a:pt x="44287" y="73072"/>
                    <a:pt x="44531" y="73041"/>
                  </a:cubicBezTo>
                  <a:cubicBezTo>
                    <a:pt x="44531" y="72859"/>
                    <a:pt x="44561" y="72646"/>
                    <a:pt x="44561" y="72464"/>
                  </a:cubicBezTo>
                  <a:lnTo>
                    <a:pt x="44591" y="67692"/>
                  </a:lnTo>
                  <a:cubicBezTo>
                    <a:pt x="44622" y="64591"/>
                    <a:pt x="44622" y="61491"/>
                    <a:pt x="44652" y="58391"/>
                  </a:cubicBezTo>
                  <a:cubicBezTo>
                    <a:pt x="44652" y="55199"/>
                    <a:pt x="44683" y="52038"/>
                    <a:pt x="44713" y="48847"/>
                  </a:cubicBezTo>
                  <a:cubicBezTo>
                    <a:pt x="44713" y="45685"/>
                    <a:pt x="44743" y="42494"/>
                    <a:pt x="44743" y="39333"/>
                  </a:cubicBezTo>
                  <a:cubicBezTo>
                    <a:pt x="44774" y="36080"/>
                    <a:pt x="44774" y="32828"/>
                    <a:pt x="44804" y="29576"/>
                  </a:cubicBezTo>
                  <a:cubicBezTo>
                    <a:pt x="44835" y="26475"/>
                    <a:pt x="44835" y="23345"/>
                    <a:pt x="44865" y="20244"/>
                  </a:cubicBezTo>
                  <a:cubicBezTo>
                    <a:pt x="44865" y="17022"/>
                    <a:pt x="44895" y="13800"/>
                    <a:pt x="44926" y="10578"/>
                  </a:cubicBezTo>
                  <a:cubicBezTo>
                    <a:pt x="44926" y="7569"/>
                    <a:pt x="44956" y="4560"/>
                    <a:pt x="44956" y="1521"/>
                  </a:cubicBezTo>
                  <a:cubicBezTo>
                    <a:pt x="44956" y="1521"/>
                    <a:pt x="44956" y="1490"/>
                    <a:pt x="44956" y="1460"/>
                  </a:cubicBezTo>
                  <a:lnTo>
                    <a:pt x="44956" y="1429"/>
                  </a:lnTo>
                  <a:lnTo>
                    <a:pt x="44956" y="1277"/>
                  </a:lnTo>
                  <a:cubicBezTo>
                    <a:pt x="44956" y="1186"/>
                    <a:pt x="44956" y="1125"/>
                    <a:pt x="44956" y="1034"/>
                  </a:cubicBezTo>
                  <a:cubicBezTo>
                    <a:pt x="44956" y="913"/>
                    <a:pt x="44956" y="791"/>
                    <a:pt x="44956" y="670"/>
                  </a:cubicBezTo>
                  <a:lnTo>
                    <a:pt x="44956" y="487"/>
                  </a:lnTo>
                  <a:lnTo>
                    <a:pt x="44956" y="426"/>
                  </a:lnTo>
                  <a:lnTo>
                    <a:pt x="44956" y="366"/>
                  </a:lnTo>
                  <a:cubicBezTo>
                    <a:pt x="44956" y="274"/>
                    <a:pt x="44956" y="183"/>
                    <a:pt x="44956" y="92"/>
                  </a:cubicBezTo>
                  <a:lnTo>
                    <a:pt x="44956" y="31"/>
                  </a:lnTo>
                  <a:lnTo>
                    <a:pt x="17691" y="31"/>
                  </a:lnTo>
                  <a:cubicBezTo>
                    <a:pt x="15776" y="31"/>
                    <a:pt x="13892" y="31"/>
                    <a:pt x="1197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7">
              <a:extLst>
                <a:ext uri="{FF2B5EF4-FFF2-40B4-BE49-F238E27FC236}">
                  <a16:creationId xmlns:a16="http://schemas.microsoft.com/office/drawing/2014/main" id="{171E52AC-0C6E-34BE-659E-C820AED2DB8A}"/>
                </a:ext>
              </a:extLst>
            </p:cNvPr>
            <p:cNvSpPr/>
            <p:nvPr/>
          </p:nvSpPr>
          <p:spPr>
            <a:xfrm>
              <a:off x="201576" y="241606"/>
              <a:ext cx="796850" cy="1428024"/>
            </a:xfrm>
            <a:custGeom>
              <a:avLst/>
              <a:gdLst/>
              <a:ahLst/>
              <a:cxnLst/>
              <a:rect l="l" t="t" r="r" b="b"/>
              <a:pathLst>
                <a:path w="35534" h="63680" extrusionOk="0">
                  <a:moveTo>
                    <a:pt x="33406" y="1551"/>
                  </a:moveTo>
                  <a:cubicBezTo>
                    <a:pt x="33436" y="1551"/>
                    <a:pt x="33466" y="1581"/>
                    <a:pt x="33466" y="1581"/>
                  </a:cubicBezTo>
                  <a:cubicBezTo>
                    <a:pt x="33466" y="1581"/>
                    <a:pt x="33497" y="1581"/>
                    <a:pt x="33497" y="1611"/>
                  </a:cubicBezTo>
                  <a:cubicBezTo>
                    <a:pt x="33527" y="1611"/>
                    <a:pt x="33527" y="1642"/>
                    <a:pt x="33558" y="1672"/>
                  </a:cubicBezTo>
                  <a:lnTo>
                    <a:pt x="33710" y="1672"/>
                  </a:lnTo>
                  <a:cubicBezTo>
                    <a:pt x="33740" y="1946"/>
                    <a:pt x="33740" y="2219"/>
                    <a:pt x="33740" y="2462"/>
                  </a:cubicBezTo>
                  <a:cubicBezTo>
                    <a:pt x="33710" y="4408"/>
                    <a:pt x="33710" y="6353"/>
                    <a:pt x="33710" y="8298"/>
                  </a:cubicBezTo>
                  <a:cubicBezTo>
                    <a:pt x="33710" y="10304"/>
                    <a:pt x="33710" y="12280"/>
                    <a:pt x="33710" y="14286"/>
                  </a:cubicBezTo>
                  <a:cubicBezTo>
                    <a:pt x="33710" y="14286"/>
                    <a:pt x="33710" y="14317"/>
                    <a:pt x="33710" y="14317"/>
                  </a:cubicBezTo>
                  <a:cubicBezTo>
                    <a:pt x="33679" y="15472"/>
                    <a:pt x="33649" y="16657"/>
                    <a:pt x="33649" y="17812"/>
                  </a:cubicBezTo>
                  <a:cubicBezTo>
                    <a:pt x="33618" y="19909"/>
                    <a:pt x="33558" y="22007"/>
                    <a:pt x="33527" y="24104"/>
                  </a:cubicBezTo>
                  <a:cubicBezTo>
                    <a:pt x="33497" y="26262"/>
                    <a:pt x="33466" y="28420"/>
                    <a:pt x="33436" y="30578"/>
                  </a:cubicBezTo>
                  <a:cubicBezTo>
                    <a:pt x="33406" y="32645"/>
                    <a:pt x="33375" y="34712"/>
                    <a:pt x="33345" y="36749"/>
                  </a:cubicBezTo>
                  <a:cubicBezTo>
                    <a:pt x="33284" y="38876"/>
                    <a:pt x="33254" y="41004"/>
                    <a:pt x="33223" y="43162"/>
                  </a:cubicBezTo>
                  <a:cubicBezTo>
                    <a:pt x="33193" y="45290"/>
                    <a:pt x="33162" y="47448"/>
                    <a:pt x="33132" y="49576"/>
                  </a:cubicBezTo>
                  <a:cubicBezTo>
                    <a:pt x="33132" y="49606"/>
                    <a:pt x="33132" y="49667"/>
                    <a:pt x="33132" y="49697"/>
                  </a:cubicBezTo>
                  <a:cubicBezTo>
                    <a:pt x="33132" y="49879"/>
                    <a:pt x="33162" y="50153"/>
                    <a:pt x="33132" y="50366"/>
                  </a:cubicBezTo>
                  <a:cubicBezTo>
                    <a:pt x="33132" y="50396"/>
                    <a:pt x="33102" y="50396"/>
                    <a:pt x="33102" y="50427"/>
                  </a:cubicBezTo>
                  <a:lnTo>
                    <a:pt x="33010" y="56019"/>
                  </a:lnTo>
                  <a:cubicBezTo>
                    <a:pt x="32980" y="58056"/>
                    <a:pt x="32950" y="60092"/>
                    <a:pt x="32919" y="62098"/>
                  </a:cubicBezTo>
                  <a:cubicBezTo>
                    <a:pt x="32281" y="62098"/>
                    <a:pt x="31643" y="62068"/>
                    <a:pt x="31035" y="62068"/>
                  </a:cubicBezTo>
                  <a:cubicBezTo>
                    <a:pt x="29089" y="62007"/>
                    <a:pt x="27114" y="61947"/>
                    <a:pt x="25168" y="61886"/>
                  </a:cubicBezTo>
                  <a:cubicBezTo>
                    <a:pt x="23223" y="61855"/>
                    <a:pt x="21247" y="61795"/>
                    <a:pt x="19272" y="61734"/>
                  </a:cubicBezTo>
                  <a:cubicBezTo>
                    <a:pt x="17266" y="61673"/>
                    <a:pt x="15259" y="61612"/>
                    <a:pt x="13223" y="61551"/>
                  </a:cubicBezTo>
                  <a:lnTo>
                    <a:pt x="7478" y="61399"/>
                  </a:lnTo>
                  <a:lnTo>
                    <a:pt x="7235" y="61399"/>
                  </a:lnTo>
                  <a:cubicBezTo>
                    <a:pt x="6248" y="61455"/>
                    <a:pt x="5251" y="61511"/>
                    <a:pt x="4255" y="61511"/>
                  </a:cubicBezTo>
                  <a:cubicBezTo>
                    <a:pt x="3625" y="61511"/>
                    <a:pt x="2996" y="61489"/>
                    <a:pt x="2372" y="61430"/>
                  </a:cubicBezTo>
                  <a:cubicBezTo>
                    <a:pt x="2220" y="61430"/>
                    <a:pt x="2037" y="61369"/>
                    <a:pt x="2007" y="61247"/>
                  </a:cubicBezTo>
                  <a:lnTo>
                    <a:pt x="1916" y="61247"/>
                  </a:lnTo>
                  <a:cubicBezTo>
                    <a:pt x="1916" y="60366"/>
                    <a:pt x="1916" y="59454"/>
                    <a:pt x="1885" y="58573"/>
                  </a:cubicBezTo>
                  <a:cubicBezTo>
                    <a:pt x="1855" y="57387"/>
                    <a:pt x="1794" y="56232"/>
                    <a:pt x="1733" y="55047"/>
                  </a:cubicBezTo>
                  <a:cubicBezTo>
                    <a:pt x="1794" y="54712"/>
                    <a:pt x="1825" y="54378"/>
                    <a:pt x="1825" y="54013"/>
                  </a:cubicBezTo>
                  <a:cubicBezTo>
                    <a:pt x="1825" y="52615"/>
                    <a:pt x="1794" y="51217"/>
                    <a:pt x="1794" y="49819"/>
                  </a:cubicBezTo>
                  <a:cubicBezTo>
                    <a:pt x="1764" y="47873"/>
                    <a:pt x="1733" y="45958"/>
                    <a:pt x="1703" y="44044"/>
                  </a:cubicBezTo>
                  <a:cubicBezTo>
                    <a:pt x="1703" y="43952"/>
                    <a:pt x="1673" y="43892"/>
                    <a:pt x="1581" y="43861"/>
                  </a:cubicBezTo>
                  <a:cubicBezTo>
                    <a:pt x="1581" y="43588"/>
                    <a:pt x="1581" y="43284"/>
                    <a:pt x="1612" y="43010"/>
                  </a:cubicBezTo>
                  <a:cubicBezTo>
                    <a:pt x="1612" y="41034"/>
                    <a:pt x="1612" y="39059"/>
                    <a:pt x="1612" y="37053"/>
                  </a:cubicBezTo>
                  <a:cubicBezTo>
                    <a:pt x="1612" y="35138"/>
                    <a:pt x="1642" y="33253"/>
                    <a:pt x="1642" y="31338"/>
                  </a:cubicBezTo>
                  <a:cubicBezTo>
                    <a:pt x="1642" y="29271"/>
                    <a:pt x="1642" y="27204"/>
                    <a:pt x="1673" y="25137"/>
                  </a:cubicBezTo>
                  <a:cubicBezTo>
                    <a:pt x="1673" y="23223"/>
                    <a:pt x="1673" y="21308"/>
                    <a:pt x="1673" y="19362"/>
                  </a:cubicBezTo>
                  <a:cubicBezTo>
                    <a:pt x="1703" y="17356"/>
                    <a:pt x="1703" y="15380"/>
                    <a:pt x="1703" y="13374"/>
                  </a:cubicBezTo>
                  <a:lnTo>
                    <a:pt x="1733" y="7356"/>
                  </a:lnTo>
                  <a:cubicBezTo>
                    <a:pt x="1733" y="5532"/>
                    <a:pt x="1733" y="3709"/>
                    <a:pt x="1733" y="1854"/>
                  </a:cubicBezTo>
                  <a:lnTo>
                    <a:pt x="2037" y="1854"/>
                  </a:lnTo>
                  <a:cubicBezTo>
                    <a:pt x="2068" y="1824"/>
                    <a:pt x="2128" y="1824"/>
                    <a:pt x="2189" y="1824"/>
                  </a:cubicBezTo>
                  <a:lnTo>
                    <a:pt x="7752" y="1794"/>
                  </a:lnTo>
                  <a:lnTo>
                    <a:pt x="12554" y="1794"/>
                  </a:lnTo>
                  <a:cubicBezTo>
                    <a:pt x="13800" y="1794"/>
                    <a:pt x="15077" y="1794"/>
                    <a:pt x="16354" y="1763"/>
                  </a:cubicBezTo>
                  <a:cubicBezTo>
                    <a:pt x="18299" y="1763"/>
                    <a:pt x="20275" y="1763"/>
                    <a:pt x="22220" y="1733"/>
                  </a:cubicBezTo>
                  <a:cubicBezTo>
                    <a:pt x="24196" y="1733"/>
                    <a:pt x="26171" y="1702"/>
                    <a:pt x="28117" y="1702"/>
                  </a:cubicBezTo>
                  <a:cubicBezTo>
                    <a:pt x="29789" y="1702"/>
                    <a:pt x="31460" y="1672"/>
                    <a:pt x="33132" y="1672"/>
                  </a:cubicBezTo>
                  <a:cubicBezTo>
                    <a:pt x="33162" y="1672"/>
                    <a:pt x="33162" y="1642"/>
                    <a:pt x="33162" y="1642"/>
                  </a:cubicBezTo>
                  <a:cubicBezTo>
                    <a:pt x="33162" y="1642"/>
                    <a:pt x="33162" y="1642"/>
                    <a:pt x="33193" y="1611"/>
                  </a:cubicBezTo>
                  <a:cubicBezTo>
                    <a:pt x="33223" y="1581"/>
                    <a:pt x="33254" y="1581"/>
                    <a:pt x="33254" y="1551"/>
                  </a:cubicBezTo>
                  <a:close/>
                  <a:moveTo>
                    <a:pt x="35533" y="0"/>
                  </a:moveTo>
                  <a:cubicBezTo>
                    <a:pt x="35442" y="0"/>
                    <a:pt x="35381" y="31"/>
                    <a:pt x="35290" y="31"/>
                  </a:cubicBezTo>
                  <a:lnTo>
                    <a:pt x="33527" y="31"/>
                  </a:lnTo>
                  <a:cubicBezTo>
                    <a:pt x="31612" y="31"/>
                    <a:pt x="29667" y="61"/>
                    <a:pt x="27722" y="61"/>
                  </a:cubicBezTo>
                  <a:cubicBezTo>
                    <a:pt x="25746" y="92"/>
                    <a:pt x="23770" y="92"/>
                    <a:pt x="21764" y="92"/>
                  </a:cubicBezTo>
                  <a:cubicBezTo>
                    <a:pt x="19758" y="122"/>
                    <a:pt x="17752" y="122"/>
                    <a:pt x="15715" y="152"/>
                  </a:cubicBezTo>
                  <a:lnTo>
                    <a:pt x="9940" y="183"/>
                  </a:lnTo>
                  <a:cubicBezTo>
                    <a:pt x="7934" y="183"/>
                    <a:pt x="5898" y="213"/>
                    <a:pt x="3891" y="213"/>
                  </a:cubicBezTo>
                  <a:cubicBezTo>
                    <a:pt x="2615" y="213"/>
                    <a:pt x="1308" y="244"/>
                    <a:pt x="1" y="244"/>
                  </a:cubicBezTo>
                  <a:cubicBezTo>
                    <a:pt x="1" y="274"/>
                    <a:pt x="1" y="304"/>
                    <a:pt x="31" y="335"/>
                  </a:cubicBezTo>
                  <a:cubicBezTo>
                    <a:pt x="31" y="456"/>
                    <a:pt x="31" y="608"/>
                    <a:pt x="31" y="730"/>
                  </a:cubicBezTo>
                  <a:lnTo>
                    <a:pt x="31" y="791"/>
                  </a:lnTo>
                  <a:cubicBezTo>
                    <a:pt x="31" y="821"/>
                    <a:pt x="31" y="851"/>
                    <a:pt x="62" y="851"/>
                  </a:cubicBezTo>
                  <a:cubicBezTo>
                    <a:pt x="31" y="851"/>
                    <a:pt x="31" y="882"/>
                    <a:pt x="31" y="882"/>
                  </a:cubicBezTo>
                  <a:cubicBezTo>
                    <a:pt x="31" y="973"/>
                    <a:pt x="31" y="1064"/>
                    <a:pt x="31" y="1155"/>
                  </a:cubicBezTo>
                  <a:cubicBezTo>
                    <a:pt x="31" y="1216"/>
                    <a:pt x="31" y="1247"/>
                    <a:pt x="31" y="1307"/>
                  </a:cubicBezTo>
                  <a:cubicBezTo>
                    <a:pt x="31" y="1338"/>
                    <a:pt x="31" y="1368"/>
                    <a:pt x="31" y="1368"/>
                  </a:cubicBezTo>
                  <a:lnTo>
                    <a:pt x="31" y="1399"/>
                  </a:lnTo>
                  <a:cubicBezTo>
                    <a:pt x="31" y="1459"/>
                    <a:pt x="31" y="1520"/>
                    <a:pt x="31" y="1581"/>
                  </a:cubicBezTo>
                  <a:cubicBezTo>
                    <a:pt x="31" y="2310"/>
                    <a:pt x="31" y="3070"/>
                    <a:pt x="31" y="3800"/>
                  </a:cubicBezTo>
                  <a:cubicBezTo>
                    <a:pt x="31" y="4742"/>
                    <a:pt x="31" y="5715"/>
                    <a:pt x="31" y="6687"/>
                  </a:cubicBezTo>
                  <a:lnTo>
                    <a:pt x="62" y="14894"/>
                  </a:lnTo>
                  <a:cubicBezTo>
                    <a:pt x="62" y="17691"/>
                    <a:pt x="62" y="20487"/>
                    <a:pt x="92" y="23283"/>
                  </a:cubicBezTo>
                  <a:cubicBezTo>
                    <a:pt x="92" y="26049"/>
                    <a:pt x="92" y="28815"/>
                    <a:pt x="92" y="31581"/>
                  </a:cubicBezTo>
                  <a:cubicBezTo>
                    <a:pt x="122" y="34378"/>
                    <a:pt x="122" y="37174"/>
                    <a:pt x="122" y="39971"/>
                  </a:cubicBezTo>
                  <a:cubicBezTo>
                    <a:pt x="122" y="42737"/>
                    <a:pt x="153" y="45533"/>
                    <a:pt x="153" y="48299"/>
                  </a:cubicBezTo>
                  <a:cubicBezTo>
                    <a:pt x="153" y="50974"/>
                    <a:pt x="153" y="53679"/>
                    <a:pt x="183" y="56354"/>
                  </a:cubicBezTo>
                  <a:cubicBezTo>
                    <a:pt x="183" y="58299"/>
                    <a:pt x="183" y="60275"/>
                    <a:pt x="183" y="62250"/>
                  </a:cubicBezTo>
                  <a:cubicBezTo>
                    <a:pt x="183" y="62524"/>
                    <a:pt x="214" y="62798"/>
                    <a:pt x="183" y="63071"/>
                  </a:cubicBezTo>
                  <a:cubicBezTo>
                    <a:pt x="183" y="63102"/>
                    <a:pt x="183" y="63102"/>
                    <a:pt x="183" y="63132"/>
                  </a:cubicBezTo>
                  <a:lnTo>
                    <a:pt x="183" y="63254"/>
                  </a:lnTo>
                  <a:lnTo>
                    <a:pt x="214" y="63193"/>
                  </a:lnTo>
                  <a:cubicBezTo>
                    <a:pt x="305" y="63102"/>
                    <a:pt x="366" y="63010"/>
                    <a:pt x="487" y="62980"/>
                  </a:cubicBezTo>
                  <a:cubicBezTo>
                    <a:pt x="517" y="62980"/>
                    <a:pt x="548" y="62950"/>
                    <a:pt x="578" y="62950"/>
                  </a:cubicBezTo>
                  <a:lnTo>
                    <a:pt x="639" y="62950"/>
                  </a:lnTo>
                  <a:lnTo>
                    <a:pt x="639" y="62706"/>
                  </a:lnTo>
                  <a:lnTo>
                    <a:pt x="943" y="62706"/>
                  </a:lnTo>
                  <a:cubicBezTo>
                    <a:pt x="2949" y="62767"/>
                    <a:pt x="4955" y="62828"/>
                    <a:pt x="6961" y="62889"/>
                  </a:cubicBezTo>
                  <a:cubicBezTo>
                    <a:pt x="8967" y="62950"/>
                    <a:pt x="10943" y="63010"/>
                    <a:pt x="12919" y="63071"/>
                  </a:cubicBezTo>
                  <a:cubicBezTo>
                    <a:pt x="14864" y="63132"/>
                    <a:pt x="16779" y="63162"/>
                    <a:pt x="18725" y="63223"/>
                  </a:cubicBezTo>
                  <a:cubicBezTo>
                    <a:pt x="20731" y="63284"/>
                    <a:pt x="22737" y="63345"/>
                    <a:pt x="24773" y="63406"/>
                  </a:cubicBezTo>
                  <a:cubicBezTo>
                    <a:pt x="26749" y="63466"/>
                    <a:pt x="28755" y="63527"/>
                    <a:pt x="30731" y="63588"/>
                  </a:cubicBezTo>
                  <a:cubicBezTo>
                    <a:pt x="31977" y="63618"/>
                    <a:pt x="33223" y="63649"/>
                    <a:pt x="34469" y="63679"/>
                  </a:cubicBezTo>
                  <a:lnTo>
                    <a:pt x="34500" y="63679"/>
                  </a:lnTo>
                  <a:cubicBezTo>
                    <a:pt x="34530" y="63649"/>
                    <a:pt x="34530" y="63649"/>
                    <a:pt x="34561" y="63649"/>
                  </a:cubicBezTo>
                  <a:cubicBezTo>
                    <a:pt x="34621" y="63618"/>
                    <a:pt x="34713" y="63618"/>
                    <a:pt x="34773" y="63618"/>
                  </a:cubicBezTo>
                  <a:lnTo>
                    <a:pt x="34925" y="63618"/>
                  </a:lnTo>
                  <a:cubicBezTo>
                    <a:pt x="34925" y="63618"/>
                    <a:pt x="34925" y="63588"/>
                    <a:pt x="34925" y="63557"/>
                  </a:cubicBezTo>
                  <a:cubicBezTo>
                    <a:pt x="34895" y="63406"/>
                    <a:pt x="34925" y="63254"/>
                    <a:pt x="34925" y="63102"/>
                  </a:cubicBezTo>
                  <a:cubicBezTo>
                    <a:pt x="34925" y="63071"/>
                    <a:pt x="34925" y="63010"/>
                    <a:pt x="34925" y="62980"/>
                  </a:cubicBezTo>
                  <a:cubicBezTo>
                    <a:pt x="34925" y="62950"/>
                    <a:pt x="34925" y="62919"/>
                    <a:pt x="34925" y="62919"/>
                  </a:cubicBezTo>
                  <a:cubicBezTo>
                    <a:pt x="34925" y="62828"/>
                    <a:pt x="34925" y="62767"/>
                    <a:pt x="34925" y="62706"/>
                  </a:cubicBezTo>
                  <a:cubicBezTo>
                    <a:pt x="34925" y="62676"/>
                    <a:pt x="34925" y="62646"/>
                    <a:pt x="34956" y="62615"/>
                  </a:cubicBezTo>
                  <a:cubicBezTo>
                    <a:pt x="34956" y="61156"/>
                    <a:pt x="34986" y="59697"/>
                    <a:pt x="34986" y="58269"/>
                  </a:cubicBezTo>
                  <a:cubicBezTo>
                    <a:pt x="35017" y="55381"/>
                    <a:pt x="35047" y="52493"/>
                    <a:pt x="35077" y="49606"/>
                  </a:cubicBezTo>
                  <a:cubicBezTo>
                    <a:pt x="35108" y="46840"/>
                    <a:pt x="35108" y="44044"/>
                    <a:pt x="35138" y="41278"/>
                  </a:cubicBezTo>
                  <a:cubicBezTo>
                    <a:pt x="35169" y="38390"/>
                    <a:pt x="35199" y="35502"/>
                    <a:pt x="35229" y="32615"/>
                  </a:cubicBezTo>
                  <a:cubicBezTo>
                    <a:pt x="35260" y="29666"/>
                    <a:pt x="35290" y="26718"/>
                    <a:pt x="35321" y="23800"/>
                  </a:cubicBezTo>
                  <a:cubicBezTo>
                    <a:pt x="35351" y="21034"/>
                    <a:pt x="35351" y="18268"/>
                    <a:pt x="35381" y="15532"/>
                  </a:cubicBezTo>
                  <a:cubicBezTo>
                    <a:pt x="35412" y="12675"/>
                    <a:pt x="35442" y="9818"/>
                    <a:pt x="35473" y="6961"/>
                  </a:cubicBezTo>
                  <a:cubicBezTo>
                    <a:pt x="35473" y="4864"/>
                    <a:pt x="35503" y="2797"/>
                    <a:pt x="35533" y="699"/>
                  </a:cubicBezTo>
                  <a:cubicBezTo>
                    <a:pt x="35503" y="608"/>
                    <a:pt x="35533" y="517"/>
                    <a:pt x="35533" y="456"/>
                  </a:cubicBezTo>
                  <a:cubicBezTo>
                    <a:pt x="35533" y="304"/>
                    <a:pt x="35533" y="183"/>
                    <a:pt x="35533" y="61"/>
                  </a:cubicBezTo>
                  <a:cubicBezTo>
                    <a:pt x="35533" y="61"/>
                    <a:pt x="35533" y="31"/>
                    <a:pt x="35533" y="31"/>
                  </a:cubicBezTo>
                  <a:lnTo>
                    <a:pt x="35533" y="0"/>
                  </a:ln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7">
              <a:extLst>
                <a:ext uri="{FF2B5EF4-FFF2-40B4-BE49-F238E27FC236}">
                  <a16:creationId xmlns:a16="http://schemas.microsoft.com/office/drawing/2014/main" id="{3BC55AE1-70C4-54FE-B7A1-68A37A5A1F04}"/>
                </a:ext>
              </a:extLst>
            </p:cNvPr>
            <p:cNvSpPr/>
            <p:nvPr/>
          </p:nvSpPr>
          <p:spPr>
            <a:xfrm>
              <a:off x="527389" y="1683219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7">
              <a:extLst>
                <a:ext uri="{FF2B5EF4-FFF2-40B4-BE49-F238E27FC236}">
                  <a16:creationId xmlns:a16="http://schemas.microsoft.com/office/drawing/2014/main" id="{BD793609-1C07-5153-174B-8B8BFFB53AB4}"/>
                </a:ext>
              </a:extLst>
            </p:cNvPr>
            <p:cNvSpPr/>
            <p:nvPr/>
          </p:nvSpPr>
          <p:spPr>
            <a:xfrm>
              <a:off x="543759" y="1681874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0" y="33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7">
              <a:extLst>
                <a:ext uri="{FF2B5EF4-FFF2-40B4-BE49-F238E27FC236}">
                  <a16:creationId xmlns:a16="http://schemas.microsoft.com/office/drawing/2014/main" id="{5ACE5D5C-A4C1-B7E7-72AB-4CF663A2A462}"/>
                </a:ext>
              </a:extLst>
            </p:cNvPr>
            <p:cNvSpPr/>
            <p:nvPr/>
          </p:nvSpPr>
          <p:spPr>
            <a:xfrm>
              <a:off x="536942" y="1696181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7">
              <a:extLst>
                <a:ext uri="{FF2B5EF4-FFF2-40B4-BE49-F238E27FC236}">
                  <a16:creationId xmlns:a16="http://schemas.microsoft.com/office/drawing/2014/main" id="{C0AE3668-F20D-F71E-AA66-9F857887F851}"/>
                </a:ext>
              </a:extLst>
            </p:cNvPr>
            <p:cNvSpPr/>
            <p:nvPr/>
          </p:nvSpPr>
          <p:spPr>
            <a:xfrm>
              <a:off x="768009" y="1689364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7">
              <a:extLst>
                <a:ext uri="{FF2B5EF4-FFF2-40B4-BE49-F238E27FC236}">
                  <a16:creationId xmlns:a16="http://schemas.microsoft.com/office/drawing/2014/main" id="{FEBCFB0E-AD56-0F73-BEF5-2ED014EBB39F}"/>
                </a:ext>
              </a:extLst>
            </p:cNvPr>
            <p:cNvSpPr/>
            <p:nvPr/>
          </p:nvSpPr>
          <p:spPr>
            <a:xfrm>
              <a:off x="784379" y="1690036"/>
              <a:ext cx="10226" cy="10248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7">
              <a:extLst>
                <a:ext uri="{FF2B5EF4-FFF2-40B4-BE49-F238E27FC236}">
                  <a16:creationId xmlns:a16="http://schemas.microsoft.com/office/drawing/2014/main" id="{21B2D519-50E8-7F3C-29F5-9411164DFE7C}"/>
                </a:ext>
              </a:extLst>
            </p:cNvPr>
            <p:cNvSpPr/>
            <p:nvPr/>
          </p:nvSpPr>
          <p:spPr>
            <a:xfrm>
              <a:off x="97300" y="146165"/>
              <a:ext cx="995177" cy="1623660"/>
            </a:xfrm>
            <a:custGeom>
              <a:avLst/>
              <a:gdLst/>
              <a:ahLst/>
              <a:cxnLst/>
              <a:rect l="l" t="t" r="r" b="b"/>
              <a:pathLst>
                <a:path w="44378" h="72404" extrusionOk="0">
                  <a:moveTo>
                    <a:pt x="2037" y="1430"/>
                  </a:moveTo>
                  <a:cubicBezTo>
                    <a:pt x="3982" y="1430"/>
                    <a:pt x="5927" y="1460"/>
                    <a:pt x="7903" y="1460"/>
                  </a:cubicBezTo>
                  <a:lnTo>
                    <a:pt x="19940" y="1460"/>
                  </a:lnTo>
                  <a:cubicBezTo>
                    <a:pt x="21855" y="1460"/>
                    <a:pt x="23770" y="1490"/>
                    <a:pt x="25715" y="1490"/>
                  </a:cubicBezTo>
                  <a:lnTo>
                    <a:pt x="37660" y="1490"/>
                  </a:lnTo>
                  <a:cubicBezTo>
                    <a:pt x="39423" y="1521"/>
                    <a:pt x="41156" y="1521"/>
                    <a:pt x="42889" y="1521"/>
                  </a:cubicBezTo>
                  <a:cubicBezTo>
                    <a:pt x="42889" y="3618"/>
                    <a:pt x="42858" y="5776"/>
                    <a:pt x="42858" y="7904"/>
                  </a:cubicBezTo>
                  <a:cubicBezTo>
                    <a:pt x="42828" y="10943"/>
                    <a:pt x="42797" y="13983"/>
                    <a:pt x="42767" y="16992"/>
                  </a:cubicBezTo>
                  <a:cubicBezTo>
                    <a:pt x="42737" y="20092"/>
                    <a:pt x="42706" y="23162"/>
                    <a:pt x="42676" y="26232"/>
                  </a:cubicBezTo>
                  <a:cubicBezTo>
                    <a:pt x="42645" y="29211"/>
                    <a:pt x="42615" y="32190"/>
                    <a:pt x="42585" y="35199"/>
                  </a:cubicBezTo>
                  <a:cubicBezTo>
                    <a:pt x="42554" y="38299"/>
                    <a:pt x="42524" y="41400"/>
                    <a:pt x="42493" y="44530"/>
                  </a:cubicBezTo>
                  <a:cubicBezTo>
                    <a:pt x="42463" y="47600"/>
                    <a:pt x="42433" y="50640"/>
                    <a:pt x="42402" y="53710"/>
                  </a:cubicBezTo>
                  <a:cubicBezTo>
                    <a:pt x="42402" y="56780"/>
                    <a:pt x="42372" y="59819"/>
                    <a:pt x="42341" y="62889"/>
                  </a:cubicBezTo>
                  <a:cubicBezTo>
                    <a:pt x="42311" y="65473"/>
                    <a:pt x="42281" y="68087"/>
                    <a:pt x="42250" y="70671"/>
                  </a:cubicBezTo>
                  <a:cubicBezTo>
                    <a:pt x="40639" y="70671"/>
                    <a:pt x="39028" y="70640"/>
                    <a:pt x="37417" y="70640"/>
                  </a:cubicBezTo>
                  <a:cubicBezTo>
                    <a:pt x="35381" y="70640"/>
                    <a:pt x="33344" y="70610"/>
                    <a:pt x="31308" y="70579"/>
                  </a:cubicBezTo>
                  <a:cubicBezTo>
                    <a:pt x="29332" y="70579"/>
                    <a:pt x="27356" y="70549"/>
                    <a:pt x="25350" y="70549"/>
                  </a:cubicBezTo>
                  <a:cubicBezTo>
                    <a:pt x="23466" y="70519"/>
                    <a:pt x="21581" y="70519"/>
                    <a:pt x="19727" y="70488"/>
                  </a:cubicBezTo>
                  <a:cubicBezTo>
                    <a:pt x="17569" y="70458"/>
                    <a:pt x="15441" y="70458"/>
                    <a:pt x="13314" y="70428"/>
                  </a:cubicBezTo>
                  <a:cubicBezTo>
                    <a:pt x="11338" y="70428"/>
                    <a:pt x="9332" y="70397"/>
                    <a:pt x="7326" y="70397"/>
                  </a:cubicBezTo>
                  <a:cubicBezTo>
                    <a:pt x="5471" y="70367"/>
                    <a:pt x="3587" y="70367"/>
                    <a:pt x="1733" y="70336"/>
                  </a:cubicBezTo>
                  <a:cubicBezTo>
                    <a:pt x="1733" y="69242"/>
                    <a:pt x="1733" y="68148"/>
                    <a:pt x="1702" y="67054"/>
                  </a:cubicBezTo>
                  <a:cubicBezTo>
                    <a:pt x="1702" y="65807"/>
                    <a:pt x="1702" y="64561"/>
                    <a:pt x="1702" y="63315"/>
                  </a:cubicBezTo>
                  <a:cubicBezTo>
                    <a:pt x="1702" y="60275"/>
                    <a:pt x="1672" y="57236"/>
                    <a:pt x="1672" y="54196"/>
                  </a:cubicBezTo>
                  <a:cubicBezTo>
                    <a:pt x="1642" y="51096"/>
                    <a:pt x="1642" y="47965"/>
                    <a:pt x="1642" y="44865"/>
                  </a:cubicBezTo>
                  <a:cubicBezTo>
                    <a:pt x="1611" y="41795"/>
                    <a:pt x="1611" y="38695"/>
                    <a:pt x="1581" y="35625"/>
                  </a:cubicBezTo>
                  <a:cubicBezTo>
                    <a:pt x="1581" y="32555"/>
                    <a:pt x="1550" y="29515"/>
                    <a:pt x="1550" y="26445"/>
                  </a:cubicBezTo>
                  <a:cubicBezTo>
                    <a:pt x="1550" y="23406"/>
                    <a:pt x="1520" y="20396"/>
                    <a:pt x="1520" y="17387"/>
                  </a:cubicBezTo>
                  <a:cubicBezTo>
                    <a:pt x="1520" y="14348"/>
                    <a:pt x="1490" y="11308"/>
                    <a:pt x="1490" y="8269"/>
                  </a:cubicBezTo>
                  <a:cubicBezTo>
                    <a:pt x="1459" y="5989"/>
                    <a:pt x="1459" y="3709"/>
                    <a:pt x="1459" y="1430"/>
                  </a:cubicBezTo>
                  <a:close/>
                  <a:moveTo>
                    <a:pt x="23952" y="1"/>
                  </a:moveTo>
                  <a:cubicBezTo>
                    <a:pt x="21916" y="1"/>
                    <a:pt x="19909" y="31"/>
                    <a:pt x="17873" y="31"/>
                  </a:cubicBezTo>
                  <a:lnTo>
                    <a:pt x="243" y="31"/>
                  </a:lnTo>
                  <a:cubicBezTo>
                    <a:pt x="122" y="31"/>
                    <a:pt x="31" y="123"/>
                    <a:pt x="0" y="244"/>
                  </a:cubicBezTo>
                  <a:cubicBezTo>
                    <a:pt x="0" y="275"/>
                    <a:pt x="0" y="305"/>
                    <a:pt x="31" y="335"/>
                  </a:cubicBezTo>
                  <a:cubicBezTo>
                    <a:pt x="31" y="335"/>
                    <a:pt x="31" y="366"/>
                    <a:pt x="31" y="366"/>
                  </a:cubicBezTo>
                  <a:cubicBezTo>
                    <a:pt x="31" y="2281"/>
                    <a:pt x="31" y="4165"/>
                    <a:pt x="31" y="6080"/>
                  </a:cubicBezTo>
                  <a:cubicBezTo>
                    <a:pt x="61" y="9241"/>
                    <a:pt x="61" y="12402"/>
                    <a:pt x="61" y="15563"/>
                  </a:cubicBezTo>
                  <a:cubicBezTo>
                    <a:pt x="91" y="18664"/>
                    <a:pt x="91" y="21764"/>
                    <a:pt x="91" y="24865"/>
                  </a:cubicBezTo>
                  <a:cubicBezTo>
                    <a:pt x="122" y="27934"/>
                    <a:pt x="122" y="31004"/>
                    <a:pt x="122" y="34074"/>
                  </a:cubicBezTo>
                  <a:cubicBezTo>
                    <a:pt x="152" y="37327"/>
                    <a:pt x="152" y="40579"/>
                    <a:pt x="183" y="43801"/>
                  </a:cubicBezTo>
                  <a:cubicBezTo>
                    <a:pt x="183" y="46962"/>
                    <a:pt x="183" y="50093"/>
                    <a:pt x="213" y="53224"/>
                  </a:cubicBezTo>
                  <a:cubicBezTo>
                    <a:pt x="213" y="56385"/>
                    <a:pt x="213" y="59546"/>
                    <a:pt x="243" y="62677"/>
                  </a:cubicBezTo>
                  <a:cubicBezTo>
                    <a:pt x="243" y="65686"/>
                    <a:pt x="243" y="68695"/>
                    <a:pt x="274" y="71704"/>
                  </a:cubicBezTo>
                  <a:cubicBezTo>
                    <a:pt x="274" y="71826"/>
                    <a:pt x="365" y="71947"/>
                    <a:pt x="487" y="71947"/>
                  </a:cubicBezTo>
                  <a:cubicBezTo>
                    <a:pt x="487" y="72069"/>
                    <a:pt x="578" y="72160"/>
                    <a:pt x="699" y="72160"/>
                  </a:cubicBezTo>
                  <a:cubicBezTo>
                    <a:pt x="1338" y="72160"/>
                    <a:pt x="1976" y="72190"/>
                    <a:pt x="2614" y="72190"/>
                  </a:cubicBezTo>
                  <a:cubicBezTo>
                    <a:pt x="4590" y="72190"/>
                    <a:pt x="6566" y="72190"/>
                    <a:pt x="8541" y="72221"/>
                  </a:cubicBezTo>
                  <a:cubicBezTo>
                    <a:pt x="10517" y="72221"/>
                    <a:pt x="12462" y="72221"/>
                    <a:pt x="14408" y="72251"/>
                  </a:cubicBezTo>
                  <a:cubicBezTo>
                    <a:pt x="16414" y="72251"/>
                    <a:pt x="18450" y="72251"/>
                    <a:pt x="20457" y="72282"/>
                  </a:cubicBezTo>
                  <a:cubicBezTo>
                    <a:pt x="22432" y="72282"/>
                    <a:pt x="24408" y="72312"/>
                    <a:pt x="26384" y="72312"/>
                  </a:cubicBezTo>
                  <a:lnTo>
                    <a:pt x="29271" y="72312"/>
                  </a:lnTo>
                  <a:cubicBezTo>
                    <a:pt x="30274" y="72312"/>
                    <a:pt x="31308" y="72342"/>
                    <a:pt x="32311" y="72342"/>
                  </a:cubicBezTo>
                  <a:cubicBezTo>
                    <a:pt x="34287" y="72342"/>
                    <a:pt x="36293" y="72373"/>
                    <a:pt x="38268" y="72373"/>
                  </a:cubicBezTo>
                  <a:cubicBezTo>
                    <a:pt x="40001" y="72373"/>
                    <a:pt x="41734" y="72373"/>
                    <a:pt x="43466" y="72403"/>
                  </a:cubicBezTo>
                  <a:cubicBezTo>
                    <a:pt x="43588" y="72403"/>
                    <a:pt x="43709" y="72312"/>
                    <a:pt x="43709" y="72160"/>
                  </a:cubicBezTo>
                  <a:cubicBezTo>
                    <a:pt x="43800" y="72160"/>
                    <a:pt x="43892" y="72069"/>
                    <a:pt x="43892" y="71947"/>
                  </a:cubicBezTo>
                  <a:cubicBezTo>
                    <a:pt x="43892" y="70701"/>
                    <a:pt x="43892" y="69455"/>
                    <a:pt x="43922" y="68209"/>
                  </a:cubicBezTo>
                  <a:cubicBezTo>
                    <a:pt x="43922" y="66902"/>
                    <a:pt x="43922" y="65625"/>
                    <a:pt x="43952" y="64348"/>
                  </a:cubicBezTo>
                  <a:cubicBezTo>
                    <a:pt x="43952" y="61248"/>
                    <a:pt x="43983" y="58148"/>
                    <a:pt x="44013" y="55047"/>
                  </a:cubicBezTo>
                  <a:cubicBezTo>
                    <a:pt x="44013" y="51947"/>
                    <a:pt x="44044" y="48816"/>
                    <a:pt x="44074" y="45716"/>
                  </a:cubicBezTo>
                  <a:cubicBezTo>
                    <a:pt x="44074" y="42524"/>
                    <a:pt x="44104" y="39333"/>
                    <a:pt x="44135" y="36111"/>
                  </a:cubicBezTo>
                  <a:cubicBezTo>
                    <a:pt x="44135" y="32980"/>
                    <a:pt x="44165" y="29849"/>
                    <a:pt x="44196" y="26688"/>
                  </a:cubicBezTo>
                  <a:cubicBezTo>
                    <a:pt x="44226" y="23527"/>
                    <a:pt x="44226" y="20366"/>
                    <a:pt x="44256" y="17174"/>
                  </a:cubicBezTo>
                  <a:cubicBezTo>
                    <a:pt x="44287" y="14135"/>
                    <a:pt x="44287" y="11095"/>
                    <a:pt x="44317" y="8025"/>
                  </a:cubicBezTo>
                  <a:cubicBezTo>
                    <a:pt x="44348" y="5533"/>
                    <a:pt x="44348" y="3010"/>
                    <a:pt x="44378" y="487"/>
                  </a:cubicBezTo>
                  <a:cubicBezTo>
                    <a:pt x="44378" y="396"/>
                    <a:pt x="44317" y="305"/>
                    <a:pt x="44256" y="275"/>
                  </a:cubicBezTo>
                  <a:cubicBezTo>
                    <a:pt x="44256" y="244"/>
                    <a:pt x="44256" y="244"/>
                    <a:pt x="44256" y="214"/>
                  </a:cubicBezTo>
                  <a:cubicBezTo>
                    <a:pt x="44256" y="123"/>
                    <a:pt x="44165" y="1"/>
                    <a:pt x="44044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7">
              <a:extLst>
                <a:ext uri="{FF2B5EF4-FFF2-40B4-BE49-F238E27FC236}">
                  <a16:creationId xmlns:a16="http://schemas.microsoft.com/office/drawing/2014/main" id="{FA51658A-F23C-9A4A-8D07-09BD3F969334}"/>
                </a:ext>
              </a:extLst>
            </p:cNvPr>
            <p:cNvSpPr/>
            <p:nvPr/>
          </p:nvSpPr>
          <p:spPr>
            <a:xfrm>
              <a:off x="501040" y="618547"/>
              <a:ext cx="50232" cy="47653"/>
            </a:xfrm>
            <a:custGeom>
              <a:avLst/>
              <a:gdLst/>
              <a:ahLst/>
              <a:cxnLst/>
              <a:rect l="l" t="t" r="r" b="b"/>
              <a:pathLst>
                <a:path w="2240" h="2125" extrusionOk="0">
                  <a:moveTo>
                    <a:pt x="1662" y="0"/>
                  </a:moveTo>
                  <a:cubicBezTo>
                    <a:pt x="1389" y="213"/>
                    <a:pt x="1085" y="365"/>
                    <a:pt x="690" y="365"/>
                  </a:cubicBezTo>
                  <a:lnTo>
                    <a:pt x="598" y="365"/>
                  </a:lnTo>
                  <a:cubicBezTo>
                    <a:pt x="538" y="334"/>
                    <a:pt x="446" y="334"/>
                    <a:pt x="386" y="334"/>
                  </a:cubicBezTo>
                  <a:cubicBezTo>
                    <a:pt x="386" y="334"/>
                    <a:pt x="355" y="365"/>
                    <a:pt x="355" y="365"/>
                  </a:cubicBezTo>
                  <a:cubicBezTo>
                    <a:pt x="173" y="608"/>
                    <a:pt x="51" y="821"/>
                    <a:pt x="21" y="1064"/>
                  </a:cubicBezTo>
                  <a:cubicBezTo>
                    <a:pt x="0" y="1697"/>
                    <a:pt x="488" y="2124"/>
                    <a:pt x="1013" y="2124"/>
                  </a:cubicBezTo>
                  <a:cubicBezTo>
                    <a:pt x="1269" y="2124"/>
                    <a:pt x="1534" y="2023"/>
                    <a:pt x="1753" y="1793"/>
                  </a:cubicBezTo>
                  <a:cubicBezTo>
                    <a:pt x="2179" y="1307"/>
                    <a:pt x="2240" y="395"/>
                    <a:pt x="1662" y="30"/>
                  </a:cubicBezTo>
                  <a:lnTo>
                    <a:pt x="16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7">
              <a:extLst>
                <a:ext uri="{FF2B5EF4-FFF2-40B4-BE49-F238E27FC236}">
                  <a16:creationId xmlns:a16="http://schemas.microsoft.com/office/drawing/2014/main" id="{B9142673-0AD9-095E-CA50-C3B28DDFD6AF}"/>
                </a:ext>
              </a:extLst>
            </p:cNvPr>
            <p:cNvSpPr/>
            <p:nvPr/>
          </p:nvSpPr>
          <p:spPr>
            <a:xfrm>
              <a:off x="488078" y="561969"/>
              <a:ext cx="59785" cy="54224"/>
            </a:xfrm>
            <a:custGeom>
              <a:avLst/>
              <a:gdLst/>
              <a:ahLst/>
              <a:cxnLst/>
              <a:rect l="l" t="t" r="r" b="b"/>
              <a:pathLst>
                <a:path w="2666" h="2418" extrusionOk="0">
                  <a:moveTo>
                    <a:pt x="1784" y="0"/>
                  </a:moveTo>
                  <a:cubicBezTo>
                    <a:pt x="1541" y="152"/>
                    <a:pt x="1268" y="243"/>
                    <a:pt x="964" y="243"/>
                  </a:cubicBezTo>
                  <a:lnTo>
                    <a:pt x="842" y="243"/>
                  </a:lnTo>
                  <a:cubicBezTo>
                    <a:pt x="781" y="243"/>
                    <a:pt x="751" y="213"/>
                    <a:pt x="690" y="213"/>
                  </a:cubicBezTo>
                  <a:cubicBezTo>
                    <a:pt x="690" y="213"/>
                    <a:pt x="690" y="243"/>
                    <a:pt x="690" y="243"/>
                  </a:cubicBezTo>
                  <a:cubicBezTo>
                    <a:pt x="1" y="1009"/>
                    <a:pt x="298" y="2418"/>
                    <a:pt x="1220" y="2418"/>
                  </a:cubicBezTo>
                  <a:cubicBezTo>
                    <a:pt x="1397" y="2418"/>
                    <a:pt x="1595" y="2366"/>
                    <a:pt x="1815" y="2250"/>
                  </a:cubicBezTo>
                  <a:cubicBezTo>
                    <a:pt x="2514" y="1854"/>
                    <a:pt x="2666" y="699"/>
                    <a:pt x="2027" y="213"/>
                  </a:cubicBezTo>
                  <a:cubicBezTo>
                    <a:pt x="1967" y="152"/>
                    <a:pt x="1906" y="91"/>
                    <a:pt x="1845" y="61"/>
                  </a:cubicBezTo>
                  <a:cubicBezTo>
                    <a:pt x="1815" y="31"/>
                    <a:pt x="1784" y="31"/>
                    <a:pt x="17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7">
              <a:extLst>
                <a:ext uri="{FF2B5EF4-FFF2-40B4-BE49-F238E27FC236}">
                  <a16:creationId xmlns:a16="http://schemas.microsoft.com/office/drawing/2014/main" id="{989E83CE-DB2D-FE0D-E896-56AA7234FC21}"/>
                </a:ext>
              </a:extLst>
            </p:cNvPr>
            <p:cNvSpPr/>
            <p:nvPr/>
          </p:nvSpPr>
          <p:spPr>
            <a:xfrm>
              <a:off x="492630" y="513643"/>
              <a:ext cx="44334" cy="44289"/>
            </a:xfrm>
            <a:custGeom>
              <a:avLst/>
              <a:gdLst/>
              <a:ahLst/>
              <a:cxnLst/>
              <a:rect l="l" t="t" r="r" b="b"/>
              <a:pathLst>
                <a:path w="1977" h="1975" extrusionOk="0">
                  <a:moveTo>
                    <a:pt x="927" y="1"/>
                  </a:moveTo>
                  <a:cubicBezTo>
                    <a:pt x="727" y="1"/>
                    <a:pt x="528" y="58"/>
                    <a:pt x="365" y="180"/>
                  </a:cubicBezTo>
                  <a:cubicBezTo>
                    <a:pt x="122" y="392"/>
                    <a:pt x="1" y="696"/>
                    <a:pt x="1" y="970"/>
                  </a:cubicBezTo>
                  <a:cubicBezTo>
                    <a:pt x="1" y="1472"/>
                    <a:pt x="317" y="1974"/>
                    <a:pt x="864" y="1974"/>
                  </a:cubicBezTo>
                  <a:cubicBezTo>
                    <a:pt x="880" y="1974"/>
                    <a:pt x="896" y="1974"/>
                    <a:pt x="913" y="1973"/>
                  </a:cubicBezTo>
                  <a:cubicBezTo>
                    <a:pt x="1490" y="1821"/>
                    <a:pt x="1976" y="1243"/>
                    <a:pt x="1855" y="635"/>
                  </a:cubicBezTo>
                  <a:cubicBezTo>
                    <a:pt x="1733" y="230"/>
                    <a:pt x="1328" y="1"/>
                    <a:pt x="9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7">
              <a:extLst>
                <a:ext uri="{FF2B5EF4-FFF2-40B4-BE49-F238E27FC236}">
                  <a16:creationId xmlns:a16="http://schemas.microsoft.com/office/drawing/2014/main" id="{8984B6D7-7804-8F54-B9F9-EB353499199F}"/>
                </a:ext>
              </a:extLst>
            </p:cNvPr>
            <p:cNvSpPr/>
            <p:nvPr/>
          </p:nvSpPr>
          <p:spPr>
            <a:xfrm>
              <a:off x="683601" y="660796"/>
              <a:ext cx="56489" cy="49806"/>
            </a:xfrm>
            <a:custGeom>
              <a:avLst/>
              <a:gdLst/>
              <a:ahLst/>
              <a:cxnLst/>
              <a:rect l="l" t="t" r="r" b="b"/>
              <a:pathLst>
                <a:path w="2519" h="2221" extrusionOk="0">
                  <a:moveTo>
                    <a:pt x="816" y="1"/>
                  </a:moveTo>
                  <a:cubicBezTo>
                    <a:pt x="543" y="122"/>
                    <a:pt x="391" y="426"/>
                    <a:pt x="299" y="700"/>
                  </a:cubicBezTo>
                  <a:cubicBezTo>
                    <a:pt x="1" y="1357"/>
                    <a:pt x="466" y="2220"/>
                    <a:pt x="1204" y="2220"/>
                  </a:cubicBezTo>
                  <a:cubicBezTo>
                    <a:pt x="1216" y="2220"/>
                    <a:pt x="1229" y="2220"/>
                    <a:pt x="1242" y="2219"/>
                  </a:cubicBezTo>
                  <a:cubicBezTo>
                    <a:pt x="2093" y="2068"/>
                    <a:pt x="2518" y="943"/>
                    <a:pt x="2093" y="244"/>
                  </a:cubicBezTo>
                  <a:lnTo>
                    <a:pt x="2093" y="244"/>
                  </a:lnTo>
                  <a:cubicBezTo>
                    <a:pt x="1971" y="274"/>
                    <a:pt x="1819" y="274"/>
                    <a:pt x="1698" y="274"/>
                  </a:cubicBezTo>
                  <a:lnTo>
                    <a:pt x="1424" y="274"/>
                  </a:lnTo>
                  <a:cubicBezTo>
                    <a:pt x="1181" y="213"/>
                    <a:pt x="999" y="122"/>
                    <a:pt x="8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7">
              <a:extLst>
                <a:ext uri="{FF2B5EF4-FFF2-40B4-BE49-F238E27FC236}">
                  <a16:creationId xmlns:a16="http://schemas.microsoft.com/office/drawing/2014/main" id="{A85DEB1A-E9D5-6D5F-6D4A-5E89A041D36A}"/>
                </a:ext>
              </a:extLst>
            </p:cNvPr>
            <p:cNvSpPr/>
            <p:nvPr/>
          </p:nvSpPr>
          <p:spPr>
            <a:xfrm>
              <a:off x="696451" y="608994"/>
              <a:ext cx="52497" cy="47877"/>
            </a:xfrm>
            <a:custGeom>
              <a:avLst/>
              <a:gdLst/>
              <a:ahLst/>
              <a:cxnLst/>
              <a:rect l="l" t="t" r="r" b="b"/>
              <a:pathLst>
                <a:path w="2341" h="2135" extrusionOk="0">
                  <a:moveTo>
                    <a:pt x="851" y="1"/>
                  </a:moveTo>
                  <a:cubicBezTo>
                    <a:pt x="243" y="244"/>
                    <a:pt x="0" y="1064"/>
                    <a:pt x="304" y="1642"/>
                  </a:cubicBezTo>
                  <a:cubicBezTo>
                    <a:pt x="463" y="1986"/>
                    <a:pt x="766" y="2134"/>
                    <a:pt x="1087" y="2134"/>
                  </a:cubicBezTo>
                  <a:cubicBezTo>
                    <a:pt x="1504" y="2134"/>
                    <a:pt x="1952" y="1885"/>
                    <a:pt x="2158" y="1490"/>
                  </a:cubicBezTo>
                  <a:cubicBezTo>
                    <a:pt x="2310" y="1156"/>
                    <a:pt x="2341" y="730"/>
                    <a:pt x="2219" y="396"/>
                  </a:cubicBezTo>
                  <a:lnTo>
                    <a:pt x="2219" y="396"/>
                  </a:lnTo>
                  <a:cubicBezTo>
                    <a:pt x="2067" y="426"/>
                    <a:pt x="1915" y="456"/>
                    <a:pt x="1733" y="456"/>
                  </a:cubicBezTo>
                  <a:lnTo>
                    <a:pt x="1702" y="456"/>
                  </a:lnTo>
                  <a:cubicBezTo>
                    <a:pt x="1307" y="396"/>
                    <a:pt x="1033" y="244"/>
                    <a:pt x="8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7">
              <a:extLst>
                <a:ext uri="{FF2B5EF4-FFF2-40B4-BE49-F238E27FC236}">
                  <a16:creationId xmlns:a16="http://schemas.microsoft.com/office/drawing/2014/main" id="{58C9D9D1-111D-3984-4CAF-9F85695194FA}"/>
                </a:ext>
              </a:extLst>
            </p:cNvPr>
            <p:cNvSpPr/>
            <p:nvPr/>
          </p:nvSpPr>
          <p:spPr>
            <a:xfrm>
              <a:off x="709390" y="559928"/>
              <a:ext cx="63418" cy="49088"/>
            </a:xfrm>
            <a:custGeom>
              <a:avLst/>
              <a:gdLst/>
              <a:ahLst/>
              <a:cxnLst/>
              <a:rect l="l" t="t" r="r" b="b"/>
              <a:pathLst>
                <a:path w="2828" h="2189" extrusionOk="0">
                  <a:moveTo>
                    <a:pt x="1308" y="0"/>
                  </a:moveTo>
                  <a:cubicBezTo>
                    <a:pt x="213" y="213"/>
                    <a:pt x="1" y="2158"/>
                    <a:pt x="1277" y="2189"/>
                  </a:cubicBezTo>
                  <a:cubicBezTo>
                    <a:pt x="2584" y="1976"/>
                    <a:pt x="2827" y="0"/>
                    <a:pt x="13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7">
              <a:extLst>
                <a:ext uri="{FF2B5EF4-FFF2-40B4-BE49-F238E27FC236}">
                  <a16:creationId xmlns:a16="http://schemas.microsoft.com/office/drawing/2014/main" id="{B3E8974B-9670-BC6F-A071-5D3CD20EC808}"/>
                </a:ext>
              </a:extLst>
            </p:cNvPr>
            <p:cNvSpPr/>
            <p:nvPr/>
          </p:nvSpPr>
          <p:spPr>
            <a:xfrm>
              <a:off x="494671" y="618009"/>
              <a:ext cx="57363" cy="20990"/>
            </a:xfrm>
            <a:custGeom>
              <a:avLst/>
              <a:gdLst/>
              <a:ahLst/>
              <a:cxnLst/>
              <a:rect l="l" t="t" r="r" b="b"/>
              <a:pathLst>
                <a:path w="2558" h="936" extrusionOk="0">
                  <a:moveTo>
                    <a:pt x="1931" y="0"/>
                  </a:moveTo>
                  <a:cubicBezTo>
                    <a:pt x="1715" y="0"/>
                    <a:pt x="1462" y="206"/>
                    <a:pt x="1247" y="206"/>
                  </a:cubicBezTo>
                  <a:cubicBezTo>
                    <a:pt x="1207" y="219"/>
                    <a:pt x="1161" y="223"/>
                    <a:pt x="1112" y="223"/>
                  </a:cubicBezTo>
                  <a:cubicBezTo>
                    <a:pt x="958" y="223"/>
                    <a:pt x="774" y="178"/>
                    <a:pt x="627" y="178"/>
                  </a:cubicBezTo>
                  <a:cubicBezTo>
                    <a:pt x="468" y="178"/>
                    <a:pt x="352" y="231"/>
                    <a:pt x="366" y="450"/>
                  </a:cubicBezTo>
                  <a:cubicBezTo>
                    <a:pt x="1" y="814"/>
                    <a:pt x="670" y="936"/>
                    <a:pt x="943" y="936"/>
                  </a:cubicBezTo>
                  <a:cubicBezTo>
                    <a:pt x="1490" y="936"/>
                    <a:pt x="2129" y="784"/>
                    <a:pt x="2463" y="358"/>
                  </a:cubicBezTo>
                  <a:cubicBezTo>
                    <a:pt x="2558" y="169"/>
                    <a:pt x="2412" y="16"/>
                    <a:pt x="2242" y="16"/>
                  </a:cubicBezTo>
                  <a:cubicBezTo>
                    <a:pt x="2194" y="16"/>
                    <a:pt x="2145" y="28"/>
                    <a:pt x="2098" y="54"/>
                  </a:cubicBezTo>
                  <a:cubicBezTo>
                    <a:pt x="2046" y="15"/>
                    <a:pt x="1990" y="0"/>
                    <a:pt x="193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7">
              <a:extLst>
                <a:ext uri="{FF2B5EF4-FFF2-40B4-BE49-F238E27FC236}">
                  <a16:creationId xmlns:a16="http://schemas.microsoft.com/office/drawing/2014/main" id="{81580CD4-4DCC-45D1-EAFA-0F7F6C23BFF3}"/>
                </a:ext>
              </a:extLst>
            </p:cNvPr>
            <p:cNvSpPr/>
            <p:nvPr/>
          </p:nvSpPr>
          <p:spPr>
            <a:xfrm>
              <a:off x="486508" y="559570"/>
              <a:ext cx="57946" cy="21259"/>
            </a:xfrm>
            <a:custGeom>
              <a:avLst/>
              <a:gdLst/>
              <a:ahLst/>
              <a:cxnLst/>
              <a:rect l="l" t="t" r="r" b="b"/>
              <a:pathLst>
                <a:path w="2584" h="948" extrusionOk="0">
                  <a:moveTo>
                    <a:pt x="2052" y="1"/>
                  </a:moveTo>
                  <a:cubicBezTo>
                    <a:pt x="1961" y="1"/>
                    <a:pt x="1870" y="46"/>
                    <a:pt x="1824" y="138"/>
                  </a:cubicBezTo>
                  <a:cubicBezTo>
                    <a:pt x="1540" y="303"/>
                    <a:pt x="1220" y="322"/>
                    <a:pt x="905" y="322"/>
                  </a:cubicBezTo>
                  <a:cubicBezTo>
                    <a:pt x="816" y="322"/>
                    <a:pt x="726" y="320"/>
                    <a:pt x="638" y="320"/>
                  </a:cubicBezTo>
                  <a:cubicBezTo>
                    <a:pt x="0" y="594"/>
                    <a:pt x="547" y="928"/>
                    <a:pt x="973" y="928"/>
                  </a:cubicBezTo>
                  <a:cubicBezTo>
                    <a:pt x="1049" y="941"/>
                    <a:pt x="1125" y="948"/>
                    <a:pt x="1199" y="948"/>
                  </a:cubicBezTo>
                  <a:cubicBezTo>
                    <a:pt x="1625" y="948"/>
                    <a:pt x="2013" y="744"/>
                    <a:pt x="2401" y="563"/>
                  </a:cubicBezTo>
                  <a:cubicBezTo>
                    <a:pt x="2584" y="442"/>
                    <a:pt x="2493" y="138"/>
                    <a:pt x="2280" y="138"/>
                  </a:cubicBezTo>
                  <a:cubicBezTo>
                    <a:pt x="2234" y="46"/>
                    <a:pt x="2143" y="1"/>
                    <a:pt x="2052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7">
              <a:extLst>
                <a:ext uri="{FF2B5EF4-FFF2-40B4-BE49-F238E27FC236}">
                  <a16:creationId xmlns:a16="http://schemas.microsoft.com/office/drawing/2014/main" id="{A8FB7A13-5436-B323-7DAE-47A5E774A3C8}"/>
                </a:ext>
              </a:extLst>
            </p:cNvPr>
            <p:cNvSpPr/>
            <p:nvPr/>
          </p:nvSpPr>
          <p:spPr>
            <a:xfrm>
              <a:off x="675663" y="656580"/>
              <a:ext cx="65100" cy="28749"/>
            </a:xfrm>
            <a:custGeom>
              <a:avLst/>
              <a:gdLst/>
              <a:ahLst/>
              <a:cxnLst/>
              <a:rect l="l" t="t" r="r" b="b"/>
              <a:pathLst>
                <a:path w="2903" h="1282" extrusionOk="0">
                  <a:moveTo>
                    <a:pt x="1055" y="0"/>
                  </a:moveTo>
                  <a:cubicBezTo>
                    <a:pt x="931" y="0"/>
                    <a:pt x="845" y="64"/>
                    <a:pt x="836" y="249"/>
                  </a:cubicBezTo>
                  <a:cubicBezTo>
                    <a:pt x="0" y="458"/>
                    <a:pt x="1450" y="1253"/>
                    <a:pt x="1820" y="1253"/>
                  </a:cubicBezTo>
                  <a:cubicBezTo>
                    <a:pt x="1826" y="1253"/>
                    <a:pt x="1833" y="1253"/>
                    <a:pt x="1839" y="1252"/>
                  </a:cubicBezTo>
                  <a:cubicBezTo>
                    <a:pt x="1971" y="1252"/>
                    <a:pt x="2178" y="1281"/>
                    <a:pt x="2372" y="1281"/>
                  </a:cubicBezTo>
                  <a:cubicBezTo>
                    <a:pt x="2624" y="1281"/>
                    <a:pt x="2855" y="1233"/>
                    <a:pt x="2872" y="1009"/>
                  </a:cubicBezTo>
                  <a:cubicBezTo>
                    <a:pt x="2872" y="827"/>
                    <a:pt x="2720" y="766"/>
                    <a:pt x="2568" y="736"/>
                  </a:cubicBezTo>
                  <a:cubicBezTo>
                    <a:pt x="2751" y="705"/>
                    <a:pt x="2903" y="523"/>
                    <a:pt x="2812" y="341"/>
                  </a:cubicBezTo>
                  <a:cubicBezTo>
                    <a:pt x="2757" y="268"/>
                    <a:pt x="2691" y="244"/>
                    <a:pt x="2619" y="244"/>
                  </a:cubicBezTo>
                  <a:cubicBezTo>
                    <a:pt x="2483" y="244"/>
                    <a:pt x="2323" y="328"/>
                    <a:pt x="2166" y="328"/>
                  </a:cubicBezTo>
                  <a:cubicBezTo>
                    <a:pt x="2128" y="328"/>
                    <a:pt x="2089" y="323"/>
                    <a:pt x="2052" y="310"/>
                  </a:cubicBezTo>
                  <a:cubicBezTo>
                    <a:pt x="2045" y="311"/>
                    <a:pt x="2037" y="311"/>
                    <a:pt x="2029" y="311"/>
                  </a:cubicBezTo>
                  <a:cubicBezTo>
                    <a:pt x="1790" y="311"/>
                    <a:pt x="1329" y="0"/>
                    <a:pt x="105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7">
              <a:extLst>
                <a:ext uri="{FF2B5EF4-FFF2-40B4-BE49-F238E27FC236}">
                  <a16:creationId xmlns:a16="http://schemas.microsoft.com/office/drawing/2014/main" id="{2086B7B3-7083-B3EC-FAA8-CF546314F74F}"/>
                </a:ext>
              </a:extLst>
            </p:cNvPr>
            <p:cNvSpPr/>
            <p:nvPr/>
          </p:nvSpPr>
          <p:spPr>
            <a:xfrm>
              <a:off x="692213" y="606954"/>
              <a:ext cx="65997" cy="27538"/>
            </a:xfrm>
            <a:custGeom>
              <a:avLst/>
              <a:gdLst/>
              <a:ahLst/>
              <a:cxnLst/>
              <a:rect l="l" t="t" r="r" b="b"/>
              <a:pathLst>
                <a:path w="2943" h="1228" extrusionOk="0">
                  <a:moveTo>
                    <a:pt x="979" y="0"/>
                  </a:moveTo>
                  <a:cubicBezTo>
                    <a:pt x="888" y="0"/>
                    <a:pt x="797" y="31"/>
                    <a:pt x="767" y="92"/>
                  </a:cubicBezTo>
                  <a:cubicBezTo>
                    <a:pt x="1" y="327"/>
                    <a:pt x="1290" y="1219"/>
                    <a:pt x="1730" y="1219"/>
                  </a:cubicBezTo>
                  <a:cubicBezTo>
                    <a:pt x="1744" y="1219"/>
                    <a:pt x="1757" y="1218"/>
                    <a:pt x="1770" y="1216"/>
                  </a:cubicBezTo>
                  <a:cubicBezTo>
                    <a:pt x="1830" y="1222"/>
                    <a:pt x="1916" y="1227"/>
                    <a:pt x="2011" y="1227"/>
                  </a:cubicBezTo>
                  <a:cubicBezTo>
                    <a:pt x="2393" y="1227"/>
                    <a:pt x="2943" y="1149"/>
                    <a:pt x="2773" y="760"/>
                  </a:cubicBezTo>
                  <a:cubicBezTo>
                    <a:pt x="2853" y="600"/>
                    <a:pt x="2721" y="415"/>
                    <a:pt x="2564" y="415"/>
                  </a:cubicBezTo>
                  <a:cubicBezTo>
                    <a:pt x="2543" y="415"/>
                    <a:pt x="2521" y="419"/>
                    <a:pt x="2499" y="426"/>
                  </a:cubicBezTo>
                  <a:cubicBezTo>
                    <a:pt x="2408" y="456"/>
                    <a:pt x="2347" y="456"/>
                    <a:pt x="2256" y="456"/>
                  </a:cubicBezTo>
                  <a:cubicBezTo>
                    <a:pt x="1770" y="456"/>
                    <a:pt x="1374" y="183"/>
                    <a:pt x="979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7">
              <a:extLst>
                <a:ext uri="{FF2B5EF4-FFF2-40B4-BE49-F238E27FC236}">
                  <a16:creationId xmlns:a16="http://schemas.microsoft.com/office/drawing/2014/main" id="{C5344EF9-091B-97AF-C765-5E7D91DD6E16}"/>
                </a:ext>
              </a:extLst>
            </p:cNvPr>
            <p:cNvSpPr/>
            <p:nvPr/>
          </p:nvSpPr>
          <p:spPr>
            <a:xfrm>
              <a:off x="705982" y="694187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7">
              <a:extLst>
                <a:ext uri="{FF2B5EF4-FFF2-40B4-BE49-F238E27FC236}">
                  <a16:creationId xmlns:a16="http://schemas.microsoft.com/office/drawing/2014/main" id="{6BB317BB-186C-C248-9A8F-6665D46FCE6E}"/>
                </a:ext>
              </a:extLst>
            </p:cNvPr>
            <p:cNvSpPr/>
            <p:nvPr/>
          </p:nvSpPr>
          <p:spPr>
            <a:xfrm>
              <a:off x="509000" y="590583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0" y="122"/>
                    <a:pt x="31" y="244"/>
                  </a:cubicBezTo>
                  <a:cubicBezTo>
                    <a:pt x="31" y="366"/>
                    <a:pt x="122" y="457"/>
                    <a:pt x="243" y="457"/>
                  </a:cubicBezTo>
                  <a:cubicBezTo>
                    <a:pt x="395" y="457"/>
                    <a:pt x="487" y="335"/>
                    <a:pt x="456" y="214"/>
                  </a:cubicBezTo>
                  <a:cubicBezTo>
                    <a:pt x="456" y="6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7">
              <a:extLst>
                <a:ext uri="{FF2B5EF4-FFF2-40B4-BE49-F238E27FC236}">
                  <a16:creationId xmlns:a16="http://schemas.microsoft.com/office/drawing/2014/main" id="{A19BD3A7-2350-5D17-1A5E-FC1226F80F9F}"/>
                </a:ext>
              </a:extLst>
            </p:cNvPr>
            <p:cNvSpPr/>
            <p:nvPr/>
          </p:nvSpPr>
          <p:spPr>
            <a:xfrm>
              <a:off x="521940" y="586502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122"/>
                    <a:pt x="1" y="244"/>
                  </a:cubicBezTo>
                  <a:cubicBezTo>
                    <a:pt x="1" y="365"/>
                    <a:pt x="92" y="456"/>
                    <a:pt x="244" y="456"/>
                  </a:cubicBezTo>
                  <a:cubicBezTo>
                    <a:pt x="365" y="456"/>
                    <a:pt x="457" y="335"/>
                    <a:pt x="426" y="213"/>
                  </a:cubicBezTo>
                  <a:cubicBezTo>
                    <a:pt x="426" y="92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7">
              <a:extLst>
                <a:ext uri="{FF2B5EF4-FFF2-40B4-BE49-F238E27FC236}">
                  <a16:creationId xmlns:a16="http://schemas.microsoft.com/office/drawing/2014/main" id="{018C2CF8-FBFA-484B-B8C7-73713F56E31D}"/>
                </a:ext>
              </a:extLst>
            </p:cNvPr>
            <p:cNvSpPr/>
            <p:nvPr/>
          </p:nvSpPr>
          <p:spPr>
            <a:xfrm>
              <a:off x="487854" y="511670"/>
              <a:ext cx="42966" cy="19039"/>
            </a:xfrm>
            <a:custGeom>
              <a:avLst/>
              <a:gdLst/>
              <a:ahLst/>
              <a:cxnLst/>
              <a:rect l="l" t="t" r="r" b="b"/>
              <a:pathLst>
                <a:path w="1916" h="849" extrusionOk="0">
                  <a:moveTo>
                    <a:pt x="1158" y="0"/>
                  </a:moveTo>
                  <a:cubicBezTo>
                    <a:pt x="1022" y="0"/>
                    <a:pt x="875" y="49"/>
                    <a:pt x="791" y="116"/>
                  </a:cubicBezTo>
                  <a:cubicBezTo>
                    <a:pt x="747" y="104"/>
                    <a:pt x="698" y="97"/>
                    <a:pt x="649" y="97"/>
                  </a:cubicBezTo>
                  <a:cubicBezTo>
                    <a:pt x="562" y="97"/>
                    <a:pt x="473" y="119"/>
                    <a:pt x="396" y="176"/>
                  </a:cubicBezTo>
                  <a:cubicBezTo>
                    <a:pt x="366" y="176"/>
                    <a:pt x="366" y="237"/>
                    <a:pt x="366" y="268"/>
                  </a:cubicBezTo>
                  <a:cubicBezTo>
                    <a:pt x="1" y="450"/>
                    <a:pt x="396" y="815"/>
                    <a:pt x="670" y="815"/>
                  </a:cubicBezTo>
                  <a:cubicBezTo>
                    <a:pt x="755" y="837"/>
                    <a:pt x="844" y="848"/>
                    <a:pt x="934" y="848"/>
                  </a:cubicBezTo>
                  <a:cubicBezTo>
                    <a:pt x="1328" y="848"/>
                    <a:pt x="1743" y="638"/>
                    <a:pt x="1916" y="268"/>
                  </a:cubicBezTo>
                  <a:cubicBezTo>
                    <a:pt x="1916" y="89"/>
                    <a:pt x="1822" y="16"/>
                    <a:pt x="1701" y="16"/>
                  </a:cubicBezTo>
                  <a:cubicBezTo>
                    <a:pt x="1616" y="16"/>
                    <a:pt x="1518" y="53"/>
                    <a:pt x="1430" y="116"/>
                  </a:cubicBezTo>
                  <a:cubicBezTo>
                    <a:pt x="1375" y="33"/>
                    <a:pt x="1270" y="0"/>
                    <a:pt x="1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7">
              <a:extLst>
                <a:ext uri="{FF2B5EF4-FFF2-40B4-BE49-F238E27FC236}">
                  <a16:creationId xmlns:a16="http://schemas.microsoft.com/office/drawing/2014/main" id="{53BA2A82-3DDC-DE5B-83EB-583B7A051BC4}"/>
                </a:ext>
              </a:extLst>
            </p:cNvPr>
            <p:cNvSpPr/>
            <p:nvPr/>
          </p:nvSpPr>
          <p:spPr>
            <a:xfrm>
              <a:off x="722464" y="557708"/>
              <a:ext cx="50030" cy="28839"/>
            </a:xfrm>
            <a:custGeom>
              <a:avLst/>
              <a:gdLst/>
              <a:ahLst/>
              <a:cxnLst/>
              <a:rect l="l" t="t" r="r" b="b"/>
              <a:pathLst>
                <a:path w="2231" h="1286" extrusionOk="0">
                  <a:moveTo>
                    <a:pt x="607" y="0"/>
                  </a:moveTo>
                  <a:cubicBezTo>
                    <a:pt x="535" y="0"/>
                    <a:pt x="466" y="23"/>
                    <a:pt x="421" y="99"/>
                  </a:cubicBezTo>
                  <a:cubicBezTo>
                    <a:pt x="399" y="94"/>
                    <a:pt x="378" y="91"/>
                    <a:pt x="358" y="91"/>
                  </a:cubicBezTo>
                  <a:cubicBezTo>
                    <a:pt x="147" y="91"/>
                    <a:pt x="0" y="361"/>
                    <a:pt x="56" y="555"/>
                  </a:cubicBezTo>
                  <a:cubicBezTo>
                    <a:pt x="147" y="920"/>
                    <a:pt x="512" y="1133"/>
                    <a:pt x="846" y="1254"/>
                  </a:cubicBezTo>
                  <a:cubicBezTo>
                    <a:pt x="892" y="1275"/>
                    <a:pt x="948" y="1285"/>
                    <a:pt x="1009" y="1285"/>
                  </a:cubicBezTo>
                  <a:cubicBezTo>
                    <a:pt x="1467" y="1285"/>
                    <a:pt x="2230" y="736"/>
                    <a:pt x="1667" y="494"/>
                  </a:cubicBezTo>
                  <a:cubicBezTo>
                    <a:pt x="1636" y="433"/>
                    <a:pt x="1606" y="403"/>
                    <a:pt x="1576" y="342"/>
                  </a:cubicBezTo>
                  <a:cubicBezTo>
                    <a:pt x="1515" y="312"/>
                    <a:pt x="1454" y="281"/>
                    <a:pt x="1424" y="251"/>
                  </a:cubicBezTo>
                  <a:cubicBezTo>
                    <a:pt x="1352" y="107"/>
                    <a:pt x="1127" y="20"/>
                    <a:pt x="946" y="20"/>
                  </a:cubicBezTo>
                  <a:cubicBezTo>
                    <a:pt x="899" y="20"/>
                    <a:pt x="854" y="26"/>
                    <a:pt x="816" y="38"/>
                  </a:cubicBezTo>
                  <a:cubicBezTo>
                    <a:pt x="755" y="23"/>
                    <a:pt x="679" y="0"/>
                    <a:pt x="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7">
              <a:extLst>
                <a:ext uri="{FF2B5EF4-FFF2-40B4-BE49-F238E27FC236}">
                  <a16:creationId xmlns:a16="http://schemas.microsoft.com/office/drawing/2014/main" id="{31AE9B39-94AC-F84E-4BE1-55CD5475A1DD}"/>
                </a:ext>
              </a:extLst>
            </p:cNvPr>
            <p:cNvSpPr/>
            <p:nvPr/>
          </p:nvSpPr>
          <p:spPr>
            <a:xfrm>
              <a:off x="244520" y="283182"/>
              <a:ext cx="707554" cy="1085841"/>
            </a:xfrm>
            <a:custGeom>
              <a:avLst/>
              <a:gdLst/>
              <a:ahLst/>
              <a:cxnLst/>
              <a:rect l="l" t="t" r="r" b="b"/>
              <a:pathLst>
                <a:path w="31552" h="48421" extrusionOk="0">
                  <a:moveTo>
                    <a:pt x="31551" y="0"/>
                  </a:moveTo>
                  <a:lnTo>
                    <a:pt x="31551" y="0"/>
                  </a:lnTo>
                  <a:cubicBezTo>
                    <a:pt x="29910" y="31"/>
                    <a:pt x="28238" y="31"/>
                    <a:pt x="26597" y="61"/>
                  </a:cubicBezTo>
                  <a:cubicBezTo>
                    <a:pt x="24621" y="61"/>
                    <a:pt x="22676" y="92"/>
                    <a:pt x="20700" y="122"/>
                  </a:cubicBezTo>
                  <a:cubicBezTo>
                    <a:pt x="18755" y="122"/>
                    <a:pt x="16840" y="152"/>
                    <a:pt x="14925" y="152"/>
                  </a:cubicBezTo>
                  <a:cubicBezTo>
                    <a:pt x="12797" y="183"/>
                    <a:pt x="10700" y="213"/>
                    <a:pt x="8603" y="244"/>
                  </a:cubicBezTo>
                  <a:cubicBezTo>
                    <a:pt x="6657" y="244"/>
                    <a:pt x="4712" y="274"/>
                    <a:pt x="2767" y="304"/>
                  </a:cubicBezTo>
                  <a:lnTo>
                    <a:pt x="1" y="304"/>
                  </a:lnTo>
                  <a:cubicBezTo>
                    <a:pt x="1" y="2797"/>
                    <a:pt x="31" y="5259"/>
                    <a:pt x="31" y="7751"/>
                  </a:cubicBezTo>
                  <a:cubicBezTo>
                    <a:pt x="31" y="10457"/>
                    <a:pt x="61" y="13162"/>
                    <a:pt x="61" y="15867"/>
                  </a:cubicBezTo>
                  <a:cubicBezTo>
                    <a:pt x="61" y="18633"/>
                    <a:pt x="61" y="21369"/>
                    <a:pt x="92" y="24135"/>
                  </a:cubicBezTo>
                  <a:cubicBezTo>
                    <a:pt x="92" y="26809"/>
                    <a:pt x="92" y="29484"/>
                    <a:pt x="122" y="32129"/>
                  </a:cubicBezTo>
                  <a:cubicBezTo>
                    <a:pt x="122" y="34895"/>
                    <a:pt x="122" y="37661"/>
                    <a:pt x="153" y="40427"/>
                  </a:cubicBezTo>
                  <a:cubicBezTo>
                    <a:pt x="153" y="43071"/>
                    <a:pt x="153" y="45715"/>
                    <a:pt x="153" y="48360"/>
                  </a:cubicBezTo>
                  <a:lnTo>
                    <a:pt x="153" y="48390"/>
                  </a:lnTo>
                  <a:cubicBezTo>
                    <a:pt x="2098" y="48360"/>
                    <a:pt x="4013" y="48329"/>
                    <a:pt x="5928" y="48299"/>
                  </a:cubicBezTo>
                  <a:cubicBezTo>
                    <a:pt x="6627" y="48269"/>
                    <a:pt x="7296" y="48269"/>
                    <a:pt x="7964" y="48269"/>
                  </a:cubicBezTo>
                  <a:cubicBezTo>
                    <a:pt x="7478" y="45776"/>
                    <a:pt x="7052" y="43253"/>
                    <a:pt x="6840" y="40731"/>
                  </a:cubicBezTo>
                  <a:cubicBezTo>
                    <a:pt x="6475" y="35958"/>
                    <a:pt x="13040" y="37600"/>
                    <a:pt x="9970" y="32919"/>
                  </a:cubicBezTo>
                  <a:cubicBezTo>
                    <a:pt x="9819" y="32615"/>
                    <a:pt x="9636" y="32311"/>
                    <a:pt x="9423" y="32037"/>
                  </a:cubicBezTo>
                  <a:cubicBezTo>
                    <a:pt x="9423" y="32037"/>
                    <a:pt x="9423" y="32037"/>
                    <a:pt x="9423" y="32007"/>
                  </a:cubicBezTo>
                  <a:cubicBezTo>
                    <a:pt x="9363" y="31916"/>
                    <a:pt x="9302" y="31825"/>
                    <a:pt x="9241" y="31703"/>
                  </a:cubicBezTo>
                  <a:cubicBezTo>
                    <a:pt x="9119" y="31551"/>
                    <a:pt x="9028" y="31399"/>
                    <a:pt x="8907" y="31278"/>
                  </a:cubicBezTo>
                  <a:cubicBezTo>
                    <a:pt x="9317" y="31262"/>
                    <a:pt x="9735" y="31262"/>
                    <a:pt x="10153" y="31262"/>
                  </a:cubicBezTo>
                  <a:cubicBezTo>
                    <a:pt x="10571" y="31262"/>
                    <a:pt x="10989" y="31262"/>
                    <a:pt x="11399" y="31247"/>
                  </a:cubicBezTo>
                  <a:lnTo>
                    <a:pt x="11429" y="31247"/>
                  </a:lnTo>
                  <a:cubicBezTo>
                    <a:pt x="8724" y="27539"/>
                    <a:pt x="6870" y="23192"/>
                    <a:pt x="5563" y="18755"/>
                  </a:cubicBezTo>
                  <a:cubicBezTo>
                    <a:pt x="5563" y="18694"/>
                    <a:pt x="5533" y="18633"/>
                    <a:pt x="5502" y="18542"/>
                  </a:cubicBezTo>
                  <a:cubicBezTo>
                    <a:pt x="5502" y="18542"/>
                    <a:pt x="5502" y="18511"/>
                    <a:pt x="5502" y="18481"/>
                  </a:cubicBezTo>
                  <a:cubicBezTo>
                    <a:pt x="5472" y="18390"/>
                    <a:pt x="5442" y="18299"/>
                    <a:pt x="5442" y="18177"/>
                  </a:cubicBezTo>
                  <a:cubicBezTo>
                    <a:pt x="5411" y="18177"/>
                    <a:pt x="5411" y="18177"/>
                    <a:pt x="5411" y="18147"/>
                  </a:cubicBezTo>
                  <a:lnTo>
                    <a:pt x="5411" y="18147"/>
                  </a:lnTo>
                  <a:cubicBezTo>
                    <a:pt x="5442" y="18147"/>
                    <a:pt x="5472" y="18177"/>
                    <a:pt x="5472" y="18177"/>
                  </a:cubicBezTo>
                  <a:cubicBezTo>
                    <a:pt x="5502" y="18207"/>
                    <a:pt x="5533" y="18207"/>
                    <a:pt x="5563" y="18238"/>
                  </a:cubicBezTo>
                  <a:cubicBezTo>
                    <a:pt x="5594" y="18238"/>
                    <a:pt x="5624" y="18268"/>
                    <a:pt x="5654" y="18299"/>
                  </a:cubicBezTo>
                  <a:cubicBezTo>
                    <a:pt x="5715" y="18329"/>
                    <a:pt x="5745" y="18329"/>
                    <a:pt x="5776" y="18359"/>
                  </a:cubicBezTo>
                  <a:cubicBezTo>
                    <a:pt x="5837" y="18420"/>
                    <a:pt x="5897" y="18451"/>
                    <a:pt x="5958" y="18481"/>
                  </a:cubicBezTo>
                  <a:cubicBezTo>
                    <a:pt x="5958" y="18511"/>
                    <a:pt x="5958" y="18511"/>
                    <a:pt x="5989" y="18511"/>
                  </a:cubicBezTo>
                  <a:cubicBezTo>
                    <a:pt x="6019" y="18542"/>
                    <a:pt x="6049" y="18572"/>
                    <a:pt x="6110" y="18603"/>
                  </a:cubicBezTo>
                  <a:cubicBezTo>
                    <a:pt x="9940" y="21581"/>
                    <a:pt x="12007" y="26445"/>
                    <a:pt x="12676" y="31186"/>
                  </a:cubicBezTo>
                  <a:cubicBezTo>
                    <a:pt x="12676" y="31217"/>
                    <a:pt x="12676" y="31217"/>
                    <a:pt x="12676" y="31247"/>
                  </a:cubicBezTo>
                  <a:lnTo>
                    <a:pt x="13223" y="31247"/>
                  </a:lnTo>
                  <a:cubicBezTo>
                    <a:pt x="12888" y="26688"/>
                    <a:pt x="12797" y="22098"/>
                    <a:pt x="12372" y="17539"/>
                  </a:cubicBezTo>
                  <a:cubicBezTo>
                    <a:pt x="12281" y="17539"/>
                    <a:pt x="12189" y="17508"/>
                    <a:pt x="12098" y="17508"/>
                  </a:cubicBezTo>
                  <a:cubicBezTo>
                    <a:pt x="11156" y="17265"/>
                    <a:pt x="10700" y="16080"/>
                    <a:pt x="11247" y="15289"/>
                  </a:cubicBezTo>
                  <a:cubicBezTo>
                    <a:pt x="11308" y="15229"/>
                    <a:pt x="11338" y="15168"/>
                    <a:pt x="11399" y="15107"/>
                  </a:cubicBezTo>
                  <a:cubicBezTo>
                    <a:pt x="10578" y="14560"/>
                    <a:pt x="10518" y="13192"/>
                    <a:pt x="11156" y="12432"/>
                  </a:cubicBezTo>
                  <a:cubicBezTo>
                    <a:pt x="10156" y="11690"/>
                    <a:pt x="10633" y="9794"/>
                    <a:pt x="12004" y="9794"/>
                  </a:cubicBezTo>
                  <a:cubicBezTo>
                    <a:pt x="12093" y="9794"/>
                    <a:pt x="12185" y="9802"/>
                    <a:pt x="12281" y="9818"/>
                  </a:cubicBezTo>
                  <a:cubicBezTo>
                    <a:pt x="13557" y="10122"/>
                    <a:pt x="13618" y="11399"/>
                    <a:pt x="13010" y="12128"/>
                  </a:cubicBezTo>
                  <a:cubicBezTo>
                    <a:pt x="13892" y="12645"/>
                    <a:pt x="13922" y="13861"/>
                    <a:pt x="13405" y="14621"/>
                  </a:cubicBezTo>
                  <a:cubicBezTo>
                    <a:pt x="13588" y="14712"/>
                    <a:pt x="13740" y="14955"/>
                    <a:pt x="13831" y="15107"/>
                  </a:cubicBezTo>
                  <a:cubicBezTo>
                    <a:pt x="14287" y="15989"/>
                    <a:pt x="13709" y="17235"/>
                    <a:pt x="12797" y="17508"/>
                  </a:cubicBezTo>
                  <a:cubicBezTo>
                    <a:pt x="13284" y="22007"/>
                    <a:pt x="13253" y="26536"/>
                    <a:pt x="13679" y="31065"/>
                  </a:cubicBezTo>
                  <a:cubicBezTo>
                    <a:pt x="13679" y="31126"/>
                    <a:pt x="13679" y="31186"/>
                    <a:pt x="13679" y="31247"/>
                  </a:cubicBezTo>
                  <a:lnTo>
                    <a:pt x="14439" y="31247"/>
                  </a:lnTo>
                  <a:cubicBezTo>
                    <a:pt x="14013" y="26627"/>
                    <a:pt x="14925" y="21824"/>
                    <a:pt x="16992" y="17660"/>
                  </a:cubicBezTo>
                  <a:cubicBezTo>
                    <a:pt x="16992" y="17630"/>
                    <a:pt x="17022" y="17630"/>
                    <a:pt x="17022" y="17600"/>
                  </a:cubicBezTo>
                  <a:lnTo>
                    <a:pt x="17053" y="17539"/>
                  </a:lnTo>
                  <a:cubicBezTo>
                    <a:pt x="17053" y="17508"/>
                    <a:pt x="17083" y="17478"/>
                    <a:pt x="17083" y="17478"/>
                  </a:cubicBezTo>
                  <a:lnTo>
                    <a:pt x="17113" y="17448"/>
                  </a:lnTo>
                  <a:cubicBezTo>
                    <a:pt x="17113" y="17417"/>
                    <a:pt x="17144" y="17387"/>
                    <a:pt x="17144" y="17387"/>
                  </a:cubicBezTo>
                  <a:cubicBezTo>
                    <a:pt x="17205" y="17265"/>
                    <a:pt x="17265" y="17174"/>
                    <a:pt x="17326" y="17083"/>
                  </a:cubicBezTo>
                  <a:cubicBezTo>
                    <a:pt x="17326" y="17174"/>
                    <a:pt x="17357" y="17235"/>
                    <a:pt x="17357" y="17326"/>
                  </a:cubicBezTo>
                  <a:cubicBezTo>
                    <a:pt x="17387" y="17448"/>
                    <a:pt x="17387" y="17569"/>
                    <a:pt x="17417" y="17691"/>
                  </a:cubicBezTo>
                  <a:cubicBezTo>
                    <a:pt x="17417" y="17721"/>
                    <a:pt x="17417" y="17751"/>
                    <a:pt x="17448" y="17782"/>
                  </a:cubicBezTo>
                  <a:cubicBezTo>
                    <a:pt x="17448" y="17782"/>
                    <a:pt x="17448" y="17812"/>
                    <a:pt x="17448" y="17812"/>
                  </a:cubicBezTo>
                  <a:lnTo>
                    <a:pt x="17448" y="17843"/>
                  </a:lnTo>
                  <a:cubicBezTo>
                    <a:pt x="17813" y="21976"/>
                    <a:pt x="17387" y="26201"/>
                    <a:pt x="16293" y="30214"/>
                  </a:cubicBezTo>
                  <a:cubicBezTo>
                    <a:pt x="16232" y="30396"/>
                    <a:pt x="16171" y="30913"/>
                    <a:pt x="16019" y="31247"/>
                  </a:cubicBezTo>
                  <a:lnTo>
                    <a:pt x="16506" y="31247"/>
                  </a:lnTo>
                  <a:cubicBezTo>
                    <a:pt x="16506" y="31217"/>
                    <a:pt x="16536" y="31186"/>
                    <a:pt x="16536" y="31156"/>
                  </a:cubicBezTo>
                  <a:cubicBezTo>
                    <a:pt x="17053" y="29515"/>
                    <a:pt x="17539" y="27873"/>
                    <a:pt x="18056" y="26262"/>
                  </a:cubicBezTo>
                  <a:cubicBezTo>
                    <a:pt x="18633" y="24408"/>
                    <a:pt x="19180" y="22584"/>
                    <a:pt x="19758" y="20730"/>
                  </a:cubicBezTo>
                  <a:cubicBezTo>
                    <a:pt x="19910" y="20274"/>
                    <a:pt x="20031" y="19818"/>
                    <a:pt x="20183" y="19362"/>
                  </a:cubicBezTo>
                  <a:cubicBezTo>
                    <a:pt x="19424" y="18998"/>
                    <a:pt x="19120" y="17995"/>
                    <a:pt x="19515" y="17235"/>
                  </a:cubicBezTo>
                  <a:cubicBezTo>
                    <a:pt x="19545" y="17022"/>
                    <a:pt x="19819" y="16657"/>
                    <a:pt x="20123" y="16475"/>
                  </a:cubicBezTo>
                  <a:cubicBezTo>
                    <a:pt x="19758" y="15897"/>
                    <a:pt x="19788" y="15077"/>
                    <a:pt x="20244" y="14560"/>
                  </a:cubicBezTo>
                  <a:cubicBezTo>
                    <a:pt x="20396" y="14378"/>
                    <a:pt x="20548" y="14226"/>
                    <a:pt x="20761" y="14134"/>
                  </a:cubicBezTo>
                  <a:cubicBezTo>
                    <a:pt x="20469" y="13202"/>
                    <a:pt x="21044" y="11878"/>
                    <a:pt x="22137" y="11878"/>
                  </a:cubicBezTo>
                  <a:cubicBezTo>
                    <a:pt x="22184" y="11878"/>
                    <a:pt x="22232" y="11880"/>
                    <a:pt x="22281" y="11885"/>
                  </a:cubicBezTo>
                  <a:cubicBezTo>
                    <a:pt x="23922" y="12128"/>
                    <a:pt x="23831" y="14013"/>
                    <a:pt x="22767" y="14712"/>
                  </a:cubicBezTo>
                  <a:cubicBezTo>
                    <a:pt x="22797" y="14803"/>
                    <a:pt x="22828" y="14864"/>
                    <a:pt x="22828" y="14925"/>
                  </a:cubicBezTo>
                  <a:cubicBezTo>
                    <a:pt x="23071" y="15685"/>
                    <a:pt x="22706" y="16475"/>
                    <a:pt x="22068" y="16900"/>
                  </a:cubicBezTo>
                  <a:cubicBezTo>
                    <a:pt x="22645" y="17873"/>
                    <a:pt x="21946" y="19514"/>
                    <a:pt x="20761" y="19514"/>
                  </a:cubicBezTo>
                  <a:cubicBezTo>
                    <a:pt x="20700" y="19514"/>
                    <a:pt x="20670" y="19514"/>
                    <a:pt x="20609" y="19484"/>
                  </a:cubicBezTo>
                  <a:lnTo>
                    <a:pt x="20609" y="19514"/>
                  </a:lnTo>
                  <a:cubicBezTo>
                    <a:pt x="20062" y="21338"/>
                    <a:pt x="19484" y="23131"/>
                    <a:pt x="18937" y="24955"/>
                  </a:cubicBezTo>
                  <a:cubicBezTo>
                    <a:pt x="18360" y="26809"/>
                    <a:pt x="17782" y="28633"/>
                    <a:pt x="17235" y="30457"/>
                  </a:cubicBezTo>
                  <a:cubicBezTo>
                    <a:pt x="17144" y="30730"/>
                    <a:pt x="17053" y="30974"/>
                    <a:pt x="16961" y="31247"/>
                  </a:cubicBezTo>
                  <a:lnTo>
                    <a:pt x="17387" y="31247"/>
                  </a:lnTo>
                  <a:cubicBezTo>
                    <a:pt x="17387" y="31217"/>
                    <a:pt x="17417" y="31156"/>
                    <a:pt x="17417" y="31126"/>
                  </a:cubicBezTo>
                  <a:cubicBezTo>
                    <a:pt x="17661" y="30457"/>
                    <a:pt x="17965" y="29819"/>
                    <a:pt x="18329" y="29211"/>
                  </a:cubicBezTo>
                  <a:cubicBezTo>
                    <a:pt x="19849" y="26445"/>
                    <a:pt x="21855" y="23770"/>
                    <a:pt x="24560" y="22098"/>
                  </a:cubicBezTo>
                  <a:lnTo>
                    <a:pt x="24712" y="22007"/>
                  </a:lnTo>
                  <a:cubicBezTo>
                    <a:pt x="24743" y="21976"/>
                    <a:pt x="24804" y="21976"/>
                    <a:pt x="24834" y="21946"/>
                  </a:cubicBezTo>
                  <a:lnTo>
                    <a:pt x="24864" y="21946"/>
                  </a:lnTo>
                  <a:cubicBezTo>
                    <a:pt x="24925" y="21916"/>
                    <a:pt x="24956" y="21885"/>
                    <a:pt x="25016" y="21855"/>
                  </a:cubicBezTo>
                  <a:cubicBezTo>
                    <a:pt x="25047" y="21855"/>
                    <a:pt x="25047" y="21824"/>
                    <a:pt x="25077" y="21824"/>
                  </a:cubicBezTo>
                  <a:lnTo>
                    <a:pt x="25077" y="21824"/>
                  </a:lnTo>
                  <a:cubicBezTo>
                    <a:pt x="25047" y="21916"/>
                    <a:pt x="25016" y="22007"/>
                    <a:pt x="24986" y="22098"/>
                  </a:cubicBezTo>
                  <a:cubicBezTo>
                    <a:pt x="24956" y="22189"/>
                    <a:pt x="24925" y="22311"/>
                    <a:pt x="24895" y="22402"/>
                  </a:cubicBezTo>
                  <a:lnTo>
                    <a:pt x="24895" y="22432"/>
                  </a:lnTo>
                  <a:cubicBezTo>
                    <a:pt x="24895" y="22493"/>
                    <a:pt x="24864" y="22524"/>
                    <a:pt x="24864" y="22554"/>
                  </a:cubicBezTo>
                  <a:cubicBezTo>
                    <a:pt x="23861" y="25138"/>
                    <a:pt x="22524" y="27600"/>
                    <a:pt x="20700" y="29636"/>
                  </a:cubicBezTo>
                  <a:cubicBezTo>
                    <a:pt x="20214" y="30153"/>
                    <a:pt x="19758" y="30822"/>
                    <a:pt x="19180" y="31247"/>
                  </a:cubicBezTo>
                  <a:lnTo>
                    <a:pt x="21065" y="31247"/>
                  </a:lnTo>
                  <a:cubicBezTo>
                    <a:pt x="21065" y="31247"/>
                    <a:pt x="21035" y="31247"/>
                    <a:pt x="21035" y="31278"/>
                  </a:cubicBezTo>
                  <a:cubicBezTo>
                    <a:pt x="21035" y="31308"/>
                    <a:pt x="21004" y="31338"/>
                    <a:pt x="21004" y="31369"/>
                  </a:cubicBezTo>
                  <a:cubicBezTo>
                    <a:pt x="20974" y="31429"/>
                    <a:pt x="20943" y="31490"/>
                    <a:pt x="20913" y="31551"/>
                  </a:cubicBezTo>
                  <a:cubicBezTo>
                    <a:pt x="20913" y="31612"/>
                    <a:pt x="20883" y="31642"/>
                    <a:pt x="20852" y="31703"/>
                  </a:cubicBezTo>
                  <a:cubicBezTo>
                    <a:pt x="20761" y="31916"/>
                    <a:pt x="20579" y="32159"/>
                    <a:pt x="20548" y="32311"/>
                  </a:cubicBezTo>
                  <a:cubicBezTo>
                    <a:pt x="20092" y="33466"/>
                    <a:pt x="19272" y="35077"/>
                    <a:pt x="20396" y="36050"/>
                  </a:cubicBezTo>
                  <a:cubicBezTo>
                    <a:pt x="21794" y="37235"/>
                    <a:pt x="23314" y="37813"/>
                    <a:pt x="22858" y="40031"/>
                  </a:cubicBezTo>
                  <a:cubicBezTo>
                    <a:pt x="22615" y="42858"/>
                    <a:pt x="22038" y="45624"/>
                    <a:pt x="21582" y="48421"/>
                  </a:cubicBezTo>
                  <a:lnTo>
                    <a:pt x="27083" y="48421"/>
                  </a:lnTo>
                  <a:cubicBezTo>
                    <a:pt x="28360" y="48390"/>
                    <a:pt x="29637" y="48390"/>
                    <a:pt x="30883" y="48390"/>
                  </a:cubicBezTo>
                  <a:lnTo>
                    <a:pt x="30944" y="48390"/>
                  </a:lnTo>
                  <a:cubicBezTo>
                    <a:pt x="30944" y="47083"/>
                    <a:pt x="30974" y="45807"/>
                    <a:pt x="30974" y="44500"/>
                  </a:cubicBezTo>
                  <a:cubicBezTo>
                    <a:pt x="31004" y="41946"/>
                    <a:pt x="31035" y="39393"/>
                    <a:pt x="31065" y="36840"/>
                  </a:cubicBezTo>
                  <a:cubicBezTo>
                    <a:pt x="31126" y="34195"/>
                    <a:pt x="31156" y="31551"/>
                    <a:pt x="31187" y="28907"/>
                  </a:cubicBezTo>
                  <a:cubicBezTo>
                    <a:pt x="31217" y="26201"/>
                    <a:pt x="31247" y="23496"/>
                    <a:pt x="31278" y="20791"/>
                  </a:cubicBezTo>
                  <a:cubicBezTo>
                    <a:pt x="31308" y="18207"/>
                    <a:pt x="31339" y="15654"/>
                    <a:pt x="31369" y="13071"/>
                  </a:cubicBezTo>
                  <a:lnTo>
                    <a:pt x="31491" y="5077"/>
                  </a:lnTo>
                  <a:cubicBezTo>
                    <a:pt x="31521" y="3405"/>
                    <a:pt x="31521" y="1703"/>
                    <a:pt x="31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7">
              <a:extLst>
                <a:ext uri="{FF2B5EF4-FFF2-40B4-BE49-F238E27FC236}">
                  <a16:creationId xmlns:a16="http://schemas.microsoft.com/office/drawing/2014/main" id="{48C080A9-B5A3-4364-3C99-AA74B0BD805D}"/>
                </a:ext>
              </a:extLst>
            </p:cNvPr>
            <p:cNvSpPr/>
            <p:nvPr/>
          </p:nvSpPr>
          <p:spPr>
            <a:xfrm>
              <a:off x="241111" y="276364"/>
              <a:ext cx="713676" cy="1100148"/>
            </a:xfrm>
            <a:custGeom>
              <a:avLst/>
              <a:gdLst/>
              <a:ahLst/>
              <a:cxnLst/>
              <a:rect l="l" t="t" r="r" b="b"/>
              <a:pathLst>
                <a:path w="31825" h="49059" extrusionOk="0">
                  <a:moveTo>
                    <a:pt x="31521" y="1"/>
                  </a:moveTo>
                  <a:cubicBezTo>
                    <a:pt x="31521" y="1"/>
                    <a:pt x="31521" y="1"/>
                    <a:pt x="31521" y="31"/>
                  </a:cubicBezTo>
                  <a:cubicBezTo>
                    <a:pt x="31491" y="31"/>
                    <a:pt x="31460" y="31"/>
                    <a:pt x="31460" y="61"/>
                  </a:cubicBezTo>
                  <a:lnTo>
                    <a:pt x="31430" y="92"/>
                  </a:lnTo>
                  <a:cubicBezTo>
                    <a:pt x="31399" y="122"/>
                    <a:pt x="31399" y="122"/>
                    <a:pt x="31399" y="122"/>
                  </a:cubicBezTo>
                  <a:cubicBezTo>
                    <a:pt x="31399" y="152"/>
                    <a:pt x="31369" y="183"/>
                    <a:pt x="31369" y="213"/>
                  </a:cubicBezTo>
                  <a:lnTo>
                    <a:pt x="24105" y="213"/>
                  </a:lnTo>
                  <a:lnTo>
                    <a:pt x="17934" y="244"/>
                  </a:lnTo>
                  <a:lnTo>
                    <a:pt x="5989" y="244"/>
                  </a:lnTo>
                  <a:lnTo>
                    <a:pt x="426" y="274"/>
                  </a:lnTo>
                  <a:cubicBezTo>
                    <a:pt x="396" y="274"/>
                    <a:pt x="335" y="274"/>
                    <a:pt x="305" y="304"/>
                  </a:cubicBezTo>
                  <a:cubicBezTo>
                    <a:pt x="244" y="335"/>
                    <a:pt x="213" y="365"/>
                    <a:pt x="213" y="426"/>
                  </a:cubicBezTo>
                  <a:cubicBezTo>
                    <a:pt x="92" y="426"/>
                    <a:pt x="1" y="517"/>
                    <a:pt x="1" y="608"/>
                  </a:cubicBezTo>
                  <a:cubicBezTo>
                    <a:pt x="1" y="2219"/>
                    <a:pt x="1" y="3800"/>
                    <a:pt x="31" y="5381"/>
                  </a:cubicBezTo>
                  <a:cubicBezTo>
                    <a:pt x="31" y="7508"/>
                    <a:pt x="31" y="9606"/>
                    <a:pt x="31" y="11703"/>
                  </a:cubicBezTo>
                  <a:cubicBezTo>
                    <a:pt x="31" y="13800"/>
                    <a:pt x="62" y="15897"/>
                    <a:pt x="62" y="17964"/>
                  </a:cubicBezTo>
                  <a:cubicBezTo>
                    <a:pt x="62" y="20031"/>
                    <a:pt x="62" y="22068"/>
                    <a:pt x="62" y="24104"/>
                  </a:cubicBezTo>
                  <a:cubicBezTo>
                    <a:pt x="92" y="26232"/>
                    <a:pt x="92" y="28329"/>
                    <a:pt x="92" y="30457"/>
                  </a:cubicBezTo>
                  <a:cubicBezTo>
                    <a:pt x="92" y="32615"/>
                    <a:pt x="122" y="34803"/>
                    <a:pt x="122" y="36992"/>
                  </a:cubicBezTo>
                  <a:cubicBezTo>
                    <a:pt x="122" y="39028"/>
                    <a:pt x="122" y="41065"/>
                    <a:pt x="122" y="43132"/>
                  </a:cubicBezTo>
                  <a:cubicBezTo>
                    <a:pt x="122" y="44956"/>
                    <a:pt x="153" y="46779"/>
                    <a:pt x="153" y="48603"/>
                  </a:cubicBezTo>
                  <a:cubicBezTo>
                    <a:pt x="153" y="48725"/>
                    <a:pt x="244" y="48816"/>
                    <a:pt x="365" y="48846"/>
                  </a:cubicBezTo>
                  <a:cubicBezTo>
                    <a:pt x="396" y="48846"/>
                    <a:pt x="426" y="48846"/>
                    <a:pt x="457" y="48816"/>
                  </a:cubicBezTo>
                  <a:cubicBezTo>
                    <a:pt x="487" y="48877"/>
                    <a:pt x="548" y="48937"/>
                    <a:pt x="639" y="48968"/>
                  </a:cubicBezTo>
                  <a:cubicBezTo>
                    <a:pt x="761" y="48937"/>
                    <a:pt x="882" y="48907"/>
                    <a:pt x="973" y="48907"/>
                  </a:cubicBezTo>
                  <a:cubicBezTo>
                    <a:pt x="1004" y="48877"/>
                    <a:pt x="1004" y="48846"/>
                    <a:pt x="1004" y="48846"/>
                  </a:cubicBezTo>
                  <a:cubicBezTo>
                    <a:pt x="1065" y="48846"/>
                    <a:pt x="1095" y="48846"/>
                    <a:pt x="1156" y="48816"/>
                  </a:cubicBezTo>
                  <a:cubicBezTo>
                    <a:pt x="1186" y="48846"/>
                    <a:pt x="1217" y="48877"/>
                    <a:pt x="1277" y="48877"/>
                  </a:cubicBezTo>
                  <a:cubicBezTo>
                    <a:pt x="1308" y="48816"/>
                    <a:pt x="1399" y="48755"/>
                    <a:pt x="1490" y="48755"/>
                  </a:cubicBezTo>
                  <a:cubicBezTo>
                    <a:pt x="1551" y="48755"/>
                    <a:pt x="1612" y="48816"/>
                    <a:pt x="1642" y="48846"/>
                  </a:cubicBezTo>
                  <a:cubicBezTo>
                    <a:pt x="3800" y="48725"/>
                    <a:pt x="5958" y="48816"/>
                    <a:pt x="8116" y="48664"/>
                  </a:cubicBezTo>
                  <a:cubicBezTo>
                    <a:pt x="8512" y="48573"/>
                    <a:pt x="8268" y="48086"/>
                    <a:pt x="8116" y="47813"/>
                  </a:cubicBezTo>
                  <a:lnTo>
                    <a:pt x="8268" y="47813"/>
                  </a:lnTo>
                  <a:cubicBezTo>
                    <a:pt x="8268" y="47782"/>
                    <a:pt x="8268" y="47722"/>
                    <a:pt x="8268" y="47661"/>
                  </a:cubicBezTo>
                  <a:cubicBezTo>
                    <a:pt x="8238" y="47630"/>
                    <a:pt x="8238" y="47630"/>
                    <a:pt x="8238" y="47600"/>
                  </a:cubicBezTo>
                  <a:cubicBezTo>
                    <a:pt x="8238" y="47539"/>
                    <a:pt x="8208" y="47478"/>
                    <a:pt x="8177" y="47448"/>
                  </a:cubicBezTo>
                  <a:cubicBezTo>
                    <a:pt x="8177" y="47418"/>
                    <a:pt x="8177" y="47387"/>
                    <a:pt x="8147" y="47357"/>
                  </a:cubicBezTo>
                  <a:lnTo>
                    <a:pt x="6901" y="47357"/>
                  </a:lnTo>
                  <a:cubicBezTo>
                    <a:pt x="5198" y="47357"/>
                    <a:pt x="3466" y="47326"/>
                    <a:pt x="1764" y="47326"/>
                  </a:cubicBezTo>
                  <a:cubicBezTo>
                    <a:pt x="1733" y="46506"/>
                    <a:pt x="1733" y="45655"/>
                    <a:pt x="1733" y="44804"/>
                  </a:cubicBezTo>
                  <a:cubicBezTo>
                    <a:pt x="1733" y="42767"/>
                    <a:pt x="1703" y="40731"/>
                    <a:pt x="1703" y="38724"/>
                  </a:cubicBezTo>
                  <a:cubicBezTo>
                    <a:pt x="1703" y="36627"/>
                    <a:pt x="1672" y="34530"/>
                    <a:pt x="1672" y="32433"/>
                  </a:cubicBezTo>
                  <a:cubicBezTo>
                    <a:pt x="1672" y="30457"/>
                    <a:pt x="1642" y="28451"/>
                    <a:pt x="1642" y="26475"/>
                  </a:cubicBezTo>
                  <a:lnTo>
                    <a:pt x="1612" y="20457"/>
                  </a:lnTo>
                  <a:lnTo>
                    <a:pt x="1551" y="14165"/>
                  </a:lnTo>
                  <a:cubicBezTo>
                    <a:pt x="1551" y="12189"/>
                    <a:pt x="1551" y="10213"/>
                    <a:pt x="1521" y="8207"/>
                  </a:cubicBezTo>
                  <a:cubicBezTo>
                    <a:pt x="1521" y="6232"/>
                    <a:pt x="1521" y="4256"/>
                    <a:pt x="1490" y="2280"/>
                  </a:cubicBezTo>
                  <a:lnTo>
                    <a:pt x="1672" y="2280"/>
                  </a:lnTo>
                  <a:cubicBezTo>
                    <a:pt x="3679" y="2250"/>
                    <a:pt x="5654" y="2250"/>
                    <a:pt x="7660" y="2219"/>
                  </a:cubicBezTo>
                  <a:cubicBezTo>
                    <a:pt x="9667" y="2189"/>
                    <a:pt x="11642" y="2189"/>
                    <a:pt x="13618" y="2159"/>
                  </a:cubicBezTo>
                  <a:cubicBezTo>
                    <a:pt x="15624" y="2159"/>
                    <a:pt x="17600" y="2128"/>
                    <a:pt x="19606" y="2098"/>
                  </a:cubicBezTo>
                  <a:cubicBezTo>
                    <a:pt x="21521" y="2098"/>
                    <a:pt x="23466" y="2067"/>
                    <a:pt x="25381" y="2067"/>
                  </a:cubicBezTo>
                  <a:cubicBezTo>
                    <a:pt x="26901" y="2037"/>
                    <a:pt x="28421" y="2037"/>
                    <a:pt x="29940" y="2007"/>
                  </a:cubicBezTo>
                  <a:lnTo>
                    <a:pt x="29940" y="2007"/>
                  </a:lnTo>
                  <a:cubicBezTo>
                    <a:pt x="29910" y="3344"/>
                    <a:pt x="29910" y="4651"/>
                    <a:pt x="29910" y="5958"/>
                  </a:cubicBezTo>
                  <a:cubicBezTo>
                    <a:pt x="29880" y="7995"/>
                    <a:pt x="29880" y="10061"/>
                    <a:pt x="29849" y="12098"/>
                  </a:cubicBezTo>
                  <a:cubicBezTo>
                    <a:pt x="29819" y="14226"/>
                    <a:pt x="29819" y="16323"/>
                    <a:pt x="29789" y="18451"/>
                  </a:cubicBezTo>
                  <a:cubicBezTo>
                    <a:pt x="29789" y="20518"/>
                    <a:pt x="29758" y="22584"/>
                    <a:pt x="29758" y="24682"/>
                  </a:cubicBezTo>
                  <a:cubicBezTo>
                    <a:pt x="29728" y="26657"/>
                    <a:pt x="29728" y="28633"/>
                    <a:pt x="29697" y="30639"/>
                  </a:cubicBezTo>
                  <a:cubicBezTo>
                    <a:pt x="29697" y="32737"/>
                    <a:pt x="29667" y="34803"/>
                    <a:pt x="29667" y="36901"/>
                  </a:cubicBezTo>
                  <a:cubicBezTo>
                    <a:pt x="29637" y="38968"/>
                    <a:pt x="29637" y="41035"/>
                    <a:pt x="29606" y="43101"/>
                  </a:cubicBezTo>
                  <a:cubicBezTo>
                    <a:pt x="29606" y="44560"/>
                    <a:pt x="29576" y="46019"/>
                    <a:pt x="29576" y="47478"/>
                  </a:cubicBezTo>
                  <a:cubicBezTo>
                    <a:pt x="27965" y="47478"/>
                    <a:pt x="26323" y="47448"/>
                    <a:pt x="24712" y="47448"/>
                  </a:cubicBezTo>
                  <a:lnTo>
                    <a:pt x="21734" y="47448"/>
                  </a:lnTo>
                  <a:cubicBezTo>
                    <a:pt x="21703" y="47509"/>
                    <a:pt x="21673" y="47570"/>
                    <a:pt x="21642" y="47630"/>
                  </a:cubicBezTo>
                  <a:cubicBezTo>
                    <a:pt x="21642" y="47661"/>
                    <a:pt x="21642" y="47691"/>
                    <a:pt x="21642" y="47691"/>
                  </a:cubicBezTo>
                  <a:cubicBezTo>
                    <a:pt x="21612" y="47752"/>
                    <a:pt x="21612" y="47782"/>
                    <a:pt x="21582" y="47813"/>
                  </a:cubicBezTo>
                  <a:lnTo>
                    <a:pt x="21551" y="47904"/>
                  </a:lnTo>
                  <a:cubicBezTo>
                    <a:pt x="21460" y="48147"/>
                    <a:pt x="21490" y="48421"/>
                    <a:pt x="21430" y="48664"/>
                  </a:cubicBezTo>
                  <a:cubicBezTo>
                    <a:pt x="21430" y="48798"/>
                    <a:pt x="21550" y="48883"/>
                    <a:pt x="21669" y="48883"/>
                  </a:cubicBezTo>
                  <a:cubicBezTo>
                    <a:pt x="21740" y="48883"/>
                    <a:pt x="21810" y="48853"/>
                    <a:pt x="21855" y="48785"/>
                  </a:cubicBezTo>
                  <a:cubicBezTo>
                    <a:pt x="22392" y="48775"/>
                    <a:pt x="22926" y="48772"/>
                    <a:pt x="23458" y="48772"/>
                  </a:cubicBezTo>
                  <a:cubicBezTo>
                    <a:pt x="24523" y="48772"/>
                    <a:pt x="25584" y="48785"/>
                    <a:pt x="26658" y="48785"/>
                  </a:cubicBezTo>
                  <a:cubicBezTo>
                    <a:pt x="27661" y="48816"/>
                    <a:pt x="28633" y="48816"/>
                    <a:pt x="29606" y="48816"/>
                  </a:cubicBezTo>
                  <a:cubicBezTo>
                    <a:pt x="29637" y="48846"/>
                    <a:pt x="29697" y="48877"/>
                    <a:pt x="29728" y="48907"/>
                  </a:cubicBezTo>
                  <a:cubicBezTo>
                    <a:pt x="29758" y="48877"/>
                    <a:pt x="29789" y="48877"/>
                    <a:pt x="29819" y="48877"/>
                  </a:cubicBezTo>
                  <a:cubicBezTo>
                    <a:pt x="29880" y="48877"/>
                    <a:pt x="29940" y="48907"/>
                    <a:pt x="30001" y="48968"/>
                  </a:cubicBezTo>
                  <a:cubicBezTo>
                    <a:pt x="30001" y="48968"/>
                    <a:pt x="30032" y="48937"/>
                    <a:pt x="30032" y="48937"/>
                  </a:cubicBezTo>
                  <a:cubicBezTo>
                    <a:pt x="30199" y="48922"/>
                    <a:pt x="30366" y="48915"/>
                    <a:pt x="30529" y="48915"/>
                  </a:cubicBezTo>
                  <a:cubicBezTo>
                    <a:pt x="30693" y="48915"/>
                    <a:pt x="30852" y="48922"/>
                    <a:pt x="31004" y="48937"/>
                  </a:cubicBezTo>
                  <a:cubicBezTo>
                    <a:pt x="31096" y="48937"/>
                    <a:pt x="31156" y="48998"/>
                    <a:pt x="31187" y="49059"/>
                  </a:cubicBezTo>
                  <a:cubicBezTo>
                    <a:pt x="31278" y="49029"/>
                    <a:pt x="31308" y="48968"/>
                    <a:pt x="31339" y="48877"/>
                  </a:cubicBezTo>
                  <a:cubicBezTo>
                    <a:pt x="31339" y="48846"/>
                    <a:pt x="31339" y="48846"/>
                    <a:pt x="31339" y="48816"/>
                  </a:cubicBezTo>
                  <a:cubicBezTo>
                    <a:pt x="31369" y="48603"/>
                    <a:pt x="31339" y="48329"/>
                    <a:pt x="31369" y="48147"/>
                  </a:cubicBezTo>
                  <a:cubicBezTo>
                    <a:pt x="31369" y="48086"/>
                    <a:pt x="31369" y="48056"/>
                    <a:pt x="31339" y="48026"/>
                  </a:cubicBezTo>
                  <a:cubicBezTo>
                    <a:pt x="31308" y="47965"/>
                    <a:pt x="31278" y="47934"/>
                    <a:pt x="31217" y="47904"/>
                  </a:cubicBezTo>
                  <a:cubicBezTo>
                    <a:pt x="31217" y="46870"/>
                    <a:pt x="31217" y="45807"/>
                    <a:pt x="31247" y="44773"/>
                  </a:cubicBezTo>
                  <a:cubicBezTo>
                    <a:pt x="31278" y="42706"/>
                    <a:pt x="31308" y="40609"/>
                    <a:pt x="31339" y="38512"/>
                  </a:cubicBezTo>
                  <a:cubicBezTo>
                    <a:pt x="31339" y="36384"/>
                    <a:pt x="31369" y="34226"/>
                    <a:pt x="31399" y="32068"/>
                  </a:cubicBezTo>
                  <a:cubicBezTo>
                    <a:pt x="31430" y="29971"/>
                    <a:pt x="31460" y="27843"/>
                    <a:pt x="31491" y="25746"/>
                  </a:cubicBezTo>
                  <a:cubicBezTo>
                    <a:pt x="31521" y="23587"/>
                    <a:pt x="31551" y="21399"/>
                    <a:pt x="31582" y="19241"/>
                  </a:cubicBezTo>
                  <a:cubicBezTo>
                    <a:pt x="31582" y="17113"/>
                    <a:pt x="31612" y="15016"/>
                    <a:pt x="31643" y="12919"/>
                  </a:cubicBezTo>
                  <a:cubicBezTo>
                    <a:pt x="31673" y="10791"/>
                    <a:pt x="31703" y="8633"/>
                    <a:pt x="31734" y="6505"/>
                  </a:cubicBezTo>
                  <a:cubicBezTo>
                    <a:pt x="31764" y="4408"/>
                    <a:pt x="31795" y="2311"/>
                    <a:pt x="31825" y="213"/>
                  </a:cubicBezTo>
                  <a:cubicBezTo>
                    <a:pt x="31825" y="183"/>
                    <a:pt x="31825" y="152"/>
                    <a:pt x="31795" y="122"/>
                  </a:cubicBezTo>
                  <a:cubicBezTo>
                    <a:pt x="31795" y="122"/>
                    <a:pt x="31764" y="92"/>
                    <a:pt x="31764" y="61"/>
                  </a:cubicBezTo>
                  <a:cubicBezTo>
                    <a:pt x="31734" y="61"/>
                    <a:pt x="31734" y="61"/>
                    <a:pt x="31734" y="31"/>
                  </a:cubicBezTo>
                  <a:cubicBezTo>
                    <a:pt x="31703" y="31"/>
                    <a:pt x="31703" y="31"/>
                    <a:pt x="3167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7">
              <a:extLst>
                <a:ext uri="{FF2B5EF4-FFF2-40B4-BE49-F238E27FC236}">
                  <a16:creationId xmlns:a16="http://schemas.microsoft.com/office/drawing/2014/main" id="{E108F31A-84A3-53E6-87BA-C430C92B0B89}"/>
                </a:ext>
              </a:extLst>
            </p:cNvPr>
            <p:cNvSpPr/>
            <p:nvPr/>
          </p:nvSpPr>
          <p:spPr>
            <a:xfrm>
              <a:off x="861387" y="1302196"/>
              <a:ext cx="10943" cy="10248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1" y="335"/>
                    <a:pt x="122" y="426"/>
                    <a:pt x="244" y="457"/>
                  </a:cubicBezTo>
                  <a:cubicBezTo>
                    <a:pt x="366" y="457"/>
                    <a:pt x="487" y="335"/>
                    <a:pt x="487" y="214"/>
                  </a:cubicBezTo>
                  <a:cubicBezTo>
                    <a:pt x="48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7">
              <a:extLst>
                <a:ext uri="{FF2B5EF4-FFF2-40B4-BE49-F238E27FC236}">
                  <a16:creationId xmlns:a16="http://schemas.microsoft.com/office/drawing/2014/main" id="{FDEED35F-7ADB-AF27-DCE4-E15AE01BDCCC}"/>
                </a:ext>
              </a:extLst>
            </p:cNvPr>
            <p:cNvSpPr/>
            <p:nvPr/>
          </p:nvSpPr>
          <p:spPr>
            <a:xfrm>
              <a:off x="382905" y="713966"/>
              <a:ext cx="134976" cy="269952"/>
            </a:xfrm>
            <a:custGeom>
              <a:avLst/>
              <a:gdLst/>
              <a:ahLst/>
              <a:cxnLst/>
              <a:rect l="l" t="t" r="r" b="b"/>
              <a:pathLst>
                <a:path w="6019" h="12038" extrusionOk="0">
                  <a:moveTo>
                    <a:pt x="0" y="0"/>
                  </a:moveTo>
                  <a:lnTo>
                    <a:pt x="0" y="0"/>
                  </a:lnTo>
                  <a:cubicBezTo>
                    <a:pt x="1216" y="4073"/>
                    <a:pt x="3009" y="7995"/>
                    <a:pt x="5380" y="11490"/>
                  </a:cubicBezTo>
                  <a:cubicBezTo>
                    <a:pt x="5471" y="11672"/>
                    <a:pt x="5745" y="11855"/>
                    <a:pt x="5806" y="12037"/>
                  </a:cubicBezTo>
                  <a:lnTo>
                    <a:pt x="6018" y="12037"/>
                  </a:lnTo>
                  <a:cubicBezTo>
                    <a:pt x="5410" y="7569"/>
                    <a:pt x="3496" y="2949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7">
              <a:extLst>
                <a:ext uri="{FF2B5EF4-FFF2-40B4-BE49-F238E27FC236}">
                  <a16:creationId xmlns:a16="http://schemas.microsoft.com/office/drawing/2014/main" id="{7688EAD0-B033-EAF3-5268-3906A4A78122}"/>
                </a:ext>
              </a:extLst>
            </p:cNvPr>
            <p:cNvSpPr/>
            <p:nvPr/>
          </p:nvSpPr>
          <p:spPr>
            <a:xfrm>
              <a:off x="575109" y="699659"/>
              <a:ext cx="57273" cy="284259"/>
            </a:xfrm>
            <a:custGeom>
              <a:avLst/>
              <a:gdLst/>
              <a:ahLst/>
              <a:cxnLst/>
              <a:rect l="l" t="t" r="r" b="b"/>
              <a:pathLst>
                <a:path w="2554" h="12676" extrusionOk="0">
                  <a:moveTo>
                    <a:pt x="2311" y="0"/>
                  </a:moveTo>
                  <a:cubicBezTo>
                    <a:pt x="821" y="3252"/>
                    <a:pt x="92" y="6900"/>
                    <a:pt x="1" y="10426"/>
                  </a:cubicBezTo>
                  <a:cubicBezTo>
                    <a:pt x="61" y="11186"/>
                    <a:pt x="92" y="11946"/>
                    <a:pt x="122" y="12675"/>
                  </a:cubicBezTo>
                  <a:lnTo>
                    <a:pt x="761" y="12675"/>
                  </a:lnTo>
                  <a:cubicBezTo>
                    <a:pt x="761" y="12675"/>
                    <a:pt x="791" y="12675"/>
                    <a:pt x="791" y="12645"/>
                  </a:cubicBezTo>
                  <a:cubicBezTo>
                    <a:pt x="1125" y="11854"/>
                    <a:pt x="1247" y="10943"/>
                    <a:pt x="1490" y="10091"/>
                  </a:cubicBezTo>
                  <a:cubicBezTo>
                    <a:pt x="2219" y="6778"/>
                    <a:pt x="2554" y="3374"/>
                    <a:pt x="2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7">
              <a:extLst>
                <a:ext uri="{FF2B5EF4-FFF2-40B4-BE49-F238E27FC236}">
                  <a16:creationId xmlns:a16="http://schemas.microsoft.com/office/drawing/2014/main" id="{A34DA24B-FD2C-D43D-45CD-218DAE5C877F}"/>
                </a:ext>
              </a:extLst>
            </p:cNvPr>
            <p:cNvSpPr/>
            <p:nvPr/>
          </p:nvSpPr>
          <p:spPr>
            <a:xfrm>
              <a:off x="645322" y="795750"/>
              <a:ext cx="143161" cy="188168"/>
            </a:xfrm>
            <a:custGeom>
              <a:avLst/>
              <a:gdLst/>
              <a:ahLst/>
              <a:cxnLst/>
              <a:rect l="l" t="t" r="r" b="b"/>
              <a:pathLst>
                <a:path w="6384" h="8391" extrusionOk="0">
                  <a:moveTo>
                    <a:pt x="6383" y="1"/>
                  </a:moveTo>
                  <a:lnTo>
                    <a:pt x="6383" y="1"/>
                  </a:lnTo>
                  <a:cubicBezTo>
                    <a:pt x="4165" y="1521"/>
                    <a:pt x="2432" y="3800"/>
                    <a:pt x="1095" y="6171"/>
                  </a:cubicBezTo>
                  <a:cubicBezTo>
                    <a:pt x="760" y="6779"/>
                    <a:pt x="365" y="7387"/>
                    <a:pt x="122" y="8025"/>
                  </a:cubicBezTo>
                  <a:cubicBezTo>
                    <a:pt x="92" y="8147"/>
                    <a:pt x="61" y="8269"/>
                    <a:pt x="0" y="8390"/>
                  </a:cubicBezTo>
                  <a:lnTo>
                    <a:pt x="578" y="8390"/>
                  </a:lnTo>
                  <a:cubicBezTo>
                    <a:pt x="578" y="8360"/>
                    <a:pt x="608" y="8329"/>
                    <a:pt x="669" y="8299"/>
                  </a:cubicBezTo>
                  <a:cubicBezTo>
                    <a:pt x="882" y="8147"/>
                    <a:pt x="1095" y="7965"/>
                    <a:pt x="1307" y="7782"/>
                  </a:cubicBezTo>
                  <a:cubicBezTo>
                    <a:pt x="3557" y="5594"/>
                    <a:pt x="5198" y="2889"/>
                    <a:pt x="6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7">
              <a:extLst>
                <a:ext uri="{FF2B5EF4-FFF2-40B4-BE49-F238E27FC236}">
                  <a16:creationId xmlns:a16="http://schemas.microsoft.com/office/drawing/2014/main" id="{D7C8BCFA-3F1C-88AC-8D3E-F2E5883A75F0}"/>
                </a:ext>
              </a:extLst>
            </p:cNvPr>
            <p:cNvSpPr/>
            <p:nvPr/>
          </p:nvSpPr>
          <p:spPr>
            <a:xfrm>
              <a:off x="712799" y="897313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2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7">
              <a:extLst>
                <a:ext uri="{FF2B5EF4-FFF2-40B4-BE49-F238E27FC236}">
                  <a16:creationId xmlns:a16="http://schemas.microsoft.com/office/drawing/2014/main" id="{86838AF0-30B9-A412-433F-FBFD865D59EF}"/>
                </a:ext>
              </a:extLst>
            </p:cNvPr>
            <p:cNvSpPr/>
            <p:nvPr/>
          </p:nvSpPr>
          <p:spPr>
            <a:xfrm>
              <a:off x="719616" y="886414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13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7">
              <a:extLst>
                <a:ext uri="{FF2B5EF4-FFF2-40B4-BE49-F238E27FC236}">
                  <a16:creationId xmlns:a16="http://schemas.microsoft.com/office/drawing/2014/main" id="{4F2E03C9-3C98-5809-6F62-0AC22433118E}"/>
                </a:ext>
              </a:extLst>
            </p:cNvPr>
            <p:cNvSpPr/>
            <p:nvPr/>
          </p:nvSpPr>
          <p:spPr>
            <a:xfrm>
              <a:off x="592152" y="841430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7">
              <a:extLst>
                <a:ext uri="{FF2B5EF4-FFF2-40B4-BE49-F238E27FC236}">
                  <a16:creationId xmlns:a16="http://schemas.microsoft.com/office/drawing/2014/main" id="{A1234930-32D5-7DBC-8FD2-B82BFF2226FC}"/>
                </a:ext>
              </a:extLst>
            </p:cNvPr>
            <p:cNvSpPr/>
            <p:nvPr/>
          </p:nvSpPr>
          <p:spPr>
            <a:xfrm>
              <a:off x="458544" y="867330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2"/>
                    <a:pt x="1" y="244"/>
                  </a:cubicBezTo>
                  <a:cubicBezTo>
                    <a:pt x="1" y="36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92"/>
                    <a:pt x="335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7">
              <a:extLst>
                <a:ext uri="{FF2B5EF4-FFF2-40B4-BE49-F238E27FC236}">
                  <a16:creationId xmlns:a16="http://schemas.microsoft.com/office/drawing/2014/main" id="{B390D925-5A59-C2C6-AF22-E8B94895BB25}"/>
                </a:ext>
              </a:extLst>
            </p:cNvPr>
            <p:cNvSpPr/>
            <p:nvPr/>
          </p:nvSpPr>
          <p:spPr>
            <a:xfrm>
              <a:off x="450381" y="856432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7">
              <a:extLst>
                <a:ext uri="{FF2B5EF4-FFF2-40B4-BE49-F238E27FC236}">
                  <a16:creationId xmlns:a16="http://schemas.microsoft.com/office/drawing/2014/main" id="{01835602-4011-DDEC-1D23-2A7A7CAFB16C}"/>
                </a:ext>
              </a:extLst>
            </p:cNvPr>
            <p:cNvSpPr/>
            <p:nvPr/>
          </p:nvSpPr>
          <p:spPr>
            <a:xfrm>
              <a:off x="466057" y="855737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65"/>
                    <a:pt x="122" y="457"/>
                    <a:pt x="243" y="457"/>
                  </a:cubicBezTo>
                  <a:cubicBezTo>
                    <a:pt x="365" y="457"/>
                    <a:pt x="456" y="36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7">
              <a:extLst>
                <a:ext uri="{FF2B5EF4-FFF2-40B4-BE49-F238E27FC236}">
                  <a16:creationId xmlns:a16="http://schemas.microsoft.com/office/drawing/2014/main" id="{42BB2850-2862-CE73-5168-C618E3978778}"/>
                </a:ext>
              </a:extLst>
            </p:cNvPr>
            <p:cNvSpPr/>
            <p:nvPr/>
          </p:nvSpPr>
          <p:spPr>
            <a:xfrm>
              <a:off x="447646" y="877691"/>
              <a:ext cx="81806" cy="111407"/>
            </a:xfrm>
            <a:custGeom>
              <a:avLst/>
              <a:gdLst/>
              <a:ahLst/>
              <a:cxnLst/>
              <a:rect l="l" t="t" r="r" b="b"/>
              <a:pathLst>
                <a:path w="3648" h="4968" extrusionOk="0">
                  <a:moveTo>
                    <a:pt x="2185" y="0"/>
                  </a:moveTo>
                  <a:cubicBezTo>
                    <a:pt x="2123" y="0"/>
                    <a:pt x="2060" y="33"/>
                    <a:pt x="2007" y="86"/>
                  </a:cubicBezTo>
                  <a:cubicBezTo>
                    <a:pt x="1764" y="359"/>
                    <a:pt x="1520" y="633"/>
                    <a:pt x="1156" y="754"/>
                  </a:cubicBezTo>
                  <a:cubicBezTo>
                    <a:pt x="1059" y="776"/>
                    <a:pt x="962" y="786"/>
                    <a:pt x="865" y="786"/>
                  </a:cubicBezTo>
                  <a:cubicBezTo>
                    <a:pt x="688" y="786"/>
                    <a:pt x="512" y="752"/>
                    <a:pt x="335" y="694"/>
                  </a:cubicBezTo>
                  <a:cubicBezTo>
                    <a:pt x="308" y="680"/>
                    <a:pt x="282" y="674"/>
                    <a:pt x="256" y="674"/>
                  </a:cubicBezTo>
                  <a:cubicBezTo>
                    <a:pt x="164" y="674"/>
                    <a:pt x="85" y="751"/>
                    <a:pt x="61" y="845"/>
                  </a:cubicBezTo>
                  <a:cubicBezTo>
                    <a:pt x="1" y="1089"/>
                    <a:pt x="274" y="1149"/>
                    <a:pt x="457" y="1180"/>
                  </a:cubicBezTo>
                  <a:cubicBezTo>
                    <a:pt x="426" y="1301"/>
                    <a:pt x="487" y="1453"/>
                    <a:pt x="609" y="1484"/>
                  </a:cubicBezTo>
                  <a:cubicBezTo>
                    <a:pt x="1460" y="2517"/>
                    <a:pt x="2159" y="3672"/>
                    <a:pt x="2797" y="4858"/>
                  </a:cubicBezTo>
                  <a:cubicBezTo>
                    <a:pt x="2893" y="4933"/>
                    <a:pt x="2969" y="4968"/>
                    <a:pt x="3027" y="4968"/>
                  </a:cubicBezTo>
                  <a:cubicBezTo>
                    <a:pt x="3647" y="4968"/>
                    <a:pt x="2250" y="1027"/>
                    <a:pt x="2250" y="694"/>
                  </a:cubicBezTo>
                  <a:cubicBezTo>
                    <a:pt x="2250" y="633"/>
                    <a:pt x="2220" y="602"/>
                    <a:pt x="2189" y="572"/>
                  </a:cubicBezTo>
                  <a:cubicBezTo>
                    <a:pt x="2250" y="481"/>
                    <a:pt x="2311" y="420"/>
                    <a:pt x="2371" y="359"/>
                  </a:cubicBezTo>
                  <a:cubicBezTo>
                    <a:pt x="2432" y="268"/>
                    <a:pt x="2432" y="116"/>
                    <a:pt x="2311" y="55"/>
                  </a:cubicBezTo>
                  <a:cubicBezTo>
                    <a:pt x="2272" y="17"/>
                    <a:pt x="2229" y="0"/>
                    <a:pt x="2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7">
              <a:extLst>
                <a:ext uri="{FF2B5EF4-FFF2-40B4-BE49-F238E27FC236}">
                  <a16:creationId xmlns:a16="http://schemas.microsoft.com/office/drawing/2014/main" id="{C2E90F55-BBEE-AEA7-8227-F7A27E24D522}"/>
                </a:ext>
              </a:extLst>
            </p:cNvPr>
            <p:cNvSpPr/>
            <p:nvPr/>
          </p:nvSpPr>
          <p:spPr>
            <a:xfrm>
              <a:off x="571028" y="859639"/>
              <a:ext cx="57296" cy="128271"/>
            </a:xfrm>
            <a:custGeom>
              <a:avLst/>
              <a:gdLst/>
              <a:ahLst/>
              <a:cxnLst/>
              <a:rect l="l" t="t" r="r" b="b"/>
              <a:pathLst>
                <a:path w="2555" h="5720" extrusionOk="0">
                  <a:moveTo>
                    <a:pt x="317" y="1"/>
                  </a:moveTo>
                  <a:cubicBezTo>
                    <a:pt x="205" y="1"/>
                    <a:pt x="91" y="80"/>
                    <a:pt x="91" y="222"/>
                  </a:cubicBezTo>
                  <a:cubicBezTo>
                    <a:pt x="91" y="404"/>
                    <a:pt x="243" y="495"/>
                    <a:pt x="365" y="587"/>
                  </a:cubicBezTo>
                  <a:cubicBezTo>
                    <a:pt x="152" y="678"/>
                    <a:pt x="213" y="982"/>
                    <a:pt x="152" y="1164"/>
                  </a:cubicBezTo>
                  <a:cubicBezTo>
                    <a:pt x="91" y="2228"/>
                    <a:pt x="0" y="3322"/>
                    <a:pt x="152" y="4386"/>
                  </a:cubicBezTo>
                  <a:cubicBezTo>
                    <a:pt x="183" y="4660"/>
                    <a:pt x="183" y="4933"/>
                    <a:pt x="213" y="5237"/>
                  </a:cubicBezTo>
                  <a:cubicBezTo>
                    <a:pt x="213" y="5389"/>
                    <a:pt x="183" y="5632"/>
                    <a:pt x="365" y="5693"/>
                  </a:cubicBezTo>
                  <a:cubicBezTo>
                    <a:pt x="431" y="5712"/>
                    <a:pt x="497" y="5719"/>
                    <a:pt x="562" y="5719"/>
                  </a:cubicBezTo>
                  <a:cubicBezTo>
                    <a:pt x="707" y="5719"/>
                    <a:pt x="847" y="5684"/>
                    <a:pt x="973" y="5663"/>
                  </a:cubicBezTo>
                  <a:cubicBezTo>
                    <a:pt x="1064" y="5663"/>
                    <a:pt x="1216" y="5572"/>
                    <a:pt x="1216" y="5450"/>
                  </a:cubicBezTo>
                  <a:cubicBezTo>
                    <a:pt x="1611" y="3961"/>
                    <a:pt x="1976" y="2410"/>
                    <a:pt x="2432" y="951"/>
                  </a:cubicBezTo>
                  <a:cubicBezTo>
                    <a:pt x="2555" y="603"/>
                    <a:pt x="2401" y="503"/>
                    <a:pt x="2177" y="503"/>
                  </a:cubicBezTo>
                  <a:cubicBezTo>
                    <a:pt x="2068" y="503"/>
                    <a:pt x="1943" y="527"/>
                    <a:pt x="1824" y="556"/>
                  </a:cubicBezTo>
                  <a:cubicBezTo>
                    <a:pt x="1398" y="526"/>
                    <a:pt x="851" y="465"/>
                    <a:pt x="517" y="131"/>
                  </a:cubicBezTo>
                  <a:cubicBezTo>
                    <a:pt x="479" y="42"/>
                    <a:pt x="398" y="1"/>
                    <a:pt x="3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7">
              <a:extLst>
                <a:ext uri="{FF2B5EF4-FFF2-40B4-BE49-F238E27FC236}">
                  <a16:creationId xmlns:a16="http://schemas.microsoft.com/office/drawing/2014/main" id="{77969008-7BF5-8B5F-DC32-F99A0333E7A1}"/>
                </a:ext>
              </a:extLst>
            </p:cNvPr>
            <p:cNvSpPr/>
            <p:nvPr/>
          </p:nvSpPr>
          <p:spPr>
            <a:xfrm>
              <a:off x="639178" y="894106"/>
              <a:ext cx="83197" cy="94073"/>
            </a:xfrm>
            <a:custGeom>
              <a:avLst/>
              <a:gdLst/>
              <a:ahLst/>
              <a:cxnLst/>
              <a:rect l="l" t="t" r="r" b="b"/>
              <a:pathLst>
                <a:path w="3710" h="4195" extrusionOk="0">
                  <a:moveTo>
                    <a:pt x="2136" y="1"/>
                  </a:moveTo>
                  <a:cubicBezTo>
                    <a:pt x="2013" y="1"/>
                    <a:pt x="1885" y="91"/>
                    <a:pt x="1885" y="235"/>
                  </a:cubicBezTo>
                  <a:cubicBezTo>
                    <a:pt x="1916" y="326"/>
                    <a:pt x="1977" y="448"/>
                    <a:pt x="2037" y="539"/>
                  </a:cubicBezTo>
                  <a:cubicBezTo>
                    <a:pt x="2037" y="539"/>
                    <a:pt x="2007" y="569"/>
                    <a:pt x="2007" y="569"/>
                  </a:cubicBezTo>
                  <a:cubicBezTo>
                    <a:pt x="1308" y="1420"/>
                    <a:pt x="852" y="2424"/>
                    <a:pt x="366" y="3427"/>
                  </a:cubicBezTo>
                  <a:cubicBezTo>
                    <a:pt x="274" y="3639"/>
                    <a:pt x="1" y="4035"/>
                    <a:pt x="335" y="4186"/>
                  </a:cubicBezTo>
                  <a:cubicBezTo>
                    <a:pt x="457" y="4186"/>
                    <a:pt x="578" y="4194"/>
                    <a:pt x="696" y="4194"/>
                  </a:cubicBezTo>
                  <a:cubicBezTo>
                    <a:pt x="814" y="4194"/>
                    <a:pt x="928" y="4186"/>
                    <a:pt x="1034" y="4156"/>
                  </a:cubicBezTo>
                  <a:cubicBezTo>
                    <a:pt x="1308" y="3974"/>
                    <a:pt x="1429" y="3731"/>
                    <a:pt x="1703" y="3548"/>
                  </a:cubicBezTo>
                  <a:cubicBezTo>
                    <a:pt x="2098" y="3183"/>
                    <a:pt x="2432" y="2728"/>
                    <a:pt x="2858" y="2363"/>
                  </a:cubicBezTo>
                  <a:cubicBezTo>
                    <a:pt x="3162" y="2089"/>
                    <a:pt x="3496" y="1785"/>
                    <a:pt x="3679" y="1420"/>
                  </a:cubicBezTo>
                  <a:cubicBezTo>
                    <a:pt x="3709" y="1238"/>
                    <a:pt x="3557" y="1147"/>
                    <a:pt x="3405" y="1147"/>
                  </a:cubicBezTo>
                  <a:cubicBezTo>
                    <a:pt x="2980" y="934"/>
                    <a:pt x="2554" y="569"/>
                    <a:pt x="2341" y="144"/>
                  </a:cubicBezTo>
                  <a:cubicBezTo>
                    <a:pt x="2304" y="44"/>
                    <a:pt x="2221" y="1"/>
                    <a:pt x="21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7">
              <a:extLst>
                <a:ext uri="{FF2B5EF4-FFF2-40B4-BE49-F238E27FC236}">
                  <a16:creationId xmlns:a16="http://schemas.microsoft.com/office/drawing/2014/main" id="{E1704DB4-8CDC-74A1-22BF-876A08041839}"/>
                </a:ext>
              </a:extLst>
            </p:cNvPr>
            <p:cNvSpPr/>
            <p:nvPr/>
          </p:nvSpPr>
          <p:spPr>
            <a:xfrm>
              <a:off x="596234" y="694770"/>
              <a:ext cx="40926" cy="86852"/>
            </a:xfrm>
            <a:custGeom>
              <a:avLst/>
              <a:gdLst/>
              <a:ahLst/>
              <a:cxnLst/>
              <a:rect l="l" t="t" r="r" b="b"/>
              <a:pathLst>
                <a:path w="1825" h="3873" extrusionOk="0">
                  <a:moveTo>
                    <a:pt x="1339" y="0"/>
                  </a:moveTo>
                  <a:cubicBezTo>
                    <a:pt x="1155" y="0"/>
                    <a:pt x="1058" y="340"/>
                    <a:pt x="1034" y="553"/>
                  </a:cubicBezTo>
                  <a:cubicBezTo>
                    <a:pt x="1004" y="856"/>
                    <a:pt x="822" y="1130"/>
                    <a:pt x="761" y="1434"/>
                  </a:cubicBezTo>
                  <a:cubicBezTo>
                    <a:pt x="548" y="1586"/>
                    <a:pt x="518" y="1860"/>
                    <a:pt x="548" y="2103"/>
                  </a:cubicBezTo>
                  <a:cubicBezTo>
                    <a:pt x="426" y="2133"/>
                    <a:pt x="335" y="2224"/>
                    <a:pt x="335" y="2315"/>
                  </a:cubicBezTo>
                  <a:cubicBezTo>
                    <a:pt x="305" y="2346"/>
                    <a:pt x="305" y="2376"/>
                    <a:pt x="305" y="2376"/>
                  </a:cubicBezTo>
                  <a:cubicBezTo>
                    <a:pt x="214" y="2498"/>
                    <a:pt x="183" y="2680"/>
                    <a:pt x="214" y="2832"/>
                  </a:cubicBezTo>
                  <a:cubicBezTo>
                    <a:pt x="92" y="2863"/>
                    <a:pt x="1" y="2954"/>
                    <a:pt x="1" y="3075"/>
                  </a:cubicBezTo>
                  <a:cubicBezTo>
                    <a:pt x="62" y="3531"/>
                    <a:pt x="548" y="3866"/>
                    <a:pt x="974" y="3866"/>
                  </a:cubicBezTo>
                  <a:cubicBezTo>
                    <a:pt x="1001" y="3870"/>
                    <a:pt x="1028" y="3872"/>
                    <a:pt x="1055" y="3872"/>
                  </a:cubicBezTo>
                  <a:cubicBezTo>
                    <a:pt x="1394" y="3872"/>
                    <a:pt x="1724" y="3532"/>
                    <a:pt x="1612" y="3167"/>
                  </a:cubicBezTo>
                  <a:cubicBezTo>
                    <a:pt x="1825" y="3015"/>
                    <a:pt x="1642" y="2711"/>
                    <a:pt x="1703" y="2498"/>
                  </a:cubicBezTo>
                  <a:cubicBezTo>
                    <a:pt x="1673" y="2315"/>
                    <a:pt x="1794" y="2072"/>
                    <a:pt x="1612" y="1981"/>
                  </a:cubicBezTo>
                  <a:cubicBezTo>
                    <a:pt x="1551" y="1343"/>
                    <a:pt x="1703" y="674"/>
                    <a:pt x="1521" y="97"/>
                  </a:cubicBezTo>
                  <a:cubicBezTo>
                    <a:pt x="1453" y="28"/>
                    <a:pt x="1392" y="0"/>
                    <a:pt x="1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7">
              <a:extLst>
                <a:ext uri="{FF2B5EF4-FFF2-40B4-BE49-F238E27FC236}">
                  <a16:creationId xmlns:a16="http://schemas.microsoft.com/office/drawing/2014/main" id="{CFD5CFE3-EC05-67B5-C3BE-2217E41B963B}"/>
                </a:ext>
              </a:extLst>
            </p:cNvPr>
            <p:cNvSpPr/>
            <p:nvPr/>
          </p:nvSpPr>
          <p:spPr>
            <a:xfrm>
              <a:off x="735964" y="787408"/>
              <a:ext cx="67791" cy="64449"/>
            </a:xfrm>
            <a:custGeom>
              <a:avLst/>
              <a:gdLst/>
              <a:ahLst/>
              <a:cxnLst/>
              <a:rect l="l" t="t" r="r" b="b"/>
              <a:pathLst>
                <a:path w="3023" h="2874" extrusionOk="0">
                  <a:moveTo>
                    <a:pt x="2680" y="0"/>
                  </a:moveTo>
                  <a:cubicBezTo>
                    <a:pt x="2627" y="0"/>
                    <a:pt x="2572" y="21"/>
                    <a:pt x="2524" y="69"/>
                  </a:cubicBezTo>
                  <a:cubicBezTo>
                    <a:pt x="2250" y="434"/>
                    <a:pt x="1794" y="616"/>
                    <a:pt x="1551" y="981"/>
                  </a:cubicBezTo>
                  <a:cubicBezTo>
                    <a:pt x="1369" y="1072"/>
                    <a:pt x="1095" y="1133"/>
                    <a:pt x="1034" y="1346"/>
                  </a:cubicBezTo>
                  <a:cubicBezTo>
                    <a:pt x="913" y="1376"/>
                    <a:pt x="822" y="1406"/>
                    <a:pt x="791" y="1498"/>
                  </a:cubicBezTo>
                  <a:cubicBezTo>
                    <a:pt x="730" y="1498"/>
                    <a:pt x="670" y="1498"/>
                    <a:pt x="639" y="1528"/>
                  </a:cubicBezTo>
                  <a:cubicBezTo>
                    <a:pt x="602" y="1515"/>
                    <a:pt x="559" y="1508"/>
                    <a:pt x="517" y="1508"/>
                  </a:cubicBezTo>
                  <a:cubicBezTo>
                    <a:pt x="458" y="1508"/>
                    <a:pt x="401" y="1523"/>
                    <a:pt x="366" y="1558"/>
                  </a:cubicBezTo>
                  <a:cubicBezTo>
                    <a:pt x="1" y="2014"/>
                    <a:pt x="700" y="2713"/>
                    <a:pt x="1126" y="2835"/>
                  </a:cubicBezTo>
                  <a:cubicBezTo>
                    <a:pt x="1185" y="2860"/>
                    <a:pt x="1262" y="2874"/>
                    <a:pt x="1342" y="2874"/>
                  </a:cubicBezTo>
                  <a:cubicBezTo>
                    <a:pt x="1549" y="2874"/>
                    <a:pt x="1769" y="2781"/>
                    <a:pt x="1703" y="2561"/>
                  </a:cubicBezTo>
                  <a:cubicBezTo>
                    <a:pt x="1855" y="2501"/>
                    <a:pt x="2007" y="2349"/>
                    <a:pt x="1946" y="2197"/>
                  </a:cubicBezTo>
                  <a:cubicBezTo>
                    <a:pt x="2129" y="2045"/>
                    <a:pt x="2098" y="1771"/>
                    <a:pt x="1977" y="1619"/>
                  </a:cubicBezTo>
                  <a:cubicBezTo>
                    <a:pt x="2098" y="1498"/>
                    <a:pt x="2311" y="1315"/>
                    <a:pt x="2220" y="1133"/>
                  </a:cubicBezTo>
                  <a:cubicBezTo>
                    <a:pt x="2341" y="1042"/>
                    <a:pt x="2433" y="950"/>
                    <a:pt x="2524" y="890"/>
                  </a:cubicBezTo>
                  <a:cubicBezTo>
                    <a:pt x="2615" y="829"/>
                    <a:pt x="2645" y="738"/>
                    <a:pt x="2615" y="646"/>
                  </a:cubicBezTo>
                  <a:cubicBezTo>
                    <a:pt x="2706" y="555"/>
                    <a:pt x="2797" y="464"/>
                    <a:pt x="2858" y="373"/>
                  </a:cubicBezTo>
                  <a:cubicBezTo>
                    <a:pt x="3023" y="232"/>
                    <a:pt x="2860" y="0"/>
                    <a:pt x="2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7">
              <a:extLst>
                <a:ext uri="{FF2B5EF4-FFF2-40B4-BE49-F238E27FC236}">
                  <a16:creationId xmlns:a16="http://schemas.microsoft.com/office/drawing/2014/main" id="{D61167CA-3DB8-A9BB-269B-0495DF16A10D}"/>
                </a:ext>
              </a:extLst>
            </p:cNvPr>
            <p:cNvSpPr/>
            <p:nvPr/>
          </p:nvSpPr>
          <p:spPr>
            <a:xfrm>
              <a:off x="398580" y="994121"/>
              <a:ext cx="354450" cy="482608"/>
            </a:xfrm>
            <a:custGeom>
              <a:avLst/>
              <a:gdLst/>
              <a:ahLst/>
              <a:cxnLst/>
              <a:rect l="l" t="t" r="r" b="b"/>
              <a:pathLst>
                <a:path w="15806" h="21521" extrusionOk="0">
                  <a:moveTo>
                    <a:pt x="2857" y="0"/>
                  </a:moveTo>
                  <a:cubicBezTo>
                    <a:pt x="3465" y="760"/>
                    <a:pt x="3860" y="1672"/>
                    <a:pt x="4286" y="2553"/>
                  </a:cubicBezTo>
                  <a:cubicBezTo>
                    <a:pt x="5137" y="5015"/>
                    <a:pt x="1793" y="5471"/>
                    <a:pt x="821" y="7113"/>
                  </a:cubicBezTo>
                  <a:cubicBezTo>
                    <a:pt x="0" y="8632"/>
                    <a:pt x="608" y="10456"/>
                    <a:pt x="760" y="12067"/>
                  </a:cubicBezTo>
                  <a:cubicBezTo>
                    <a:pt x="1125" y="14286"/>
                    <a:pt x="1550" y="16474"/>
                    <a:pt x="1976" y="18663"/>
                  </a:cubicBezTo>
                  <a:cubicBezTo>
                    <a:pt x="2189" y="19605"/>
                    <a:pt x="2341" y="20547"/>
                    <a:pt x="2584" y="21429"/>
                  </a:cubicBezTo>
                  <a:cubicBezTo>
                    <a:pt x="4225" y="21459"/>
                    <a:pt x="5866" y="21459"/>
                    <a:pt x="7477" y="21490"/>
                  </a:cubicBezTo>
                  <a:cubicBezTo>
                    <a:pt x="9453" y="21490"/>
                    <a:pt x="11459" y="21520"/>
                    <a:pt x="13435" y="21520"/>
                  </a:cubicBezTo>
                  <a:lnTo>
                    <a:pt x="13617" y="21520"/>
                  </a:lnTo>
                  <a:cubicBezTo>
                    <a:pt x="13587" y="21490"/>
                    <a:pt x="13587" y="21429"/>
                    <a:pt x="13587" y="21368"/>
                  </a:cubicBezTo>
                  <a:cubicBezTo>
                    <a:pt x="13709" y="19696"/>
                    <a:pt x="14043" y="18025"/>
                    <a:pt x="14316" y="16383"/>
                  </a:cubicBezTo>
                  <a:cubicBezTo>
                    <a:pt x="14620" y="13860"/>
                    <a:pt x="15320" y="11398"/>
                    <a:pt x="15502" y="8845"/>
                  </a:cubicBezTo>
                  <a:cubicBezTo>
                    <a:pt x="15624" y="7903"/>
                    <a:pt x="15806" y="6809"/>
                    <a:pt x="15016" y="6110"/>
                  </a:cubicBezTo>
                  <a:cubicBezTo>
                    <a:pt x="12766" y="4438"/>
                    <a:pt x="11794" y="3891"/>
                    <a:pt x="13040" y="942"/>
                  </a:cubicBezTo>
                  <a:cubicBezTo>
                    <a:pt x="13192" y="608"/>
                    <a:pt x="13313" y="304"/>
                    <a:pt x="13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7">
              <a:extLst>
                <a:ext uri="{FF2B5EF4-FFF2-40B4-BE49-F238E27FC236}">
                  <a16:creationId xmlns:a16="http://schemas.microsoft.com/office/drawing/2014/main" id="{06C24C10-C3D3-303D-1234-A81A824BB055}"/>
                </a:ext>
              </a:extLst>
            </p:cNvPr>
            <p:cNvSpPr/>
            <p:nvPr/>
          </p:nvSpPr>
          <p:spPr>
            <a:xfrm>
              <a:off x="473546" y="1011142"/>
              <a:ext cx="224968" cy="10943"/>
            </a:xfrm>
            <a:custGeom>
              <a:avLst/>
              <a:gdLst/>
              <a:ahLst/>
              <a:cxnLst/>
              <a:rect l="l" t="t" r="r" b="b"/>
              <a:pathLst>
                <a:path w="10032" h="488" extrusionOk="0">
                  <a:moveTo>
                    <a:pt x="9818" y="1"/>
                  </a:moveTo>
                  <a:cubicBezTo>
                    <a:pt x="8542" y="1"/>
                    <a:pt x="7296" y="1"/>
                    <a:pt x="6019" y="31"/>
                  </a:cubicBezTo>
                  <a:lnTo>
                    <a:pt x="244" y="31"/>
                  </a:lnTo>
                  <a:cubicBezTo>
                    <a:pt x="122" y="31"/>
                    <a:pt x="1" y="123"/>
                    <a:pt x="1" y="244"/>
                  </a:cubicBezTo>
                  <a:cubicBezTo>
                    <a:pt x="1" y="366"/>
                    <a:pt x="92" y="487"/>
                    <a:pt x="213" y="487"/>
                  </a:cubicBezTo>
                  <a:lnTo>
                    <a:pt x="4834" y="487"/>
                  </a:lnTo>
                  <a:cubicBezTo>
                    <a:pt x="6475" y="457"/>
                    <a:pt x="8147" y="457"/>
                    <a:pt x="9788" y="457"/>
                  </a:cubicBezTo>
                  <a:cubicBezTo>
                    <a:pt x="9910" y="457"/>
                    <a:pt x="10001" y="366"/>
                    <a:pt x="10031" y="244"/>
                  </a:cubicBezTo>
                  <a:cubicBezTo>
                    <a:pt x="10031" y="123"/>
                    <a:pt x="9940" y="1"/>
                    <a:pt x="98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7">
              <a:extLst>
                <a:ext uri="{FF2B5EF4-FFF2-40B4-BE49-F238E27FC236}">
                  <a16:creationId xmlns:a16="http://schemas.microsoft.com/office/drawing/2014/main" id="{8C82A42B-5134-5586-070A-EFCAD57C42C6}"/>
                </a:ext>
              </a:extLst>
            </p:cNvPr>
            <p:cNvSpPr/>
            <p:nvPr/>
          </p:nvSpPr>
          <p:spPr>
            <a:xfrm>
              <a:off x="480364" y="1030921"/>
              <a:ext cx="211333" cy="12289"/>
            </a:xfrm>
            <a:custGeom>
              <a:avLst/>
              <a:gdLst/>
              <a:ahLst/>
              <a:cxnLst/>
              <a:rect l="l" t="t" r="r" b="b"/>
              <a:pathLst>
                <a:path w="9424" h="548" extrusionOk="0">
                  <a:moveTo>
                    <a:pt x="9180" y="0"/>
                  </a:moveTo>
                  <a:cubicBezTo>
                    <a:pt x="8025" y="0"/>
                    <a:pt x="6900" y="31"/>
                    <a:pt x="5745" y="31"/>
                  </a:cubicBezTo>
                  <a:cubicBezTo>
                    <a:pt x="3891" y="61"/>
                    <a:pt x="2068" y="61"/>
                    <a:pt x="213" y="92"/>
                  </a:cubicBezTo>
                  <a:cubicBezTo>
                    <a:pt x="92" y="92"/>
                    <a:pt x="1" y="213"/>
                    <a:pt x="1" y="335"/>
                  </a:cubicBezTo>
                  <a:cubicBezTo>
                    <a:pt x="1" y="456"/>
                    <a:pt x="122" y="548"/>
                    <a:pt x="244" y="548"/>
                  </a:cubicBezTo>
                  <a:cubicBezTo>
                    <a:pt x="1612" y="517"/>
                    <a:pt x="3010" y="517"/>
                    <a:pt x="4408" y="487"/>
                  </a:cubicBezTo>
                  <a:cubicBezTo>
                    <a:pt x="5989" y="487"/>
                    <a:pt x="7600" y="456"/>
                    <a:pt x="9211" y="456"/>
                  </a:cubicBezTo>
                  <a:cubicBezTo>
                    <a:pt x="9332" y="456"/>
                    <a:pt x="9423" y="335"/>
                    <a:pt x="9423" y="213"/>
                  </a:cubicBezTo>
                  <a:cubicBezTo>
                    <a:pt x="9423" y="92"/>
                    <a:pt x="9302" y="0"/>
                    <a:pt x="91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7">
              <a:extLst>
                <a:ext uri="{FF2B5EF4-FFF2-40B4-BE49-F238E27FC236}">
                  <a16:creationId xmlns:a16="http://schemas.microsoft.com/office/drawing/2014/main" id="{D1A445CC-3DF6-6290-0DC7-68E5C7A9731F}"/>
                </a:ext>
              </a:extLst>
            </p:cNvPr>
            <p:cNvSpPr/>
            <p:nvPr/>
          </p:nvSpPr>
          <p:spPr>
            <a:xfrm>
              <a:off x="412057" y="1298922"/>
              <a:ext cx="322584" cy="187137"/>
            </a:xfrm>
            <a:custGeom>
              <a:avLst/>
              <a:gdLst/>
              <a:ahLst/>
              <a:cxnLst/>
              <a:rect l="l" t="t" r="r" b="b"/>
              <a:pathLst>
                <a:path w="14385" h="8345" extrusionOk="0">
                  <a:moveTo>
                    <a:pt x="286" y="1"/>
                  </a:moveTo>
                  <a:cubicBezTo>
                    <a:pt x="126" y="1"/>
                    <a:pt x="0" y="158"/>
                    <a:pt x="129" y="360"/>
                  </a:cubicBezTo>
                  <a:cubicBezTo>
                    <a:pt x="220" y="481"/>
                    <a:pt x="281" y="572"/>
                    <a:pt x="372" y="664"/>
                  </a:cubicBezTo>
                  <a:cubicBezTo>
                    <a:pt x="341" y="694"/>
                    <a:pt x="341" y="755"/>
                    <a:pt x="372" y="816"/>
                  </a:cubicBezTo>
                  <a:cubicBezTo>
                    <a:pt x="919" y="2123"/>
                    <a:pt x="797" y="3582"/>
                    <a:pt x="1132" y="4949"/>
                  </a:cubicBezTo>
                  <a:cubicBezTo>
                    <a:pt x="1314" y="5831"/>
                    <a:pt x="1496" y="6712"/>
                    <a:pt x="1709" y="7594"/>
                  </a:cubicBezTo>
                  <a:cubicBezTo>
                    <a:pt x="1800" y="7776"/>
                    <a:pt x="1892" y="7989"/>
                    <a:pt x="2104" y="8019"/>
                  </a:cubicBezTo>
                  <a:cubicBezTo>
                    <a:pt x="4019" y="8171"/>
                    <a:pt x="5965" y="7989"/>
                    <a:pt x="7849" y="8323"/>
                  </a:cubicBezTo>
                  <a:cubicBezTo>
                    <a:pt x="8472" y="8334"/>
                    <a:pt x="9096" y="8345"/>
                    <a:pt x="9718" y="8345"/>
                  </a:cubicBezTo>
                  <a:cubicBezTo>
                    <a:pt x="10855" y="8345"/>
                    <a:pt x="11988" y="8309"/>
                    <a:pt x="13108" y="8171"/>
                  </a:cubicBezTo>
                  <a:cubicBezTo>
                    <a:pt x="13320" y="7928"/>
                    <a:pt x="13168" y="7594"/>
                    <a:pt x="13168" y="7290"/>
                  </a:cubicBezTo>
                  <a:cubicBezTo>
                    <a:pt x="13108" y="6621"/>
                    <a:pt x="13199" y="5922"/>
                    <a:pt x="13260" y="5253"/>
                  </a:cubicBezTo>
                  <a:cubicBezTo>
                    <a:pt x="13472" y="4250"/>
                    <a:pt x="13624" y="3278"/>
                    <a:pt x="13959" y="2305"/>
                  </a:cubicBezTo>
                  <a:cubicBezTo>
                    <a:pt x="13959" y="2275"/>
                    <a:pt x="13959" y="2244"/>
                    <a:pt x="13989" y="2214"/>
                  </a:cubicBezTo>
                  <a:cubicBezTo>
                    <a:pt x="13989" y="2153"/>
                    <a:pt x="14019" y="2092"/>
                    <a:pt x="14050" y="2031"/>
                  </a:cubicBezTo>
                  <a:cubicBezTo>
                    <a:pt x="14080" y="1971"/>
                    <a:pt x="14080" y="1910"/>
                    <a:pt x="14111" y="1849"/>
                  </a:cubicBezTo>
                  <a:cubicBezTo>
                    <a:pt x="14141" y="1819"/>
                    <a:pt x="14141" y="1788"/>
                    <a:pt x="14141" y="1788"/>
                  </a:cubicBezTo>
                  <a:cubicBezTo>
                    <a:pt x="14171" y="1758"/>
                    <a:pt x="14171" y="1727"/>
                    <a:pt x="14171" y="1697"/>
                  </a:cubicBezTo>
                  <a:cubicBezTo>
                    <a:pt x="14293" y="1575"/>
                    <a:pt x="14384" y="1423"/>
                    <a:pt x="14263" y="1271"/>
                  </a:cubicBezTo>
                  <a:cubicBezTo>
                    <a:pt x="14208" y="1225"/>
                    <a:pt x="14157" y="1206"/>
                    <a:pt x="14109" y="1206"/>
                  </a:cubicBezTo>
                  <a:cubicBezTo>
                    <a:pt x="13970" y="1206"/>
                    <a:pt x="13851" y="1363"/>
                    <a:pt x="13715" y="1454"/>
                  </a:cubicBezTo>
                  <a:cubicBezTo>
                    <a:pt x="12035" y="2652"/>
                    <a:pt x="9993" y="3231"/>
                    <a:pt x="7946" y="3231"/>
                  </a:cubicBezTo>
                  <a:cubicBezTo>
                    <a:pt x="5216" y="3231"/>
                    <a:pt x="2478" y="2201"/>
                    <a:pt x="585" y="238"/>
                  </a:cubicBezTo>
                  <a:cubicBezTo>
                    <a:pt x="512" y="69"/>
                    <a:pt x="392" y="1"/>
                    <a:pt x="286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7">
              <a:extLst>
                <a:ext uri="{FF2B5EF4-FFF2-40B4-BE49-F238E27FC236}">
                  <a16:creationId xmlns:a16="http://schemas.microsoft.com/office/drawing/2014/main" id="{83C64CA7-FA17-15AD-1D4B-B6230F06D30A}"/>
                </a:ext>
              </a:extLst>
            </p:cNvPr>
            <p:cNvSpPr/>
            <p:nvPr/>
          </p:nvSpPr>
          <p:spPr>
            <a:xfrm>
              <a:off x="697124" y="1293338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31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65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7">
              <a:extLst>
                <a:ext uri="{FF2B5EF4-FFF2-40B4-BE49-F238E27FC236}">
                  <a16:creationId xmlns:a16="http://schemas.microsoft.com/office/drawing/2014/main" id="{FA40185A-5B31-CB2E-17A6-BE6356791126}"/>
                </a:ext>
              </a:extLst>
            </p:cNvPr>
            <p:cNvSpPr/>
            <p:nvPr/>
          </p:nvSpPr>
          <p:spPr>
            <a:xfrm>
              <a:off x="701205" y="1277663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61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6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7">
              <a:extLst>
                <a:ext uri="{FF2B5EF4-FFF2-40B4-BE49-F238E27FC236}">
                  <a16:creationId xmlns:a16="http://schemas.microsoft.com/office/drawing/2014/main" id="{98A34BAD-4581-0481-04EA-F562EB4146C1}"/>
                </a:ext>
              </a:extLst>
            </p:cNvPr>
            <p:cNvSpPr/>
            <p:nvPr/>
          </p:nvSpPr>
          <p:spPr>
            <a:xfrm>
              <a:off x="685530" y="1283112"/>
              <a:ext cx="10943" cy="10248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5" y="457"/>
                    <a:pt x="457" y="366"/>
                    <a:pt x="487" y="244"/>
                  </a:cubicBezTo>
                  <a:cubicBezTo>
                    <a:pt x="48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7">
              <a:extLst>
                <a:ext uri="{FF2B5EF4-FFF2-40B4-BE49-F238E27FC236}">
                  <a16:creationId xmlns:a16="http://schemas.microsoft.com/office/drawing/2014/main" id="{26E62410-CDD8-E68E-E43E-78D594026CA7}"/>
                </a:ext>
              </a:extLst>
            </p:cNvPr>
            <p:cNvSpPr/>
            <p:nvPr/>
          </p:nvSpPr>
          <p:spPr>
            <a:xfrm>
              <a:off x="485813" y="1308340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6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7">
              <a:extLst>
                <a:ext uri="{FF2B5EF4-FFF2-40B4-BE49-F238E27FC236}">
                  <a16:creationId xmlns:a16="http://schemas.microsoft.com/office/drawing/2014/main" id="{CF270680-8037-D29B-BB99-E4F09B2BBDE7}"/>
                </a:ext>
              </a:extLst>
            </p:cNvPr>
            <p:cNvSpPr/>
            <p:nvPr/>
          </p:nvSpPr>
          <p:spPr>
            <a:xfrm>
              <a:off x="471506" y="1152240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4" y="457"/>
                  </a:cubicBezTo>
                  <a:cubicBezTo>
                    <a:pt x="365" y="457"/>
                    <a:pt x="456" y="366"/>
                    <a:pt x="487" y="244"/>
                  </a:cubicBezTo>
                  <a:cubicBezTo>
                    <a:pt x="48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7">
              <a:extLst>
                <a:ext uri="{FF2B5EF4-FFF2-40B4-BE49-F238E27FC236}">
                  <a16:creationId xmlns:a16="http://schemas.microsoft.com/office/drawing/2014/main" id="{9BB03033-3FD5-DDEB-B7C4-B2A66AE21C38}"/>
                </a:ext>
              </a:extLst>
            </p:cNvPr>
            <p:cNvSpPr/>
            <p:nvPr/>
          </p:nvSpPr>
          <p:spPr>
            <a:xfrm>
              <a:off x="482404" y="1142709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7">
              <a:extLst>
                <a:ext uri="{FF2B5EF4-FFF2-40B4-BE49-F238E27FC236}">
                  <a16:creationId xmlns:a16="http://schemas.microsoft.com/office/drawing/2014/main" id="{11FB9AD7-A9A4-8F07-CED5-8A1D14ACA7C0}"/>
                </a:ext>
              </a:extLst>
            </p:cNvPr>
            <p:cNvSpPr/>
            <p:nvPr/>
          </p:nvSpPr>
          <p:spPr>
            <a:xfrm>
              <a:off x="684162" y="1159057"/>
              <a:ext cx="10943" cy="10248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1"/>
                  </a:moveTo>
                  <a:cubicBezTo>
                    <a:pt x="123" y="1"/>
                    <a:pt x="3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8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7">
              <a:extLst>
                <a:ext uri="{FF2B5EF4-FFF2-40B4-BE49-F238E27FC236}">
                  <a16:creationId xmlns:a16="http://schemas.microsoft.com/office/drawing/2014/main" id="{004F1B87-488F-C95C-1185-33D900D53FD4}"/>
                </a:ext>
              </a:extLst>
            </p:cNvPr>
            <p:cNvSpPr/>
            <p:nvPr/>
          </p:nvSpPr>
          <p:spPr>
            <a:xfrm>
              <a:off x="566924" y="1070456"/>
              <a:ext cx="10248" cy="9688"/>
            </a:xfrm>
            <a:custGeom>
              <a:avLst/>
              <a:gdLst/>
              <a:ahLst/>
              <a:cxnLst/>
              <a:rect l="l" t="t" r="r" b="b"/>
              <a:pathLst>
                <a:path w="457" h="432" extrusionOk="0">
                  <a:moveTo>
                    <a:pt x="244" y="0"/>
                  </a:moveTo>
                  <a:cubicBezTo>
                    <a:pt x="122" y="0"/>
                    <a:pt x="1" y="61"/>
                    <a:pt x="1" y="213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229" y="430"/>
                    <a:pt x="245" y="432"/>
                    <a:pt x="260" y="432"/>
                  </a:cubicBezTo>
                  <a:cubicBezTo>
                    <a:pt x="365" y="432"/>
                    <a:pt x="457" y="345"/>
                    <a:pt x="457" y="21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7">
              <a:extLst>
                <a:ext uri="{FF2B5EF4-FFF2-40B4-BE49-F238E27FC236}">
                  <a16:creationId xmlns:a16="http://schemas.microsoft.com/office/drawing/2014/main" id="{17F7920E-E43F-BFA6-24A8-725F210B8A07}"/>
                </a:ext>
              </a:extLst>
            </p:cNvPr>
            <p:cNvSpPr/>
            <p:nvPr/>
          </p:nvSpPr>
          <p:spPr>
            <a:xfrm>
              <a:off x="582599" y="1067720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7">
              <a:extLst>
                <a:ext uri="{FF2B5EF4-FFF2-40B4-BE49-F238E27FC236}">
                  <a16:creationId xmlns:a16="http://schemas.microsoft.com/office/drawing/2014/main" id="{05B19DE2-29C1-86B9-A366-1FEFB088066D}"/>
                </a:ext>
              </a:extLst>
            </p:cNvPr>
            <p:cNvSpPr/>
            <p:nvPr/>
          </p:nvSpPr>
          <p:spPr>
            <a:xfrm>
              <a:off x="575804" y="1079987"/>
              <a:ext cx="10226" cy="10248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7">
              <a:extLst>
                <a:ext uri="{FF2B5EF4-FFF2-40B4-BE49-F238E27FC236}">
                  <a16:creationId xmlns:a16="http://schemas.microsoft.com/office/drawing/2014/main" id="{5BAA9BB3-107D-0660-7CB1-BFC1ABEB45F9}"/>
                </a:ext>
              </a:extLst>
            </p:cNvPr>
            <p:cNvSpPr/>
            <p:nvPr/>
          </p:nvSpPr>
          <p:spPr>
            <a:xfrm>
              <a:off x="571701" y="1225861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7">
              <a:extLst>
                <a:ext uri="{FF2B5EF4-FFF2-40B4-BE49-F238E27FC236}">
                  <a16:creationId xmlns:a16="http://schemas.microsoft.com/office/drawing/2014/main" id="{78460EEE-4A51-25FC-713D-ABD95E1F615D}"/>
                </a:ext>
              </a:extLst>
            </p:cNvPr>
            <p:cNvSpPr/>
            <p:nvPr/>
          </p:nvSpPr>
          <p:spPr>
            <a:xfrm>
              <a:off x="247929" y="1375145"/>
              <a:ext cx="689838" cy="252214"/>
            </a:xfrm>
            <a:custGeom>
              <a:avLst/>
              <a:gdLst/>
              <a:ahLst/>
              <a:cxnLst/>
              <a:rect l="l" t="t" r="r" b="b"/>
              <a:pathLst>
                <a:path w="30762" h="11247" extrusionOk="0">
                  <a:moveTo>
                    <a:pt x="7904" y="0"/>
                  </a:moveTo>
                  <a:cubicBezTo>
                    <a:pt x="6080" y="31"/>
                    <a:pt x="4286" y="61"/>
                    <a:pt x="2463" y="91"/>
                  </a:cubicBezTo>
                  <a:lnTo>
                    <a:pt x="1" y="152"/>
                  </a:lnTo>
                  <a:cubicBezTo>
                    <a:pt x="1" y="2705"/>
                    <a:pt x="31" y="5259"/>
                    <a:pt x="31" y="7812"/>
                  </a:cubicBezTo>
                  <a:lnTo>
                    <a:pt x="31" y="10639"/>
                  </a:lnTo>
                  <a:cubicBezTo>
                    <a:pt x="1642" y="10669"/>
                    <a:pt x="3223" y="10699"/>
                    <a:pt x="4803" y="10730"/>
                  </a:cubicBezTo>
                  <a:lnTo>
                    <a:pt x="11095" y="10851"/>
                  </a:lnTo>
                  <a:cubicBezTo>
                    <a:pt x="13071" y="10882"/>
                    <a:pt x="15047" y="10943"/>
                    <a:pt x="17022" y="10973"/>
                  </a:cubicBezTo>
                  <a:cubicBezTo>
                    <a:pt x="18998" y="11003"/>
                    <a:pt x="20974" y="11034"/>
                    <a:pt x="22949" y="11095"/>
                  </a:cubicBezTo>
                  <a:cubicBezTo>
                    <a:pt x="24895" y="11125"/>
                    <a:pt x="26840" y="11155"/>
                    <a:pt x="28785" y="11216"/>
                  </a:cubicBezTo>
                  <a:cubicBezTo>
                    <a:pt x="29393" y="11216"/>
                    <a:pt x="30001" y="11216"/>
                    <a:pt x="30640" y="11247"/>
                  </a:cubicBezTo>
                  <a:cubicBezTo>
                    <a:pt x="30670" y="8754"/>
                    <a:pt x="30700" y="6292"/>
                    <a:pt x="30731" y="3830"/>
                  </a:cubicBezTo>
                  <a:cubicBezTo>
                    <a:pt x="30731" y="2584"/>
                    <a:pt x="30761" y="1368"/>
                    <a:pt x="30761" y="152"/>
                  </a:cubicBezTo>
                  <a:lnTo>
                    <a:pt x="25290" y="152"/>
                  </a:lnTo>
                  <a:cubicBezTo>
                    <a:pt x="24621" y="152"/>
                    <a:pt x="23952" y="152"/>
                    <a:pt x="23284" y="183"/>
                  </a:cubicBezTo>
                  <a:cubicBezTo>
                    <a:pt x="22858" y="183"/>
                    <a:pt x="22433" y="169"/>
                    <a:pt x="21998" y="169"/>
                  </a:cubicBezTo>
                  <a:cubicBezTo>
                    <a:pt x="21781" y="169"/>
                    <a:pt x="21561" y="172"/>
                    <a:pt x="21338" y="183"/>
                  </a:cubicBezTo>
                  <a:cubicBezTo>
                    <a:pt x="21308" y="456"/>
                    <a:pt x="21247" y="730"/>
                    <a:pt x="21217" y="1003"/>
                  </a:cubicBezTo>
                  <a:cubicBezTo>
                    <a:pt x="21126" y="1672"/>
                    <a:pt x="20974" y="2371"/>
                    <a:pt x="20883" y="3040"/>
                  </a:cubicBezTo>
                  <a:cubicBezTo>
                    <a:pt x="20852" y="3526"/>
                    <a:pt x="20822" y="3982"/>
                    <a:pt x="20761" y="4468"/>
                  </a:cubicBezTo>
                  <a:cubicBezTo>
                    <a:pt x="20761" y="4468"/>
                    <a:pt x="20731" y="4499"/>
                    <a:pt x="20731" y="4529"/>
                  </a:cubicBezTo>
                  <a:lnTo>
                    <a:pt x="20761" y="4529"/>
                  </a:lnTo>
                  <a:cubicBezTo>
                    <a:pt x="20731" y="4590"/>
                    <a:pt x="20731" y="4651"/>
                    <a:pt x="20731" y="4711"/>
                  </a:cubicBezTo>
                  <a:cubicBezTo>
                    <a:pt x="20700" y="4803"/>
                    <a:pt x="20670" y="4894"/>
                    <a:pt x="20670" y="4985"/>
                  </a:cubicBezTo>
                  <a:lnTo>
                    <a:pt x="16202" y="4955"/>
                  </a:lnTo>
                  <a:lnTo>
                    <a:pt x="10335" y="4894"/>
                  </a:lnTo>
                  <a:lnTo>
                    <a:pt x="8967" y="4894"/>
                  </a:lnTo>
                  <a:cubicBezTo>
                    <a:pt x="8967" y="4863"/>
                    <a:pt x="8967" y="4803"/>
                    <a:pt x="8937" y="4772"/>
                  </a:cubicBezTo>
                  <a:cubicBezTo>
                    <a:pt x="8937" y="4742"/>
                    <a:pt x="8937" y="4742"/>
                    <a:pt x="8937" y="4742"/>
                  </a:cubicBezTo>
                  <a:cubicBezTo>
                    <a:pt x="8937" y="4711"/>
                    <a:pt x="8937" y="4681"/>
                    <a:pt x="8937" y="4651"/>
                  </a:cubicBezTo>
                  <a:cubicBezTo>
                    <a:pt x="8907" y="4620"/>
                    <a:pt x="8907" y="4560"/>
                    <a:pt x="8876" y="4529"/>
                  </a:cubicBezTo>
                  <a:cubicBezTo>
                    <a:pt x="8876" y="4438"/>
                    <a:pt x="8846" y="4377"/>
                    <a:pt x="8815" y="4286"/>
                  </a:cubicBezTo>
                  <a:cubicBezTo>
                    <a:pt x="8511" y="2857"/>
                    <a:pt x="8177" y="1429"/>
                    <a:pt x="7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7">
              <a:extLst>
                <a:ext uri="{FF2B5EF4-FFF2-40B4-BE49-F238E27FC236}">
                  <a16:creationId xmlns:a16="http://schemas.microsoft.com/office/drawing/2014/main" id="{645E5DA9-1336-CDB5-8F86-7EA36084DA1B}"/>
                </a:ext>
              </a:extLst>
            </p:cNvPr>
            <p:cNvSpPr/>
            <p:nvPr/>
          </p:nvSpPr>
          <p:spPr>
            <a:xfrm>
              <a:off x="386851" y="1460270"/>
              <a:ext cx="360056" cy="50030"/>
            </a:xfrm>
            <a:custGeom>
              <a:avLst/>
              <a:gdLst/>
              <a:ahLst/>
              <a:cxnLst/>
              <a:rect l="l" t="t" r="r" b="b"/>
              <a:pathLst>
                <a:path w="16056" h="2231" extrusionOk="0">
                  <a:moveTo>
                    <a:pt x="2499" y="0"/>
                  </a:moveTo>
                  <a:cubicBezTo>
                    <a:pt x="2312" y="0"/>
                    <a:pt x="2064" y="120"/>
                    <a:pt x="1921" y="156"/>
                  </a:cubicBezTo>
                  <a:cubicBezTo>
                    <a:pt x="1" y="666"/>
                    <a:pt x="1191" y="1828"/>
                    <a:pt x="2538" y="1828"/>
                  </a:cubicBezTo>
                  <a:cubicBezTo>
                    <a:pt x="2556" y="1828"/>
                    <a:pt x="2573" y="1828"/>
                    <a:pt x="2590" y="1827"/>
                  </a:cubicBezTo>
                  <a:cubicBezTo>
                    <a:pt x="6146" y="2040"/>
                    <a:pt x="9672" y="2131"/>
                    <a:pt x="13229" y="2223"/>
                  </a:cubicBezTo>
                  <a:cubicBezTo>
                    <a:pt x="13516" y="2223"/>
                    <a:pt x="13807" y="2231"/>
                    <a:pt x="14098" y="2231"/>
                  </a:cubicBezTo>
                  <a:cubicBezTo>
                    <a:pt x="14608" y="2231"/>
                    <a:pt x="15116" y="2206"/>
                    <a:pt x="15599" y="2071"/>
                  </a:cubicBezTo>
                  <a:cubicBezTo>
                    <a:pt x="15964" y="1949"/>
                    <a:pt x="16055" y="1463"/>
                    <a:pt x="15812" y="1159"/>
                  </a:cubicBezTo>
                  <a:cubicBezTo>
                    <a:pt x="15539" y="764"/>
                    <a:pt x="15022" y="581"/>
                    <a:pt x="14566" y="399"/>
                  </a:cubicBezTo>
                  <a:cubicBezTo>
                    <a:pt x="14543" y="390"/>
                    <a:pt x="14520" y="386"/>
                    <a:pt x="14498" y="386"/>
                  </a:cubicBezTo>
                  <a:cubicBezTo>
                    <a:pt x="14292" y="386"/>
                    <a:pt x="14167" y="742"/>
                    <a:pt x="14414" y="824"/>
                  </a:cubicBezTo>
                  <a:cubicBezTo>
                    <a:pt x="14444" y="824"/>
                    <a:pt x="14444" y="855"/>
                    <a:pt x="14475" y="855"/>
                  </a:cubicBezTo>
                  <a:cubicBezTo>
                    <a:pt x="14444" y="885"/>
                    <a:pt x="14414" y="915"/>
                    <a:pt x="14414" y="946"/>
                  </a:cubicBezTo>
                  <a:cubicBezTo>
                    <a:pt x="14323" y="1007"/>
                    <a:pt x="14232" y="1067"/>
                    <a:pt x="14201" y="1159"/>
                  </a:cubicBezTo>
                  <a:cubicBezTo>
                    <a:pt x="12899" y="1159"/>
                    <a:pt x="11586" y="1179"/>
                    <a:pt x="10275" y="1179"/>
                  </a:cubicBezTo>
                  <a:cubicBezTo>
                    <a:pt x="9291" y="1179"/>
                    <a:pt x="8309" y="1167"/>
                    <a:pt x="7332" y="1128"/>
                  </a:cubicBezTo>
                  <a:cubicBezTo>
                    <a:pt x="6938" y="1096"/>
                    <a:pt x="6546" y="1087"/>
                    <a:pt x="6156" y="1087"/>
                  </a:cubicBezTo>
                  <a:cubicBezTo>
                    <a:pt x="5688" y="1087"/>
                    <a:pt x="5222" y="1100"/>
                    <a:pt x="4758" y="1100"/>
                  </a:cubicBezTo>
                  <a:cubicBezTo>
                    <a:pt x="4145" y="1100"/>
                    <a:pt x="3535" y="1078"/>
                    <a:pt x="2924" y="976"/>
                  </a:cubicBezTo>
                  <a:cubicBezTo>
                    <a:pt x="2803" y="885"/>
                    <a:pt x="2712" y="581"/>
                    <a:pt x="2590" y="429"/>
                  </a:cubicBezTo>
                  <a:cubicBezTo>
                    <a:pt x="2651" y="399"/>
                    <a:pt x="2712" y="338"/>
                    <a:pt x="2742" y="247"/>
                  </a:cubicBezTo>
                  <a:cubicBezTo>
                    <a:pt x="2729" y="59"/>
                    <a:pt x="2629" y="0"/>
                    <a:pt x="2499" y="0"/>
                  </a:cubicBezTo>
                  <a:close/>
                </a:path>
              </a:pathLst>
            </a:custGeom>
            <a:solidFill>
              <a:srgbClr val="0F8A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7">
              <a:extLst>
                <a:ext uri="{FF2B5EF4-FFF2-40B4-BE49-F238E27FC236}">
                  <a16:creationId xmlns:a16="http://schemas.microsoft.com/office/drawing/2014/main" id="{FC1B40BC-5373-9812-6F46-0B58A34ABF6E}"/>
                </a:ext>
              </a:extLst>
            </p:cNvPr>
            <p:cNvSpPr/>
            <p:nvPr/>
          </p:nvSpPr>
          <p:spPr>
            <a:xfrm>
              <a:off x="240439" y="1370368"/>
              <a:ext cx="702082" cy="260556"/>
            </a:xfrm>
            <a:custGeom>
              <a:avLst/>
              <a:gdLst/>
              <a:ahLst/>
              <a:cxnLst/>
              <a:rect l="l" t="t" r="r" b="b"/>
              <a:pathLst>
                <a:path w="31308" h="11619" extrusionOk="0">
                  <a:moveTo>
                    <a:pt x="1520" y="0"/>
                  </a:moveTo>
                  <a:cubicBezTo>
                    <a:pt x="1429" y="0"/>
                    <a:pt x="1338" y="31"/>
                    <a:pt x="1307" y="92"/>
                  </a:cubicBezTo>
                  <a:cubicBezTo>
                    <a:pt x="1277" y="122"/>
                    <a:pt x="1277" y="152"/>
                    <a:pt x="1277" y="183"/>
                  </a:cubicBezTo>
                  <a:cubicBezTo>
                    <a:pt x="1186" y="122"/>
                    <a:pt x="1095" y="122"/>
                    <a:pt x="1003" y="122"/>
                  </a:cubicBezTo>
                  <a:cubicBezTo>
                    <a:pt x="912" y="122"/>
                    <a:pt x="791" y="183"/>
                    <a:pt x="669" y="183"/>
                  </a:cubicBezTo>
                  <a:cubicBezTo>
                    <a:pt x="608" y="213"/>
                    <a:pt x="547" y="213"/>
                    <a:pt x="456" y="244"/>
                  </a:cubicBezTo>
                  <a:cubicBezTo>
                    <a:pt x="433" y="236"/>
                    <a:pt x="411" y="232"/>
                    <a:pt x="388" y="232"/>
                  </a:cubicBezTo>
                  <a:cubicBezTo>
                    <a:pt x="321" y="232"/>
                    <a:pt x="259" y="266"/>
                    <a:pt x="213" y="335"/>
                  </a:cubicBezTo>
                  <a:cubicBezTo>
                    <a:pt x="183" y="365"/>
                    <a:pt x="152" y="426"/>
                    <a:pt x="152" y="487"/>
                  </a:cubicBezTo>
                  <a:cubicBezTo>
                    <a:pt x="183" y="517"/>
                    <a:pt x="183" y="548"/>
                    <a:pt x="213" y="578"/>
                  </a:cubicBezTo>
                  <a:cubicBezTo>
                    <a:pt x="92" y="1611"/>
                    <a:pt x="152" y="2645"/>
                    <a:pt x="92" y="3678"/>
                  </a:cubicBezTo>
                  <a:cubicBezTo>
                    <a:pt x="92" y="4043"/>
                    <a:pt x="61" y="4377"/>
                    <a:pt x="0" y="4742"/>
                  </a:cubicBezTo>
                  <a:cubicBezTo>
                    <a:pt x="61" y="5897"/>
                    <a:pt x="122" y="7083"/>
                    <a:pt x="152" y="8238"/>
                  </a:cubicBezTo>
                  <a:cubicBezTo>
                    <a:pt x="213" y="9089"/>
                    <a:pt x="243" y="9940"/>
                    <a:pt x="274" y="10791"/>
                  </a:cubicBezTo>
                  <a:cubicBezTo>
                    <a:pt x="243" y="10852"/>
                    <a:pt x="243" y="10882"/>
                    <a:pt x="274" y="10912"/>
                  </a:cubicBezTo>
                  <a:cubicBezTo>
                    <a:pt x="299" y="11039"/>
                    <a:pt x="430" y="11102"/>
                    <a:pt x="561" y="11102"/>
                  </a:cubicBezTo>
                  <a:cubicBezTo>
                    <a:pt x="587" y="11102"/>
                    <a:pt x="613" y="11100"/>
                    <a:pt x="639" y="11095"/>
                  </a:cubicBezTo>
                  <a:cubicBezTo>
                    <a:pt x="1263" y="11154"/>
                    <a:pt x="1892" y="11176"/>
                    <a:pt x="2522" y="11176"/>
                  </a:cubicBezTo>
                  <a:cubicBezTo>
                    <a:pt x="3518" y="11176"/>
                    <a:pt x="4515" y="11120"/>
                    <a:pt x="5502" y="11064"/>
                  </a:cubicBezTo>
                  <a:lnTo>
                    <a:pt x="6140" y="11034"/>
                  </a:lnTo>
                  <a:cubicBezTo>
                    <a:pt x="6745" y="11016"/>
                    <a:pt x="7348" y="11008"/>
                    <a:pt x="7951" y="11008"/>
                  </a:cubicBezTo>
                  <a:cubicBezTo>
                    <a:pt x="11322" y="11008"/>
                    <a:pt x="14678" y="11256"/>
                    <a:pt x="18055" y="11308"/>
                  </a:cubicBezTo>
                  <a:cubicBezTo>
                    <a:pt x="18362" y="11311"/>
                    <a:pt x="18669" y="11313"/>
                    <a:pt x="18976" y="11313"/>
                  </a:cubicBezTo>
                  <a:cubicBezTo>
                    <a:pt x="19775" y="11313"/>
                    <a:pt x="20574" y="11303"/>
                    <a:pt x="21373" y="11303"/>
                  </a:cubicBezTo>
                  <a:cubicBezTo>
                    <a:pt x="22668" y="11303"/>
                    <a:pt x="23964" y="11328"/>
                    <a:pt x="25259" y="11460"/>
                  </a:cubicBezTo>
                  <a:cubicBezTo>
                    <a:pt x="25751" y="11495"/>
                    <a:pt x="26246" y="11507"/>
                    <a:pt x="26742" y="11507"/>
                  </a:cubicBezTo>
                  <a:cubicBezTo>
                    <a:pt x="27772" y="11507"/>
                    <a:pt x="28806" y="11455"/>
                    <a:pt x="29830" y="11455"/>
                  </a:cubicBezTo>
                  <a:cubicBezTo>
                    <a:pt x="29989" y="11455"/>
                    <a:pt x="30147" y="11457"/>
                    <a:pt x="30305" y="11460"/>
                  </a:cubicBezTo>
                  <a:cubicBezTo>
                    <a:pt x="30324" y="11575"/>
                    <a:pt x="30429" y="11617"/>
                    <a:pt x="30542" y="11617"/>
                  </a:cubicBezTo>
                  <a:cubicBezTo>
                    <a:pt x="30607" y="11617"/>
                    <a:pt x="30675" y="11603"/>
                    <a:pt x="30730" y="11581"/>
                  </a:cubicBezTo>
                  <a:cubicBezTo>
                    <a:pt x="30730" y="11612"/>
                    <a:pt x="30761" y="11612"/>
                    <a:pt x="30791" y="11612"/>
                  </a:cubicBezTo>
                  <a:cubicBezTo>
                    <a:pt x="30814" y="11616"/>
                    <a:pt x="30835" y="11618"/>
                    <a:pt x="30855" y="11618"/>
                  </a:cubicBezTo>
                  <a:cubicBezTo>
                    <a:pt x="31095" y="11618"/>
                    <a:pt x="31093" y="11292"/>
                    <a:pt x="31065" y="11095"/>
                  </a:cubicBezTo>
                  <a:cubicBezTo>
                    <a:pt x="31065" y="10274"/>
                    <a:pt x="31095" y="9453"/>
                    <a:pt x="31065" y="8663"/>
                  </a:cubicBezTo>
                  <a:cubicBezTo>
                    <a:pt x="31034" y="6140"/>
                    <a:pt x="31308" y="3617"/>
                    <a:pt x="31277" y="1095"/>
                  </a:cubicBezTo>
                  <a:cubicBezTo>
                    <a:pt x="31247" y="851"/>
                    <a:pt x="31308" y="517"/>
                    <a:pt x="31247" y="304"/>
                  </a:cubicBezTo>
                  <a:lnTo>
                    <a:pt x="31247" y="274"/>
                  </a:lnTo>
                  <a:cubicBezTo>
                    <a:pt x="31217" y="213"/>
                    <a:pt x="31126" y="183"/>
                    <a:pt x="31065" y="152"/>
                  </a:cubicBezTo>
                  <a:cubicBezTo>
                    <a:pt x="30898" y="152"/>
                    <a:pt x="30730" y="145"/>
                    <a:pt x="30567" y="145"/>
                  </a:cubicBezTo>
                  <a:cubicBezTo>
                    <a:pt x="30404" y="145"/>
                    <a:pt x="30244" y="152"/>
                    <a:pt x="30092" y="183"/>
                  </a:cubicBezTo>
                  <a:lnTo>
                    <a:pt x="30031" y="183"/>
                  </a:lnTo>
                  <a:cubicBezTo>
                    <a:pt x="30001" y="122"/>
                    <a:pt x="29940" y="92"/>
                    <a:pt x="29849" y="92"/>
                  </a:cubicBezTo>
                  <a:cubicBezTo>
                    <a:pt x="29819" y="92"/>
                    <a:pt x="29819" y="122"/>
                    <a:pt x="29788" y="122"/>
                  </a:cubicBezTo>
                  <a:cubicBezTo>
                    <a:pt x="29697" y="152"/>
                    <a:pt x="29636" y="244"/>
                    <a:pt x="29636" y="335"/>
                  </a:cubicBezTo>
                  <a:cubicBezTo>
                    <a:pt x="29636" y="1186"/>
                    <a:pt x="29606" y="2037"/>
                    <a:pt x="29606" y="2918"/>
                  </a:cubicBezTo>
                  <a:cubicBezTo>
                    <a:pt x="29575" y="3830"/>
                    <a:pt x="29575" y="4773"/>
                    <a:pt x="29545" y="5715"/>
                  </a:cubicBezTo>
                  <a:cubicBezTo>
                    <a:pt x="29545" y="7052"/>
                    <a:pt x="29515" y="8359"/>
                    <a:pt x="29515" y="9697"/>
                  </a:cubicBezTo>
                  <a:cubicBezTo>
                    <a:pt x="28025" y="9666"/>
                    <a:pt x="26505" y="9636"/>
                    <a:pt x="24986" y="9605"/>
                  </a:cubicBezTo>
                  <a:cubicBezTo>
                    <a:pt x="22949" y="9575"/>
                    <a:pt x="20943" y="9545"/>
                    <a:pt x="18937" y="9484"/>
                  </a:cubicBezTo>
                  <a:cubicBezTo>
                    <a:pt x="16931" y="9453"/>
                    <a:pt x="14955" y="9423"/>
                    <a:pt x="12979" y="9393"/>
                  </a:cubicBezTo>
                  <a:cubicBezTo>
                    <a:pt x="10943" y="9362"/>
                    <a:pt x="8937" y="9301"/>
                    <a:pt x="6931" y="9271"/>
                  </a:cubicBezTo>
                  <a:cubicBezTo>
                    <a:pt x="5198" y="9241"/>
                    <a:pt x="3465" y="9210"/>
                    <a:pt x="1763" y="9180"/>
                  </a:cubicBezTo>
                  <a:lnTo>
                    <a:pt x="1733" y="5928"/>
                  </a:lnTo>
                  <a:cubicBezTo>
                    <a:pt x="1733" y="4043"/>
                    <a:pt x="1733" y="2128"/>
                    <a:pt x="1733" y="213"/>
                  </a:cubicBezTo>
                  <a:cubicBezTo>
                    <a:pt x="1733" y="183"/>
                    <a:pt x="1702" y="122"/>
                    <a:pt x="1672" y="92"/>
                  </a:cubicBezTo>
                  <a:cubicBezTo>
                    <a:pt x="1642" y="31"/>
                    <a:pt x="1581" y="0"/>
                    <a:pt x="152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7">
              <a:extLst>
                <a:ext uri="{FF2B5EF4-FFF2-40B4-BE49-F238E27FC236}">
                  <a16:creationId xmlns:a16="http://schemas.microsoft.com/office/drawing/2014/main" id="{F9B678B5-A419-1D2A-EC2C-B0D46D08C998}"/>
                </a:ext>
              </a:extLst>
            </p:cNvPr>
            <p:cNvSpPr/>
            <p:nvPr/>
          </p:nvSpPr>
          <p:spPr>
            <a:xfrm>
              <a:off x="549208" y="1547593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7">
              <a:extLst>
                <a:ext uri="{FF2B5EF4-FFF2-40B4-BE49-F238E27FC236}">
                  <a16:creationId xmlns:a16="http://schemas.microsoft.com/office/drawing/2014/main" id="{D44F7180-0100-0A7E-0CB5-C8E13C203AB2}"/>
                </a:ext>
              </a:extLst>
            </p:cNvPr>
            <p:cNvSpPr/>
            <p:nvPr/>
          </p:nvSpPr>
          <p:spPr>
            <a:xfrm>
              <a:off x="563516" y="1548266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7">
              <a:extLst>
                <a:ext uri="{FF2B5EF4-FFF2-40B4-BE49-F238E27FC236}">
                  <a16:creationId xmlns:a16="http://schemas.microsoft.com/office/drawing/2014/main" id="{62FA2582-6AB2-F658-795C-D1A08DBECBF5}"/>
                </a:ext>
              </a:extLst>
            </p:cNvPr>
            <p:cNvSpPr/>
            <p:nvPr/>
          </p:nvSpPr>
          <p:spPr>
            <a:xfrm>
              <a:off x="783684" y="1540776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61"/>
                    <a:pt x="31" y="213"/>
                  </a:cubicBezTo>
                  <a:cubicBezTo>
                    <a:pt x="1" y="335"/>
                    <a:pt x="92" y="456"/>
                    <a:pt x="244" y="456"/>
                  </a:cubicBezTo>
                  <a:cubicBezTo>
                    <a:pt x="365" y="456"/>
                    <a:pt x="457" y="365"/>
                    <a:pt x="457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7">
              <a:extLst>
                <a:ext uri="{FF2B5EF4-FFF2-40B4-BE49-F238E27FC236}">
                  <a16:creationId xmlns:a16="http://schemas.microsoft.com/office/drawing/2014/main" id="{B6A615D4-5C38-2D6D-3725-D3471FC71DA5}"/>
                </a:ext>
              </a:extLst>
            </p:cNvPr>
            <p:cNvSpPr/>
            <p:nvPr/>
          </p:nvSpPr>
          <p:spPr>
            <a:xfrm>
              <a:off x="798687" y="1542143"/>
              <a:ext cx="10248" cy="9553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31" y="61"/>
                    <a:pt x="0" y="213"/>
                  </a:cubicBezTo>
                  <a:cubicBezTo>
                    <a:pt x="0" y="304"/>
                    <a:pt x="92" y="426"/>
                    <a:pt x="213" y="426"/>
                  </a:cubicBezTo>
                  <a:cubicBezTo>
                    <a:pt x="365" y="426"/>
                    <a:pt x="456" y="365"/>
                    <a:pt x="456" y="21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7">
              <a:extLst>
                <a:ext uri="{FF2B5EF4-FFF2-40B4-BE49-F238E27FC236}">
                  <a16:creationId xmlns:a16="http://schemas.microsoft.com/office/drawing/2014/main" id="{41D00921-DF44-7813-E7B8-00E3C2534B2A}"/>
                </a:ext>
              </a:extLst>
            </p:cNvPr>
            <p:cNvSpPr/>
            <p:nvPr/>
          </p:nvSpPr>
          <p:spPr>
            <a:xfrm>
              <a:off x="792542" y="1528509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7">
              <a:extLst>
                <a:ext uri="{FF2B5EF4-FFF2-40B4-BE49-F238E27FC236}">
                  <a16:creationId xmlns:a16="http://schemas.microsoft.com/office/drawing/2014/main" id="{8E1CBA60-C3A6-E720-E344-10E164ABB5BB}"/>
                </a:ext>
              </a:extLst>
            </p:cNvPr>
            <p:cNvSpPr/>
            <p:nvPr/>
          </p:nvSpPr>
          <p:spPr>
            <a:xfrm>
              <a:off x="870940" y="143035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7">
              <a:extLst>
                <a:ext uri="{FF2B5EF4-FFF2-40B4-BE49-F238E27FC236}">
                  <a16:creationId xmlns:a16="http://schemas.microsoft.com/office/drawing/2014/main" id="{33AD994C-CD81-F630-9131-DEABBC959CA9}"/>
                </a:ext>
              </a:extLst>
            </p:cNvPr>
            <p:cNvSpPr/>
            <p:nvPr/>
          </p:nvSpPr>
          <p:spPr>
            <a:xfrm>
              <a:off x="872308" y="1443294"/>
              <a:ext cx="10921" cy="10248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5"/>
                    <a:pt x="456" y="244"/>
                  </a:cubicBezTo>
                  <a:cubicBezTo>
                    <a:pt x="48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7">
              <a:extLst>
                <a:ext uri="{FF2B5EF4-FFF2-40B4-BE49-F238E27FC236}">
                  <a16:creationId xmlns:a16="http://schemas.microsoft.com/office/drawing/2014/main" id="{EA6CA3F7-1C16-7D4C-4ED0-7B4438DB1CFF}"/>
                </a:ext>
              </a:extLst>
            </p:cNvPr>
            <p:cNvSpPr/>
            <p:nvPr/>
          </p:nvSpPr>
          <p:spPr>
            <a:xfrm>
              <a:off x="715535" y="1371601"/>
              <a:ext cx="229049" cy="28771"/>
            </a:xfrm>
            <a:custGeom>
              <a:avLst/>
              <a:gdLst/>
              <a:ahLst/>
              <a:cxnLst/>
              <a:rect l="l" t="t" r="r" b="b"/>
              <a:pathLst>
                <a:path w="10214" h="1283" extrusionOk="0">
                  <a:moveTo>
                    <a:pt x="9788" y="0"/>
                  </a:moveTo>
                  <a:cubicBezTo>
                    <a:pt x="9725" y="0"/>
                    <a:pt x="9661" y="14"/>
                    <a:pt x="9605" y="37"/>
                  </a:cubicBezTo>
                  <a:cubicBezTo>
                    <a:pt x="9317" y="121"/>
                    <a:pt x="9018" y="143"/>
                    <a:pt x="8718" y="143"/>
                  </a:cubicBezTo>
                  <a:cubicBezTo>
                    <a:pt x="8379" y="143"/>
                    <a:pt x="8038" y="115"/>
                    <a:pt x="7705" y="115"/>
                  </a:cubicBezTo>
                  <a:cubicBezTo>
                    <a:pt x="7587" y="115"/>
                    <a:pt x="7471" y="118"/>
                    <a:pt x="7356" y="128"/>
                  </a:cubicBezTo>
                  <a:cubicBezTo>
                    <a:pt x="6079" y="128"/>
                    <a:pt x="4803" y="195"/>
                    <a:pt x="3526" y="195"/>
                  </a:cubicBezTo>
                  <a:cubicBezTo>
                    <a:pt x="3313" y="195"/>
                    <a:pt x="3100" y="193"/>
                    <a:pt x="2888" y="189"/>
                  </a:cubicBezTo>
                  <a:cubicBezTo>
                    <a:pt x="2356" y="189"/>
                    <a:pt x="1779" y="84"/>
                    <a:pt x="1220" y="84"/>
                  </a:cubicBezTo>
                  <a:cubicBezTo>
                    <a:pt x="981" y="84"/>
                    <a:pt x="745" y="103"/>
                    <a:pt x="517" y="158"/>
                  </a:cubicBezTo>
                  <a:cubicBezTo>
                    <a:pt x="243" y="219"/>
                    <a:pt x="61" y="614"/>
                    <a:pt x="274" y="827"/>
                  </a:cubicBezTo>
                  <a:lnTo>
                    <a:pt x="213" y="827"/>
                  </a:lnTo>
                  <a:cubicBezTo>
                    <a:pt x="91" y="827"/>
                    <a:pt x="0" y="948"/>
                    <a:pt x="0" y="1070"/>
                  </a:cubicBezTo>
                  <a:cubicBezTo>
                    <a:pt x="0" y="1192"/>
                    <a:pt x="91" y="1283"/>
                    <a:pt x="213" y="1283"/>
                  </a:cubicBezTo>
                  <a:lnTo>
                    <a:pt x="243" y="1283"/>
                  </a:lnTo>
                  <a:cubicBezTo>
                    <a:pt x="1793" y="1283"/>
                    <a:pt x="3344" y="1252"/>
                    <a:pt x="4924" y="1252"/>
                  </a:cubicBezTo>
                  <a:cubicBezTo>
                    <a:pt x="6596" y="1222"/>
                    <a:pt x="8298" y="1222"/>
                    <a:pt x="9970" y="1222"/>
                  </a:cubicBezTo>
                  <a:cubicBezTo>
                    <a:pt x="10091" y="1222"/>
                    <a:pt x="10213" y="1100"/>
                    <a:pt x="10183" y="979"/>
                  </a:cubicBezTo>
                  <a:cubicBezTo>
                    <a:pt x="10183" y="888"/>
                    <a:pt x="10152" y="827"/>
                    <a:pt x="10091" y="796"/>
                  </a:cubicBezTo>
                  <a:cubicBezTo>
                    <a:pt x="10061" y="584"/>
                    <a:pt x="10122" y="371"/>
                    <a:pt x="10061" y="158"/>
                  </a:cubicBezTo>
                  <a:cubicBezTo>
                    <a:pt x="10003" y="43"/>
                    <a:pt x="9897" y="0"/>
                    <a:pt x="9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7">
              <a:extLst>
                <a:ext uri="{FF2B5EF4-FFF2-40B4-BE49-F238E27FC236}">
                  <a16:creationId xmlns:a16="http://schemas.microsoft.com/office/drawing/2014/main" id="{6553EA47-9D5D-C1BA-2A37-67B79E9F1A24}"/>
                </a:ext>
              </a:extLst>
            </p:cNvPr>
            <p:cNvSpPr/>
            <p:nvPr/>
          </p:nvSpPr>
          <p:spPr>
            <a:xfrm>
              <a:off x="89787" y="137307"/>
              <a:ext cx="1008161" cy="1638640"/>
            </a:xfrm>
            <a:custGeom>
              <a:avLst/>
              <a:gdLst/>
              <a:ahLst/>
              <a:cxnLst/>
              <a:rect l="l" t="t" r="r" b="b"/>
              <a:pathLst>
                <a:path w="44957" h="73072" extrusionOk="0">
                  <a:moveTo>
                    <a:pt x="44318" y="457"/>
                  </a:moveTo>
                  <a:cubicBezTo>
                    <a:pt x="44105" y="670"/>
                    <a:pt x="43892" y="882"/>
                    <a:pt x="43710" y="1065"/>
                  </a:cubicBezTo>
                  <a:lnTo>
                    <a:pt x="43679" y="1095"/>
                  </a:lnTo>
                  <a:cubicBezTo>
                    <a:pt x="43619" y="1156"/>
                    <a:pt x="43558" y="1247"/>
                    <a:pt x="43497" y="1308"/>
                  </a:cubicBezTo>
                  <a:cubicBezTo>
                    <a:pt x="43406" y="1429"/>
                    <a:pt x="43284" y="1581"/>
                    <a:pt x="43163" y="1703"/>
                  </a:cubicBezTo>
                  <a:cubicBezTo>
                    <a:pt x="42950" y="1916"/>
                    <a:pt x="42768" y="2129"/>
                    <a:pt x="42585" y="2341"/>
                  </a:cubicBezTo>
                  <a:cubicBezTo>
                    <a:pt x="42585" y="2341"/>
                    <a:pt x="42593" y="2341"/>
                    <a:pt x="42601" y="2337"/>
                  </a:cubicBezTo>
                  <a:lnTo>
                    <a:pt x="42601" y="2337"/>
                  </a:lnTo>
                  <a:cubicBezTo>
                    <a:pt x="42568" y="2389"/>
                    <a:pt x="42520" y="2441"/>
                    <a:pt x="42494" y="2493"/>
                  </a:cubicBezTo>
                  <a:lnTo>
                    <a:pt x="42342" y="2706"/>
                  </a:lnTo>
                  <a:cubicBezTo>
                    <a:pt x="42403" y="2676"/>
                    <a:pt x="42464" y="2645"/>
                    <a:pt x="42524" y="2584"/>
                  </a:cubicBezTo>
                  <a:cubicBezTo>
                    <a:pt x="42707" y="2463"/>
                    <a:pt x="42920" y="2311"/>
                    <a:pt x="43132" y="2159"/>
                  </a:cubicBezTo>
                  <a:lnTo>
                    <a:pt x="43102" y="2159"/>
                  </a:lnTo>
                  <a:cubicBezTo>
                    <a:pt x="43254" y="2037"/>
                    <a:pt x="43436" y="1946"/>
                    <a:pt x="43588" y="1825"/>
                  </a:cubicBezTo>
                  <a:cubicBezTo>
                    <a:pt x="43588" y="1825"/>
                    <a:pt x="43588" y="1794"/>
                    <a:pt x="43619" y="1794"/>
                  </a:cubicBezTo>
                  <a:cubicBezTo>
                    <a:pt x="43923" y="1490"/>
                    <a:pt x="44227" y="1186"/>
                    <a:pt x="44531" y="882"/>
                  </a:cubicBezTo>
                  <a:cubicBezTo>
                    <a:pt x="44531" y="973"/>
                    <a:pt x="44531" y="1034"/>
                    <a:pt x="44531" y="1125"/>
                  </a:cubicBezTo>
                  <a:cubicBezTo>
                    <a:pt x="44531" y="1186"/>
                    <a:pt x="44500" y="1217"/>
                    <a:pt x="44500" y="1247"/>
                  </a:cubicBezTo>
                  <a:cubicBezTo>
                    <a:pt x="44500" y="3648"/>
                    <a:pt x="44470" y="6019"/>
                    <a:pt x="44470" y="8420"/>
                  </a:cubicBezTo>
                  <a:cubicBezTo>
                    <a:pt x="44439" y="11460"/>
                    <a:pt x="44439" y="14500"/>
                    <a:pt x="44409" y="17569"/>
                  </a:cubicBezTo>
                  <a:cubicBezTo>
                    <a:pt x="44379" y="20852"/>
                    <a:pt x="44379" y="24135"/>
                    <a:pt x="44348" y="27418"/>
                  </a:cubicBezTo>
                  <a:cubicBezTo>
                    <a:pt x="44348" y="30488"/>
                    <a:pt x="44318" y="33558"/>
                    <a:pt x="44318" y="36597"/>
                  </a:cubicBezTo>
                  <a:cubicBezTo>
                    <a:pt x="44287" y="39789"/>
                    <a:pt x="44287" y="42980"/>
                    <a:pt x="44257" y="46202"/>
                  </a:cubicBezTo>
                  <a:cubicBezTo>
                    <a:pt x="44227" y="49333"/>
                    <a:pt x="44227" y="52494"/>
                    <a:pt x="44196" y="55655"/>
                  </a:cubicBezTo>
                  <a:cubicBezTo>
                    <a:pt x="44196" y="58877"/>
                    <a:pt x="44166" y="62099"/>
                    <a:pt x="44135" y="65351"/>
                  </a:cubicBezTo>
                  <a:cubicBezTo>
                    <a:pt x="44135" y="67692"/>
                    <a:pt x="44135" y="70002"/>
                    <a:pt x="44105" y="72342"/>
                  </a:cubicBezTo>
                  <a:cubicBezTo>
                    <a:pt x="43740" y="71978"/>
                    <a:pt x="43345" y="71582"/>
                    <a:pt x="42950" y="71218"/>
                  </a:cubicBezTo>
                  <a:cubicBezTo>
                    <a:pt x="42920" y="71187"/>
                    <a:pt x="42920" y="71187"/>
                    <a:pt x="42889" y="71157"/>
                  </a:cubicBezTo>
                  <a:cubicBezTo>
                    <a:pt x="42737" y="71035"/>
                    <a:pt x="42616" y="70914"/>
                    <a:pt x="42494" y="70823"/>
                  </a:cubicBezTo>
                  <a:lnTo>
                    <a:pt x="42190" y="70549"/>
                  </a:lnTo>
                  <a:cubicBezTo>
                    <a:pt x="42099" y="70488"/>
                    <a:pt x="42008" y="70397"/>
                    <a:pt x="41917" y="70306"/>
                  </a:cubicBezTo>
                  <a:cubicBezTo>
                    <a:pt x="41917" y="70336"/>
                    <a:pt x="41917" y="70336"/>
                    <a:pt x="41917" y="70336"/>
                  </a:cubicBezTo>
                  <a:cubicBezTo>
                    <a:pt x="41825" y="70245"/>
                    <a:pt x="41734" y="70154"/>
                    <a:pt x="41613" y="70093"/>
                  </a:cubicBezTo>
                  <a:lnTo>
                    <a:pt x="41643" y="70093"/>
                  </a:lnTo>
                  <a:cubicBezTo>
                    <a:pt x="41521" y="70002"/>
                    <a:pt x="41400" y="69911"/>
                    <a:pt x="41278" y="69819"/>
                  </a:cubicBezTo>
                  <a:lnTo>
                    <a:pt x="41278" y="69819"/>
                  </a:lnTo>
                  <a:cubicBezTo>
                    <a:pt x="41400" y="70032"/>
                    <a:pt x="41552" y="70245"/>
                    <a:pt x="41734" y="70427"/>
                  </a:cubicBezTo>
                  <a:cubicBezTo>
                    <a:pt x="41734" y="70427"/>
                    <a:pt x="41734" y="70458"/>
                    <a:pt x="41734" y="70458"/>
                  </a:cubicBezTo>
                  <a:cubicBezTo>
                    <a:pt x="41825" y="70579"/>
                    <a:pt x="41947" y="70701"/>
                    <a:pt x="42069" y="70823"/>
                  </a:cubicBezTo>
                  <a:lnTo>
                    <a:pt x="42069" y="70853"/>
                  </a:lnTo>
                  <a:lnTo>
                    <a:pt x="42342" y="71187"/>
                  </a:lnTo>
                  <a:cubicBezTo>
                    <a:pt x="42464" y="71339"/>
                    <a:pt x="42585" y="71461"/>
                    <a:pt x="42707" y="71613"/>
                  </a:cubicBezTo>
                  <a:cubicBezTo>
                    <a:pt x="43041" y="71947"/>
                    <a:pt x="43406" y="72281"/>
                    <a:pt x="43740" y="72616"/>
                  </a:cubicBezTo>
                  <a:lnTo>
                    <a:pt x="41582" y="72616"/>
                  </a:lnTo>
                  <a:cubicBezTo>
                    <a:pt x="39576" y="72616"/>
                    <a:pt x="37540" y="72585"/>
                    <a:pt x="35503" y="72585"/>
                  </a:cubicBezTo>
                  <a:cubicBezTo>
                    <a:pt x="33497" y="72585"/>
                    <a:pt x="31491" y="72585"/>
                    <a:pt x="29454" y="72555"/>
                  </a:cubicBezTo>
                  <a:lnTo>
                    <a:pt x="23436" y="72555"/>
                  </a:lnTo>
                  <a:cubicBezTo>
                    <a:pt x="21551" y="72525"/>
                    <a:pt x="19667" y="72525"/>
                    <a:pt x="17782" y="72525"/>
                  </a:cubicBezTo>
                  <a:cubicBezTo>
                    <a:pt x="15715" y="72525"/>
                    <a:pt x="13649" y="72494"/>
                    <a:pt x="11582" y="72494"/>
                  </a:cubicBezTo>
                  <a:cubicBezTo>
                    <a:pt x="9545" y="72494"/>
                    <a:pt x="7509" y="72494"/>
                    <a:pt x="5472" y="72464"/>
                  </a:cubicBezTo>
                  <a:lnTo>
                    <a:pt x="1004" y="72464"/>
                  </a:lnTo>
                  <a:cubicBezTo>
                    <a:pt x="1521" y="71917"/>
                    <a:pt x="2037" y="71370"/>
                    <a:pt x="2554" y="70823"/>
                  </a:cubicBezTo>
                  <a:cubicBezTo>
                    <a:pt x="2706" y="70640"/>
                    <a:pt x="2828" y="70458"/>
                    <a:pt x="2949" y="70306"/>
                  </a:cubicBezTo>
                  <a:cubicBezTo>
                    <a:pt x="3040" y="70184"/>
                    <a:pt x="3132" y="70063"/>
                    <a:pt x="3223" y="69971"/>
                  </a:cubicBezTo>
                  <a:cubicBezTo>
                    <a:pt x="3284" y="69880"/>
                    <a:pt x="3344" y="69759"/>
                    <a:pt x="3436" y="69667"/>
                  </a:cubicBezTo>
                  <a:lnTo>
                    <a:pt x="3436" y="69667"/>
                  </a:lnTo>
                  <a:cubicBezTo>
                    <a:pt x="3223" y="69819"/>
                    <a:pt x="3040" y="69971"/>
                    <a:pt x="2858" y="70123"/>
                  </a:cubicBezTo>
                  <a:lnTo>
                    <a:pt x="2828" y="70123"/>
                  </a:lnTo>
                  <a:cubicBezTo>
                    <a:pt x="2706" y="70245"/>
                    <a:pt x="2585" y="70367"/>
                    <a:pt x="2463" y="70458"/>
                  </a:cubicBezTo>
                  <a:cubicBezTo>
                    <a:pt x="2311" y="70579"/>
                    <a:pt x="2189" y="70671"/>
                    <a:pt x="2068" y="70792"/>
                  </a:cubicBezTo>
                  <a:lnTo>
                    <a:pt x="2037" y="70792"/>
                  </a:lnTo>
                  <a:cubicBezTo>
                    <a:pt x="1885" y="70944"/>
                    <a:pt x="1733" y="71066"/>
                    <a:pt x="1581" y="71187"/>
                  </a:cubicBezTo>
                  <a:cubicBezTo>
                    <a:pt x="1581" y="71187"/>
                    <a:pt x="1581" y="71187"/>
                    <a:pt x="1581" y="71218"/>
                  </a:cubicBezTo>
                  <a:lnTo>
                    <a:pt x="700" y="72099"/>
                  </a:lnTo>
                  <a:cubicBezTo>
                    <a:pt x="700" y="71461"/>
                    <a:pt x="700" y="70792"/>
                    <a:pt x="700" y="70154"/>
                  </a:cubicBezTo>
                  <a:lnTo>
                    <a:pt x="670" y="60549"/>
                  </a:lnTo>
                  <a:cubicBezTo>
                    <a:pt x="639" y="57175"/>
                    <a:pt x="639" y="53801"/>
                    <a:pt x="609" y="50427"/>
                  </a:cubicBezTo>
                  <a:lnTo>
                    <a:pt x="578" y="40852"/>
                  </a:lnTo>
                  <a:cubicBezTo>
                    <a:pt x="578" y="37448"/>
                    <a:pt x="578" y="34074"/>
                    <a:pt x="548" y="30670"/>
                  </a:cubicBezTo>
                  <a:cubicBezTo>
                    <a:pt x="548" y="27326"/>
                    <a:pt x="518" y="24013"/>
                    <a:pt x="518" y="20670"/>
                  </a:cubicBezTo>
                  <a:cubicBezTo>
                    <a:pt x="518" y="17417"/>
                    <a:pt x="487" y="14196"/>
                    <a:pt x="487" y="10943"/>
                  </a:cubicBezTo>
                  <a:cubicBezTo>
                    <a:pt x="457" y="7600"/>
                    <a:pt x="457" y="4256"/>
                    <a:pt x="457" y="882"/>
                  </a:cubicBezTo>
                  <a:lnTo>
                    <a:pt x="457" y="882"/>
                  </a:lnTo>
                  <a:cubicBezTo>
                    <a:pt x="761" y="1186"/>
                    <a:pt x="1065" y="1490"/>
                    <a:pt x="1399" y="1825"/>
                  </a:cubicBezTo>
                  <a:cubicBezTo>
                    <a:pt x="1490" y="1885"/>
                    <a:pt x="1581" y="1977"/>
                    <a:pt x="1673" y="2037"/>
                  </a:cubicBezTo>
                  <a:cubicBezTo>
                    <a:pt x="1885" y="2250"/>
                    <a:pt x="2068" y="2432"/>
                    <a:pt x="2281" y="2615"/>
                  </a:cubicBezTo>
                  <a:cubicBezTo>
                    <a:pt x="2402" y="2706"/>
                    <a:pt x="2493" y="2797"/>
                    <a:pt x="2615" y="2888"/>
                  </a:cubicBezTo>
                  <a:cubicBezTo>
                    <a:pt x="2706" y="2980"/>
                    <a:pt x="2828" y="3071"/>
                    <a:pt x="2949" y="3162"/>
                  </a:cubicBezTo>
                  <a:cubicBezTo>
                    <a:pt x="2949" y="3162"/>
                    <a:pt x="2980" y="3192"/>
                    <a:pt x="3010" y="3192"/>
                  </a:cubicBezTo>
                  <a:cubicBezTo>
                    <a:pt x="2980" y="3132"/>
                    <a:pt x="2949" y="3101"/>
                    <a:pt x="2888" y="3040"/>
                  </a:cubicBezTo>
                  <a:cubicBezTo>
                    <a:pt x="2803" y="2898"/>
                    <a:pt x="2717" y="2782"/>
                    <a:pt x="2631" y="2642"/>
                  </a:cubicBezTo>
                  <a:lnTo>
                    <a:pt x="2631" y="2642"/>
                  </a:lnTo>
                  <a:cubicBezTo>
                    <a:pt x="2639" y="2645"/>
                    <a:pt x="2645" y="2645"/>
                    <a:pt x="2645" y="2645"/>
                  </a:cubicBezTo>
                  <a:cubicBezTo>
                    <a:pt x="2433" y="2372"/>
                    <a:pt x="2250" y="2098"/>
                    <a:pt x="2037" y="1825"/>
                  </a:cubicBezTo>
                  <a:cubicBezTo>
                    <a:pt x="1977" y="1794"/>
                    <a:pt x="1946" y="1733"/>
                    <a:pt x="1916" y="1703"/>
                  </a:cubicBezTo>
                  <a:cubicBezTo>
                    <a:pt x="1490" y="1277"/>
                    <a:pt x="1065" y="852"/>
                    <a:pt x="639" y="457"/>
                  </a:cubicBezTo>
                  <a:close/>
                  <a:moveTo>
                    <a:pt x="1" y="1"/>
                  </a:moveTo>
                  <a:cubicBezTo>
                    <a:pt x="1" y="122"/>
                    <a:pt x="1" y="244"/>
                    <a:pt x="1" y="366"/>
                  </a:cubicBezTo>
                  <a:cubicBezTo>
                    <a:pt x="1" y="396"/>
                    <a:pt x="1" y="426"/>
                    <a:pt x="1" y="457"/>
                  </a:cubicBezTo>
                  <a:lnTo>
                    <a:pt x="31" y="457"/>
                  </a:lnTo>
                  <a:cubicBezTo>
                    <a:pt x="1" y="487"/>
                    <a:pt x="1" y="518"/>
                    <a:pt x="1" y="548"/>
                  </a:cubicBezTo>
                  <a:cubicBezTo>
                    <a:pt x="1" y="2767"/>
                    <a:pt x="1" y="5016"/>
                    <a:pt x="31" y="7235"/>
                  </a:cubicBezTo>
                  <a:cubicBezTo>
                    <a:pt x="31" y="10518"/>
                    <a:pt x="31" y="13800"/>
                    <a:pt x="62" y="17083"/>
                  </a:cubicBezTo>
                  <a:lnTo>
                    <a:pt x="92" y="27235"/>
                  </a:lnTo>
                  <a:cubicBezTo>
                    <a:pt x="92" y="30457"/>
                    <a:pt x="122" y="33679"/>
                    <a:pt x="122" y="36871"/>
                  </a:cubicBezTo>
                  <a:cubicBezTo>
                    <a:pt x="122" y="40305"/>
                    <a:pt x="153" y="43740"/>
                    <a:pt x="153" y="47175"/>
                  </a:cubicBezTo>
                  <a:cubicBezTo>
                    <a:pt x="183" y="50457"/>
                    <a:pt x="183" y="53740"/>
                    <a:pt x="183" y="57023"/>
                  </a:cubicBezTo>
                  <a:cubicBezTo>
                    <a:pt x="214" y="60275"/>
                    <a:pt x="214" y="63528"/>
                    <a:pt x="244" y="66780"/>
                  </a:cubicBezTo>
                  <a:cubicBezTo>
                    <a:pt x="244" y="68634"/>
                    <a:pt x="244" y="70488"/>
                    <a:pt x="244" y="72342"/>
                  </a:cubicBezTo>
                  <a:cubicBezTo>
                    <a:pt x="244" y="72373"/>
                    <a:pt x="274" y="72433"/>
                    <a:pt x="274" y="72464"/>
                  </a:cubicBezTo>
                  <a:cubicBezTo>
                    <a:pt x="274" y="72464"/>
                    <a:pt x="274" y="72494"/>
                    <a:pt x="274" y="72494"/>
                  </a:cubicBezTo>
                  <a:cubicBezTo>
                    <a:pt x="244" y="72585"/>
                    <a:pt x="244" y="72707"/>
                    <a:pt x="244" y="72798"/>
                  </a:cubicBezTo>
                  <a:cubicBezTo>
                    <a:pt x="244" y="72829"/>
                    <a:pt x="244" y="72867"/>
                    <a:pt x="244" y="72889"/>
                  </a:cubicBezTo>
                  <a:lnTo>
                    <a:pt x="396" y="72889"/>
                  </a:lnTo>
                  <a:cubicBezTo>
                    <a:pt x="578" y="72889"/>
                    <a:pt x="761" y="72889"/>
                    <a:pt x="943" y="72920"/>
                  </a:cubicBezTo>
                  <a:lnTo>
                    <a:pt x="3132" y="72920"/>
                  </a:lnTo>
                  <a:cubicBezTo>
                    <a:pt x="5047" y="72950"/>
                    <a:pt x="6961" y="72950"/>
                    <a:pt x="8907" y="72950"/>
                  </a:cubicBezTo>
                  <a:cubicBezTo>
                    <a:pt x="11035" y="72950"/>
                    <a:pt x="13162" y="72950"/>
                    <a:pt x="15320" y="72981"/>
                  </a:cubicBezTo>
                  <a:lnTo>
                    <a:pt x="20913" y="72981"/>
                  </a:lnTo>
                  <a:cubicBezTo>
                    <a:pt x="22980" y="73011"/>
                    <a:pt x="25077" y="73011"/>
                    <a:pt x="27175" y="73011"/>
                  </a:cubicBezTo>
                  <a:cubicBezTo>
                    <a:pt x="29150" y="73011"/>
                    <a:pt x="31126" y="73041"/>
                    <a:pt x="33102" y="73041"/>
                  </a:cubicBezTo>
                  <a:lnTo>
                    <a:pt x="39090" y="73041"/>
                  </a:lnTo>
                  <a:cubicBezTo>
                    <a:pt x="40640" y="73072"/>
                    <a:pt x="42190" y="73072"/>
                    <a:pt x="43740" y="73072"/>
                  </a:cubicBezTo>
                  <a:lnTo>
                    <a:pt x="43771" y="73072"/>
                  </a:lnTo>
                  <a:cubicBezTo>
                    <a:pt x="44044" y="73072"/>
                    <a:pt x="44287" y="73041"/>
                    <a:pt x="44531" y="73041"/>
                  </a:cubicBezTo>
                  <a:lnTo>
                    <a:pt x="44531" y="73011"/>
                  </a:lnTo>
                  <a:cubicBezTo>
                    <a:pt x="44531" y="72829"/>
                    <a:pt x="44531" y="72646"/>
                    <a:pt x="44561" y="72464"/>
                  </a:cubicBezTo>
                  <a:lnTo>
                    <a:pt x="44591" y="67692"/>
                  </a:lnTo>
                  <a:cubicBezTo>
                    <a:pt x="44591" y="64591"/>
                    <a:pt x="44622" y="61491"/>
                    <a:pt x="44652" y="58391"/>
                  </a:cubicBezTo>
                  <a:cubicBezTo>
                    <a:pt x="44652" y="55199"/>
                    <a:pt x="44683" y="52008"/>
                    <a:pt x="44683" y="48847"/>
                  </a:cubicBezTo>
                  <a:cubicBezTo>
                    <a:pt x="44713" y="45655"/>
                    <a:pt x="44743" y="42494"/>
                    <a:pt x="44743" y="39302"/>
                  </a:cubicBezTo>
                  <a:cubicBezTo>
                    <a:pt x="44774" y="36050"/>
                    <a:pt x="44774" y="32828"/>
                    <a:pt x="44804" y="29576"/>
                  </a:cubicBezTo>
                  <a:cubicBezTo>
                    <a:pt x="44804" y="26445"/>
                    <a:pt x="44835" y="23345"/>
                    <a:pt x="44865" y="20244"/>
                  </a:cubicBezTo>
                  <a:cubicBezTo>
                    <a:pt x="44865" y="17022"/>
                    <a:pt x="44895" y="13800"/>
                    <a:pt x="44895" y="10578"/>
                  </a:cubicBezTo>
                  <a:cubicBezTo>
                    <a:pt x="44926" y="7569"/>
                    <a:pt x="44956" y="4530"/>
                    <a:pt x="44956" y="1521"/>
                  </a:cubicBezTo>
                  <a:cubicBezTo>
                    <a:pt x="44956" y="1490"/>
                    <a:pt x="44956" y="1460"/>
                    <a:pt x="44956" y="1429"/>
                  </a:cubicBezTo>
                  <a:lnTo>
                    <a:pt x="44956" y="1277"/>
                  </a:lnTo>
                  <a:cubicBezTo>
                    <a:pt x="44956" y="1186"/>
                    <a:pt x="44956" y="1095"/>
                    <a:pt x="44956" y="1004"/>
                  </a:cubicBezTo>
                  <a:cubicBezTo>
                    <a:pt x="44956" y="882"/>
                    <a:pt x="44956" y="791"/>
                    <a:pt x="44956" y="670"/>
                  </a:cubicBezTo>
                  <a:lnTo>
                    <a:pt x="44956" y="487"/>
                  </a:lnTo>
                  <a:lnTo>
                    <a:pt x="44956" y="426"/>
                  </a:lnTo>
                  <a:lnTo>
                    <a:pt x="44956" y="335"/>
                  </a:lnTo>
                  <a:cubicBezTo>
                    <a:pt x="44956" y="244"/>
                    <a:pt x="44956" y="183"/>
                    <a:pt x="44956" y="92"/>
                  </a:cubicBezTo>
                  <a:lnTo>
                    <a:pt x="44956" y="62"/>
                  </a:lnTo>
                  <a:lnTo>
                    <a:pt x="44956" y="31"/>
                  </a:lnTo>
                  <a:lnTo>
                    <a:pt x="36385" y="31"/>
                  </a:lnTo>
                  <a:cubicBezTo>
                    <a:pt x="34257" y="31"/>
                    <a:pt x="32160" y="1"/>
                    <a:pt x="300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7">
              <a:extLst>
                <a:ext uri="{FF2B5EF4-FFF2-40B4-BE49-F238E27FC236}">
                  <a16:creationId xmlns:a16="http://schemas.microsoft.com/office/drawing/2014/main" id="{46A98729-7F19-DFE4-5B22-DED27D47B98C}"/>
                </a:ext>
              </a:extLst>
            </p:cNvPr>
            <p:cNvSpPr/>
            <p:nvPr/>
          </p:nvSpPr>
          <p:spPr>
            <a:xfrm>
              <a:off x="175675" y="217745"/>
              <a:ext cx="845916" cy="1470273"/>
            </a:xfrm>
            <a:custGeom>
              <a:avLst/>
              <a:gdLst/>
              <a:ahLst/>
              <a:cxnLst/>
              <a:rect l="l" t="t" r="r" b="b"/>
              <a:pathLst>
                <a:path w="37722" h="65564" extrusionOk="0">
                  <a:moveTo>
                    <a:pt x="913" y="1338"/>
                  </a:moveTo>
                  <a:cubicBezTo>
                    <a:pt x="913" y="1358"/>
                    <a:pt x="927" y="1365"/>
                    <a:pt x="936" y="1367"/>
                  </a:cubicBezTo>
                  <a:lnTo>
                    <a:pt x="936" y="1367"/>
                  </a:lnTo>
                  <a:cubicBezTo>
                    <a:pt x="928" y="1358"/>
                    <a:pt x="920" y="1348"/>
                    <a:pt x="913" y="1338"/>
                  </a:cubicBezTo>
                  <a:close/>
                  <a:moveTo>
                    <a:pt x="15060" y="13196"/>
                  </a:moveTo>
                  <a:cubicBezTo>
                    <a:pt x="15459" y="13196"/>
                    <a:pt x="15857" y="13425"/>
                    <a:pt x="15958" y="13830"/>
                  </a:cubicBezTo>
                  <a:cubicBezTo>
                    <a:pt x="16110" y="14438"/>
                    <a:pt x="15624" y="15016"/>
                    <a:pt x="15047" y="15168"/>
                  </a:cubicBezTo>
                  <a:cubicBezTo>
                    <a:pt x="15025" y="15169"/>
                    <a:pt x="15004" y="15170"/>
                    <a:pt x="14984" y="15170"/>
                  </a:cubicBezTo>
                  <a:cubicBezTo>
                    <a:pt x="14092" y="15170"/>
                    <a:pt x="13845" y="13909"/>
                    <a:pt x="14469" y="13375"/>
                  </a:cubicBezTo>
                  <a:lnTo>
                    <a:pt x="14499" y="13375"/>
                  </a:lnTo>
                  <a:cubicBezTo>
                    <a:pt x="14662" y="13253"/>
                    <a:pt x="14861" y="13196"/>
                    <a:pt x="15060" y="13196"/>
                  </a:cubicBezTo>
                  <a:close/>
                  <a:moveTo>
                    <a:pt x="25168" y="15259"/>
                  </a:moveTo>
                  <a:cubicBezTo>
                    <a:pt x="26627" y="15259"/>
                    <a:pt x="26384" y="17235"/>
                    <a:pt x="25077" y="17448"/>
                  </a:cubicBezTo>
                  <a:cubicBezTo>
                    <a:pt x="23801" y="17448"/>
                    <a:pt x="24013" y="15472"/>
                    <a:pt x="25108" y="15259"/>
                  </a:cubicBezTo>
                  <a:close/>
                  <a:moveTo>
                    <a:pt x="15715" y="15350"/>
                  </a:moveTo>
                  <a:cubicBezTo>
                    <a:pt x="15746" y="15381"/>
                    <a:pt x="15746" y="15381"/>
                    <a:pt x="15776" y="15411"/>
                  </a:cubicBezTo>
                  <a:cubicBezTo>
                    <a:pt x="15837" y="15441"/>
                    <a:pt x="15898" y="15502"/>
                    <a:pt x="15958" y="15563"/>
                  </a:cubicBezTo>
                  <a:cubicBezTo>
                    <a:pt x="16597" y="16049"/>
                    <a:pt x="16445" y="17204"/>
                    <a:pt x="15776" y="17600"/>
                  </a:cubicBezTo>
                  <a:cubicBezTo>
                    <a:pt x="15552" y="17716"/>
                    <a:pt x="15349" y="17768"/>
                    <a:pt x="15169" y="17768"/>
                  </a:cubicBezTo>
                  <a:cubicBezTo>
                    <a:pt x="14229" y="17768"/>
                    <a:pt x="13932" y="16359"/>
                    <a:pt x="14621" y="15593"/>
                  </a:cubicBezTo>
                  <a:cubicBezTo>
                    <a:pt x="14621" y="15563"/>
                    <a:pt x="14621" y="15563"/>
                    <a:pt x="14621" y="15563"/>
                  </a:cubicBezTo>
                  <a:cubicBezTo>
                    <a:pt x="14682" y="15563"/>
                    <a:pt x="14712" y="15593"/>
                    <a:pt x="14773" y="15593"/>
                  </a:cubicBezTo>
                  <a:lnTo>
                    <a:pt x="14895" y="15593"/>
                  </a:lnTo>
                  <a:cubicBezTo>
                    <a:pt x="15229" y="15593"/>
                    <a:pt x="15472" y="15502"/>
                    <a:pt x="15715" y="15350"/>
                  </a:cubicBezTo>
                  <a:close/>
                  <a:moveTo>
                    <a:pt x="24074" y="17448"/>
                  </a:moveTo>
                  <a:cubicBezTo>
                    <a:pt x="24256" y="17691"/>
                    <a:pt x="24530" y="17843"/>
                    <a:pt x="24925" y="17903"/>
                  </a:cubicBezTo>
                  <a:lnTo>
                    <a:pt x="24956" y="17903"/>
                  </a:lnTo>
                  <a:cubicBezTo>
                    <a:pt x="25138" y="17903"/>
                    <a:pt x="25290" y="17873"/>
                    <a:pt x="25412" y="17843"/>
                  </a:cubicBezTo>
                  <a:lnTo>
                    <a:pt x="25412" y="17843"/>
                  </a:lnTo>
                  <a:cubicBezTo>
                    <a:pt x="25564" y="18177"/>
                    <a:pt x="25533" y="18603"/>
                    <a:pt x="25381" y="18937"/>
                  </a:cubicBezTo>
                  <a:cubicBezTo>
                    <a:pt x="25175" y="19332"/>
                    <a:pt x="24727" y="19581"/>
                    <a:pt x="24310" y="19581"/>
                  </a:cubicBezTo>
                  <a:cubicBezTo>
                    <a:pt x="23989" y="19581"/>
                    <a:pt x="23686" y="19433"/>
                    <a:pt x="23527" y="19089"/>
                  </a:cubicBezTo>
                  <a:cubicBezTo>
                    <a:pt x="23223" y="18511"/>
                    <a:pt x="23466" y="17691"/>
                    <a:pt x="24074" y="17448"/>
                  </a:cubicBezTo>
                  <a:close/>
                  <a:moveTo>
                    <a:pt x="16171" y="17873"/>
                  </a:moveTo>
                  <a:cubicBezTo>
                    <a:pt x="16749" y="18268"/>
                    <a:pt x="16688" y="19180"/>
                    <a:pt x="16232" y="19666"/>
                  </a:cubicBezTo>
                  <a:cubicBezTo>
                    <a:pt x="16023" y="19896"/>
                    <a:pt x="15764" y="19997"/>
                    <a:pt x="15513" y="19997"/>
                  </a:cubicBezTo>
                  <a:cubicBezTo>
                    <a:pt x="14997" y="19997"/>
                    <a:pt x="14509" y="19570"/>
                    <a:pt x="14530" y="18937"/>
                  </a:cubicBezTo>
                  <a:cubicBezTo>
                    <a:pt x="14560" y="18694"/>
                    <a:pt x="14682" y="18481"/>
                    <a:pt x="14834" y="18238"/>
                  </a:cubicBezTo>
                  <a:cubicBezTo>
                    <a:pt x="14864" y="18238"/>
                    <a:pt x="14895" y="18207"/>
                    <a:pt x="14895" y="18177"/>
                  </a:cubicBezTo>
                  <a:cubicBezTo>
                    <a:pt x="14955" y="18207"/>
                    <a:pt x="15047" y="18207"/>
                    <a:pt x="15107" y="18207"/>
                  </a:cubicBezTo>
                  <a:cubicBezTo>
                    <a:pt x="15138" y="18238"/>
                    <a:pt x="15168" y="18238"/>
                    <a:pt x="15199" y="18238"/>
                  </a:cubicBezTo>
                  <a:cubicBezTo>
                    <a:pt x="15594" y="18238"/>
                    <a:pt x="15898" y="18086"/>
                    <a:pt x="16171" y="17873"/>
                  </a:cubicBezTo>
                  <a:close/>
                  <a:moveTo>
                    <a:pt x="23497" y="19727"/>
                  </a:moveTo>
                  <a:cubicBezTo>
                    <a:pt x="23649" y="19879"/>
                    <a:pt x="23861" y="19970"/>
                    <a:pt x="24074" y="20031"/>
                  </a:cubicBezTo>
                  <a:lnTo>
                    <a:pt x="24348" y="20031"/>
                  </a:lnTo>
                  <a:cubicBezTo>
                    <a:pt x="24469" y="20031"/>
                    <a:pt x="24621" y="20031"/>
                    <a:pt x="24743" y="20001"/>
                  </a:cubicBezTo>
                  <a:lnTo>
                    <a:pt x="24743" y="20001"/>
                  </a:lnTo>
                  <a:cubicBezTo>
                    <a:pt x="25168" y="20700"/>
                    <a:pt x="24743" y="21825"/>
                    <a:pt x="23892" y="21976"/>
                  </a:cubicBezTo>
                  <a:cubicBezTo>
                    <a:pt x="23879" y="21977"/>
                    <a:pt x="23866" y="21977"/>
                    <a:pt x="23854" y="21977"/>
                  </a:cubicBezTo>
                  <a:cubicBezTo>
                    <a:pt x="23116" y="21977"/>
                    <a:pt x="22651" y="21114"/>
                    <a:pt x="22949" y="20457"/>
                  </a:cubicBezTo>
                  <a:cubicBezTo>
                    <a:pt x="23041" y="20183"/>
                    <a:pt x="23193" y="19879"/>
                    <a:pt x="23466" y="19758"/>
                  </a:cubicBezTo>
                  <a:cubicBezTo>
                    <a:pt x="23466" y="19758"/>
                    <a:pt x="23497" y="19758"/>
                    <a:pt x="23497" y="19727"/>
                  </a:cubicBezTo>
                  <a:close/>
                  <a:moveTo>
                    <a:pt x="9241" y="22159"/>
                  </a:moveTo>
                  <a:lnTo>
                    <a:pt x="9241" y="22159"/>
                  </a:lnTo>
                  <a:cubicBezTo>
                    <a:pt x="12767" y="25107"/>
                    <a:pt x="14651" y="29697"/>
                    <a:pt x="15290" y="34165"/>
                  </a:cubicBezTo>
                  <a:lnTo>
                    <a:pt x="15047" y="34165"/>
                  </a:lnTo>
                  <a:cubicBezTo>
                    <a:pt x="14955" y="33983"/>
                    <a:pt x="14712" y="33800"/>
                    <a:pt x="14621" y="33618"/>
                  </a:cubicBezTo>
                  <a:cubicBezTo>
                    <a:pt x="12250" y="30123"/>
                    <a:pt x="10457" y="26201"/>
                    <a:pt x="9241" y="22159"/>
                  </a:cubicBezTo>
                  <a:close/>
                  <a:moveTo>
                    <a:pt x="20123" y="21521"/>
                  </a:moveTo>
                  <a:lnTo>
                    <a:pt x="20123" y="21521"/>
                  </a:lnTo>
                  <a:cubicBezTo>
                    <a:pt x="20335" y="24894"/>
                    <a:pt x="20031" y="28299"/>
                    <a:pt x="19302" y="31581"/>
                  </a:cubicBezTo>
                  <a:cubicBezTo>
                    <a:pt x="19059" y="32433"/>
                    <a:pt x="18937" y="33344"/>
                    <a:pt x="18603" y="34135"/>
                  </a:cubicBezTo>
                  <a:cubicBezTo>
                    <a:pt x="18573" y="34165"/>
                    <a:pt x="18573" y="34165"/>
                    <a:pt x="18573" y="34165"/>
                  </a:cubicBezTo>
                  <a:lnTo>
                    <a:pt x="17934" y="34165"/>
                  </a:lnTo>
                  <a:cubicBezTo>
                    <a:pt x="17904" y="33436"/>
                    <a:pt x="17873" y="32676"/>
                    <a:pt x="17813" y="31916"/>
                  </a:cubicBezTo>
                  <a:cubicBezTo>
                    <a:pt x="17904" y="28390"/>
                    <a:pt x="18633" y="24773"/>
                    <a:pt x="20123" y="21521"/>
                  </a:cubicBezTo>
                  <a:close/>
                  <a:moveTo>
                    <a:pt x="27326" y="25776"/>
                  </a:moveTo>
                  <a:lnTo>
                    <a:pt x="27326" y="25776"/>
                  </a:lnTo>
                  <a:cubicBezTo>
                    <a:pt x="26141" y="28664"/>
                    <a:pt x="24500" y="31369"/>
                    <a:pt x="22250" y="33557"/>
                  </a:cubicBezTo>
                  <a:cubicBezTo>
                    <a:pt x="22068" y="33740"/>
                    <a:pt x="21825" y="33922"/>
                    <a:pt x="21612" y="34074"/>
                  </a:cubicBezTo>
                  <a:cubicBezTo>
                    <a:pt x="21551" y="34074"/>
                    <a:pt x="21521" y="34135"/>
                    <a:pt x="21521" y="34165"/>
                  </a:cubicBezTo>
                  <a:lnTo>
                    <a:pt x="20943" y="34165"/>
                  </a:lnTo>
                  <a:cubicBezTo>
                    <a:pt x="21004" y="34044"/>
                    <a:pt x="21035" y="33892"/>
                    <a:pt x="21065" y="33800"/>
                  </a:cubicBezTo>
                  <a:cubicBezTo>
                    <a:pt x="21339" y="33132"/>
                    <a:pt x="21703" y="32554"/>
                    <a:pt x="22038" y="31916"/>
                  </a:cubicBezTo>
                  <a:cubicBezTo>
                    <a:pt x="23375" y="29575"/>
                    <a:pt x="25108" y="27326"/>
                    <a:pt x="27326" y="25776"/>
                  </a:cubicBezTo>
                  <a:close/>
                  <a:moveTo>
                    <a:pt x="34591" y="2918"/>
                  </a:moveTo>
                  <a:cubicBezTo>
                    <a:pt x="34591" y="4621"/>
                    <a:pt x="34591" y="6323"/>
                    <a:pt x="34561" y="7995"/>
                  </a:cubicBezTo>
                  <a:lnTo>
                    <a:pt x="34439" y="15989"/>
                  </a:lnTo>
                  <a:cubicBezTo>
                    <a:pt x="34409" y="18572"/>
                    <a:pt x="34378" y="21125"/>
                    <a:pt x="34348" y="23709"/>
                  </a:cubicBezTo>
                  <a:cubicBezTo>
                    <a:pt x="34317" y="26414"/>
                    <a:pt x="34287" y="29119"/>
                    <a:pt x="34257" y="31825"/>
                  </a:cubicBezTo>
                  <a:cubicBezTo>
                    <a:pt x="34226" y="34469"/>
                    <a:pt x="34196" y="37113"/>
                    <a:pt x="34135" y="39758"/>
                  </a:cubicBezTo>
                  <a:cubicBezTo>
                    <a:pt x="34105" y="42311"/>
                    <a:pt x="34074" y="44864"/>
                    <a:pt x="34044" y="47418"/>
                  </a:cubicBezTo>
                  <a:cubicBezTo>
                    <a:pt x="34044" y="48725"/>
                    <a:pt x="34014" y="50032"/>
                    <a:pt x="34014" y="51308"/>
                  </a:cubicBezTo>
                  <a:lnTo>
                    <a:pt x="33953" y="51308"/>
                  </a:lnTo>
                  <a:cubicBezTo>
                    <a:pt x="32707" y="51308"/>
                    <a:pt x="31430" y="51308"/>
                    <a:pt x="30153" y="51339"/>
                  </a:cubicBezTo>
                  <a:lnTo>
                    <a:pt x="24652" y="51339"/>
                  </a:lnTo>
                  <a:cubicBezTo>
                    <a:pt x="25108" y="48542"/>
                    <a:pt x="25685" y="45776"/>
                    <a:pt x="25928" y="42949"/>
                  </a:cubicBezTo>
                  <a:cubicBezTo>
                    <a:pt x="26384" y="40731"/>
                    <a:pt x="24864" y="40153"/>
                    <a:pt x="23466" y="38968"/>
                  </a:cubicBezTo>
                  <a:cubicBezTo>
                    <a:pt x="22342" y="37965"/>
                    <a:pt x="23162" y="36384"/>
                    <a:pt x="23618" y="35229"/>
                  </a:cubicBezTo>
                  <a:cubicBezTo>
                    <a:pt x="23649" y="35077"/>
                    <a:pt x="23831" y="34834"/>
                    <a:pt x="23922" y="34621"/>
                  </a:cubicBezTo>
                  <a:cubicBezTo>
                    <a:pt x="23953" y="34560"/>
                    <a:pt x="23983" y="34499"/>
                    <a:pt x="23983" y="34469"/>
                  </a:cubicBezTo>
                  <a:cubicBezTo>
                    <a:pt x="24013" y="34408"/>
                    <a:pt x="24044" y="34347"/>
                    <a:pt x="24074" y="34287"/>
                  </a:cubicBezTo>
                  <a:cubicBezTo>
                    <a:pt x="24074" y="34256"/>
                    <a:pt x="24105" y="34226"/>
                    <a:pt x="24105" y="34196"/>
                  </a:cubicBezTo>
                  <a:cubicBezTo>
                    <a:pt x="24105" y="34196"/>
                    <a:pt x="24105" y="34196"/>
                    <a:pt x="24105" y="34165"/>
                  </a:cubicBezTo>
                  <a:lnTo>
                    <a:pt x="22250" y="34165"/>
                  </a:lnTo>
                  <a:cubicBezTo>
                    <a:pt x="22828" y="33740"/>
                    <a:pt x="23284" y="33071"/>
                    <a:pt x="23770" y="32554"/>
                  </a:cubicBezTo>
                  <a:cubicBezTo>
                    <a:pt x="25594" y="30487"/>
                    <a:pt x="26931" y="28056"/>
                    <a:pt x="27934" y="25472"/>
                  </a:cubicBezTo>
                  <a:cubicBezTo>
                    <a:pt x="27934" y="25442"/>
                    <a:pt x="27965" y="25381"/>
                    <a:pt x="27965" y="25320"/>
                  </a:cubicBezTo>
                  <a:cubicBezTo>
                    <a:pt x="27995" y="25229"/>
                    <a:pt x="28026" y="25107"/>
                    <a:pt x="28056" y="25016"/>
                  </a:cubicBezTo>
                  <a:cubicBezTo>
                    <a:pt x="28086" y="24925"/>
                    <a:pt x="28117" y="24834"/>
                    <a:pt x="28147" y="24742"/>
                  </a:cubicBezTo>
                  <a:lnTo>
                    <a:pt x="28147" y="24742"/>
                  </a:lnTo>
                  <a:cubicBezTo>
                    <a:pt x="28117" y="24742"/>
                    <a:pt x="28117" y="24773"/>
                    <a:pt x="28086" y="24773"/>
                  </a:cubicBezTo>
                  <a:lnTo>
                    <a:pt x="28056" y="24773"/>
                  </a:lnTo>
                  <a:cubicBezTo>
                    <a:pt x="28026" y="24803"/>
                    <a:pt x="27965" y="24834"/>
                    <a:pt x="27934" y="24864"/>
                  </a:cubicBezTo>
                  <a:lnTo>
                    <a:pt x="27904" y="24864"/>
                  </a:lnTo>
                  <a:cubicBezTo>
                    <a:pt x="27874" y="24894"/>
                    <a:pt x="27813" y="24894"/>
                    <a:pt x="27782" y="24925"/>
                  </a:cubicBezTo>
                  <a:lnTo>
                    <a:pt x="27752" y="24925"/>
                  </a:lnTo>
                  <a:lnTo>
                    <a:pt x="27630" y="25016"/>
                  </a:lnTo>
                  <a:cubicBezTo>
                    <a:pt x="27600" y="25016"/>
                    <a:pt x="27600" y="25016"/>
                    <a:pt x="27600" y="25046"/>
                  </a:cubicBezTo>
                  <a:cubicBezTo>
                    <a:pt x="24895" y="26688"/>
                    <a:pt x="22919" y="29363"/>
                    <a:pt x="21399" y="32129"/>
                  </a:cubicBezTo>
                  <a:cubicBezTo>
                    <a:pt x="21004" y="32737"/>
                    <a:pt x="20731" y="33375"/>
                    <a:pt x="20487" y="34044"/>
                  </a:cubicBezTo>
                  <a:cubicBezTo>
                    <a:pt x="20457" y="34074"/>
                    <a:pt x="20457" y="34135"/>
                    <a:pt x="20457" y="34165"/>
                  </a:cubicBezTo>
                  <a:lnTo>
                    <a:pt x="20031" y="34165"/>
                  </a:lnTo>
                  <a:cubicBezTo>
                    <a:pt x="20123" y="33892"/>
                    <a:pt x="20183" y="33618"/>
                    <a:pt x="20275" y="33375"/>
                  </a:cubicBezTo>
                  <a:cubicBezTo>
                    <a:pt x="20852" y="31521"/>
                    <a:pt x="21399" y="29697"/>
                    <a:pt x="21977" y="27873"/>
                  </a:cubicBezTo>
                  <a:cubicBezTo>
                    <a:pt x="22554" y="26049"/>
                    <a:pt x="23101" y="24226"/>
                    <a:pt x="23679" y="22432"/>
                  </a:cubicBezTo>
                  <a:lnTo>
                    <a:pt x="23679" y="22402"/>
                  </a:lnTo>
                  <a:lnTo>
                    <a:pt x="23831" y="22402"/>
                  </a:lnTo>
                  <a:cubicBezTo>
                    <a:pt x="25016" y="22402"/>
                    <a:pt x="25715" y="20761"/>
                    <a:pt x="25138" y="19788"/>
                  </a:cubicBezTo>
                  <a:cubicBezTo>
                    <a:pt x="25746" y="19393"/>
                    <a:pt x="26111" y="18572"/>
                    <a:pt x="25898" y="17843"/>
                  </a:cubicBezTo>
                  <a:cubicBezTo>
                    <a:pt x="25867" y="17782"/>
                    <a:pt x="25837" y="17691"/>
                    <a:pt x="25807" y="17630"/>
                  </a:cubicBezTo>
                  <a:cubicBezTo>
                    <a:pt x="26871" y="16931"/>
                    <a:pt x="26962" y="15046"/>
                    <a:pt x="25351" y="14803"/>
                  </a:cubicBezTo>
                  <a:cubicBezTo>
                    <a:pt x="25301" y="14798"/>
                    <a:pt x="25252" y="14796"/>
                    <a:pt x="25204" y="14796"/>
                  </a:cubicBezTo>
                  <a:cubicBezTo>
                    <a:pt x="24084" y="14796"/>
                    <a:pt x="23510" y="16120"/>
                    <a:pt x="23831" y="17052"/>
                  </a:cubicBezTo>
                  <a:cubicBezTo>
                    <a:pt x="23618" y="17144"/>
                    <a:pt x="23436" y="17296"/>
                    <a:pt x="23314" y="17478"/>
                  </a:cubicBezTo>
                  <a:cubicBezTo>
                    <a:pt x="22828" y="17995"/>
                    <a:pt x="22828" y="18815"/>
                    <a:pt x="23162" y="19393"/>
                  </a:cubicBezTo>
                  <a:cubicBezTo>
                    <a:pt x="22889" y="19575"/>
                    <a:pt x="22585" y="19940"/>
                    <a:pt x="22554" y="20153"/>
                  </a:cubicBezTo>
                  <a:cubicBezTo>
                    <a:pt x="22159" y="20913"/>
                    <a:pt x="22494" y="21916"/>
                    <a:pt x="23253" y="22280"/>
                  </a:cubicBezTo>
                  <a:cubicBezTo>
                    <a:pt x="23101" y="22736"/>
                    <a:pt x="22949" y="23192"/>
                    <a:pt x="22828" y="23648"/>
                  </a:cubicBezTo>
                  <a:cubicBezTo>
                    <a:pt x="22250" y="25472"/>
                    <a:pt x="21673" y="27326"/>
                    <a:pt x="21095" y="29150"/>
                  </a:cubicBezTo>
                  <a:cubicBezTo>
                    <a:pt x="20609" y="30791"/>
                    <a:pt x="20092" y="32433"/>
                    <a:pt x="19576" y="34074"/>
                  </a:cubicBezTo>
                  <a:cubicBezTo>
                    <a:pt x="19576" y="34104"/>
                    <a:pt x="19576" y="34135"/>
                    <a:pt x="19576" y="34165"/>
                  </a:cubicBezTo>
                  <a:lnTo>
                    <a:pt x="19059" y="34165"/>
                  </a:lnTo>
                  <a:cubicBezTo>
                    <a:pt x="19211" y="33831"/>
                    <a:pt x="19272" y="33314"/>
                    <a:pt x="19363" y="33132"/>
                  </a:cubicBezTo>
                  <a:cubicBezTo>
                    <a:pt x="20427" y="29119"/>
                    <a:pt x="20852" y="24894"/>
                    <a:pt x="20487" y="20761"/>
                  </a:cubicBezTo>
                  <a:lnTo>
                    <a:pt x="20487" y="20730"/>
                  </a:lnTo>
                  <a:cubicBezTo>
                    <a:pt x="20487" y="20700"/>
                    <a:pt x="20487" y="20669"/>
                    <a:pt x="20487" y="20639"/>
                  </a:cubicBezTo>
                  <a:cubicBezTo>
                    <a:pt x="20487" y="20639"/>
                    <a:pt x="20487" y="20639"/>
                    <a:pt x="20457" y="20609"/>
                  </a:cubicBezTo>
                  <a:cubicBezTo>
                    <a:pt x="20457" y="20487"/>
                    <a:pt x="20427" y="20366"/>
                    <a:pt x="20396" y="20244"/>
                  </a:cubicBezTo>
                  <a:cubicBezTo>
                    <a:pt x="20396" y="20153"/>
                    <a:pt x="20396" y="20062"/>
                    <a:pt x="20366" y="20001"/>
                  </a:cubicBezTo>
                  <a:cubicBezTo>
                    <a:pt x="20305" y="20092"/>
                    <a:pt x="20244" y="20183"/>
                    <a:pt x="20183" y="20305"/>
                  </a:cubicBezTo>
                  <a:cubicBezTo>
                    <a:pt x="20183" y="20305"/>
                    <a:pt x="20153" y="20335"/>
                    <a:pt x="20153" y="20366"/>
                  </a:cubicBezTo>
                  <a:cubicBezTo>
                    <a:pt x="20123" y="20396"/>
                    <a:pt x="20092" y="20426"/>
                    <a:pt x="20092" y="20457"/>
                  </a:cubicBezTo>
                  <a:cubicBezTo>
                    <a:pt x="20092" y="20487"/>
                    <a:pt x="20062" y="20487"/>
                    <a:pt x="20062" y="20487"/>
                  </a:cubicBezTo>
                  <a:lnTo>
                    <a:pt x="20031" y="20578"/>
                  </a:lnTo>
                  <a:cubicBezTo>
                    <a:pt x="17965" y="24742"/>
                    <a:pt x="17053" y="29545"/>
                    <a:pt x="17478" y="34165"/>
                  </a:cubicBezTo>
                  <a:lnTo>
                    <a:pt x="16718" y="34165"/>
                  </a:lnTo>
                  <a:cubicBezTo>
                    <a:pt x="16718" y="34104"/>
                    <a:pt x="16718" y="34013"/>
                    <a:pt x="16718" y="33983"/>
                  </a:cubicBezTo>
                  <a:cubicBezTo>
                    <a:pt x="16293" y="29454"/>
                    <a:pt x="16323" y="24894"/>
                    <a:pt x="15837" y="20396"/>
                  </a:cubicBezTo>
                  <a:cubicBezTo>
                    <a:pt x="16749" y="20153"/>
                    <a:pt x="17326" y="18907"/>
                    <a:pt x="16840" y="17995"/>
                  </a:cubicBezTo>
                  <a:cubicBezTo>
                    <a:pt x="16779" y="17873"/>
                    <a:pt x="16597" y="17630"/>
                    <a:pt x="16445" y="17539"/>
                  </a:cubicBezTo>
                  <a:cubicBezTo>
                    <a:pt x="16962" y="16779"/>
                    <a:pt x="16931" y="15563"/>
                    <a:pt x="16019" y="15046"/>
                  </a:cubicBezTo>
                  <a:cubicBezTo>
                    <a:pt x="16658" y="14317"/>
                    <a:pt x="16597" y="13040"/>
                    <a:pt x="15290" y="12736"/>
                  </a:cubicBezTo>
                  <a:cubicBezTo>
                    <a:pt x="15196" y="12720"/>
                    <a:pt x="15106" y="12712"/>
                    <a:pt x="15019" y="12712"/>
                  </a:cubicBezTo>
                  <a:cubicBezTo>
                    <a:pt x="13672" y="12712"/>
                    <a:pt x="13196" y="14608"/>
                    <a:pt x="14196" y="15350"/>
                  </a:cubicBezTo>
                  <a:cubicBezTo>
                    <a:pt x="13557" y="16110"/>
                    <a:pt x="13618" y="17478"/>
                    <a:pt x="14439" y="17995"/>
                  </a:cubicBezTo>
                  <a:cubicBezTo>
                    <a:pt x="14378" y="18055"/>
                    <a:pt x="14317" y="18147"/>
                    <a:pt x="14287" y="18207"/>
                  </a:cubicBezTo>
                  <a:cubicBezTo>
                    <a:pt x="13740" y="18998"/>
                    <a:pt x="14196" y="20183"/>
                    <a:pt x="15138" y="20396"/>
                  </a:cubicBezTo>
                  <a:cubicBezTo>
                    <a:pt x="15229" y="20426"/>
                    <a:pt x="15290" y="20426"/>
                    <a:pt x="15381" y="20426"/>
                  </a:cubicBezTo>
                  <a:cubicBezTo>
                    <a:pt x="15837" y="24986"/>
                    <a:pt x="15898" y="29606"/>
                    <a:pt x="16262" y="34165"/>
                  </a:cubicBezTo>
                  <a:lnTo>
                    <a:pt x="15685" y="34165"/>
                  </a:lnTo>
                  <a:cubicBezTo>
                    <a:pt x="15685" y="34135"/>
                    <a:pt x="15685" y="34104"/>
                    <a:pt x="15685" y="34074"/>
                  </a:cubicBezTo>
                  <a:cubicBezTo>
                    <a:pt x="15047" y="29363"/>
                    <a:pt x="12980" y="24469"/>
                    <a:pt x="9150" y="21490"/>
                  </a:cubicBezTo>
                  <a:cubicBezTo>
                    <a:pt x="9089" y="21490"/>
                    <a:pt x="9059" y="21460"/>
                    <a:pt x="8998" y="21429"/>
                  </a:cubicBezTo>
                  <a:cubicBezTo>
                    <a:pt x="8937" y="21369"/>
                    <a:pt x="8876" y="21308"/>
                    <a:pt x="8815" y="21277"/>
                  </a:cubicBezTo>
                  <a:cubicBezTo>
                    <a:pt x="8785" y="21247"/>
                    <a:pt x="8755" y="21217"/>
                    <a:pt x="8724" y="21217"/>
                  </a:cubicBezTo>
                  <a:cubicBezTo>
                    <a:pt x="8724" y="21217"/>
                    <a:pt x="8694" y="21217"/>
                    <a:pt x="8694" y="21186"/>
                  </a:cubicBezTo>
                  <a:lnTo>
                    <a:pt x="8664" y="21186"/>
                  </a:lnTo>
                  <a:cubicBezTo>
                    <a:pt x="8633" y="21156"/>
                    <a:pt x="8603" y="21156"/>
                    <a:pt x="8572" y="21125"/>
                  </a:cubicBezTo>
                  <a:lnTo>
                    <a:pt x="8542" y="21125"/>
                  </a:lnTo>
                  <a:cubicBezTo>
                    <a:pt x="8512" y="21095"/>
                    <a:pt x="8481" y="21065"/>
                    <a:pt x="8451" y="21065"/>
                  </a:cubicBezTo>
                  <a:lnTo>
                    <a:pt x="8451" y="21065"/>
                  </a:lnTo>
                  <a:cubicBezTo>
                    <a:pt x="8481" y="21156"/>
                    <a:pt x="8512" y="21277"/>
                    <a:pt x="8542" y="21399"/>
                  </a:cubicBezTo>
                  <a:lnTo>
                    <a:pt x="8542" y="21460"/>
                  </a:lnTo>
                  <a:cubicBezTo>
                    <a:pt x="8572" y="21521"/>
                    <a:pt x="8572" y="21581"/>
                    <a:pt x="8603" y="21673"/>
                  </a:cubicBezTo>
                  <a:cubicBezTo>
                    <a:pt x="9910" y="26080"/>
                    <a:pt x="11764" y="30426"/>
                    <a:pt x="14469" y="34165"/>
                  </a:cubicBezTo>
                  <a:lnTo>
                    <a:pt x="11946" y="34165"/>
                  </a:lnTo>
                  <a:cubicBezTo>
                    <a:pt x="12037" y="34317"/>
                    <a:pt x="12159" y="34439"/>
                    <a:pt x="12250" y="34591"/>
                  </a:cubicBezTo>
                  <a:cubicBezTo>
                    <a:pt x="12311" y="34712"/>
                    <a:pt x="12402" y="34803"/>
                    <a:pt x="12463" y="34925"/>
                  </a:cubicBezTo>
                  <a:cubicBezTo>
                    <a:pt x="12676" y="35199"/>
                    <a:pt x="12858" y="35533"/>
                    <a:pt x="13010" y="35837"/>
                  </a:cubicBezTo>
                  <a:cubicBezTo>
                    <a:pt x="16080" y="40518"/>
                    <a:pt x="9515" y="38876"/>
                    <a:pt x="9879" y="43649"/>
                  </a:cubicBezTo>
                  <a:cubicBezTo>
                    <a:pt x="10092" y="46171"/>
                    <a:pt x="10487" y="48664"/>
                    <a:pt x="11004" y="51156"/>
                  </a:cubicBezTo>
                  <a:cubicBezTo>
                    <a:pt x="10335" y="51187"/>
                    <a:pt x="9636" y="51187"/>
                    <a:pt x="8967" y="51187"/>
                  </a:cubicBezTo>
                  <a:cubicBezTo>
                    <a:pt x="7053" y="51247"/>
                    <a:pt x="5138" y="51278"/>
                    <a:pt x="3192" y="51308"/>
                  </a:cubicBezTo>
                  <a:lnTo>
                    <a:pt x="3192" y="51278"/>
                  </a:lnTo>
                  <a:cubicBezTo>
                    <a:pt x="3192" y="48633"/>
                    <a:pt x="3192" y="45959"/>
                    <a:pt x="3162" y="43314"/>
                  </a:cubicBezTo>
                  <a:cubicBezTo>
                    <a:pt x="3162" y="40548"/>
                    <a:pt x="3162" y="37813"/>
                    <a:pt x="3131" y="35047"/>
                  </a:cubicBezTo>
                  <a:cubicBezTo>
                    <a:pt x="3131" y="32372"/>
                    <a:pt x="3131" y="29697"/>
                    <a:pt x="3131" y="27053"/>
                  </a:cubicBezTo>
                  <a:cubicBezTo>
                    <a:pt x="3101" y="24287"/>
                    <a:pt x="3101" y="21521"/>
                    <a:pt x="3101" y="18785"/>
                  </a:cubicBezTo>
                  <a:cubicBezTo>
                    <a:pt x="3071" y="16080"/>
                    <a:pt x="3071" y="13344"/>
                    <a:pt x="3071" y="10639"/>
                  </a:cubicBezTo>
                  <a:cubicBezTo>
                    <a:pt x="3071" y="8177"/>
                    <a:pt x="3040" y="5715"/>
                    <a:pt x="3040" y="3222"/>
                  </a:cubicBezTo>
                  <a:cubicBezTo>
                    <a:pt x="3952" y="3222"/>
                    <a:pt x="4894" y="3192"/>
                    <a:pt x="5806" y="3192"/>
                  </a:cubicBezTo>
                  <a:cubicBezTo>
                    <a:pt x="7752" y="3192"/>
                    <a:pt x="9697" y="3162"/>
                    <a:pt x="11642" y="3131"/>
                  </a:cubicBezTo>
                  <a:cubicBezTo>
                    <a:pt x="13740" y="3101"/>
                    <a:pt x="15837" y="3101"/>
                    <a:pt x="17965" y="3070"/>
                  </a:cubicBezTo>
                  <a:cubicBezTo>
                    <a:pt x="19880" y="3040"/>
                    <a:pt x="21794" y="3040"/>
                    <a:pt x="23740" y="3010"/>
                  </a:cubicBezTo>
                  <a:cubicBezTo>
                    <a:pt x="25715" y="3010"/>
                    <a:pt x="27661" y="2979"/>
                    <a:pt x="29637" y="2949"/>
                  </a:cubicBezTo>
                  <a:cubicBezTo>
                    <a:pt x="31308" y="2949"/>
                    <a:pt x="32950" y="2918"/>
                    <a:pt x="34591" y="2918"/>
                  </a:cubicBezTo>
                  <a:close/>
                  <a:moveTo>
                    <a:pt x="23405" y="34621"/>
                  </a:moveTo>
                  <a:cubicBezTo>
                    <a:pt x="23253" y="34925"/>
                    <a:pt x="23132" y="35229"/>
                    <a:pt x="22980" y="35563"/>
                  </a:cubicBezTo>
                  <a:cubicBezTo>
                    <a:pt x="21734" y="38512"/>
                    <a:pt x="22706" y="39059"/>
                    <a:pt x="24956" y="40731"/>
                  </a:cubicBezTo>
                  <a:cubicBezTo>
                    <a:pt x="25746" y="41430"/>
                    <a:pt x="25564" y="42524"/>
                    <a:pt x="25412" y="43466"/>
                  </a:cubicBezTo>
                  <a:cubicBezTo>
                    <a:pt x="25260" y="46019"/>
                    <a:pt x="24560" y="48481"/>
                    <a:pt x="24256" y="51004"/>
                  </a:cubicBezTo>
                  <a:cubicBezTo>
                    <a:pt x="23983" y="52676"/>
                    <a:pt x="23618" y="54317"/>
                    <a:pt x="23527" y="55989"/>
                  </a:cubicBezTo>
                  <a:cubicBezTo>
                    <a:pt x="23527" y="56050"/>
                    <a:pt x="23527" y="56111"/>
                    <a:pt x="23557" y="56141"/>
                  </a:cubicBezTo>
                  <a:lnTo>
                    <a:pt x="23345" y="56141"/>
                  </a:lnTo>
                  <a:cubicBezTo>
                    <a:pt x="21369" y="56141"/>
                    <a:pt x="19393" y="56111"/>
                    <a:pt x="17417" y="56111"/>
                  </a:cubicBezTo>
                  <a:cubicBezTo>
                    <a:pt x="15806" y="56080"/>
                    <a:pt x="14165" y="56080"/>
                    <a:pt x="12524" y="56080"/>
                  </a:cubicBezTo>
                  <a:cubicBezTo>
                    <a:pt x="12281" y="55168"/>
                    <a:pt x="12129" y="54226"/>
                    <a:pt x="11916" y="53284"/>
                  </a:cubicBezTo>
                  <a:cubicBezTo>
                    <a:pt x="11460" y="51095"/>
                    <a:pt x="11034" y="48907"/>
                    <a:pt x="10700" y="46718"/>
                  </a:cubicBezTo>
                  <a:cubicBezTo>
                    <a:pt x="10548" y="45077"/>
                    <a:pt x="9940" y="43253"/>
                    <a:pt x="10761" y="41734"/>
                  </a:cubicBezTo>
                  <a:cubicBezTo>
                    <a:pt x="11733" y="40092"/>
                    <a:pt x="15077" y="39636"/>
                    <a:pt x="14226" y="37174"/>
                  </a:cubicBezTo>
                  <a:cubicBezTo>
                    <a:pt x="13800" y="36293"/>
                    <a:pt x="13405" y="35381"/>
                    <a:pt x="12767" y="34621"/>
                  </a:cubicBezTo>
                  <a:close/>
                  <a:moveTo>
                    <a:pt x="11126" y="51612"/>
                  </a:moveTo>
                  <a:cubicBezTo>
                    <a:pt x="11399" y="53071"/>
                    <a:pt x="11733" y="54500"/>
                    <a:pt x="12037" y="55898"/>
                  </a:cubicBezTo>
                  <a:cubicBezTo>
                    <a:pt x="12068" y="56020"/>
                    <a:pt x="12098" y="56141"/>
                    <a:pt x="12129" y="56263"/>
                  </a:cubicBezTo>
                  <a:cubicBezTo>
                    <a:pt x="12159" y="56354"/>
                    <a:pt x="12189" y="56415"/>
                    <a:pt x="12189" y="56506"/>
                  </a:cubicBezTo>
                  <a:lnTo>
                    <a:pt x="13527" y="56506"/>
                  </a:lnTo>
                  <a:lnTo>
                    <a:pt x="19424" y="56567"/>
                  </a:lnTo>
                  <a:lnTo>
                    <a:pt x="23892" y="56597"/>
                  </a:lnTo>
                  <a:cubicBezTo>
                    <a:pt x="23892" y="56506"/>
                    <a:pt x="23922" y="56415"/>
                    <a:pt x="23953" y="56354"/>
                  </a:cubicBezTo>
                  <a:cubicBezTo>
                    <a:pt x="23953" y="56263"/>
                    <a:pt x="23953" y="56202"/>
                    <a:pt x="23983" y="56141"/>
                  </a:cubicBezTo>
                  <a:lnTo>
                    <a:pt x="23953" y="56141"/>
                  </a:lnTo>
                  <a:cubicBezTo>
                    <a:pt x="23953" y="56111"/>
                    <a:pt x="23983" y="56111"/>
                    <a:pt x="23983" y="56080"/>
                  </a:cubicBezTo>
                  <a:cubicBezTo>
                    <a:pt x="24044" y="55594"/>
                    <a:pt x="24074" y="55138"/>
                    <a:pt x="24105" y="54652"/>
                  </a:cubicBezTo>
                  <a:cubicBezTo>
                    <a:pt x="24196" y="53983"/>
                    <a:pt x="24348" y="53284"/>
                    <a:pt x="24439" y="52615"/>
                  </a:cubicBezTo>
                  <a:cubicBezTo>
                    <a:pt x="24469" y="52342"/>
                    <a:pt x="24530" y="52068"/>
                    <a:pt x="24560" y="51795"/>
                  </a:cubicBezTo>
                  <a:lnTo>
                    <a:pt x="26506" y="51795"/>
                  </a:lnTo>
                  <a:cubicBezTo>
                    <a:pt x="27174" y="51764"/>
                    <a:pt x="27843" y="51764"/>
                    <a:pt x="28512" y="51764"/>
                  </a:cubicBezTo>
                  <a:lnTo>
                    <a:pt x="33953" y="51764"/>
                  </a:lnTo>
                  <a:cubicBezTo>
                    <a:pt x="33983" y="51764"/>
                    <a:pt x="33983" y="51734"/>
                    <a:pt x="34014" y="51734"/>
                  </a:cubicBezTo>
                  <a:cubicBezTo>
                    <a:pt x="33983" y="52980"/>
                    <a:pt x="33983" y="54196"/>
                    <a:pt x="33953" y="55412"/>
                  </a:cubicBezTo>
                  <a:cubicBezTo>
                    <a:pt x="33922" y="57904"/>
                    <a:pt x="33892" y="60366"/>
                    <a:pt x="33862" y="62859"/>
                  </a:cubicBezTo>
                  <a:cubicBezTo>
                    <a:pt x="33254" y="62859"/>
                    <a:pt x="32615" y="62828"/>
                    <a:pt x="32007" y="62828"/>
                  </a:cubicBezTo>
                  <a:cubicBezTo>
                    <a:pt x="30062" y="62767"/>
                    <a:pt x="28117" y="62737"/>
                    <a:pt x="26171" y="62707"/>
                  </a:cubicBezTo>
                  <a:cubicBezTo>
                    <a:pt x="24196" y="62646"/>
                    <a:pt x="22220" y="62615"/>
                    <a:pt x="20244" y="62585"/>
                  </a:cubicBezTo>
                  <a:cubicBezTo>
                    <a:pt x="18269" y="62555"/>
                    <a:pt x="16293" y="62494"/>
                    <a:pt x="14317" y="62463"/>
                  </a:cubicBezTo>
                  <a:lnTo>
                    <a:pt x="8025" y="62342"/>
                  </a:lnTo>
                  <a:cubicBezTo>
                    <a:pt x="6445" y="62311"/>
                    <a:pt x="4864" y="62281"/>
                    <a:pt x="3253" y="62251"/>
                  </a:cubicBezTo>
                  <a:cubicBezTo>
                    <a:pt x="3253" y="61308"/>
                    <a:pt x="3253" y="60366"/>
                    <a:pt x="3253" y="59424"/>
                  </a:cubicBezTo>
                  <a:cubicBezTo>
                    <a:pt x="3253" y="56871"/>
                    <a:pt x="3223" y="54317"/>
                    <a:pt x="3223" y="51764"/>
                  </a:cubicBezTo>
                  <a:cubicBezTo>
                    <a:pt x="4043" y="51764"/>
                    <a:pt x="4864" y="51734"/>
                    <a:pt x="5685" y="51734"/>
                  </a:cubicBezTo>
                  <a:cubicBezTo>
                    <a:pt x="7508" y="51703"/>
                    <a:pt x="9302" y="51673"/>
                    <a:pt x="11126" y="51612"/>
                  </a:cubicBezTo>
                  <a:close/>
                  <a:moveTo>
                    <a:pt x="37722" y="0"/>
                  </a:moveTo>
                  <a:cubicBezTo>
                    <a:pt x="37631" y="92"/>
                    <a:pt x="37509" y="152"/>
                    <a:pt x="37418" y="213"/>
                  </a:cubicBezTo>
                  <a:cubicBezTo>
                    <a:pt x="37418" y="244"/>
                    <a:pt x="37418" y="244"/>
                    <a:pt x="37418" y="244"/>
                  </a:cubicBezTo>
                  <a:cubicBezTo>
                    <a:pt x="37296" y="335"/>
                    <a:pt x="37175" y="426"/>
                    <a:pt x="37053" y="517"/>
                  </a:cubicBezTo>
                  <a:cubicBezTo>
                    <a:pt x="36962" y="608"/>
                    <a:pt x="36840" y="700"/>
                    <a:pt x="36719" y="791"/>
                  </a:cubicBezTo>
                  <a:cubicBezTo>
                    <a:pt x="36597" y="882"/>
                    <a:pt x="36445" y="973"/>
                    <a:pt x="36324" y="1095"/>
                  </a:cubicBezTo>
                  <a:cubicBezTo>
                    <a:pt x="36232" y="1156"/>
                    <a:pt x="36141" y="1216"/>
                    <a:pt x="36050" y="1308"/>
                  </a:cubicBezTo>
                  <a:cubicBezTo>
                    <a:pt x="35655" y="1672"/>
                    <a:pt x="35260" y="2067"/>
                    <a:pt x="34865" y="2463"/>
                  </a:cubicBezTo>
                  <a:cubicBezTo>
                    <a:pt x="33649" y="2493"/>
                    <a:pt x="32403" y="2493"/>
                    <a:pt x="31156" y="2493"/>
                  </a:cubicBezTo>
                  <a:cubicBezTo>
                    <a:pt x="29150" y="2523"/>
                    <a:pt x="27144" y="2554"/>
                    <a:pt x="25138" y="2554"/>
                  </a:cubicBezTo>
                  <a:cubicBezTo>
                    <a:pt x="23193" y="2584"/>
                    <a:pt x="21247" y="2615"/>
                    <a:pt x="19302" y="2615"/>
                  </a:cubicBezTo>
                  <a:cubicBezTo>
                    <a:pt x="17265" y="2645"/>
                    <a:pt x="15229" y="2675"/>
                    <a:pt x="13192" y="2675"/>
                  </a:cubicBezTo>
                  <a:cubicBezTo>
                    <a:pt x="11186" y="2706"/>
                    <a:pt x="9180" y="2736"/>
                    <a:pt x="7174" y="2736"/>
                  </a:cubicBezTo>
                  <a:cubicBezTo>
                    <a:pt x="5806" y="2766"/>
                    <a:pt x="4439" y="2766"/>
                    <a:pt x="3071" y="2797"/>
                  </a:cubicBezTo>
                  <a:lnTo>
                    <a:pt x="3071" y="2766"/>
                  </a:lnTo>
                  <a:lnTo>
                    <a:pt x="2858" y="2766"/>
                  </a:lnTo>
                  <a:cubicBezTo>
                    <a:pt x="2189" y="2098"/>
                    <a:pt x="1521" y="1459"/>
                    <a:pt x="821" y="791"/>
                  </a:cubicBezTo>
                  <a:lnTo>
                    <a:pt x="791" y="730"/>
                  </a:lnTo>
                  <a:cubicBezTo>
                    <a:pt x="639" y="639"/>
                    <a:pt x="517" y="517"/>
                    <a:pt x="396" y="426"/>
                  </a:cubicBezTo>
                  <a:cubicBezTo>
                    <a:pt x="396" y="426"/>
                    <a:pt x="365" y="396"/>
                    <a:pt x="335" y="396"/>
                  </a:cubicBezTo>
                  <a:cubicBezTo>
                    <a:pt x="244" y="304"/>
                    <a:pt x="122" y="213"/>
                    <a:pt x="1" y="152"/>
                  </a:cubicBezTo>
                  <a:lnTo>
                    <a:pt x="1" y="152"/>
                  </a:lnTo>
                  <a:cubicBezTo>
                    <a:pt x="92" y="244"/>
                    <a:pt x="153" y="365"/>
                    <a:pt x="244" y="487"/>
                  </a:cubicBezTo>
                  <a:cubicBezTo>
                    <a:pt x="365" y="639"/>
                    <a:pt x="487" y="791"/>
                    <a:pt x="609" y="973"/>
                  </a:cubicBezTo>
                  <a:cubicBezTo>
                    <a:pt x="700" y="1095"/>
                    <a:pt x="821" y="1247"/>
                    <a:pt x="943" y="1368"/>
                  </a:cubicBezTo>
                  <a:cubicBezTo>
                    <a:pt x="943" y="1368"/>
                    <a:pt x="940" y="1368"/>
                    <a:pt x="936" y="1367"/>
                  </a:cubicBezTo>
                  <a:lnTo>
                    <a:pt x="936" y="1367"/>
                  </a:lnTo>
                  <a:cubicBezTo>
                    <a:pt x="1141" y="1629"/>
                    <a:pt x="1346" y="1863"/>
                    <a:pt x="1551" y="2098"/>
                  </a:cubicBezTo>
                  <a:cubicBezTo>
                    <a:pt x="1612" y="2159"/>
                    <a:pt x="1672" y="2219"/>
                    <a:pt x="1733" y="2280"/>
                  </a:cubicBezTo>
                  <a:cubicBezTo>
                    <a:pt x="2037" y="2584"/>
                    <a:pt x="2341" y="2888"/>
                    <a:pt x="2645" y="3192"/>
                  </a:cubicBezTo>
                  <a:cubicBezTo>
                    <a:pt x="2645" y="3253"/>
                    <a:pt x="2645" y="3314"/>
                    <a:pt x="2645" y="3374"/>
                  </a:cubicBezTo>
                  <a:cubicBezTo>
                    <a:pt x="2645" y="3435"/>
                    <a:pt x="2645" y="3496"/>
                    <a:pt x="2645" y="3557"/>
                  </a:cubicBezTo>
                  <a:cubicBezTo>
                    <a:pt x="2645" y="3587"/>
                    <a:pt x="2645" y="3648"/>
                    <a:pt x="2615" y="3678"/>
                  </a:cubicBezTo>
                  <a:lnTo>
                    <a:pt x="2645" y="7447"/>
                  </a:lnTo>
                  <a:cubicBezTo>
                    <a:pt x="2645" y="10153"/>
                    <a:pt x="2645" y="12888"/>
                    <a:pt x="2645" y="15593"/>
                  </a:cubicBezTo>
                  <a:cubicBezTo>
                    <a:pt x="2676" y="18238"/>
                    <a:pt x="2676" y="20882"/>
                    <a:pt x="2676" y="23527"/>
                  </a:cubicBezTo>
                  <a:cubicBezTo>
                    <a:pt x="2706" y="26353"/>
                    <a:pt x="2706" y="29150"/>
                    <a:pt x="2706" y="31977"/>
                  </a:cubicBezTo>
                  <a:cubicBezTo>
                    <a:pt x="2736" y="34651"/>
                    <a:pt x="2736" y="37296"/>
                    <a:pt x="2736" y="39971"/>
                  </a:cubicBezTo>
                  <a:cubicBezTo>
                    <a:pt x="2767" y="42676"/>
                    <a:pt x="2767" y="45351"/>
                    <a:pt x="2767" y="48056"/>
                  </a:cubicBezTo>
                  <a:cubicBezTo>
                    <a:pt x="2767" y="50791"/>
                    <a:pt x="2797" y="53497"/>
                    <a:pt x="2797" y="56232"/>
                  </a:cubicBezTo>
                  <a:cubicBezTo>
                    <a:pt x="2797" y="58238"/>
                    <a:pt x="2797" y="60214"/>
                    <a:pt x="2828" y="62220"/>
                  </a:cubicBezTo>
                  <a:lnTo>
                    <a:pt x="2797" y="62220"/>
                  </a:lnTo>
                  <a:cubicBezTo>
                    <a:pt x="2797" y="62281"/>
                    <a:pt x="2797" y="62311"/>
                    <a:pt x="2828" y="62372"/>
                  </a:cubicBezTo>
                  <a:lnTo>
                    <a:pt x="2797" y="62372"/>
                  </a:lnTo>
                  <a:cubicBezTo>
                    <a:pt x="2432" y="62737"/>
                    <a:pt x="2068" y="63102"/>
                    <a:pt x="1733" y="63466"/>
                  </a:cubicBezTo>
                  <a:cubicBezTo>
                    <a:pt x="1581" y="63679"/>
                    <a:pt x="1429" y="63862"/>
                    <a:pt x="1277" y="64074"/>
                  </a:cubicBezTo>
                  <a:cubicBezTo>
                    <a:pt x="1095" y="64287"/>
                    <a:pt x="913" y="64530"/>
                    <a:pt x="761" y="64773"/>
                  </a:cubicBezTo>
                  <a:cubicBezTo>
                    <a:pt x="609" y="64925"/>
                    <a:pt x="487" y="65138"/>
                    <a:pt x="365" y="65321"/>
                  </a:cubicBezTo>
                  <a:cubicBezTo>
                    <a:pt x="548" y="65138"/>
                    <a:pt x="730" y="64986"/>
                    <a:pt x="913" y="64834"/>
                  </a:cubicBezTo>
                  <a:cubicBezTo>
                    <a:pt x="913" y="64865"/>
                    <a:pt x="913" y="64865"/>
                    <a:pt x="913" y="64865"/>
                  </a:cubicBezTo>
                  <a:cubicBezTo>
                    <a:pt x="1065" y="64713"/>
                    <a:pt x="1247" y="64561"/>
                    <a:pt x="1429" y="64439"/>
                  </a:cubicBezTo>
                  <a:lnTo>
                    <a:pt x="1399" y="64439"/>
                  </a:lnTo>
                  <a:cubicBezTo>
                    <a:pt x="1490" y="64348"/>
                    <a:pt x="1581" y="64257"/>
                    <a:pt x="1672" y="64196"/>
                  </a:cubicBezTo>
                  <a:cubicBezTo>
                    <a:pt x="2159" y="63679"/>
                    <a:pt x="2645" y="63193"/>
                    <a:pt x="3131" y="62676"/>
                  </a:cubicBezTo>
                  <a:lnTo>
                    <a:pt x="3648" y="62676"/>
                  </a:lnTo>
                  <a:cubicBezTo>
                    <a:pt x="3679" y="62676"/>
                    <a:pt x="3709" y="62676"/>
                    <a:pt x="3739" y="62707"/>
                  </a:cubicBezTo>
                  <a:lnTo>
                    <a:pt x="6627" y="62767"/>
                  </a:lnTo>
                  <a:cubicBezTo>
                    <a:pt x="8664" y="62798"/>
                    <a:pt x="10700" y="62828"/>
                    <a:pt x="12737" y="62889"/>
                  </a:cubicBezTo>
                  <a:cubicBezTo>
                    <a:pt x="14651" y="62919"/>
                    <a:pt x="16566" y="62950"/>
                    <a:pt x="18481" y="62980"/>
                  </a:cubicBezTo>
                  <a:cubicBezTo>
                    <a:pt x="20548" y="63041"/>
                    <a:pt x="22585" y="63071"/>
                    <a:pt x="24652" y="63132"/>
                  </a:cubicBezTo>
                  <a:cubicBezTo>
                    <a:pt x="26627" y="63162"/>
                    <a:pt x="28603" y="63193"/>
                    <a:pt x="30609" y="63223"/>
                  </a:cubicBezTo>
                  <a:lnTo>
                    <a:pt x="34014" y="63314"/>
                  </a:lnTo>
                  <a:cubicBezTo>
                    <a:pt x="34409" y="63679"/>
                    <a:pt x="34773" y="64044"/>
                    <a:pt x="35169" y="64409"/>
                  </a:cubicBezTo>
                  <a:cubicBezTo>
                    <a:pt x="35321" y="64530"/>
                    <a:pt x="35473" y="64652"/>
                    <a:pt x="35624" y="64773"/>
                  </a:cubicBezTo>
                  <a:cubicBezTo>
                    <a:pt x="35868" y="64956"/>
                    <a:pt x="36080" y="65138"/>
                    <a:pt x="36324" y="65290"/>
                  </a:cubicBezTo>
                  <a:cubicBezTo>
                    <a:pt x="36445" y="65381"/>
                    <a:pt x="36597" y="65473"/>
                    <a:pt x="36749" y="65564"/>
                  </a:cubicBezTo>
                  <a:cubicBezTo>
                    <a:pt x="36688" y="65503"/>
                    <a:pt x="36658" y="65442"/>
                    <a:pt x="36597" y="65381"/>
                  </a:cubicBezTo>
                  <a:cubicBezTo>
                    <a:pt x="36476" y="65229"/>
                    <a:pt x="36354" y="65108"/>
                    <a:pt x="36232" y="64956"/>
                  </a:cubicBezTo>
                  <a:cubicBezTo>
                    <a:pt x="36111" y="64834"/>
                    <a:pt x="35989" y="64682"/>
                    <a:pt x="35868" y="64530"/>
                  </a:cubicBezTo>
                  <a:cubicBezTo>
                    <a:pt x="35746" y="64409"/>
                    <a:pt x="35655" y="64257"/>
                    <a:pt x="35533" y="64135"/>
                  </a:cubicBezTo>
                  <a:cubicBezTo>
                    <a:pt x="35138" y="63740"/>
                    <a:pt x="34743" y="63375"/>
                    <a:pt x="34348" y="62980"/>
                  </a:cubicBezTo>
                  <a:cubicBezTo>
                    <a:pt x="34317" y="62980"/>
                    <a:pt x="34317" y="62950"/>
                    <a:pt x="34287" y="62950"/>
                  </a:cubicBezTo>
                  <a:lnTo>
                    <a:pt x="34287" y="62919"/>
                  </a:lnTo>
                  <a:cubicBezTo>
                    <a:pt x="34287" y="62889"/>
                    <a:pt x="34287" y="62889"/>
                    <a:pt x="34287" y="62859"/>
                  </a:cubicBezTo>
                  <a:cubicBezTo>
                    <a:pt x="34287" y="62767"/>
                    <a:pt x="34317" y="62676"/>
                    <a:pt x="34317" y="62615"/>
                  </a:cubicBezTo>
                  <a:cubicBezTo>
                    <a:pt x="34317" y="62524"/>
                    <a:pt x="34317" y="62463"/>
                    <a:pt x="34317" y="62372"/>
                  </a:cubicBezTo>
                  <a:cubicBezTo>
                    <a:pt x="34348" y="60944"/>
                    <a:pt x="34378" y="59545"/>
                    <a:pt x="34378" y="58117"/>
                  </a:cubicBezTo>
                  <a:cubicBezTo>
                    <a:pt x="34409" y="55472"/>
                    <a:pt x="34439" y="52828"/>
                    <a:pt x="34500" y="50184"/>
                  </a:cubicBezTo>
                  <a:cubicBezTo>
                    <a:pt x="34530" y="47600"/>
                    <a:pt x="34561" y="45047"/>
                    <a:pt x="34591" y="42494"/>
                  </a:cubicBezTo>
                  <a:cubicBezTo>
                    <a:pt x="34621" y="39758"/>
                    <a:pt x="34652" y="37053"/>
                    <a:pt x="34682" y="34347"/>
                  </a:cubicBezTo>
                  <a:cubicBezTo>
                    <a:pt x="34713" y="31733"/>
                    <a:pt x="34743" y="29150"/>
                    <a:pt x="34804" y="26536"/>
                  </a:cubicBezTo>
                  <a:lnTo>
                    <a:pt x="34895" y="18390"/>
                  </a:lnTo>
                  <a:cubicBezTo>
                    <a:pt x="34925" y="15715"/>
                    <a:pt x="34956" y="13071"/>
                    <a:pt x="34986" y="10426"/>
                  </a:cubicBezTo>
                  <a:cubicBezTo>
                    <a:pt x="35017" y="7964"/>
                    <a:pt x="35047" y="5532"/>
                    <a:pt x="35077" y="3101"/>
                  </a:cubicBezTo>
                  <a:cubicBezTo>
                    <a:pt x="35077" y="3040"/>
                    <a:pt x="35077" y="2949"/>
                    <a:pt x="35077" y="2888"/>
                  </a:cubicBezTo>
                  <a:cubicBezTo>
                    <a:pt x="35624" y="2371"/>
                    <a:pt x="36172" y="1824"/>
                    <a:pt x="36688" y="1277"/>
                  </a:cubicBezTo>
                  <a:cubicBezTo>
                    <a:pt x="36780" y="1186"/>
                    <a:pt x="36871" y="1064"/>
                    <a:pt x="36962" y="943"/>
                  </a:cubicBezTo>
                  <a:cubicBezTo>
                    <a:pt x="37083" y="791"/>
                    <a:pt x="37205" y="669"/>
                    <a:pt x="37327" y="548"/>
                  </a:cubicBezTo>
                  <a:cubicBezTo>
                    <a:pt x="37448" y="365"/>
                    <a:pt x="37600" y="183"/>
                    <a:pt x="377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7">
              <a:extLst>
                <a:ext uri="{FF2B5EF4-FFF2-40B4-BE49-F238E27FC236}">
                  <a16:creationId xmlns:a16="http://schemas.microsoft.com/office/drawing/2014/main" id="{5F22E7C3-ECE1-31BA-B02F-96D3FC325BAA}"/>
                </a:ext>
              </a:extLst>
            </p:cNvPr>
            <p:cNvSpPr/>
            <p:nvPr/>
          </p:nvSpPr>
          <p:spPr>
            <a:xfrm>
              <a:off x="627606" y="674431"/>
              <a:ext cx="695" cy="69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0" y="1"/>
                  </a:moveTo>
                  <a:cubicBezTo>
                    <a:pt x="0" y="1"/>
                    <a:pt x="0" y="1"/>
                    <a:pt x="0" y="31"/>
                  </a:cubicBezTo>
                  <a:cubicBezTo>
                    <a:pt x="0" y="1"/>
                    <a:pt x="30" y="1"/>
                    <a:pt x="30" y="1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37">
            <a:extLst>
              <a:ext uri="{FF2B5EF4-FFF2-40B4-BE49-F238E27FC236}">
                <a16:creationId xmlns:a16="http://schemas.microsoft.com/office/drawing/2014/main" id="{AC2B4501-07AB-0994-C296-4D8DA6ACA3B6}"/>
              </a:ext>
            </a:extLst>
          </p:cNvPr>
          <p:cNvGrpSpPr/>
          <p:nvPr/>
        </p:nvGrpSpPr>
        <p:grpSpPr>
          <a:xfrm>
            <a:off x="1222240" y="30511"/>
            <a:ext cx="861487" cy="909738"/>
            <a:chOff x="8955600" y="686098"/>
            <a:chExt cx="1767878" cy="1892527"/>
          </a:xfrm>
        </p:grpSpPr>
        <p:sp>
          <p:nvSpPr>
            <p:cNvPr id="2186" name="Google Shape;2186;p37">
              <a:extLst>
                <a:ext uri="{FF2B5EF4-FFF2-40B4-BE49-F238E27FC236}">
                  <a16:creationId xmlns:a16="http://schemas.microsoft.com/office/drawing/2014/main" id="{FC016BD1-431A-7405-81AA-2C7AEA302CA4}"/>
                </a:ext>
              </a:extLst>
            </p:cNvPr>
            <p:cNvSpPr/>
            <p:nvPr/>
          </p:nvSpPr>
          <p:spPr>
            <a:xfrm>
              <a:off x="8955600" y="749550"/>
              <a:ext cx="1766775" cy="1829075"/>
            </a:xfrm>
            <a:custGeom>
              <a:avLst/>
              <a:gdLst/>
              <a:ahLst/>
              <a:cxnLst/>
              <a:rect l="l" t="t" r="r" b="b"/>
              <a:pathLst>
                <a:path w="70671" h="73163" extrusionOk="0">
                  <a:moveTo>
                    <a:pt x="50245" y="11915"/>
                  </a:moveTo>
                  <a:cubicBezTo>
                    <a:pt x="50336" y="12037"/>
                    <a:pt x="50457" y="12189"/>
                    <a:pt x="50549" y="12310"/>
                  </a:cubicBezTo>
                  <a:cubicBezTo>
                    <a:pt x="50427" y="12189"/>
                    <a:pt x="50336" y="12037"/>
                    <a:pt x="50245" y="11915"/>
                  </a:cubicBezTo>
                  <a:close/>
                  <a:moveTo>
                    <a:pt x="55473" y="12250"/>
                  </a:moveTo>
                  <a:lnTo>
                    <a:pt x="55473" y="12250"/>
                  </a:lnTo>
                  <a:cubicBezTo>
                    <a:pt x="55412" y="12280"/>
                    <a:pt x="55381" y="12310"/>
                    <a:pt x="55321" y="12341"/>
                  </a:cubicBezTo>
                  <a:cubicBezTo>
                    <a:pt x="55351" y="12310"/>
                    <a:pt x="55412" y="12280"/>
                    <a:pt x="55473" y="12250"/>
                  </a:cubicBezTo>
                  <a:close/>
                  <a:moveTo>
                    <a:pt x="55837" y="12158"/>
                  </a:moveTo>
                  <a:cubicBezTo>
                    <a:pt x="55807" y="12250"/>
                    <a:pt x="55807" y="12310"/>
                    <a:pt x="55777" y="12402"/>
                  </a:cubicBezTo>
                  <a:cubicBezTo>
                    <a:pt x="55807" y="12310"/>
                    <a:pt x="55807" y="12219"/>
                    <a:pt x="55837" y="12158"/>
                  </a:cubicBezTo>
                  <a:close/>
                  <a:moveTo>
                    <a:pt x="47083" y="14073"/>
                  </a:moveTo>
                  <a:lnTo>
                    <a:pt x="47083" y="14073"/>
                  </a:lnTo>
                  <a:cubicBezTo>
                    <a:pt x="47144" y="14195"/>
                    <a:pt x="47175" y="14347"/>
                    <a:pt x="47205" y="14468"/>
                  </a:cubicBezTo>
                  <a:cubicBezTo>
                    <a:pt x="47175" y="14347"/>
                    <a:pt x="47114" y="14195"/>
                    <a:pt x="47083" y="14073"/>
                  </a:cubicBezTo>
                  <a:close/>
                  <a:moveTo>
                    <a:pt x="48695" y="14835"/>
                  </a:moveTo>
                  <a:cubicBezTo>
                    <a:pt x="49090" y="15533"/>
                    <a:pt x="49424" y="16293"/>
                    <a:pt x="49667" y="17052"/>
                  </a:cubicBezTo>
                  <a:cubicBezTo>
                    <a:pt x="49394" y="16293"/>
                    <a:pt x="49090" y="15533"/>
                    <a:pt x="48695" y="14835"/>
                  </a:cubicBezTo>
                  <a:close/>
                  <a:moveTo>
                    <a:pt x="45898" y="16870"/>
                  </a:moveTo>
                  <a:cubicBezTo>
                    <a:pt x="46020" y="16961"/>
                    <a:pt x="46111" y="17052"/>
                    <a:pt x="46232" y="17143"/>
                  </a:cubicBezTo>
                  <a:cubicBezTo>
                    <a:pt x="46232" y="17174"/>
                    <a:pt x="46232" y="17174"/>
                    <a:pt x="46232" y="17174"/>
                  </a:cubicBezTo>
                  <a:cubicBezTo>
                    <a:pt x="46111" y="17082"/>
                    <a:pt x="46020" y="16991"/>
                    <a:pt x="45898" y="16870"/>
                  </a:cubicBezTo>
                  <a:close/>
                  <a:moveTo>
                    <a:pt x="58421" y="17265"/>
                  </a:moveTo>
                  <a:cubicBezTo>
                    <a:pt x="58391" y="17265"/>
                    <a:pt x="58391" y="17295"/>
                    <a:pt x="58360" y="17295"/>
                  </a:cubicBezTo>
                  <a:cubicBezTo>
                    <a:pt x="58360" y="17295"/>
                    <a:pt x="58391" y="17295"/>
                    <a:pt x="58391" y="17265"/>
                  </a:cubicBezTo>
                  <a:close/>
                  <a:moveTo>
                    <a:pt x="58239" y="17326"/>
                  </a:moveTo>
                  <a:cubicBezTo>
                    <a:pt x="58178" y="17326"/>
                    <a:pt x="58117" y="17356"/>
                    <a:pt x="58056" y="17356"/>
                  </a:cubicBezTo>
                  <a:cubicBezTo>
                    <a:pt x="58117" y="17356"/>
                    <a:pt x="58178" y="17326"/>
                    <a:pt x="58208" y="17326"/>
                  </a:cubicBezTo>
                  <a:close/>
                  <a:moveTo>
                    <a:pt x="56932" y="17751"/>
                  </a:moveTo>
                  <a:lnTo>
                    <a:pt x="56886" y="17766"/>
                  </a:lnTo>
                  <a:cubicBezTo>
                    <a:pt x="56901" y="17759"/>
                    <a:pt x="56916" y="17751"/>
                    <a:pt x="56932" y="17751"/>
                  </a:cubicBezTo>
                  <a:close/>
                  <a:moveTo>
                    <a:pt x="52555" y="18086"/>
                  </a:moveTo>
                  <a:lnTo>
                    <a:pt x="52555" y="18086"/>
                  </a:lnTo>
                  <a:cubicBezTo>
                    <a:pt x="52494" y="18146"/>
                    <a:pt x="52433" y="18207"/>
                    <a:pt x="52342" y="18268"/>
                  </a:cubicBezTo>
                  <a:cubicBezTo>
                    <a:pt x="52403" y="18207"/>
                    <a:pt x="52494" y="18146"/>
                    <a:pt x="52555" y="18086"/>
                  </a:cubicBezTo>
                  <a:close/>
                  <a:moveTo>
                    <a:pt x="58421" y="18086"/>
                  </a:moveTo>
                  <a:lnTo>
                    <a:pt x="58178" y="18390"/>
                  </a:lnTo>
                  <a:cubicBezTo>
                    <a:pt x="58269" y="18268"/>
                    <a:pt x="58330" y="18177"/>
                    <a:pt x="58421" y="18086"/>
                  </a:cubicBezTo>
                  <a:close/>
                  <a:moveTo>
                    <a:pt x="49697" y="18146"/>
                  </a:moveTo>
                  <a:cubicBezTo>
                    <a:pt x="49728" y="18268"/>
                    <a:pt x="49758" y="18359"/>
                    <a:pt x="49789" y="18450"/>
                  </a:cubicBezTo>
                  <a:cubicBezTo>
                    <a:pt x="49758" y="18359"/>
                    <a:pt x="49728" y="18268"/>
                    <a:pt x="49697" y="18177"/>
                  </a:cubicBezTo>
                  <a:cubicBezTo>
                    <a:pt x="49697" y="18146"/>
                    <a:pt x="49697" y="18146"/>
                    <a:pt x="49697" y="18146"/>
                  </a:cubicBezTo>
                  <a:close/>
                  <a:moveTo>
                    <a:pt x="41430" y="18511"/>
                  </a:moveTo>
                  <a:lnTo>
                    <a:pt x="41430" y="18511"/>
                  </a:lnTo>
                  <a:cubicBezTo>
                    <a:pt x="41612" y="18572"/>
                    <a:pt x="41795" y="18633"/>
                    <a:pt x="41977" y="18724"/>
                  </a:cubicBezTo>
                  <a:cubicBezTo>
                    <a:pt x="41795" y="18663"/>
                    <a:pt x="41612" y="18572"/>
                    <a:pt x="41430" y="18511"/>
                  </a:cubicBezTo>
                  <a:close/>
                  <a:moveTo>
                    <a:pt x="41521" y="18968"/>
                  </a:moveTo>
                  <a:cubicBezTo>
                    <a:pt x="41522" y="18998"/>
                    <a:pt x="41552" y="19028"/>
                    <a:pt x="41582" y="19058"/>
                  </a:cubicBezTo>
                  <a:lnTo>
                    <a:pt x="41582" y="19058"/>
                  </a:lnTo>
                  <a:cubicBezTo>
                    <a:pt x="41582" y="19058"/>
                    <a:pt x="41581" y="19058"/>
                    <a:pt x="41552" y="19028"/>
                  </a:cubicBezTo>
                  <a:lnTo>
                    <a:pt x="41552" y="19028"/>
                  </a:lnTo>
                  <a:cubicBezTo>
                    <a:pt x="41551" y="19028"/>
                    <a:pt x="41551" y="19028"/>
                    <a:pt x="41551" y="19028"/>
                  </a:cubicBezTo>
                  <a:cubicBezTo>
                    <a:pt x="41551" y="19028"/>
                    <a:pt x="41522" y="18998"/>
                    <a:pt x="41521" y="18968"/>
                  </a:cubicBezTo>
                  <a:close/>
                  <a:moveTo>
                    <a:pt x="54470" y="20061"/>
                  </a:moveTo>
                  <a:lnTo>
                    <a:pt x="54439" y="20092"/>
                  </a:lnTo>
                  <a:cubicBezTo>
                    <a:pt x="54439" y="20061"/>
                    <a:pt x="54470" y="20061"/>
                    <a:pt x="54470" y="20061"/>
                  </a:cubicBezTo>
                  <a:close/>
                  <a:moveTo>
                    <a:pt x="57843" y="21338"/>
                  </a:moveTo>
                  <a:lnTo>
                    <a:pt x="57843" y="21338"/>
                  </a:lnTo>
                  <a:cubicBezTo>
                    <a:pt x="57813" y="21399"/>
                    <a:pt x="57783" y="21459"/>
                    <a:pt x="57722" y="21490"/>
                  </a:cubicBezTo>
                  <a:cubicBezTo>
                    <a:pt x="57752" y="21459"/>
                    <a:pt x="57813" y="21399"/>
                    <a:pt x="57843" y="21338"/>
                  </a:cubicBezTo>
                  <a:close/>
                  <a:moveTo>
                    <a:pt x="43201" y="21420"/>
                  </a:moveTo>
                  <a:cubicBezTo>
                    <a:pt x="43326" y="21629"/>
                    <a:pt x="43446" y="21844"/>
                    <a:pt x="43558" y="22067"/>
                  </a:cubicBezTo>
                  <a:cubicBezTo>
                    <a:pt x="43443" y="21851"/>
                    <a:pt x="43325" y="21634"/>
                    <a:pt x="43201" y="21420"/>
                  </a:cubicBezTo>
                  <a:close/>
                  <a:moveTo>
                    <a:pt x="56020" y="22402"/>
                  </a:moveTo>
                  <a:cubicBezTo>
                    <a:pt x="56020" y="22402"/>
                    <a:pt x="56020" y="22402"/>
                    <a:pt x="56020" y="22432"/>
                  </a:cubicBezTo>
                  <a:cubicBezTo>
                    <a:pt x="55899" y="22462"/>
                    <a:pt x="55808" y="22523"/>
                    <a:pt x="55687" y="22583"/>
                  </a:cubicBezTo>
                  <a:lnTo>
                    <a:pt x="55687" y="22583"/>
                  </a:lnTo>
                  <a:cubicBezTo>
                    <a:pt x="55808" y="22523"/>
                    <a:pt x="55899" y="22462"/>
                    <a:pt x="56020" y="22402"/>
                  </a:cubicBezTo>
                  <a:close/>
                  <a:moveTo>
                    <a:pt x="57047" y="22396"/>
                  </a:moveTo>
                  <a:lnTo>
                    <a:pt x="57047" y="22396"/>
                  </a:lnTo>
                  <a:cubicBezTo>
                    <a:pt x="56983" y="22473"/>
                    <a:pt x="56919" y="22543"/>
                    <a:pt x="56855" y="22626"/>
                  </a:cubicBezTo>
                  <a:lnTo>
                    <a:pt x="56855" y="22626"/>
                  </a:lnTo>
                  <a:cubicBezTo>
                    <a:pt x="56855" y="22626"/>
                    <a:pt x="56855" y="22626"/>
                    <a:pt x="56855" y="22626"/>
                  </a:cubicBezTo>
                  <a:lnTo>
                    <a:pt x="56855" y="22626"/>
                  </a:lnTo>
                  <a:cubicBezTo>
                    <a:pt x="56850" y="22632"/>
                    <a:pt x="56845" y="22639"/>
                    <a:pt x="56840" y="22645"/>
                  </a:cubicBezTo>
                  <a:cubicBezTo>
                    <a:pt x="56840" y="22645"/>
                    <a:pt x="56840" y="22645"/>
                    <a:pt x="56840" y="22614"/>
                  </a:cubicBezTo>
                  <a:cubicBezTo>
                    <a:pt x="56846" y="22620"/>
                    <a:pt x="56851" y="22624"/>
                    <a:pt x="56855" y="22626"/>
                  </a:cubicBezTo>
                  <a:cubicBezTo>
                    <a:pt x="56915" y="22545"/>
                    <a:pt x="56976" y="22466"/>
                    <a:pt x="57047" y="22396"/>
                  </a:cubicBezTo>
                  <a:close/>
                  <a:moveTo>
                    <a:pt x="56855" y="22626"/>
                  </a:moveTo>
                  <a:lnTo>
                    <a:pt x="56855" y="22626"/>
                  </a:lnTo>
                  <a:cubicBezTo>
                    <a:pt x="56856" y="22627"/>
                    <a:pt x="56857" y="22627"/>
                    <a:pt x="56858" y="22627"/>
                  </a:cubicBezTo>
                  <a:lnTo>
                    <a:pt x="56858" y="22627"/>
                  </a:lnTo>
                  <a:lnTo>
                    <a:pt x="56840" y="22645"/>
                  </a:lnTo>
                  <a:cubicBezTo>
                    <a:pt x="56845" y="22638"/>
                    <a:pt x="56850" y="22632"/>
                    <a:pt x="56855" y="22626"/>
                  </a:cubicBezTo>
                  <a:close/>
                  <a:moveTo>
                    <a:pt x="47084" y="22457"/>
                  </a:moveTo>
                  <a:cubicBezTo>
                    <a:pt x="47086" y="22634"/>
                    <a:pt x="47115" y="22835"/>
                    <a:pt x="47144" y="23010"/>
                  </a:cubicBezTo>
                  <a:cubicBezTo>
                    <a:pt x="47144" y="23020"/>
                    <a:pt x="47144" y="23030"/>
                    <a:pt x="47144" y="23040"/>
                  </a:cubicBezTo>
                  <a:cubicBezTo>
                    <a:pt x="47115" y="22837"/>
                    <a:pt x="47086" y="22634"/>
                    <a:pt x="47084" y="22457"/>
                  </a:cubicBezTo>
                  <a:close/>
                  <a:moveTo>
                    <a:pt x="45807" y="22493"/>
                  </a:moveTo>
                  <a:lnTo>
                    <a:pt x="45807" y="22493"/>
                  </a:lnTo>
                  <a:cubicBezTo>
                    <a:pt x="45929" y="22706"/>
                    <a:pt x="46080" y="22919"/>
                    <a:pt x="46202" y="23162"/>
                  </a:cubicBezTo>
                  <a:cubicBezTo>
                    <a:pt x="46050" y="22919"/>
                    <a:pt x="45929" y="22706"/>
                    <a:pt x="45807" y="22493"/>
                  </a:cubicBezTo>
                  <a:close/>
                  <a:moveTo>
                    <a:pt x="47114" y="24195"/>
                  </a:moveTo>
                  <a:lnTo>
                    <a:pt x="47114" y="24225"/>
                  </a:lnTo>
                  <a:cubicBezTo>
                    <a:pt x="47114" y="24286"/>
                    <a:pt x="47114" y="24377"/>
                    <a:pt x="47083" y="24469"/>
                  </a:cubicBezTo>
                  <a:cubicBezTo>
                    <a:pt x="47083" y="24377"/>
                    <a:pt x="47114" y="24286"/>
                    <a:pt x="47114" y="24195"/>
                  </a:cubicBezTo>
                  <a:close/>
                  <a:moveTo>
                    <a:pt x="48998" y="24529"/>
                  </a:moveTo>
                  <a:lnTo>
                    <a:pt x="48998" y="24529"/>
                  </a:lnTo>
                  <a:cubicBezTo>
                    <a:pt x="48998" y="24560"/>
                    <a:pt x="49029" y="24621"/>
                    <a:pt x="49029" y="24651"/>
                  </a:cubicBezTo>
                  <a:cubicBezTo>
                    <a:pt x="49029" y="24621"/>
                    <a:pt x="48998" y="24590"/>
                    <a:pt x="48998" y="24529"/>
                  </a:cubicBezTo>
                  <a:close/>
                  <a:moveTo>
                    <a:pt x="49044" y="24712"/>
                  </a:moveTo>
                  <a:cubicBezTo>
                    <a:pt x="49052" y="24735"/>
                    <a:pt x="49059" y="24757"/>
                    <a:pt x="49059" y="24773"/>
                  </a:cubicBezTo>
                  <a:lnTo>
                    <a:pt x="49044" y="24712"/>
                  </a:lnTo>
                  <a:close/>
                  <a:moveTo>
                    <a:pt x="44410" y="22800"/>
                  </a:moveTo>
                  <a:cubicBezTo>
                    <a:pt x="44873" y="23872"/>
                    <a:pt x="45143" y="24999"/>
                    <a:pt x="45140" y="26154"/>
                  </a:cubicBezTo>
                  <a:lnTo>
                    <a:pt x="45140" y="26154"/>
                  </a:lnTo>
                  <a:cubicBezTo>
                    <a:pt x="45138" y="25006"/>
                    <a:pt x="44869" y="23863"/>
                    <a:pt x="44410" y="22800"/>
                  </a:cubicBezTo>
                  <a:close/>
                  <a:moveTo>
                    <a:pt x="57540" y="26718"/>
                  </a:moveTo>
                  <a:lnTo>
                    <a:pt x="57540" y="26718"/>
                  </a:lnTo>
                  <a:cubicBezTo>
                    <a:pt x="57540" y="26718"/>
                    <a:pt x="57570" y="26718"/>
                    <a:pt x="57570" y="26748"/>
                  </a:cubicBezTo>
                  <a:cubicBezTo>
                    <a:pt x="57570" y="26748"/>
                    <a:pt x="57540" y="26718"/>
                    <a:pt x="57540" y="26718"/>
                  </a:cubicBezTo>
                  <a:close/>
                  <a:moveTo>
                    <a:pt x="58269" y="26839"/>
                  </a:moveTo>
                  <a:cubicBezTo>
                    <a:pt x="58421" y="26870"/>
                    <a:pt x="58573" y="26900"/>
                    <a:pt x="58725" y="26961"/>
                  </a:cubicBezTo>
                  <a:cubicBezTo>
                    <a:pt x="58543" y="26900"/>
                    <a:pt x="58391" y="26870"/>
                    <a:pt x="58239" y="26839"/>
                  </a:cubicBezTo>
                  <a:close/>
                  <a:moveTo>
                    <a:pt x="53676" y="27601"/>
                  </a:moveTo>
                  <a:cubicBezTo>
                    <a:pt x="53524" y="27661"/>
                    <a:pt x="53344" y="27722"/>
                    <a:pt x="53193" y="27812"/>
                  </a:cubicBezTo>
                  <a:cubicBezTo>
                    <a:pt x="53163" y="27812"/>
                    <a:pt x="53132" y="27812"/>
                    <a:pt x="53102" y="27843"/>
                  </a:cubicBezTo>
                  <a:cubicBezTo>
                    <a:pt x="53132" y="27812"/>
                    <a:pt x="53163" y="27812"/>
                    <a:pt x="53193" y="27782"/>
                  </a:cubicBezTo>
                  <a:cubicBezTo>
                    <a:pt x="53344" y="27721"/>
                    <a:pt x="53524" y="27661"/>
                    <a:pt x="53676" y="27601"/>
                  </a:cubicBezTo>
                  <a:close/>
                  <a:moveTo>
                    <a:pt x="52676" y="28025"/>
                  </a:moveTo>
                  <a:lnTo>
                    <a:pt x="52676" y="28025"/>
                  </a:lnTo>
                  <a:cubicBezTo>
                    <a:pt x="52585" y="28086"/>
                    <a:pt x="52494" y="28116"/>
                    <a:pt x="52403" y="28177"/>
                  </a:cubicBezTo>
                  <a:cubicBezTo>
                    <a:pt x="52494" y="28116"/>
                    <a:pt x="52585" y="28055"/>
                    <a:pt x="52676" y="28025"/>
                  </a:cubicBezTo>
                  <a:close/>
                  <a:moveTo>
                    <a:pt x="54287" y="29210"/>
                  </a:moveTo>
                  <a:lnTo>
                    <a:pt x="54287" y="29210"/>
                  </a:lnTo>
                  <a:cubicBezTo>
                    <a:pt x="53860" y="29542"/>
                    <a:pt x="53433" y="29875"/>
                    <a:pt x="53036" y="30233"/>
                  </a:cubicBezTo>
                  <a:lnTo>
                    <a:pt x="53036" y="30233"/>
                  </a:lnTo>
                  <a:cubicBezTo>
                    <a:pt x="53433" y="29866"/>
                    <a:pt x="53856" y="29530"/>
                    <a:pt x="54287" y="29210"/>
                  </a:cubicBezTo>
                  <a:close/>
                  <a:moveTo>
                    <a:pt x="52038" y="31309"/>
                  </a:moveTo>
                  <a:cubicBezTo>
                    <a:pt x="52221" y="31704"/>
                    <a:pt x="52372" y="32098"/>
                    <a:pt x="52494" y="32554"/>
                  </a:cubicBezTo>
                  <a:cubicBezTo>
                    <a:pt x="52372" y="32129"/>
                    <a:pt x="52221" y="31704"/>
                    <a:pt x="52038" y="31309"/>
                  </a:cubicBezTo>
                  <a:close/>
                  <a:moveTo>
                    <a:pt x="37447" y="34103"/>
                  </a:moveTo>
                  <a:cubicBezTo>
                    <a:pt x="37457" y="34104"/>
                    <a:pt x="37468" y="34104"/>
                    <a:pt x="37478" y="34104"/>
                  </a:cubicBezTo>
                  <a:lnTo>
                    <a:pt x="37448" y="34104"/>
                  </a:lnTo>
                  <a:cubicBezTo>
                    <a:pt x="37448" y="34104"/>
                    <a:pt x="37448" y="34104"/>
                    <a:pt x="37447" y="34103"/>
                  </a:cubicBezTo>
                  <a:close/>
                  <a:moveTo>
                    <a:pt x="42433" y="34134"/>
                  </a:moveTo>
                  <a:cubicBezTo>
                    <a:pt x="42433" y="34165"/>
                    <a:pt x="42433" y="34165"/>
                    <a:pt x="42463" y="34165"/>
                  </a:cubicBezTo>
                  <a:lnTo>
                    <a:pt x="42433" y="34165"/>
                  </a:lnTo>
                  <a:lnTo>
                    <a:pt x="42433" y="34134"/>
                  </a:lnTo>
                  <a:close/>
                  <a:moveTo>
                    <a:pt x="28399" y="37122"/>
                  </a:moveTo>
                  <a:cubicBezTo>
                    <a:pt x="28436" y="37271"/>
                    <a:pt x="28457" y="37425"/>
                    <a:pt x="28458" y="37582"/>
                  </a:cubicBezTo>
                  <a:lnTo>
                    <a:pt x="28458" y="37582"/>
                  </a:lnTo>
                  <a:cubicBezTo>
                    <a:pt x="28455" y="37425"/>
                    <a:pt x="28435" y="37271"/>
                    <a:pt x="28399" y="37122"/>
                  </a:cubicBezTo>
                  <a:close/>
                  <a:moveTo>
                    <a:pt x="28876" y="37660"/>
                  </a:moveTo>
                  <a:lnTo>
                    <a:pt x="28876" y="37691"/>
                  </a:lnTo>
                  <a:cubicBezTo>
                    <a:pt x="28876" y="37691"/>
                    <a:pt x="28846" y="37691"/>
                    <a:pt x="28876" y="37660"/>
                  </a:cubicBezTo>
                  <a:close/>
                  <a:moveTo>
                    <a:pt x="28453" y="37782"/>
                  </a:moveTo>
                  <a:lnTo>
                    <a:pt x="28453" y="37782"/>
                  </a:lnTo>
                  <a:cubicBezTo>
                    <a:pt x="28604" y="37782"/>
                    <a:pt x="28754" y="37782"/>
                    <a:pt x="28904" y="37812"/>
                  </a:cubicBezTo>
                  <a:lnTo>
                    <a:pt x="28904" y="37812"/>
                  </a:lnTo>
                  <a:cubicBezTo>
                    <a:pt x="28829" y="37797"/>
                    <a:pt x="28754" y="37789"/>
                    <a:pt x="28679" y="37789"/>
                  </a:cubicBezTo>
                  <a:cubicBezTo>
                    <a:pt x="28603" y="37789"/>
                    <a:pt x="28527" y="37797"/>
                    <a:pt x="28451" y="37812"/>
                  </a:cubicBezTo>
                  <a:cubicBezTo>
                    <a:pt x="28452" y="37802"/>
                    <a:pt x="28453" y="37792"/>
                    <a:pt x="28453" y="37782"/>
                  </a:cubicBezTo>
                  <a:close/>
                  <a:moveTo>
                    <a:pt x="28876" y="37782"/>
                  </a:moveTo>
                  <a:lnTo>
                    <a:pt x="28876" y="37782"/>
                  </a:lnTo>
                  <a:cubicBezTo>
                    <a:pt x="28907" y="37782"/>
                    <a:pt x="28907" y="37812"/>
                    <a:pt x="28907" y="37812"/>
                  </a:cubicBezTo>
                  <a:cubicBezTo>
                    <a:pt x="28876" y="37782"/>
                    <a:pt x="28876" y="37782"/>
                    <a:pt x="28876" y="37782"/>
                  </a:cubicBezTo>
                  <a:close/>
                  <a:moveTo>
                    <a:pt x="25257" y="35229"/>
                  </a:moveTo>
                  <a:cubicBezTo>
                    <a:pt x="24255" y="35473"/>
                    <a:pt x="23253" y="36172"/>
                    <a:pt x="23040" y="37204"/>
                  </a:cubicBezTo>
                  <a:cubicBezTo>
                    <a:pt x="22798" y="37120"/>
                    <a:pt x="22543" y="37080"/>
                    <a:pt x="22286" y="37080"/>
                  </a:cubicBezTo>
                  <a:cubicBezTo>
                    <a:pt x="21172" y="37080"/>
                    <a:pt x="20033" y="37828"/>
                    <a:pt x="19795" y="38876"/>
                  </a:cubicBezTo>
                  <a:lnTo>
                    <a:pt x="19795" y="38876"/>
                  </a:lnTo>
                  <a:cubicBezTo>
                    <a:pt x="20035" y="37816"/>
                    <a:pt x="21197" y="37063"/>
                    <a:pt x="22323" y="37063"/>
                  </a:cubicBezTo>
                  <a:cubicBezTo>
                    <a:pt x="22567" y="37063"/>
                    <a:pt x="22810" y="37099"/>
                    <a:pt x="23040" y="37174"/>
                  </a:cubicBezTo>
                  <a:cubicBezTo>
                    <a:pt x="23223" y="36172"/>
                    <a:pt x="24255" y="35473"/>
                    <a:pt x="25257" y="35229"/>
                  </a:cubicBezTo>
                  <a:close/>
                  <a:moveTo>
                    <a:pt x="37418" y="39210"/>
                  </a:moveTo>
                  <a:lnTo>
                    <a:pt x="37418" y="39210"/>
                  </a:lnTo>
                  <a:cubicBezTo>
                    <a:pt x="37326" y="39271"/>
                    <a:pt x="37266" y="39302"/>
                    <a:pt x="37205" y="39362"/>
                  </a:cubicBezTo>
                  <a:cubicBezTo>
                    <a:pt x="37266" y="39302"/>
                    <a:pt x="37326" y="39241"/>
                    <a:pt x="37418" y="39210"/>
                  </a:cubicBezTo>
                  <a:close/>
                  <a:moveTo>
                    <a:pt x="20974" y="41277"/>
                  </a:moveTo>
                  <a:cubicBezTo>
                    <a:pt x="20974" y="41286"/>
                    <a:pt x="20971" y="41294"/>
                    <a:pt x="20968" y="41302"/>
                  </a:cubicBezTo>
                  <a:lnTo>
                    <a:pt x="20968" y="41302"/>
                  </a:lnTo>
                  <a:cubicBezTo>
                    <a:pt x="20959" y="41293"/>
                    <a:pt x="20943" y="41277"/>
                    <a:pt x="20943" y="41277"/>
                  </a:cubicBezTo>
                  <a:close/>
                  <a:moveTo>
                    <a:pt x="20965" y="41309"/>
                  </a:moveTo>
                  <a:cubicBezTo>
                    <a:pt x="20956" y="41326"/>
                    <a:pt x="20943" y="41338"/>
                    <a:pt x="20943" y="41338"/>
                  </a:cubicBezTo>
                  <a:cubicBezTo>
                    <a:pt x="20943" y="41338"/>
                    <a:pt x="20943" y="41314"/>
                    <a:pt x="20965" y="41309"/>
                  </a:cubicBezTo>
                  <a:close/>
                  <a:moveTo>
                    <a:pt x="27235" y="41612"/>
                  </a:moveTo>
                  <a:cubicBezTo>
                    <a:pt x="27326" y="41673"/>
                    <a:pt x="27387" y="41764"/>
                    <a:pt x="27478" y="41824"/>
                  </a:cubicBezTo>
                  <a:cubicBezTo>
                    <a:pt x="27387" y="41764"/>
                    <a:pt x="27326" y="41703"/>
                    <a:pt x="27235" y="41612"/>
                  </a:cubicBezTo>
                  <a:close/>
                  <a:moveTo>
                    <a:pt x="35757" y="42530"/>
                  </a:moveTo>
                  <a:cubicBezTo>
                    <a:pt x="35758" y="43099"/>
                    <a:pt x="35866" y="43669"/>
                    <a:pt x="36080" y="44195"/>
                  </a:cubicBezTo>
                  <a:cubicBezTo>
                    <a:pt x="35864" y="43675"/>
                    <a:pt x="35756" y="43103"/>
                    <a:pt x="35757" y="42530"/>
                  </a:cubicBezTo>
                  <a:close/>
                  <a:moveTo>
                    <a:pt x="53862" y="43344"/>
                  </a:moveTo>
                  <a:cubicBezTo>
                    <a:pt x="54743" y="44195"/>
                    <a:pt x="55230" y="45502"/>
                    <a:pt x="55412" y="46657"/>
                  </a:cubicBezTo>
                  <a:cubicBezTo>
                    <a:pt x="55230" y="45502"/>
                    <a:pt x="54713" y="44195"/>
                    <a:pt x="53862" y="43344"/>
                  </a:cubicBezTo>
                  <a:close/>
                  <a:moveTo>
                    <a:pt x="22706" y="56810"/>
                  </a:moveTo>
                  <a:cubicBezTo>
                    <a:pt x="22737" y="56810"/>
                    <a:pt x="22767" y="56840"/>
                    <a:pt x="22767" y="56840"/>
                  </a:cubicBezTo>
                  <a:cubicBezTo>
                    <a:pt x="22767" y="57022"/>
                    <a:pt x="22797" y="57235"/>
                    <a:pt x="22828" y="57417"/>
                  </a:cubicBezTo>
                  <a:lnTo>
                    <a:pt x="22767" y="57417"/>
                  </a:lnTo>
                  <a:cubicBezTo>
                    <a:pt x="22767" y="57357"/>
                    <a:pt x="22767" y="57265"/>
                    <a:pt x="22767" y="57205"/>
                  </a:cubicBezTo>
                  <a:cubicBezTo>
                    <a:pt x="22767" y="57113"/>
                    <a:pt x="22737" y="56961"/>
                    <a:pt x="22706" y="56810"/>
                  </a:cubicBezTo>
                  <a:close/>
                  <a:moveTo>
                    <a:pt x="27600" y="58382"/>
                  </a:moveTo>
                  <a:lnTo>
                    <a:pt x="27600" y="58382"/>
                  </a:lnTo>
                  <a:cubicBezTo>
                    <a:pt x="27954" y="58454"/>
                    <a:pt x="28308" y="58519"/>
                    <a:pt x="28663" y="58582"/>
                  </a:cubicBezTo>
                  <a:lnTo>
                    <a:pt x="28663" y="58582"/>
                  </a:lnTo>
                  <a:cubicBezTo>
                    <a:pt x="28304" y="58524"/>
                    <a:pt x="27949" y="58457"/>
                    <a:pt x="27600" y="58382"/>
                  </a:cubicBezTo>
                  <a:close/>
                  <a:moveTo>
                    <a:pt x="29236" y="58683"/>
                  </a:moveTo>
                  <a:cubicBezTo>
                    <a:pt x="29258" y="58686"/>
                    <a:pt x="29280" y="58690"/>
                    <a:pt x="29302" y="58694"/>
                  </a:cubicBezTo>
                  <a:cubicBezTo>
                    <a:pt x="29280" y="58694"/>
                    <a:pt x="29258" y="58694"/>
                    <a:pt x="29236" y="58683"/>
                  </a:cubicBezTo>
                  <a:close/>
                  <a:moveTo>
                    <a:pt x="24439" y="58816"/>
                  </a:moveTo>
                  <a:cubicBezTo>
                    <a:pt x="24469" y="58846"/>
                    <a:pt x="24530" y="58846"/>
                    <a:pt x="24560" y="58846"/>
                  </a:cubicBezTo>
                  <a:cubicBezTo>
                    <a:pt x="24499" y="58846"/>
                    <a:pt x="24469" y="58846"/>
                    <a:pt x="24439" y="58816"/>
                  </a:cubicBezTo>
                  <a:close/>
                  <a:moveTo>
                    <a:pt x="7113" y="66232"/>
                  </a:moveTo>
                  <a:lnTo>
                    <a:pt x="7113" y="66293"/>
                  </a:lnTo>
                  <a:lnTo>
                    <a:pt x="7113" y="66323"/>
                  </a:lnTo>
                  <a:lnTo>
                    <a:pt x="7113" y="66354"/>
                  </a:lnTo>
                  <a:lnTo>
                    <a:pt x="7113" y="66445"/>
                  </a:lnTo>
                  <a:lnTo>
                    <a:pt x="7113" y="66506"/>
                  </a:lnTo>
                  <a:lnTo>
                    <a:pt x="7113" y="66566"/>
                  </a:lnTo>
                  <a:lnTo>
                    <a:pt x="7113" y="66597"/>
                  </a:lnTo>
                  <a:lnTo>
                    <a:pt x="7022" y="66597"/>
                  </a:lnTo>
                  <a:cubicBezTo>
                    <a:pt x="7022" y="66475"/>
                    <a:pt x="7022" y="66354"/>
                    <a:pt x="7022" y="66232"/>
                  </a:cubicBezTo>
                  <a:close/>
                  <a:moveTo>
                    <a:pt x="821" y="0"/>
                  </a:moveTo>
                  <a:cubicBezTo>
                    <a:pt x="791" y="122"/>
                    <a:pt x="791" y="274"/>
                    <a:pt x="791" y="395"/>
                  </a:cubicBezTo>
                  <a:cubicBezTo>
                    <a:pt x="791" y="426"/>
                    <a:pt x="791" y="426"/>
                    <a:pt x="791" y="426"/>
                  </a:cubicBezTo>
                  <a:cubicBezTo>
                    <a:pt x="760" y="487"/>
                    <a:pt x="760" y="547"/>
                    <a:pt x="760" y="608"/>
                  </a:cubicBezTo>
                  <a:cubicBezTo>
                    <a:pt x="730" y="2645"/>
                    <a:pt x="730" y="4681"/>
                    <a:pt x="700" y="6748"/>
                  </a:cubicBezTo>
                  <a:lnTo>
                    <a:pt x="608" y="16383"/>
                  </a:lnTo>
                  <a:cubicBezTo>
                    <a:pt x="578" y="19545"/>
                    <a:pt x="517" y="22706"/>
                    <a:pt x="487" y="25897"/>
                  </a:cubicBezTo>
                  <a:cubicBezTo>
                    <a:pt x="456" y="29210"/>
                    <a:pt x="426" y="32523"/>
                    <a:pt x="396" y="35837"/>
                  </a:cubicBezTo>
                  <a:cubicBezTo>
                    <a:pt x="365" y="39058"/>
                    <a:pt x="335" y="42250"/>
                    <a:pt x="304" y="45472"/>
                  </a:cubicBezTo>
                  <a:cubicBezTo>
                    <a:pt x="244" y="48603"/>
                    <a:pt x="213" y="51703"/>
                    <a:pt x="183" y="54834"/>
                  </a:cubicBezTo>
                  <a:cubicBezTo>
                    <a:pt x="152" y="58086"/>
                    <a:pt x="122" y="61369"/>
                    <a:pt x="92" y="64652"/>
                  </a:cubicBezTo>
                  <a:cubicBezTo>
                    <a:pt x="61" y="67235"/>
                    <a:pt x="31" y="69819"/>
                    <a:pt x="1" y="72372"/>
                  </a:cubicBezTo>
                  <a:cubicBezTo>
                    <a:pt x="1" y="72402"/>
                    <a:pt x="1" y="72433"/>
                    <a:pt x="31" y="72463"/>
                  </a:cubicBezTo>
                  <a:cubicBezTo>
                    <a:pt x="31" y="72585"/>
                    <a:pt x="61" y="72706"/>
                    <a:pt x="61" y="72858"/>
                  </a:cubicBezTo>
                  <a:cubicBezTo>
                    <a:pt x="61" y="72919"/>
                    <a:pt x="61" y="73010"/>
                    <a:pt x="31" y="73071"/>
                  </a:cubicBezTo>
                  <a:lnTo>
                    <a:pt x="183" y="73071"/>
                  </a:lnTo>
                  <a:cubicBezTo>
                    <a:pt x="213" y="73071"/>
                    <a:pt x="213" y="73071"/>
                    <a:pt x="213" y="73102"/>
                  </a:cubicBezTo>
                  <a:lnTo>
                    <a:pt x="244" y="73102"/>
                  </a:lnTo>
                  <a:cubicBezTo>
                    <a:pt x="244" y="73102"/>
                    <a:pt x="274" y="73071"/>
                    <a:pt x="274" y="73071"/>
                  </a:cubicBezTo>
                  <a:lnTo>
                    <a:pt x="4195" y="73071"/>
                  </a:lnTo>
                  <a:cubicBezTo>
                    <a:pt x="7356" y="73071"/>
                    <a:pt x="10548" y="73102"/>
                    <a:pt x="13709" y="73102"/>
                  </a:cubicBezTo>
                  <a:lnTo>
                    <a:pt x="33253" y="73102"/>
                  </a:lnTo>
                  <a:cubicBezTo>
                    <a:pt x="36445" y="73102"/>
                    <a:pt x="39606" y="73102"/>
                    <a:pt x="42798" y="73132"/>
                  </a:cubicBezTo>
                  <a:lnTo>
                    <a:pt x="61734" y="73132"/>
                  </a:lnTo>
                  <a:cubicBezTo>
                    <a:pt x="64500" y="73132"/>
                    <a:pt x="67266" y="73132"/>
                    <a:pt x="70032" y="73162"/>
                  </a:cubicBezTo>
                  <a:cubicBezTo>
                    <a:pt x="70063" y="73162"/>
                    <a:pt x="70093" y="73132"/>
                    <a:pt x="70123" y="73132"/>
                  </a:cubicBezTo>
                  <a:lnTo>
                    <a:pt x="70458" y="73132"/>
                  </a:lnTo>
                  <a:cubicBezTo>
                    <a:pt x="70458" y="73071"/>
                    <a:pt x="70458" y="73010"/>
                    <a:pt x="70458" y="72950"/>
                  </a:cubicBezTo>
                  <a:cubicBezTo>
                    <a:pt x="70458" y="72858"/>
                    <a:pt x="70488" y="72767"/>
                    <a:pt x="70488" y="72676"/>
                  </a:cubicBezTo>
                  <a:cubicBezTo>
                    <a:pt x="70488" y="72615"/>
                    <a:pt x="70488" y="72554"/>
                    <a:pt x="70488" y="72524"/>
                  </a:cubicBezTo>
                  <a:cubicBezTo>
                    <a:pt x="70488" y="71187"/>
                    <a:pt x="70488" y="69849"/>
                    <a:pt x="70519" y="68512"/>
                  </a:cubicBezTo>
                  <a:cubicBezTo>
                    <a:pt x="70519" y="65259"/>
                    <a:pt x="70519" y="62007"/>
                    <a:pt x="70519" y="58755"/>
                  </a:cubicBezTo>
                  <a:cubicBezTo>
                    <a:pt x="70519" y="55442"/>
                    <a:pt x="70549" y="52129"/>
                    <a:pt x="70549" y="48846"/>
                  </a:cubicBezTo>
                  <a:cubicBezTo>
                    <a:pt x="70549" y="45594"/>
                    <a:pt x="70549" y="42341"/>
                    <a:pt x="70579" y="39089"/>
                  </a:cubicBezTo>
                  <a:cubicBezTo>
                    <a:pt x="70579" y="35776"/>
                    <a:pt x="70579" y="32463"/>
                    <a:pt x="70579" y="29119"/>
                  </a:cubicBezTo>
                  <a:lnTo>
                    <a:pt x="70610" y="19301"/>
                  </a:lnTo>
                  <a:lnTo>
                    <a:pt x="70640" y="9271"/>
                  </a:lnTo>
                  <a:cubicBezTo>
                    <a:pt x="70640" y="6687"/>
                    <a:pt x="70640" y="4104"/>
                    <a:pt x="70671" y="1520"/>
                  </a:cubicBezTo>
                  <a:cubicBezTo>
                    <a:pt x="70640" y="1459"/>
                    <a:pt x="70640" y="1398"/>
                    <a:pt x="70640" y="1338"/>
                  </a:cubicBezTo>
                  <a:cubicBezTo>
                    <a:pt x="70640" y="1295"/>
                    <a:pt x="70640" y="1266"/>
                    <a:pt x="70640" y="1216"/>
                  </a:cubicBezTo>
                  <a:cubicBezTo>
                    <a:pt x="70640" y="1155"/>
                    <a:pt x="70640" y="1094"/>
                    <a:pt x="70640" y="1034"/>
                  </a:cubicBezTo>
                  <a:cubicBezTo>
                    <a:pt x="70640" y="1003"/>
                    <a:pt x="70640" y="1003"/>
                    <a:pt x="70640" y="973"/>
                  </a:cubicBezTo>
                  <a:lnTo>
                    <a:pt x="70215" y="973"/>
                  </a:lnTo>
                  <a:cubicBezTo>
                    <a:pt x="70184" y="973"/>
                    <a:pt x="70154" y="942"/>
                    <a:pt x="70154" y="942"/>
                  </a:cubicBezTo>
                  <a:cubicBezTo>
                    <a:pt x="68725" y="942"/>
                    <a:pt x="67327" y="912"/>
                    <a:pt x="65929" y="882"/>
                  </a:cubicBezTo>
                  <a:cubicBezTo>
                    <a:pt x="62707" y="851"/>
                    <a:pt x="59485" y="790"/>
                    <a:pt x="56263" y="760"/>
                  </a:cubicBezTo>
                  <a:cubicBezTo>
                    <a:pt x="53193" y="730"/>
                    <a:pt x="50093" y="669"/>
                    <a:pt x="46992" y="638"/>
                  </a:cubicBezTo>
                  <a:cubicBezTo>
                    <a:pt x="43710" y="578"/>
                    <a:pt x="40427" y="547"/>
                    <a:pt x="37144" y="487"/>
                  </a:cubicBezTo>
                  <a:cubicBezTo>
                    <a:pt x="34104" y="456"/>
                    <a:pt x="31035" y="395"/>
                    <a:pt x="27995" y="365"/>
                  </a:cubicBezTo>
                  <a:cubicBezTo>
                    <a:pt x="24803" y="304"/>
                    <a:pt x="21581" y="274"/>
                    <a:pt x="18360" y="213"/>
                  </a:cubicBezTo>
                  <a:cubicBezTo>
                    <a:pt x="15138" y="183"/>
                    <a:pt x="11885" y="122"/>
                    <a:pt x="8663" y="91"/>
                  </a:cubicBezTo>
                  <a:cubicBezTo>
                    <a:pt x="6262" y="61"/>
                    <a:pt x="3861" y="31"/>
                    <a:pt x="146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7">
              <a:extLst>
                <a:ext uri="{FF2B5EF4-FFF2-40B4-BE49-F238E27FC236}">
                  <a16:creationId xmlns:a16="http://schemas.microsoft.com/office/drawing/2014/main" id="{BF02976F-D3D3-E0BA-B6DD-209C1A29D767}"/>
                </a:ext>
              </a:extLst>
            </p:cNvPr>
            <p:cNvSpPr/>
            <p:nvPr/>
          </p:nvSpPr>
          <p:spPr>
            <a:xfrm>
              <a:off x="9913825" y="1366975"/>
              <a:ext cx="354900" cy="452525"/>
            </a:xfrm>
            <a:custGeom>
              <a:avLst/>
              <a:gdLst/>
              <a:ahLst/>
              <a:cxnLst/>
              <a:rect l="l" t="t" r="r" b="b"/>
              <a:pathLst>
                <a:path w="14196" h="18101" extrusionOk="0">
                  <a:moveTo>
                    <a:pt x="7799" y="1"/>
                  </a:moveTo>
                  <a:cubicBezTo>
                    <a:pt x="7567" y="1"/>
                    <a:pt x="7328" y="15"/>
                    <a:pt x="7083" y="45"/>
                  </a:cubicBezTo>
                  <a:cubicBezTo>
                    <a:pt x="3770" y="440"/>
                    <a:pt x="1399" y="3358"/>
                    <a:pt x="122" y="6246"/>
                  </a:cubicBezTo>
                  <a:cubicBezTo>
                    <a:pt x="61" y="6337"/>
                    <a:pt x="61" y="6459"/>
                    <a:pt x="0" y="6550"/>
                  </a:cubicBezTo>
                  <a:cubicBezTo>
                    <a:pt x="852" y="6489"/>
                    <a:pt x="1703" y="6367"/>
                    <a:pt x="2554" y="6367"/>
                  </a:cubicBezTo>
                  <a:lnTo>
                    <a:pt x="2584" y="6367"/>
                  </a:lnTo>
                  <a:cubicBezTo>
                    <a:pt x="2767" y="6398"/>
                    <a:pt x="2918" y="6428"/>
                    <a:pt x="3101" y="6459"/>
                  </a:cubicBezTo>
                  <a:lnTo>
                    <a:pt x="3131" y="6459"/>
                  </a:lnTo>
                  <a:cubicBezTo>
                    <a:pt x="3192" y="6489"/>
                    <a:pt x="3253" y="6489"/>
                    <a:pt x="3344" y="6519"/>
                  </a:cubicBezTo>
                  <a:cubicBezTo>
                    <a:pt x="3435" y="6519"/>
                    <a:pt x="3496" y="6550"/>
                    <a:pt x="3587" y="6580"/>
                  </a:cubicBezTo>
                  <a:lnTo>
                    <a:pt x="3618" y="6580"/>
                  </a:lnTo>
                  <a:cubicBezTo>
                    <a:pt x="3648" y="6580"/>
                    <a:pt x="3648" y="6611"/>
                    <a:pt x="3678" y="6611"/>
                  </a:cubicBezTo>
                  <a:cubicBezTo>
                    <a:pt x="3709" y="6611"/>
                    <a:pt x="3709" y="6611"/>
                    <a:pt x="3739" y="6641"/>
                  </a:cubicBezTo>
                  <a:cubicBezTo>
                    <a:pt x="3861" y="6702"/>
                    <a:pt x="3982" y="6763"/>
                    <a:pt x="4104" y="6823"/>
                  </a:cubicBezTo>
                  <a:cubicBezTo>
                    <a:pt x="4195" y="6884"/>
                    <a:pt x="4286" y="6945"/>
                    <a:pt x="4377" y="6975"/>
                  </a:cubicBezTo>
                  <a:cubicBezTo>
                    <a:pt x="4469" y="7036"/>
                    <a:pt x="4529" y="7097"/>
                    <a:pt x="4621" y="7158"/>
                  </a:cubicBezTo>
                  <a:cubicBezTo>
                    <a:pt x="4681" y="7188"/>
                    <a:pt x="4773" y="7249"/>
                    <a:pt x="4833" y="7279"/>
                  </a:cubicBezTo>
                  <a:cubicBezTo>
                    <a:pt x="4590" y="7431"/>
                    <a:pt x="4347" y="7522"/>
                    <a:pt x="4104" y="7705"/>
                  </a:cubicBezTo>
                  <a:cubicBezTo>
                    <a:pt x="3648" y="8009"/>
                    <a:pt x="3374" y="8495"/>
                    <a:pt x="2858" y="8678"/>
                  </a:cubicBezTo>
                  <a:cubicBezTo>
                    <a:pt x="2311" y="8921"/>
                    <a:pt x="1733" y="9012"/>
                    <a:pt x="1125" y="9012"/>
                  </a:cubicBezTo>
                  <a:lnTo>
                    <a:pt x="1064" y="9012"/>
                  </a:lnTo>
                  <a:cubicBezTo>
                    <a:pt x="882" y="8981"/>
                    <a:pt x="700" y="8951"/>
                    <a:pt x="517" y="8890"/>
                  </a:cubicBezTo>
                  <a:lnTo>
                    <a:pt x="517" y="8890"/>
                  </a:lnTo>
                  <a:cubicBezTo>
                    <a:pt x="548" y="8921"/>
                    <a:pt x="548" y="8921"/>
                    <a:pt x="578" y="8951"/>
                  </a:cubicBezTo>
                  <a:cubicBezTo>
                    <a:pt x="730" y="9164"/>
                    <a:pt x="1763" y="10258"/>
                    <a:pt x="2007" y="10927"/>
                  </a:cubicBezTo>
                  <a:cubicBezTo>
                    <a:pt x="2463" y="10592"/>
                    <a:pt x="2858" y="10197"/>
                    <a:pt x="3344" y="10015"/>
                  </a:cubicBezTo>
                  <a:cubicBezTo>
                    <a:pt x="3862" y="9836"/>
                    <a:pt x="4339" y="9755"/>
                    <a:pt x="4773" y="9755"/>
                  </a:cubicBezTo>
                  <a:cubicBezTo>
                    <a:pt x="8109" y="9755"/>
                    <a:pt x="8973" y="14574"/>
                    <a:pt x="7387" y="17371"/>
                  </a:cubicBezTo>
                  <a:cubicBezTo>
                    <a:pt x="7326" y="17523"/>
                    <a:pt x="7143" y="17857"/>
                    <a:pt x="6931" y="18100"/>
                  </a:cubicBezTo>
                  <a:cubicBezTo>
                    <a:pt x="8359" y="18009"/>
                    <a:pt x="9788" y="17887"/>
                    <a:pt x="11186" y="17583"/>
                  </a:cubicBezTo>
                  <a:cubicBezTo>
                    <a:pt x="12645" y="16185"/>
                    <a:pt x="13162" y="14118"/>
                    <a:pt x="13466" y="12203"/>
                  </a:cubicBezTo>
                  <a:cubicBezTo>
                    <a:pt x="13861" y="9985"/>
                    <a:pt x="14195" y="7614"/>
                    <a:pt x="13739" y="5395"/>
                  </a:cubicBezTo>
                  <a:cubicBezTo>
                    <a:pt x="12863" y="2540"/>
                    <a:pt x="10883" y="1"/>
                    <a:pt x="7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7">
              <a:extLst>
                <a:ext uri="{FF2B5EF4-FFF2-40B4-BE49-F238E27FC236}">
                  <a16:creationId xmlns:a16="http://schemas.microsoft.com/office/drawing/2014/main" id="{04332293-04D1-C6D8-2FBD-BD256FC2F484}"/>
                </a:ext>
              </a:extLst>
            </p:cNvPr>
            <p:cNvSpPr/>
            <p:nvPr/>
          </p:nvSpPr>
          <p:spPr>
            <a:xfrm>
              <a:off x="9926875" y="1358675"/>
              <a:ext cx="345250" cy="463850"/>
            </a:xfrm>
            <a:custGeom>
              <a:avLst/>
              <a:gdLst/>
              <a:ahLst/>
              <a:cxnLst/>
              <a:rect l="l" t="t" r="r" b="b"/>
              <a:pathLst>
                <a:path w="13810" h="18554" extrusionOk="0">
                  <a:moveTo>
                    <a:pt x="7807" y="772"/>
                  </a:moveTo>
                  <a:lnTo>
                    <a:pt x="7868" y="894"/>
                  </a:lnTo>
                  <a:cubicBezTo>
                    <a:pt x="7929" y="955"/>
                    <a:pt x="7959" y="1015"/>
                    <a:pt x="7989" y="1076"/>
                  </a:cubicBezTo>
                  <a:lnTo>
                    <a:pt x="8020" y="1076"/>
                  </a:lnTo>
                  <a:cubicBezTo>
                    <a:pt x="8020" y="1107"/>
                    <a:pt x="8020" y="1107"/>
                    <a:pt x="8020" y="1107"/>
                  </a:cubicBezTo>
                  <a:lnTo>
                    <a:pt x="8172" y="1319"/>
                  </a:lnTo>
                  <a:cubicBezTo>
                    <a:pt x="8172" y="1319"/>
                    <a:pt x="8172" y="1319"/>
                    <a:pt x="8172" y="1350"/>
                  </a:cubicBezTo>
                  <a:cubicBezTo>
                    <a:pt x="8293" y="1502"/>
                    <a:pt x="8415" y="1654"/>
                    <a:pt x="8536" y="1836"/>
                  </a:cubicBezTo>
                  <a:cubicBezTo>
                    <a:pt x="8597" y="1897"/>
                    <a:pt x="8658" y="1988"/>
                    <a:pt x="8719" y="2079"/>
                  </a:cubicBezTo>
                  <a:cubicBezTo>
                    <a:pt x="8719" y="2079"/>
                    <a:pt x="8719" y="2110"/>
                    <a:pt x="8749" y="2110"/>
                  </a:cubicBezTo>
                  <a:cubicBezTo>
                    <a:pt x="8749" y="2140"/>
                    <a:pt x="8780" y="2201"/>
                    <a:pt x="8810" y="2231"/>
                  </a:cubicBezTo>
                  <a:cubicBezTo>
                    <a:pt x="8840" y="2262"/>
                    <a:pt x="8871" y="2322"/>
                    <a:pt x="8901" y="2353"/>
                  </a:cubicBezTo>
                  <a:cubicBezTo>
                    <a:pt x="8901" y="2353"/>
                    <a:pt x="8901" y="2383"/>
                    <a:pt x="8932" y="2383"/>
                  </a:cubicBezTo>
                  <a:cubicBezTo>
                    <a:pt x="8932" y="2383"/>
                    <a:pt x="8932" y="2414"/>
                    <a:pt x="8932" y="2414"/>
                  </a:cubicBezTo>
                  <a:cubicBezTo>
                    <a:pt x="8962" y="2414"/>
                    <a:pt x="8962" y="2444"/>
                    <a:pt x="8992" y="2474"/>
                  </a:cubicBezTo>
                  <a:cubicBezTo>
                    <a:pt x="8992" y="2474"/>
                    <a:pt x="8992" y="2474"/>
                    <a:pt x="8992" y="2505"/>
                  </a:cubicBezTo>
                  <a:cubicBezTo>
                    <a:pt x="9023" y="2535"/>
                    <a:pt x="9053" y="2566"/>
                    <a:pt x="9084" y="2596"/>
                  </a:cubicBezTo>
                  <a:cubicBezTo>
                    <a:pt x="9084" y="2626"/>
                    <a:pt x="9114" y="2626"/>
                    <a:pt x="9114" y="2657"/>
                  </a:cubicBezTo>
                  <a:lnTo>
                    <a:pt x="9144" y="2657"/>
                  </a:lnTo>
                  <a:cubicBezTo>
                    <a:pt x="8688" y="3052"/>
                    <a:pt x="8232" y="3447"/>
                    <a:pt x="7777" y="3842"/>
                  </a:cubicBezTo>
                  <a:cubicBezTo>
                    <a:pt x="7746" y="3903"/>
                    <a:pt x="7685" y="3964"/>
                    <a:pt x="7625" y="3994"/>
                  </a:cubicBezTo>
                  <a:cubicBezTo>
                    <a:pt x="7169" y="3386"/>
                    <a:pt x="6713" y="2748"/>
                    <a:pt x="6257" y="2140"/>
                  </a:cubicBezTo>
                  <a:cubicBezTo>
                    <a:pt x="6773" y="1684"/>
                    <a:pt x="7290" y="1228"/>
                    <a:pt x="7807" y="772"/>
                  </a:cubicBezTo>
                  <a:close/>
                  <a:moveTo>
                    <a:pt x="5922" y="2444"/>
                  </a:moveTo>
                  <a:cubicBezTo>
                    <a:pt x="6074" y="2687"/>
                    <a:pt x="6257" y="2930"/>
                    <a:pt x="6439" y="3174"/>
                  </a:cubicBezTo>
                  <a:cubicBezTo>
                    <a:pt x="6713" y="3538"/>
                    <a:pt x="7017" y="3933"/>
                    <a:pt x="7290" y="4298"/>
                  </a:cubicBezTo>
                  <a:cubicBezTo>
                    <a:pt x="6743" y="4754"/>
                    <a:pt x="6226" y="5240"/>
                    <a:pt x="5710" y="5696"/>
                  </a:cubicBezTo>
                  <a:cubicBezTo>
                    <a:pt x="5223" y="5088"/>
                    <a:pt x="4767" y="4481"/>
                    <a:pt x="4311" y="3873"/>
                  </a:cubicBezTo>
                  <a:cubicBezTo>
                    <a:pt x="4859" y="3386"/>
                    <a:pt x="5375" y="2900"/>
                    <a:pt x="5922" y="2444"/>
                  </a:cubicBezTo>
                  <a:close/>
                  <a:moveTo>
                    <a:pt x="9387" y="3052"/>
                  </a:moveTo>
                  <a:cubicBezTo>
                    <a:pt x="9509" y="3204"/>
                    <a:pt x="9631" y="3386"/>
                    <a:pt x="9752" y="3538"/>
                  </a:cubicBezTo>
                  <a:cubicBezTo>
                    <a:pt x="9813" y="3660"/>
                    <a:pt x="9904" y="3751"/>
                    <a:pt x="9995" y="3873"/>
                  </a:cubicBezTo>
                  <a:cubicBezTo>
                    <a:pt x="9995" y="3873"/>
                    <a:pt x="9995" y="3903"/>
                    <a:pt x="9995" y="3903"/>
                  </a:cubicBezTo>
                  <a:cubicBezTo>
                    <a:pt x="10026" y="3933"/>
                    <a:pt x="10056" y="3994"/>
                    <a:pt x="10087" y="4025"/>
                  </a:cubicBezTo>
                  <a:cubicBezTo>
                    <a:pt x="10087" y="4025"/>
                    <a:pt x="10087" y="4025"/>
                    <a:pt x="10117" y="4055"/>
                  </a:cubicBezTo>
                  <a:cubicBezTo>
                    <a:pt x="10178" y="4177"/>
                    <a:pt x="10269" y="4268"/>
                    <a:pt x="10360" y="4389"/>
                  </a:cubicBezTo>
                  <a:cubicBezTo>
                    <a:pt x="10360" y="4420"/>
                    <a:pt x="10391" y="4481"/>
                    <a:pt x="10421" y="4511"/>
                  </a:cubicBezTo>
                  <a:cubicBezTo>
                    <a:pt x="10451" y="4541"/>
                    <a:pt x="10451" y="4541"/>
                    <a:pt x="10482" y="4572"/>
                  </a:cubicBezTo>
                  <a:cubicBezTo>
                    <a:pt x="10482" y="4602"/>
                    <a:pt x="10482" y="4602"/>
                    <a:pt x="10482" y="4602"/>
                  </a:cubicBezTo>
                  <a:lnTo>
                    <a:pt x="10755" y="4967"/>
                  </a:lnTo>
                  <a:cubicBezTo>
                    <a:pt x="10755" y="4967"/>
                    <a:pt x="10755" y="4997"/>
                    <a:pt x="10786" y="5028"/>
                  </a:cubicBezTo>
                  <a:cubicBezTo>
                    <a:pt x="10299" y="5453"/>
                    <a:pt x="9813" y="5879"/>
                    <a:pt x="9327" y="6304"/>
                  </a:cubicBezTo>
                  <a:cubicBezTo>
                    <a:pt x="9053" y="5940"/>
                    <a:pt x="8780" y="5544"/>
                    <a:pt x="8506" y="5180"/>
                  </a:cubicBezTo>
                  <a:cubicBezTo>
                    <a:pt x="8293" y="4906"/>
                    <a:pt x="8080" y="4633"/>
                    <a:pt x="7898" y="4359"/>
                  </a:cubicBezTo>
                  <a:cubicBezTo>
                    <a:pt x="8384" y="3933"/>
                    <a:pt x="8901" y="3478"/>
                    <a:pt x="9387" y="3052"/>
                  </a:cubicBezTo>
                  <a:close/>
                  <a:moveTo>
                    <a:pt x="7564" y="4663"/>
                  </a:moveTo>
                  <a:cubicBezTo>
                    <a:pt x="8020" y="5301"/>
                    <a:pt x="8506" y="5970"/>
                    <a:pt x="8992" y="6608"/>
                  </a:cubicBezTo>
                  <a:cubicBezTo>
                    <a:pt x="8476" y="7064"/>
                    <a:pt x="7959" y="7520"/>
                    <a:pt x="7442" y="7976"/>
                  </a:cubicBezTo>
                  <a:cubicBezTo>
                    <a:pt x="7077" y="7520"/>
                    <a:pt x="6713" y="7034"/>
                    <a:pt x="6378" y="6578"/>
                  </a:cubicBezTo>
                  <a:cubicBezTo>
                    <a:pt x="6226" y="6395"/>
                    <a:pt x="6105" y="6244"/>
                    <a:pt x="5983" y="6061"/>
                  </a:cubicBezTo>
                  <a:lnTo>
                    <a:pt x="6439" y="5636"/>
                  </a:lnTo>
                  <a:cubicBezTo>
                    <a:pt x="6804" y="5332"/>
                    <a:pt x="7169" y="4997"/>
                    <a:pt x="7564" y="4663"/>
                  </a:cubicBezTo>
                  <a:close/>
                  <a:moveTo>
                    <a:pt x="11059" y="5392"/>
                  </a:moveTo>
                  <a:cubicBezTo>
                    <a:pt x="11090" y="5453"/>
                    <a:pt x="11150" y="5514"/>
                    <a:pt x="11181" y="5605"/>
                  </a:cubicBezTo>
                  <a:cubicBezTo>
                    <a:pt x="11181" y="5605"/>
                    <a:pt x="11211" y="5636"/>
                    <a:pt x="11242" y="5666"/>
                  </a:cubicBezTo>
                  <a:cubicBezTo>
                    <a:pt x="11242" y="5666"/>
                    <a:pt x="11272" y="5696"/>
                    <a:pt x="11302" y="5757"/>
                  </a:cubicBezTo>
                  <a:cubicBezTo>
                    <a:pt x="11394" y="5879"/>
                    <a:pt x="11515" y="6031"/>
                    <a:pt x="11606" y="6183"/>
                  </a:cubicBezTo>
                  <a:cubicBezTo>
                    <a:pt x="11606" y="6213"/>
                    <a:pt x="11637" y="6244"/>
                    <a:pt x="11667" y="6274"/>
                  </a:cubicBezTo>
                  <a:cubicBezTo>
                    <a:pt x="11758" y="6395"/>
                    <a:pt x="11850" y="6517"/>
                    <a:pt x="11941" y="6639"/>
                  </a:cubicBezTo>
                  <a:cubicBezTo>
                    <a:pt x="11941" y="6669"/>
                    <a:pt x="11971" y="6699"/>
                    <a:pt x="12002" y="6730"/>
                  </a:cubicBezTo>
                  <a:cubicBezTo>
                    <a:pt x="12002" y="6760"/>
                    <a:pt x="12032" y="6760"/>
                    <a:pt x="12032" y="6791"/>
                  </a:cubicBezTo>
                  <a:cubicBezTo>
                    <a:pt x="12032" y="6791"/>
                    <a:pt x="12032" y="6791"/>
                    <a:pt x="12062" y="6821"/>
                  </a:cubicBezTo>
                  <a:cubicBezTo>
                    <a:pt x="12062" y="6821"/>
                    <a:pt x="12093" y="6851"/>
                    <a:pt x="12093" y="6851"/>
                  </a:cubicBezTo>
                  <a:cubicBezTo>
                    <a:pt x="12184" y="7003"/>
                    <a:pt x="12305" y="7186"/>
                    <a:pt x="12427" y="7338"/>
                  </a:cubicBezTo>
                  <a:cubicBezTo>
                    <a:pt x="12427" y="7368"/>
                    <a:pt x="12457" y="7368"/>
                    <a:pt x="12457" y="7399"/>
                  </a:cubicBezTo>
                  <a:cubicBezTo>
                    <a:pt x="12002" y="7824"/>
                    <a:pt x="11515" y="8219"/>
                    <a:pt x="11059" y="8645"/>
                  </a:cubicBezTo>
                  <a:cubicBezTo>
                    <a:pt x="10573" y="7976"/>
                    <a:pt x="10087" y="7338"/>
                    <a:pt x="9600" y="6669"/>
                  </a:cubicBezTo>
                  <a:cubicBezTo>
                    <a:pt x="10087" y="6244"/>
                    <a:pt x="10573" y="5818"/>
                    <a:pt x="11059" y="5392"/>
                  </a:cubicBezTo>
                  <a:close/>
                  <a:moveTo>
                    <a:pt x="5649" y="6365"/>
                  </a:moveTo>
                  <a:cubicBezTo>
                    <a:pt x="5679" y="6426"/>
                    <a:pt x="5710" y="6487"/>
                    <a:pt x="5770" y="6517"/>
                  </a:cubicBezTo>
                  <a:cubicBezTo>
                    <a:pt x="6196" y="7125"/>
                    <a:pt x="6652" y="7703"/>
                    <a:pt x="7108" y="8280"/>
                  </a:cubicBezTo>
                  <a:cubicBezTo>
                    <a:pt x="6530" y="8766"/>
                    <a:pt x="5983" y="9283"/>
                    <a:pt x="5436" y="9769"/>
                  </a:cubicBezTo>
                  <a:cubicBezTo>
                    <a:pt x="5102" y="9344"/>
                    <a:pt x="4767" y="8918"/>
                    <a:pt x="4433" y="8493"/>
                  </a:cubicBezTo>
                  <a:cubicBezTo>
                    <a:pt x="4281" y="8280"/>
                    <a:pt x="4099" y="8067"/>
                    <a:pt x="3947" y="7854"/>
                  </a:cubicBezTo>
                  <a:cubicBezTo>
                    <a:pt x="4494" y="7338"/>
                    <a:pt x="5071" y="6851"/>
                    <a:pt x="5649" y="6365"/>
                  </a:cubicBezTo>
                  <a:close/>
                  <a:moveTo>
                    <a:pt x="9266" y="6973"/>
                  </a:moveTo>
                  <a:lnTo>
                    <a:pt x="9904" y="7854"/>
                  </a:lnTo>
                  <a:cubicBezTo>
                    <a:pt x="10178" y="8219"/>
                    <a:pt x="10451" y="8584"/>
                    <a:pt x="10695" y="8949"/>
                  </a:cubicBezTo>
                  <a:cubicBezTo>
                    <a:pt x="10178" y="9374"/>
                    <a:pt x="9691" y="9830"/>
                    <a:pt x="9144" y="10256"/>
                  </a:cubicBezTo>
                  <a:cubicBezTo>
                    <a:pt x="8658" y="9617"/>
                    <a:pt x="8202" y="8979"/>
                    <a:pt x="7716" y="8341"/>
                  </a:cubicBezTo>
                  <a:cubicBezTo>
                    <a:pt x="7929" y="8158"/>
                    <a:pt x="8172" y="7946"/>
                    <a:pt x="8384" y="7733"/>
                  </a:cubicBezTo>
                  <a:cubicBezTo>
                    <a:pt x="8688" y="7490"/>
                    <a:pt x="8962" y="7247"/>
                    <a:pt x="9266" y="6973"/>
                  </a:cubicBezTo>
                  <a:close/>
                  <a:moveTo>
                    <a:pt x="7351" y="8645"/>
                  </a:moveTo>
                  <a:cubicBezTo>
                    <a:pt x="7837" y="9283"/>
                    <a:pt x="8324" y="9921"/>
                    <a:pt x="8810" y="10560"/>
                  </a:cubicBezTo>
                  <a:cubicBezTo>
                    <a:pt x="8658" y="10681"/>
                    <a:pt x="8536" y="10803"/>
                    <a:pt x="8384" y="10924"/>
                  </a:cubicBezTo>
                  <a:cubicBezTo>
                    <a:pt x="8263" y="11076"/>
                    <a:pt x="7655" y="11472"/>
                    <a:pt x="7260" y="11836"/>
                  </a:cubicBezTo>
                  <a:cubicBezTo>
                    <a:pt x="7047" y="11563"/>
                    <a:pt x="6804" y="11350"/>
                    <a:pt x="6530" y="11137"/>
                  </a:cubicBezTo>
                  <a:cubicBezTo>
                    <a:pt x="6500" y="11076"/>
                    <a:pt x="6470" y="11076"/>
                    <a:pt x="6409" y="11076"/>
                  </a:cubicBezTo>
                  <a:cubicBezTo>
                    <a:pt x="6166" y="10742"/>
                    <a:pt x="5953" y="10438"/>
                    <a:pt x="5710" y="10134"/>
                  </a:cubicBezTo>
                  <a:cubicBezTo>
                    <a:pt x="6257" y="9648"/>
                    <a:pt x="6804" y="9131"/>
                    <a:pt x="7351" y="8645"/>
                  </a:cubicBezTo>
                  <a:close/>
                  <a:moveTo>
                    <a:pt x="10968" y="9313"/>
                  </a:moveTo>
                  <a:cubicBezTo>
                    <a:pt x="11424" y="9921"/>
                    <a:pt x="11910" y="10560"/>
                    <a:pt x="12366" y="11198"/>
                  </a:cubicBezTo>
                  <a:cubicBezTo>
                    <a:pt x="11850" y="11593"/>
                    <a:pt x="11333" y="12019"/>
                    <a:pt x="10786" y="12414"/>
                  </a:cubicBezTo>
                  <a:cubicBezTo>
                    <a:pt x="10482" y="12019"/>
                    <a:pt x="10178" y="11624"/>
                    <a:pt x="9874" y="11198"/>
                  </a:cubicBezTo>
                  <a:cubicBezTo>
                    <a:pt x="9722" y="11016"/>
                    <a:pt x="9570" y="10833"/>
                    <a:pt x="9448" y="10620"/>
                  </a:cubicBezTo>
                  <a:cubicBezTo>
                    <a:pt x="9965" y="10195"/>
                    <a:pt x="10482" y="9769"/>
                    <a:pt x="10968" y="9313"/>
                  </a:cubicBezTo>
                  <a:close/>
                  <a:moveTo>
                    <a:pt x="9084" y="10924"/>
                  </a:moveTo>
                  <a:cubicBezTo>
                    <a:pt x="9144" y="11016"/>
                    <a:pt x="9236" y="11107"/>
                    <a:pt x="9296" y="11198"/>
                  </a:cubicBezTo>
                  <a:cubicBezTo>
                    <a:pt x="9691" y="11715"/>
                    <a:pt x="10056" y="12201"/>
                    <a:pt x="10421" y="12718"/>
                  </a:cubicBezTo>
                  <a:cubicBezTo>
                    <a:pt x="9843" y="13143"/>
                    <a:pt x="9296" y="13599"/>
                    <a:pt x="8719" y="14055"/>
                  </a:cubicBezTo>
                  <a:cubicBezTo>
                    <a:pt x="8536" y="13812"/>
                    <a:pt x="8324" y="13538"/>
                    <a:pt x="8141" y="13295"/>
                  </a:cubicBezTo>
                  <a:cubicBezTo>
                    <a:pt x="7989" y="12900"/>
                    <a:pt x="7777" y="12566"/>
                    <a:pt x="7564" y="12231"/>
                  </a:cubicBezTo>
                  <a:cubicBezTo>
                    <a:pt x="8050" y="11776"/>
                    <a:pt x="8567" y="11350"/>
                    <a:pt x="9084" y="10924"/>
                  </a:cubicBezTo>
                  <a:close/>
                  <a:moveTo>
                    <a:pt x="10695" y="13083"/>
                  </a:moveTo>
                  <a:cubicBezTo>
                    <a:pt x="11150" y="13630"/>
                    <a:pt x="11576" y="14207"/>
                    <a:pt x="12002" y="14785"/>
                  </a:cubicBezTo>
                  <a:cubicBezTo>
                    <a:pt x="11485" y="15271"/>
                    <a:pt x="10938" y="15757"/>
                    <a:pt x="10391" y="16213"/>
                  </a:cubicBezTo>
                  <a:cubicBezTo>
                    <a:pt x="9935" y="15605"/>
                    <a:pt x="9448" y="14997"/>
                    <a:pt x="8992" y="14390"/>
                  </a:cubicBezTo>
                  <a:cubicBezTo>
                    <a:pt x="9418" y="14055"/>
                    <a:pt x="9874" y="13690"/>
                    <a:pt x="10330" y="13356"/>
                  </a:cubicBezTo>
                  <a:cubicBezTo>
                    <a:pt x="10451" y="13265"/>
                    <a:pt x="10573" y="13174"/>
                    <a:pt x="10695" y="13083"/>
                  </a:cubicBezTo>
                  <a:close/>
                  <a:moveTo>
                    <a:pt x="8658" y="14693"/>
                  </a:moveTo>
                  <a:cubicBezTo>
                    <a:pt x="9114" y="15301"/>
                    <a:pt x="9570" y="15909"/>
                    <a:pt x="10056" y="16517"/>
                  </a:cubicBezTo>
                  <a:cubicBezTo>
                    <a:pt x="9843" y="16700"/>
                    <a:pt x="9631" y="16912"/>
                    <a:pt x="9418" y="17095"/>
                  </a:cubicBezTo>
                  <a:lnTo>
                    <a:pt x="9387" y="17095"/>
                  </a:lnTo>
                  <a:cubicBezTo>
                    <a:pt x="9023" y="17156"/>
                    <a:pt x="8658" y="17216"/>
                    <a:pt x="8293" y="17247"/>
                  </a:cubicBezTo>
                  <a:cubicBezTo>
                    <a:pt x="8506" y="16456"/>
                    <a:pt x="8597" y="15636"/>
                    <a:pt x="8506" y="14815"/>
                  </a:cubicBezTo>
                  <a:lnTo>
                    <a:pt x="8658" y="14693"/>
                  </a:lnTo>
                  <a:close/>
                  <a:moveTo>
                    <a:pt x="7710" y="0"/>
                  </a:moveTo>
                  <a:cubicBezTo>
                    <a:pt x="7658" y="0"/>
                    <a:pt x="7605" y="15"/>
                    <a:pt x="7564" y="43"/>
                  </a:cubicBezTo>
                  <a:cubicBezTo>
                    <a:pt x="7473" y="134"/>
                    <a:pt x="7442" y="256"/>
                    <a:pt x="7533" y="377"/>
                  </a:cubicBezTo>
                  <a:cubicBezTo>
                    <a:pt x="7017" y="833"/>
                    <a:pt x="6500" y="1289"/>
                    <a:pt x="5983" y="1745"/>
                  </a:cubicBezTo>
                  <a:cubicBezTo>
                    <a:pt x="5679" y="1350"/>
                    <a:pt x="5375" y="924"/>
                    <a:pt x="5071" y="529"/>
                  </a:cubicBezTo>
                  <a:cubicBezTo>
                    <a:pt x="5038" y="479"/>
                    <a:pt x="4977" y="456"/>
                    <a:pt x="4913" y="456"/>
                  </a:cubicBezTo>
                  <a:cubicBezTo>
                    <a:pt x="4862" y="456"/>
                    <a:pt x="4808" y="471"/>
                    <a:pt x="4767" y="499"/>
                  </a:cubicBezTo>
                  <a:cubicBezTo>
                    <a:pt x="4676" y="590"/>
                    <a:pt x="4646" y="712"/>
                    <a:pt x="4737" y="833"/>
                  </a:cubicBezTo>
                  <a:cubicBezTo>
                    <a:pt x="5041" y="1228"/>
                    <a:pt x="5345" y="1623"/>
                    <a:pt x="5649" y="2049"/>
                  </a:cubicBezTo>
                  <a:cubicBezTo>
                    <a:pt x="5102" y="2505"/>
                    <a:pt x="4555" y="2991"/>
                    <a:pt x="4038" y="3478"/>
                  </a:cubicBezTo>
                  <a:lnTo>
                    <a:pt x="2852" y="1927"/>
                  </a:lnTo>
                  <a:cubicBezTo>
                    <a:pt x="2817" y="1874"/>
                    <a:pt x="2751" y="1842"/>
                    <a:pt x="2684" y="1842"/>
                  </a:cubicBezTo>
                  <a:cubicBezTo>
                    <a:pt x="2636" y="1842"/>
                    <a:pt x="2587" y="1859"/>
                    <a:pt x="2548" y="1897"/>
                  </a:cubicBezTo>
                  <a:cubicBezTo>
                    <a:pt x="2427" y="1988"/>
                    <a:pt x="2427" y="2110"/>
                    <a:pt x="2518" y="2201"/>
                  </a:cubicBezTo>
                  <a:cubicBezTo>
                    <a:pt x="2913" y="2748"/>
                    <a:pt x="3308" y="3265"/>
                    <a:pt x="3703" y="3781"/>
                  </a:cubicBezTo>
                  <a:cubicBezTo>
                    <a:pt x="3156" y="4298"/>
                    <a:pt x="2579" y="4815"/>
                    <a:pt x="2032" y="5332"/>
                  </a:cubicBezTo>
                  <a:cubicBezTo>
                    <a:pt x="1667" y="4876"/>
                    <a:pt x="1302" y="4389"/>
                    <a:pt x="937" y="3933"/>
                  </a:cubicBezTo>
                  <a:cubicBezTo>
                    <a:pt x="889" y="3868"/>
                    <a:pt x="822" y="3838"/>
                    <a:pt x="757" y="3838"/>
                  </a:cubicBezTo>
                  <a:cubicBezTo>
                    <a:pt x="701" y="3838"/>
                    <a:pt x="645" y="3861"/>
                    <a:pt x="603" y="3903"/>
                  </a:cubicBezTo>
                  <a:cubicBezTo>
                    <a:pt x="512" y="3964"/>
                    <a:pt x="512" y="4116"/>
                    <a:pt x="573" y="4207"/>
                  </a:cubicBezTo>
                  <a:cubicBezTo>
                    <a:pt x="937" y="4693"/>
                    <a:pt x="1302" y="5180"/>
                    <a:pt x="1697" y="5636"/>
                  </a:cubicBezTo>
                  <a:cubicBezTo>
                    <a:pt x="1302" y="6000"/>
                    <a:pt x="907" y="6365"/>
                    <a:pt x="512" y="6730"/>
                  </a:cubicBezTo>
                  <a:cubicBezTo>
                    <a:pt x="421" y="6821"/>
                    <a:pt x="421" y="6943"/>
                    <a:pt x="512" y="7034"/>
                  </a:cubicBezTo>
                  <a:cubicBezTo>
                    <a:pt x="558" y="7079"/>
                    <a:pt x="611" y="7102"/>
                    <a:pt x="664" y="7102"/>
                  </a:cubicBezTo>
                  <a:cubicBezTo>
                    <a:pt x="717" y="7102"/>
                    <a:pt x="770" y="7079"/>
                    <a:pt x="816" y="7034"/>
                  </a:cubicBezTo>
                  <a:cubicBezTo>
                    <a:pt x="1181" y="6699"/>
                    <a:pt x="1576" y="6365"/>
                    <a:pt x="1971" y="6000"/>
                  </a:cubicBezTo>
                  <a:cubicBezTo>
                    <a:pt x="2275" y="6426"/>
                    <a:pt x="2609" y="6851"/>
                    <a:pt x="2944" y="7277"/>
                  </a:cubicBezTo>
                  <a:cubicBezTo>
                    <a:pt x="3004" y="7247"/>
                    <a:pt x="3065" y="7216"/>
                    <a:pt x="3126" y="7216"/>
                  </a:cubicBezTo>
                  <a:cubicBezTo>
                    <a:pt x="3167" y="7216"/>
                    <a:pt x="3207" y="7203"/>
                    <a:pt x="3248" y="7203"/>
                  </a:cubicBezTo>
                  <a:cubicBezTo>
                    <a:pt x="3268" y="7203"/>
                    <a:pt x="3288" y="7206"/>
                    <a:pt x="3308" y="7216"/>
                  </a:cubicBezTo>
                  <a:cubicBezTo>
                    <a:pt x="3339" y="7216"/>
                    <a:pt x="3400" y="7247"/>
                    <a:pt x="3430" y="7247"/>
                  </a:cubicBezTo>
                  <a:cubicBezTo>
                    <a:pt x="3430" y="7277"/>
                    <a:pt x="3460" y="7277"/>
                    <a:pt x="3460" y="7277"/>
                  </a:cubicBezTo>
                  <a:cubicBezTo>
                    <a:pt x="3491" y="7277"/>
                    <a:pt x="3491" y="7307"/>
                    <a:pt x="3491" y="7307"/>
                  </a:cubicBezTo>
                  <a:lnTo>
                    <a:pt x="3552" y="7307"/>
                  </a:lnTo>
                  <a:cubicBezTo>
                    <a:pt x="3126" y="6791"/>
                    <a:pt x="2700" y="6244"/>
                    <a:pt x="2305" y="5696"/>
                  </a:cubicBezTo>
                  <a:cubicBezTo>
                    <a:pt x="2366" y="5605"/>
                    <a:pt x="2457" y="5544"/>
                    <a:pt x="2548" y="5453"/>
                  </a:cubicBezTo>
                  <a:cubicBezTo>
                    <a:pt x="3035" y="5028"/>
                    <a:pt x="3491" y="4602"/>
                    <a:pt x="3977" y="4146"/>
                  </a:cubicBezTo>
                  <a:cubicBezTo>
                    <a:pt x="4433" y="4754"/>
                    <a:pt x="4889" y="5362"/>
                    <a:pt x="5375" y="5970"/>
                  </a:cubicBezTo>
                  <a:cubicBezTo>
                    <a:pt x="4767" y="6487"/>
                    <a:pt x="4190" y="7003"/>
                    <a:pt x="3612" y="7520"/>
                  </a:cubicBezTo>
                  <a:cubicBezTo>
                    <a:pt x="2852" y="8189"/>
                    <a:pt x="2062" y="8858"/>
                    <a:pt x="1302" y="9557"/>
                  </a:cubicBezTo>
                  <a:cubicBezTo>
                    <a:pt x="1181" y="9374"/>
                    <a:pt x="1059" y="9222"/>
                    <a:pt x="937" y="9070"/>
                  </a:cubicBezTo>
                  <a:cubicBezTo>
                    <a:pt x="897" y="8989"/>
                    <a:pt x="816" y="8949"/>
                    <a:pt x="739" y="8949"/>
                  </a:cubicBezTo>
                  <a:cubicBezTo>
                    <a:pt x="701" y="8949"/>
                    <a:pt x="664" y="8959"/>
                    <a:pt x="634" y="8979"/>
                  </a:cubicBezTo>
                  <a:cubicBezTo>
                    <a:pt x="542" y="9040"/>
                    <a:pt x="512" y="9161"/>
                    <a:pt x="512" y="9253"/>
                  </a:cubicBezTo>
                  <a:cubicBezTo>
                    <a:pt x="453" y="9170"/>
                    <a:pt x="357" y="9129"/>
                    <a:pt x="267" y="9129"/>
                  </a:cubicBezTo>
                  <a:cubicBezTo>
                    <a:pt x="126" y="9129"/>
                    <a:pt x="0" y="9231"/>
                    <a:pt x="56" y="9435"/>
                  </a:cubicBezTo>
                  <a:cubicBezTo>
                    <a:pt x="542" y="10013"/>
                    <a:pt x="968" y="10651"/>
                    <a:pt x="1454" y="11228"/>
                  </a:cubicBezTo>
                  <a:cubicBezTo>
                    <a:pt x="1477" y="11297"/>
                    <a:pt x="1534" y="11331"/>
                    <a:pt x="1600" y="11331"/>
                  </a:cubicBezTo>
                  <a:cubicBezTo>
                    <a:pt x="1621" y="11331"/>
                    <a:pt x="1644" y="11327"/>
                    <a:pt x="1667" y="11320"/>
                  </a:cubicBezTo>
                  <a:cubicBezTo>
                    <a:pt x="1758" y="11320"/>
                    <a:pt x="1819" y="11259"/>
                    <a:pt x="1849" y="11168"/>
                  </a:cubicBezTo>
                  <a:cubicBezTo>
                    <a:pt x="1880" y="11137"/>
                    <a:pt x="1880" y="11107"/>
                    <a:pt x="1849" y="11046"/>
                  </a:cubicBezTo>
                  <a:lnTo>
                    <a:pt x="1849" y="11046"/>
                  </a:lnTo>
                  <a:cubicBezTo>
                    <a:pt x="1880" y="11076"/>
                    <a:pt x="1941" y="11107"/>
                    <a:pt x="1971" y="11107"/>
                  </a:cubicBezTo>
                  <a:cubicBezTo>
                    <a:pt x="2032" y="11107"/>
                    <a:pt x="2093" y="11107"/>
                    <a:pt x="2153" y="11046"/>
                  </a:cubicBezTo>
                  <a:cubicBezTo>
                    <a:pt x="2184" y="11016"/>
                    <a:pt x="2214" y="10985"/>
                    <a:pt x="2214" y="10924"/>
                  </a:cubicBezTo>
                  <a:cubicBezTo>
                    <a:pt x="2245" y="10864"/>
                    <a:pt x="2214" y="10803"/>
                    <a:pt x="2184" y="10742"/>
                  </a:cubicBezTo>
                  <a:cubicBezTo>
                    <a:pt x="2001" y="10469"/>
                    <a:pt x="1819" y="10225"/>
                    <a:pt x="1637" y="9982"/>
                  </a:cubicBezTo>
                  <a:cubicBezTo>
                    <a:pt x="1606" y="9952"/>
                    <a:pt x="1576" y="9921"/>
                    <a:pt x="1576" y="9921"/>
                  </a:cubicBezTo>
                  <a:cubicBezTo>
                    <a:pt x="2093" y="9435"/>
                    <a:pt x="2640" y="8979"/>
                    <a:pt x="3187" y="8493"/>
                  </a:cubicBezTo>
                  <a:cubicBezTo>
                    <a:pt x="3308" y="8371"/>
                    <a:pt x="3460" y="8250"/>
                    <a:pt x="3582" y="8128"/>
                  </a:cubicBezTo>
                  <a:cubicBezTo>
                    <a:pt x="4099" y="8766"/>
                    <a:pt x="4585" y="9405"/>
                    <a:pt x="5071" y="10043"/>
                  </a:cubicBezTo>
                  <a:cubicBezTo>
                    <a:pt x="5071" y="10073"/>
                    <a:pt x="5041" y="10073"/>
                    <a:pt x="5011" y="10104"/>
                  </a:cubicBezTo>
                  <a:cubicBezTo>
                    <a:pt x="4919" y="10165"/>
                    <a:pt x="4950" y="10347"/>
                    <a:pt x="5011" y="10408"/>
                  </a:cubicBezTo>
                  <a:cubicBezTo>
                    <a:pt x="5071" y="10469"/>
                    <a:pt x="5132" y="10469"/>
                    <a:pt x="5162" y="10469"/>
                  </a:cubicBezTo>
                  <a:cubicBezTo>
                    <a:pt x="5223" y="10469"/>
                    <a:pt x="5284" y="10469"/>
                    <a:pt x="5345" y="10408"/>
                  </a:cubicBezTo>
                  <a:cubicBezTo>
                    <a:pt x="5527" y="10620"/>
                    <a:pt x="5679" y="10833"/>
                    <a:pt x="5862" y="11046"/>
                  </a:cubicBezTo>
                  <a:cubicBezTo>
                    <a:pt x="5915" y="11010"/>
                    <a:pt x="5968" y="10996"/>
                    <a:pt x="6022" y="10996"/>
                  </a:cubicBezTo>
                  <a:cubicBezTo>
                    <a:pt x="6060" y="10996"/>
                    <a:pt x="6097" y="11003"/>
                    <a:pt x="6135" y="11016"/>
                  </a:cubicBezTo>
                  <a:cubicBezTo>
                    <a:pt x="6196" y="11046"/>
                    <a:pt x="6226" y="11107"/>
                    <a:pt x="6257" y="11137"/>
                  </a:cubicBezTo>
                  <a:cubicBezTo>
                    <a:pt x="6287" y="11198"/>
                    <a:pt x="6318" y="11228"/>
                    <a:pt x="6348" y="11289"/>
                  </a:cubicBezTo>
                  <a:cubicBezTo>
                    <a:pt x="6348" y="11289"/>
                    <a:pt x="6378" y="11320"/>
                    <a:pt x="6378" y="11350"/>
                  </a:cubicBezTo>
                  <a:cubicBezTo>
                    <a:pt x="6409" y="11380"/>
                    <a:pt x="6439" y="11411"/>
                    <a:pt x="6470" y="11472"/>
                  </a:cubicBezTo>
                  <a:lnTo>
                    <a:pt x="6530" y="11502"/>
                  </a:lnTo>
                  <a:cubicBezTo>
                    <a:pt x="6530" y="11532"/>
                    <a:pt x="6561" y="11532"/>
                    <a:pt x="6561" y="11563"/>
                  </a:cubicBezTo>
                  <a:cubicBezTo>
                    <a:pt x="6621" y="11624"/>
                    <a:pt x="6682" y="11684"/>
                    <a:pt x="6743" y="11745"/>
                  </a:cubicBezTo>
                  <a:cubicBezTo>
                    <a:pt x="6743" y="11776"/>
                    <a:pt x="6773" y="11836"/>
                    <a:pt x="6773" y="11867"/>
                  </a:cubicBezTo>
                  <a:cubicBezTo>
                    <a:pt x="6804" y="11897"/>
                    <a:pt x="6773" y="11958"/>
                    <a:pt x="6773" y="11988"/>
                  </a:cubicBezTo>
                  <a:cubicBezTo>
                    <a:pt x="6804" y="12019"/>
                    <a:pt x="6804" y="12049"/>
                    <a:pt x="6804" y="12110"/>
                  </a:cubicBezTo>
                  <a:cubicBezTo>
                    <a:pt x="6834" y="12140"/>
                    <a:pt x="6834" y="12171"/>
                    <a:pt x="6834" y="12231"/>
                  </a:cubicBezTo>
                  <a:cubicBezTo>
                    <a:pt x="6834" y="12262"/>
                    <a:pt x="6834" y="12262"/>
                    <a:pt x="6834" y="12292"/>
                  </a:cubicBezTo>
                  <a:cubicBezTo>
                    <a:pt x="6834" y="12292"/>
                    <a:pt x="6834" y="12323"/>
                    <a:pt x="6834" y="12323"/>
                  </a:cubicBezTo>
                  <a:cubicBezTo>
                    <a:pt x="6895" y="12414"/>
                    <a:pt x="6956" y="12505"/>
                    <a:pt x="7017" y="12566"/>
                  </a:cubicBezTo>
                  <a:cubicBezTo>
                    <a:pt x="7898" y="14329"/>
                    <a:pt x="7594" y="16517"/>
                    <a:pt x="6500" y="18159"/>
                  </a:cubicBezTo>
                  <a:cubicBezTo>
                    <a:pt x="6348" y="18280"/>
                    <a:pt x="6378" y="18523"/>
                    <a:pt x="6591" y="18554"/>
                  </a:cubicBezTo>
                  <a:cubicBezTo>
                    <a:pt x="6804" y="18554"/>
                    <a:pt x="7047" y="18493"/>
                    <a:pt x="7260" y="18463"/>
                  </a:cubicBezTo>
                  <a:cubicBezTo>
                    <a:pt x="7321" y="18493"/>
                    <a:pt x="7351" y="18523"/>
                    <a:pt x="7412" y="18523"/>
                  </a:cubicBezTo>
                  <a:cubicBezTo>
                    <a:pt x="8050" y="18493"/>
                    <a:pt x="8719" y="18402"/>
                    <a:pt x="9357" y="18280"/>
                  </a:cubicBezTo>
                  <a:cubicBezTo>
                    <a:pt x="9479" y="18250"/>
                    <a:pt x="9631" y="18219"/>
                    <a:pt x="9752" y="18189"/>
                  </a:cubicBezTo>
                  <a:lnTo>
                    <a:pt x="9813" y="18189"/>
                  </a:lnTo>
                  <a:cubicBezTo>
                    <a:pt x="9874" y="18189"/>
                    <a:pt x="9935" y="18159"/>
                    <a:pt x="10026" y="18159"/>
                  </a:cubicBezTo>
                  <a:cubicBezTo>
                    <a:pt x="10087" y="18128"/>
                    <a:pt x="10178" y="18128"/>
                    <a:pt x="10239" y="18098"/>
                  </a:cubicBezTo>
                  <a:cubicBezTo>
                    <a:pt x="10299" y="18098"/>
                    <a:pt x="10360" y="18067"/>
                    <a:pt x="10421" y="18067"/>
                  </a:cubicBezTo>
                  <a:lnTo>
                    <a:pt x="10664" y="18007"/>
                  </a:lnTo>
                  <a:cubicBezTo>
                    <a:pt x="10725" y="17976"/>
                    <a:pt x="10786" y="17976"/>
                    <a:pt x="10846" y="17946"/>
                  </a:cubicBezTo>
                  <a:cubicBezTo>
                    <a:pt x="10968" y="17915"/>
                    <a:pt x="11059" y="17885"/>
                    <a:pt x="11150" y="17855"/>
                  </a:cubicBezTo>
                  <a:cubicBezTo>
                    <a:pt x="11181" y="17824"/>
                    <a:pt x="11181" y="17794"/>
                    <a:pt x="11211" y="17763"/>
                  </a:cubicBezTo>
                  <a:cubicBezTo>
                    <a:pt x="11242" y="17733"/>
                    <a:pt x="11242" y="17672"/>
                    <a:pt x="11242" y="17611"/>
                  </a:cubicBezTo>
                  <a:cubicBezTo>
                    <a:pt x="11242" y="17581"/>
                    <a:pt x="11211" y="17581"/>
                    <a:pt x="11211" y="17551"/>
                  </a:cubicBezTo>
                  <a:cubicBezTo>
                    <a:pt x="11211" y="17520"/>
                    <a:pt x="11242" y="17520"/>
                    <a:pt x="11242" y="17490"/>
                  </a:cubicBezTo>
                  <a:cubicBezTo>
                    <a:pt x="11302" y="17459"/>
                    <a:pt x="11363" y="17429"/>
                    <a:pt x="11424" y="17368"/>
                  </a:cubicBezTo>
                  <a:cubicBezTo>
                    <a:pt x="11546" y="17308"/>
                    <a:pt x="11606" y="17216"/>
                    <a:pt x="11606" y="17095"/>
                  </a:cubicBezTo>
                  <a:lnTo>
                    <a:pt x="11667" y="17095"/>
                  </a:lnTo>
                  <a:cubicBezTo>
                    <a:pt x="11667" y="17095"/>
                    <a:pt x="11667" y="17064"/>
                    <a:pt x="11667" y="17064"/>
                  </a:cubicBezTo>
                  <a:cubicBezTo>
                    <a:pt x="11728" y="17034"/>
                    <a:pt x="11789" y="17004"/>
                    <a:pt x="11850" y="16943"/>
                  </a:cubicBezTo>
                  <a:cubicBezTo>
                    <a:pt x="11941" y="16882"/>
                    <a:pt x="12032" y="16791"/>
                    <a:pt x="12002" y="16669"/>
                  </a:cubicBezTo>
                  <a:cubicBezTo>
                    <a:pt x="11946" y="16557"/>
                    <a:pt x="11864" y="16516"/>
                    <a:pt x="11772" y="16516"/>
                  </a:cubicBezTo>
                  <a:cubicBezTo>
                    <a:pt x="11663" y="16516"/>
                    <a:pt x="11539" y="16573"/>
                    <a:pt x="11424" y="16639"/>
                  </a:cubicBezTo>
                  <a:lnTo>
                    <a:pt x="11363" y="16639"/>
                  </a:lnTo>
                  <a:cubicBezTo>
                    <a:pt x="11333" y="16639"/>
                    <a:pt x="11302" y="16639"/>
                    <a:pt x="11302" y="16669"/>
                  </a:cubicBezTo>
                  <a:cubicBezTo>
                    <a:pt x="11272" y="16669"/>
                    <a:pt x="11211" y="16669"/>
                    <a:pt x="11181" y="16700"/>
                  </a:cubicBezTo>
                  <a:cubicBezTo>
                    <a:pt x="11090" y="16700"/>
                    <a:pt x="10968" y="16760"/>
                    <a:pt x="10877" y="16760"/>
                  </a:cubicBezTo>
                  <a:cubicBezTo>
                    <a:pt x="10846" y="16791"/>
                    <a:pt x="10846" y="16791"/>
                    <a:pt x="10816" y="16791"/>
                  </a:cubicBezTo>
                  <a:cubicBezTo>
                    <a:pt x="10816" y="16760"/>
                    <a:pt x="10786" y="16730"/>
                    <a:pt x="10786" y="16700"/>
                  </a:cubicBezTo>
                  <a:cubicBezTo>
                    <a:pt x="10725" y="16639"/>
                    <a:pt x="10695" y="16608"/>
                    <a:pt x="10664" y="16548"/>
                  </a:cubicBezTo>
                  <a:cubicBezTo>
                    <a:pt x="10816" y="16426"/>
                    <a:pt x="10938" y="16304"/>
                    <a:pt x="11090" y="16152"/>
                  </a:cubicBezTo>
                  <a:cubicBezTo>
                    <a:pt x="11485" y="15818"/>
                    <a:pt x="11880" y="15484"/>
                    <a:pt x="12275" y="15119"/>
                  </a:cubicBezTo>
                  <a:cubicBezTo>
                    <a:pt x="12305" y="15149"/>
                    <a:pt x="12305" y="15149"/>
                    <a:pt x="12305" y="15180"/>
                  </a:cubicBezTo>
                  <a:cubicBezTo>
                    <a:pt x="12366" y="15241"/>
                    <a:pt x="12427" y="15271"/>
                    <a:pt x="12488" y="15271"/>
                  </a:cubicBezTo>
                  <a:cubicBezTo>
                    <a:pt x="12549" y="15271"/>
                    <a:pt x="12609" y="15241"/>
                    <a:pt x="12640" y="15210"/>
                  </a:cubicBezTo>
                  <a:cubicBezTo>
                    <a:pt x="12731" y="15119"/>
                    <a:pt x="12731" y="14997"/>
                    <a:pt x="12670" y="14876"/>
                  </a:cubicBezTo>
                  <a:cubicBezTo>
                    <a:pt x="12640" y="14876"/>
                    <a:pt x="12640" y="14845"/>
                    <a:pt x="12609" y="14815"/>
                  </a:cubicBezTo>
                  <a:cubicBezTo>
                    <a:pt x="12701" y="14724"/>
                    <a:pt x="12792" y="14633"/>
                    <a:pt x="12883" y="14542"/>
                  </a:cubicBezTo>
                  <a:cubicBezTo>
                    <a:pt x="12974" y="14450"/>
                    <a:pt x="12974" y="14329"/>
                    <a:pt x="12883" y="14238"/>
                  </a:cubicBezTo>
                  <a:cubicBezTo>
                    <a:pt x="12853" y="14192"/>
                    <a:pt x="12799" y="14169"/>
                    <a:pt x="12742" y="14169"/>
                  </a:cubicBezTo>
                  <a:cubicBezTo>
                    <a:pt x="12685" y="14169"/>
                    <a:pt x="12625" y="14192"/>
                    <a:pt x="12579" y="14238"/>
                  </a:cubicBezTo>
                  <a:cubicBezTo>
                    <a:pt x="12488" y="14298"/>
                    <a:pt x="12427" y="14390"/>
                    <a:pt x="12336" y="14450"/>
                  </a:cubicBezTo>
                  <a:cubicBezTo>
                    <a:pt x="11910" y="13903"/>
                    <a:pt x="11485" y="13326"/>
                    <a:pt x="11059" y="12779"/>
                  </a:cubicBezTo>
                  <a:cubicBezTo>
                    <a:pt x="11606" y="12383"/>
                    <a:pt x="12123" y="11958"/>
                    <a:pt x="12640" y="11532"/>
                  </a:cubicBezTo>
                  <a:cubicBezTo>
                    <a:pt x="12761" y="11715"/>
                    <a:pt x="12883" y="11867"/>
                    <a:pt x="13005" y="12049"/>
                  </a:cubicBezTo>
                  <a:cubicBezTo>
                    <a:pt x="13065" y="12110"/>
                    <a:pt x="13126" y="12140"/>
                    <a:pt x="13187" y="12140"/>
                  </a:cubicBezTo>
                  <a:cubicBezTo>
                    <a:pt x="13248" y="12140"/>
                    <a:pt x="13309" y="12110"/>
                    <a:pt x="13339" y="12079"/>
                  </a:cubicBezTo>
                  <a:cubicBezTo>
                    <a:pt x="13430" y="11988"/>
                    <a:pt x="13430" y="11867"/>
                    <a:pt x="13369" y="11776"/>
                  </a:cubicBezTo>
                  <a:cubicBezTo>
                    <a:pt x="13248" y="11593"/>
                    <a:pt x="13126" y="11411"/>
                    <a:pt x="12974" y="11228"/>
                  </a:cubicBezTo>
                  <a:cubicBezTo>
                    <a:pt x="13157" y="11107"/>
                    <a:pt x="13309" y="10955"/>
                    <a:pt x="13491" y="10833"/>
                  </a:cubicBezTo>
                  <a:cubicBezTo>
                    <a:pt x="13688" y="10686"/>
                    <a:pt x="13546" y="10419"/>
                    <a:pt x="13356" y="10419"/>
                  </a:cubicBezTo>
                  <a:cubicBezTo>
                    <a:pt x="13311" y="10419"/>
                    <a:pt x="13264" y="10434"/>
                    <a:pt x="13217" y="10469"/>
                  </a:cubicBezTo>
                  <a:cubicBezTo>
                    <a:pt x="13065" y="10620"/>
                    <a:pt x="12883" y="10742"/>
                    <a:pt x="12731" y="10864"/>
                  </a:cubicBezTo>
                  <a:cubicBezTo>
                    <a:pt x="12427" y="10499"/>
                    <a:pt x="12154" y="10134"/>
                    <a:pt x="11880" y="9739"/>
                  </a:cubicBezTo>
                  <a:cubicBezTo>
                    <a:pt x="11698" y="9496"/>
                    <a:pt x="11515" y="9222"/>
                    <a:pt x="11333" y="8979"/>
                  </a:cubicBezTo>
                  <a:cubicBezTo>
                    <a:pt x="11789" y="8554"/>
                    <a:pt x="12245" y="8158"/>
                    <a:pt x="12731" y="7733"/>
                  </a:cubicBezTo>
                  <a:cubicBezTo>
                    <a:pt x="12792" y="7824"/>
                    <a:pt x="12853" y="7915"/>
                    <a:pt x="12913" y="8006"/>
                  </a:cubicBezTo>
                  <a:cubicBezTo>
                    <a:pt x="12913" y="8006"/>
                    <a:pt x="12913" y="8037"/>
                    <a:pt x="12913" y="8037"/>
                  </a:cubicBezTo>
                  <a:lnTo>
                    <a:pt x="12944" y="8037"/>
                  </a:lnTo>
                  <a:cubicBezTo>
                    <a:pt x="13005" y="8128"/>
                    <a:pt x="13065" y="8219"/>
                    <a:pt x="13126" y="8310"/>
                  </a:cubicBezTo>
                  <a:cubicBezTo>
                    <a:pt x="13126" y="8310"/>
                    <a:pt x="13126" y="8310"/>
                    <a:pt x="13126" y="8341"/>
                  </a:cubicBezTo>
                  <a:lnTo>
                    <a:pt x="13157" y="8341"/>
                  </a:lnTo>
                  <a:cubicBezTo>
                    <a:pt x="13157" y="8371"/>
                    <a:pt x="13187" y="8402"/>
                    <a:pt x="13187" y="8402"/>
                  </a:cubicBezTo>
                  <a:cubicBezTo>
                    <a:pt x="13187" y="8402"/>
                    <a:pt x="13217" y="8432"/>
                    <a:pt x="13217" y="8432"/>
                  </a:cubicBezTo>
                  <a:cubicBezTo>
                    <a:pt x="13217" y="8462"/>
                    <a:pt x="13248" y="8462"/>
                    <a:pt x="13248" y="8493"/>
                  </a:cubicBezTo>
                  <a:cubicBezTo>
                    <a:pt x="13309" y="8554"/>
                    <a:pt x="13369" y="8614"/>
                    <a:pt x="13461" y="8614"/>
                  </a:cubicBezTo>
                  <a:cubicBezTo>
                    <a:pt x="13491" y="8614"/>
                    <a:pt x="13521" y="8584"/>
                    <a:pt x="13552" y="8584"/>
                  </a:cubicBezTo>
                  <a:cubicBezTo>
                    <a:pt x="13673" y="8523"/>
                    <a:pt x="13704" y="8371"/>
                    <a:pt x="13643" y="8250"/>
                  </a:cubicBezTo>
                  <a:cubicBezTo>
                    <a:pt x="13612" y="8250"/>
                    <a:pt x="13612" y="8219"/>
                    <a:pt x="13582" y="8189"/>
                  </a:cubicBezTo>
                  <a:cubicBezTo>
                    <a:pt x="13582" y="8189"/>
                    <a:pt x="13552" y="8189"/>
                    <a:pt x="13552" y="8158"/>
                  </a:cubicBezTo>
                  <a:cubicBezTo>
                    <a:pt x="13552" y="8158"/>
                    <a:pt x="13521" y="8128"/>
                    <a:pt x="13521" y="8098"/>
                  </a:cubicBezTo>
                  <a:cubicBezTo>
                    <a:pt x="13461" y="8006"/>
                    <a:pt x="13369" y="7915"/>
                    <a:pt x="13309" y="7824"/>
                  </a:cubicBezTo>
                  <a:cubicBezTo>
                    <a:pt x="13309" y="7824"/>
                    <a:pt x="13309" y="7794"/>
                    <a:pt x="13309" y="7794"/>
                  </a:cubicBezTo>
                  <a:cubicBezTo>
                    <a:pt x="13309" y="7794"/>
                    <a:pt x="13278" y="7763"/>
                    <a:pt x="13278" y="7763"/>
                  </a:cubicBezTo>
                  <a:cubicBezTo>
                    <a:pt x="13248" y="7703"/>
                    <a:pt x="13187" y="7642"/>
                    <a:pt x="13157" y="7581"/>
                  </a:cubicBezTo>
                  <a:cubicBezTo>
                    <a:pt x="13126" y="7551"/>
                    <a:pt x="13096" y="7520"/>
                    <a:pt x="13065" y="7490"/>
                  </a:cubicBezTo>
                  <a:cubicBezTo>
                    <a:pt x="13065" y="7490"/>
                    <a:pt x="13065" y="7490"/>
                    <a:pt x="13065" y="7459"/>
                  </a:cubicBezTo>
                  <a:cubicBezTo>
                    <a:pt x="13248" y="7307"/>
                    <a:pt x="13430" y="7155"/>
                    <a:pt x="13612" y="7003"/>
                  </a:cubicBezTo>
                  <a:cubicBezTo>
                    <a:pt x="13809" y="6856"/>
                    <a:pt x="13648" y="6589"/>
                    <a:pt x="13466" y="6589"/>
                  </a:cubicBezTo>
                  <a:cubicBezTo>
                    <a:pt x="13424" y="6589"/>
                    <a:pt x="13380" y="6604"/>
                    <a:pt x="13339" y="6639"/>
                  </a:cubicBezTo>
                  <a:cubicBezTo>
                    <a:pt x="13157" y="6791"/>
                    <a:pt x="12974" y="6943"/>
                    <a:pt x="12792" y="7095"/>
                  </a:cubicBezTo>
                  <a:cubicBezTo>
                    <a:pt x="12792" y="7064"/>
                    <a:pt x="12761" y="7034"/>
                    <a:pt x="12731" y="7003"/>
                  </a:cubicBezTo>
                  <a:cubicBezTo>
                    <a:pt x="12640" y="6882"/>
                    <a:pt x="12579" y="6760"/>
                    <a:pt x="12488" y="6639"/>
                  </a:cubicBezTo>
                  <a:cubicBezTo>
                    <a:pt x="12488" y="6639"/>
                    <a:pt x="12457" y="6639"/>
                    <a:pt x="12457" y="6608"/>
                  </a:cubicBezTo>
                  <a:cubicBezTo>
                    <a:pt x="12457" y="6608"/>
                    <a:pt x="12457" y="6578"/>
                    <a:pt x="12427" y="6578"/>
                  </a:cubicBezTo>
                  <a:cubicBezTo>
                    <a:pt x="12427" y="6578"/>
                    <a:pt x="12427" y="6578"/>
                    <a:pt x="12427" y="6547"/>
                  </a:cubicBezTo>
                  <a:cubicBezTo>
                    <a:pt x="12427" y="6547"/>
                    <a:pt x="12397" y="6517"/>
                    <a:pt x="12366" y="6487"/>
                  </a:cubicBezTo>
                  <a:cubicBezTo>
                    <a:pt x="12366" y="6456"/>
                    <a:pt x="12366" y="6456"/>
                    <a:pt x="12336" y="6456"/>
                  </a:cubicBezTo>
                  <a:cubicBezTo>
                    <a:pt x="12245" y="6304"/>
                    <a:pt x="12123" y="6152"/>
                    <a:pt x="12032" y="6000"/>
                  </a:cubicBezTo>
                  <a:cubicBezTo>
                    <a:pt x="12032" y="6000"/>
                    <a:pt x="12002" y="5970"/>
                    <a:pt x="12002" y="5940"/>
                  </a:cubicBezTo>
                  <a:cubicBezTo>
                    <a:pt x="11971" y="5940"/>
                    <a:pt x="11971" y="5940"/>
                    <a:pt x="11971" y="5909"/>
                  </a:cubicBezTo>
                  <a:cubicBezTo>
                    <a:pt x="11880" y="5757"/>
                    <a:pt x="11758" y="5605"/>
                    <a:pt x="11637" y="5453"/>
                  </a:cubicBezTo>
                  <a:lnTo>
                    <a:pt x="11637" y="5423"/>
                  </a:lnTo>
                  <a:cubicBezTo>
                    <a:pt x="11606" y="5392"/>
                    <a:pt x="11576" y="5362"/>
                    <a:pt x="11546" y="5301"/>
                  </a:cubicBezTo>
                  <a:cubicBezTo>
                    <a:pt x="11485" y="5240"/>
                    <a:pt x="11454" y="5149"/>
                    <a:pt x="11394" y="5088"/>
                  </a:cubicBezTo>
                  <a:cubicBezTo>
                    <a:pt x="11819" y="4693"/>
                    <a:pt x="12214" y="4329"/>
                    <a:pt x="12640" y="3964"/>
                  </a:cubicBezTo>
                  <a:cubicBezTo>
                    <a:pt x="12731" y="3873"/>
                    <a:pt x="12731" y="3721"/>
                    <a:pt x="12640" y="3630"/>
                  </a:cubicBezTo>
                  <a:cubicBezTo>
                    <a:pt x="12599" y="3588"/>
                    <a:pt x="12551" y="3572"/>
                    <a:pt x="12503" y="3572"/>
                  </a:cubicBezTo>
                  <a:cubicBezTo>
                    <a:pt x="12445" y="3572"/>
                    <a:pt x="12386" y="3596"/>
                    <a:pt x="12336" y="3630"/>
                  </a:cubicBezTo>
                  <a:cubicBezTo>
                    <a:pt x="11941" y="3994"/>
                    <a:pt x="11515" y="4359"/>
                    <a:pt x="11120" y="4693"/>
                  </a:cubicBezTo>
                  <a:cubicBezTo>
                    <a:pt x="11029" y="4572"/>
                    <a:pt x="10938" y="4450"/>
                    <a:pt x="10846" y="4329"/>
                  </a:cubicBezTo>
                  <a:cubicBezTo>
                    <a:pt x="10846" y="4298"/>
                    <a:pt x="10816" y="4268"/>
                    <a:pt x="10816" y="4268"/>
                  </a:cubicBezTo>
                  <a:cubicBezTo>
                    <a:pt x="10786" y="4237"/>
                    <a:pt x="10755" y="4177"/>
                    <a:pt x="10725" y="4146"/>
                  </a:cubicBezTo>
                  <a:cubicBezTo>
                    <a:pt x="10725" y="4146"/>
                    <a:pt x="10725" y="4146"/>
                    <a:pt x="10725" y="4116"/>
                  </a:cubicBezTo>
                  <a:cubicBezTo>
                    <a:pt x="10634" y="4025"/>
                    <a:pt x="10573" y="3903"/>
                    <a:pt x="10482" y="3812"/>
                  </a:cubicBezTo>
                  <a:lnTo>
                    <a:pt x="10482" y="3781"/>
                  </a:lnTo>
                  <a:lnTo>
                    <a:pt x="10451" y="3781"/>
                  </a:lnTo>
                  <a:cubicBezTo>
                    <a:pt x="10451" y="3751"/>
                    <a:pt x="10451" y="3751"/>
                    <a:pt x="10451" y="3751"/>
                  </a:cubicBezTo>
                  <a:cubicBezTo>
                    <a:pt x="10421" y="3721"/>
                    <a:pt x="10391" y="3690"/>
                    <a:pt x="10360" y="3630"/>
                  </a:cubicBezTo>
                  <a:cubicBezTo>
                    <a:pt x="10360" y="3630"/>
                    <a:pt x="10330" y="3599"/>
                    <a:pt x="10330" y="3569"/>
                  </a:cubicBezTo>
                  <a:cubicBezTo>
                    <a:pt x="10299" y="3538"/>
                    <a:pt x="10269" y="3508"/>
                    <a:pt x="10239" y="3447"/>
                  </a:cubicBezTo>
                  <a:cubicBezTo>
                    <a:pt x="10208" y="3386"/>
                    <a:pt x="10147" y="3326"/>
                    <a:pt x="10117" y="3265"/>
                  </a:cubicBezTo>
                  <a:cubicBezTo>
                    <a:pt x="9995" y="3113"/>
                    <a:pt x="9874" y="2900"/>
                    <a:pt x="9722" y="2718"/>
                  </a:cubicBezTo>
                  <a:cubicBezTo>
                    <a:pt x="10117" y="2383"/>
                    <a:pt x="10482" y="2079"/>
                    <a:pt x="10846" y="1745"/>
                  </a:cubicBezTo>
                  <a:cubicBezTo>
                    <a:pt x="10938" y="1654"/>
                    <a:pt x="10938" y="1502"/>
                    <a:pt x="10846" y="1411"/>
                  </a:cubicBezTo>
                  <a:cubicBezTo>
                    <a:pt x="10801" y="1365"/>
                    <a:pt x="10748" y="1342"/>
                    <a:pt x="10695" y="1342"/>
                  </a:cubicBezTo>
                  <a:cubicBezTo>
                    <a:pt x="10641" y="1342"/>
                    <a:pt x="10588" y="1365"/>
                    <a:pt x="10543" y="1411"/>
                  </a:cubicBezTo>
                  <a:cubicBezTo>
                    <a:pt x="10178" y="1715"/>
                    <a:pt x="9843" y="2049"/>
                    <a:pt x="9479" y="2353"/>
                  </a:cubicBezTo>
                  <a:cubicBezTo>
                    <a:pt x="9479" y="2353"/>
                    <a:pt x="9448" y="2322"/>
                    <a:pt x="9448" y="2322"/>
                  </a:cubicBezTo>
                  <a:cubicBezTo>
                    <a:pt x="9448" y="2322"/>
                    <a:pt x="9418" y="2262"/>
                    <a:pt x="9387" y="2231"/>
                  </a:cubicBezTo>
                  <a:cubicBezTo>
                    <a:pt x="9357" y="2201"/>
                    <a:pt x="9327" y="2171"/>
                    <a:pt x="9296" y="2140"/>
                  </a:cubicBezTo>
                  <a:cubicBezTo>
                    <a:pt x="9296" y="2110"/>
                    <a:pt x="9296" y="2110"/>
                    <a:pt x="9296" y="2110"/>
                  </a:cubicBezTo>
                  <a:cubicBezTo>
                    <a:pt x="9296" y="2110"/>
                    <a:pt x="9296" y="2110"/>
                    <a:pt x="9296" y="2079"/>
                  </a:cubicBezTo>
                  <a:lnTo>
                    <a:pt x="9266" y="2079"/>
                  </a:lnTo>
                  <a:cubicBezTo>
                    <a:pt x="9266" y="2049"/>
                    <a:pt x="9236" y="2019"/>
                    <a:pt x="9205" y="1958"/>
                  </a:cubicBezTo>
                  <a:cubicBezTo>
                    <a:pt x="9175" y="1927"/>
                    <a:pt x="9144" y="1897"/>
                    <a:pt x="9114" y="1836"/>
                  </a:cubicBezTo>
                  <a:lnTo>
                    <a:pt x="9084" y="1806"/>
                  </a:lnTo>
                  <a:cubicBezTo>
                    <a:pt x="9023" y="1715"/>
                    <a:pt x="8962" y="1654"/>
                    <a:pt x="8932" y="1563"/>
                  </a:cubicBezTo>
                  <a:cubicBezTo>
                    <a:pt x="8810" y="1411"/>
                    <a:pt x="8719" y="1259"/>
                    <a:pt x="8597" y="1107"/>
                  </a:cubicBezTo>
                  <a:cubicBezTo>
                    <a:pt x="8597" y="1107"/>
                    <a:pt x="8567" y="1076"/>
                    <a:pt x="8567" y="1076"/>
                  </a:cubicBezTo>
                  <a:cubicBezTo>
                    <a:pt x="8536" y="1046"/>
                    <a:pt x="8536" y="1015"/>
                    <a:pt x="8506" y="985"/>
                  </a:cubicBezTo>
                  <a:lnTo>
                    <a:pt x="8384" y="803"/>
                  </a:lnTo>
                  <a:cubicBezTo>
                    <a:pt x="8384" y="803"/>
                    <a:pt x="8354" y="803"/>
                    <a:pt x="8354" y="772"/>
                  </a:cubicBezTo>
                  <a:cubicBezTo>
                    <a:pt x="8324" y="742"/>
                    <a:pt x="8293" y="681"/>
                    <a:pt x="8232" y="620"/>
                  </a:cubicBezTo>
                  <a:cubicBezTo>
                    <a:pt x="8141" y="468"/>
                    <a:pt x="8020" y="316"/>
                    <a:pt x="7929" y="134"/>
                  </a:cubicBezTo>
                  <a:lnTo>
                    <a:pt x="7898" y="134"/>
                  </a:lnTo>
                  <a:cubicBezTo>
                    <a:pt x="7898" y="104"/>
                    <a:pt x="7898" y="104"/>
                    <a:pt x="7868" y="73"/>
                  </a:cubicBezTo>
                  <a:cubicBezTo>
                    <a:pt x="7834" y="23"/>
                    <a:pt x="7773" y="0"/>
                    <a:pt x="77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7">
              <a:extLst>
                <a:ext uri="{FF2B5EF4-FFF2-40B4-BE49-F238E27FC236}">
                  <a16:creationId xmlns:a16="http://schemas.microsoft.com/office/drawing/2014/main" id="{83BD739F-99F7-8332-9B90-DB6FF2583F18}"/>
                </a:ext>
              </a:extLst>
            </p:cNvPr>
            <p:cNvSpPr/>
            <p:nvPr/>
          </p:nvSpPr>
          <p:spPr>
            <a:xfrm>
              <a:off x="10095450" y="160897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0" y="92"/>
                    <a:pt x="30" y="213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5"/>
                    <a:pt x="456" y="244"/>
                  </a:cubicBezTo>
                  <a:cubicBezTo>
                    <a:pt x="48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7">
              <a:extLst>
                <a:ext uri="{FF2B5EF4-FFF2-40B4-BE49-F238E27FC236}">
                  <a16:creationId xmlns:a16="http://schemas.microsoft.com/office/drawing/2014/main" id="{D046B818-3BF1-B958-40FE-98138BFF1DE2}"/>
                </a:ext>
              </a:extLst>
            </p:cNvPr>
            <p:cNvSpPr/>
            <p:nvPr/>
          </p:nvSpPr>
          <p:spPr>
            <a:xfrm>
              <a:off x="10106850" y="16211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2"/>
                    <a:pt x="334" y="1"/>
                    <a:pt x="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7">
              <a:extLst>
                <a:ext uri="{FF2B5EF4-FFF2-40B4-BE49-F238E27FC236}">
                  <a16:creationId xmlns:a16="http://schemas.microsoft.com/office/drawing/2014/main" id="{6A5C912B-E2B0-61C4-E111-A484A1E1A8BF}"/>
                </a:ext>
              </a:extLst>
            </p:cNvPr>
            <p:cNvSpPr/>
            <p:nvPr/>
          </p:nvSpPr>
          <p:spPr>
            <a:xfrm>
              <a:off x="10023250" y="14988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0" y="33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7">
              <a:extLst>
                <a:ext uri="{FF2B5EF4-FFF2-40B4-BE49-F238E27FC236}">
                  <a16:creationId xmlns:a16="http://schemas.microsoft.com/office/drawing/2014/main" id="{65B4F984-27C9-6A82-53CB-4429C87EFA97}"/>
                </a:ext>
              </a:extLst>
            </p:cNvPr>
            <p:cNvSpPr/>
            <p:nvPr/>
          </p:nvSpPr>
          <p:spPr>
            <a:xfrm>
              <a:off x="10159275" y="14790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31" y="123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7">
              <a:extLst>
                <a:ext uri="{FF2B5EF4-FFF2-40B4-BE49-F238E27FC236}">
                  <a16:creationId xmlns:a16="http://schemas.microsoft.com/office/drawing/2014/main" id="{7DF248E4-BB9B-66A6-7CB8-06C048B45F36}"/>
                </a:ext>
              </a:extLst>
            </p:cNvPr>
            <p:cNvSpPr/>
            <p:nvPr/>
          </p:nvSpPr>
          <p:spPr>
            <a:xfrm>
              <a:off x="10182075" y="1732850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3" y="0"/>
                  </a:moveTo>
                  <a:cubicBezTo>
                    <a:pt x="122" y="0"/>
                    <a:pt x="31" y="91"/>
                    <a:pt x="0" y="213"/>
                  </a:cubicBezTo>
                  <a:cubicBezTo>
                    <a:pt x="0" y="334"/>
                    <a:pt x="122" y="426"/>
                    <a:pt x="243" y="426"/>
                  </a:cubicBezTo>
                  <a:cubicBezTo>
                    <a:pt x="365" y="426"/>
                    <a:pt x="456" y="334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7">
              <a:extLst>
                <a:ext uri="{FF2B5EF4-FFF2-40B4-BE49-F238E27FC236}">
                  <a16:creationId xmlns:a16="http://schemas.microsoft.com/office/drawing/2014/main" id="{1BF273B1-B77C-983C-520C-6DE6564FC02C}"/>
                </a:ext>
              </a:extLst>
            </p:cNvPr>
            <p:cNvSpPr/>
            <p:nvPr/>
          </p:nvSpPr>
          <p:spPr>
            <a:xfrm>
              <a:off x="10195750" y="1724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5"/>
                    <a:pt x="91" y="457"/>
                    <a:pt x="213" y="457"/>
                  </a:cubicBezTo>
                  <a:cubicBezTo>
                    <a:pt x="365" y="457"/>
                    <a:pt x="456" y="365"/>
                    <a:pt x="456" y="244"/>
                  </a:cubicBezTo>
                  <a:cubicBezTo>
                    <a:pt x="456" y="122"/>
                    <a:pt x="365" y="31"/>
                    <a:pt x="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7">
              <a:extLst>
                <a:ext uri="{FF2B5EF4-FFF2-40B4-BE49-F238E27FC236}">
                  <a16:creationId xmlns:a16="http://schemas.microsoft.com/office/drawing/2014/main" id="{BADE9095-6C79-2722-BB69-9523997FD63C}"/>
                </a:ext>
              </a:extLst>
            </p:cNvPr>
            <p:cNvSpPr/>
            <p:nvPr/>
          </p:nvSpPr>
          <p:spPr>
            <a:xfrm>
              <a:off x="10182825" y="1718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26"/>
                    <a:pt x="213" y="456"/>
                  </a:cubicBezTo>
                  <a:cubicBezTo>
                    <a:pt x="335" y="456"/>
                    <a:pt x="457" y="335"/>
                    <a:pt x="457" y="213"/>
                  </a:cubicBezTo>
                  <a:cubicBezTo>
                    <a:pt x="457" y="92"/>
                    <a:pt x="335" y="1"/>
                    <a:pt x="2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7">
              <a:extLst>
                <a:ext uri="{FF2B5EF4-FFF2-40B4-BE49-F238E27FC236}">
                  <a16:creationId xmlns:a16="http://schemas.microsoft.com/office/drawing/2014/main" id="{EF641DF9-A7D2-7040-CED8-19C9CF860BD3}"/>
                </a:ext>
              </a:extLst>
            </p:cNvPr>
            <p:cNvSpPr/>
            <p:nvPr/>
          </p:nvSpPr>
          <p:spPr>
            <a:xfrm>
              <a:off x="9900150" y="1363575"/>
              <a:ext cx="366300" cy="456475"/>
            </a:xfrm>
            <a:custGeom>
              <a:avLst/>
              <a:gdLst/>
              <a:ahLst/>
              <a:cxnLst/>
              <a:rect l="l" t="t" r="r" b="b"/>
              <a:pathLst>
                <a:path w="14652" h="18259" extrusionOk="0">
                  <a:moveTo>
                    <a:pt x="7848" y="1"/>
                  </a:moveTo>
                  <a:cubicBezTo>
                    <a:pt x="7505" y="1"/>
                    <a:pt x="7219" y="42"/>
                    <a:pt x="7083" y="151"/>
                  </a:cubicBezTo>
                  <a:cubicBezTo>
                    <a:pt x="5076" y="637"/>
                    <a:pt x="3465" y="2005"/>
                    <a:pt x="2189" y="3646"/>
                  </a:cubicBezTo>
                  <a:cubicBezTo>
                    <a:pt x="2067" y="3798"/>
                    <a:pt x="1946" y="3950"/>
                    <a:pt x="1824" y="4133"/>
                  </a:cubicBezTo>
                  <a:cubicBezTo>
                    <a:pt x="1611" y="4406"/>
                    <a:pt x="1399" y="4710"/>
                    <a:pt x="1186" y="5044"/>
                  </a:cubicBezTo>
                  <a:cubicBezTo>
                    <a:pt x="1064" y="5379"/>
                    <a:pt x="0" y="6777"/>
                    <a:pt x="487" y="6959"/>
                  </a:cubicBezTo>
                  <a:cubicBezTo>
                    <a:pt x="508" y="6965"/>
                    <a:pt x="530" y="6967"/>
                    <a:pt x="551" y="6967"/>
                  </a:cubicBezTo>
                  <a:cubicBezTo>
                    <a:pt x="649" y="6967"/>
                    <a:pt x="741" y="6913"/>
                    <a:pt x="791" y="6838"/>
                  </a:cubicBezTo>
                  <a:cubicBezTo>
                    <a:pt x="812" y="6843"/>
                    <a:pt x="832" y="6846"/>
                    <a:pt x="853" y="6846"/>
                  </a:cubicBezTo>
                  <a:cubicBezTo>
                    <a:pt x="952" y="6846"/>
                    <a:pt x="1044" y="6787"/>
                    <a:pt x="1095" y="6686"/>
                  </a:cubicBezTo>
                  <a:cubicBezTo>
                    <a:pt x="1459" y="6169"/>
                    <a:pt x="1672" y="5531"/>
                    <a:pt x="2037" y="4953"/>
                  </a:cubicBezTo>
                  <a:cubicBezTo>
                    <a:pt x="2736" y="3798"/>
                    <a:pt x="3678" y="2795"/>
                    <a:pt x="4803" y="2005"/>
                  </a:cubicBezTo>
                  <a:cubicBezTo>
                    <a:pt x="5867" y="1367"/>
                    <a:pt x="7083" y="911"/>
                    <a:pt x="8329" y="850"/>
                  </a:cubicBezTo>
                  <a:cubicBezTo>
                    <a:pt x="9149" y="971"/>
                    <a:pt x="9970" y="1215"/>
                    <a:pt x="10700" y="1610"/>
                  </a:cubicBezTo>
                  <a:cubicBezTo>
                    <a:pt x="12888" y="3099"/>
                    <a:pt x="13587" y="5652"/>
                    <a:pt x="13739" y="8297"/>
                  </a:cubicBezTo>
                  <a:cubicBezTo>
                    <a:pt x="13739" y="9999"/>
                    <a:pt x="13557" y="11701"/>
                    <a:pt x="13223" y="13342"/>
                  </a:cubicBezTo>
                  <a:cubicBezTo>
                    <a:pt x="13101" y="13707"/>
                    <a:pt x="13010" y="14072"/>
                    <a:pt x="12888" y="14406"/>
                  </a:cubicBezTo>
                  <a:cubicBezTo>
                    <a:pt x="12736" y="14862"/>
                    <a:pt x="12554" y="15288"/>
                    <a:pt x="12341" y="15713"/>
                  </a:cubicBezTo>
                  <a:cubicBezTo>
                    <a:pt x="11915" y="16443"/>
                    <a:pt x="11399" y="17142"/>
                    <a:pt x="10852" y="17780"/>
                  </a:cubicBezTo>
                  <a:cubicBezTo>
                    <a:pt x="10760" y="17871"/>
                    <a:pt x="10791" y="18023"/>
                    <a:pt x="10882" y="18084"/>
                  </a:cubicBezTo>
                  <a:cubicBezTo>
                    <a:pt x="10882" y="18115"/>
                    <a:pt x="10912" y="18115"/>
                    <a:pt x="10943" y="18115"/>
                  </a:cubicBezTo>
                  <a:cubicBezTo>
                    <a:pt x="10943" y="18145"/>
                    <a:pt x="10943" y="18145"/>
                    <a:pt x="10943" y="18145"/>
                  </a:cubicBezTo>
                  <a:cubicBezTo>
                    <a:pt x="10973" y="18160"/>
                    <a:pt x="11004" y="18168"/>
                    <a:pt x="11034" y="18168"/>
                  </a:cubicBezTo>
                  <a:cubicBezTo>
                    <a:pt x="11064" y="18168"/>
                    <a:pt x="11095" y="18160"/>
                    <a:pt x="11125" y="18145"/>
                  </a:cubicBezTo>
                  <a:cubicBezTo>
                    <a:pt x="11156" y="18175"/>
                    <a:pt x="11156" y="18206"/>
                    <a:pt x="11216" y="18236"/>
                  </a:cubicBezTo>
                  <a:cubicBezTo>
                    <a:pt x="11247" y="18252"/>
                    <a:pt x="11276" y="18258"/>
                    <a:pt x="11304" y="18258"/>
                  </a:cubicBezTo>
                  <a:cubicBezTo>
                    <a:pt x="11439" y="18258"/>
                    <a:pt x="11536" y="18094"/>
                    <a:pt x="11612" y="17993"/>
                  </a:cubicBezTo>
                  <a:cubicBezTo>
                    <a:pt x="11703" y="17871"/>
                    <a:pt x="11794" y="17750"/>
                    <a:pt x="11885" y="17628"/>
                  </a:cubicBezTo>
                  <a:cubicBezTo>
                    <a:pt x="11885" y="17689"/>
                    <a:pt x="11915" y="17780"/>
                    <a:pt x="12007" y="17841"/>
                  </a:cubicBezTo>
                  <a:cubicBezTo>
                    <a:pt x="12028" y="17849"/>
                    <a:pt x="12050" y="17853"/>
                    <a:pt x="12072" y="17853"/>
                  </a:cubicBezTo>
                  <a:cubicBezTo>
                    <a:pt x="12538" y="17853"/>
                    <a:pt x="13018" y="16060"/>
                    <a:pt x="13192" y="15683"/>
                  </a:cubicBezTo>
                  <a:cubicBezTo>
                    <a:pt x="13466" y="14680"/>
                    <a:pt x="13952" y="13616"/>
                    <a:pt x="14043" y="12552"/>
                  </a:cubicBezTo>
                  <a:cubicBezTo>
                    <a:pt x="14378" y="12035"/>
                    <a:pt x="14499" y="10029"/>
                    <a:pt x="14499" y="9786"/>
                  </a:cubicBezTo>
                  <a:cubicBezTo>
                    <a:pt x="14560" y="9756"/>
                    <a:pt x="14590" y="9665"/>
                    <a:pt x="14590" y="9604"/>
                  </a:cubicBezTo>
                  <a:cubicBezTo>
                    <a:pt x="14651" y="9087"/>
                    <a:pt x="14621" y="8570"/>
                    <a:pt x="14621" y="8084"/>
                  </a:cubicBezTo>
                  <a:cubicBezTo>
                    <a:pt x="14651" y="7233"/>
                    <a:pt x="14560" y="6382"/>
                    <a:pt x="14347" y="5531"/>
                  </a:cubicBezTo>
                  <a:cubicBezTo>
                    <a:pt x="14378" y="5075"/>
                    <a:pt x="13922" y="4133"/>
                    <a:pt x="13830" y="3889"/>
                  </a:cubicBezTo>
                  <a:cubicBezTo>
                    <a:pt x="13982" y="3616"/>
                    <a:pt x="12615" y="1610"/>
                    <a:pt x="12037" y="1519"/>
                  </a:cubicBezTo>
                  <a:cubicBezTo>
                    <a:pt x="11915" y="1397"/>
                    <a:pt x="11824" y="1306"/>
                    <a:pt x="11764" y="1245"/>
                  </a:cubicBezTo>
                  <a:cubicBezTo>
                    <a:pt x="11794" y="1184"/>
                    <a:pt x="11764" y="1093"/>
                    <a:pt x="11672" y="1032"/>
                  </a:cubicBezTo>
                  <a:cubicBezTo>
                    <a:pt x="11429" y="880"/>
                    <a:pt x="11186" y="759"/>
                    <a:pt x="10912" y="637"/>
                  </a:cubicBezTo>
                  <a:cubicBezTo>
                    <a:pt x="10852" y="546"/>
                    <a:pt x="10669" y="485"/>
                    <a:pt x="10487" y="455"/>
                  </a:cubicBezTo>
                  <a:cubicBezTo>
                    <a:pt x="10396" y="424"/>
                    <a:pt x="10305" y="394"/>
                    <a:pt x="10213" y="394"/>
                  </a:cubicBezTo>
                  <a:cubicBezTo>
                    <a:pt x="10153" y="394"/>
                    <a:pt x="10092" y="364"/>
                    <a:pt x="10031" y="333"/>
                  </a:cubicBezTo>
                  <a:cubicBezTo>
                    <a:pt x="9775" y="227"/>
                    <a:pt x="8653" y="1"/>
                    <a:pt x="7848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7">
              <a:extLst>
                <a:ext uri="{FF2B5EF4-FFF2-40B4-BE49-F238E27FC236}">
                  <a16:creationId xmlns:a16="http://schemas.microsoft.com/office/drawing/2014/main" id="{2F7A64DF-FA7D-1044-D919-37A1CFB7BB56}"/>
                </a:ext>
              </a:extLst>
            </p:cNvPr>
            <p:cNvSpPr/>
            <p:nvPr/>
          </p:nvSpPr>
          <p:spPr>
            <a:xfrm>
              <a:off x="9850750" y="1621475"/>
              <a:ext cx="258750" cy="201925"/>
            </a:xfrm>
            <a:custGeom>
              <a:avLst/>
              <a:gdLst/>
              <a:ahLst/>
              <a:cxnLst/>
              <a:rect l="l" t="t" r="r" b="b"/>
              <a:pathLst>
                <a:path w="10350" h="8077" extrusionOk="0">
                  <a:moveTo>
                    <a:pt x="7235" y="0"/>
                  </a:moveTo>
                  <a:cubicBezTo>
                    <a:pt x="6821" y="0"/>
                    <a:pt x="6373" y="100"/>
                    <a:pt x="5897" y="321"/>
                  </a:cubicBezTo>
                  <a:cubicBezTo>
                    <a:pt x="5624" y="443"/>
                    <a:pt x="5046" y="960"/>
                    <a:pt x="4438" y="1355"/>
                  </a:cubicBezTo>
                  <a:cubicBezTo>
                    <a:pt x="4590" y="1355"/>
                    <a:pt x="4712" y="1324"/>
                    <a:pt x="4834" y="1294"/>
                  </a:cubicBezTo>
                  <a:lnTo>
                    <a:pt x="4986" y="1294"/>
                  </a:lnTo>
                  <a:cubicBezTo>
                    <a:pt x="4955" y="1355"/>
                    <a:pt x="4894" y="1415"/>
                    <a:pt x="4834" y="1446"/>
                  </a:cubicBezTo>
                  <a:cubicBezTo>
                    <a:pt x="4834" y="1446"/>
                    <a:pt x="4803" y="1446"/>
                    <a:pt x="4803" y="1476"/>
                  </a:cubicBezTo>
                  <a:lnTo>
                    <a:pt x="4773" y="1476"/>
                  </a:lnTo>
                  <a:cubicBezTo>
                    <a:pt x="4773" y="1507"/>
                    <a:pt x="4773" y="1507"/>
                    <a:pt x="4773" y="1507"/>
                  </a:cubicBezTo>
                  <a:lnTo>
                    <a:pt x="4742" y="1507"/>
                  </a:lnTo>
                  <a:cubicBezTo>
                    <a:pt x="4712" y="1537"/>
                    <a:pt x="4682" y="1537"/>
                    <a:pt x="4651" y="1567"/>
                  </a:cubicBezTo>
                  <a:cubicBezTo>
                    <a:pt x="4590" y="1598"/>
                    <a:pt x="4530" y="1659"/>
                    <a:pt x="4438" y="1689"/>
                  </a:cubicBezTo>
                  <a:cubicBezTo>
                    <a:pt x="4378" y="1719"/>
                    <a:pt x="4286" y="1750"/>
                    <a:pt x="4226" y="1780"/>
                  </a:cubicBezTo>
                  <a:lnTo>
                    <a:pt x="4104" y="1780"/>
                  </a:lnTo>
                  <a:cubicBezTo>
                    <a:pt x="4043" y="1811"/>
                    <a:pt x="4013" y="1811"/>
                    <a:pt x="3982" y="1811"/>
                  </a:cubicBezTo>
                  <a:cubicBezTo>
                    <a:pt x="3816" y="1811"/>
                    <a:pt x="3647" y="1808"/>
                    <a:pt x="3478" y="1808"/>
                  </a:cubicBezTo>
                  <a:cubicBezTo>
                    <a:pt x="2842" y="1808"/>
                    <a:pt x="2200" y="1846"/>
                    <a:pt x="1672" y="2206"/>
                  </a:cubicBezTo>
                  <a:cubicBezTo>
                    <a:pt x="153" y="3452"/>
                    <a:pt x="1" y="6005"/>
                    <a:pt x="1247" y="7464"/>
                  </a:cubicBezTo>
                  <a:cubicBezTo>
                    <a:pt x="1368" y="7586"/>
                    <a:pt x="1490" y="7707"/>
                    <a:pt x="1612" y="7829"/>
                  </a:cubicBezTo>
                  <a:cubicBezTo>
                    <a:pt x="1642" y="7859"/>
                    <a:pt x="1672" y="7890"/>
                    <a:pt x="1672" y="7920"/>
                  </a:cubicBezTo>
                  <a:cubicBezTo>
                    <a:pt x="3135" y="8016"/>
                    <a:pt x="4585" y="8076"/>
                    <a:pt x="6038" y="8076"/>
                  </a:cubicBezTo>
                  <a:cubicBezTo>
                    <a:pt x="6881" y="8076"/>
                    <a:pt x="7724" y="8056"/>
                    <a:pt x="8572" y="8011"/>
                  </a:cubicBezTo>
                  <a:cubicBezTo>
                    <a:pt x="8663" y="8011"/>
                    <a:pt x="8724" y="7981"/>
                    <a:pt x="8785" y="7981"/>
                  </a:cubicBezTo>
                  <a:cubicBezTo>
                    <a:pt x="8815" y="7981"/>
                    <a:pt x="8815" y="7951"/>
                    <a:pt x="8846" y="7951"/>
                  </a:cubicBezTo>
                  <a:cubicBezTo>
                    <a:pt x="9788" y="6947"/>
                    <a:pt x="10183" y="5489"/>
                    <a:pt x="10274" y="4151"/>
                  </a:cubicBezTo>
                  <a:cubicBezTo>
                    <a:pt x="10349" y="2127"/>
                    <a:pt x="9151" y="0"/>
                    <a:pt x="7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7">
              <a:extLst>
                <a:ext uri="{FF2B5EF4-FFF2-40B4-BE49-F238E27FC236}">
                  <a16:creationId xmlns:a16="http://schemas.microsoft.com/office/drawing/2014/main" id="{0453C8F7-E0CE-0C22-BAD3-0A078CBE4078}"/>
                </a:ext>
              </a:extLst>
            </p:cNvPr>
            <p:cNvSpPr/>
            <p:nvPr/>
          </p:nvSpPr>
          <p:spPr>
            <a:xfrm>
              <a:off x="9854125" y="1779950"/>
              <a:ext cx="250875" cy="44100"/>
            </a:xfrm>
            <a:custGeom>
              <a:avLst/>
              <a:gdLst/>
              <a:ahLst/>
              <a:cxnLst/>
              <a:rect l="l" t="t" r="r" b="b"/>
              <a:pathLst>
                <a:path w="10035" h="1764" extrusionOk="0">
                  <a:moveTo>
                    <a:pt x="443" y="1"/>
                  </a:moveTo>
                  <a:cubicBezTo>
                    <a:pt x="0" y="1"/>
                    <a:pt x="102" y="488"/>
                    <a:pt x="471" y="488"/>
                  </a:cubicBezTo>
                  <a:cubicBezTo>
                    <a:pt x="482" y="488"/>
                    <a:pt x="493" y="488"/>
                    <a:pt x="504" y="487"/>
                  </a:cubicBezTo>
                  <a:cubicBezTo>
                    <a:pt x="504" y="578"/>
                    <a:pt x="595" y="639"/>
                    <a:pt x="626" y="730"/>
                  </a:cubicBezTo>
                  <a:cubicBezTo>
                    <a:pt x="474" y="882"/>
                    <a:pt x="626" y="1095"/>
                    <a:pt x="838" y="1125"/>
                  </a:cubicBezTo>
                  <a:cubicBezTo>
                    <a:pt x="960" y="1308"/>
                    <a:pt x="1051" y="1520"/>
                    <a:pt x="1264" y="1612"/>
                  </a:cubicBezTo>
                  <a:cubicBezTo>
                    <a:pt x="1841" y="1642"/>
                    <a:pt x="2449" y="1672"/>
                    <a:pt x="3027" y="1703"/>
                  </a:cubicBezTo>
                  <a:cubicBezTo>
                    <a:pt x="3805" y="1738"/>
                    <a:pt x="4584" y="1746"/>
                    <a:pt x="5360" y="1746"/>
                  </a:cubicBezTo>
                  <a:cubicBezTo>
                    <a:pt x="5990" y="1746"/>
                    <a:pt x="6620" y="1741"/>
                    <a:pt x="7247" y="1741"/>
                  </a:cubicBezTo>
                  <a:cubicBezTo>
                    <a:pt x="7838" y="1741"/>
                    <a:pt x="8428" y="1745"/>
                    <a:pt x="9015" y="1764"/>
                  </a:cubicBezTo>
                  <a:cubicBezTo>
                    <a:pt x="9349" y="1490"/>
                    <a:pt x="9501" y="1034"/>
                    <a:pt x="9744" y="730"/>
                  </a:cubicBezTo>
                  <a:cubicBezTo>
                    <a:pt x="10034" y="324"/>
                    <a:pt x="9746" y="250"/>
                    <a:pt x="9412" y="250"/>
                  </a:cubicBezTo>
                  <a:cubicBezTo>
                    <a:pt x="9221" y="250"/>
                    <a:pt x="9015" y="274"/>
                    <a:pt x="8893" y="274"/>
                  </a:cubicBezTo>
                  <a:cubicBezTo>
                    <a:pt x="6066" y="213"/>
                    <a:pt x="3240" y="274"/>
                    <a:pt x="44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7">
              <a:extLst>
                <a:ext uri="{FF2B5EF4-FFF2-40B4-BE49-F238E27FC236}">
                  <a16:creationId xmlns:a16="http://schemas.microsoft.com/office/drawing/2014/main" id="{E818FCC7-0CA3-2618-3F6D-3A396D22165A}"/>
                </a:ext>
              </a:extLst>
            </p:cNvPr>
            <p:cNvSpPr/>
            <p:nvPr/>
          </p:nvSpPr>
          <p:spPr>
            <a:xfrm>
              <a:off x="10062000" y="1756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7" y="335"/>
                    <a:pt x="457" y="213"/>
                  </a:cubicBezTo>
                  <a:cubicBezTo>
                    <a:pt x="457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7">
              <a:extLst>
                <a:ext uri="{FF2B5EF4-FFF2-40B4-BE49-F238E27FC236}">
                  <a16:creationId xmlns:a16="http://schemas.microsoft.com/office/drawing/2014/main" id="{0F80298E-F9CB-F45A-5D4A-36C33198E68C}"/>
                </a:ext>
              </a:extLst>
            </p:cNvPr>
            <p:cNvSpPr/>
            <p:nvPr/>
          </p:nvSpPr>
          <p:spPr>
            <a:xfrm>
              <a:off x="9903175" y="1749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122"/>
                    <a:pt x="1" y="244"/>
                  </a:cubicBezTo>
                  <a:cubicBezTo>
                    <a:pt x="1" y="366"/>
                    <a:pt x="123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7">
              <a:extLst>
                <a:ext uri="{FF2B5EF4-FFF2-40B4-BE49-F238E27FC236}">
                  <a16:creationId xmlns:a16="http://schemas.microsoft.com/office/drawing/2014/main" id="{32F03D0E-60B3-0A11-7ED9-D01D70222562}"/>
                </a:ext>
              </a:extLst>
            </p:cNvPr>
            <p:cNvSpPr/>
            <p:nvPr/>
          </p:nvSpPr>
          <p:spPr>
            <a:xfrm>
              <a:off x="9920675" y="1749550"/>
              <a:ext cx="10650" cy="10675"/>
            </a:xfrm>
            <a:custGeom>
              <a:avLst/>
              <a:gdLst/>
              <a:ahLst/>
              <a:cxnLst/>
              <a:rect l="l" t="t" r="r" b="b"/>
              <a:pathLst>
                <a:path w="426" h="42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26"/>
                    <a:pt x="213" y="426"/>
                  </a:cubicBezTo>
                  <a:cubicBezTo>
                    <a:pt x="334" y="426"/>
                    <a:pt x="426" y="335"/>
                    <a:pt x="426" y="214"/>
                  </a:cubicBezTo>
                  <a:cubicBezTo>
                    <a:pt x="42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7">
              <a:extLst>
                <a:ext uri="{FF2B5EF4-FFF2-40B4-BE49-F238E27FC236}">
                  <a16:creationId xmlns:a16="http://schemas.microsoft.com/office/drawing/2014/main" id="{5214628C-BE88-FE89-7476-D94F7F7862EC}"/>
                </a:ext>
              </a:extLst>
            </p:cNvPr>
            <p:cNvSpPr/>
            <p:nvPr/>
          </p:nvSpPr>
          <p:spPr>
            <a:xfrm>
              <a:off x="9910775" y="1737400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122" y="426"/>
                    <a:pt x="244" y="426"/>
                  </a:cubicBezTo>
                  <a:cubicBezTo>
                    <a:pt x="366" y="426"/>
                    <a:pt x="457" y="335"/>
                    <a:pt x="457" y="213"/>
                  </a:cubicBezTo>
                  <a:cubicBezTo>
                    <a:pt x="457" y="9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7">
              <a:extLst>
                <a:ext uri="{FF2B5EF4-FFF2-40B4-BE49-F238E27FC236}">
                  <a16:creationId xmlns:a16="http://schemas.microsoft.com/office/drawing/2014/main" id="{6A56D112-C4ED-9078-722C-4EF39A452EE0}"/>
                </a:ext>
              </a:extLst>
            </p:cNvPr>
            <p:cNvSpPr/>
            <p:nvPr/>
          </p:nvSpPr>
          <p:spPr>
            <a:xfrm>
              <a:off x="9868225" y="1616200"/>
              <a:ext cx="185125" cy="89725"/>
            </a:xfrm>
            <a:custGeom>
              <a:avLst/>
              <a:gdLst/>
              <a:ahLst/>
              <a:cxnLst/>
              <a:rect l="l" t="t" r="r" b="b"/>
              <a:pathLst>
                <a:path w="7405" h="3589" extrusionOk="0">
                  <a:moveTo>
                    <a:pt x="7107" y="0"/>
                  </a:moveTo>
                  <a:cubicBezTo>
                    <a:pt x="7025" y="0"/>
                    <a:pt x="6944" y="40"/>
                    <a:pt x="6901" y="137"/>
                  </a:cubicBezTo>
                  <a:cubicBezTo>
                    <a:pt x="6840" y="46"/>
                    <a:pt x="6749" y="16"/>
                    <a:pt x="6566" y="16"/>
                  </a:cubicBezTo>
                  <a:cubicBezTo>
                    <a:pt x="5320" y="46"/>
                    <a:pt x="4317" y="715"/>
                    <a:pt x="3466" y="1505"/>
                  </a:cubicBezTo>
                  <a:cubicBezTo>
                    <a:pt x="2493" y="2143"/>
                    <a:pt x="1004" y="1748"/>
                    <a:pt x="305" y="2903"/>
                  </a:cubicBezTo>
                  <a:cubicBezTo>
                    <a:pt x="305" y="2903"/>
                    <a:pt x="305" y="2903"/>
                    <a:pt x="274" y="2934"/>
                  </a:cubicBezTo>
                  <a:cubicBezTo>
                    <a:pt x="254" y="2927"/>
                    <a:pt x="232" y="2923"/>
                    <a:pt x="210" y="2923"/>
                  </a:cubicBezTo>
                  <a:cubicBezTo>
                    <a:pt x="133" y="2923"/>
                    <a:pt x="55" y="2968"/>
                    <a:pt x="31" y="3085"/>
                  </a:cubicBezTo>
                  <a:cubicBezTo>
                    <a:pt x="1" y="3207"/>
                    <a:pt x="62" y="3329"/>
                    <a:pt x="183" y="3359"/>
                  </a:cubicBezTo>
                  <a:cubicBezTo>
                    <a:pt x="578" y="3481"/>
                    <a:pt x="973" y="3541"/>
                    <a:pt x="1399" y="3572"/>
                  </a:cubicBezTo>
                  <a:cubicBezTo>
                    <a:pt x="1541" y="3583"/>
                    <a:pt x="1685" y="3588"/>
                    <a:pt x="1828" y="3588"/>
                  </a:cubicBezTo>
                  <a:cubicBezTo>
                    <a:pt x="4041" y="3588"/>
                    <a:pt x="6327" y="2287"/>
                    <a:pt x="7326" y="289"/>
                  </a:cubicBezTo>
                  <a:cubicBezTo>
                    <a:pt x="7405" y="132"/>
                    <a:pt x="7255" y="0"/>
                    <a:pt x="7107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7">
              <a:extLst>
                <a:ext uri="{FF2B5EF4-FFF2-40B4-BE49-F238E27FC236}">
                  <a16:creationId xmlns:a16="http://schemas.microsoft.com/office/drawing/2014/main" id="{799AADFA-2398-F10B-3EB9-63D796E3CE81}"/>
                </a:ext>
              </a:extLst>
            </p:cNvPr>
            <p:cNvSpPr/>
            <p:nvPr/>
          </p:nvSpPr>
          <p:spPr>
            <a:xfrm>
              <a:off x="9457125" y="1622550"/>
              <a:ext cx="105650" cy="83725"/>
            </a:xfrm>
            <a:custGeom>
              <a:avLst/>
              <a:gdLst/>
              <a:ahLst/>
              <a:cxnLst/>
              <a:rect l="l" t="t" r="r" b="b"/>
              <a:pathLst>
                <a:path w="4226" h="3349" extrusionOk="0">
                  <a:moveTo>
                    <a:pt x="2032" y="0"/>
                  </a:moveTo>
                  <a:cubicBezTo>
                    <a:pt x="1972" y="0"/>
                    <a:pt x="1913" y="2"/>
                    <a:pt x="1855" y="5"/>
                  </a:cubicBezTo>
                  <a:cubicBezTo>
                    <a:pt x="1095" y="65"/>
                    <a:pt x="457" y="673"/>
                    <a:pt x="213" y="1342"/>
                  </a:cubicBezTo>
                  <a:cubicBezTo>
                    <a:pt x="1" y="2072"/>
                    <a:pt x="396" y="2923"/>
                    <a:pt x="1004" y="3318"/>
                  </a:cubicBezTo>
                  <a:cubicBezTo>
                    <a:pt x="1065" y="3318"/>
                    <a:pt x="1125" y="3318"/>
                    <a:pt x="1156" y="3348"/>
                  </a:cubicBezTo>
                  <a:cubicBezTo>
                    <a:pt x="1484" y="2987"/>
                    <a:pt x="1927" y="2821"/>
                    <a:pt x="2380" y="2821"/>
                  </a:cubicBezTo>
                  <a:cubicBezTo>
                    <a:pt x="2767" y="2821"/>
                    <a:pt x="3160" y="2942"/>
                    <a:pt x="3496" y="3166"/>
                  </a:cubicBezTo>
                  <a:cubicBezTo>
                    <a:pt x="4134" y="2649"/>
                    <a:pt x="4226" y="1433"/>
                    <a:pt x="3679" y="704"/>
                  </a:cubicBezTo>
                  <a:cubicBezTo>
                    <a:pt x="3319" y="151"/>
                    <a:pt x="2634" y="0"/>
                    <a:pt x="20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7">
              <a:extLst>
                <a:ext uri="{FF2B5EF4-FFF2-40B4-BE49-F238E27FC236}">
                  <a16:creationId xmlns:a16="http://schemas.microsoft.com/office/drawing/2014/main" id="{E688D9FA-3339-C10B-5D2A-A457BF2A497F}"/>
                </a:ext>
              </a:extLst>
            </p:cNvPr>
            <p:cNvSpPr/>
            <p:nvPr/>
          </p:nvSpPr>
          <p:spPr>
            <a:xfrm>
              <a:off x="9483725" y="1703200"/>
              <a:ext cx="85125" cy="72975"/>
            </a:xfrm>
            <a:custGeom>
              <a:avLst/>
              <a:gdLst/>
              <a:ahLst/>
              <a:cxnLst/>
              <a:rect l="l" t="t" r="r" b="b"/>
              <a:pathLst>
                <a:path w="3405" h="2919" extrusionOk="0">
                  <a:moveTo>
                    <a:pt x="1399" y="1"/>
                  </a:moveTo>
                  <a:cubicBezTo>
                    <a:pt x="608" y="1"/>
                    <a:pt x="1" y="791"/>
                    <a:pt x="31" y="1551"/>
                  </a:cubicBezTo>
                  <a:cubicBezTo>
                    <a:pt x="61" y="1824"/>
                    <a:pt x="122" y="2037"/>
                    <a:pt x="304" y="2250"/>
                  </a:cubicBezTo>
                  <a:cubicBezTo>
                    <a:pt x="335" y="2280"/>
                    <a:pt x="335" y="2311"/>
                    <a:pt x="365" y="2371"/>
                  </a:cubicBezTo>
                  <a:cubicBezTo>
                    <a:pt x="1004" y="2584"/>
                    <a:pt x="1703" y="2767"/>
                    <a:pt x="2371" y="2919"/>
                  </a:cubicBezTo>
                  <a:cubicBezTo>
                    <a:pt x="2402" y="2858"/>
                    <a:pt x="2463" y="2827"/>
                    <a:pt x="2523" y="2797"/>
                  </a:cubicBezTo>
                  <a:cubicBezTo>
                    <a:pt x="3405" y="1764"/>
                    <a:pt x="2736" y="183"/>
                    <a:pt x="1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7">
              <a:extLst>
                <a:ext uri="{FF2B5EF4-FFF2-40B4-BE49-F238E27FC236}">
                  <a16:creationId xmlns:a16="http://schemas.microsoft.com/office/drawing/2014/main" id="{5228F159-0CB5-77AA-2D1F-636623BFF501}"/>
                </a:ext>
              </a:extLst>
            </p:cNvPr>
            <p:cNvSpPr/>
            <p:nvPr/>
          </p:nvSpPr>
          <p:spPr>
            <a:xfrm>
              <a:off x="9543000" y="1574925"/>
              <a:ext cx="113250" cy="87275"/>
            </a:xfrm>
            <a:custGeom>
              <a:avLst/>
              <a:gdLst/>
              <a:ahLst/>
              <a:cxnLst/>
              <a:rect l="l" t="t" r="r" b="b"/>
              <a:pathLst>
                <a:path w="4530" h="3491" extrusionOk="0">
                  <a:moveTo>
                    <a:pt x="2311" y="1"/>
                  </a:moveTo>
                  <a:cubicBezTo>
                    <a:pt x="1851" y="1"/>
                    <a:pt x="1385" y="133"/>
                    <a:pt x="973" y="390"/>
                  </a:cubicBezTo>
                  <a:cubicBezTo>
                    <a:pt x="578" y="603"/>
                    <a:pt x="274" y="967"/>
                    <a:pt x="92" y="1393"/>
                  </a:cubicBezTo>
                  <a:cubicBezTo>
                    <a:pt x="31" y="1484"/>
                    <a:pt x="0" y="1606"/>
                    <a:pt x="0" y="1727"/>
                  </a:cubicBezTo>
                  <a:cubicBezTo>
                    <a:pt x="426" y="2001"/>
                    <a:pt x="791" y="2457"/>
                    <a:pt x="973" y="3156"/>
                  </a:cubicBezTo>
                  <a:cubicBezTo>
                    <a:pt x="1064" y="3126"/>
                    <a:pt x="1155" y="3126"/>
                    <a:pt x="1247" y="3126"/>
                  </a:cubicBezTo>
                  <a:cubicBezTo>
                    <a:pt x="1296" y="3123"/>
                    <a:pt x="1344" y="3122"/>
                    <a:pt x="1392" y="3122"/>
                  </a:cubicBezTo>
                  <a:cubicBezTo>
                    <a:pt x="1901" y="3122"/>
                    <a:pt x="2311" y="3268"/>
                    <a:pt x="2645" y="3490"/>
                  </a:cubicBezTo>
                  <a:cubicBezTo>
                    <a:pt x="2858" y="3095"/>
                    <a:pt x="3466" y="2639"/>
                    <a:pt x="3709" y="2548"/>
                  </a:cubicBezTo>
                  <a:cubicBezTo>
                    <a:pt x="3982" y="2396"/>
                    <a:pt x="4256" y="2305"/>
                    <a:pt x="4529" y="2244"/>
                  </a:cubicBezTo>
                  <a:cubicBezTo>
                    <a:pt x="4499" y="1697"/>
                    <a:pt x="4469" y="1119"/>
                    <a:pt x="4013" y="755"/>
                  </a:cubicBezTo>
                  <a:cubicBezTo>
                    <a:pt x="3557" y="246"/>
                    <a:pt x="2939" y="1"/>
                    <a:pt x="2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7">
              <a:extLst>
                <a:ext uri="{FF2B5EF4-FFF2-40B4-BE49-F238E27FC236}">
                  <a16:creationId xmlns:a16="http://schemas.microsoft.com/office/drawing/2014/main" id="{03F2EEF9-BAF1-C85C-D5B1-9EFA54A13109}"/>
                </a:ext>
              </a:extLst>
            </p:cNvPr>
            <p:cNvSpPr/>
            <p:nvPr/>
          </p:nvSpPr>
          <p:spPr>
            <a:xfrm>
              <a:off x="9553625" y="1663650"/>
              <a:ext cx="86650" cy="90350"/>
            </a:xfrm>
            <a:custGeom>
              <a:avLst/>
              <a:gdLst/>
              <a:ahLst/>
              <a:cxnLst/>
              <a:rect l="l" t="t" r="r" b="b"/>
              <a:pathLst>
                <a:path w="3466" h="3614" extrusionOk="0">
                  <a:moveTo>
                    <a:pt x="914" y="0"/>
                  </a:moveTo>
                  <a:cubicBezTo>
                    <a:pt x="884" y="0"/>
                    <a:pt x="853" y="1"/>
                    <a:pt x="822" y="2"/>
                  </a:cubicBezTo>
                  <a:cubicBezTo>
                    <a:pt x="761" y="32"/>
                    <a:pt x="700" y="32"/>
                    <a:pt x="639" y="63"/>
                  </a:cubicBezTo>
                  <a:cubicBezTo>
                    <a:pt x="670" y="671"/>
                    <a:pt x="457" y="1400"/>
                    <a:pt x="1" y="1795"/>
                  </a:cubicBezTo>
                  <a:cubicBezTo>
                    <a:pt x="396" y="2221"/>
                    <a:pt x="639" y="2829"/>
                    <a:pt x="548" y="3528"/>
                  </a:cubicBezTo>
                  <a:cubicBezTo>
                    <a:pt x="689" y="3581"/>
                    <a:pt x="820" y="3613"/>
                    <a:pt x="953" y="3613"/>
                  </a:cubicBezTo>
                  <a:cubicBezTo>
                    <a:pt x="1049" y="3613"/>
                    <a:pt x="1145" y="3597"/>
                    <a:pt x="1247" y="3558"/>
                  </a:cubicBezTo>
                  <a:cubicBezTo>
                    <a:pt x="3466" y="3199"/>
                    <a:pt x="3112" y="0"/>
                    <a:pt x="9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7">
              <a:extLst>
                <a:ext uri="{FF2B5EF4-FFF2-40B4-BE49-F238E27FC236}">
                  <a16:creationId xmlns:a16="http://schemas.microsoft.com/office/drawing/2014/main" id="{3FA9971C-579A-B6B5-6EBB-69A5D6DDDC23}"/>
                </a:ext>
              </a:extLst>
            </p:cNvPr>
            <p:cNvSpPr/>
            <p:nvPr/>
          </p:nvSpPr>
          <p:spPr>
            <a:xfrm>
              <a:off x="9556675" y="1722200"/>
              <a:ext cx="107925" cy="71450"/>
            </a:xfrm>
            <a:custGeom>
              <a:avLst/>
              <a:gdLst/>
              <a:ahLst/>
              <a:cxnLst/>
              <a:rect l="l" t="t" r="r" b="b"/>
              <a:pathLst>
                <a:path w="4317" h="2858" extrusionOk="0">
                  <a:moveTo>
                    <a:pt x="3010" y="1"/>
                  </a:moveTo>
                  <a:cubicBezTo>
                    <a:pt x="2808" y="895"/>
                    <a:pt x="2086" y="1679"/>
                    <a:pt x="922" y="1679"/>
                  </a:cubicBezTo>
                  <a:cubicBezTo>
                    <a:pt x="859" y="1679"/>
                    <a:pt x="795" y="1677"/>
                    <a:pt x="730" y="1672"/>
                  </a:cubicBezTo>
                  <a:cubicBezTo>
                    <a:pt x="639" y="1672"/>
                    <a:pt x="517" y="1672"/>
                    <a:pt x="396" y="1642"/>
                  </a:cubicBezTo>
                  <a:lnTo>
                    <a:pt x="396" y="1642"/>
                  </a:lnTo>
                  <a:lnTo>
                    <a:pt x="426" y="1672"/>
                  </a:lnTo>
                  <a:cubicBezTo>
                    <a:pt x="396" y="1672"/>
                    <a:pt x="365" y="1642"/>
                    <a:pt x="335" y="1642"/>
                  </a:cubicBezTo>
                  <a:cubicBezTo>
                    <a:pt x="244" y="1824"/>
                    <a:pt x="152" y="2067"/>
                    <a:pt x="1" y="2250"/>
                  </a:cubicBezTo>
                  <a:cubicBezTo>
                    <a:pt x="821" y="2402"/>
                    <a:pt x="1611" y="2523"/>
                    <a:pt x="2402" y="2645"/>
                  </a:cubicBezTo>
                  <a:cubicBezTo>
                    <a:pt x="3010" y="2706"/>
                    <a:pt x="3618" y="2797"/>
                    <a:pt x="4226" y="2858"/>
                  </a:cubicBezTo>
                  <a:cubicBezTo>
                    <a:pt x="4226" y="2858"/>
                    <a:pt x="4226" y="2858"/>
                    <a:pt x="4256" y="2827"/>
                  </a:cubicBezTo>
                  <a:cubicBezTo>
                    <a:pt x="4286" y="2645"/>
                    <a:pt x="4317" y="2493"/>
                    <a:pt x="4317" y="2311"/>
                  </a:cubicBezTo>
                  <a:cubicBezTo>
                    <a:pt x="4317" y="1460"/>
                    <a:pt x="3891" y="578"/>
                    <a:pt x="3192" y="92"/>
                  </a:cubicBezTo>
                  <a:cubicBezTo>
                    <a:pt x="3131" y="61"/>
                    <a:pt x="3070" y="31"/>
                    <a:pt x="30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7">
              <a:extLst>
                <a:ext uri="{FF2B5EF4-FFF2-40B4-BE49-F238E27FC236}">
                  <a16:creationId xmlns:a16="http://schemas.microsoft.com/office/drawing/2014/main" id="{F886F74F-F6FC-D97A-8398-2B15822090A8}"/>
                </a:ext>
              </a:extLst>
            </p:cNvPr>
            <p:cNvSpPr/>
            <p:nvPr/>
          </p:nvSpPr>
          <p:spPr>
            <a:xfrm>
              <a:off x="9618975" y="1640200"/>
              <a:ext cx="107950" cy="104050"/>
            </a:xfrm>
            <a:custGeom>
              <a:avLst/>
              <a:gdLst/>
              <a:ahLst/>
              <a:cxnLst/>
              <a:rect l="l" t="t" r="r" b="b"/>
              <a:pathLst>
                <a:path w="4318" h="4162" extrusionOk="0">
                  <a:moveTo>
                    <a:pt x="2168" y="1"/>
                  </a:moveTo>
                  <a:cubicBezTo>
                    <a:pt x="1503" y="1"/>
                    <a:pt x="809" y="271"/>
                    <a:pt x="335" y="697"/>
                  </a:cubicBezTo>
                  <a:cubicBezTo>
                    <a:pt x="183" y="788"/>
                    <a:pt x="92" y="1031"/>
                    <a:pt x="1" y="1183"/>
                  </a:cubicBezTo>
                  <a:cubicBezTo>
                    <a:pt x="396" y="1609"/>
                    <a:pt x="609" y="2217"/>
                    <a:pt x="578" y="2825"/>
                  </a:cubicBezTo>
                  <a:cubicBezTo>
                    <a:pt x="1034" y="2946"/>
                    <a:pt x="1734" y="3736"/>
                    <a:pt x="1825" y="3980"/>
                  </a:cubicBezTo>
                  <a:cubicBezTo>
                    <a:pt x="1885" y="4040"/>
                    <a:pt x="1885" y="4101"/>
                    <a:pt x="1946" y="4162"/>
                  </a:cubicBezTo>
                  <a:cubicBezTo>
                    <a:pt x="2037" y="4101"/>
                    <a:pt x="2220" y="4071"/>
                    <a:pt x="2311" y="4040"/>
                  </a:cubicBezTo>
                  <a:cubicBezTo>
                    <a:pt x="3436" y="3463"/>
                    <a:pt x="4317" y="2004"/>
                    <a:pt x="3740" y="788"/>
                  </a:cubicBezTo>
                  <a:cubicBezTo>
                    <a:pt x="3374" y="233"/>
                    <a:pt x="2784" y="1"/>
                    <a:pt x="2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7">
              <a:extLst>
                <a:ext uri="{FF2B5EF4-FFF2-40B4-BE49-F238E27FC236}">
                  <a16:creationId xmlns:a16="http://schemas.microsoft.com/office/drawing/2014/main" id="{878A9CFE-79FA-A692-0B33-CB1D67EDE67E}"/>
                </a:ext>
              </a:extLst>
            </p:cNvPr>
            <p:cNvSpPr/>
            <p:nvPr/>
          </p:nvSpPr>
          <p:spPr>
            <a:xfrm>
              <a:off x="9671425" y="1710050"/>
              <a:ext cx="120850" cy="96525"/>
            </a:xfrm>
            <a:custGeom>
              <a:avLst/>
              <a:gdLst/>
              <a:ahLst/>
              <a:cxnLst/>
              <a:rect l="l" t="t" r="r" b="b"/>
              <a:pathLst>
                <a:path w="4834" h="3861" extrusionOk="0">
                  <a:moveTo>
                    <a:pt x="2037" y="0"/>
                  </a:moveTo>
                  <a:cubicBezTo>
                    <a:pt x="1885" y="274"/>
                    <a:pt x="1702" y="547"/>
                    <a:pt x="1490" y="821"/>
                  </a:cubicBezTo>
                  <a:cubicBezTo>
                    <a:pt x="1277" y="1064"/>
                    <a:pt x="456" y="1763"/>
                    <a:pt x="0" y="1763"/>
                  </a:cubicBezTo>
                  <a:cubicBezTo>
                    <a:pt x="183" y="2280"/>
                    <a:pt x="243" y="2827"/>
                    <a:pt x="122" y="3344"/>
                  </a:cubicBezTo>
                  <a:cubicBezTo>
                    <a:pt x="122" y="3374"/>
                    <a:pt x="122" y="3404"/>
                    <a:pt x="91" y="3404"/>
                  </a:cubicBezTo>
                  <a:cubicBezTo>
                    <a:pt x="1246" y="3556"/>
                    <a:pt x="2402" y="3708"/>
                    <a:pt x="3587" y="3860"/>
                  </a:cubicBezTo>
                  <a:cubicBezTo>
                    <a:pt x="3648" y="3739"/>
                    <a:pt x="3769" y="3648"/>
                    <a:pt x="3830" y="3526"/>
                  </a:cubicBezTo>
                  <a:cubicBezTo>
                    <a:pt x="4833" y="1976"/>
                    <a:pt x="3861" y="91"/>
                    <a:pt x="2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7">
              <a:extLst>
                <a:ext uri="{FF2B5EF4-FFF2-40B4-BE49-F238E27FC236}">
                  <a16:creationId xmlns:a16="http://schemas.microsoft.com/office/drawing/2014/main" id="{2917EEAB-909D-2275-29DC-13A5CAFE63A7}"/>
                </a:ext>
              </a:extLst>
            </p:cNvPr>
            <p:cNvSpPr/>
            <p:nvPr/>
          </p:nvSpPr>
          <p:spPr>
            <a:xfrm>
              <a:off x="9726125" y="1648450"/>
              <a:ext cx="69950" cy="73025"/>
            </a:xfrm>
            <a:custGeom>
              <a:avLst/>
              <a:gdLst/>
              <a:ahLst/>
              <a:cxnLst/>
              <a:rect l="l" t="t" r="r" b="b"/>
              <a:pathLst>
                <a:path w="2798" h="2921" extrusionOk="0">
                  <a:moveTo>
                    <a:pt x="1087" y="0"/>
                  </a:moveTo>
                  <a:cubicBezTo>
                    <a:pt x="803" y="0"/>
                    <a:pt x="528" y="80"/>
                    <a:pt x="305" y="276"/>
                  </a:cubicBezTo>
                  <a:lnTo>
                    <a:pt x="274" y="276"/>
                  </a:lnTo>
                  <a:cubicBezTo>
                    <a:pt x="274" y="276"/>
                    <a:pt x="274" y="306"/>
                    <a:pt x="244" y="306"/>
                  </a:cubicBezTo>
                  <a:cubicBezTo>
                    <a:pt x="244" y="336"/>
                    <a:pt x="214" y="336"/>
                    <a:pt x="183" y="367"/>
                  </a:cubicBezTo>
                  <a:cubicBezTo>
                    <a:pt x="183" y="397"/>
                    <a:pt x="183" y="397"/>
                    <a:pt x="153" y="428"/>
                  </a:cubicBezTo>
                  <a:cubicBezTo>
                    <a:pt x="122" y="488"/>
                    <a:pt x="62" y="580"/>
                    <a:pt x="1" y="640"/>
                  </a:cubicBezTo>
                  <a:cubicBezTo>
                    <a:pt x="122" y="1066"/>
                    <a:pt x="153" y="1522"/>
                    <a:pt x="1" y="2008"/>
                  </a:cubicBezTo>
                  <a:cubicBezTo>
                    <a:pt x="700" y="2069"/>
                    <a:pt x="1369" y="2434"/>
                    <a:pt x="1825" y="2920"/>
                  </a:cubicBezTo>
                  <a:cubicBezTo>
                    <a:pt x="1976" y="2859"/>
                    <a:pt x="2068" y="2738"/>
                    <a:pt x="2159" y="2616"/>
                  </a:cubicBezTo>
                  <a:cubicBezTo>
                    <a:pt x="2736" y="1978"/>
                    <a:pt x="2797" y="792"/>
                    <a:pt x="2068" y="276"/>
                  </a:cubicBezTo>
                  <a:cubicBezTo>
                    <a:pt x="1772" y="111"/>
                    <a:pt x="1423" y="0"/>
                    <a:pt x="10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7">
              <a:extLst>
                <a:ext uri="{FF2B5EF4-FFF2-40B4-BE49-F238E27FC236}">
                  <a16:creationId xmlns:a16="http://schemas.microsoft.com/office/drawing/2014/main" id="{6432CBA1-8C44-0455-D1EE-2D33B81A06D4}"/>
                </a:ext>
              </a:extLst>
            </p:cNvPr>
            <p:cNvSpPr/>
            <p:nvPr/>
          </p:nvSpPr>
          <p:spPr>
            <a:xfrm>
              <a:off x="9459400" y="1606750"/>
              <a:ext cx="326350" cy="201075"/>
            </a:xfrm>
            <a:custGeom>
              <a:avLst/>
              <a:gdLst/>
              <a:ahLst/>
              <a:cxnLst/>
              <a:rect l="l" t="t" r="r" b="b"/>
              <a:pathLst>
                <a:path w="13054" h="8043" extrusionOk="0">
                  <a:moveTo>
                    <a:pt x="7357" y="1305"/>
                  </a:moveTo>
                  <a:cubicBezTo>
                    <a:pt x="7341" y="1321"/>
                    <a:pt x="7334" y="1328"/>
                    <a:pt x="7326" y="1336"/>
                  </a:cubicBezTo>
                  <a:cubicBezTo>
                    <a:pt x="7326" y="1336"/>
                    <a:pt x="7326" y="1305"/>
                    <a:pt x="7357" y="1305"/>
                  </a:cubicBezTo>
                  <a:close/>
                  <a:moveTo>
                    <a:pt x="7326" y="1336"/>
                  </a:moveTo>
                  <a:cubicBezTo>
                    <a:pt x="7319" y="1343"/>
                    <a:pt x="7311" y="1351"/>
                    <a:pt x="7296" y="1366"/>
                  </a:cubicBezTo>
                  <a:lnTo>
                    <a:pt x="7265" y="1366"/>
                  </a:lnTo>
                  <a:lnTo>
                    <a:pt x="7326" y="1336"/>
                  </a:lnTo>
                  <a:close/>
                  <a:moveTo>
                    <a:pt x="6840" y="1579"/>
                  </a:moveTo>
                  <a:cubicBezTo>
                    <a:pt x="6658" y="1761"/>
                    <a:pt x="6475" y="1974"/>
                    <a:pt x="6262" y="2156"/>
                  </a:cubicBezTo>
                  <a:cubicBezTo>
                    <a:pt x="6202" y="2217"/>
                    <a:pt x="6141" y="2339"/>
                    <a:pt x="6171" y="2430"/>
                  </a:cubicBezTo>
                  <a:cubicBezTo>
                    <a:pt x="6445" y="3008"/>
                    <a:pt x="6506" y="3615"/>
                    <a:pt x="6718" y="4193"/>
                  </a:cubicBezTo>
                  <a:cubicBezTo>
                    <a:pt x="6870" y="4375"/>
                    <a:pt x="7174" y="4345"/>
                    <a:pt x="7357" y="4527"/>
                  </a:cubicBezTo>
                  <a:cubicBezTo>
                    <a:pt x="7721" y="4831"/>
                    <a:pt x="7995" y="5378"/>
                    <a:pt x="8451" y="5622"/>
                  </a:cubicBezTo>
                  <a:cubicBezTo>
                    <a:pt x="8470" y="5625"/>
                    <a:pt x="8491" y="5626"/>
                    <a:pt x="8514" y="5626"/>
                  </a:cubicBezTo>
                  <a:cubicBezTo>
                    <a:pt x="8713" y="5626"/>
                    <a:pt x="9050" y="5512"/>
                    <a:pt x="9241" y="5348"/>
                  </a:cubicBezTo>
                  <a:lnTo>
                    <a:pt x="9241" y="5348"/>
                  </a:lnTo>
                  <a:cubicBezTo>
                    <a:pt x="9150" y="5470"/>
                    <a:pt x="9089" y="5561"/>
                    <a:pt x="8998" y="5652"/>
                  </a:cubicBezTo>
                  <a:cubicBezTo>
                    <a:pt x="8968" y="5637"/>
                    <a:pt x="8937" y="5629"/>
                    <a:pt x="8907" y="5629"/>
                  </a:cubicBezTo>
                  <a:cubicBezTo>
                    <a:pt x="8876" y="5629"/>
                    <a:pt x="8846" y="5637"/>
                    <a:pt x="8816" y="5652"/>
                  </a:cubicBezTo>
                  <a:cubicBezTo>
                    <a:pt x="8755" y="5652"/>
                    <a:pt x="8694" y="5713"/>
                    <a:pt x="8633" y="5774"/>
                  </a:cubicBezTo>
                  <a:cubicBezTo>
                    <a:pt x="8590" y="5761"/>
                    <a:pt x="8551" y="5755"/>
                    <a:pt x="8518" y="5755"/>
                  </a:cubicBezTo>
                  <a:cubicBezTo>
                    <a:pt x="8227" y="5755"/>
                    <a:pt x="8311" y="6194"/>
                    <a:pt x="8420" y="6412"/>
                  </a:cubicBezTo>
                  <a:cubicBezTo>
                    <a:pt x="8481" y="6533"/>
                    <a:pt x="8481" y="6746"/>
                    <a:pt x="8572" y="6868"/>
                  </a:cubicBezTo>
                  <a:cubicBezTo>
                    <a:pt x="8299" y="6807"/>
                    <a:pt x="8056" y="6746"/>
                    <a:pt x="7782" y="6655"/>
                  </a:cubicBezTo>
                  <a:cubicBezTo>
                    <a:pt x="7205" y="6381"/>
                    <a:pt x="6749" y="5713"/>
                    <a:pt x="6779" y="5014"/>
                  </a:cubicBezTo>
                  <a:cubicBezTo>
                    <a:pt x="6811" y="4838"/>
                    <a:pt x="6700" y="4755"/>
                    <a:pt x="6584" y="4755"/>
                  </a:cubicBezTo>
                  <a:cubicBezTo>
                    <a:pt x="6478" y="4755"/>
                    <a:pt x="6368" y="4823"/>
                    <a:pt x="6354" y="4953"/>
                  </a:cubicBezTo>
                  <a:cubicBezTo>
                    <a:pt x="6262" y="5014"/>
                    <a:pt x="6262" y="5166"/>
                    <a:pt x="6293" y="5287"/>
                  </a:cubicBezTo>
                  <a:cubicBezTo>
                    <a:pt x="6202" y="5318"/>
                    <a:pt x="6110" y="5348"/>
                    <a:pt x="6110" y="5470"/>
                  </a:cubicBezTo>
                  <a:cubicBezTo>
                    <a:pt x="6080" y="5591"/>
                    <a:pt x="6050" y="5743"/>
                    <a:pt x="6050" y="5865"/>
                  </a:cubicBezTo>
                  <a:cubicBezTo>
                    <a:pt x="6019" y="5850"/>
                    <a:pt x="5981" y="5842"/>
                    <a:pt x="5943" y="5842"/>
                  </a:cubicBezTo>
                  <a:cubicBezTo>
                    <a:pt x="5905" y="5842"/>
                    <a:pt x="5867" y="5850"/>
                    <a:pt x="5837" y="5865"/>
                  </a:cubicBezTo>
                  <a:cubicBezTo>
                    <a:pt x="5814" y="5857"/>
                    <a:pt x="5789" y="5853"/>
                    <a:pt x="5764" y="5853"/>
                  </a:cubicBezTo>
                  <a:cubicBezTo>
                    <a:pt x="5689" y="5853"/>
                    <a:pt x="5609" y="5888"/>
                    <a:pt x="5563" y="5956"/>
                  </a:cubicBezTo>
                  <a:cubicBezTo>
                    <a:pt x="5533" y="6017"/>
                    <a:pt x="5502" y="6078"/>
                    <a:pt x="5533" y="6138"/>
                  </a:cubicBezTo>
                  <a:cubicBezTo>
                    <a:pt x="5533" y="6169"/>
                    <a:pt x="5533" y="6169"/>
                    <a:pt x="5502" y="6199"/>
                  </a:cubicBezTo>
                  <a:cubicBezTo>
                    <a:pt x="5368" y="6184"/>
                    <a:pt x="5225" y="6162"/>
                    <a:pt x="5083" y="6154"/>
                  </a:cubicBezTo>
                  <a:lnTo>
                    <a:pt x="5083" y="6154"/>
                  </a:lnTo>
                  <a:cubicBezTo>
                    <a:pt x="5369" y="6135"/>
                    <a:pt x="5611" y="6039"/>
                    <a:pt x="5381" y="5713"/>
                  </a:cubicBezTo>
                  <a:cubicBezTo>
                    <a:pt x="5047" y="5257"/>
                    <a:pt x="4743" y="4740"/>
                    <a:pt x="4651" y="4163"/>
                  </a:cubicBezTo>
                  <a:cubicBezTo>
                    <a:pt x="4499" y="3494"/>
                    <a:pt x="4682" y="2795"/>
                    <a:pt x="4803" y="2156"/>
                  </a:cubicBezTo>
                  <a:cubicBezTo>
                    <a:pt x="4773" y="2126"/>
                    <a:pt x="4743" y="2096"/>
                    <a:pt x="4743" y="2065"/>
                  </a:cubicBezTo>
                  <a:cubicBezTo>
                    <a:pt x="5138" y="2065"/>
                    <a:pt x="5563" y="2156"/>
                    <a:pt x="5958" y="2248"/>
                  </a:cubicBezTo>
                  <a:cubicBezTo>
                    <a:pt x="6080" y="2248"/>
                    <a:pt x="6171" y="2187"/>
                    <a:pt x="6232" y="2065"/>
                  </a:cubicBezTo>
                  <a:cubicBezTo>
                    <a:pt x="6414" y="1883"/>
                    <a:pt x="6627" y="1731"/>
                    <a:pt x="6840" y="1579"/>
                  </a:cubicBezTo>
                  <a:close/>
                  <a:moveTo>
                    <a:pt x="3340" y="0"/>
                  </a:moveTo>
                  <a:cubicBezTo>
                    <a:pt x="3185" y="0"/>
                    <a:pt x="3036" y="174"/>
                    <a:pt x="3162" y="363"/>
                  </a:cubicBezTo>
                  <a:cubicBezTo>
                    <a:pt x="3284" y="515"/>
                    <a:pt x="3466" y="637"/>
                    <a:pt x="3648" y="758"/>
                  </a:cubicBezTo>
                  <a:cubicBezTo>
                    <a:pt x="3618" y="849"/>
                    <a:pt x="3648" y="971"/>
                    <a:pt x="3709" y="1032"/>
                  </a:cubicBezTo>
                  <a:cubicBezTo>
                    <a:pt x="3800" y="1184"/>
                    <a:pt x="3861" y="1336"/>
                    <a:pt x="3922" y="1488"/>
                  </a:cubicBezTo>
                  <a:cubicBezTo>
                    <a:pt x="3831" y="1488"/>
                    <a:pt x="3740" y="1518"/>
                    <a:pt x="3648" y="1640"/>
                  </a:cubicBezTo>
                  <a:cubicBezTo>
                    <a:pt x="2988" y="2466"/>
                    <a:pt x="1854" y="3341"/>
                    <a:pt x="720" y="3341"/>
                  </a:cubicBezTo>
                  <a:cubicBezTo>
                    <a:pt x="602" y="3341"/>
                    <a:pt x="483" y="3332"/>
                    <a:pt x="366" y="3312"/>
                  </a:cubicBezTo>
                  <a:cubicBezTo>
                    <a:pt x="331" y="3268"/>
                    <a:pt x="286" y="3249"/>
                    <a:pt x="239" y="3249"/>
                  </a:cubicBezTo>
                  <a:cubicBezTo>
                    <a:pt x="124" y="3249"/>
                    <a:pt x="1" y="3364"/>
                    <a:pt x="1" y="3494"/>
                  </a:cubicBezTo>
                  <a:cubicBezTo>
                    <a:pt x="62" y="3737"/>
                    <a:pt x="335" y="3798"/>
                    <a:pt x="548" y="3798"/>
                  </a:cubicBezTo>
                  <a:cubicBezTo>
                    <a:pt x="521" y="3984"/>
                    <a:pt x="681" y="4077"/>
                    <a:pt x="823" y="4077"/>
                  </a:cubicBezTo>
                  <a:cubicBezTo>
                    <a:pt x="843" y="4077"/>
                    <a:pt x="863" y="4075"/>
                    <a:pt x="882" y="4071"/>
                  </a:cubicBezTo>
                  <a:cubicBezTo>
                    <a:pt x="927" y="4076"/>
                    <a:pt x="972" y="4079"/>
                    <a:pt x="1016" y="4079"/>
                  </a:cubicBezTo>
                  <a:cubicBezTo>
                    <a:pt x="1518" y="4079"/>
                    <a:pt x="2016" y="3783"/>
                    <a:pt x="2463" y="3615"/>
                  </a:cubicBezTo>
                  <a:cubicBezTo>
                    <a:pt x="2645" y="3615"/>
                    <a:pt x="2767" y="3676"/>
                    <a:pt x="2949" y="3737"/>
                  </a:cubicBezTo>
                  <a:cubicBezTo>
                    <a:pt x="3083" y="3782"/>
                    <a:pt x="3218" y="3925"/>
                    <a:pt x="3352" y="3925"/>
                  </a:cubicBezTo>
                  <a:cubicBezTo>
                    <a:pt x="3400" y="3925"/>
                    <a:pt x="3448" y="3907"/>
                    <a:pt x="3496" y="3859"/>
                  </a:cubicBezTo>
                  <a:cubicBezTo>
                    <a:pt x="4043" y="3372"/>
                    <a:pt x="4195" y="2643"/>
                    <a:pt x="4165" y="1913"/>
                  </a:cubicBezTo>
                  <a:cubicBezTo>
                    <a:pt x="4165" y="1883"/>
                    <a:pt x="4165" y="1853"/>
                    <a:pt x="4165" y="1822"/>
                  </a:cubicBezTo>
                  <a:cubicBezTo>
                    <a:pt x="4195" y="1883"/>
                    <a:pt x="4256" y="1944"/>
                    <a:pt x="4317" y="1974"/>
                  </a:cubicBezTo>
                  <a:cubicBezTo>
                    <a:pt x="4347" y="2004"/>
                    <a:pt x="4378" y="2035"/>
                    <a:pt x="4439" y="2065"/>
                  </a:cubicBezTo>
                  <a:cubicBezTo>
                    <a:pt x="4226" y="2308"/>
                    <a:pt x="4165" y="3220"/>
                    <a:pt x="4135" y="3463"/>
                  </a:cubicBezTo>
                  <a:cubicBezTo>
                    <a:pt x="4112" y="3457"/>
                    <a:pt x="4091" y="3454"/>
                    <a:pt x="4071" y="3454"/>
                  </a:cubicBezTo>
                  <a:cubicBezTo>
                    <a:pt x="3903" y="3454"/>
                    <a:pt x="3831" y="3665"/>
                    <a:pt x="3831" y="3828"/>
                  </a:cubicBezTo>
                  <a:cubicBezTo>
                    <a:pt x="3557" y="4011"/>
                    <a:pt x="3861" y="4284"/>
                    <a:pt x="3922" y="4467"/>
                  </a:cubicBezTo>
                  <a:cubicBezTo>
                    <a:pt x="4013" y="4649"/>
                    <a:pt x="4043" y="4831"/>
                    <a:pt x="4104" y="5014"/>
                  </a:cubicBezTo>
                  <a:cubicBezTo>
                    <a:pt x="4310" y="5308"/>
                    <a:pt x="4146" y="6141"/>
                    <a:pt x="4575" y="6141"/>
                  </a:cubicBezTo>
                  <a:cubicBezTo>
                    <a:pt x="4590" y="6141"/>
                    <a:pt x="4605" y="6140"/>
                    <a:pt x="4621" y="6138"/>
                  </a:cubicBezTo>
                  <a:cubicBezTo>
                    <a:pt x="4685" y="6145"/>
                    <a:pt x="4772" y="6152"/>
                    <a:pt x="4866" y="6156"/>
                  </a:cubicBezTo>
                  <a:lnTo>
                    <a:pt x="4866" y="6156"/>
                  </a:lnTo>
                  <a:cubicBezTo>
                    <a:pt x="4793" y="6162"/>
                    <a:pt x="4721" y="6176"/>
                    <a:pt x="4651" y="6199"/>
                  </a:cubicBezTo>
                  <a:cubicBezTo>
                    <a:pt x="4530" y="6169"/>
                    <a:pt x="4408" y="6138"/>
                    <a:pt x="4287" y="6138"/>
                  </a:cubicBezTo>
                  <a:cubicBezTo>
                    <a:pt x="4256" y="6138"/>
                    <a:pt x="4195" y="6138"/>
                    <a:pt x="4165" y="6169"/>
                  </a:cubicBezTo>
                  <a:cubicBezTo>
                    <a:pt x="3101" y="5865"/>
                    <a:pt x="1977" y="5682"/>
                    <a:pt x="943" y="5226"/>
                  </a:cubicBezTo>
                  <a:cubicBezTo>
                    <a:pt x="923" y="5213"/>
                    <a:pt x="899" y="5207"/>
                    <a:pt x="874" y="5207"/>
                  </a:cubicBezTo>
                  <a:cubicBezTo>
                    <a:pt x="790" y="5207"/>
                    <a:pt x="693" y="5277"/>
                    <a:pt x="670" y="5348"/>
                  </a:cubicBezTo>
                  <a:cubicBezTo>
                    <a:pt x="578" y="5591"/>
                    <a:pt x="882" y="5682"/>
                    <a:pt x="1034" y="5743"/>
                  </a:cubicBezTo>
                  <a:cubicBezTo>
                    <a:pt x="518" y="6260"/>
                    <a:pt x="2007" y="6473"/>
                    <a:pt x="2311" y="6625"/>
                  </a:cubicBezTo>
                  <a:cubicBezTo>
                    <a:pt x="2888" y="6929"/>
                    <a:pt x="3922" y="6929"/>
                    <a:pt x="4591" y="7111"/>
                  </a:cubicBezTo>
                  <a:cubicBezTo>
                    <a:pt x="4651" y="7111"/>
                    <a:pt x="4712" y="7081"/>
                    <a:pt x="4773" y="7081"/>
                  </a:cubicBezTo>
                  <a:cubicBezTo>
                    <a:pt x="4803" y="7445"/>
                    <a:pt x="5533" y="7324"/>
                    <a:pt x="5806" y="7415"/>
                  </a:cubicBezTo>
                  <a:cubicBezTo>
                    <a:pt x="6009" y="7415"/>
                    <a:pt x="6306" y="7564"/>
                    <a:pt x="6536" y="7564"/>
                  </a:cubicBezTo>
                  <a:cubicBezTo>
                    <a:pt x="6651" y="7564"/>
                    <a:pt x="6749" y="7526"/>
                    <a:pt x="6810" y="7415"/>
                  </a:cubicBezTo>
                  <a:cubicBezTo>
                    <a:pt x="6961" y="7476"/>
                    <a:pt x="7113" y="7536"/>
                    <a:pt x="7265" y="7597"/>
                  </a:cubicBezTo>
                  <a:cubicBezTo>
                    <a:pt x="7509" y="7688"/>
                    <a:pt x="7752" y="7749"/>
                    <a:pt x="7995" y="7780"/>
                  </a:cubicBezTo>
                  <a:cubicBezTo>
                    <a:pt x="8086" y="7780"/>
                    <a:pt x="8177" y="7780"/>
                    <a:pt x="8268" y="7719"/>
                  </a:cubicBezTo>
                  <a:cubicBezTo>
                    <a:pt x="8360" y="7719"/>
                    <a:pt x="8481" y="7719"/>
                    <a:pt x="8572" y="7749"/>
                  </a:cubicBezTo>
                  <a:cubicBezTo>
                    <a:pt x="9576" y="7871"/>
                    <a:pt x="10579" y="7901"/>
                    <a:pt x="11612" y="8023"/>
                  </a:cubicBezTo>
                  <a:cubicBezTo>
                    <a:pt x="11751" y="8023"/>
                    <a:pt x="11900" y="8043"/>
                    <a:pt x="12047" y="8043"/>
                  </a:cubicBezTo>
                  <a:cubicBezTo>
                    <a:pt x="12158" y="8043"/>
                    <a:pt x="12268" y="8032"/>
                    <a:pt x="12372" y="7992"/>
                  </a:cubicBezTo>
                  <a:cubicBezTo>
                    <a:pt x="12554" y="7901"/>
                    <a:pt x="12706" y="7628"/>
                    <a:pt x="12615" y="7445"/>
                  </a:cubicBezTo>
                  <a:cubicBezTo>
                    <a:pt x="12524" y="7293"/>
                    <a:pt x="12311" y="7324"/>
                    <a:pt x="12159" y="7293"/>
                  </a:cubicBezTo>
                  <a:cubicBezTo>
                    <a:pt x="11278" y="7172"/>
                    <a:pt x="10366" y="7141"/>
                    <a:pt x="9484" y="7020"/>
                  </a:cubicBezTo>
                  <a:cubicBezTo>
                    <a:pt x="9484" y="6898"/>
                    <a:pt x="9484" y="6777"/>
                    <a:pt x="9484" y="6655"/>
                  </a:cubicBezTo>
                  <a:cubicBezTo>
                    <a:pt x="9727" y="5682"/>
                    <a:pt x="10275" y="4710"/>
                    <a:pt x="11186" y="4223"/>
                  </a:cubicBezTo>
                  <a:cubicBezTo>
                    <a:pt x="11278" y="4132"/>
                    <a:pt x="11278" y="4071"/>
                    <a:pt x="11278" y="4011"/>
                  </a:cubicBezTo>
                  <a:lnTo>
                    <a:pt x="11430" y="4011"/>
                  </a:lnTo>
                  <a:cubicBezTo>
                    <a:pt x="11703" y="4315"/>
                    <a:pt x="12068" y="4467"/>
                    <a:pt x="12402" y="4619"/>
                  </a:cubicBezTo>
                  <a:cubicBezTo>
                    <a:pt x="12457" y="4655"/>
                    <a:pt x="12517" y="4671"/>
                    <a:pt x="12577" y="4671"/>
                  </a:cubicBezTo>
                  <a:cubicBezTo>
                    <a:pt x="12818" y="4671"/>
                    <a:pt x="13053" y="4412"/>
                    <a:pt x="12858" y="4193"/>
                  </a:cubicBezTo>
                  <a:cubicBezTo>
                    <a:pt x="12463" y="3980"/>
                    <a:pt x="12098" y="3707"/>
                    <a:pt x="11855" y="3342"/>
                  </a:cubicBezTo>
                  <a:cubicBezTo>
                    <a:pt x="11521" y="2886"/>
                    <a:pt x="11247" y="2339"/>
                    <a:pt x="11247" y="1761"/>
                  </a:cubicBezTo>
                  <a:cubicBezTo>
                    <a:pt x="11234" y="1614"/>
                    <a:pt x="11132" y="1549"/>
                    <a:pt x="11027" y="1549"/>
                  </a:cubicBezTo>
                  <a:cubicBezTo>
                    <a:pt x="10894" y="1549"/>
                    <a:pt x="10757" y="1652"/>
                    <a:pt x="10791" y="1822"/>
                  </a:cubicBezTo>
                  <a:cubicBezTo>
                    <a:pt x="10335" y="1944"/>
                    <a:pt x="10579" y="2734"/>
                    <a:pt x="10579" y="3099"/>
                  </a:cubicBezTo>
                  <a:cubicBezTo>
                    <a:pt x="10639" y="3312"/>
                    <a:pt x="10579" y="3707"/>
                    <a:pt x="10761" y="3828"/>
                  </a:cubicBezTo>
                  <a:cubicBezTo>
                    <a:pt x="10123" y="3980"/>
                    <a:pt x="9727" y="4588"/>
                    <a:pt x="9363" y="5166"/>
                  </a:cubicBezTo>
                  <a:cubicBezTo>
                    <a:pt x="9363" y="5074"/>
                    <a:pt x="9302" y="4983"/>
                    <a:pt x="9120" y="4892"/>
                  </a:cubicBezTo>
                  <a:cubicBezTo>
                    <a:pt x="8025" y="4315"/>
                    <a:pt x="7357" y="2795"/>
                    <a:pt x="7691" y="1609"/>
                  </a:cubicBezTo>
                  <a:cubicBezTo>
                    <a:pt x="7752" y="1549"/>
                    <a:pt x="7782" y="1457"/>
                    <a:pt x="7843" y="1427"/>
                  </a:cubicBezTo>
                  <a:cubicBezTo>
                    <a:pt x="7965" y="1336"/>
                    <a:pt x="7965" y="1214"/>
                    <a:pt x="7904" y="1123"/>
                  </a:cubicBezTo>
                  <a:cubicBezTo>
                    <a:pt x="8056" y="1032"/>
                    <a:pt x="8147" y="941"/>
                    <a:pt x="8147" y="758"/>
                  </a:cubicBezTo>
                  <a:cubicBezTo>
                    <a:pt x="8125" y="536"/>
                    <a:pt x="8021" y="464"/>
                    <a:pt x="7882" y="464"/>
                  </a:cubicBezTo>
                  <a:cubicBezTo>
                    <a:pt x="7641" y="464"/>
                    <a:pt x="7295" y="678"/>
                    <a:pt x="7083" y="697"/>
                  </a:cubicBezTo>
                  <a:cubicBezTo>
                    <a:pt x="6679" y="804"/>
                    <a:pt x="6240" y="866"/>
                    <a:pt x="5800" y="866"/>
                  </a:cubicBezTo>
                  <a:cubicBezTo>
                    <a:pt x="4983" y="866"/>
                    <a:pt x="4159" y="653"/>
                    <a:pt x="3527" y="120"/>
                  </a:cubicBezTo>
                  <a:cubicBezTo>
                    <a:pt x="3480" y="35"/>
                    <a:pt x="3409" y="0"/>
                    <a:pt x="3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7">
              <a:extLst>
                <a:ext uri="{FF2B5EF4-FFF2-40B4-BE49-F238E27FC236}">
                  <a16:creationId xmlns:a16="http://schemas.microsoft.com/office/drawing/2014/main" id="{E7824CFF-99DA-6AEC-3DA0-685012267769}"/>
                </a:ext>
              </a:extLst>
            </p:cNvPr>
            <p:cNvSpPr/>
            <p:nvPr/>
          </p:nvSpPr>
          <p:spPr>
            <a:xfrm>
              <a:off x="9716250" y="17609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65"/>
                    <a:pt x="92" y="457"/>
                    <a:pt x="244" y="457"/>
                  </a:cubicBezTo>
                  <a:cubicBezTo>
                    <a:pt x="365" y="457"/>
                    <a:pt x="457" y="365"/>
                    <a:pt x="457" y="244"/>
                  </a:cubicBezTo>
                  <a:cubicBezTo>
                    <a:pt x="45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7">
              <a:extLst>
                <a:ext uri="{FF2B5EF4-FFF2-40B4-BE49-F238E27FC236}">
                  <a16:creationId xmlns:a16="http://schemas.microsoft.com/office/drawing/2014/main" id="{9609FAFC-335F-C57A-D793-F656449F0775}"/>
                </a:ext>
              </a:extLst>
            </p:cNvPr>
            <p:cNvSpPr/>
            <p:nvPr/>
          </p:nvSpPr>
          <p:spPr>
            <a:xfrm>
              <a:off x="9731450" y="1764000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5"/>
                    <a:pt x="92" y="426"/>
                    <a:pt x="213" y="426"/>
                  </a:cubicBezTo>
                  <a:cubicBezTo>
                    <a:pt x="335" y="426"/>
                    <a:pt x="426" y="335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7">
              <a:extLst>
                <a:ext uri="{FF2B5EF4-FFF2-40B4-BE49-F238E27FC236}">
                  <a16:creationId xmlns:a16="http://schemas.microsoft.com/office/drawing/2014/main" id="{8F9C1A9D-815E-5130-18F2-517B00396709}"/>
                </a:ext>
              </a:extLst>
            </p:cNvPr>
            <p:cNvSpPr/>
            <p:nvPr/>
          </p:nvSpPr>
          <p:spPr>
            <a:xfrm>
              <a:off x="9676750" y="16933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4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7">
              <a:extLst>
                <a:ext uri="{FF2B5EF4-FFF2-40B4-BE49-F238E27FC236}">
                  <a16:creationId xmlns:a16="http://schemas.microsoft.com/office/drawing/2014/main" id="{228BAEA4-A1D1-0B71-90EF-140F63BF7162}"/>
                </a:ext>
              </a:extLst>
            </p:cNvPr>
            <p:cNvSpPr/>
            <p:nvPr/>
          </p:nvSpPr>
          <p:spPr>
            <a:xfrm>
              <a:off x="9492075" y="16606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6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7">
              <a:extLst>
                <a:ext uri="{FF2B5EF4-FFF2-40B4-BE49-F238E27FC236}">
                  <a16:creationId xmlns:a16="http://schemas.microsoft.com/office/drawing/2014/main" id="{3F3CC843-C077-B5ED-733C-6C8E5A2EE869}"/>
                </a:ext>
              </a:extLst>
            </p:cNvPr>
            <p:cNvSpPr/>
            <p:nvPr/>
          </p:nvSpPr>
          <p:spPr>
            <a:xfrm>
              <a:off x="9503475" y="165305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57" y="335"/>
                    <a:pt x="457" y="213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7">
              <a:extLst>
                <a:ext uri="{FF2B5EF4-FFF2-40B4-BE49-F238E27FC236}">
                  <a16:creationId xmlns:a16="http://schemas.microsoft.com/office/drawing/2014/main" id="{E1EB1BB0-E69F-FE05-AB59-6EDF5EDBC5A6}"/>
                </a:ext>
              </a:extLst>
            </p:cNvPr>
            <p:cNvSpPr/>
            <p:nvPr/>
          </p:nvSpPr>
          <p:spPr>
            <a:xfrm>
              <a:off x="9533125" y="17313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7">
              <a:extLst>
                <a:ext uri="{FF2B5EF4-FFF2-40B4-BE49-F238E27FC236}">
                  <a16:creationId xmlns:a16="http://schemas.microsoft.com/office/drawing/2014/main" id="{4B8B66CF-5E83-1A25-B22E-EC683CD281F1}"/>
                </a:ext>
              </a:extLst>
            </p:cNvPr>
            <p:cNvSpPr/>
            <p:nvPr/>
          </p:nvSpPr>
          <p:spPr>
            <a:xfrm>
              <a:off x="9456375" y="1615825"/>
              <a:ext cx="78450" cy="35575"/>
            </a:xfrm>
            <a:custGeom>
              <a:avLst/>
              <a:gdLst/>
              <a:ahLst/>
              <a:cxnLst/>
              <a:rect l="l" t="t" r="r" b="b"/>
              <a:pathLst>
                <a:path w="3138" h="1423" extrusionOk="0">
                  <a:moveTo>
                    <a:pt x="2128" y="0"/>
                  </a:moveTo>
                  <a:cubicBezTo>
                    <a:pt x="1733" y="152"/>
                    <a:pt x="1338" y="365"/>
                    <a:pt x="943" y="517"/>
                  </a:cubicBezTo>
                  <a:cubicBezTo>
                    <a:pt x="791" y="578"/>
                    <a:pt x="547" y="669"/>
                    <a:pt x="639" y="882"/>
                  </a:cubicBezTo>
                  <a:cubicBezTo>
                    <a:pt x="426" y="1003"/>
                    <a:pt x="0" y="912"/>
                    <a:pt x="31" y="1246"/>
                  </a:cubicBezTo>
                  <a:cubicBezTo>
                    <a:pt x="56" y="1370"/>
                    <a:pt x="169" y="1422"/>
                    <a:pt x="332" y="1422"/>
                  </a:cubicBezTo>
                  <a:cubicBezTo>
                    <a:pt x="1129" y="1422"/>
                    <a:pt x="3137" y="177"/>
                    <a:pt x="212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7">
              <a:extLst>
                <a:ext uri="{FF2B5EF4-FFF2-40B4-BE49-F238E27FC236}">
                  <a16:creationId xmlns:a16="http://schemas.microsoft.com/office/drawing/2014/main" id="{825E6E03-386D-8F7B-0CB4-53BD7FCE46FE}"/>
                </a:ext>
              </a:extLst>
            </p:cNvPr>
            <p:cNvSpPr/>
            <p:nvPr/>
          </p:nvSpPr>
          <p:spPr>
            <a:xfrm>
              <a:off x="9566550" y="1572975"/>
              <a:ext cx="76200" cy="23750"/>
            </a:xfrm>
            <a:custGeom>
              <a:avLst/>
              <a:gdLst/>
              <a:ahLst/>
              <a:cxnLst/>
              <a:rect l="l" t="t" r="r" b="b"/>
              <a:pathLst>
                <a:path w="3048" h="950" extrusionOk="0">
                  <a:moveTo>
                    <a:pt x="849" y="0"/>
                  </a:moveTo>
                  <a:cubicBezTo>
                    <a:pt x="722" y="0"/>
                    <a:pt x="611" y="37"/>
                    <a:pt x="548" y="164"/>
                  </a:cubicBezTo>
                  <a:cubicBezTo>
                    <a:pt x="437" y="136"/>
                    <a:pt x="377" y="8"/>
                    <a:pt x="252" y="8"/>
                  </a:cubicBezTo>
                  <a:cubicBezTo>
                    <a:pt x="240" y="8"/>
                    <a:pt x="227" y="9"/>
                    <a:pt x="213" y="12"/>
                  </a:cubicBezTo>
                  <a:cubicBezTo>
                    <a:pt x="92" y="42"/>
                    <a:pt x="1" y="164"/>
                    <a:pt x="31" y="286"/>
                  </a:cubicBezTo>
                  <a:cubicBezTo>
                    <a:pt x="274" y="711"/>
                    <a:pt x="943" y="833"/>
                    <a:pt x="1399" y="924"/>
                  </a:cubicBezTo>
                  <a:cubicBezTo>
                    <a:pt x="1547" y="924"/>
                    <a:pt x="1819" y="949"/>
                    <a:pt x="2098" y="949"/>
                  </a:cubicBezTo>
                  <a:cubicBezTo>
                    <a:pt x="2563" y="949"/>
                    <a:pt x="3048" y="878"/>
                    <a:pt x="3010" y="498"/>
                  </a:cubicBezTo>
                  <a:cubicBezTo>
                    <a:pt x="2988" y="369"/>
                    <a:pt x="2875" y="331"/>
                    <a:pt x="2745" y="331"/>
                  </a:cubicBezTo>
                  <a:cubicBezTo>
                    <a:pt x="2693" y="331"/>
                    <a:pt x="2637" y="338"/>
                    <a:pt x="2584" y="346"/>
                  </a:cubicBezTo>
                  <a:cubicBezTo>
                    <a:pt x="2524" y="103"/>
                    <a:pt x="2250" y="164"/>
                    <a:pt x="2068" y="134"/>
                  </a:cubicBezTo>
                  <a:cubicBezTo>
                    <a:pt x="1931" y="134"/>
                    <a:pt x="1726" y="31"/>
                    <a:pt x="1555" y="31"/>
                  </a:cubicBezTo>
                  <a:cubicBezTo>
                    <a:pt x="1498" y="31"/>
                    <a:pt x="1444" y="42"/>
                    <a:pt x="1399" y="73"/>
                  </a:cubicBezTo>
                  <a:cubicBezTo>
                    <a:pt x="1239" y="73"/>
                    <a:pt x="1028" y="0"/>
                    <a:pt x="84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7">
              <a:extLst>
                <a:ext uri="{FF2B5EF4-FFF2-40B4-BE49-F238E27FC236}">
                  <a16:creationId xmlns:a16="http://schemas.microsoft.com/office/drawing/2014/main" id="{EDADC399-6A53-22F7-9757-BC56309C00FE}"/>
                </a:ext>
              </a:extLst>
            </p:cNvPr>
            <p:cNvSpPr/>
            <p:nvPr/>
          </p:nvSpPr>
          <p:spPr>
            <a:xfrm>
              <a:off x="9489050" y="1698825"/>
              <a:ext cx="68400" cy="31950"/>
            </a:xfrm>
            <a:custGeom>
              <a:avLst/>
              <a:gdLst/>
              <a:ahLst/>
              <a:cxnLst/>
              <a:rect l="l" t="t" r="r" b="b"/>
              <a:pathLst>
                <a:path w="2736" h="1278" extrusionOk="0">
                  <a:moveTo>
                    <a:pt x="863" y="1"/>
                  </a:moveTo>
                  <a:cubicBezTo>
                    <a:pt x="768" y="1"/>
                    <a:pt x="684" y="24"/>
                    <a:pt x="639" y="115"/>
                  </a:cubicBezTo>
                  <a:cubicBezTo>
                    <a:pt x="547" y="84"/>
                    <a:pt x="456" y="84"/>
                    <a:pt x="395" y="84"/>
                  </a:cubicBezTo>
                  <a:cubicBezTo>
                    <a:pt x="304" y="84"/>
                    <a:pt x="183" y="115"/>
                    <a:pt x="152" y="206"/>
                  </a:cubicBezTo>
                  <a:cubicBezTo>
                    <a:pt x="0" y="601"/>
                    <a:pt x="699" y="662"/>
                    <a:pt x="943" y="784"/>
                  </a:cubicBezTo>
                  <a:cubicBezTo>
                    <a:pt x="1459" y="936"/>
                    <a:pt x="1915" y="1148"/>
                    <a:pt x="2432" y="1270"/>
                  </a:cubicBezTo>
                  <a:cubicBezTo>
                    <a:pt x="2453" y="1275"/>
                    <a:pt x="2474" y="1278"/>
                    <a:pt x="2494" y="1278"/>
                  </a:cubicBezTo>
                  <a:cubicBezTo>
                    <a:pt x="2593" y="1278"/>
                    <a:pt x="2680" y="1219"/>
                    <a:pt x="2706" y="1118"/>
                  </a:cubicBezTo>
                  <a:cubicBezTo>
                    <a:pt x="2736" y="966"/>
                    <a:pt x="2645" y="875"/>
                    <a:pt x="2493" y="814"/>
                  </a:cubicBezTo>
                  <a:cubicBezTo>
                    <a:pt x="2493" y="753"/>
                    <a:pt x="2493" y="692"/>
                    <a:pt x="2462" y="632"/>
                  </a:cubicBezTo>
                  <a:cubicBezTo>
                    <a:pt x="2250" y="419"/>
                    <a:pt x="1915" y="358"/>
                    <a:pt x="1642" y="267"/>
                  </a:cubicBezTo>
                  <a:cubicBezTo>
                    <a:pt x="1581" y="54"/>
                    <a:pt x="1307" y="84"/>
                    <a:pt x="1155" y="24"/>
                  </a:cubicBezTo>
                  <a:cubicBezTo>
                    <a:pt x="1064" y="24"/>
                    <a:pt x="958" y="1"/>
                    <a:pt x="86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7">
              <a:extLst>
                <a:ext uri="{FF2B5EF4-FFF2-40B4-BE49-F238E27FC236}">
                  <a16:creationId xmlns:a16="http://schemas.microsoft.com/office/drawing/2014/main" id="{0D5759A2-EC8A-6B2A-F72D-31A872F38EEB}"/>
                </a:ext>
              </a:extLst>
            </p:cNvPr>
            <p:cNvSpPr/>
            <p:nvPr/>
          </p:nvSpPr>
          <p:spPr>
            <a:xfrm>
              <a:off x="9598475" y="1671425"/>
              <a:ext cx="29650" cy="65375"/>
            </a:xfrm>
            <a:custGeom>
              <a:avLst/>
              <a:gdLst/>
              <a:ahLst/>
              <a:cxnLst/>
              <a:rect l="l" t="t" r="r" b="b"/>
              <a:pathLst>
                <a:path w="1186" h="2615" extrusionOk="0">
                  <a:moveTo>
                    <a:pt x="643" y="0"/>
                  </a:moveTo>
                  <a:cubicBezTo>
                    <a:pt x="607" y="0"/>
                    <a:pt x="565" y="8"/>
                    <a:pt x="517" y="25"/>
                  </a:cubicBezTo>
                  <a:cubicBezTo>
                    <a:pt x="0" y="725"/>
                    <a:pt x="365" y="1788"/>
                    <a:pt x="669" y="2518"/>
                  </a:cubicBezTo>
                  <a:cubicBezTo>
                    <a:pt x="737" y="2586"/>
                    <a:pt x="806" y="2615"/>
                    <a:pt x="867" y="2615"/>
                  </a:cubicBezTo>
                  <a:cubicBezTo>
                    <a:pt x="1049" y="2615"/>
                    <a:pt x="1163" y="2358"/>
                    <a:pt x="1003" y="2153"/>
                  </a:cubicBezTo>
                  <a:cubicBezTo>
                    <a:pt x="1186" y="2032"/>
                    <a:pt x="1064" y="1849"/>
                    <a:pt x="1003" y="1697"/>
                  </a:cubicBezTo>
                  <a:cubicBezTo>
                    <a:pt x="912" y="1393"/>
                    <a:pt x="851" y="1028"/>
                    <a:pt x="851" y="694"/>
                  </a:cubicBezTo>
                  <a:cubicBezTo>
                    <a:pt x="851" y="479"/>
                    <a:pt x="923" y="0"/>
                    <a:pt x="6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7">
              <a:extLst>
                <a:ext uri="{FF2B5EF4-FFF2-40B4-BE49-F238E27FC236}">
                  <a16:creationId xmlns:a16="http://schemas.microsoft.com/office/drawing/2014/main" id="{2339F6F3-2A57-E9EE-00CF-DCA127735D57}"/>
                </a:ext>
              </a:extLst>
            </p:cNvPr>
            <p:cNvSpPr/>
            <p:nvPr/>
          </p:nvSpPr>
          <p:spPr>
            <a:xfrm>
              <a:off x="9681300" y="1634325"/>
              <a:ext cx="40800" cy="63300"/>
            </a:xfrm>
            <a:custGeom>
              <a:avLst/>
              <a:gdLst/>
              <a:ahLst/>
              <a:cxnLst/>
              <a:rect l="l" t="t" r="r" b="b"/>
              <a:pathLst>
                <a:path w="1632" h="2532" extrusionOk="0">
                  <a:moveTo>
                    <a:pt x="372" y="1"/>
                  </a:moveTo>
                  <a:cubicBezTo>
                    <a:pt x="289" y="1"/>
                    <a:pt x="201" y="44"/>
                    <a:pt x="152" y="142"/>
                  </a:cubicBezTo>
                  <a:cubicBezTo>
                    <a:pt x="0" y="1023"/>
                    <a:pt x="456" y="1965"/>
                    <a:pt x="1155" y="2482"/>
                  </a:cubicBezTo>
                  <a:cubicBezTo>
                    <a:pt x="1213" y="2517"/>
                    <a:pt x="1267" y="2532"/>
                    <a:pt x="1316" y="2532"/>
                  </a:cubicBezTo>
                  <a:cubicBezTo>
                    <a:pt x="1525" y="2532"/>
                    <a:pt x="1632" y="2259"/>
                    <a:pt x="1459" y="2087"/>
                  </a:cubicBezTo>
                  <a:cubicBezTo>
                    <a:pt x="1490" y="2057"/>
                    <a:pt x="1551" y="1996"/>
                    <a:pt x="1551" y="1935"/>
                  </a:cubicBezTo>
                  <a:cubicBezTo>
                    <a:pt x="1551" y="1844"/>
                    <a:pt x="1520" y="1753"/>
                    <a:pt x="1490" y="1661"/>
                  </a:cubicBezTo>
                  <a:cubicBezTo>
                    <a:pt x="1551" y="1479"/>
                    <a:pt x="1399" y="1297"/>
                    <a:pt x="1368" y="1114"/>
                  </a:cubicBezTo>
                  <a:cubicBezTo>
                    <a:pt x="1287" y="952"/>
                    <a:pt x="1230" y="644"/>
                    <a:pt x="1024" y="644"/>
                  </a:cubicBezTo>
                  <a:cubicBezTo>
                    <a:pt x="999" y="644"/>
                    <a:pt x="972" y="648"/>
                    <a:pt x="943" y="658"/>
                  </a:cubicBezTo>
                  <a:cubicBezTo>
                    <a:pt x="851" y="506"/>
                    <a:pt x="791" y="263"/>
                    <a:pt x="578" y="263"/>
                  </a:cubicBezTo>
                  <a:cubicBezTo>
                    <a:pt x="614" y="99"/>
                    <a:pt x="498" y="1"/>
                    <a:pt x="372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7">
              <a:extLst>
                <a:ext uri="{FF2B5EF4-FFF2-40B4-BE49-F238E27FC236}">
                  <a16:creationId xmlns:a16="http://schemas.microsoft.com/office/drawing/2014/main" id="{7317D368-8E33-044F-D2E2-E6CDC3E485D7}"/>
                </a:ext>
              </a:extLst>
            </p:cNvPr>
            <p:cNvSpPr/>
            <p:nvPr/>
          </p:nvSpPr>
          <p:spPr>
            <a:xfrm>
              <a:off x="9761075" y="1644350"/>
              <a:ext cx="38275" cy="46925"/>
            </a:xfrm>
            <a:custGeom>
              <a:avLst/>
              <a:gdLst/>
              <a:ahLst/>
              <a:cxnLst/>
              <a:rect l="l" t="t" r="r" b="b"/>
              <a:pathLst>
                <a:path w="1531" h="1877" extrusionOk="0">
                  <a:moveTo>
                    <a:pt x="263" y="1"/>
                  </a:moveTo>
                  <a:cubicBezTo>
                    <a:pt x="238" y="1"/>
                    <a:pt x="211" y="5"/>
                    <a:pt x="183" y="14"/>
                  </a:cubicBezTo>
                  <a:cubicBezTo>
                    <a:pt x="62" y="45"/>
                    <a:pt x="1" y="166"/>
                    <a:pt x="31" y="288"/>
                  </a:cubicBezTo>
                  <a:cubicBezTo>
                    <a:pt x="244" y="896"/>
                    <a:pt x="487" y="1534"/>
                    <a:pt x="1095" y="1838"/>
                  </a:cubicBezTo>
                  <a:cubicBezTo>
                    <a:pt x="1136" y="1865"/>
                    <a:pt x="1181" y="1877"/>
                    <a:pt x="1225" y="1877"/>
                  </a:cubicBezTo>
                  <a:cubicBezTo>
                    <a:pt x="1381" y="1877"/>
                    <a:pt x="1531" y="1730"/>
                    <a:pt x="1460" y="1564"/>
                  </a:cubicBezTo>
                  <a:cubicBezTo>
                    <a:pt x="1399" y="1443"/>
                    <a:pt x="1278" y="1352"/>
                    <a:pt x="1186" y="1230"/>
                  </a:cubicBezTo>
                  <a:cubicBezTo>
                    <a:pt x="1278" y="956"/>
                    <a:pt x="1034" y="774"/>
                    <a:pt x="943" y="561"/>
                  </a:cubicBezTo>
                  <a:cubicBezTo>
                    <a:pt x="869" y="438"/>
                    <a:pt x="775" y="255"/>
                    <a:pt x="629" y="255"/>
                  </a:cubicBezTo>
                  <a:cubicBezTo>
                    <a:pt x="595" y="255"/>
                    <a:pt x="558" y="265"/>
                    <a:pt x="518" y="288"/>
                  </a:cubicBezTo>
                  <a:cubicBezTo>
                    <a:pt x="492" y="133"/>
                    <a:pt x="401" y="1"/>
                    <a:pt x="26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7">
              <a:extLst>
                <a:ext uri="{FF2B5EF4-FFF2-40B4-BE49-F238E27FC236}">
                  <a16:creationId xmlns:a16="http://schemas.microsoft.com/office/drawing/2014/main" id="{7CBA24F6-2885-76C8-4242-E609E6333165}"/>
                </a:ext>
              </a:extLst>
            </p:cNvPr>
            <p:cNvSpPr/>
            <p:nvPr/>
          </p:nvSpPr>
          <p:spPr>
            <a:xfrm>
              <a:off x="9734500" y="1706175"/>
              <a:ext cx="50175" cy="53475"/>
            </a:xfrm>
            <a:custGeom>
              <a:avLst/>
              <a:gdLst/>
              <a:ahLst/>
              <a:cxnLst/>
              <a:rect l="l" t="t" r="r" b="b"/>
              <a:pathLst>
                <a:path w="2007" h="2139" extrusionOk="0">
                  <a:moveTo>
                    <a:pt x="281" y="0"/>
                  </a:moveTo>
                  <a:cubicBezTo>
                    <a:pt x="216" y="0"/>
                    <a:pt x="148" y="28"/>
                    <a:pt x="91" y="94"/>
                  </a:cubicBezTo>
                  <a:cubicBezTo>
                    <a:pt x="0" y="307"/>
                    <a:pt x="122" y="581"/>
                    <a:pt x="213" y="793"/>
                  </a:cubicBezTo>
                  <a:cubicBezTo>
                    <a:pt x="517" y="1401"/>
                    <a:pt x="1034" y="1918"/>
                    <a:pt x="1672" y="2131"/>
                  </a:cubicBezTo>
                  <a:cubicBezTo>
                    <a:pt x="1693" y="2136"/>
                    <a:pt x="1714" y="2139"/>
                    <a:pt x="1736" y="2139"/>
                  </a:cubicBezTo>
                  <a:cubicBezTo>
                    <a:pt x="1841" y="2139"/>
                    <a:pt x="1945" y="2080"/>
                    <a:pt x="1945" y="1979"/>
                  </a:cubicBezTo>
                  <a:cubicBezTo>
                    <a:pt x="2006" y="1675"/>
                    <a:pt x="1581" y="1553"/>
                    <a:pt x="1459" y="1341"/>
                  </a:cubicBezTo>
                  <a:cubicBezTo>
                    <a:pt x="1490" y="1067"/>
                    <a:pt x="1186" y="885"/>
                    <a:pt x="1064" y="642"/>
                  </a:cubicBezTo>
                  <a:cubicBezTo>
                    <a:pt x="966" y="519"/>
                    <a:pt x="848" y="257"/>
                    <a:pt x="662" y="257"/>
                  </a:cubicBezTo>
                  <a:cubicBezTo>
                    <a:pt x="618" y="257"/>
                    <a:pt x="569" y="272"/>
                    <a:pt x="517" y="307"/>
                  </a:cubicBezTo>
                  <a:cubicBezTo>
                    <a:pt x="559" y="139"/>
                    <a:pt x="427" y="0"/>
                    <a:pt x="28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7">
              <a:extLst>
                <a:ext uri="{FF2B5EF4-FFF2-40B4-BE49-F238E27FC236}">
                  <a16:creationId xmlns:a16="http://schemas.microsoft.com/office/drawing/2014/main" id="{314C41FC-05DD-AD14-06B5-35488A6F4979}"/>
                </a:ext>
              </a:extLst>
            </p:cNvPr>
            <p:cNvSpPr/>
            <p:nvPr/>
          </p:nvSpPr>
          <p:spPr>
            <a:xfrm>
              <a:off x="9891800" y="1536775"/>
              <a:ext cx="124625" cy="44350"/>
            </a:xfrm>
            <a:custGeom>
              <a:avLst/>
              <a:gdLst/>
              <a:ahLst/>
              <a:cxnLst/>
              <a:rect l="l" t="t" r="r" b="b"/>
              <a:pathLst>
                <a:path w="4985" h="1774" extrusionOk="0">
                  <a:moveTo>
                    <a:pt x="0" y="1"/>
                  </a:moveTo>
                  <a:lnTo>
                    <a:pt x="0" y="1"/>
                  </a:lnTo>
                  <a:cubicBezTo>
                    <a:pt x="30" y="31"/>
                    <a:pt x="30" y="62"/>
                    <a:pt x="61" y="92"/>
                  </a:cubicBezTo>
                  <a:cubicBezTo>
                    <a:pt x="182" y="427"/>
                    <a:pt x="395" y="791"/>
                    <a:pt x="638" y="1065"/>
                  </a:cubicBezTo>
                  <a:cubicBezTo>
                    <a:pt x="1054" y="1567"/>
                    <a:pt x="1658" y="1773"/>
                    <a:pt x="2280" y="1773"/>
                  </a:cubicBezTo>
                  <a:cubicBezTo>
                    <a:pt x="2749" y="1773"/>
                    <a:pt x="3229" y="1656"/>
                    <a:pt x="3648" y="1460"/>
                  </a:cubicBezTo>
                  <a:cubicBezTo>
                    <a:pt x="4134" y="1186"/>
                    <a:pt x="4468" y="639"/>
                    <a:pt x="4985" y="396"/>
                  </a:cubicBezTo>
                  <a:cubicBezTo>
                    <a:pt x="4863" y="335"/>
                    <a:pt x="4742" y="305"/>
                    <a:pt x="4620" y="244"/>
                  </a:cubicBezTo>
                  <a:cubicBezTo>
                    <a:pt x="4559" y="214"/>
                    <a:pt x="4468" y="183"/>
                    <a:pt x="4407" y="153"/>
                  </a:cubicBezTo>
                  <a:cubicBezTo>
                    <a:pt x="4407" y="153"/>
                    <a:pt x="4407" y="123"/>
                    <a:pt x="4377" y="123"/>
                  </a:cubicBezTo>
                  <a:lnTo>
                    <a:pt x="4286" y="123"/>
                  </a:lnTo>
                  <a:cubicBezTo>
                    <a:pt x="4255" y="92"/>
                    <a:pt x="4225" y="92"/>
                    <a:pt x="4225" y="62"/>
                  </a:cubicBezTo>
                  <a:lnTo>
                    <a:pt x="4103" y="62"/>
                  </a:lnTo>
                  <a:cubicBezTo>
                    <a:pt x="3866" y="45"/>
                    <a:pt x="3626" y="37"/>
                    <a:pt x="3384" y="37"/>
                  </a:cubicBezTo>
                  <a:cubicBezTo>
                    <a:pt x="2760" y="37"/>
                    <a:pt x="2125" y="87"/>
                    <a:pt x="1489" y="153"/>
                  </a:cubicBezTo>
                  <a:cubicBezTo>
                    <a:pt x="1297" y="198"/>
                    <a:pt x="1105" y="222"/>
                    <a:pt x="915" y="222"/>
                  </a:cubicBezTo>
                  <a:cubicBezTo>
                    <a:pt x="596" y="222"/>
                    <a:pt x="286" y="154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7">
              <a:extLst>
                <a:ext uri="{FF2B5EF4-FFF2-40B4-BE49-F238E27FC236}">
                  <a16:creationId xmlns:a16="http://schemas.microsoft.com/office/drawing/2014/main" id="{247D1952-5358-D948-2F97-7FB5D70EAAEE}"/>
                </a:ext>
              </a:extLst>
            </p:cNvPr>
            <p:cNvSpPr/>
            <p:nvPr/>
          </p:nvSpPr>
          <p:spPr>
            <a:xfrm>
              <a:off x="9889825" y="1531675"/>
              <a:ext cx="48725" cy="56800"/>
            </a:xfrm>
            <a:custGeom>
              <a:avLst/>
              <a:gdLst/>
              <a:ahLst/>
              <a:cxnLst/>
              <a:rect l="l" t="t" r="r" b="b"/>
              <a:pathLst>
                <a:path w="1949" h="2272" extrusionOk="0">
                  <a:moveTo>
                    <a:pt x="1660" y="1"/>
                  </a:moveTo>
                  <a:cubicBezTo>
                    <a:pt x="1629" y="1"/>
                    <a:pt x="1598" y="8"/>
                    <a:pt x="1568" y="23"/>
                  </a:cubicBezTo>
                  <a:cubicBezTo>
                    <a:pt x="1416" y="114"/>
                    <a:pt x="1264" y="266"/>
                    <a:pt x="1173" y="387"/>
                  </a:cubicBezTo>
                  <a:cubicBezTo>
                    <a:pt x="1130" y="366"/>
                    <a:pt x="1072" y="344"/>
                    <a:pt x="1009" y="344"/>
                  </a:cubicBezTo>
                  <a:cubicBezTo>
                    <a:pt x="984" y="344"/>
                    <a:pt x="957" y="348"/>
                    <a:pt x="930" y="357"/>
                  </a:cubicBezTo>
                  <a:cubicBezTo>
                    <a:pt x="930" y="357"/>
                    <a:pt x="900" y="387"/>
                    <a:pt x="900" y="387"/>
                  </a:cubicBezTo>
                  <a:cubicBezTo>
                    <a:pt x="851" y="322"/>
                    <a:pt x="785" y="292"/>
                    <a:pt x="715" y="292"/>
                  </a:cubicBezTo>
                  <a:cubicBezTo>
                    <a:pt x="654" y="292"/>
                    <a:pt x="591" y="315"/>
                    <a:pt x="535" y="357"/>
                  </a:cubicBezTo>
                  <a:cubicBezTo>
                    <a:pt x="460" y="207"/>
                    <a:pt x="354" y="139"/>
                    <a:pt x="257" y="139"/>
                  </a:cubicBezTo>
                  <a:cubicBezTo>
                    <a:pt x="119" y="139"/>
                    <a:pt x="0" y="277"/>
                    <a:pt x="18" y="509"/>
                  </a:cubicBezTo>
                  <a:cubicBezTo>
                    <a:pt x="79" y="752"/>
                    <a:pt x="292" y="934"/>
                    <a:pt x="474" y="1086"/>
                  </a:cubicBezTo>
                  <a:cubicBezTo>
                    <a:pt x="505" y="1208"/>
                    <a:pt x="535" y="1360"/>
                    <a:pt x="687" y="1390"/>
                  </a:cubicBezTo>
                  <a:cubicBezTo>
                    <a:pt x="687" y="1421"/>
                    <a:pt x="687" y="1421"/>
                    <a:pt x="687" y="1421"/>
                  </a:cubicBezTo>
                  <a:cubicBezTo>
                    <a:pt x="717" y="1512"/>
                    <a:pt x="778" y="1573"/>
                    <a:pt x="839" y="1573"/>
                  </a:cubicBezTo>
                  <a:lnTo>
                    <a:pt x="869" y="1573"/>
                  </a:lnTo>
                  <a:cubicBezTo>
                    <a:pt x="869" y="1634"/>
                    <a:pt x="869" y="1725"/>
                    <a:pt x="869" y="1786"/>
                  </a:cubicBezTo>
                  <a:cubicBezTo>
                    <a:pt x="914" y="1875"/>
                    <a:pt x="1007" y="1931"/>
                    <a:pt x="1102" y="1931"/>
                  </a:cubicBezTo>
                  <a:cubicBezTo>
                    <a:pt x="1136" y="1931"/>
                    <a:pt x="1171" y="1923"/>
                    <a:pt x="1204" y="1907"/>
                  </a:cubicBezTo>
                  <a:lnTo>
                    <a:pt x="1264" y="2059"/>
                  </a:lnTo>
                  <a:cubicBezTo>
                    <a:pt x="1264" y="2181"/>
                    <a:pt x="1356" y="2272"/>
                    <a:pt x="1447" y="2272"/>
                  </a:cubicBezTo>
                  <a:cubicBezTo>
                    <a:pt x="1720" y="2272"/>
                    <a:pt x="1751" y="1998"/>
                    <a:pt x="1660" y="1816"/>
                  </a:cubicBezTo>
                  <a:cubicBezTo>
                    <a:pt x="1568" y="1451"/>
                    <a:pt x="1568" y="1056"/>
                    <a:pt x="1660" y="722"/>
                  </a:cubicBezTo>
                  <a:cubicBezTo>
                    <a:pt x="1720" y="600"/>
                    <a:pt x="1781" y="448"/>
                    <a:pt x="1872" y="327"/>
                  </a:cubicBezTo>
                  <a:cubicBezTo>
                    <a:pt x="1949" y="174"/>
                    <a:pt x="1813" y="1"/>
                    <a:pt x="166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7">
              <a:extLst>
                <a:ext uri="{FF2B5EF4-FFF2-40B4-BE49-F238E27FC236}">
                  <a16:creationId xmlns:a16="http://schemas.microsoft.com/office/drawing/2014/main" id="{726D759B-5A1A-1E77-D88D-6694039A2FF9}"/>
                </a:ext>
              </a:extLst>
            </p:cNvPr>
            <p:cNvSpPr/>
            <p:nvPr/>
          </p:nvSpPr>
          <p:spPr>
            <a:xfrm>
              <a:off x="9939650" y="156337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14" y="1"/>
                  </a:moveTo>
                  <a:cubicBezTo>
                    <a:pt x="92" y="1"/>
                    <a:pt x="1" y="122"/>
                    <a:pt x="1" y="214"/>
                  </a:cubicBezTo>
                  <a:cubicBezTo>
                    <a:pt x="1" y="366"/>
                    <a:pt x="123" y="426"/>
                    <a:pt x="244" y="426"/>
                  </a:cubicBezTo>
                  <a:cubicBezTo>
                    <a:pt x="366" y="426"/>
                    <a:pt x="457" y="335"/>
                    <a:pt x="457" y="214"/>
                  </a:cubicBezTo>
                  <a:cubicBezTo>
                    <a:pt x="457" y="6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90A0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7">
              <a:extLst>
                <a:ext uri="{FF2B5EF4-FFF2-40B4-BE49-F238E27FC236}">
                  <a16:creationId xmlns:a16="http://schemas.microsoft.com/office/drawing/2014/main" id="{438B6508-A2C5-E2AC-9CCB-218CF3A6461F}"/>
                </a:ext>
              </a:extLst>
            </p:cNvPr>
            <p:cNvSpPr/>
            <p:nvPr/>
          </p:nvSpPr>
          <p:spPr>
            <a:xfrm>
              <a:off x="9982225" y="1530625"/>
              <a:ext cx="41825" cy="41675"/>
            </a:xfrm>
            <a:custGeom>
              <a:avLst/>
              <a:gdLst/>
              <a:ahLst/>
              <a:cxnLst/>
              <a:rect l="l" t="t" r="r" b="b"/>
              <a:pathLst>
                <a:path w="1673" h="1667" extrusionOk="0">
                  <a:moveTo>
                    <a:pt x="561" y="1"/>
                  </a:moveTo>
                  <a:cubicBezTo>
                    <a:pt x="450" y="1"/>
                    <a:pt x="332" y="57"/>
                    <a:pt x="274" y="186"/>
                  </a:cubicBezTo>
                  <a:cubicBezTo>
                    <a:pt x="0" y="612"/>
                    <a:pt x="31" y="1372"/>
                    <a:pt x="486" y="1645"/>
                  </a:cubicBezTo>
                  <a:lnTo>
                    <a:pt x="456" y="1645"/>
                  </a:lnTo>
                  <a:cubicBezTo>
                    <a:pt x="486" y="1660"/>
                    <a:pt x="518" y="1667"/>
                    <a:pt x="549" y="1667"/>
                  </a:cubicBezTo>
                  <a:cubicBezTo>
                    <a:pt x="710" y="1667"/>
                    <a:pt x="867" y="1494"/>
                    <a:pt x="790" y="1341"/>
                  </a:cubicBezTo>
                  <a:cubicBezTo>
                    <a:pt x="851" y="1311"/>
                    <a:pt x="912" y="1280"/>
                    <a:pt x="942" y="1220"/>
                  </a:cubicBezTo>
                  <a:cubicBezTo>
                    <a:pt x="973" y="1189"/>
                    <a:pt x="1003" y="1159"/>
                    <a:pt x="1003" y="1098"/>
                  </a:cubicBezTo>
                  <a:cubicBezTo>
                    <a:pt x="1019" y="1103"/>
                    <a:pt x="1036" y="1106"/>
                    <a:pt x="1054" y="1106"/>
                  </a:cubicBezTo>
                  <a:cubicBezTo>
                    <a:pt x="1135" y="1106"/>
                    <a:pt x="1221" y="1052"/>
                    <a:pt x="1246" y="976"/>
                  </a:cubicBezTo>
                  <a:cubicBezTo>
                    <a:pt x="1274" y="985"/>
                    <a:pt x="1300" y="988"/>
                    <a:pt x="1325" y="988"/>
                  </a:cubicBezTo>
                  <a:cubicBezTo>
                    <a:pt x="1574" y="988"/>
                    <a:pt x="1672" y="604"/>
                    <a:pt x="1368" y="521"/>
                  </a:cubicBezTo>
                  <a:cubicBezTo>
                    <a:pt x="1212" y="521"/>
                    <a:pt x="1055" y="387"/>
                    <a:pt x="880" y="387"/>
                  </a:cubicBezTo>
                  <a:cubicBezTo>
                    <a:pt x="851" y="387"/>
                    <a:pt x="821" y="390"/>
                    <a:pt x="790" y="399"/>
                  </a:cubicBezTo>
                  <a:cubicBezTo>
                    <a:pt x="790" y="399"/>
                    <a:pt x="790" y="399"/>
                    <a:pt x="790" y="369"/>
                  </a:cubicBezTo>
                  <a:cubicBezTo>
                    <a:pt x="902" y="144"/>
                    <a:pt x="739" y="1"/>
                    <a:pt x="5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7">
              <a:extLst>
                <a:ext uri="{FF2B5EF4-FFF2-40B4-BE49-F238E27FC236}">
                  <a16:creationId xmlns:a16="http://schemas.microsoft.com/office/drawing/2014/main" id="{3949F70D-06DA-0C16-6FA9-15DDF8D0E983}"/>
                </a:ext>
              </a:extLst>
            </p:cNvPr>
            <p:cNvSpPr/>
            <p:nvPr/>
          </p:nvSpPr>
          <p:spPr>
            <a:xfrm>
              <a:off x="9335550" y="1683450"/>
              <a:ext cx="1022825" cy="468425"/>
            </a:xfrm>
            <a:custGeom>
              <a:avLst/>
              <a:gdLst/>
              <a:ahLst/>
              <a:cxnLst/>
              <a:rect l="l" t="t" r="r" b="b"/>
              <a:pathLst>
                <a:path w="40913" h="18737" extrusionOk="0">
                  <a:moveTo>
                    <a:pt x="4681" y="0"/>
                  </a:moveTo>
                  <a:cubicBezTo>
                    <a:pt x="3678" y="0"/>
                    <a:pt x="2675" y="274"/>
                    <a:pt x="1855" y="882"/>
                  </a:cubicBezTo>
                  <a:cubicBezTo>
                    <a:pt x="183" y="2128"/>
                    <a:pt x="122" y="4408"/>
                    <a:pt x="61" y="6323"/>
                  </a:cubicBezTo>
                  <a:cubicBezTo>
                    <a:pt x="0" y="7478"/>
                    <a:pt x="213" y="8602"/>
                    <a:pt x="578" y="9697"/>
                  </a:cubicBezTo>
                  <a:cubicBezTo>
                    <a:pt x="639" y="9727"/>
                    <a:pt x="639" y="9788"/>
                    <a:pt x="639" y="9849"/>
                  </a:cubicBezTo>
                  <a:cubicBezTo>
                    <a:pt x="699" y="10061"/>
                    <a:pt x="791" y="10274"/>
                    <a:pt x="882" y="10487"/>
                  </a:cubicBezTo>
                  <a:cubicBezTo>
                    <a:pt x="3982" y="16019"/>
                    <a:pt x="10730" y="18116"/>
                    <a:pt x="16688" y="18542"/>
                  </a:cubicBezTo>
                  <a:cubicBezTo>
                    <a:pt x="17799" y="18681"/>
                    <a:pt x="18911" y="18737"/>
                    <a:pt x="20023" y="18737"/>
                  </a:cubicBezTo>
                  <a:cubicBezTo>
                    <a:pt x="22072" y="18737"/>
                    <a:pt x="24122" y="18546"/>
                    <a:pt x="26171" y="18329"/>
                  </a:cubicBezTo>
                  <a:cubicBezTo>
                    <a:pt x="29788" y="18086"/>
                    <a:pt x="33192" y="16444"/>
                    <a:pt x="35958" y="14195"/>
                  </a:cubicBezTo>
                  <a:cubicBezTo>
                    <a:pt x="38451" y="11976"/>
                    <a:pt x="40913" y="8390"/>
                    <a:pt x="39272" y="5046"/>
                  </a:cubicBezTo>
                  <a:cubicBezTo>
                    <a:pt x="38481" y="3526"/>
                    <a:pt x="37873" y="3040"/>
                    <a:pt x="36293" y="2706"/>
                  </a:cubicBezTo>
                  <a:cubicBezTo>
                    <a:pt x="35989" y="3435"/>
                    <a:pt x="35624" y="4134"/>
                    <a:pt x="35138" y="4742"/>
                  </a:cubicBezTo>
                  <a:cubicBezTo>
                    <a:pt x="35259" y="4712"/>
                    <a:pt x="35381" y="4681"/>
                    <a:pt x="35503" y="4651"/>
                  </a:cubicBezTo>
                  <a:cubicBezTo>
                    <a:pt x="35624" y="4620"/>
                    <a:pt x="35807" y="4529"/>
                    <a:pt x="35958" y="4529"/>
                  </a:cubicBezTo>
                  <a:cubicBezTo>
                    <a:pt x="35958" y="4560"/>
                    <a:pt x="35928" y="4560"/>
                    <a:pt x="35898" y="4590"/>
                  </a:cubicBezTo>
                  <a:lnTo>
                    <a:pt x="35867" y="4590"/>
                  </a:lnTo>
                  <a:cubicBezTo>
                    <a:pt x="35837" y="4590"/>
                    <a:pt x="35837" y="4620"/>
                    <a:pt x="35807" y="4620"/>
                  </a:cubicBezTo>
                  <a:cubicBezTo>
                    <a:pt x="35807" y="4620"/>
                    <a:pt x="35807" y="4620"/>
                    <a:pt x="35807" y="4651"/>
                  </a:cubicBezTo>
                  <a:lnTo>
                    <a:pt x="35746" y="4651"/>
                  </a:lnTo>
                  <a:cubicBezTo>
                    <a:pt x="35746" y="4651"/>
                    <a:pt x="35746" y="4681"/>
                    <a:pt x="35746" y="4681"/>
                  </a:cubicBezTo>
                  <a:lnTo>
                    <a:pt x="35715" y="4681"/>
                  </a:lnTo>
                  <a:cubicBezTo>
                    <a:pt x="35563" y="4772"/>
                    <a:pt x="35381" y="4864"/>
                    <a:pt x="35229" y="4924"/>
                  </a:cubicBezTo>
                  <a:cubicBezTo>
                    <a:pt x="35107" y="4985"/>
                    <a:pt x="34955" y="5046"/>
                    <a:pt x="34803" y="5107"/>
                  </a:cubicBezTo>
                  <a:lnTo>
                    <a:pt x="34773" y="5137"/>
                  </a:lnTo>
                  <a:cubicBezTo>
                    <a:pt x="34712" y="5137"/>
                    <a:pt x="34651" y="5168"/>
                    <a:pt x="34591" y="5198"/>
                  </a:cubicBezTo>
                  <a:cubicBezTo>
                    <a:pt x="34499" y="5228"/>
                    <a:pt x="34378" y="5259"/>
                    <a:pt x="34287" y="5289"/>
                  </a:cubicBezTo>
                  <a:cubicBezTo>
                    <a:pt x="34165" y="5350"/>
                    <a:pt x="34013" y="5380"/>
                    <a:pt x="33892" y="5441"/>
                  </a:cubicBezTo>
                  <a:lnTo>
                    <a:pt x="33861" y="5441"/>
                  </a:lnTo>
                  <a:cubicBezTo>
                    <a:pt x="33800" y="5441"/>
                    <a:pt x="33740" y="5472"/>
                    <a:pt x="33709" y="5472"/>
                  </a:cubicBezTo>
                  <a:cubicBezTo>
                    <a:pt x="33679" y="5472"/>
                    <a:pt x="33648" y="5502"/>
                    <a:pt x="33588" y="5502"/>
                  </a:cubicBezTo>
                  <a:cubicBezTo>
                    <a:pt x="33466" y="5532"/>
                    <a:pt x="33344" y="5563"/>
                    <a:pt x="33223" y="5593"/>
                  </a:cubicBezTo>
                  <a:cubicBezTo>
                    <a:pt x="32858" y="5654"/>
                    <a:pt x="32493" y="5684"/>
                    <a:pt x="32098" y="5715"/>
                  </a:cubicBezTo>
                  <a:cubicBezTo>
                    <a:pt x="30178" y="5921"/>
                    <a:pt x="28243" y="6044"/>
                    <a:pt x="26304" y="6044"/>
                  </a:cubicBezTo>
                  <a:cubicBezTo>
                    <a:pt x="25389" y="6044"/>
                    <a:pt x="24473" y="6016"/>
                    <a:pt x="23557" y="5958"/>
                  </a:cubicBezTo>
                  <a:cubicBezTo>
                    <a:pt x="23040" y="5927"/>
                    <a:pt x="22493" y="5897"/>
                    <a:pt x="21976" y="5836"/>
                  </a:cubicBezTo>
                  <a:cubicBezTo>
                    <a:pt x="18086" y="5472"/>
                    <a:pt x="14195" y="5076"/>
                    <a:pt x="10335" y="4499"/>
                  </a:cubicBezTo>
                  <a:cubicBezTo>
                    <a:pt x="8116" y="4225"/>
                    <a:pt x="5959" y="3678"/>
                    <a:pt x="4044" y="2554"/>
                  </a:cubicBezTo>
                  <a:lnTo>
                    <a:pt x="4044" y="2554"/>
                  </a:lnTo>
                  <a:cubicBezTo>
                    <a:pt x="4075" y="2556"/>
                    <a:pt x="4112" y="2562"/>
                    <a:pt x="4134" y="2584"/>
                  </a:cubicBezTo>
                  <a:cubicBezTo>
                    <a:pt x="4286" y="2614"/>
                    <a:pt x="4438" y="2645"/>
                    <a:pt x="4621" y="2675"/>
                  </a:cubicBezTo>
                  <a:cubicBezTo>
                    <a:pt x="4742" y="2706"/>
                    <a:pt x="4894" y="2736"/>
                    <a:pt x="5016" y="2766"/>
                  </a:cubicBezTo>
                  <a:cubicBezTo>
                    <a:pt x="5107" y="2766"/>
                    <a:pt x="5168" y="2797"/>
                    <a:pt x="5259" y="2827"/>
                  </a:cubicBezTo>
                  <a:cubicBezTo>
                    <a:pt x="5380" y="2858"/>
                    <a:pt x="5532" y="2888"/>
                    <a:pt x="5654" y="2949"/>
                  </a:cubicBezTo>
                  <a:cubicBezTo>
                    <a:pt x="5563" y="2675"/>
                    <a:pt x="5502" y="2341"/>
                    <a:pt x="5532" y="2189"/>
                  </a:cubicBezTo>
                  <a:cubicBezTo>
                    <a:pt x="5563" y="1854"/>
                    <a:pt x="5654" y="1551"/>
                    <a:pt x="5776" y="1307"/>
                  </a:cubicBezTo>
                  <a:cubicBezTo>
                    <a:pt x="5593" y="1277"/>
                    <a:pt x="5441" y="1125"/>
                    <a:pt x="5320" y="1003"/>
                  </a:cubicBezTo>
                  <a:cubicBezTo>
                    <a:pt x="5016" y="669"/>
                    <a:pt x="4803" y="304"/>
                    <a:pt x="4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7">
              <a:extLst>
                <a:ext uri="{FF2B5EF4-FFF2-40B4-BE49-F238E27FC236}">
                  <a16:creationId xmlns:a16="http://schemas.microsoft.com/office/drawing/2014/main" id="{A269C937-6AAE-975F-39A9-60C008B3B06B}"/>
                </a:ext>
              </a:extLst>
            </p:cNvPr>
            <p:cNvSpPr/>
            <p:nvPr/>
          </p:nvSpPr>
          <p:spPr>
            <a:xfrm>
              <a:off x="9425975" y="1678325"/>
              <a:ext cx="58525" cy="82950"/>
            </a:xfrm>
            <a:custGeom>
              <a:avLst/>
              <a:gdLst/>
              <a:ahLst/>
              <a:cxnLst/>
              <a:rect l="l" t="t" r="r" b="b"/>
              <a:pathLst>
                <a:path w="2341" h="3318" extrusionOk="0">
                  <a:moveTo>
                    <a:pt x="677" y="1"/>
                  </a:moveTo>
                  <a:cubicBezTo>
                    <a:pt x="510" y="1"/>
                    <a:pt x="362" y="194"/>
                    <a:pt x="426" y="388"/>
                  </a:cubicBezTo>
                  <a:cubicBezTo>
                    <a:pt x="608" y="996"/>
                    <a:pt x="1004" y="1543"/>
                    <a:pt x="1551" y="1907"/>
                  </a:cubicBezTo>
                  <a:cubicBezTo>
                    <a:pt x="1420" y="1907"/>
                    <a:pt x="1275" y="1900"/>
                    <a:pt x="1129" y="1900"/>
                  </a:cubicBezTo>
                  <a:cubicBezTo>
                    <a:pt x="762" y="1900"/>
                    <a:pt x="387" y="1947"/>
                    <a:pt x="213" y="2272"/>
                  </a:cubicBezTo>
                  <a:cubicBezTo>
                    <a:pt x="0" y="2971"/>
                    <a:pt x="1490" y="3032"/>
                    <a:pt x="1915" y="3306"/>
                  </a:cubicBezTo>
                  <a:cubicBezTo>
                    <a:pt x="1943" y="3314"/>
                    <a:pt x="1969" y="3318"/>
                    <a:pt x="1993" y="3318"/>
                  </a:cubicBezTo>
                  <a:cubicBezTo>
                    <a:pt x="2238" y="3318"/>
                    <a:pt x="2314" y="2933"/>
                    <a:pt x="2037" y="2850"/>
                  </a:cubicBezTo>
                  <a:cubicBezTo>
                    <a:pt x="2219" y="2789"/>
                    <a:pt x="2219" y="2515"/>
                    <a:pt x="2067" y="2455"/>
                  </a:cubicBezTo>
                  <a:cubicBezTo>
                    <a:pt x="2098" y="2394"/>
                    <a:pt x="2098" y="2363"/>
                    <a:pt x="2098" y="2303"/>
                  </a:cubicBezTo>
                  <a:cubicBezTo>
                    <a:pt x="2189" y="2242"/>
                    <a:pt x="2219" y="2151"/>
                    <a:pt x="2189" y="2059"/>
                  </a:cubicBezTo>
                  <a:cubicBezTo>
                    <a:pt x="2280" y="1938"/>
                    <a:pt x="2280" y="1725"/>
                    <a:pt x="2067" y="1664"/>
                  </a:cubicBezTo>
                  <a:cubicBezTo>
                    <a:pt x="2341" y="1360"/>
                    <a:pt x="1824" y="1087"/>
                    <a:pt x="1642" y="874"/>
                  </a:cubicBezTo>
                  <a:cubicBezTo>
                    <a:pt x="1581" y="722"/>
                    <a:pt x="1459" y="600"/>
                    <a:pt x="1368" y="449"/>
                  </a:cubicBezTo>
                  <a:cubicBezTo>
                    <a:pt x="1293" y="324"/>
                    <a:pt x="1157" y="75"/>
                    <a:pt x="992" y="75"/>
                  </a:cubicBezTo>
                  <a:cubicBezTo>
                    <a:pt x="957" y="75"/>
                    <a:pt x="920" y="87"/>
                    <a:pt x="882" y="114"/>
                  </a:cubicBezTo>
                  <a:cubicBezTo>
                    <a:pt x="820" y="34"/>
                    <a:pt x="747" y="1"/>
                    <a:pt x="67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7">
              <a:extLst>
                <a:ext uri="{FF2B5EF4-FFF2-40B4-BE49-F238E27FC236}">
                  <a16:creationId xmlns:a16="http://schemas.microsoft.com/office/drawing/2014/main" id="{4F7D7318-E276-6FC7-EEDF-5A42E1E8262E}"/>
                </a:ext>
              </a:extLst>
            </p:cNvPr>
            <p:cNvSpPr/>
            <p:nvPr/>
          </p:nvSpPr>
          <p:spPr>
            <a:xfrm>
              <a:off x="10205625" y="1750200"/>
              <a:ext cx="77400" cy="55075"/>
            </a:xfrm>
            <a:custGeom>
              <a:avLst/>
              <a:gdLst/>
              <a:ahLst/>
              <a:cxnLst/>
              <a:rect l="l" t="t" r="r" b="b"/>
              <a:pathLst>
                <a:path w="3096" h="2203" extrusionOk="0">
                  <a:moveTo>
                    <a:pt x="1650" y="0"/>
                  </a:moveTo>
                  <a:cubicBezTo>
                    <a:pt x="1442" y="0"/>
                    <a:pt x="1204" y="175"/>
                    <a:pt x="1277" y="370"/>
                  </a:cubicBezTo>
                  <a:cubicBezTo>
                    <a:pt x="1125" y="583"/>
                    <a:pt x="1004" y="765"/>
                    <a:pt x="821" y="1008"/>
                  </a:cubicBezTo>
                  <a:cubicBezTo>
                    <a:pt x="760" y="1069"/>
                    <a:pt x="730" y="1160"/>
                    <a:pt x="760" y="1251"/>
                  </a:cubicBezTo>
                  <a:cubicBezTo>
                    <a:pt x="608" y="1343"/>
                    <a:pt x="396" y="1495"/>
                    <a:pt x="548" y="1677"/>
                  </a:cubicBezTo>
                  <a:cubicBezTo>
                    <a:pt x="365" y="1768"/>
                    <a:pt x="0" y="1707"/>
                    <a:pt x="0" y="1981"/>
                  </a:cubicBezTo>
                  <a:cubicBezTo>
                    <a:pt x="15" y="2151"/>
                    <a:pt x="115" y="2202"/>
                    <a:pt x="242" y="2202"/>
                  </a:cubicBezTo>
                  <a:cubicBezTo>
                    <a:pt x="388" y="2202"/>
                    <a:pt x="570" y="2135"/>
                    <a:pt x="700" y="2102"/>
                  </a:cubicBezTo>
                  <a:cubicBezTo>
                    <a:pt x="1125" y="1981"/>
                    <a:pt x="1611" y="1859"/>
                    <a:pt x="1976" y="1525"/>
                  </a:cubicBezTo>
                  <a:cubicBezTo>
                    <a:pt x="2204" y="1326"/>
                    <a:pt x="3095" y="170"/>
                    <a:pt x="2489" y="170"/>
                  </a:cubicBezTo>
                  <a:cubicBezTo>
                    <a:pt x="2447" y="170"/>
                    <a:pt x="2398" y="176"/>
                    <a:pt x="2341" y="188"/>
                  </a:cubicBezTo>
                  <a:cubicBezTo>
                    <a:pt x="2250" y="188"/>
                    <a:pt x="2159" y="157"/>
                    <a:pt x="2098" y="157"/>
                  </a:cubicBezTo>
                  <a:cubicBezTo>
                    <a:pt x="2051" y="64"/>
                    <a:pt x="1952" y="25"/>
                    <a:pt x="1867" y="25"/>
                  </a:cubicBezTo>
                  <a:cubicBezTo>
                    <a:pt x="1840" y="25"/>
                    <a:pt x="1815" y="28"/>
                    <a:pt x="1794" y="36"/>
                  </a:cubicBezTo>
                  <a:cubicBezTo>
                    <a:pt x="1751" y="11"/>
                    <a:pt x="1701" y="0"/>
                    <a:pt x="1650" y="0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7">
              <a:extLst>
                <a:ext uri="{FF2B5EF4-FFF2-40B4-BE49-F238E27FC236}">
                  <a16:creationId xmlns:a16="http://schemas.microsoft.com/office/drawing/2014/main" id="{84C993AB-05F8-0B9D-7D65-DDA4542285E1}"/>
                </a:ext>
              </a:extLst>
            </p:cNvPr>
            <p:cNvSpPr/>
            <p:nvPr/>
          </p:nvSpPr>
          <p:spPr>
            <a:xfrm>
              <a:off x="9350750" y="1947700"/>
              <a:ext cx="961275" cy="212975"/>
            </a:xfrm>
            <a:custGeom>
              <a:avLst/>
              <a:gdLst/>
              <a:ahLst/>
              <a:cxnLst/>
              <a:rect l="l" t="t" r="r" b="b"/>
              <a:pathLst>
                <a:path w="38451" h="8519" extrusionOk="0">
                  <a:moveTo>
                    <a:pt x="243" y="0"/>
                  </a:moveTo>
                  <a:cubicBezTo>
                    <a:pt x="190" y="0"/>
                    <a:pt x="137" y="23"/>
                    <a:pt x="91" y="69"/>
                  </a:cubicBezTo>
                  <a:cubicBezTo>
                    <a:pt x="31" y="160"/>
                    <a:pt x="0" y="312"/>
                    <a:pt x="122" y="403"/>
                  </a:cubicBezTo>
                  <a:cubicBezTo>
                    <a:pt x="274" y="525"/>
                    <a:pt x="456" y="677"/>
                    <a:pt x="639" y="798"/>
                  </a:cubicBezTo>
                  <a:cubicBezTo>
                    <a:pt x="669" y="1133"/>
                    <a:pt x="1247" y="1528"/>
                    <a:pt x="1429" y="1741"/>
                  </a:cubicBezTo>
                  <a:cubicBezTo>
                    <a:pt x="1429" y="1923"/>
                    <a:pt x="1611" y="2075"/>
                    <a:pt x="1733" y="2166"/>
                  </a:cubicBezTo>
                  <a:cubicBezTo>
                    <a:pt x="2280" y="2713"/>
                    <a:pt x="2675" y="3412"/>
                    <a:pt x="3465" y="3686"/>
                  </a:cubicBezTo>
                  <a:cubicBezTo>
                    <a:pt x="4225" y="4172"/>
                    <a:pt x="5016" y="5023"/>
                    <a:pt x="5897" y="5206"/>
                  </a:cubicBezTo>
                  <a:cubicBezTo>
                    <a:pt x="6049" y="5327"/>
                    <a:pt x="6231" y="5449"/>
                    <a:pt x="6414" y="5540"/>
                  </a:cubicBezTo>
                  <a:cubicBezTo>
                    <a:pt x="6475" y="5570"/>
                    <a:pt x="6505" y="5601"/>
                    <a:pt x="6566" y="5631"/>
                  </a:cubicBezTo>
                  <a:cubicBezTo>
                    <a:pt x="6687" y="5905"/>
                    <a:pt x="7113" y="5905"/>
                    <a:pt x="7356" y="6087"/>
                  </a:cubicBezTo>
                  <a:cubicBezTo>
                    <a:pt x="7812" y="6300"/>
                    <a:pt x="8359" y="6634"/>
                    <a:pt x="8845" y="6634"/>
                  </a:cubicBezTo>
                  <a:cubicBezTo>
                    <a:pt x="9453" y="6817"/>
                    <a:pt x="10031" y="6999"/>
                    <a:pt x="10639" y="7151"/>
                  </a:cubicBezTo>
                  <a:cubicBezTo>
                    <a:pt x="10608" y="7455"/>
                    <a:pt x="10973" y="7425"/>
                    <a:pt x="11186" y="7455"/>
                  </a:cubicBezTo>
                  <a:cubicBezTo>
                    <a:pt x="12098" y="7637"/>
                    <a:pt x="13040" y="7759"/>
                    <a:pt x="13952" y="7972"/>
                  </a:cubicBezTo>
                  <a:cubicBezTo>
                    <a:pt x="14285" y="7972"/>
                    <a:pt x="14655" y="8139"/>
                    <a:pt x="14990" y="8139"/>
                  </a:cubicBezTo>
                  <a:cubicBezTo>
                    <a:pt x="15083" y="8139"/>
                    <a:pt x="15173" y="8126"/>
                    <a:pt x="15259" y="8093"/>
                  </a:cubicBezTo>
                  <a:cubicBezTo>
                    <a:pt x="15684" y="8124"/>
                    <a:pt x="16110" y="8154"/>
                    <a:pt x="16566" y="8184"/>
                  </a:cubicBezTo>
                  <a:cubicBezTo>
                    <a:pt x="16688" y="8519"/>
                    <a:pt x="17265" y="8397"/>
                    <a:pt x="17569" y="8458"/>
                  </a:cubicBezTo>
                  <a:cubicBezTo>
                    <a:pt x="17812" y="8473"/>
                    <a:pt x="18057" y="8479"/>
                    <a:pt x="18303" y="8479"/>
                  </a:cubicBezTo>
                  <a:cubicBezTo>
                    <a:pt x="19041" y="8479"/>
                    <a:pt x="19788" y="8428"/>
                    <a:pt x="20517" y="8428"/>
                  </a:cubicBezTo>
                  <a:cubicBezTo>
                    <a:pt x="20609" y="8428"/>
                    <a:pt x="20730" y="8336"/>
                    <a:pt x="20730" y="8245"/>
                  </a:cubicBezTo>
                  <a:cubicBezTo>
                    <a:pt x="21338" y="8215"/>
                    <a:pt x="21946" y="8184"/>
                    <a:pt x="22554" y="8154"/>
                  </a:cubicBezTo>
                  <a:cubicBezTo>
                    <a:pt x="23770" y="8154"/>
                    <a:pt x="25046" y="7941"/>
                    <a:pt x="26262" y="7789"/>
                  </a:cubicBezTo>
                  <a:cubicBezTo>
                    <a:pt x="26284" y="7811"/>
                    <a:pt x="26336" y="7832"/>
                    <a:pt x="26386" y="7832"/>
                  </a:cubicBezTo>
                  <a:cubicBezTo>
                    <a:pt x="26406" y="7832"/>
                    <a:pt x="26427" y="7829"/>
                    <a:pt x="26445" y="7820"/>
                  </a:cubicBezTo>
                  <a:cubicBezTo>
                    <a:pt x="27296" y="7668"/>
                    <a:pt x="28177" y="7516"/>
                    <a:pt x="29028" y="7273"/>
                  </a:cubicBezTo>
                  <a:cubicBezTo>
                    <a:pt x="30518" y="6786"/>
                    <a:pt x="32068" y="6178"/>
                    <a:pt x="33253" y="5175"/>
                  </a:cubicBezTo>
                  <a:cubicBezTo>
                    <a:pt x="33709" y="4871"/>
                    <a:pt x="34165" y="4598"/>
                    <a:pt x="34621" y="4294"/>
                  </a:cubicBezTo>
                  <a:cubicBezTo>
                    <a:pt x="34986" y="4294"/>
                    <a:pt x="35229" y="3868"/>
                    <a:pt x="35502" y="3716"/>
                  </a:cubicBezTo>
                  <a:cubicBezTo>
                    <a:pt x="35715" y="3503"/>
                    <a:pt x="36080" y="3352"/>
                    <a:pt x="36141" y="3048"/>
                  </a:cubicBezTo>
                  <a:cubicBezTo>
                    <a:pt x="36384" y="2744"/>
                    <a:pt x="38086" y="1649"/>
                    <a:pt x="37630" y="1345"/>
                  </a:cubicBezTo>
                  <a:cubicBezTo>
                    <a:pt x="37600" y="1345"/>
                    <a:pt x="37569" y="1315"/>
                    <a:pt x="37569" y="1315"/>
                  </a:cubicBezTo>
                  <a:cubicBezTo>
                    <a:pt x="37813" y="1133"/>
                    <a:pt x="38086" y="920"/>
                    <a:pt x="38329" y="707"/>
                  </a:cubicBezTo>
                  <a:cubicBezTo>
                    <a:pt x="38420" y="677"/>
                    <a:pt x="38451" y="555"/>
                    <a:pt x="38390" y="434"/>
                  </a:cubicBezTo>
                  <a:cubicBezTo>
                    <a:pt x="38335" y="354"/>
                    <a:pt x="38273" y="321"/>
                    <a:pt x="38207" y="321"/>
                  </a:cubicBezTo>
                  <a:cubicBezTo>
                    <a:pt x="37948" y="321"/>
                    <a:pt x="37623" y="829"/>
                    <a:pt x="37357" y="950"/>
                  </a:cubicBezTo>
                  <a:cubicBezTo>
                    <a:pt x="35928" y="1953"/>
                    <a:pt x="34347" y="2804"/>
                    <a:pt x="32706" y="3412"/>
                  </a:cubicBezTo>
                  <a:cubicBezTo>
                    <a:pt x="28846" y="4811"/>
                    <a:pt x="24742" y="5297"/>
                    <a:pt x="20669" y="5358"/>
                  </a:cubicBezTo>
                  <a:cubicBezTo>
                    <a:pt x="20051" y="5386"/>
                    <a:pt x="19431" y="5400"/>
                    <a:pt x="18811" y="5400"/>
                  </a:cubicBezTo>
                  <a:cubicBezTo>
                    <a:pt x="12712" y="5400"/>
                    <a:pt x="6527" y="4018"/>
                    <a:pt x="1368" y="707"/>
                  </a:cubicBezTo>
                  <a:cubicBezTo>
                    <a:pt x="1003" y="525"/>
                    <a:pt x="699" y="312"/>
                    <a:pt x="395" y="69"/>
                  </a:cubicBezTo>
                  <a:cubicBezTo>
                    <a:pt x="350" y="23"/>
                    <a:pt x="297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7">
              <a:extLst>
                <a:ext uri="{FF2B5EF4-FFF2-40B4-BE49-F238E27FC236}">
                  <a16:creationId xmlns:a16="http://schemas.microsoft.com/office/drawing/2014/main" id="{A2BBE141-016B-1110-D6C7-24C87786F13C}"/>
                </a:ext>
              </a:extLst>
            </p:cNvPr>
            <p:cNvSpPr/>
            <p:nvPr/>
          </p:nvSpPr>
          <p:spPr>
            <a:xfrm>
              <a:off x="9334025" y="1741475"/>
              <a:ext cx="988200" cy="143375"/>
            </a:xfrm>
            <a:custGeom>
              <a:avLst/>
              <a:gdLst/>
              <a:ahLst/>
              <a:cxnLst/>
              <a:rect l="l" t="t" r="r" b="b"/>
              <a:pathLst>
                <a:path w="39528" h="5735" extrusionOk="0">
                  <a:moveTo>
                    <a:pt x="598" y="1"/>
                  </a:moveTo>
                  <a:cubicBezTo>
                    <a:pt x="571" y="1"/>
                    <a:pt x="543" y="7"/>
                    <a:pt x="517" y="20"/>
                  </a:cubicBezTo>
                  <a:cubicBezTo>
                    <a:pt x="1" y="415"/>
                    <a:pt x="1277" y="1236"/>
                    <a:pt x="1672" y="1509"/>
                  </a:cubicBezTo>
                  <a:cubicBezTo>
                    <a:pt x="4712" y="3151"/>
                    <a:pt x="8238" y="3758"/>
                    <a:pt x="11612" y="4397"/>
                  </a:cubicBezTo>
                  <a:cubicBezTo>
                    <a:pt x="15806" y="5096"/>
                    <a:pt x="20031" y="5552"/>
                    <a:pt x="24287" y="5734"/>
                  </a:cubicBezTo>
                  <a:cubicBezTo>
                    <a:pt x="24612" y="5730"/>
                    <a:pt x="24946" y="5729"/>
                    <a:pt x="25287" y="5729"/>
                  </a:cubicBezTo>
                  <a:cubicBezTo>
                    <a:pt x="25901" y="5729"/>
                    <a:pt x="26538" y="5733"/>
                    <a:pt x="27187" y="5733"/>
                  </a:cubicBezTo>
                  <a:cubicBezTo>
                    <a:pt x="31484" y="5733"/>
                    <a:pt x="36360" y="5544"/>
                    <a:pt x="39363" y="2664"/>
                  </a:cubicBezTo>
                  <a:cubicBezTo>
                    <a:pt x="39528" y="2499"/>
                    <a:pt x="39364" y="2262"/>
                    <a:pt x="39183" y="2262"/>
                  </a:cubicBezTo>
                  <a:cubicBezTo>
                    <a:pt x="39131" y="2262"/>
                    <a:pt x="39077" y="2282"/>
                    <a:pt x="39029" y="2330"/>
                  </a:cubicBezTo>
                  <a:cubicBezTo>
                    <a:pt x="38542" y="2847"/>
                    <a:pt x="37934" y="3303"/>
                    <a:pt x="37296" y="3637"/>
                  </a:cubicBezTo>
                  <a:cubicBezTo>
                    <a:pt x="34796" y="4839"/>
                    <a:pt x="30849" y="5313"/>
                    <a:pt x="26460" y="5313"/>
                  </a:cubicBezTo>
                  <a:cubicBezTo>
                    <a:pt x="18414" y="5313"/>
                    <a:pt x="8881" y="3719"/>
                    <a:pt x="4043" y="2087"/>
                  </a:cubicBezTo>
                  <a:cubicBezTo>
                    <a:pt x="2888" y="1661"/>
                    <a:pt x="1612" y="1175"/>
                    <a:pt x="821" y="202"/>
                  </a:cubicBezTo>
                  <a:cubicBezTo>
                    <a:pt x="797" y="83"/>
                    <a:pt x="698" y="1"/>
                    <a:pt x="5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7">
              <a:extLst>
                <a:ext uri="{FF2B5EF4-FFF2-40B4-BE49-F238E27FC236}">
                  <a16:creationId xmlns:a16="http://schemas.microsoft.com/office/drawing/2014/main" id="{7356FC47-E8E7-FAE7-F2CC-71D4F4DA8D6B}"/>
                </a:ext>
              </a:extLst>
            </p:cNvPr>
            <p:cNvSpPr/>
            <p:nvPr/>
          </p:nvSpPr>
          <p:spPr>
            <a:xfrm>
              <a:off x="9410025" y="19327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7">
              <a:extLst>
                <a:ext uri="{FF2B5EF4-FFF2-40B4-BE49-F238E27FC236}">
                  <a16:creationId xmlns:a16="http://schemas.microsoft.com/office/drawing/2014/main" id="{EE12F69C-4C07-3E5F-858C-C0FB3FC5946F}"/>
                </a:ext>
              </a:extLst>
            </p:cNvPr>
            <p:cNvSpPr/>
            <p:nvPr/>
          </p:nvSpPr>
          <p:spPr>
            <a:xfrm>
              <a:off x="9427500" y="19403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5" y="456"/>
                    <a:pt x="42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7">
              <a:extLst>
                <a:ext uri="{FF2B5EF4-FFF2-40B4-BE49-F238E27FC236}">
                  <a16:creationId xmlns:a16="http://schemas.microsoft.com/office/drawing/2014/main" id="{3642EB39-B8B7-FA42-A365-32FF5E8C06E9}"/>
                </a:ext>
              </a:extLst>
            </p:cNvPr>
            <p:cNvSpPr/>
            <p:nvPr/>
          </p:nvSpPr>
          <p:spPr>
            <a:xfrm>
              <a:off x="9422925" y="1922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7">
              <a:extLst>
                <a:ext uri="{FF2B5EF4-FFF2-40B4-BE49-F238E27FC236}">
                  <a16:creationId xmlns:a16="http://schemas.microsoft.com/office/drawing/2014/main" id="{48B5D272-58A9-8CB9-C15E-CE04DBA4D959}"/>
                </a:ext>
              </a:extLst>
            </p:cNvPr>
            <p:cNvSpPr/>
            <p:nvPr/>
          </p:nvSpPr>
          <p:spPr>
            <a:xfrm>
              <a:off x="9668375" y="18947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7">
              <a:extLst>
                <a:ext uri="{FF2B5EF4-FFF2-40B4-BE49-F238E27FC236}">
                  <a16:creationId xmlns:a16="http://schemas.microsoft.com/office/drawing/2014/main" id="{D06BD41B-1303-DBE3-9266-1FDE90FB1446}"/>
                </a:ext>
              </a:extLst>
            </p:cNvPr>
            <p:cNvSpPr/>
            <p:nvPr/>
          </p:nvSpPr>
          <p:spPr>
            <a:xfrm>
              <a:off x="9685100" y="1895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0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65"/>
                    <a:pt x="456" y="244"/>
                  </a:cubicBezTo>
                  <a:cubicBezTo>
                    <a:pt x="456" y="122"/>
                    <a:pt x="365" y="3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7">
              <a:extLst>
                <a:ext uri="{FF2B5EF4-FFF2-40B4-BE49-F238E27FC236}">
                  <a16:creationId xmlns:a16="http://schemas.microsoft.com/office/drawing/2014/main" id="{50B4945E-12AA-3EBD-B118-1707570AA5BF}"/>
                </a:ext>
              </a:extLst>
            </p:cNvPr>
            <p:cNvSpPr/>
            <p:nvPr/>
          </p:nvSpPr>
          <p:spPr>
            <a:xfrm>
              <a:off x="9831000" y="2036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7">
              <a:extLst>
                <a:ext uri="{FF2B5EF4-FFF2-40B4-BE49-F238E27FC236}">
                  <a16:creationId xmlns:a16="http://schemas.microsoft.com/office/drawing/2014/main" id="{0721779C-C416-8B9C-7AFF-1929BC208AC3}"/>
                </a:ext>
              </a:extLst>
            </p:cNvPr>
            <p:cNvSpPr/>
            <p:nvPr/>
          </p:nvSpPr>
          <p:spPr>
            <a:xfrm>
              <a:off x="10039200" y="1914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61"/>
                    <a:pt x="1" y="213"/>
                  </a:cubicBezTo>
                  <a:cubicBezTo>
                    <a:pt x="1" y="335"/>
                    <a:pt x="92" y="426"/>
                    <a:pt x="214" y="457"/>
                  </a:cubicBezTo>
                  <a:cubicBezTo>
                    <a:pt x="335" y="457"/>
                    <a:pt x="426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7">
              <a:extLst>
                <a:ext uri="{FF2B5EF4-FFF2-40B4-BE49-F238E27FC236}">
                  <a16:creationId xmlns:a16="http://schemas.microsoft.com/office/drawing/2014/main" id="{C1C7A936-4A06-EDAD-E600-AE9A323AA9F6}"/>
                </a:ext>
              </a:extLst>
            </p:cNvPr>
            <p:cNvSpPr/>
            <p:nvPr/>
          </p:nvSpPr>
          <p:spPr>
            <a:xfrm>
              <a:off x="10054400" y="1912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7">
              <a:extLst>
                <a:ext uri="{FF2B5EF4-FFF2-40B4-BE49-F238E27FC236}">
                  <a16:creationId xmlns:a16="http://schemas.microsoft.com/office/drawing/2014/main" id="{4E0F661B-960A-A51E-4556-0875C3393EDD}"/>
                </a:ext>
              </a:extLst>
            </p:cNvPr>
            <p:cNvSpPr/>
            <p:nvPr/>
          </p:nvSpPr>
          <p:spPr>
            <a:xfrm>
              <a:off x="10048325" y="19251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12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7">
              <a:extLst>
                <a:ext uri="{FF2B5EF4-FFF2-40B4-BE49-F238E27FC236}">
                  <a16:creationId xmlns:a16="http://schemas.microsoft.com/office/drawing/2014/main" id="{C8E8BFF0-AED6-6DFA-FE5B-63AE82BFB49F}"/>
                </a:ext>
              </a:extLst>
            </p:cNvPr>
            <p:cNvSpPr/>
            <p:nvPr/>
          </p:nvSpPr>
          <p:spPr>
            <a:xfrm>
              <a:off x="10236025" y="1955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7">
              <a:extLst>
                <a:ext uri="{FF2B5EF4-FFF2-40B4-BE49-F238E27FC236}">
                  <a16:creationId xmlns:a16="http://schemas.microsoft.com/office/drawing/2014/main" id="{68242F86-D9CF-61F1-DA1F-447FD30F5BBA}"/>
                </a:ext>
              </a:extLst>
            </p:cNvPr>
            <p:cNvSpPr/>
            <p:nvPr/>
          </p:nvSpPr>
          <p:spPr>
            <a:xfrm>
              <a:off x="10250450" y="1947900"/>
              <a:ext cx="12200" cy="11400"/>
            </a:xfrm>
            <a:custGeom>
              <a:avLst/>
              <a:gdLst/>
              <a:ahLst/>
              <a:cxnLst/>
              <a:rect l="l" t="t" r="r" b="b"/>
              <a:pathLst>
                <a:path w="488" h="456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66" y="456"/>
                    <a:pt x="457" y="365"/>
                    <a:pt x="457" y="243"/>
                  </a:cubicBezTo>
                  <a:cubicBezTo>
                    <a:pt x="48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7">
              <a:extLst>
                <a:ext uri="{FF2B5EF4-FFF2-40B4-BE49-F238E27FC236}">
                  <a16:creationId xmlns:a16="http://schemas.microsoft.com/office/drawing/2014/main" id="{8118DF28-5741-33BF-CDE5-04B403C0FB85}"/>
                </a:ext>
              </a:extLst>
            </p:cNvPr>
            <p:cNvSpPr/>
            <p:nvPr/>
          </p:nvSpPr>
          <p:spPr>
            <a:xfrm>
              <a:off x="9536925" y="2110500"/>
              <a:ext cx="575250" cy="96300"/>
            </a:xfrm>
            <a:custGeom>
              <a:avLst/>
              <a:gdLst/>
              <a:ahLst/>
              <a:cxnLst/>
              <a:rect l="l" t="t" r="r" b="b"/>
              <a:pathLst>
                <a:path w="23010" h="3852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396"/>
                    <a:pt x="61" y="821"/>
                    <a:pt x="243" y="1186"/>
                  </a:cubicBezTo>
                  <a:cubicBezTo>
                    <a:pt x="365" y="1368"/>
                    <a:pt x="547" y="1490"/>
                    <a:pt x="730" y="1581"/>
                  </a:cubicBezTo>
                  <a:cubicBezTo>
                    <a:pt x="1611" y="1976"/>
                    <a:pt x="2553" y="2189"/>
                    <a:pt x="3496" y="2493"/>
                  </a:cubicBezTo>
                  <a:cubicBezTo>
                    <a:pt x="6681" y="3341"/>
                    <a:pt x="10007" y="3851"/>
                    <a:pt x="13311" y="3851"/>
                  </a:cubicBezTo>
                  <a:cubicBezTo>
                    <a:pt x="14863" y="3851"/>
                    <a:pt x="16409" y="3739"/>
                    <a:pt x="17934" y="3496"/>
                  </a:cubicBezTo>
                  <a:cubicBezTo>
                    <a:pt x="19605" y="3131"/>
                    <a:pt x="21368" y="2919"/>
                    <a:pt x="22736" y="1855"/>
                  </a:cubicBezTo>
                  <a:cubicBezTo>
                    <a:pt x="22949" y="1672"/>
                    <a:pt x="22858" y="1399"/>
                    <a:pt x="22919" y="1186"/>
                  </a:cubicBezTo>
                  <a:cubicBezTo>
                    <a:pt x="22949" y="973"/>
                    <a:pt x="22979" y="761"/>
                    <a:pt x="23010" y="578"/>
                  </a:cubicBezTo>
                  <a:lnTo>
                    <a:pt x="23010" y="578"/>
                  </a:lnTo>
                  <a:cubicBezTo>
                    <a:pt x="21156" y="1308"/>
                    <a:pt x="19180" y="1733"/>
                    <a:pt x="17143" y="1794"/>
                  </a:cubicBezTo>
                  <a:cubicBezTo>
                    <a:pt x="15522" y="2002"/>
                    <a:pt x="13883" y="2140"/>
                    <a:pt x="12240" y="2140"/>
                  </a:cubicBezTo>
                  <a:cubicBezTo>
                    <a:pt x="11727" y="2140"/>
                    <a:pt x="11213" y="2127"/>
                    <a:pt x="10700" y="2098"/>
                  </a:cubicBezTo>
                  <a:cubicBezTo>
                    <a:pt x="10517" y="2068"/>
                    <a:pt x="10304" y="2068"/>
                    <a:pt x="10122" y="2068"/>
                  </a:cubicBezTo>
                  <a:cubicBezTo>
                    <a:pt x="6748" y="1885"/>
                    <a:pt x="3161" y="133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7">
              <a:extLst>
                <a:ext uri="{FF2B5EF4-FFF2-40B4-BE49-F238E27FC236}">
                  <a16:creationId xmlns:a16="http://schemas.microsoft.com/office/drawing/2014/main" id="{AFE91158-259F-5176-AEA9-AC2C9FA3393B}"/>
                </a:ext>
              </a:extLst>
            </p:cNvPr>
            <p:cNvSpPr/>
            <p:nvPr/>
          </p:nvSpPr>
          <p:spPr>
            <a:xfrm>
              <a:off x="9525735" y="2105169"/>
              <a:ext cx="595975" cy="82175"/>
            </a:xfrm>
            <a:custGeom>
              <a:avLst/>
              <a:gdLst/>
              <a:ahLst/>
              <a:cxnLst/>
              <a:rect l="l" t="t" r="r" b="b"/>
              <a:pathLst>
                <a:path w="23839" h="3287" extrusionOk="0">
                  <a:moveTo>
                    <a:pt x="340" y="1"/>
                  </a:moveTo>
                  <a:cubicBezTo>
                    <a:pt x="34" y="1"/>
                    <a:pt x="1" y="377"/>
                    <a:pt x="373" y="551"/>
                  </a:cubicBezTo>
                  <a:cubicBezTo>
                    <a:pt x="191" y="551"/>
                    <a:pt x="99" y="824"/>
                    <a:pt x="251" y="946"/>
                  </a:cubicBezTo>
                  <a:cubicBezTo>
                    <a:pt x="1315" y="1402"/>
                    <a:pt x="2410" y="1797"/>
                    <a:pt x="3504" y="2101"/>
                  </a:cubicBezTo>
                  <a:cubicBezTo>
                    <a:pt x="6513" y="2891"/>
                    <a:pt x="9613" y="3104"/>
                    <a:pt x="12683" y="3286"/>
                  </a:cubicBezTo>
                  <a:cubicBezTo>
                    <a:pt x="15966" y="3165"/>
                    <a:pt x="19310" y="3074"/>
                    <a:pt x="22440" y="2040"/>
                  </a:cubicBezTo>
                  <a:cubicBezTo>
                    <a:pt x="22957" y="1888"/>
                    <a:pt x="23839" y="1858"/>
                    <a:pt x="23656" y="1098"/>
                  </a:cubicBezTo>
                  <a:cubicBezTo>
                    <a:pt x="23731" y="770"/>
                    <a:pt x="23622" y="668"/>
                    <a:pt x="23449" y="668"/>
                  </a:cubicBezTo>
                  <a:cubicBezTo>
                    <a:pt x="23270" y="668"/>
                    <a:pt x="23021" y="777"/>
                    <a:pt x="22835" y="855"/>
                  </a:cubicBezTo>
                  <a:cubicBezTo>
                    <a:pt x="19808" y="1753"/>
                    <a:pt x="16608" y="2174"/>
                    <a:pt x="13435" y="2174"/>
                  </a:cubicBezTo>
                  <a:cubicBezTo>
                    <a:pt x="12849" y="2174"/>
                    <a:pt x="12263" y="2160"/>
                    <a:pt x="11680" y="2131"/>
                  </a:cubicBezTo>
                  <a:cubicBezTo>
                    <a:pt x="8975" y="2071"/>
                    <a:pt x="6239" y="1949"/>
                    <a:pt x="3625" y="1189"/>
                  </a:cubicBezTo>
                  <a:cubicBezTo>
                    <a:pt x="2562" y="916"/>
                    <a:pt x="1558" y="551"/>
                    <a:pt x="586" y="64"/>
                  </a:cubicBezTo>
                  <a:cubicBezTo>
                    <a:pt x="491" y="20"/>
                    <a:pt x="408" y="1"/>
                    <a:pt x="34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7">
              <a:extLst>
                <a:ext uri="{FF2B5EF4-FFF2-40B4-BE49-F238E27FC236}">
                  <a16:creationId xmlns:a16="http://schemas.microsoft.com/office/drawing/2014/main" id="{67E42FDB-CF47-3CBD-91C5-C99D2B1A9146}"/>
                </a:ext>
              </a:extLst>
            </p:cNvPr>
            <p:cNvSpPr/>
            <p:nvPr/>
          </p:nvSpPr>
          <p:spPr>
            <a:xfrm>
              <a:off x="9142176" y="858151"/>
              <a:ext cx="1418725" cy="1061600"/>
            </a:xfrm>
            <a:custGeom>
              <a:avLst/>
              <a:gdLst/>
              <a:ahLst/>
              <a:cxnLst/>
              <a:rect l="l" t="t" r="r" b="b"/>
              <a:pathLst>
                <a:path w="56749" h="42464" extrusionOk="0">
                  <a:moveTo>
                    <a:pt x="578" y="1"/>
                  </a:moveTo>
                  <a:cubicBezTo>
                    <a:pt x="547" y="2432"/>
                    <a:pt x="517" y="4834"/>
                    <a:pt x="456" y="7265"/>
                  </a:cubicBezTo>
                  <a:cubicBezTo>
                    <a:pt x="426" y="10001"/>
                    <a:pt x="395" y="12736"/>
                    <a:pt x="365" y="15472"/>
                  </a:cubicBezTo>
                  <a:cubicBezTo>
                    <a:pt x="334" y="18025"/>
                    <a:pt x="304" y="20579"/>
                    <a:pt x="243" y="23132"/>
                  </a:cubicBezTo>
                  <a:cubicBezTo>
                    <a:pt x="213" y="25898"/>
                    <a:pt x="182" y="28664"/>
                    <a:pt x="152" y="31399"/>
                  </a:cubicBezTo>
                  <a:cubicBezTo>
                    <a:pt x="122" y="33983"/>
                    <a:pt x="91" y="36536"/>
                    <a:pt x="61" y="39089"/>
                  </a:cubicBezTo>
                  <a:cubicBezTo>
                    <a:pt x="30" y="40214"/>
                    <a:pt x="30" y="41339"/>
                    <a:pt x="0" y="42433"/>
                  </a:cubicBezTo>
                  <a:lnTo>
                    <a:pt x="91" y="42433"/>
                  </a:lnTo>
                  <a:cubicBezTo>
                    <a:pt x="1976" y="42433"/>
                    <a:pt x="3860" y="42433"/>
                    <a:pt x="5745" y="42463"/>
                  </a:cubicBezTo>
                  <a:lnTo>
                    <a:pt x="7994" y="42463"/>
                  </a:lnTo>
                  <a:cubicBezTo>
                    <a:pt x="7447" y="40700"/>
                    <a:pt x="7447" y="38725"/>
                    <a:pt x="7690" y="36901"/>
                  </a:cubicBezTo>
                  <a:cubicBezTo>
                    <a:pt x="7842" y="34712"/>
                    <a:pt x="9453" y="32737"/>
                    <a:pt x="11672" y="32494"/>
                  </a:cubicBezTo>
                  <a:cubicBezTo>
                    <a:pt x="11854" y="32494"/>
                    <a:pt x="12219" y="32372"/>
                    <a:pt x="12523" y="32372"/>
                  </a:cubicBezTo>
                  <a:cubicBezTo>
                    <a:pt x="12345" y="30995"/>
                    <a:pt x="13706" y="29940"/>
                    <a:pt x="15046" y="29940"/>
                  </a:cubicBezTo>
                  <a:cubicBezTo>
                    <a:pt x="15304" y="29940"/>
                    <a:pt x="15561" y="29979"/>
                    <a:pt x="15806" y="30062"/>
                  </a:cubicBezTo>
                  <a:cubicBezTo>
                    <a:pt x="15988" y="28937"/>
                    <a:pt x="17204" y="28208"/>
                    <a:pt x="18268" y="28056"/>
                  </a:cubicBezTo>
                  <a:cubicBezTo>
                    <a:pt x="18352" y="28047"/>
                    <a:pt x="18437" y="28043"/>
                    <a:pt x="18522" y="28043"/>
                  </a:cubicBezTo>
                  <a:cubicBezTo>
                    <a:pt x="19931" y="28043"/>
                    <a:pt x="21329" y="29208"/>
                    <a:pt x="21186" y="30670"/>
                  </a:cubicBezTo>
                  <a:lnTo>
                    <a:pt x="21642" y="30670"/>
                  </a:lnTo>
                  <a:cubicBezTo>
                    <a:pt x="21611" y="30639"/>
                    <a:pt x="21611" y="30579"/>
                    <a:pt x="21611" y="30548"/>
                  </a:cubicBezTo>
                  <a:cubicBezTo>
                    <a:pt x="21651" y="26897"/>
                    <a:pt x="23080" y="24280"/>
                    <a:pt x="25303" y="24280"/>
                  </a:cubicBezTo>
                  <a:cubicBezTo>
                    <a:pt x="26467" y="24280"/>
                    <a:pt x="27848" y="24997"/>
                    <a:pt x="29362" y="26658"/>
                  </a:cubicBezTo>
                  <a:cubicBezTo>
                    <a:pt x="29454" y="26779"/>
                    <a:pt x="29545" y="26870"/>
                    <a:pt x="29636" y="26992"/>
                  </a:cubicBezTo>
                  <a:cubicBezTo>
                    <a:pt x="29606" y="26779"/>
                    <a:pt x="29575" y="26566"/>
                    <a:pt x="29545" y="26354"/>
                  </a:cubicBezTo>
                  <a:cubicBezTo>
                    <a:pt x="29606" y="26354"/>
                    <a:pt x="29666" y="26384"/>
                    <a:pt x="29697" y="26414"/>
                  </a:cubicBezTo>
                  <a:cubicBezTo>
                    <a:pt x="29788" y="26445"/>
                    <a:pt x="29849" y="26475"/>
                    <a:pt x="29940" y="26506"/>
                  </a:cubicBezTo>
                  <a:cubicBezTo>
                    <a:pt x="30031" y="26536"/>
                    <a:pt x="30122" y="26536"/>
                    <a:pt x="30183" y="26566"/>
                  </a:cubicBezTo>
                  <a:cubicBezTo>
                    <a:pt x="30274" y="26597"/>
                    <a:pt x="30335" y="26627"/>
                    <a:pt x="30426" y="26658"/>
                  </a:cubicBezTo>
                  <a:cubicBezTo>
                    <a:pt x="30487" y="26658"/>
                    <a:pt x="30578" y="26688"/>
                    <a:pt x="30669" y="26688"/>
                  </a:cubicBezTo>
                  <a:cubicBezTo>
                    <a:pt x="30578" y="26475"/>
                    <a:pt x="30852" y="26141"/>
                    <a:pt x="30913" y="25928"/>
                  </a:cubicBezTo>
                  <a:cubicBezTo>
                    <a:pt x="31885" y="23770"/>
                    <a:pt x="33466" y="21886"/>
                    <a:pt x="35441" y="20609"/>
                  </a:cubicBezTo>
                  <a:cubicBezTo>
                    <a:pt x="36110" y="20275"/>
                    <a:pt x="36748" y="20031"/>
                    <a:pt x="37387" y="19879"/>
                  </a:cubicBezTo>
                  <a:cubicBezTo>
                    <a:pt x="37326" y="19667"/>
                    <a:pt x="37478" y="19332"/>
                    <a:pt x="37417" y="19120"/>
                  </a:cubicBezTo>
                  <a:cubicBezTo>
                    <a:pt x="37417" y="16992"/>
                    <a:pt x="36536" y="14955"/>
                    <a:pt x="35259" y="13253"/>
                  </a:cubicBezTo>
                  <a:cubicBezTo>
                    <a:pt x="35229" y="13192"/>
                    <a:pt x="35198" y="13162"/>
                    <a:pt x="35168" y="13132"/>
                  </a:cubicBezTo>
                  <a:lnTo>
                    <a:pt x="34986" y="12858"/>
                  </a:lnTo>
                  <a:cubicBezTo>
                    <a:pt x="34834" y="12676"/>
                    <a:pt x="34712" y="12493"/>
                    <a:pt x="34590" y="12281"/>
                  </a:cubicBezTo>
                  <a:cubicBezTo>
                    <a:pt x="34590" y="12281"/>
                    <a:pt x="34560" y="12281"/>
                    <a:pt x="34560" y="12250"/>
                  </a:cubicBezTo>
                  <a:cubicBezTo>
                    <a:pt x="34499" y="12129"/>
                    <a:pt x="34408" y="12037"/>
                    <a:pt x="34317" y="11916"/>
                  </a:cubicBezTo>
                  <a:cubicBezTo>
                    <a:pt x="34296" y="11875"/>
                    <a:pt x="34276" y="11847"/>
                    <a:pt x="34255" y="11825"/>
                  </a:cubicBezTo>
                  <a:lnTo>
                    <a:pt x="34255" y="11825"/>
                  </a:lnTo>
                  <a:cubicBezTo>
                    <a:pt x="34256" y="11825"/>
                    <a:pt x="34256" y="11825"/>
                    <a:pt x="34256" y="11825"/>
                  </a:cubicBezTo>
                  <a:lnTo>
                    <a:pt x="34227" y="11795"/>
                  </a:lnTo>
                  <a:lnTo>
                    <a:pt x="34227" y="11795"/>
                  </a:lnTo>
                  <a:cubicBezTo>
                    <a:pt x="34226" y="11795"/>
                    <a:pt x="34226" y="11795"/>
                    <a:pt x="34226" y="11794"/>
                  </a:cubicBezTo>
                  <a:cubicBezTo>
                    <a:pt x="34226" y="11794"/>
                    <a:pt x="34195" y="11764"/>
                    <a:pt x="34195" y="11764"/>
                  </a:cubicBezTo>
                  <a:cubicBezTo>
                    <a:pt x="34195" y="11733"/>
                    <a:pt x="34195" y="11733"/>
                    <a:pt x="34195" y="11733"/>
                  </a:cubicBezTo>
                  <a:lnTo>
                    <a:pt x="34165" y="11733"/>
                  </a:lnTo>
                  <a:cubicBezTo>
                    <a:pt x="34165" y="11703"/>
                    <a:pt x="34165" y="11703"/>
                    <a:pt x="34165" y="11703"/>
                  </a:cubicBezTo>
                  <a:cubicBezTo>
                    <a:pt x="34074" y="11551"/>
                    <a:pt x="33952" y="11429"/>
                    <a:pt x="33861" y="11277"/>
                  </a:cubicBezTo>
                  <a:lnTo>
                    <a:pt x="33861" y="11277"/>
                  </a:lnTo>
                  <a:cubicBezTo>
                    <a:pt x="33952" y="11308"/>
                    <a:pt x="34074" y="11338"/>
                    <a:pt x="34165" y="11369"/>
                  </a:cubicBezTo>
                  <a:cubicBezTo>
                    <a:pt x="34347" y="11429"/>
                    <a:pt x="34530" y="11521"/>
                    <a:pt x="34712" y="11612"/>
                  </a:cubicBezTo>
                  <a:cubicBezTo>
                    <a:pt x="34864" y="11673"/>
                    <a:pt x="35016" y="11733"/>
                    <a:pt x="35168" y="11825"/>
                  </a:cubicBezTo>
                  <a:cubicBezTo>
                    <a:pt x="35289" y="11885"/>
                    <a:pt x="35411" y="11946"/>
                    <a:pt x="35563" y="12007"/>
                  </a:cubicBezTo>
                  <a:cubicBezTo>
                    <a:pt x="35685" y="12098"/>
                    <a:pt x="35837" y="12159"/>
                    <a:pt x="35958" y="12250"/>
                  </a:cubicBezTo>
                  <a:cubicBezTo>
                    <a:pt x="36293" y="12493"/>
                    <a:pt x="36566" y="12736"/>
                    <a:pt x="36688" y="12797"/>
                  </a:cubicBezTo>
                  <a:cubicBezTo>
                    <a:pt x="37782" y="13740"/>
                    <a:pt x="38846" y="14743"/>
                    <a:pt x="39484" y="16080"/>
                  </a:cubicBezTo>
                  <a:cubicBezTo>
                    <a:pt x="39302" y="14834"/>
                    <a:pt x="39180" y="13588"/>
                    <a:pt x="38815" y="12372"/>
                  </a:cubicBezTo>
                  <a:cubicBezTo>
                    <a:pt x="38724" y="12007"/>
                    <a:pt x="38603" y="11673"/>
                    <a:pt x="38481" y="11338"/>
                  </a:cubicBezTo>
                  <a:cubicBezTo>
                    <a:pt x="38481" y="11247"/>
                    <a:pt x="38451" y="11156"/>
                    <a:pt x="38451" y="11065"/>
                  </a:cubicBezTo>
                  <a:cubicBezTo>
                    <a:pt x="38390" y="10882"/>
                    <a:pt x="38329" y="10670"/>
                    <a:pt x="38238" y="10487"/>
                  </a:cubicBezTo>
                  <a:cubicBezTo>
                    <a:pt x="38177" y="10305"/>
                    <a:pt x="38116" y="10122"/>
                    <a:pt x="38086" y="9940"/>
                  </a:cubicBezTo>
                  <a:cubicBezTo>
                    <a:pt x="38056" y="9879"/>
                    <a:pt x="38056" y="9788"/>
                    <a:pt x="38025" y="9727"/>
                  </a:cubicBezTo>
                  <a:cubicBezTo>
                    <a:pt x="37995" y="9667"/>
                    <a:pt x="37964" y="9575"/>
                    <a:pt x="37964" y="9484"/>
                  </a:cubicBezTo>
                  <a:cubicBezTo>
                    <a:pt x="37934" y="9423"/>
                    <a:pt x="37934" y="9363"/>
                    <a:pt x="37904" y="9302"/>
                  </a:cubicBezTo>
                  <a:cubicBezTo>
                    <a:pt x="37904" y="9271"/>
                    <a:pt x="37904" y="9211"/>
                    <a:pt x="37873" y="9180"/>
                  </a:cubicBezTo>
                  <a:lnTo>
                    <a:pt x="37873" y="9180"/>
                  </a:lnTo>
                  <a:cubicBezTo>
                    <a:pt x="37995" y="9271"/>
                    <a:pt x="38147" y="9332"/>
                    <a:pt x="38268" y="9423"/>
                  </a:cubicBezTo>
                  <a:cubicBezTo>
                    <a:pt x="38359" y="9484"/>
                    <a:pt x="38481" y="9606"/>
                    <a:pt x="38572" y="9697"/>
                  </a:cubicBezTo>
                  <a:lnTo>
                    <a:pt x="38603" y="9697"/>
                  </a:lnTo>
                  <a:cubicBezTo>
                    <a:pt x="38724" y="9818"/>
                    <a:pt x="38846" y="9910"/>
                    <a:pt x="38967" y="10031"/>
                  </a:cubicBezTo>
                  <a:cubicBezTo>
                    <a:pt x="39089" y="10153"/>
                    <a:pt x="39211" y="10274"/>
                    <a:pt x="39332" y="10396"/>
                  </a:cubicBezTo>
                  <a:cubicBezTo>
                    <a:pt x="39393" y="10457"/>
                    <a:pt x="39454" y="10518"/>
                    <a:pt x="39515" y="10609"/>
                  </a:cubicBezTo>
                  <a:cubicBezTo>
                    <a:pt x="39575" y="10639"/>
                    <a:pt x="39606" y="10700"/>
                    <a:pt x="39636" y="10730"/>
                  </a:cubicBezTo>
                  <a:cubicBezTo>
                    <a:pt x="39666" y="10761"/>
                    <a:pt x="39697" y="10791"/>
                    <a:pt x="39727" y="10822"/>
                  </a:cubicBezTo>
                  <a:cubicBezTo>
                    <a:pt x="39788" y="10882"/>
                    <a:pt x="39818" y="10943"/>
                    <a:pt x="39849" y="11004"/>
                  </a:cubicBezTo>
                  <a:cubicBezTo>
                    <a:pt x="39879" y="11034"/>
                    <a:pt x="39879" y="11034"/>
                    <a:pt x="39879" y="11065"/>
                  </a:cubicBezTo>
                  <a:cubicBezTo>
                    <a:pt x="40153" y="11460"/>
                    <a:pt x="40426" y="11885"/>
                    <a:pt x="40639" y="12311"/>
                  </a:cubicBezTo>
                  <a:cubicBezTo>
                    <a:pt x="40670" y="10670"/>
                    <a:pt x="40518" y="8937"/>
                    <a:pt x="39940" y="7387"/>
                  </a:cubicBezTo>
                  <a:cubicBezTo>
                    <a:pt x="39910" y="7235"/>
                    <a:pt x="39879" y="7083"/>
                    <a:pt x="39849" y="6931"/>
                  </a:cubicBezTo>
                  <a:cubicBezTo>
                    <a:pt x="39818" y="6840"/>
                    <a:pt x="39788" y="6718"/>
                    <a:pt x="39758" y="6627"/>
                  </a:cubicBezTo>
                  <a:cubicBezTo>
                    <a:pt x="39727" y="6566"/>
                    <a:pt x="39727" y="6505"/>
                    <a:pt x="39697" y="6445"/>
                  </a:cubicBezTo>
                  <a:cubicBezTo>
                    <a:pt x="39697" y="6353"/>
                    <a:pt x="39666" y="6262"/>
                    <a:pt x="39636" y="6171"/>
                  </a:cubicBezTo>
                  <a:cubicBezTo>
                    <a:pt x="39636" y="6080"/>
                    <a:pt x="39606" y="6019"/>
                    <a:pt x="39575" y="5928"/>
                  </a:cubicBezTo>
                  <a:lnTo>
                    <a:pt x="39575" y="5897"/>
                  </a:lnTo>
                  <a:cubicBezTo>
                    <a:pt x="39575" y="5897"/>
                    <a:pt x="39575" y="5897"/>
                    <a:pt x="39575" y="5867"/>
                  </a:cubicBezTo>
                  <a:cubicBezTo>
                    <a:pt x="39606" y="5897"/>
                    <a:pt x="39606" y="5897"/>
                    <a:pt x="39636" y="5897"/>
                  </a:cubicBezTo>
                  <a:cubicBezTo>
                    <a:pt x="39758" y="5989"/>
                    <a:pt x="39879" y="6080"/>
                    <a:pt x="40001" y="6141"/>
                  </a:cubicBezTo>
                  <a:cubicBezTo>
                    <a:pt x="40031" y="6141"/>
                    <a:pt x="40031" y="6171"/>
                    <a:pt x="40031" y="6171"/>
                  </a:cubicBezTo>
                  <a:cubicBezTo>
                    <a:pt x="40274" y="6353"/>
                    <a:pt x="40487" y="6566"/>
                    <a:pt x="40700" y="6779"/>
                  </a:cubicBezTo>
                  <a:cubicBezTo>
                    <a:pt x="40791" y="6901"/>
                    <a:pt x="40913" y="7022"/>
                    <a:pt x="41004" y="7144"/>
                  </a:cubicBezTo>
                  <a:cubicBezTo>
                    <a:pt x="41065" y="7204"/>
                    <a:pt x="41125" y="7265"/>
                    <a:pt x="41186" y="7356"/>
                  </a:cubicBezTo>
                  <a:lnTo>
                    <a:pt x="41157" y="7327"/>
                  </a:lnTo>
                  <a:lnTo>
                    <a:pt x="41157" y="7327"/>
                  </a:lnTo>
                  <a:cubicBezTo>
                    <a:pt x="41187" y="7357"/>
                    <a:pt x="41217" y="7388"/>
                    <a:pt x="41247" y="7448"/>
                  </a:cubicBezTo>
                  <a:cubicBezTo>
                    <a:pt x="41308" y="7539"/>
                    <a:pt x="41369" y="7600"/>
                    <a:pt x="41429" y="7691"/>
                  </a:cubicBezTo>
                  <a:cubicBezTo>
                    <a:pt x="41855" y="8390"/>
                    <a:pt x="42159" y="9150"/>
                    <a:pt x="42432" y="9910"/>
                  </a:cubicBezTo>
                  <a:cubicBezTo>
                    <a:pt x="42676" y="8876"/>
                    <a:pt x="42706" y="7812"/>
                    <a:pt x="42736" y="6749"/>
                  </a:cubicBezTo>
                  <a:cubicBezTo>
                    <a:pt x="42736" y="6718"/>
                    <a:pt x="42736" y="6657"/>
                    <a:pt x="42736" y="6597"/>
                  </a:cubicBezTo>
                  <a:cubicBezTo>
                    <a:pt x="42767" y="6475"/>
                    <a:pt x="42767" y="6323"/>
                    <a:pt x="42797" y="6171"/>
                  </a:cubicBezTo>
                  <a:cubicBezTo>
                    <a:pt x="42797" y="5989"/>
                    <a:pt x="42828" y="5837"/>
                    <a:pt x="42858" y="5685"/>
                  </a:cubicBezTo>
                  <a:cubicBezTo>
                    <a:pt x="42888" y="5411"/>
                    <a:pt x="42919" y="5168"/>
                    <a:pt x="42949" y="4925"/>
                  </a:cubicBezTo>
                  <a:cubicBezTo>
                    <a:pt x="42949" y="4864"/>
                    <a:pt x="42980" y="4834"/>
                    <a:pt x="42980" y="4773"/>
                  </a:cubicBezTo>
                  <a:lnTo>
                    <a:pt x="43010" y="4773"/>
                  </a:lnTo>
                  <a:cubicBezTo>
                    <a:pt x="43101" y="4925"/>
                    <a:pt x="43192" y="5046"/>
                    <a:pt x="43284" y="5198"/>
                  </a:cubicBezTo>
                  <a:cubicBezTo>
                    <a:pt x="43375" y="5290"/>
                    <a:pt x="43436" y="5381"/>
                    <a:pt x="43496" y="5502"/>
                  </a:cubicBezTo>
                  <a:cubicBezTo>
                    <a:pt x="43557" y="5624"/>
                    <a:pt x="43648" y="5745"/>
                    <a:pt x="43740" y="5897"/>
                  </a:cubicBezTo>
                  <a:cubicBezTo>
                    <a:pt x="43710" y="5868"/>
                    <a:pt x="43709" y="5867"/>
                    <a:pt x="43709" y="5867"/>
                  </a:cubicBezTo>
                  <a:lnTo>
                    <a:pt x="43709" y="5867"/>
                  </a:lnTo>
                  <a:cubicBezTo>
                    <a:pt x="43800" y="5989"/>
                    <a:pt x="43861" y="6141"/>
                    <a:pt x="43952" y="6293"/>
                  </a:cubicBezTo>
                  <a:cubicBezTo>
                    <a:pt x="43983" y="6353"/>
                    <a:pt x="44043" y="6445"/>
                    <a:pt x="44074" y="6505"/>
                  </a:cubicBezTo>
                  <a:cubicBezTo>
                    <a:pt x="44378" y="7296"/>
                    <a:pt x="44712" y="8208"/>
                    <a:pt x="44834" y="8846"/>
                  </a:cubicBezTo>
                  <a:cubicBezTo>
                    <a:pt x="44986" y="8663"/>
                    <a:pt x="45138" y="8481"/>
                    <a:pt x="45198" y="8360"/>
                  </a:cubicBezTo>
                  <a:cubicBezTo>
                    <a:pt x="45958" y="7144"/>
                    <a:pt x="46901" y="6049"/>
                    <a:pt x="48086" y="5198"/>
                  </a:cubicBezTo>
                  <a:cubicBezTo>
                    <a:pt x="48238" y="5138"/>
                    <a:pt x="48420" y="4925"/>
                    <a:pt x="48603" y="4894"/>
                  </a:cubicBezTo>
                  <a:lnTo>
                    <a:pt x="48603" y="4894"/>
                  </a:lnTo>
                  <a:cubicBezTo>
                    <a:pt x="48603" y="4925"/>
                    <a:pt x="48603" y="4986"/>
                    <a:pt x="48572" y="5016"/>
                  </a:cubicBezTo>
                  <a:cubicBezTo>
                    <a:pt x="48572" y="5107"/>
                    <a:pt x="48542" y="5168"/>
                    <a:pt x="48542" y="5259"/>
                  </a:cubicBezTo>
                  <a:cubicBezTo>
                    <a:pt x="48512" y="5411"/>
                    <a:pt x="48481" y="5563"/>
                    <a:pt x="48481" y="5685"/>
                  </a:cubicBezTo>
                  <a:cubicBezTo>
                    <a:pt x="48481" y="5715"/>
                    <a:pt x="48451" y="5715"/>
                    <a:pt x="48451" y="5715"/>
                  </a:cubicBezTo>
                  <a:cubicBezTo>
                    <a:pt x="48451" y="5897"/>
                    <a:pt x="48420" y="6080"/>
                    <a:pt x="48390" y="6293"/>
                  </a:cubicBezTo>
                  <a:cubicBezTo>
                    <a:pt x="48360" y="6445"/>
                    <a:pt x="48329" y="6597"/>
                    <a:pt x="48299" y="6749"/>
                  </a:cubicBezTo>
                  <a:cubicBezTo>
                    <a:pt x="48268" y="6809"/>
                    <a:pt x="48268" y="6901"/>
                    <a:pt x="48268" y="6961"/>
                  </a:cubicBezTo>
                  <a:cubicBezTo>
                    <a:pt x="48238" y="6992"/>
                    <a:pt x="48238" y="7022"/>
                    <a:pt x="48238" y="7052"/>
                  </a:cubicBezTo>
                  <a:cubicBezTo>
                    <a:pt x="47873" y="8785"/>
                    <a:pt x="47600" y="10518"/>
                    <a:pt x="47326" y="12250"/>
                  </a:cubicBezTo>
                  <a:cubicBezTo>
                    <a:pt x="47965" y="11581"/>
                    <a:pt x="48755" y="11065"/>
                    <a:pt x="49575" y="10670"/>
                  </a:cubicBezTo>
                  <a:cubicBezTo>
                    <a:pt x="49606" y="10639"/>
                    <a:pt x="49667" y="10639"/>
                    <a:pt x="49697" y="10609"/>
                  </a:cubicBezTo>
                  <a:cubicBezTo>
                    <a:pt x="49788" y="10578"/>
                    <a:pt x="49910" y="10518"/>
                    <a:pt x="50001" y="10487"/>
                  </a:cubicBezTo>
                  <a:cubicBezTo>
                    <a:pt x="50183" y="10426"/>
                    <a:pt x="50366" y="10366"/>
                    <a:pt x="50548" y="10305"/>
                  </a:cubicBezTo>
                  <a:lnTo>
                    <a:pt x="50579" y="10305"/>
                  </a:lnTo>
                  <a:cubicBezTo>
                    <a:pt x="50579" y="10305"/>
                    <a:pt x="50579" y="10305"/>
                    <a:pt x="50609" y="10274"/>
                  </a:cubicBezTo>
                  <a:lnTo>
                    <a:pt x="50639" y="10274"/>
                  </a:lnTo>
                  <a:cubicBezTo>
                    <a:pt x="50731" y="10244"/>
                    <a:pt x="50852" y="10214"/>
                    <a:pt x="50974" y="10183"/>
                  </a:cubicBezTo>
                  <a:lnTo>
                    <a:pt x="51065" y="10183"/>
                  </a:lnTo>
                  <a:cubicBezTo>
                    <a:pt x="51065" y="10183"/>
                    <a:pt x="51095" y="10153"/>
                    <a:pt x="51095" y="10153"/>
                  </a:cubicBezTo>
                  <a:lnTo>
                    <a:pt x="51186" y="10153"/>
                  </a:lnTo>
                  <a:cubicBezTo>
                    <a:pt x="51278" y="10153"/>
                    <a:pt x="51369" y="10122"/>
                    <a:pt x="51460" y="10122"/>
                  </a:cubicBezTo>
                  <a:cubicBezTo>
                    <a:pt x="51582" y="10122"/>
                    <a:pt x="51703" y="10092"/>
                    <a:pt x="51794" y="10092"/>
                  </a:cubicBezTo>
                  <a:lnTo>
                    <a:pt x="51825" y="10092"/>
                  </a:lnTo>
                  <a:cubicBezTo>
                    <a:pt x="51825" y="10092"/>
                    <a:pt x="51855" y="10092"/>
                    <a:pt x="51855" y="10122"/>
                  </a:cubicBezTo>
                  <a:cubicBezTo>
                    <a:pt x="51764" y="10183"/>
                    <a:pt x="51734" y="10274"/>
                    <a:pt x="51673" y="10335"/>
                  </a:cubicBezTo>
                  <a:cubicBezTo>
                    <a:pt x="51582" y="10457"/>
                    <a:pt x="51490" y="10548"/>
                    <a:pt x="51399" y="10670"/>
                  </a:cubicBezTo>
                  <a:cubicBezTo>
                    <a:pt x="51399" y="10670"/>
                    <a:pt x="51399" y="10670"/>
                    <a:pt x="51399" y="10700"/>
                  </a:cubicBezTo>
                  <a:cubicBezTo>
                    <a:pt x="51308" y="10791"/>
                    <a:pt x="51247" y="10882"/>
                    <a:pt x="51156" y="10974"/>
                  </a:cubicBezTo>
                  <a:lnTo>
                    <a:pt x="50882" y="11277"/>
                  </a:lnTo>
                  <a:cubicBezTo>
                    <a:pt x="50885" y="11277"/>
                    <a:pt x="50888" y="11277"/>
                    <a:pt x="50890" y="11277"/>
                  </a:cubicBezTo>
                  <a:lnTo>
                    <a:pt x="50890" y="11277"/>
                  </a:lnTo>
                  <a:cubicBezTo>
                    <a:pt x="50807" y="11389"/>
                    <a:pt x="50723" y="11498"/>
                    <a:pt x="50639" y="11581"/>
                  </a:cubicBezTo>
                  <a:cubicBezTo>
                    <a:pt x="50548" y="11703"/>
                    <a:pt x="50457" y="11825"/>
                    <a:pt x="50396" y="11946"/>
                  </a:cubicBezTo>
                  <a:cubicBezTo>
                    <a:pt x="50305" y="12068"/>
                    <a:pt x="50244" y="12159"/>
                    <a:pt x="50153" y="12281"/>
                  </a:cubicBezTo>
                  <a:lnTo>
                    <a:pt x="50153" y="12311"/>
                  </a:lnTo>
                  <a:cubicBezTo>
                    <a:pt x="49758" y="12828"/>
                    <a:pt x="49393" y="13375"/>
                    <a:pt x="49120" y="13952"/>
                  </a:cubicBezTo>
                  <a:cubicBezTo>
                    <a:pt x="48998" y="14226"/>
                    <a:pt x="48876" y="14499"/>
                    <a:pt x="48755" y="14773"/>
                  </a:cubicBezTo>
                  <a:cubicBezTo>
                    <a:pt x="49342" y="14521"/>
                    <a:pt x="50057" y="14219"/>
                    <a:pt x="50475" y="14219"/>
                  </a:cubicBezTo>
                  <a:cubicBezTo>
                    <a:pt x="50512" y="14219"/>
                    <a:pt x="50547" y="14221"/>
                    <a:pt x="50579" y="14226"/>
                  </a:cubicBezTo>
                  <a:cubicBezTo>
                    <a:pt x="50518" y="14317"/>
                    <a:pt x="50427" y="14439"/>
                    <a:pt x="50366" y="14530"/>
                  </a:cubicBezTo>
                  <a:cubicBezTo>
                    <a:pt x="50275" y="14651"/>
                    <a:pt x="50214" y="14743"/>
                    <a:pt x="50153" y="14834"/>
                  </a:cubicBezTo>
                  <a:cubicBezTo>
                    <a:pt x="50062" y="14955"/>
                    <a:pt x="49971" y="15077"/>
                    <a:pt x="49849" y="15199"/>
                  </a:cubicBezTo>
                  <a:cubicBezTo>
                    <a:pt x="49758" y="15320"/>
                    <a:pt x="49667" y="15411"/>
                    <a:pt x="49575" y="15533"/>
                  </a:cubicBezTo>
                  <a:cubicBezTo>
                    <a:pt x="49575" y="15533"/>
                    <a:pt x="49575" y="15533"/>
                    <a:pt x="49606" y="15503"/>
                  </a:cubicBezTo>
                  <a:lnTo>
                    <a:pt x="49606" y="15503"/>
                  </a:lnTo>
                  <a:cubicBezTo>
                    <a:pt x="49484" y="15624"/>
                    <a:pt x="49393" y="15746"/>
                    <a:pt x="49272" y="15867"/>
                  </a:cubicBezTo>
                  <a:cubicBezTo>
                    <a:pt x="49120" y="16050"/>
                    <a:pt x="48937" y="16232"/>
                    <a:pt x="48785" y="16414"/>
                  </a:cubicBezTo>
                  <a:cubicBezTo>
                    <a:pt x="48664" y="16536"/>
                    <a:pt x="48572" y="16627"/>
                    <a:pt x="48481" y="16718"/>
                  </a:cubicBezTo>
                  <a:cubicBezTo>
                    <a:pt x="48451" y="16749"/>
                    <a:pt x="48390" y="16809"/>
                    <a:pt x="48360" y="16870"/>
                  </a:cubicBezTo>
                  <a:cubicBezTo>
                    <a:pt x="47387" y="17904"/>
                    <a:pt x="46506" y="19028"/>
                    <a:pt x="45776" y="20305"/>
                  </a:cubicBezTo>
                  <a:cubicBezTo>
                    <a:pt x="46597" y="19910"/>
                    <a:pt x="47417" y="19697"/>
                    <a:pt x="48299" y="19575"/>
                  </a:cubicBezTo>
                  <a:cubicBezTo>
                    <a:pt x="48309" y="19586"/>
                    <a:pt x="48323" y="19589"/>
                    <a:pt x="48337" y="19589"/>
                  </a:cubicBezTo>
                  <a:cubicBezTo>
                    <a:pt x="48366" y="19589"/>
                    <a:pt x="48400" y="19575"/>
                    <a:pt x="48420" y="19575"/>
                  </a:cubicBezTo>
                  <a:cubicBezTo>
                    <a:pt x="48512" y="19606"/>
                    <a:pt x="48603" y="19606"/>
                    <a:pt x="48694" y="19606"/>
                  </a:cubicBezTo>
                  <a:cubicBezTo>
                    <a:pt x="48785" y="19575"/>
                    <a:pt x="48876" y="19575"/>
                    <a:pt x="48968" y="19575"/>
                  </a:cubicBezTo>
                  <a:lnTo>
                    <a:pt x="49424" y="19575"/>
                  </a:lnTo>
                  <a:cubicBezTo>
                    <a:pt x="49727" y="19575"/>
                    <a:pt x="50001" y="19575"/>
                    <a:pt x="50305" y="19606"/>
                  </a:cubicBezTo>
                  <a:lnTo>
                    <a:pt x="50335" y="19606"/>
                  </a:lnTo>
                  <a:cubicBezTo>
                    <a:pt x="50335" y="19636"/>
                    <a:pt x="50335" y="19636"/>
                    <a:pt x="50335" y="19636"/>
                  </a:cubicBezTo>
                  <a:lnTo>
                    <a:pt x="50396" y="19636"/>
                  </a:lnTo>
                  <a:cubicBezTo>
                    <a:pt x="50487" y="19636"/>
                    <a:pt x="50579" y="19636"/>
                    <a:pt x="50670" y="19667"/>
                  </a:cubicBezTo>
                  <a:lnTo>
                    <a:pt x="50731" y="19667"/>
                  </a:lnTo>
                  <a:cubicBezTo>
                    <a:pt x="50761" y="19667"/>
                    <a:pt x="50791" y="19667"/>
                    <a:pt x="50822" y="19697"/>
                  </a:cubicBezTo>
                  <a:lnTo>
                    <a:pt x="50974" y="19697"/>
                  </a:lnTo>
                  <a:cubicBezTo>
                    <a:pt x="50974" y="19727"/>
                    <a:pt x="50974" y="19727"/>
                    <a:pt x="50974" y="19727"/>
                  </a:cubicBezTo>
                  <a:lnTo>
                    <a:pt x="51004" y="19727"/>
                  </a:lnTo>
                  <a:cubicBezTo>
                    <a:pt x="51156" y="19758"/>
                    <a:pt x="51308" y="19788"/>
                    <a:pt x="51460" y="19849"/>
                  </a:cubicBezTo>
                  <a:lnTo>
                    <a:pt x="51521" y="19849"/>
                  </a:lnTo>
                  <a:cubicBezTo>
                    <a:pt x="51490" y="19849"/>
                    <a:pt x="51460" y="19849"/>
                    <a:pt x="51460" y="19879"/>
                  </a:cubicBezTo>
                  <a:cubicBezTo>
                    <a:pt x="50183" y="20305"/>
                    <a:pt x="48907" y="20822"/>
                    <a:pt x="47782" y="21551"/>
                  </a:cubicBezTo>
                  <a:cubicBezTo>
                    <a:pt x="46718" y="22311"/>
                    <a:pt x="45594" y="23132"/>
                    <a:pt x="44803" y="24165"/>
                  </a:cubicBezTo>
                  <a:lnTo>
                    <a:pt x="44773" y="24165"/>
                  </a:lnTo>
                  <a:cubicBezTo>
                    <a:pt x="44955" y="24560"/>
                    <a:pt x="45107" y="24986"/>
                    <a:pt x="45229" y="25411"/>
                  </a:cubicBezTo>
                  <a:cubicBezTo>
                    <a:pt x="45685" y="27509"/>
                    <a:pt x="45472" y="29667"/>
                    <a:pt x="45107" y="31764"/>
                  </a:cubicBezTo>
                  <a:cubicBezTo>
                    <a:pt x="44925" y="32858"/>
                    <a:pt x="44743" y="34044"/>
                    <a:pt x="44378" y="35108"/>
                  </a:cubicBezTo>
                  <a:cubicBezTo>
                    <a:pt x="44469" y="35138"/>
                    <a:pt x="44530" y="35168"/>
                    <a:pt x="44591" y="35199"/>
                  </a:cubicBezTo>
                  <a:cubicBezTo>
                    <a:pt x="44743" y="35260"/>
                    <a:pt x="44864" y="35290"/>
                    <a:pt x="44986" y="35290"/>
                  </a:cubicBezTo>
                  <a:cubicBezTo>
                    <a:pt x="46901" y="35655"/>
                    <a:pt x="47873" y="37782"/>
                    <a:pt x="48177" y="39515"/>
                  </a:cubicBezTo>
                  <a:cubicBezTo>
                    <a:pt x="48238" y="40457"/>
                    <a:pt x="48116" y="41339"/>
                    <a:pt x="47843" y="42190"/>
                  </a:cubicBezTo>
                  <a:lnTo>
                    <a:pt x="53649" y="42190"/>
                  </a:lnTo>
                  <a:cubicBezTo>
                    <a:pt x="54560" y="42159"/>
                    <a:pt x="55503" y="42159"/>
                    <a:pt x="56415" y="42159"/>
                  </a:cubicBezTo>
                  <a:cubicBezTo>
                    <a:pt x="56445" y="40366"/>
                    <a:pt x="56445" y="38573"/>
                    <a:pt x="56475" y="36749"/>
                  </a:cubicBezTo>
                  <a:lnTo>
                    <a:pt x="56536" y="28573"/>
                  </a:lnTo>
                  <a:cubicBezTo>
                    <a:pt x="56566" y="25898"/>
                    <a:pt x="56566" y="23223"/>
                    <a:pt x="56597" y="20548"/>
                  </a:cubicBezTo>
                  <a:cubicBezTo>
                    <a:pt x="56627" y="17934"/>
                    <a:pt x="56627" y="15320"/>
                    <a:pt x="56658" y="12706"/>
                  </a:cubicBezTo>
                  <a:cubicBezTo>
                    <a:pt x="56688" y="10062"/>
                    <a:pt x="56718" y="7417"/>
                    <a:pt x="56718" y="4773"/>
                  </a:cubicBezTo>
                  <a:cubicBezTo>
                    <a:pt x="56749" y="3557"/>
                    <a:pt x="56749" y="2311"/>
                    <a:pt x="56749" y="1065"/>
                  </a:cubicBezTo>
                  <a:lnTo>
                    <a:pt x="50153" y="943"/>
                  </a:lnTo>
                  <a:lnTo>
                    <a:pt x="42311" y="791"/>
                  </a:lnTo>
                  <a:cubicBezTo>
                    <a:pt x="39697" y="761"/>
                    <a:pt x="37052" y="700"/>
                    <a:pt x="34408" y="639"/>
                  </a:cubicBezTo>
                  <a:cubicBezTo>
                    <a:pt x="31764" y="609"/>
                    <a:pt x="29089" y="548"/>
                    <a:pt x="26414" y="487"/>
                  </a:cubicBezTo>
                  <a:cubicBezTo>
                    <a:pt x="23891" y="457"/>
                    <a:pt x="21368" y="396"/>
                    <a:pt x="18845" y="365"/>
                  </a:cubicBezTo>
                  <a:cubicBezTo>
                    <a:pt x="16231" y="305"/>
                    <a:pt x="13617" y="244"/>
                    <a:pt x="11003" y="213"/>
                  </a:cubicBezTo>
                  <a:cubicBezTo>
                    <a:pt x="8298" y="153"/>
                    <a:pt x="5593" y="92"/>
                    <a:pt x="2857" y="62"/>
                  </a:cubicBezTo>
                  <a:cubicBezTo>
                    <a:pt x="2097" y="31"/>
                    <a:pt x="1337" y="31"/>
                    <a:pt x="5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7">
              <a:extLst>
                <a:ext uri="{FF2B5EF4-FFF2-40B4-BE49-F238E27FC236}">
                  <a16:creationId xmlns:a16="http://schemas.microsoft.com/office/drawing/2014/main" id="{DF7CFF13-ACCE-B09E-9513-7E229C7DD38C}"/>
                </a:ext>
              </a:extLst>
            </p:cNvPr>
            <p:cNvSpPr/>
            <p:nvPr/>
          </p:nvSpPr>
          <p:spPr>
            <a:xfrm>
              <a:off x="9134175" y="860475"/>
              <a:ext cx="1425575" cy="1069200"/>
            </a:xfrm>
            <a:custGeom>
              <a:avLst/>
              <a:gdLst/>
              <a:ahLst/>
              <a:cxnLst/>
              <a:rect l="l" t="t" r="r" b="b"/>
              <a:pathLst>
                <a:path w="57023" h="42768" extrusionOk="0">
                  <a:moveTo>
                    <a:pt x="882" y="1"/>
                  </a:moveTo>
                  <a:cubicBezTo>
                    <a:pt x="760" y="1"/>
                    <a:pt x="669" y="123"/>
                    <a:pt x="669" y="244"/>
                  </a:cubicBezTo>
                  <a:cubicBezTo>
                    <a:pt x="669" y="274"/>
                    <a:pt x="669" y="305"/>
                    <a:pt x="669" y="305"/>
                  </a:cubicBezTo>
                  <a:lnTo>
                    <a:pt x="608" y="305"/>
                  </a:lnTo>
                  <a:cubicBezTo>
                    <a:pt x="487" y="305"/>
                    <a:pt x="396" y="396"/>
                    <a:pt x="365" y="518"/>
                  </a:cubicBezTo>
                  <a:cubicBezTo>
                    <a:pt x="365" y="852"/>
                    <a:pt x="365" y="1186"/>
                    <a:pt x="365" y="1521"/>
                  </a:cubicBezTo>
                  <a:cubicBezTo>
                    <a:pt x="365" y="3466"/>
                    <a:pt x="335" y="5411"/>
                    <a:pt x="304" y="7357"/>
                  </a:cubicBezTo>
                  <a:cubicBezTo>
                    <a:pt x="304" y="9302"/>
                    <a:pt x="274" y="11278"/>
                    <a:pt x="274" y="13223"/>
                  </a:cubicBezTo>
                  <a:cubicBezTo>
                    <a:pt x="244" y="15229"/>
                    <a:pt x="213" y="17235"/>
                    <a:pt x="213" y="19211"/>
                  </a:cubicBezTo>
                  <a:cubicBezTo>
                    <a:pt x="183" y="21247"/>
                    <a:pt x="183" y="23254"/>
                    <a:pt x="152" y="25290"/>
                  </a:cubicBezTo>
                  <a:cubicBezTo>
                    <a:pt x="152" y="27235"/>
                    <a:pt x="122" y="29181"/>
                    <a:pt x="92" y="31126"/>
                  </a:cubicBezTo>
                  <a:cubicBezTo>
                    <a:pt x="92" y="33102"/>
                    <a:pt x="61" y="35047"/>
                    <a:pt x="61" y="37023"/>
                  </a:cubicBezTo>
                  <a:cubicBezTo>
                    <a:pt x="31" y="38786"/>
                    <a:pt x="31" y="40579"/>
                    <a:pt x="1" y="42372"/>
                  </a:cubicBezTo>
                  <a:cubicBezTo>
                    <a:pt x="1" y="42494"/>
                    <a:pt x="92" y="42585"/>
                    <a:pt x="213" y="42616"/>
                  </a:cubicBezTo>
                  <a:cubicBezTo>
                    <a:pt x="304" y="42616"/>
                    <a:pt x="365" y="42555"/>
                    <a:pt x="426" y="42494"/>
                  </a:cubicBezTo>
                  <a:lnTo>
                    <a:pt x="456" y="42494"/>
                  </a:lnTo>
                  <a:cubicBezTo>
                    <a:pt x="456" y="42585"/>
                    <a:pt x="487" y="42676"/>
                    <a:pt x="578" y="42707"/>
                  </a:cubicBezTo>
                  <a:cubicBezTo>
                    <a:pt x="653" y="42726"/>
                    <a:pt x="729" y="42733"/>
                    <a:pt x="804" y="42733"/>
                  </a:cubicBezTo>
                  <a:cubicBezTo>
                    <a:pt x="972" y="42733"/>
                    <a:pt x="1140" y="42697"/>
                    <a:pt x="1308" y="42676"/>
                  </a:cubicBezTo>
                  <a:lnTo>
                    <a:pt x="1338" y="42676"/>
                  </a:lnTo>
                  <a:cubicBezTo>
                    <a:pt x="1338" y="42707"/>
                    <a:pt x="1368" y="42737"/>
                    <a:pt x="1368" y="42768"/>
                  </a:cubicBezTo>
                  <a:lnTo>
                    <a:pt x="1885" y="42768"/>
                  </a:lnTo>
                  <a:cubicBezTo>
                    <a:pt x="1915" y="42737"/>
                    <a:pt x="1976" y="42707"/>
                    <a:pt x="2037" y="42707"/>
                  </a:cubicBezTo>
                  <a:cubicBezTo>
                    <a:pt x="2067" y="42707"/>
                    <a:pt x="2067" y="42737"/>
                    <a:pt x="2098" y="42737"/>
                  </a:cubicBezTo>
                  <a:cubicBezTo>
                    <a:pt x="3770" y="42464"/>
                    <a:pt x="5563" y="42646"/>
                    <a:pt x="7265" y="42524"/>
                  </a:cubicBezTo>
                  <a:cubicBezTo>
                    <a:pt x="7303" y="42638"/>
                    <a:pt x="7400" y="42669"/>
                    <a:pt x="7504" y="42669"/>
                  </a:cubicBezTo>
                  <a:cubicBezTo>
                    <a:pt x="7567" y="42669"/>
                    <a:pt x="7633" y="42657"/>
                    <a:pt x="7691" y="42646"/>
                  </a:cubicBezTo>
                  <a:cubicBezTo>
                    <a:pt x="7758" y="42646"/>
                    <a:pt x="7838" y="42658"/>
                    <a:pt x="7913" y="42658"/>
                  </a:cubicBezTo>
                  <a:cubicBezTo>
                    <a:pt x="8008" y="42658"/>
                    <a:pt x="8096" y="42639"/>
                    <a:pt x="8147" y="42555"/>
                  </a:cubicBezTo>
                  <a:cubicBezTo>
                    <a:pt x="8329" y="42494"/>
                    <a:pt x="8420" y="42312"/>
                    <a:pt x="8299" y="42160"/>
                  </a:cubicBezTo>
                  <a:cubicBezTo>
                    <a:pt x="8268" y="42129"/>
                    <a:pt x="8268" y="42129"/>
                    <a:pt x="8238" y="42129"/>
                  </a:cubicBezTo>
                  <a:cubicBezTo>
                    <a:pt x="8238" y="42099"/>
                    <a:pt x="8238" y="42099"/>
                    <a:pt x="8207" y="42068"/>
                  </a:cubicBezTo>
                  <a:cubicBezTo>
                    <a:pt x="8116" y="41856"/>
                    <a:pt x="8055" y="41643"/>
                    <a:pt x="8025" y="41369"/>
                  </a:cubicBezTo>
                  <a:cubicBezTo>
                    <a:pt x="7995" y="41278"/>
                    <a:pt x="7995" y="41126"/>
                    <a:pt x="7995" y="41005"/>
                  </a:cubicBezTo>
                  <a:cubicBezTo>
                    <a:pt x="8055" y="40792"/>
                    <a:pt x="8086" y="40549"/>
                    <a:pt x="7812" y="40518"/>
                  </a:cubicBezTo>
                  <a:cubicBezTo>
                    <a:pt x="6049" y="40609"/>
                    <a:pt x="4286" y="40640"/>
                    <a:pt x="2493" y="40670"/>
                  </a:cubicBezTo>
                  <a:lnTo>
                    <a:pt x="2159" y="40670"/>
                  </a:lnTo>
                  <a:cubicBezTo>
                    <a:pt x="2189" y="39850"/>
                    <a:pt x="2189" y="39059"/>
                    <a:pt x="2219" y="38269"/>
                  </a:cubicBezTo>
                  <a:cubicBezTo>
                    <a:pt x="2250" y="36293"/>
                    <a:pt x="2280" y="34318"/>
                    <a:pt x="2311" y="32342"/>
                  </a:cubicBezTo>
                  <a:cubicBezTo>
                    <a:pt x="2341" y="30397"/>
                    <a:pt x="2371" y="28482"/>
                    <a:pt x="2432" y="26536"/>
                  </a:cubicBezTo>
                  <a:lnTo>
                    <a:pt x="2523" y="20609"/>
                  </a:lnTo>
                  <a:cubicBezTo>
                    <a:pt x="2554" y="18573"/>
                    <a:pt x="2584" y="16536"/>
                    <a:pt x="2615" y="14500"/>
                  </a:cubicBezTo>
                  <a:cubicBezTo>
                    <a:pt x="2675" y="12554"/>
                    <a:pt x="2706" y="10609"/>
                    <a:pt x="2736" y="8694"/>
                  </a:cubicBezTo>
                  <a:cubicBezTo>
                    <a:pt x="2767" y="6718"/>
                    <a:pt x="2797" y="4743"/>
                    <a:pt x="2827" y="2767"/>
                  </a:cubicBezTo>
                  <a:cubicBezTo>
                    <a:pt x="2827" y="2737"/>
                    <a:pt x="2827" y="2737"/>
                    <a:pt x="2827" y="2706"/>
                  </a:cubicBezTo>
                  <a:cubicBezTo>
                    <a:pt x="2827" y="2676"/>
                    <a:pt x="2858" y="2615"/>
                    <a:pt x="2858" y="2585"/>
                  </a:cubicBezTo>
                  <a:cubicBezTo>
                    <a:pt x="4104" y="2615"/>
                    <a:pt x="5381" y="2615"/>
                    <a:pt x="6627" y="2645"/>
                  </a:cubicBezTo>
                  <a:cubicBezTo>
                    <a:pt x="8967" y="2676"/>
                    <a:pt x="11308" y="2737"/>
                    <a:pt x="13618" y="2767"/>
                  </a:cubicBezTo>
                  <a:cubicBezTo>
                    <a:pt x="16080" y="2797"/>
                    <a:pt x="18511" y="2858"/>
                    <a:pt x="20974" y="2889"/>
                  </a:cubicBezTo>
                  <a:cubicBezTo>
                    <a:pt x="23314" y="2949"/>
                    <a:pt x="25654" y="2980"/>
                    <a:pt x="28025" y="3010"/>
                  </a:cubicBezTo>
                  <a:cubicBezTo>
                    <a:pt x="30366" y="3071"/>
                    <a:pt x="32706" y="3101"/>
                    <a:pt x="35077" y="3162"/>
                  </a:cubicBezTo>
                  <a:cubicBezTo>
                    <a:pt x="37387" y="3192"/>
                    <a:pt x="39697" y="3223"/>
                    <a:pt x="42007" y="3284"/>
                  </a:cubicBezTo>
                  <a:cubicBezTo>
                    <a:pt x="44317" y="3314"/>
                    <a:pt x="46658" y="3344"/>
                    <a:pt x="48998" y="3405"/>
                  </a:cubicBezTo>
                  <a:cubicBezTo>
                    <a:pt x="50792" y="3436"/>
                    <a:pt x="52615" y="3466"/>
                    <a:pt x="54409" y="3496"/>
                  </a:cubicBezTo>
                  <a:lnTo>
                    <a:pt x="54409" y="6931"/>
                  </a:lnTo>
                  <a:cubicBezTo>
                    <a:pt x="54409" y="8876"/>
                    <a:pt x="54409" y="10791"/>
                    <a:pt x="54409" y="12737"/>
                  </a:cubicBezTo>
                  <a:cubicBezTo>
                    <a:pt x="54409" y="14712"/>
                    <a:pt x="54409" y="16718"/>
                    <a:pt x="54409" y="18725"/>
                  </a:cubicBezTo>
                  <a:cubicBezTo>
                    <a:pt x="54409" y="20670"/>
                    <a:pt x="54409" y="22615"/>
                    <a:pt x="54409" y="24591"/>
                  </a:cubicBezTo>
                  <a:cubicBezTo>
                    <a:pt x="54439" y="26536"/>
                    <a:pt x="54439" y="28512"/>
                    <a:pt x="54439" y="30457"/>
                  </a:cubicBezTo>
                  <a:cubicBezTo>
                    <a:pt x="54439" y="32463"/>
                    <a:pt x="54439" y="34470"/>
                    <a:pt x="54439" y="36445"/>
                  </a:cubicBezTo>
                  <a:cubicBezTo>
                    <a:pt x="54439" y="37722"/>
                    <a:pt x="54439" y="38968"/>
                    <a:pt x="54439" y="40245"/>
                  </a:cubicBezTo>
                  <a:cubicBezTo>
                    <a:pt x="54226" y="40214"/>
                    <a:pt x="53983" y="40214"/>
                    <a:pt x="53771" y="40214"/>
                  </a:cubicBezTo>
                  <a:cubicBezTo>
                    <a:pt x="53430" y="40225"/>
                    <a:pt x="53090" y="40230"/>
                    <a:pt x="52750" y="40230"/>
                  </a:cubicBezTo>
                  <a:cubicBezTo>
                    <a:pt x="51236" y="40230"/>
                    <a:pt x="49722" y="40131"/>
                    <a:pt x="48208" y="40032"/>
                  </a:cubicBezTo>
                  <a:cubicBezTo>
                    <a:pt x="48198" y="40030"/>
                    <a:pt x="48188" y="40030"/>
                    <a:pt x="48179" y="40030"/>
                  </a:cubicBezTo>
                  <a:cubicBezTo>
                    <a:pt x="47987" y="40030"/>
                    <a:pt x="47910" y="40311"/>
                    <a:pt x="48026" y="40427"/>
                  </a:cubicBezTo>
                  <a:cubicBezTo>
                    <a:pt x="48026" y="40427"/>
                    <a:pt x="48026" y="40457"/>
                    <a:pt x="48026" y="40457"/>
                  </a:cubicBezTo>
                  <a:cubicBezTo>
                    <a:pt x="48026" y="40944"/>
                    <a:pt x="47904" y="41460"/>
                    <a:pt x="47965" y="41947"/>
                  </a:cubicBezTo>
                  <a:lnTo>
                    <a:pt x="47904" y="41947"/>
                  </a:lnTo>
                  <a:cubicBezTo>
                    <a:pt x="47783" y="41947"/>
                    <a:pt x="47661" y="42038"/>
                    <a:pt x="47661" y="42160"/>
                  </a:cubicBezTo>
                  <a:cubicBezTo>
                    <a:pt x="47661" y="42281"/>
                    <a:pt x="47752" y="42403"/>
                    <a:pt x="47874" y="42403"/>
                  </a:cubicBezTo>
                  <a:cubicBezTo>
                    <a:pt x="49014" y="42433"/>
                    <a:pt x="50146" y="42448"/>
                    <a:pt x="51274" y="42448"/>
                  </a:cubicBezTo>
                  <a:cubicBezTo>
                    <a:pt x="52403" y="42448"/>
                    <a:pt x="53527" y="42433"/>
                    <a:pt x="54652" y="42403"/>
                  </a:cubicBezTo>
                  <a:lnTo>
                    <a:pt x="54926" y="42403"/>
                  </a:lnTo>
                  <a:cubicBezTo>
                    <a:pt x="54926" y="42433"/>
                    <a:pt x="54956" y="42433"/>
                    <a:pt x="54986" y="42433"/>
                  </a:cubicBezTo>
                  <a:cubicBezTo>
                    <a:pt x="55078" y="42433"/>
                    <a:pt x="55169" y="42433"/>
                    <a:pt x="55290" y="42403"/>
                  </a:cubicBezTo>
                  <a:lnTo>
                    <a:pt x="55321" y="42403"/>
                  </a:lnTo>
                  <a:cubicBezTo>
                    <a:pt x="55381" y="42372"/>
                    <a:pt x="55473" y="42372"/>
                    <a:pt x="55564" y="42372"/>
                  </a:cubicBezTo>
                  <a:cubicBezTo>
                    <a:pt x="55777" y="42342"/>
                    <a:pt x="55989" y="42342"/>
                    <a:pt x="56202" y="42342"/>
                  </a:cubicBezTo>
                  <a:cubicBezTo>
                    <a:pt x="56202" y="42342"/>
                    <a:pt x="56202" y="42342"/>
                    <a:pt x="56202" y="42312"/>
                  </a:cubicBezTo>
                  <a:cubicBezTo>
                    <a:pt x="56243" y="42317"/>
                    <a:pt x="56286" y="42321"/>
                    <a:pt x="56327" y="42321"/>
                  </a:cubicBezTo>
                  <a:cubicBezTo>
                    <a:pt x="56501" y="42321"/>
                    <a:pt x="56664" y="42259"/>
                    <a:pt x="56688" y="42038"/>
                  </a:cubicBezTo>
                  <a:cubicBezTo>
                    <a:pt x="56719" y="41947"/>
                    <a:pt x="56658" y="41856"/>
                    <a:pt x="56597" y="41825"/>
                  </a:cubicBezTo>
                  <a:cubicBezTo>
                    <a:pt x="56597" y="40184"/>
                    <a:pt x="56628" y="38543"/>
                    <a:pt x="56628" y="36901"/>
                  </a:cubicBezTo>
                  <a:cubicBezTo>
                    <a:pt x="56658" y="34956"/>
                    <a:pt x="56688" y="33041"/>
                    <a:pt x="56688" y="31096"/>
                  </a:cubicBezTo>
                  <a:cubicBezTo>
                    <a:pt x="56719" y="29089"/>
                    <a:pt x="56719" y="27053"/>
                    <a:pt x="56749" y="25016"/>
                  </a:cubicBezTo>
                  <a:cubicBezTo>
                    <a:pt x="56780" y="23010"/>
                    <a:pt x="56810" y="21004"/>
                    <a:pt x="56810" y="18968"/>
                  </a:cubicBezTo>
                  <a:cubicBezTo>
                    <a:pt x="56840" y="16992"/>
                    <a:pt x="56840" y="15047"/>
                    <a:pt x="56871" y="13071"/>
                  </a:cubicBezTo>
                  <a:cubicBezTo>
                    <a:pt x="56901" y="11126"/>
                    <a:pt x="56901" y="9211"/>
                    <a:pt x="56932" y="7296"/>
                  </a:cubicBezTo>
                  <a:cubicBezTo>
                    <a:pt x="56962" y="5381"/>
                    <a:pt x="56962" y="3466"/>
                    <a:pt x="56992" y="1551"/>
                  </a:cubicBezTo>
                  <a:cubicBezTo>
                    <a:pt x="56992" y="1521"/>
                    <a:pt x="56992" y="1490"/>
                    <a:pt x="56962" y="1460"/>
                  </a:cubicBezTo>
                  <a:cubicBezTo>
                    <a:pt x="57023" y="1278"/>
                    <a:pt x="56962" y="1034"/>
                    <a:pt x="56780" y="1004"/>
                  </a:cubicBezTo>
                  <a:cubicBezTo>
                    <a:pt x="56749" y="996"/>
                    <a:pt x="56723" y="993"/>
                    <a:pt x="56699" y="993"/>
                  </a:cubicBezTo>
                  <a:cubicBezTo>
                    <a:pt x="56628" y="993"/>
                    <a:pt x="56582" y="1027"/>
                    <a:pt x="56537" y="1095"/>
                  </a:cubicBezTo>
                  <a:cubicBezTo>
                    <a:pt x="55047" y="1065"/>
                    <a:pt x="53558" y="1034"/>
                    <a:pt x="52068" y="1004"/>
                  </a:cubicBezTo>
                  <a:cubicBezTo>
                    <a:pt x="49697" y="974"/>
                    <a:pt x="47266" y="913"/>
                    <a:pt x="44865" y="852"/>
                  </a:cubicBezTo>
                  <a:cubicBezTo>
                    <a:pt x="42403" y="822"/>
                    <a:pt x="39971" y="761"/>
                    <a:pt x="37509" y="730"/>
                  </a:cubicBezTo>
                  <a:cubicBezTo>
                    <a:pt x="35077" y="670"/>
                    <a:pt x="32615" y="639"/>
                    <a:pt x="30183" y="578"/>
                  </a:cubicBezTo>
                  <a:cubicBezTo>
                    <a:pt x="27661" y="518"/>
                    <a:pt x="25107" y="487"/>
                    <a:pt x="22585" y="426"/>
                  </a:cubicBezTo>
                  <a:lnTo>
                    <a:pt x="15472" y="305"/>
                  </a:lnTo>
                  <a:cubicBezTo>
                    <a:pt x="12949" y="244"/>
                    <a:pt x="10457" y="183"/>
                    <a:pt x="7964" y="153"/>
                  </a:cubicBezTo>
                  <a:lnTo>
                    <a:pt x="4438" y="92"/>
                  </a:lnTo>
                  <a:cubicBezTo>
                    <a:pt x="3253" y="62"/>
                    <a:pt x="2067" y="31"/>
                    <a:pt x="882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7">
              <a:extLst>
                <a:ext uri="{FF2B5EF4-FFF2-40B4-BE49-F238E27FC236}">
                  <a16:creationId xmlns:a16="http://schemas.microsoft.com/office/drawing/2014/main" id="{F25B5E5F-1560-800A-74C8-1AFFADED7490}"/>
                </a:ext>
              </a:extLst>
            </p:cNvPr>
            <p:cNvSpPr/>
            <p:nvPr/>
          </p:nvSpPr>
          <p:spPr>
            <a:xfrm>
              <a:off x="10441950" y="1462950"/>
              <a:ext cx="11425" cy="10800"/>
            </a:xfrm>
            <a:custGeom>
              <a:avLst/>
              <a:gdLst/>
              <a:ahLst/>
              <a:cxnLst/>
              <a:rect l="l" t="t" r="r" b="b"/>
              <a:pathLst>
                <a:path w="457" h="432" extrusionOk="0">
                  <a:moveTo>
                    <a:pt x="206" y="1"/>
                  </a:moveTo>
                  <a:cubicBezTo>
                    <a:pt x="104" y="1"/>
                    <a:pt x="31" y="110"/>
                    <a:pt x="31" y="218"/>
                  </a:cubicBezTo>
                  <a:cubicBezTo>
                    <a:pt x="1" y="340"/>
                    <a:pt x="122" y="431"/>
                    <a:pt x="244" y="431"/>
                  </a:cubicBezTo>
                  <a:cubicBezTo>
                    <a:pt x="365" y="431"/>
                    <a:pt x="456" y="340"/>
                    <a:pt x="456" y="218"/>
                  </a:cubicBezTo>
                  <a:cubicBezTo>
                    <a:pt x="456" y="97"/>
                    <a:pt x="365" y="6"/>
                    <a:pt x="244" y="6"/>
                  </a:cubicBezTo>
                  <a:cubicBezTo>
                    <a:pt x="231" y="2"/>
                    <a:pt x="218" y="1"/>
                    <a:pt x="206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7">
              <a:extLst>
                <a:ext uri="{FF2B5EF4-FFF2-40B4-BE49-F238E27FC236}">
                  <a16:creationId xmlns:a16="http://schemas.microsoft.com/office/drawing/2014/main" id="{2DFDB1C7-D5DD-21D2-8DD0-82C7E0CF18F2}"/>
                </a:ext>
              </a:extLst>
            </p:cNvPr>
            <p:cNvSpPr/>
            <p:nvPr/>
          </p:nvSpPr>
          <p:spPr>
            <a:xfrm>
              <a:off x="10299100" y="1638425"/>
              <a:ext cx="13175" cy="11825"/>
            </a:xfrm>
            <a:custGeom>
              <a:avLst/>
              <a:gdLst/>
              <a:ahLst/>
              <a:cxnLst/>
              <a:rect l="l" t="t" r="r" b="b"/>
              <a:pathLst>
                <a:path w="527" h="473" extrusionOk="0">
                  <a:moveTo>
                    <a:pt x="243" y="0"/>
                  </a:moveTo>
                  <a:cubicBezTo>
                    <a:pt x="152" y="0"/>
                    <a:pt x="61" y="54"/>
                    <a:pt x="31" y="160"/>
                  </a:cubicBezTo>
                  <a:cubicBezTo>
                    <a:pt x="0" y="251"/>
                    <a:pt x="0" y="373"/>
                    <a:pt x="122" y="434"/>
                  </a:cubicBezTo>
                  <a:cubicBezTo>
                    <a:pt x="162" y="461"/>
                    <a:pt x="206" y="473"/>
                    <a:pt x="248" y="473"/>
                  </a:cubicBezTo>
                  <a:cubicBezTo>
                    <a:pt x="396" y="473"/>
                    <a:pt x="527" y="325"/>
                    <a:pt x="456" y="160"/>
                  </a:cubicBezTo>
                  <a:cubicBezTo>
                    <a:pt x="426" y="54"/>
                    <a:pt x="334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7">
              <a:extLst>
                <a:ext uri="{FF2B5EF4-FFF2-40B4-BE49-F238E27FC236}">
                  <a16:creationId xmlns:a16="http://schemas.microsoft.com/office/drawing/2014/main" id="{E9E630DF-8EE9-902E-DDF6-524B1AD50755}"/>
                </a:ext>
              </a:extLst>
            </p:cNvPr>
            <p:cNvSpPr/>
            <p:nvPr/>
          </p:nvSpPr>
          <p:spPr>
            <a:xfrm>
              <a:off x="9128846" y="1918262"/>
              <a:ext cx="1415700" cy="436980"/>
            </a:xfrm>
            <a:custGeom>
              <a:avLst/>
              <a:gdLst/>
              <a:ahLst/>
              <a:cxnLst/>
              <a:rect l="l" t="t" r="r" b="b"/>
              <a:pathLst>
                <a:path w="56628" h="17023" extrusionOk="0">
                  <a:moveTo>
                    <a:pt x="51977" y="1"/>
                  </a:moveTo>
                  <a:cubicBezTo>
                    <a:pt x="50640" y="31"/>
                    <a:pt x="49272" y="31"/>
                    <a:pt x="47935" y="31"/>
                  </a:cubicBezTo>
                  <a:cubicBezTo>
                    <a:pt x="47023" y="2463"/>
                    <a:pt x="44956" y="4530"/>
                    <a:pt x="42859" y="5958"/>
                  </a:cubicBezTo>
                  <a:cubicBezTo>
                    <a:pt x="41856" y="6627"/>
                    <a:pt x="40792" y="7204"/>
                    <a:pt x="39698" y="7691"/>
                  </a:cubicBezTo>
                  <a:cubicBezTo>
                    <a:pt x="39728" y="8055"/>
                    <a:pt x="39576" y="8451"/>
                    <a:pt x="39546" y="8785"/>
                  </a:cubicBezTo>
                  <a:cubicBezTo>
                    <a:pt x="39576" y="9271"/>
                    <a:pt x="39272" y="9606"/>
                    <a:pt x="38877" y="9788"/>
                  </a:cubicBezTo>
                  <a:cubicBezTo>
                    <a:pt x="36136" y="11250"/>
                    <a:pt x="33000" y="11613"/>
                    <a:pt x="29908" y="11613"/>
                  </a:cubicBezTo>
                  <a:cubicBezTo>
                    <a:pt x="28885" y="11613"/>
                    <a:pt x="27868" y="11573"/>
                    <a:pt x="26871" y="11520"/>
                  </a:cubicBezTo>
                  <a:cubicBezTo>
                    <a:pt x="24044" y="11308"/>
                    <a:pt x="21247" y="10730"/>
                    <a:pt x="18542" y="9910"/>
                  </a:cubicBezTo>
                  <a:cubicBezTo>
                    <a:pt x="17417" y="9575"/>
                    <a:pt x="15867" y="9271"/>
                    <a:pt x="15837" y="7812"/>
                  </a:cubicBezTo>
                  <a:cubicBezTo>
                    <a:pt x="15837" y="7660"/>
                    <a:pt x="15715" y="7326"/>
                    <a:pt x="15746" y="7113"/>
                  </a:cubicBezTo>
                  <a:cubicBezTo>
                    <a:pt x="13405" y="6080"/>
                    <a:pt x="11308" y="4590"/>
                    <a:pt x="9667" y="2523"/>
                  </a:cubicBezTo>
                  <a:cubicBezTo>
                    <a:pt x="9089" y="1855"/>
                    <a:pt x="8694" y="1095"/>
                    <a:pt x="8390" y="305"/>
                  </a:cubicBezTo>
                  <a:cubicBezTo>
                    <a:pt x="6597" y="305"/>
                    <a:pt x="4803" y="305"/>
                    <a:pt x="3010" y="274"/>
                  </a:cubicBezTo>
                  <a:lnTo>
                    <a:pt x="305" y="274"/>
                  </a:lnTo>
                  <a:cubicBezTo>
                    <a:pt x="274" y="274"/>
                    <a:pt x="244" y="274"/>
                    <a:pt x="214" y="244"/>
                  </a:cubicBezTo>
                  <a:cubicBezTo>
                    <a:pt x="214" y="1703"/>
                    <a:pt x="183" y="3162"/>
                    <a:pt x="153" y="4590"/>
                  </a:cubicBezTo>
                  <a:lnTo>
                    <a:pt x="62" y="12341"/>
                  </a:lnTo>
                  <a:cubicBezTo>
                    <a:pt x="31" y="13831"/>
                    <a:pt x="31" y="15350"/>
                    <a:pt x="1" y="16840"/>
                  </a:cubicBezTo>
                  <a:cubicBezTo>
                    <a:pt x="2128" y="16870"/>
                    <a:pt x="4256" y="16870"/>
                    <a:pt x="6384" y="16870"/>
                  </a:cubicBezTo>
                  <a:cubicBezTo>
                    <a:pt x="8937" y="16870"/>
                    <a:pt x="11490" y="16901"/>
                    <a:pt x="14074" y="16901"/>
                  </a:cubicBezTo>
                  <a:cubicBezTo>
                    <a:pt x="16658" y="16901"/>
                    <a:pt x="19272" y="16901"/>
                    <a:pt x="21886" y="16931"/>
                  </a:cubicBezTo>
                  <a:lnTo>
                    <a:pt x="29667" y="16931"/>
                  </a:lnTo>
                  <a:cubicBezTo>
                    <a:pt x="32281" y="16961"/>
                    <a:pt x="34925" y="16961"/>
                    <a:pt x="37539" y="16961"/>
                  </a:cubicBezTo>
                  <a:cubicBezTo>
                    <a:pt x="40275" y="16992"/>
                    <a:pt x="43011" y="16992"/>
                    <a:pt x="45716" y="16992"/>
                  </a:cubicBezTo>
                  <a:cubicBezTo>
                    <a:pt x="48208" y="16992"/>
                    <a:pt x="50731" y="17022"/>
                    <a:pt x="53224" y="17022"/>
                  </a:cubicBezTo>
                  <a:lnTo>
                    <a:pt x="56506" y="17022"/>
                  </a:lnTo>
                  <a:cubicBezTo>
                    <a:pt x="56537" y="14742"/>
                    <a:pt x="56537" y="12463"/>
                    <a:pt x="56567" y="10183"/>
                  </a:cubicBezTo>
                  <a:cubicBezTo>
                    <a:pt x="56567" y="7478"/>
                    <a:pt x="56598" y="4773"/>
                    <a:pt x="56628" y="2067"/>
                  </a:cubicBezTo>
                  <a:cubicBezTo>
                    <a:pt x="56628" y="1399"/>
                    <a:pt x="56628" y="700"/>
                    <a:pt x="56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7">
              <a:extLst>
                <a:ext uri="{FF2B5EF4-FFF2-40B4-BE49-F238E27FC236}">
                  <a16:creationId xmlns:a16="http://schemas.microsoft.com/office/drawing/2014/main" id="{8827C41D-0BDA-670F-9160-EF6D9193F1BB}"/>
                </a:ext>
              </a:extLst>
            </p:cNvPr>
            <p:cNvSpPr/>
            <p:nvPr/>
          </p:nvSpPr>
          <p:spPr>
            <a:xfrm>
              <a:off x="10010325" y="1112000"/>
              <a:ext cx="377700" cy="342750"/>
            </a:xfrm>
            <a:custGeom>
              <a:avLst/>
              <a:gdLst/>
              <a:ahLst/>
              <a:cxnLst/>
              <a:rect l="l" t="t" r="r" b="b"/>
              <a:pathLst>
                <a:path w="15108" h="13710" extrusionOk="0">
                  <a:moveTo>
                    <a:pt x="3557" y="1"/>
                  </a:moveTo>
                  <a:lnTo>
                    <a:pt x="3557" y="1"/>
                  </a:lnTo>
                  <a:cubicBezTo>
                    <a:pt x="4135" y="1460"/>
                    <a:pt x="4621" y="2980"/>
                    <a:pt x="4773" y="4560"/>
                  </a:cubicBezTo>
                  <a:cubicBezTo>
                    <a:pt x="4773" y="4682"/>
                    <a:pt x="4834" y="4955"/>
                    <a:pt x="4894" y="5290"/>
                  </a:cubicBezTo>
                  <a:cubicBezTo>
                    <a:pt x="4894" y="5502"/>
                    <a:pt x="4925" y="5685"/>
                    <a:pt x="4955" y="5898"/>
                  </a:cubicBezTo>
                  <a:cubicBezTo>
                    <a:pt x="4955" y="6019"/>
                    <a:pt x="4955" y="6171"/>
                    <a:pt x="4955" y="6293"/>
                  </a:cubicBezTo>
                  <a:cubicBezTo>
                    <a:pt x="4955" y="6414"/>
                    <a:pt x="4955" y="6506"/>
                    <a:pt x="4955" y="6627"/>
                  </a:cubicBezTo>
                  <a:cubicBezTo>
                    <a:pt x="4955" y="6779"/>
                    <a:pt x="4955" y="6931"/>
                    <a:pt x="4925" y="7083"/>
                  </a:cubicBezTo>
                  <a:cubicBezTo>
                    <a:pt x="4925" y="7174"/>
                    <a:pt x="4894" y="7265"/>
                    <a:pt x="4894" y="7357"/>
                  </a:cubicBezTo>
                  <a:cubicBezTo>
                    <a:pt x="4834" y="7296"/>
                    <a:pt x="4773" y="7205"/>
                    <a:pt x="4712" y="7113"/>
                  </a:cubicBezTo>
                  <a:cubicBezTo>
                    <a:pt x="4651" y="7022"/>
                    <a:pt x="4621" y="6931"/>
                    <a:pt x="4560" y="6840"/>
                  </a:cubicBezTo>
                  <a:cubicBezTo>
                    <a:pt x="4469" y="6718"/>
                    <a:pt x="4408" y="6627"/>
                    <a:pt x="4347" y="6506"/>
                  </a:cubicBezTo>
                  <a:cubicBezTo>
                    <a:pt x="4226" y="6354"/>
                    <a:pt x="4104" y="6171"/>
                    <a:pt x="4013" y="6019"/>
                  </a:cubicBezTo>
                  <a:cubicBezTo>
                    <a:pt x="3861" y="5806"/>
                    <a:pt x="3739" y="5563"/>
                    <a:pt x="3618" y="5350"/>
                  </a:cubicBezTo>
                  <a:cubicBezTo>
                    <a:pt x="2645" y="4074"/>
                    <a:pt x="1338" y="3010"/>
                    <a:pt x="1" y="2098"/>
                  </a:cubicBezTo>
                  <a:lnTo>
                    <a:pt x="1" y="2098"/>
                  </a:lnTo>
                  <a:cubicBezTo>
                    <a:pt x="1764" y="4256"/>
                    <a:pt x="3223" y="6992"/>
                    <a:pt x="2888" y="9819"/>
                  </a:cubicBezTo>
                  <a:cubicBezTo>
                    <a:pt x="3236" y="9761"/>
                    <a:pt x="3577" y="9733"/>
                    <a:pt x="3910" y="9733"/>
                  </a:cubicBezTo>
                  <a:cubicBezTo>
                    <a:pt x="6371" y="9733"/>
                    <a:pt x="8401" y="11273"/>
                    <a:pt x="9606" y="13709"/>
                  </a:cubicBezTo>
                  <a:cubicBezTo>
                    <a:pt x="9849" y="13375"/>
                    <a:pt x="10305" y="13041"/>
                    <a:pt x="10457" y="12889"/>
                  </a:cubicBezTo>
                  <a:cubicBezTo>
                    <a:pt x="11794" y="11612"/>
                    <a:pt x="13375" y="10579"/>
                    <a:pt x="15107" y="9910"/>
                  </a:cubicBezTo>
                  <a:lnTo>
                    <a:pt x="15107" y="9910"/>
                  </a:lnTo>
                  <a:cubicBezTo>
                    <a:pt x="14074" y="9940"/>
                    <a:pt x="13010" y="10031"/>
                    <a:pt x="12007" y="10335"/>
                  </a:cubicBezTo>
                  <a:cubicBezTo>
                    <a:pt x="12007" y="10335"/>
                    <a:pt x="11977" y="10335"/>
                    <a:pt x="12007" y="10305"/>
                  </a:cubicBezTo>
                  <a:lnTo>
                    <a:pt x="12007" y="10305"/>
                  </a:lnTo>
                  <a:cubicBezTo>
                    <a:pt x="11855" y="10335"/>
                    <a:pt x="11703" y="10396"/>
                    <a:pt x="11551" y="10457"/>
                  </a:cubicBezTo>
                  <a:cubicBezTo>
                    <a:pt x="11369" y="10518"/>
                    <a:pt x="11217" y="10579"/>
                    <a:pt x="11034" y="10639"/>
                  </a:cubicBezTo>
                  <a:cubicBezTo>
                    <a:pt x="10882" y="10731"/>
                    <a:pt x="10700" y="10791"/>
                    <a:pt x="10518" y="10882"/>
                  </a:cubicBezTo>
                  <a:cubicBezTo>
                    <a:pt x="10426" y="10913"/>
                    <a:pt x="10335" y="10943"/>
                    <a:pt x="10244" y="11004"/>
                  </a:cubicBezTo>
                  <a:cubicBezTo>
                    <a:pt x="10274" y="10974"/>
                    <a:pt x="10274" y="10913"/>
                    <a:pt x="10305" y="10882"/>
                  </a:cubicBezTo>
                  <a:lnTo>
                    <a:pt x="10305" y="10852"/>
                  </a:lnTo>
                  <a:cubicBezTo>
                    <a:pt x="10335" y="10791"/>
                    <a:pt x="10366" y="10700"/>
                    <a:pt x="10396" y="10639"/>
                  </a:cubicBezTo>
                  <a:cubicBezTo>
                    <a:pt x="10396" y="10609"/>
                    <a:pt x="10396" y="10609"/>
                    <a:pt x="10396" y="10609"/>
                  </a:cubicBezTo>
                  <a:cubicBezTo>
                    <a:pt x="10396" y="10579"/>
                    <a:pt x="10396" y="10579"/>
                    <a:pt x="10396" y="10579"/>
                  </a:cubicBezTo>
                  <a:cubicBezTo>
                    <a:pt x="10396" y="10548"/>
                    <a:pt x="10396" y="10548"/>
                    <a:pt x="10396" y="10548"/>
                  </a:cubicBezTo>
                  <a:lnTo>
                    <a:pt x="10426" y="10548"/>
                  </a:lnTo>
                  <a:cubicBezTo>
                    <a:pt x="10426" y="10518"/>
                    <a:pt x="10426" y="10518"/>
                    <a:pt x="10426" y="10518"/>
                  </a:cubicBezTo>
                  <a:cubicBezTo>
                    <a:pt x="10426" y="10518"/>
                    <a:pt x="10426" y="10487"/>
                    <a:pt x="10426" y="10487"/>
                  </a:cubicBezTo>
                  <a:cubicBezTo>
                    <a:pt x="10426" y="10457"/>
                    <a:pt x="10457" y="10457"/>
                    <a:pt x="10457" y="10457"/>
                  </a:cubicBezTo>
                  <a:cubicBezTo>
                    <a:pt x="10518" y="10305"/>
                    <a:pt x="10578" y="10153"/>
                    <a:pt x="10670" y="10001"/>
                  </a:cubicBezTo>
                  <a:cubicBezTo>
                    <a:pt x="10670" y="10001"/>
                    <a:pt x="10670" y="10001"/>
                    <a:pt x="10670" y="9971"/>
                  </a:cubicBezTo>
                  <a:cubicBezTo>
                    <a:pt x="10822" y="9636"/>
                    <a:pt x="10974" y="9332"/>
                    <a:pt x="11156" y="8998"/>
                  </a:cubicBezTo>
                  <a:cubicBezTo>
                    <a:pt x="12189" y="7478"/>
                    <a:pt x="13405" y="6080"/>
                    <a:pt x="14773" y="4895"/>
                  </a:cubicBezTo>
                  <a:lnTo>
                    <a:pt x="14773" y="4895"/>
                  </a:lnTo>
                  <a:cubicBezTo>
                    <a:pt x="12737" y="5715"/>
                    <a:pt x="10639" y="6840"/>
                    <a:pt x="9423" y="8724"/>
                  </a:cubicBezTo>
                  <a:cubicBezTo>
                    <a:pt x="9393" y="8755"/>
                    <a:pt x="9393" y="8755"/>
                    <a:pt x="9363" y="8785"/>
                  </a:cubicBezTo>
                  <a:cubicBezTo>
                    <a:pt x="9271" y="8907"/>
                    <a:pt x="9180" y="9059"/>
                    <a:pt x="9059" y="9180"/>
                  </a:cubicBezTo>
                  <a:cubicBezTo>
                    <a:pt x="9028" y="9211"/>
                    <a:pt x="9028" y="9241"/>
                    <a:pt x="8998" y="9272"/>
                  </a:cubicBezTo>
                  <a:cubicBezTo>
                    <a:pt x="8998" y="9180"/>
                    <a:pt x="8967" y="9120"/>
                    <a:pt x="8967" y="9059"/>
                  </a:cubicBezTo>
                  <a:cubicBezTo>
                    <a:pt x="8937" y="8907"/>
                    <a:pt x="8937" y="8755"/>
                    <a:pt x="8937" y="8603"/>
                  </a:cubicBezTo>
                  <a:cubicBezTo>
                    <a:pt x="8937" y="8420"/>
                    <a:pt x="8937" y="8268"/>
                    <a:pt x="8937" y="8116"/>
                  </a:cubicBezTo>
                  <a:lnTo>
                    <a:pt x="8937" y="8086"/>
                  </a:lnTo>
                  <a:cubicBezTo>
                    <a:pt x="8937" y="8056"/>
                    <a:pt x="8937" y="8025"/>
                    <a:pt x="8937" y="7995"/>
                  </a:cubicBezTo>
                  <a:cubicBezTo>
                    <a:pt x="8967" y="7873"/>
                    <a:pt x="8967" y="7752"/>
                    <a:pt x="8998" y="7630"/>
                  </a:cubicBezTo>
                  <a:cubicBezTo>
                    <a:pt x="8998" y="7478"/>
                    <a:pt x="9028" y="7296"/>
                    <a:pt x="9028" y="7113"/>
                  </a:cubicBezTo>
                  <a:cubicBezTo>
                    <a:pt x="9089" y="6870"/>
                    <a:pt x="9119" y="6688"/>
                    <a:pt x="9150" y="6627"/>
                  </a:cubicBezTo>
                  <a:cubicBezTo>
                    <a:pt x="9545" y="4651"/>
                    <a:pt x="10123" y="2706"/>
                    <a:pt x="10974" y="913"/>
                  </a:cubicBezTo>
                  <a:lnTo>
                    <a:pt x="10974" y="913"/>
                  </a:lnTo>
                  <a:cubicBezTo>
                    <a:pt x="9332" y="2372"/>
                    <a:pt x="8268" y="4256"/>
                    <a:pt x="7508" y="6293"/>
                  </a:cubicBezTo>
                  <a:cubicBezTo>
                    <a:pt x="7387" y="6536"/>
                    <a:pt x="7296" y="6779"/>
                    <a:pt x="7205" y="7053"/>
                  </a:cubicBezTo>
                  <a:cubicBezTo>
                    <a:pt x="7144" y="7174"/>
                    <a:pt x="7083" y="7296"/>
                    <a:pt x="7053" y="7417"/>
                  </a:cubicBezTo>
                  <a:cubicBezTo>
                    <a:pt x="6992" y="7539"/>
                    <a:pt x="6961" y="7630"/>
                    <a:pt x="6901" y="7752"/>
                  </a:cubicBezTo>
                  <a:cubicBezTo>
                    <a:pt x="6901" y="7752"/>
                    <a:pt x="6901" y="7752"/>
                    <a:pt x="6901" y="7782"/>
                  </a:cubicBezTo>
                  <a:cubicBezTo>
                    <a:pt x="6870" y="7691"/>
                    <a:pt x="6870" y="7600"/>
                    <a:pt x="6840" y="7539"/>
                  </a:cubicBezTo>
                  <a:cubicBezTo>
                    <a:pt x="6809" y="7357"/>
                    <a:pt x="6779" y="7205"/>
                    <a:pt x="6749" y="7053"/>
                  </a:cubicBezTo>
                  <a:cubicBezTo>
                    <a:pt x="6688" y="6901"/>
                    <a:pt x="6657" y="6718"/>
                    <a:pt x="6597" y="6566"/>
                  </a:cubicBezTo>
                  <a:cubicBezTo>
                    <a:pt x="6566" y="6354"/>
                    <a:pt x="6505" y="6141"/>
                    <a:pt x="6414" y="5958"/>
                  </a:cubicBezTo>
                  <a:cubicBezTo>
                    <a:pt x="6049" y="3740"/>
                    <a:pt x="5046" y="1673"/>
                    <a:pt x="35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7">
              <a:extLst>
                <a:ext uri="{FF2B5EF4-FFF2-40B4-BE49-F238E27FC236}">
                  <a16:creationId xmlns:a16="http://schemas.microsoft.com/office/drawing/2014/main" id="{EA9E4DB3-5BCF-B27D-87C7-F2498EA9AF25}"/>
                </a:ext>
              </a:extLst>
            </p:cNvPr>
            <p:cNvSpPr/>
            <p:nvPr/>
          </p:nvSpPr>
          <p:spPr>
            <a:xfrm>
              <a:off x="10141800" y="1001825"/>
              <a:ext cx="271300" cy="312350"/>
            </a:xfrm>
            <a:custGeom>
              <a:avLst/>
              <a:gdLst/>
              <a:ahLst/>
              <a:cxnLst/>
              <a:rect l="l" t="t" r="r" b="b"/>
              <a:pathLst>
                <a:path w="10852" h="12494" extrusionOk="0">
                  <a:moveTo>
                    <a:pt x="2979" y="1"/>
                  </a:moveTo>
                  <a:cubicBezTo>
                    <a:pt x="3009" y="821"/>
                    <a:pt x="3009" y="1611"/>
                    <a:pt x="2949" y="2402"/>
                  </a:cubicBezTo>
                  <a:cubicBezTo>
                    <a:pt x="2949" y="2432"/>
                    <a:pt x="2918" y="2432"/>
                    <a:pt x="2918" y="2463"/>
                  </a:cubicBezTo>
                  <a:cubicBezTo>
                    <a:pt x="2918" y="2554"/>
                    <a:pt x="2918" y="2615"/>
                    <a:pt x="2918" y="2706"/>
                  </a:cubicBezTo>
                  <a:cubicBezTo>
                    <a:pt x="2888" y="2827"/>
                    <a:pt x="2888" y="2979"/>
                    <a:pt x="2857" y="3131"/>
                  </a:cubicBezTo>
                  <a:cubicBezTo>
                    <a:pt x="2857" y="3283"/>
                    <a:pt x="2827" y="3435"/>
                    <a:pt x="2797" y="3587"/>
                  </a:cubicBezTo>
                  <a:cubicBezTo>
                    <a:pt x="2736" y="3830"/>
                    <a:pt x="2705" y="4043"/>
                    <a:pt x="2675" y="4286"/>
                  </a:cubicBezTo>
                  <a:cubicBezTo>
                    <a:pt x="2614" y="4529"/>
                    <a:pt x="2584" y="4773"/>
                    <a:pt x="2523" y="5016"/>
                  </a:cubicBezTo>
                  <a:cubicBezTo>
                    <a:pt x="2493" y="5259"/>
                    <a:pt x="2432" y="5472"/>
                    <a:pt x="2371" y="5715"/>
                  </a:cubicBezTo>
                  <a:lnTo>
                    <a:pt x="2371" y="5776"/>
                  </a:lnTo>
                  <a:cubicBezTo>
                    <a:pt x="2341" y="5654"/>
                    <a:pt x="2280" y="5563"/>
                    <a:pt x="2249" y="5441"/>
                  </a:cubicBezTo>
                  <a:cubicBezTo>
                    <a:pt x="2158" y="5229"/>
                    <a:pt x="2067" y="5016"/>
                    <a:pt x="1976" y="4803"/>
                  </a:cubicBezTo>
                  <a:cubicBezTo>
                    <a:pt x="1915" y="4621"/>
                    <a:pt x="1824" y="4499"/>
                    <a:pt x="1763" y="4317"/>
                  </a:cubicBezTo>
                  <a:cubicBezTo>
                    <a:pt x="1338" y="3192"/>
                    <a:pt x="851" y="2037"/>
                    <a:pt x="0" y="1186"/>
                  </a:cubicBezTo>
                  <a:lnTo>
                    <a:pt x="0" y="1186"/>
                  </a:lnTo>
                  <a:cubicBezTo>
                    <a:pt x="639" y="2584"/>
                    <a:pt x="790" y="4104"/>
                    <a:pt x="882" y="5624"/>
                  </a:cubicBezTo>
                  <a:cubicBezTo>
                    <a:pt x="851" y="5928"/>
                    <a:pt x="1064" y="7174"/>
                    <a:pt x="821" y="7569"/>
                  </a:cubicBezTo>
                  <a:cubicBezTo>
                    <a:pt x="1277" y="8633"/>
                    <a:pt x="1581" y="9788"/>
                    <a:pt x="1702" y="10943"/>
                  </a:cubicBezTo>
                  <a:cubicBezTo>
                    <a:pt x="2189" y="9423"/>
                    <a:pt x="2827" y="7934"/>
                    <a:pt x="3860" y="6718"/>
                  </a:cubicBezTo>
                  <a:cubicBezTo>
                    <a:pt x="3982" y="6596"/>
                    <a:pt x="4195" y="6292"/>
                    <a:pt x="4499" y="5958"/>
                  </a:cubicBezTo>
                  <a:cubicBezTo>
                    <a:pt x="4499" y="5928"/>
                    <a:pt x="4529" y="5928"/>
                    <a:pt x="4529" y="5897"/>
                  </a:cubicBezTo>
                  <a:cubicBezTo>
                    <a:pt x="4651" y="5776"/>
                    <a:pt x="4772" y="5654"/>
                    <a:pt x="4894" y="5533"/>
                  </a:cubicBezTo>
                  <a:cubicBezTo>
                    <a:pt x="4985" y="5502"/>
                    <a:pt x="5046" y="5441"/>
                    <a:pt x="5107" y="5381"/>
                  </a:cubicBezTo>
                  <a:cubicBezTo>
                    <a:pt x="5167" y="5320"/>
                    <a:pt x="5259" y="5259"/>
                    <a:pt x="5319" y="5198"/>
                  </a:cubicBezTo>
                  <a:cubicBezTo>
                    <a:pt x="5441" y="5077"/>
                    <a:pt x="5563" y="4985"/>
                    <a:pt x="5684" y="4894"/>
                  </a:cubicBezTo>
                  <a:lnTo>
                    <a:pt x="5715" y="4894"/>
                  </a:lnTo>
                  <a:cubicBezTo>
                    <a:pt x="5867" y="4803"/>
                    <a:pt x="6019" y="4742"/>
                    <a:pt x="6201" y="4651"/>
                  </a:cubicBezTo>
                  <a:lnTo>
                    <a:pt x="6201" y="4651"/>
                  </a:lnTo>
                  <a:cubicBezTo>
                    <a:pt x="6171" y="4773"/>
                    <a:pt x="6140" y="4864"/>
                    <a:pt x="6140" y="4955"/>
                  </a:cubicBezTo>
                  <a:cubicBezTo>
                    <a:pt x="6140" y="4955"/>
                    <a:pt x="6140" y="4985"/>
                    <a:pt x="6140" y="4985"/>
                  </a:cubicBezTo>
                  <a:cubicBezTo>
                    <a:pt x="6110" y="5077"/>
                    <a:pt x="6079" y="5198"/>
                    <a:pt x="6049" y="5289"/>
                  </a:cubicBezTo>
                  <a:cubicBezTo>
                    <a:pt x="6049" y="5289"/>
                    <a:pt x="6049" y="5320"/>
                    <a:pt x="6049" y="5320"/>
                  </a:cubicBezTo>
                  <a:cubicBezTo>
                    <a:pt x="6019" y="5411"/>
                    <a:pt x="5988" y="5502"/>
                    <a:pt x="5958" y="5593"/>
                  </a:cubicBezTo>
                  <a:cubicBezTo>
                    <a:pt x="5927" y="5715"/>
                    <a:pt x="5897" y="5836"/>
                    <a:pt x="5867" y="5928"/>
                  </a:cubicBezTo>
                  <a:cubicBezTo>
                    <a:pt x="5867" y="5928"/>
                    <a:pt x="5867" y="5958"/>
                    <a:pt x="5867" y="5958"/>
                  </a:cubicBezTo>
                  <a:cubicBezTo>
                    <a:pt x="5836" y="6080"/>
                    <a:pt x="5775" y="6171"/>
                    <a:pt x="5745" y="6292"/>
                  </a:cubicBezTo>
                  <a:cubicBezTo>
                    <a:pt x="5715" y="6384"/>
                    <a:pt x="5684" y="6505"/>
                    <a:pt x="5623" y="6627"/>
                  </a:cubicBezTo>
                  <a:cubicBezTo>
                    <a:pt x="5593" y="6718"/>
                    <a:pt x="5563" y="6840"/>
                    <a:pt x="5532" y="6931"/>
                  </a:cubicBezTo>
                  <a:cubicBezTo>
                    <a:pt x="5441" y="7204"/>
                    <a:pt x="5350" y="7447"/>
                    <a:pt x="5259" y="7691"/>
                  </a:cubicBezTo>
                  <a:cubicBezTo>
                    <a:pt x="4712" y="9271"/>
                    <a:pt x="4347" y="10882"/>
                    <a:pt x="4043" y="12493"/>
                  </a:cubicBezTo>
                  <a:cubicBezTo>
                    <a:pt x="4985" y="11186"/>
                    <a:pt x="6383" y="10305"/>
                    <a:pt x="7812" y="9575"/>
                  </a:cubicBezTo>
                  <a:cubicBezTo>
                    <a:pt x="7842" y="9545"/>
                    <a:pt x="7903" y="9514"/>
                    <a:pt x="7994" y="9454"/>
                  </a:cubicBezTo>
                  <a:cubicBezTo>
                    <a:pt x="8572" y="7751"/>
                    <a:pt x="9636" y="6292"/>
                    <a:pt x="10851" y="4985"/>
                  </a:cubicBezTo>
                  <a:lnTo>
                    <a:pt x="10851" y="4985"/>
                  </a:lnTo>
                  <a:cubicBezTo>
                    <a:pt x="9727" y="5320"/>
                    <a:pt x="8663" y="5897"/>
                    <a:pt x="7782" y="6657"/>
                  </a:cubicBezTo>
                  <a:cubicBezTo>
                    <a:pt x="7751" y="6688"/>
                    <a:pt x="7721" y="6688"/>
                    <a:pt x="7690" y="6718"/>
                  </a:cubicBezTo>
                  <a:cubicBezTo>
                    <a:pt x="7508" y="6870"/>
                    <a:pt x="7326" y="7022"/>
                    <a:pt x="7174" y="7174"/>
                  </a:cubicBezTo>
                  <a:cubicBezTo>
                    <a:pt x="7174" y="7174"/>
                    <a:pt x="7174" y="7174"/>
                    <a:pt x="7204" y="7144"/>
                  </a:cubicBezTo>
                  <a:lnTo>
                    <a:pt x="7204" y="7144"/>
                  </a:lnTo>
                  <a:cubicBezTo>
                    <a:pt x="7143" y="7204"/>
                    <a:pt x="7052" y="7265"/>
                    <a:pt x="6991" y="7356"/>
                  </a:cubicBezTo>
                  <a:cubicBezTo>
                    <a:pt x="6900" y="7447"/>
                    <a:pt x="6809" y="7569"/>
                    <a:pt x="6718" y="7691"/>
                  </a:cubicBezTo>
                  <a:cubicBezTo>
                    <a:pt x="6687" y="7478"/>
                    <a:pt x="6687" y="7265"/>
                    <a:pt x="6718" y="7022"/>
                  </a:cubicBezTo>
                  <a:cubicBezTo>
                    <a:pt x="6718" y="6991"/>
                    <a:pt x="6718" y="6961"/>
                    <a:pt x="6718" y="6961"/>
                  </a:cubicBezTo>
                  <a:cubicBezTo>
                    <a:pt x="6718" y="6931"/>
                    <a:pt x="6718" y="6900"/>
                    <a:pt x="6718" y="6870"/>
                  </a:cubicBezTo>
                  <a:cubicBezTo>
                    <a:pt x="6718" y="6840"/>
                    <a:pt x="6718" y="6809"/>
                    <a:pt x="6718" y="6779"/>
                  </a:cubicBezTo>
                  <a:cubicBezTo>
                    <a:pt x="6748" y="6536"/>
                    <a:pt x="6778" y="6262"/>
                    <a:pt x="6809" y="5988"/>
                  </a:cubicBezTo>
                  <a:cubicBezTo>
                    <a:pt x="6809" y="5897"/>
                    <a:pt x="6809" y="5776"/>
                    <a:pt x="6809" y="5684"/>
                  </a:cubicBezTo>
                  <a:cubicBezTo>
                    <a:pt x="7082" y="3770"/>
                    <a:pt x="7386" y="1885"/>
                    <a:pt x="8025" y="61"/>
                  </a:cubicBezTo>
                  <a:lnTo>
                    <a:pt x="8025" y="61"/>
                  </a:lnTo>
                  <a:cubicBezTo>
                    <a:pt x="6566" y="1125"/>
                    <a:pt x="5593" y="2645"/>
                    <a:pt x="4590" y="4134"/>
                  </a:cubicBezTo>
                  <a:cubicBezTo>
                    <a:pt x="4560" y="4195"/>
                    <a:pt x="4499" y="4256"/>
                    <a:pt x="4438" y="4256"/>
                  </a:cubicBezTo>
                  <a:cubicBezTo>
                    <a:pt x="4408" y="4165"/>
                    <a:pt x="4377" y="4043"/>
                    <a:pt x="4347" y="3952"/>
                  </a:cubicBezTo>
                  <a:cubicBezTo>
                    <a:pt x="4347" y="3922"/>
                    <a:pt x="4347" y="3861"/>
                    <a:pt x="4316" y="3800"/>
                  </a:cubicBezTo>
                  <a:cubicBezTo>
                    <a:pt x="4316" y="3770"/>
                    <a:pt x="4316" y="3739"/>
                    <a:pt x="4286" y="3709"/>
                  </a:cubicBezTo>
                  <a:cubicBezTo>
                    <a:pt x="4286" y="3678"/>
                    <a:pt x="4286" y="3618"/>
                    <a:pt x="4256" y="3587"/>
                  </a:cubicBezTo>
                  <a:cubicBezTo>
                    <a:pt x="4225" y="3435"/>
                    <a:pt x="4164" y="3314"/>
                    <a:pt x="4134" y="3162"/>
                  </a:cubicBezTo>
                  <a:cubicBezTo>
                    <a:pt x="3891" y="2067"/>
                    <a:pt x="3465" y="1004"/>
                    <a:pt x="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7">
              <a:extLst>
                <a:ext uri="{FF2B5EF4-FFF2-40B4-BE49-F238E27FC236}">
                  <a16:creationId xmlns:a16="http://schemas.microsoft.com/office/drawing/2014/main" id="{A2EF47A1-74FB-F678-9AAC-B0111B26AE86}"/>
                </a:ext>
              </a:extLst>
            </p:cNvPr>
            <p:cNvSpPr/>
            <p:nvPr/>
          </p:nvSpPr>
          <p:spPr>
            <a:xfrm>
              <a:off x="9428250" y="2118875"/>
              <a:ext cx="254600" cy="78425"/>
            </a:xfrm>
            <a:custGeom>
              <a:avLst/>
              <a:gdLst/>
              <a:ahLst/>
              <a:cxnLst/>
              <a:rect l="l" t="t" r="r" b="b"/>
              <a:pathLst>
                <a:path w="10184" h="3137" extrusionOk="0">
                  <a:moveTo>
                    <a:pt x="3982" y="0"/>
                  </a:moveTo>
                  <a:cubicBezTo>
                    <a:pt x="3040" y="243"/>
                    <a:pt x="1946" y="365"/>
                    <a:pt x="1156" y="1033"/>
                  </a:cubicBezTo>
                  <a:cubicBezTo>
                    <a:pt x="1" y="2796"/>
                    <a:pt x="8846" y="2796"/>
                    <a:pt x="9910" y="3131"/>
                  </a:cubicBezTo>
                  <a:cubicBezTo>
                    <a:pt x="9926" y="3135"/>
                    <a:pt x="9942" y="3137"/>
                    <a:pt x="9957" y="3137"/>
                  </a:cubicBezTo>
                  <a:cubicBezTo>
                    <a:pt x="10062" y="3137"/>
                    <a:pt x="10157" y="3054"/>
                    <a:pt x="10183" y="2948"/>
                  </a:cubicBezTo>
                  <a:cubicBezTo>
                    <a:pt x="10183" y="2827"/>
                    <a:pt x="10092" y="2705"/>
                    <a:pt x="10001" y="2705"/>
                  </a:cubicBezTo>
                  <a:cubicBezTo>
                    <a:pt x="9606" y="2614"/>
                    <a:pt x="9211" y="2614"/>
                    <a:pt x="8846" y="2553"/>
                  </a:cubicBezTo>
                  <a:cubicBezTo>
                    <a:pt x="8268" y="2492"/>
                    <a:pt x="7721" y="2432"/>
                    <a:pt x="7144" y="2401"/>
                  </a:cubicBezTo>
                  <a:cubicBezTo>
                    <a:pt x="7174" y="2280"/>
                    <a:pt x="7144" y="2158"/>
                    <a:pt x="7022" y="2097"/>
                  </a:cubicBezTo>
                  <a:cubicBezTo>
                    <a:pt x="6445" y="1915"/>
                    <a:pt x="5867" y="1672"/>
                    <a:pt x="5259" y="1550"/>
                  </a:cubicBezTo>
                  <a:cubicBezTo>
                    <a:pt x="4894" y="1520"/>
                    <a:pt x="4712" y="1246"/>
                    <a:pt x="4530" y="942"/>
                  </a:cubicBezTo>
                  <a:cubicBezTo>
                    <a:pt x="4499" y="760"/>
                    <a:pt x="4378" y="517"/>
                    <a:pt x="4226" y="365"/>
                  </a:cubicBezTo>
                  <a:cubicBezTo>
                    <a:pt x="4226" y="365"/>
                    <a:pt x="4226" y="334"/>
                    <a:pt x="4256" y="334"/>
                  </a:cubicBezTo>
                  <a:cubicBezTo>
                    <a:pt x="4256" y="334"/>
                    <a:pt x="4256" y="304"/>
                    <a:pt x="4256" y="274"/>
                  </a:cubicBezTo>
                  <a:cubicBezTo>
                    <a:pt x="4286" y="243"/>
                    <a:pt x="4256" y="213"/>
                    <a:pt x="4256" y="182"/>
                  </a:cubicBezTo>
                  <a:cubicBezTo>
                    <a:pt x="4226" y="61"/>
                    <a:pt x="4104" y="0"/>
                    <a:pt x="398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7">
              <a:extLst>
                <a:ext uri="{FF2B5EF4-FFF2-40B4-BE49-F238E27FC236}">
                  <a16:creationId xmlns:a16="http://schemas.microsoft.com/office/drawing/2014/main" id="{9F333443-6947-ADAF-6C1B-2108B71F2B83}"/>
                </a:ext>
              </a:extLst>
            </p:cNvPr>
            <p:cNvSpPr/>
            <p:nvPr/>
          </p:nvSpPr>
          <p:spPr>
            <a:xfrm>
              <a:off x="10037275" y="2139775"/>
              <a:ext cx="183575" cy="60425"/>
            </a:xfrm>
            <a:custGeom>
              <a:avLst/>
              <a:gdLst/>
              <a:ahLst/>
              <a:cxnLst/>
              <a:rect l="l" t="t" r="r" b="b"/>
              <a:pathLst>
                <a:path w="7343" h="2417" extrusionOk="0">
                  <a:moveTo>
                    <a:pt x="3875" y="1"/>
                  </a:moveTo>
                  <a:cubicBezTo>
                    <a:pt x="3676" y="1"/>
                    <a:pt x="3508" y="6"/>
                    <a:pt x="3391" y="15"/>
                  </a:cubicBezTo>
                  <a:cubicBezTo>
                    <a:pt x="3361" y="15"/>
                    <a:pt x="3300" y="15"/>
                    <a:pt x="3269" y="45"/>
                  </a:cubicBezTo>
                  <a:lnTo>
                    <a:pt x="3209" y="45"/>
                  </a:lnTo>
                  <a:cubicBezTo>
                    <a:pt x="3117" y="106"/>
                    <a:pt x="3087" y="258"/>
                    <a:pt x="3148" y="349"/>
                  </a:cubicBezTo>
                  <a:cubicBezTo>
                    <a:pt x="3148" y="380"/>
                    <a:pt x="3178" y="410"/>
                    <a:pt x="3209" y="441"/>
                  </a:cubicBezTo>
                  <a:cubicBezTo>
                    <a:pt x="3300" y="653"/>
                    <a:pt x="3117" y="957"/>
                    <a:pt x="2935" y="1049"/>
                  </a:cubicBezTo>
                  <a:cubicBezTo>
                    <a:pt x="2874" y="1079"/>
                    <a:pt x="2783" y="1140"/>
                    <a:pt x="2692" y="1170"/>
                  </a:cubicBezTo>
                  <a:cubicBezTo>
                    <a:pt x="2479" y="1261"/>
                    <a:pt x="2205" y="1322"/>
                    <a:pt x="2023" y="1444"/>
                  </a:cubicBezTo>
                  <a:cubicBezTo>
                    <a:pt x="2023" y="1444"/>
                    <a:pt x="1993" y="1444"/>
                    <a:pt x="1993" y="1474"/>
                  </a:cubicBezTo>
                  <a:cubicBezTo>
                    <a:pt x="1932" y="1504"/>
                    <a:pt x="1871" y="1596"/>
                    <a:pt x="1841" y="1656"/>
                  </a:cubicBezTo>
                  <a:cubicBezTo>
                    <a:pt x="1810" y="1687"/>
                    <a:pt x="1810" y="1717"/>
                    <a:pt x="1810" y="1748"/>
                  </a:cubicBezTo>
                  <a:cubicBezTo>
                    <a:pt x="1354" y="1839"/>
                    <a:pt x="898" y="1930"/>
                    <a:pt x="443" y="1960"/>
                  </a:cubicBezTo>
                  <a:cubicBezTo>
                    <a:pt x="398" y="1942"/>
                    <a:pt x="358" y="1934"/>
                    <a:pt x="321" y="1934"/>
                  </a:cubicBezTo>
                  <a:cubicBezTo>
                    <a:pt x="55" y="1934"/>
                    <a:pt x="0" y="2363"/>
                    <a:pt x="321" y="2416"/>
                  </a:cubicBezTo>
                  <a:cubicBezTo>
                    <a:pt x="2297" y="2173"/>
                    <a:pt x="4394" y="1930"/>
                    <a:pt x="6248" y="1140"/>
                  </a:cubicBezTo>
                  <a:cubicBezTo>
                    <a:pt x="7342" y="202"/>
                    <a:pt x="5065" y="1"/>
                    <a:pt x="387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7">
              <a:extLst>
                <a:ext uri="{FF2B5EF4-FFF2-40B4-BE49-F238E27FC236}">
                  <a16:creationId xmlns:a16="http://schemas.microsoft.com/office/drawing/2014/main" id="{B48BD145-C07B-13B6-3921-8EE0C961E7B2}"/>
                </a:ext>
              </a:extLst>
            </p:cNvPr>
            <p:cNvSpPr/>
            <p:nvPr/>
          </p:nvSpPr>
          <p:spPr>
            <a:xfrm>
              <a:off x="9133425" y="1921300"/>
              <a:ext cx="1422525" cy="436950"/>
            </a:xfrm>
            <a:custGeom>
              <a:avLst/>
              <a:gdLst/>
              <a:ahLst/>
              <a:cxnLst/>
              <a:rect l="l" t="t" r="r" b="b"/>
              <a:pathLst>
                <a:path w="56901" h="17478" extrusionOk="0">
                  <a:moveTo>
                    <a:pt x="56415" y="0"/>
                  </a:moveTo>
                  <a:cubicBezTo>
                    <a:pt x="56202" y="0"/>
                    <a:pt x="55989" y="0"/>
                    <a:pt x="55807" y="31"/>
                  </a:cubicBezTo>
                  <a:cubicBezTo>
                    <a:pt x="55685" y="31"/>
                    <a:pt x="55594" y="61"/>
                    <a:pt x="55503" y="61"/>
                  </a:cubicBezTo>
                  <a:cubicBezTo>
                    <a:pt x="55411" y="91"/>
                    <a:pt x="55290" y="91"/>
                    <a:pt x="55199" y="91"/>
                  </a:cubicBezTo>
                  <a:lnTo>
                    <a:pt x="55138" y="91"/>
                  </a:lnTo>
                  <a:cubicBezTo>
                    <a:pt x="55108" y="91"/>
                    <a:pt x="55108" y="61"/>
                    <a:pt x="55077" y="61"/>
                  </a:cubicBezTo>
                  <a:cubicBezTo>
                    <a:pt x="55047" y="61"/>
                    <a:pt x="55016" y="31"/>
                    <a:pt x="54986" y="31"/>
                  </a:cubicBezTo>
                  <a:cubicBezTo>
                    <a:pt x="54956" y="31"/>
                    <a:pt x="54925" y="61"/>
                    <a:pt x="54895" y="61"/>
                  </a:cubicBezTo>
                  <a:cubicBezTo>
                    <a:pt x="54864" y="91"/>
                    <a:pt x="54834" y="91"/>
                    <a:pt x="54804" y="122"/>
                  </a:cubicBezTo>
                  <a:cubicBezTo>
                    <a:pt x="54773" y="183"/>
                    <a:pt x="54743" y="213"/>
                    <a:pt x="54743" y="274"/>
                  </a:cubicBezTo>
                  <a:cubicBezTo>
                    <a:pt x="54743" y="699"/>
                    <a:pt x="54743" y="1094"/>
                    <a:pt x="54712" y="1550"/>
                  </a:cubicBezTo>
                  <a:cubicBezTo>
                    <a:pt x="54712" y="1550"/>
                    <a:pt x="54712" y="1581"/>
                    <a:pt x="54712" y="1611"/>
                  </a:cubicBezTo>
                  <a:cubicBezTo>
                    <a:pt x="54712" y="1733"/>
                    <a:pt x="54712" y="1854"/>
                    <a:pt x="54712" y="1976"/>
                  </a:cubicBezTo>
                  <a:cubicBezTo>
                    <a:pt x="54682" y="2827"/>
                    <a:pt x="54682" y="3648"/>
                    <a:pt x="54652" y="4468"/>
                  </a:cubicBezTo>
                  <a:cubicBezTo>
                    <a:pt x="54591" y="6444"/>
                    <a:pt x="54560" y="8420"/>
                    <a:pt x="54500" y="10395"/>
                  </a:cubicBezTo>
                  <a:cubicBezTo>
                    <a:pt x="54469" y="12006"/>
                    <a:pt x="54439" y="13587"/>
                    <a:pt x="54378" y="15198"/>
                  </a:cubicBezTo>
                  <a:cubicBezTo>
                    <a:pt x="53071" y="15168"/>
                    <a:pt x="51734" y="15168"/>
                    <a:pt x="50396" y="15168"/>
                  </a:cubicBezTo>
                  <a:cubicBezTo>
                    <a:pt x="48086" y="15137"/>
                    <a:pt x="45776" y="15137"/>
                    <a:pt x="43466" y="15107"/>
                  </a:cubicBezTo>
                  <a:cubicBezTo>
                    <a:pt x="41095" y="15107"/>
                    <a:pt x="38724" y="15076"/>
                    <a:pt x="36353" y="15076"/>
                  </a:cubicBezTo>
                  <a:cubicBezTo>
                    <a:pt x="34104" y="15046"/>
                    <a:pt x="31824" y="15046"/>
                    <a:pt x="29575" y="15016"/>
                  </a:cubicBezTo>
                  <a:cubicBezTo>
                    <a:pt x="27204" y="15016"/>
                    <a:pt x="24864" y="14985"/>
                    <a:pt x="22523" y="14955"/>
                  </a:cubicBezTo>
                  <a:cubicBezTo>
                    <a:pt x="20183" y="14955"/>
                    <a:pt x="17842" y="14955"/>
                    <a:pt x="15502" y="14924"/>
                  </a:cubicBezTo>
                  <a:cubicBezTo>
                    <a:pt x="13192" y="14894"/>
                    <a:pt x="10882" y="14894"/>
                    <a:pt x="8572" y="14864"/>
                  </a:cubicBezTo>
                  <a:cubicBezTo>
                    <a:pt x="6444" y="14864"/>
                    <a:pt x="4316" y="14833"/>
                    <a:pt x="2189" y="14833"/>
                  </a:cubicBezTo>
                  <a:cubicBezTo>
                    <a:pt x="2219" y="13952"/>
                    <a:pt x="2219" y="13070"/>
                    <a:pt x="2249" y="12189"/>
                  </a:cubicBezTo>
                  <a:cubicBezTo>
                    <a:pt x="2280" y="10243"/>
                    <a:pt x="2310" y="8268"/>
                    <a:pt x="2371" y="6322"/>
                  </a:cubicBezTo>
                  <a:cubicBezTo>
                    <a:pt x="2371" y="5350"/>
                    <a:pt x="2401" y="4377"/>
                    <a:pt x="2401" y="3404"/>
                  </a:cubicBezTo>
                  <a:cubicBezTo>
                    <a:pt x="2432" y="3009"/>
                    <a:pt x="2432" y="2645"/>
                    <a:pt x="2432" y="2280"/>
                  </a:cubicBezTo>
                  <a:cubicBezTo>
                    <a:pt x="2432" y="2189"/>
                    <a:pt x="2432" y="2067"/>
                    <a:pt x="2432" y="1945"/>
                  </a:cubicBezTo>
                  <a:cubicBezTo>
                    <a:pt x="2432" y="1915"/>
                    <a:pt x="2462" y="1885"/>
                    <a:pt x="2462" y="1824"/>
                  </a:cubicBezTo>
                  <a:lnTo>
                    <a:pt x="2462" y="608"/>
                  </a:lnTo>
                  <a:cubicBezTo>
                    <a:pt x="2462" y="578"/>
                    <a:pt x="2462" y="547"/>
                    <a:pt x="2462" y="517"/>
                  </a:cubicBezTo>
                  <a:cubicBezTo>
                    <a:pt x="2432" y="456"/>
                    <a:pt x="2371" y="395"/>
                    <a:pt x="2310" y="395"/>
                  </a:cubicBezTo>
                  <a:cubicBezTo>
                    <a:pt x="2310" y="395"/>
                    <a:pt x="2280" y="365"/>
                    <a:pt x="2249" y="365"/>
                  </a:cubicBezTo>
                  <a:cubicBezTo>
                    <a:pt x="2189" y="365"/>
                    <a:pt x="2158" y="395"/>
                    <a:pt x="2097" y="426"/>
                  </a:cubicBezTo>
                  <a:cubicBezTo>
                    <a:pt x="2097" y="426"/>
                    <a:pt x="2097" y="426"/>
                    <a:pt x="2097" y="456"/>
                  </a:cubicBezTo>
                  <a:lnTo>
                    <a:pt x="2067" y="426"/>
                  </a:lnTo>
                  <a:lnTo>
                    <a:pt x="1611" y="426"/>
                  </a:lnTo>
                  <a:cubicBezTo>
                    <a:pt x="1246" y="426"/>
                    <a:pt x="760" y="426"/>
                    <a:pt x="426" y="456"/>
                  </a:cubicBezTo>
                  <a:lnTo>
                    <a:pt x="334" y="456"/>
                  </a:lnTo>
                  <a:cubicBezTo>
                    <a:pt x="274" y="456"/>
                    <a:pt x="213" y="486"/>
                    <a:pt x="182" y="517"/>
                  </a:cubicBezTo>
                  <a:cubicBezTo>
                    <a:pt x="152" y="547"/>
                    <a:pt x="122" y="547"/>
                    <a:pt x="91" y="578"/>
                  </a:cubicBezTo>
                  <a:lnTo>
                    <a:pt x="91" y="638"/>
                  </a:lnTo>
                  <a:lnTo>
                    <a:pt x="91" y="882"/>
                  </a:lnTo>
                  <a:cubicBezTo>
                    <a:pt x="91" y="882"/>
                    <a:pt x="122" y="912"/>
                    <a:pt x="122" y="912"/>
                  </a:cubicBezTo>
                  <a:cubicBezTo>
                    <a:pt x="122" y="1034"/>
                    <a:pt x="122" y="1155"/>
                    <a:pt x="122" y="1277"/>
                  </a:cubicBezTo>
                  <a:lnTo>
                    <a:pt x="122" y="1398"/>
                  </a:lnTo>
                  <a:lnTo>
                    <a:pt x="122" y="1429"/>
                  </a:lnTo>
                  <a:lnTo>
                    <a:pt x="122" y="1642"/>
                  </a:lnTo>
                  <a:cubicBezTo>
                    <a:pt x="122" y="1702"/>
                    <a:pt x="122" y="1763"/>
                    <a:pt x="122" y="1824"/>
                  </a:cubicBezTo>
                  <a:lnTo>
                    <a:pt x="122" y="1854"/>
                  </a:lnTo>
                  <a:lnTo>
                    <a:pt x="122" y="1885"/>
                  </a:lnTo>
                  <a:lnTo>
                    <a:pt x="122" y="1945"/>
                  </a:lnTo>
                  <a:cubicBezTo>
                    <a:pt x="122" y="1976"/>
                    <a:pt x="122" y="2006"/>
                    <a:pt x="122" y="2037"/>
                  </a:cubicBezTo>
                  <a:cubicBezTo>
                    <a:pt x="122" y="2189"/>
                    <a:pt x="122" y="2310"/>
                    <a:pt x="122" y="2462"/>
                  </a:cubicBezTo>
                  <a:lnTo>
                    <a:pt x="122" y="2493"/>
                  </a:lnTo>
                  <a:lnTo>
                    <a:pt x="122" y="2584"/>
                  </a:lnTo>
                  <a:lnTo>
                    <a:pt x="122" y="2645"/>
                  </a:lnTo>
                  <a:cubicBezTo>
                    <a:pt x="91" y="2705"/>
                    <a:pt x="122" y="2766"/>
                    <a:pt x="122" y="2827"/>
                  </a:cubicBezTo>
                  <a:lnTo>
                    <a:pt x="122" y="2888"/>
                  </a:lnTo>
                  <a:lnTo>
                    <a:pt x="122" y="3070"/>
                  </a:lnTo>
                  <a:lnTo>
                    <a:pt x="122" y="3283"/>
                  </a:lnTo>
                  <a:cubicBezTo>
                    <a:pt x="91" y="3344"/>
                    <a:pt x="122" y="3374"/>
                    <a:pt x="122" y="3404"/>
                  </a:cubicBezTo>
                  <a:lnTo>
                    <a:pt x="122" y="3465"/>
                  </a:lnTo>
                  <a:cubicBezTo>
                    <a:pt x="122" y="3678"/>
                    <a:pt x="91" y="3860"/>
                    <a:pt x="91" y="4073"/>
                  </a:cubicBezTo>
                  <a:cubicBezTo>
                    <a:pt x="91" y="4104"/>
                    <a:pt x="91" y="4164"/>
                    <a:pt x="91" y="4225"/>
                  </a:cubicBezTo>
                  <a:cubicBezTo>
                    <a:pt x="91" y="4347"/>
                    <a:pt x="91" y="4438"/>
                    <a:pt x="91" y="4559"/>
                  </a:cubicBezTo>
                  <a:lnTo>
                    <a:pt x="91" y="4620"/>
                  </a:lnTo>
                  <a:cubicBezTo>
                    <a:pt x="91" y="4681"/>
                    <a:pt x="91" y="4711"/>
                    <a:pt x="91" y="4742"/>
                  </a:cubicBezTo>
                  <a:lnTo>
                    <a:pt x="91" y="4803"/>
                  </a:lnTo>
                  <a:cubicBezTo>
                    <a:pt x="91" y="4803"/>
                    <a:pt x="91" y="4803"/>
                    <a:pt x="91" y="4833"/>
                  </a:cubicBezTo>
                  <a:lnTo>
                    <a:pt x="91" y="4894"/>
                  </a:lnTo>
                  <a:lnTo>
                    <a:pt x="91" y="4924"/>
                  </a:lnTo>
                  <a:lnTo>
                    <a:pt x="91" y="5137"/>
                  </a:lnTo>
                  <a:lnTo>
                    <a:pt x="91" y="5167"/>
                  </a:lnTo>
                  <a:lnTo>
                    <a:pt x="91" y="5198"/>
                  </a:lnTo>
                  <a:cubicBezTo>
                    <a:pt x="91" y="5228"/>
                    <a:pt x="91" y="5289"/>
                    <a:pt x="91" y="5350"/>
                  </a:cubicBezTo>
                  <a:lnTo>
                    <a:pt x="91" y="5380"/>
                  </a:lnTo>
                  <a:lnTo>
                    <a:pt x="91" y="5411"/>
                  </a:lnTo>
                  <a:lnTo>
                    <a:pt x="91" y="5441"/>
                  </a:lnTo>
                  <a:lnTo>
                    <a:pt x="91" y="5502"/>
                  </a:lnTo>
                  <a:cubicBezTo>
                    <a:pt x="91" y="5502"/>
                    <a:pt x="91" y="5563"/>
                    <a:pt x="91" y="5593"/>
                  </a:cubicBezTo>
                  <a:cubicBezTo>
                    <a:pt x="91" y="5654"/>
                    <a:pt x="91" y="5684"/>
                    <a:pt x="91" y="5745"/>
                  </a:cubicBezTo>
                  <a:lnTo>
                    <a:pt x="91" y="5806"/>
                  </a:lnTo>
                  <a:cubicBezTo>
                    <a:pt x="91" y="5806"/>
                    <a:pt x="91" y="5836"/>
                    <a:pt x="91" y="5836"/>
                  </a:cubicBezTo>
                  <a:lnTo>
                    <a:pt x="91" y="5867"/>
                  </a:lnTo>
                  <a:cubicBezTo>
                    <a:pt x="91" y="5958"/>
                    <a:pt x="91" y="6049"/>
                    <a:pt x="91" y="6140"/>
                  </a:cubicBezTo>
                  <a:lnTo>
                    <a:pt x="91" y="6170"/>
                  </a:lnTo>
                  <a:cubicBezTo>
                    <a:pt x="91" y="6201"/>
                    <a:pt x="91" y="6201"/>
                    <a:pt x="91" y="6231"/>
                  </a:cubicBezTo>
                  <a:lnTo>
                    <a:pt x="91" y="6262"/>
                  </a:lnTo>
                  <a:cubicBezTo>
                    <a:pt x="91" y="6353"/>
                    <a:pt x="91" y="6474"/>
                    <a:pt x="91" y="6596"/>
                  </a:cubicBezTo>
                  <a:cubicBezTo>
                    <a:pt x="91" y="6718"/>
                    <a:pt x="91" y="6870"/>
                    <a:pt x="61" y="6991"/>
                  </a:cubicBezTo>
                  <a:lnTo>
                    <a:pt x="61" y="7022"/>
                  </a:lnTo>
                  <a:cubicBezTo>
                    <a:pt x="61" y="7113"/>
                    <a:pt x="61" y="7234"/>
                    <a:pt x="61" y="7356"/>
                  </a:cubicBezTo>
                  <a:lnTo>
                    <a:pt x="61" y="7417"/>
                  </a:lnTo>
                  <a:cubicBezTo>
                    <a:pt x="61" y="7447"/>
                    <a:pt x="61" y="7477"/>
                    <a:pt x="61" y="7508"/>
                  </a:cubicBezTo>
                  <a:cubicBezTo>
                    <a:pt x="61" y="7569"/>
                    <a:pt x="61" y="7660"/>
                    <a:pt x="61" y="7721"/>
                  </a:cubicBezTo>
                  <a:lnTo>
                    <a:pt x="61" y="7812"/>
                  </a:lnTo>
                  <a:cubicBezTo>
                    <a:pt x="61" y="7812"/>
                    <a:pt x="61" y="7812"/>
                    <a:pt x="61" y="7842"/>
                  </a:cubicBezTo>
                  <a:lnTo>
                    <a:pt x="61" y="7873"/>
                  </a:lnTo>
                  <a:cubicBezTo>
                    <a:pt x="61" y="7933"/>
                    <a:pt x="61" y="8055"/>
                    <a:pt x="61" y="8146"/>
                  </a:cubicBezTo>
                  <a:cubicBezTo>
                    <a:pt x="61" y="8268"/>
                    <a:pt x="61" y="8420"/>
                    <a:pt x="61" y="8572"/>
                  </a:cubicBezTo>
                  <a:cubicBezTo>
                    <a:pt x="61" y="8572"/>
                    <a:pt x="61" y="8602"/>
                    <a:pt x="61" y="8632"/>
                  </a:cubicBezTo>
                  <a:lnTo>
                    <a:pt x="61" y="8724"/>
                  </a:lnTo>
                  <a:lnTo>
                    <a:pt x="61" y="8967"/>
                  </a:lnTo>
                  <a:lnTo>
                    <a:pt x="61" y="9058"/>
                  </a:lnTo>
                  <a:lnTo>
                    <a:pt x="61" y="9210"/>
                  </a:lnTo>
                  <a:cubicBezTo>
                    <a:pt x="61" y="9271"/>
                    <a:pt x="61" y="9332"/>
                    <a:pt x="61" y="9362"/>
                  </a:cubicBezTo>
                  <a:lnTo>
                    <a:pt x="61" y="9392"/>
                  </a:lnTo>
                  <a:cubicBezTo>
                    <a:pt x="61" y="9423"/>
                    <a:pt x="61" y="9453"/>
                    <a:pt x="61" y="9484"/>
                  </a:cubicBezTo>
                  <a:cubicBezTo>
                    <a:pt x="61" y="9544"/>
                    <a:pt x="61" y="9605"/>
                    <a:pt x="61" y="9636"/>
                  </a:cubicBezTo>
                  <a:cubicBezTo>
                    <a:pt x="61" y="9696"/>
                    <a:pt x="61" y="9727"/>
                    <a:pt x="61" y="9788"/>
                  </a:cubicBezTo>
                  <a:cubicBezTo>
                    <a:pt x="61" y="9788"/>
                    <a:pt x="61" y="9818"/>
                    <a:pt x="61" y="9848"/>
                  </a:cubicBezTo>
                  <a:lnTo>
                    <a:pt x="61" y="9909"/>
                  </a:lnTo>
                  <a:cubicBezTo>
                    <a:pt x="61" y="9970"/>
                    <a:pt x="61" y="10091"/>
                    <a:pt x="61" y="10213"/>
                  </a:cubicBezTo>
                  <a:lnTo>
                    <a:pt x="61" y="10243"/>
                  </a:lnTo>
                  <a:lnTo>
                    <a:pt x="61" y="10274"/>
                  </a:lnTo>
                  <a:cubicBezTo>
                    <a:pt x="61" y="10335"/>
                    <a:pt x="61" y="10426"/>
                    <a:pt x="61" y="10487"/>
                  </a:cubicBezTo>
                  <a:lnTo>
                    <a:pt x="61" y="10517"/>
                  </a:lnTo>
                  <a:lnTo>
                    <a:pt x="61" y="10547"/>
                  </a:lnTo>
                  <a:lnTo>
                    <a:pt x="61" y="10578"/>
                  </a:lnTo>
                  <a:cubicBezTo>
                    <a:pt x="61" y="10699"/>
                    <a:pt x="61" y="10821"/>
                    <a:pt x="61" y="10973"/>
                  </a:cubicBezTo>
                  <a:lnTo>
                    <a:pt x="61" y="11003"/>
                  </a:lnTo>
                  <a:cubicBezTo>
                    <a:pt x="61" y="11095"/>
                    <a:pt x="31" y="11186"/>
                    <a:pt x="61" y="11277"/>
                  </a:cubicBezTo>
                  <a:lnTo>
                    <a:pt x="61" y="11338"/>
                  </a:lnTo>
                  <a:cubicBezTo>
                    <a:pt x="61" y="11368"/>
                    <a:pt x="61" y="11429"/>
                    <a:pt x="31" y="11490"/>
                  </a:cubicBezTo>
                  <a:lnTo>
                    <a:pt x="31" y="11550"/>
                  </a:lnTo>
                  <a:lnTo>
                    <a:pt x="31" y="11702"/>
                  </a:lnTo>
                  <a:lnTo>
                    <a:pt x="31" y="11794"/>
                  </a:lnTo>
                  <a:lnTo>
                    <a:pt x="31" y="11976"/>
                  </a:lnTo>
                  <a:lnTo>
                    <a:pt x="31" y="12067"/>
                  </a:lnTo>
                  <a:lnTo>
                    <a:pt x="31" y="12098"/>
                  </a:lnTo>
                  <a:lnTo>
                    <a:pt x="31" y="12310"/>
                  </a:lnTo>
                  <a:lnTo>
                    <a:pt x="31" y="12341"/>
                  </a:lnTo>
                  <a:lnTo>
                    <a:pt x="31" y="12371"/>
                  </a:lnTo>
                  <a:lnTo>
                    <a:pt x="31" y="12402"/>
                  </a:lnTo>
                  <a:lnTo>
                    <a:pt x="31" y="12432"/>
                  </a:lnTo>
                  <a:cubicBezTo>
                    <a:pt x="31" y="12462"/>
                    <a:pt x="31" y="12462"/>
                    <a:pt x="31" y="12462"/>
                  </a:cubicBezTo>
                  <a:lnTo>
                    <a:pt x="31" y="12675"/>
                  </a:lnTo>
                  <a:lnTo>
                    <a:pt x="31" y="12706"/>
                  </a:lnTo>
                  <a:lnTo>
                    <a:pt x="31" y="12736"/>
                  </a:lnTo>
                  <a:cubicBezTo>
                    <a:pt x="31" y="12857"/>
                    <a:pt x="31" y="12949"/>
                    <a:pt x="31" y="13070"/>
                  </a:cubicBezTo>
                  <a:lnTo>
                    <a:pt x="31" y="13101"/>
                  </a:lnTo>
                  <a:cubicBezTo>
                    <a:pt x="31" y="13131"/>
                    <a:pt x="31" y="13192"/>
                    <a:pt x="31" y="13253"/>
                  </a:cubicBezTo>
                  <a:lnTo>
                    <a:pt x="31" y="13313"/>
                  </a:lnTo>
                  <a:lnTo>
                    <a:pt x="31" y="13374"/>
                  </a:lnTo>
                  <a:cubicBezTo>
                    <a:pt x="31" y="13465"/>
                    <a:pt x="31" y="13557"/>
                    <a:pt x="31" y="13678"/>
                  </a:cubicBezTo>
                  <a:cubicBezTo>
                    <a:pt x="31" y="13678"/>
                    <a:pt x="31" y="13678"/>
                    <a:pt x="31" y="13709"/>
                  </a:cubicBezTo>
                  <a:cubicBezTo>
                    <a:pt x="31" y="13739"/>
                    <a:pt x="31" y="13769"/>
                    <a:pt x="31" y="13830"/>
                  </a:cubicBezTo>
                  <a:lnTo>
                    <a:pt x="31" y="13921"/>
                  </a:lnTo>
                  <a:lnTo>
                    <a:pt x="31" y="14013"/>
                  </a:lnTo>
                  <a:cubicBezTo>
                    <a:pt x="31" y="14013"/>
                    <a:pt x="31" y="14043"/>
                    <a:pt x="31" y="14043"/>
                  </a:cubicBezTo>
                  <a:cubicBezTo>
                    <a:pt x="31" y="14073"/>
                    <a:pt x="31" y="14073"/>
                    <a:pt x="31" y="14104"/>
                  </a:cubicBezTo>
                  <a:lnTo>
                    <a:pt x="31" y="14195"/>
                  </a:lnTo>
                  <a:cubicBezTo>
                    <a:pt x="31" y="14195"/>
                    <a:pt x="31" y="14225"/>
                    <a:pt x="31" y="14225"/>
                  </a:cubicBezTo>
                  <a:lnTo>
                    <a:pt x="31" y="14316"/>
                  </a:lnTo>
                  <a:lnTo>
                    <a:pt x="31" y="14347"/>
                  </a:lnTo>
                  <a:lnTo>
                    <a:pt x="31" y="14408"/>
                  </a:lnTo>
                  <a:lnTo>
                    <a:pt x="31" y="14499"/>
                  </a:lnTo>
                  <a:cubicBezTo>
                    <a:pt x="31" y="14529"/>
                    <a:pt x="31" y="14590"/>
                    <a:pt x="31" y="14651"/>
                  </a:cubicBezTo>
                  <a:lnTo>
                    <a:pt x="31" y="14712"/>
                  </a:lnTo>
                  <a:cubicBezTo>
                    <a:pt x="31" y="14712"/>
                    <a:pt x="31" y="14742"/>
                    <a:pt x="31" y="14772"/>
                  </a:cubicBezTo>
                  <a:lnTo>
                    <a:pt x="31" y="14894"/>
                  </a:lnTo>
                  <a:lnTo>
                    <a:pt x="31" y="14924"/>
                  </a:lnTo>
                  <a:lnTo>
                    <a:pt x="31" y="14955"/>
                  </a:lnTo>
                  <a:lnTo>
                    <a:pt x="31" y="14985"/>
                  </a:lnTo>
                  <a:lnTo>
                    <a:pt x="31" y="15076"/>
                  </a:lnTo>
                  <a:lnTo>
                    <a:pt x="31" y="15107"/>
                  </a:lnTo>
                  <a:lnTo>
                    <a:pt x="31" y="15228"/>
                  </a:lnTo>
                  <a:lnTo>
                    <a:pt x="31" y="15259"/>
                  </a:lnTo>
                  <a:lnTo>
                    <a:pt x="31" y="15441"/>
                  </a:lnTo>
                  <a:lnTo>
                    <a:pt x="31" y="15563"/>
                  </a:lnTo>
                  <a:lnTo>
                    <a:pt x="31" y="15836"/>
                  </a:lnTo>
                  <a:lnTo>
                    <a:pt x="31" y="15897"/>
                  </a:lnTo>
                  <a:lnTo>
                    <a:pt x="31" y="15927"/>
                  </a:lnTo>
                  <a:lnTo>
                    <a:pt x="31" y="15958"/>
                  </a:lnTo>
                  <a:cubicBezTo>
                    <a:pt x="31" y="15988"/>
                    <a:pt x="31" y="16049"/>
                    <a:pt x="31" y="16079"/>
                  </a:cubicBezTo>
                  <a:lnTo>
                    <a:pt x="31" y="16110"/>
                  </a:lnTo>
                  <a:cubicBezTo>
                    <a:pt x="31" y="16110"/>
                    <a:pt x="31" y="16140"/>
                    <a:pt x="31" y="16140"/>
                  </a:cubicBezTo>
                  <a:cubicBezTo>
                    <a:pt x="31" y="16231"/>
                    <a:pt x="31" y="16292"/>
                    <a:pt x="31" y="16353"/>
                  </a:cubicBezTo>
                  <a:lnTo>
                    <a:pt x="31" y="16414"/>
                  </a:lnTo>
                  <a:cubicBezTo>
                    <a:pt x="0" y="16444"/>
                    <a:pt x="31" y="16505"/>
                    <a:pt x="0" y="16535"/>
                  </a:cubicBezTo>
                  <a:lnTo>
                    <a:pt x="0" y="16627"/>
                  </a:lnTo>
                  <a:lnTo>
                    <a:pt x="0" y="16687"/>
                  </a:lnTo>
                  <a:lnTo>
                    <a:pt x="0" y="16809"/>
                  </a:lnTo>
                  <a:lnTo>
                    <a:pt x="0" y="16839"/>
                  </a:lnTo>
                  <a:lnTo>
                    <a:pt x="0" y="16870"/>
                  </a:lnTo>
                  <a:lnTo>
                    <a:pt x="0" y="16930"/>
                  </a:lnTo>
                  <a:lnTo>
                    <a:pt x="0" y="17022"/>
                  </a:lnTo>
                  <a:lnTo>
                    <a:pt x="0" y="17082"/>
                  </a:lnTo>
                  <a:lnTo>
                    <a:pt x="0" y="17204"/>
                  </a:lnTo>
                  <a:lnTo>
                    <a:pt x="0" y="17234"/>
                  </a:lnTo>
                  <a:cubicBezTo>
                    <a:pt x="0" y="17356"/>
                    <a:pt x="91" y="17478"/>
                    <a:pt x="213" y="17478"/>
                  </a:cubicBezTo>
                  <a:lnTo>
                    <a:pt x="243" y="17478"/>
                  </a:lnTo>
                  <a:cubicBezTo>
                    <a:pt x="334" y="17478"/>
                    <a:pt x="426" y="17417"/>
                    <a:pt x="456" y="17326"/>
                  </a:cubicBezTo>
                  <a:cubicBezTo>
                    <a:pt x="2128" y="17326"/>
                    <a:pt x="3800" y="17326"/>
                    <a:pt x="5471" y="17356"/>
                  </a:cubicBezTo>
                  <a:lnTo>
                    <a:pt x="12736" y="17356"/>
                  </a:lnTo>
                  <a:cubicBezTo>
                    <a:pt x="15289" y="17356"/>
                    <a:pt x="17873" y="17356"/>
                    <a:pt x="20426" y="17386"/>
                  </a:cubicBezTo>
                  <a:lnTo>
                    <a:pt x="35290" y="17386"/>
                  </a:lnTo>
                  <a:cubicBezTo>
                    <a:pt x="37752" y="17417"/>
                    <a:pt x="40183" y="17417"/>
                    <a:pt x="42615" y="17417"/>
                  </a:cubicBezTo>
                  <a:lnTo>
                    <a:pt x="50062" y="17417"/>
                  </a:lnTo>
                  <a:cubicBezTo>
                    <a:pt x="52190" y="17447"/>
                    <a:pt x="54287" y="17447"/>
                    <a:pt x="56415" y="17447"/>
                  </a:cubicBezTo>
                  <a:cubicBezTo>
                    <a:pt x="56415" y="17447"/>
                    <a:pt x="56415" y="17478"/>
                    <a:pt x="56384" y="17478"/>
                  </a:cubicBezTo>
                  <a:lnTo>
                    <a:pt x="56840" y="17478"/>
                  </a:lnTo>
                  <a:cubicBezTo>
                    <a:pt x="56901" y="16323"/>
                    <a:pt x="56901" y="15137"/>
                    <a:pt x="56901" y="13952"/>
                  </a:cubicBezTo>
                  <a:cubicBezTo>
                    <a:pt x="56658" y="9970"/>
                    <a:pt x="56688" y="5958"/>
                    <a:pt x="56810" y="1976"/>
                  </a:cubicBezTo>
                  <a:cubicBezTo>
                    <a:pt x="56810" y="1854"/>
                    <a:pt x="56840" y="1733"/>
                    <a:pt x="56840" y="1611"/>
                  </a:cubicBezTo>
                  <a:lnTo>
                    <a:pt x="56840" y="1550"/>
                  </a:lnTo>
                  <a:cubicBezTo>
                    <a:pt x="56840" y="1186"/>
                    <a:pt x="56870" y="851"/>
                    <a:pt x="56870" y="486"/>
                  </a:cubicBezTo>
                  <a:cubicBezTo>
                    <a:pt x="56870" y="456"/>
                    <a:pt x="56870" y="426"/>
                    <a:pt x="56870" y="395"/>
                  </a:cubicBezTo>
                  <a:cubicBezTo>
                    <a:pt x="56870" y="395"/>
                    <a:pt x="56870" y="365"/>
                    <a:pt x="56840" y="335"/>
                  </a:cubicBezTo>
                  <a:cubicBezTo>
                    <a:pt x="56901" y="213"/>
                    <a:pt x="56840" y="31"/>
                    <a:pt x="5665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7">
              <a:extLst>
                <a:ext uri="{FF2B5EF4-FFF2-40B4-BE49-F238E27FC236}">
                  <a16:creationId xmlns:a16="http://schemas.microsoft.com/office/drawing/2014/main" id="{83176BE9-DFF7-BC04-3E40-A8FB54C05875}"/>
                </a:ext>
              </a:extLst>
            </p:cNvPr>
            <p:cNvSpPr/>
            <p:nvPr/>
          </p:nvSpPr>
          <p:spPr>
            <a:xfrm>
              <a:off x="9229150" y="22495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92" y="456"/>
                    <a:pt x="244" y="456"/>
                  </a:cubicBezTo>
                  <a:cubicBezTo>
                    <a:pt x="366" y="456"/>
                    <a:pt x="457" y="334"/>
                    <a:pt x="457" y="24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7">
              <a:extLst>
                <a:ext uri="{FF2B5EF4-FFF2-40B4-BE49-F238E27FC236}">
                  <a16:creationId xmlns:a16="http://schemas.microsoft.com/office/drawing/2014/main" id="{EA1B16A7-0235-EE81-031B-1F014BA6974A}"/>
                </a:ext>
              </a:extLst>
            </p:cNvPr>
            <p:cNvSpPr/>
            <p:nvPr/>
          </p:nvSpPr>
          <p:spPr>
            <a:xfrm>
              <a:off x="9248150" y="2248050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66" y="426"/>
                    <a:pt x="457" y="335"/>
                    <a:pt x="457" y="21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7">
              <a:extLst>
                <a:ext uri="{FF2B5EF4-FFF2-40B4-BE49-F238E27FC236}">
                  <a16:creationId xmlns:a16="http://schemas.microsoft.com/office/drawing/2014/main" id="{C314E498-CFB9-45B6-7452-DD7A146A8644}"/>
                </a:ext>
              </a:extLst>
            </p:cNvPr>
            <p:cNvSpPr/>
            <p:nvPr/>
          </p:nvSpPr>
          <p:spPr>
            <a:xfrm>
              <a:off x="9340100" y="20520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7" y="335"/>
                    <a:pt x="457" y="21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7">
              <a:extLst>
                <a:ext uri="{FF2B5EF4-FFF2-40B4-BE49-F238E27FC236}">
                  <a16:creationId xmlns:a16="http://schemas.microsoft.com/office/drawing/2014/main" id="{09A7A1FF-BCE3-E4E7-00FF-716E43D9392D}"/>
                </a:ext>
              </a:extLst>
            </p:cNvPr>
            <p:cNvSpPr/>
            <p:nvPr/>
          </p:nvSpPr>
          <p:spPr>
            <a:xfrm>
              <a:off x="9562000" y="22442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122"/>
                    <a:pt x="0" y="243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7">
              <a:extLst>
                <a:ext uri="{FF2B5EF4-FFF2-40B4-BE49-F238E27FC236}">
                  <a16:creationId xmlns:a16="http://schemas.microsoft.com/office/drawing/2014/main" id="{EDE2D999-DAB2-C36E-2683-76669D8B3F03}"/>
                </a:ext>
              </a:extLst>
            </p:cNvPr>
            <p:cNvSpPr/>
            <p:nvPr/>
          </p:nvSpPr>
          <p:spPr>
            <a:xfrm>
              <a:off x="9580225" y="2246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7">
              <a:extLst>
                <a:ext uri="{FF2B5EF4-FFF2-40B4-BE49-F238E27FC236}">
                  <a16:creationId xmlns:a16="http://schemas.microsoft.com/office/drawing/2014/main" id="{D15A945A-BBCE-3E04-7497-60B1C27FD22A}"/>
                </a:ext>
              </a:extLst>
            </p:cNvPr>
            <p:cNvSpPr/>
            <p:nvPr/>
          </p:nvSpPr>
          <p:spPr>
            <a:xfrm>
              <a:off x="9237525" y="22320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31" y="33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7">
              <a:extLst>
                <a:ext uri="{FF2B5EF4-FFF2-40B4-BE49-F238E27FC236}">
                  <a16:creationId xmlns:a16="http://schemas.microsoft.com/office/drawing/2014/main" id="{915F7ADE-2637-FD12-B0EE-2138AE9126EA}"/>
                </a:ext>
              </a:extLst>
            </p:cNvPr>
            <p:cNvSpPr/>
            <p:nvPr/>
          </p:nvSpPr>
          <p:spPr>
            <a:xfrm>
              <a:off x="9947250" y="2256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92" y="457"/>
                    <a:pt x="21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7">
              <a:extLst>
                <a:ext uri="{FF2B5EF4-FFF2-40B4-BE49-F238E27FC236}">
                  <a16:creationId xmlns:a16="http://schemas.microsoft.com/office/drawing/2014/main" id="{F538056E-50AB-6CCD-EAAA-791CCC4CE271}"/>
                </a:ext>
              </a:extLst>
            </p:cNvPr>
            <p:cNvSpPr/>
            <p:nvPr/>
          </p:nvSpPr>
          <p:spPr>
            <a:xfrm>
              <a:off x="10253500" y="2254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0" y="122"/>
                    <a:pt x="0" y="244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35"/>
                    <a:pt x="456" y="244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7">
              <a:extLst>
                <a:ext uri="{FF2B5EF4-FFF2-40B4-BE49-F238E27FC236}">
                  <a16:creationId xmlns:a16="http://schemas.microsoft.com/office/drawing/2014/main" id="{469059B9-8FE6-0E50-3F90-E844172609FE}"/>
                </a:ext>
              </a:extLst>
            </p:cNvPr>
            <p:cNvSpPr/>
            <p:nvPr/>
          </p:nvSpPr>
          <p:spPr>
            <a:xfrm>
              <a:off x="10272500" y="2256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6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3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7">
              <a:extLst>
                <a:ext uri="{FF2B5EF4-FFF2-40B4-BE49-F238E27FC236}">
                  <a16:creationId xmlns:a16="http://schemas.microsoft.com/office/drawing/2014/main" id="{81DB219A-23DC-28A1-D8DA-93C8D34816FC}"/>
                </a:ext>
              </a:extLst>
            </p:cNvPr>
            <p:cNvSpPr/>
            <p:nvPr/>
          </p:nvSpPr>
          <p:spPr>
            <a:xfrm>
              <a:off x="10265650" y="2241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35" y="456"/>
                    <a:pt x="457" y="334"/>
                    <a:pt x="426" y="213"/>
                  </a:cubicBezTo>
                  <a:cubicBezTo>
                    <a:pt x="42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7">
              <a:extLst>
                <a:ext uri="{FF2B5EF4-FFF2-40B4-BE49-F238E27FC236}">
                  <a16:creationId xmlns:a16="http://schemas.microsoft.com/office/drawing/2014/main" id="{9AE69747-2595-8837-8016-18D2078DF60F}"/>
                </a:ext>
              </a:extLst>
            </p:cNvPr>
            <p:cNvSpPr/>
            <p:nvPr/>
          </p:nvSpPr>
          <p:spPr>
            <a:xfrm>
              <a:off x="10293775" y="2064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0" y="92"/>
                    <a:pt x="0" y="213"/>
                  </a:cubicBezTo>
                  <a:cubicBezTo>
                    <a:pt x="0" y="335"/>
                    <a:pt x="92" y="426"/>
                    <a:pt x="244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7">
              <a:extLst>
                <a:ext uri="{FF2B5EF4-FFF2-40B4-BE49-F238E27FC236}">
                  <a16:creationId xmlns:a16="http://schemas.microsoft.com/office/drawing/2014/main" id="{EFDA4BB7-35FA-2C16-6954-23A72601F16E}"/>
                </a:ext>
              </a:extLst>
            </p:cNvPr>
            <p:cNvSpPr/>
            <p:nvPr/>
          </p:nvSpPr>
          <p:spPr>
            <a:xfrm>
              <a:off x="10450300" y="2162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2"/>
                    <a:pt x="1" y="244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7">
              <a:extLst>
                <a:ext uri="{FF2B5EF4-FFF2-40B4-BE49-F238E27FC236}">
                  <a16:creationId xmlns:a16="http://schemas.microsoft.com/office/drawing/2014/main" id="{1ED13E3D-B93D-30C7-0104-D33A7F2A5543}"/>
                </a:ext>
              </a:extLst>
            </p:cNvPr>
            <p:cNvSpPr/>
            <p:nvPr/>
          </p:nvSpPr>
          <p:spPr>
            <a:xfrm>
              <a:off x="10454100" y="21789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92" y="456"/>
                    <a:pt x="214" y="456"/>
                  </a:cubicBezTo>
                  <a:cubicBezTo>
                    <a:pt x="335" y="456"/>
                    <a:pt x="457" y="335"/>
                    <a:pt x="426" y="213"/>
                  </a:cubicBezTo>
                  <a:cubicBezTo>
                    <a:pt x="42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7">
              <a:extLst>
                <a:ext uri="{FF2B5EF4-FFF2-40B4-BE49-F238E27FC236}">
                  <a16:creationId xmlns:a16="http://schemas.microsoft.com/office/drawing/2014/main" id="{7682B9D3-E93E-6081-EEB3-0FADF69EE882}"/>
                </a:ext>
              </a:extLst>
            </p:cNvPr>
            <p:cNvSpPr/>
            <p:nvPr/>
          </p:nvSpPr>
          <p:spPr>
            <a:xfrm>
              <a:off x="9135700" y="1929950"/>
              <a:ext cx="234075" cy="51400"/>
            </a:xfrm>
            <a:custGeom>
              <a:avLst/>
              <a:gdLst/>
              <a:ahLst/>
              <a:cxnLst/>
              <a:rect l="l" t="t" r="r" b="b"/>
              <a:pathLst>
                <a:path w="9363" h="2056" extrusionOk="0">
                  <a:moveTo>
                    <a:pt x="8320" y="0"/>
                  </a:moveTo>
                  <a:cubicBezTo>
                    <a:pt x="8283" y="0"/>
                    <a:pt x="8245" y="6"/>
                    <a:pt x="8207" y="19"/>
                  </a:cubicBezTo>
                  <a:cubicBezTo>
                    <a:pt x="7146" y="170"/>
                    <a:pt x="6066" y="210"/>
                    <a:pt x="4983" y="210"/>
                  </a:cubicBezTo>
                  <a:cubicBezTo>
                    <a:pt x="4112" y="210"/>
                    <a:pt x="3239" y="184"/>
                    <a:pt x="2371" y="171"/>
                  </a:cubicBezTo>
                  <a:cubicBezTo>
                    <a:pt x="1854" y="171"/>
                    <a:pt x="1307" y="171"/>
                    <a:pt x="760" y="201"/>
                  </a:cubicBezTo>
                  <a:cubicBezTo>
                    <a:pt x="628" y="181"/>
                    <a:pt x="514" y="171"/>
                    <a:pt x="416" y="171"/>
                  </a:cubicBezTo>
                  <a:cubicBezTo>
                    <a:pt x="220" y="171"/>
                    <a:pt x="91" y="211"/>
                    <a:pt x="31" y="292"/>
                  </a:cubicBezTo>
                  <a:lnTo>
                    <a:pt x="31" y="536"/>
                  </a:lnTo>
                  <a:cubicBezTo>
                    <a:pt x="0" y="840"/>
                    <a:pt x="0" y="1144"/>
                    <a:pt x="0" y="1447"/>
                  </a:cubicBezTo>
                  <a:cubicBezTo>
                    <a:pt x="0" y="1478"/>
                    <a:pt x="31" y="1478"/>
                    <a:pt x="31" y="1478"/>
                  </a:cubicBezTo>
                  <a:cubicBezTo>
                    <a:pt x="61" y="1508"/>
                    <a:pt x="61" y="1539"/>
                    <a:pt x="91" y="1539"/>
                  </a:cubicBezTo>
                  <a:cubicBezTo>
                    <a:pt x="61" y="1569"/>
                    <a:pt x="31" y="1630"/>
                    <a:pt x="31" y="1691"/>
                  </a:cubicBezTo>
                  <a:cubicBezTo>
                    <a:pt x="31" y="1812"/>
                    <a:pt x="152" y="1903"/>
                    <a:pt x="274" y="1903"/>
                  </a:cubicBezTo>
                  <a:cubicBezTo>
                    <a:pt x="1550" y="1934"/>
                    <a:pt x="2857" y="1964"/>
                    <a:pt x="4165" y="1964"/>
                  </a:cubicBezTo>
                  <a:cubicBezTo>
                    <a:pt x="5806" y="1995"/>
                    <a:pt x="7478" y="2025"/>
                    <a:pt x="9119" y="2055"/>
                  </a:cubicBezTo>
                  <a:cubicBezTo>
                    <a:pt x="9241" y="2055"/>
                    <a:pt x="9362" y="1934"/>
                    <a:pt x="9362" y="1812"/>
                  </a:cubicBezTo>
                  <a:cubicBezTo>
                    <a:pt x="9332" y="1782"/>
                    <a:pt x="9332" y="1751"/>
                    <a:pt x="9332" y="1721"/>
                  </a:cubicBezTo>
                  <a:cubicBezTo>
                    <a:pt x="9332" y="1660"/>
                    <a:pt x="9332" y="1569"/>
                    <a:pt x="9271" y="1508"/>
                  </a:cubicBezTo>
                  <a:cubicBezTo>
                    <a:pt x="9271" y="1478"/>
                    <a:pt x="9241" y="1478"/>
                    <a:pt x="9241" y="1478"/>
                  </a:cubicBezTo>
                  <a:cubicBezTo>
                    <a:pt x="9119" y="1265"/>
                    <a:pt x="9028" y="1052"/>
                    <a:pt x="8937" y="840"/>
                  </a:cubicBezTo>
                  <a:cubicBezTo>
                    <a:pt x="8845" y="627"/>
                    <a:pt x="8754" y="414"/>
                    <a:pt x="8633" y="232"/>
                  </a:cubicBezTo>
                  <a:cubicBezTo>
                    <a:pt x="8585" y="87"/>
                    <a:pt x="8460" y="0"/>
                    <a:pt x="8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7">
              <a:extLst>
                <a:ext uri="{FF2B5EF4-FFF2-40B4-BE49-F238E27FC236}">
                  <a16:creationId xmlns:a16="http://schemas.microsoft.com/office/drawing/2014/main" id="{C984310A-9A02-2929-A147-3A22392E0121}"/>
                </a:ext>
              </a:extLst>
            </p:cNvPr>
            <p:cNvSpPr/>
            <p:nvPr/>
          </p:nvSpPr>
          <p:spPr>
            <a:xfrm>
              <a:off x="10308975" y="1924600"/>
              <a:ext cx="248500" cy="46875"/>
            </a:xfrm>
            <a:custGeom>
              <a:avLst/>
              <a:gdLst/>
              <a:ahLst/>
              <a:cxnLst/>
              <a:rect l="l" t="t" r="r" b="b"/>
              <a:pathLst>
                <a:path w="9940" h="1875" extrusionOk="0">
                  <a:moveTo>
                    <a:pt x="7681" y="1"/>
                  </a:moveTo>
                  <a:cubicBezTo>
                    <a:pt x="6436" y="1"/>
                    <a:pt x="5188" y="132"/>
                    <a:pt x="3952" y="172"/>
                  </a:cubicBezTo>
                  <a:cubicBezTo>
                    <a:pt x="3112" y="120"/>
                    <a:pt x="2295" y="44"/>
                    <a:pt x="1481" y="44"/>
                  </a:cubicBezTo>
                  <a:cubicBezTo>
                    <a:pt x="1352" y="44"/>
                    <a:pt x="1223" y="46"/>
                    <a:pt x="1095" y="51"/>
                  </a:cubicBezTo>
                  <a:cubicBezTo>
                    <a:pt x="1055" y="42"/>
                    <a:pt x="1018" y="38"/>
                    <a:pt x="984" y="38"/>
                  </a:cubicBezTo>
                  <a:cubicBezTo>
                    <a:pt x="657" y="38"/>
                    <a:pt x="600" y="411"/>
                    <a:pt x="517" y="658"/>
                  </a:cubicBezTo>
                  <a:cubicBezTo>
                    <a:pt x="487" y="871"/>
                    <a:pt x="122" y="1145"/>
                    <a:pt x="335" y="1388"/>
                  </a:cubicBezTo>
                  <a:lnTo>
                    <a:pt x="243" y="1388"/>
                  </a:lnTo>
                  <a:cubicBezTo>
                    <a:pt x="122" y="1388"/>
                    <a:pt x="0" y="1479"/>
                    <a:pt x="0" y="1631"/>
                  </a:cubicBezTo>
                  <a:cubicBezTo>
                    <a:pt x="0" y="1753"/>
                    <a:pt x="91" y="1844"/>
                    <a:pt x="213" y="1844"/>
                  </a:cubicBezTo>
                  <a:lnTo>
                    <a:pt x="4347" y="1844"/>
                  </a:lnTo>
                  <a:cubicBezTo>
                    <a:pt x="6140" y="1844"/>
                    <a:pt x="7934" y="1844"/>
                    <a:pt x="9727" y="1874"/>
                  </a:cubicBezTo>
                  <a:cubicBezTo>
                    <a:pt x="9848" y="1874"/>
                    <a:pt x="9940" y="1753"/>
                    <a:pt x="9940" y="1631"/>
                  </a:cubicBezTo>
                  <a:cubicBezTo>
                    <a:pt x="9940" y="1540"/>
                    <a:pt x="9909" y="1479"/>
                    <a:pt x="9818" y="1449"/>
                  </a:cubicBezTo>
                  <a:cubicBezTo>
                    <a:pt x="9909" y="1236"/>
                    <a:pt x="9879" y="902"/>
                    <a:pt x="9909" y="719"/>
                  </a:cubicBezTo>
                  <a:cubicBezTo>
                    <a:pt x="9909" y="476"/>
                    <a:pt x="9940" y="172"/>
                    <a:pt x="9636" y="142"/>
                  </a:cubicBezTo>
                  <a:cubicBezTo>
                    <a:pt x="8987" y="37"/>
                    <a:pt x="8335" y="1"/>
                    <a:pt x="7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7">
              <a:extLst>
                <a:ext uri="{FF2B5EF4-FFF2-40B4-BE49-F238E27FC236}">
                  <a16:creationId xmlns:a16="http://schemas.microsoft.com/office/drawing/2014/main" id="{8752881D-679B-7643-CCAD-F0830B8722D4}"/>
                </a:ext>
              </a:extLst>
            </p:cNvPr>
            <p:cNvSpPr/>
            <p:nvPr/>
          </p:nvSpPr>
          <p:spPr>
            <a:xfrm>
              <a:off x="10005775" y="1158325"/>
              <a:ext cx="108625" cy="208200"/>
            </a:xfrm>
            <a:custGeom>
              <a:avLst/>
              <a:gdLst/>
              <a:ahLst/>
              <a:cxnLst/>
              <a:rect l="l" t="t" r="r" b="b"/>
              <a:pathLst>
                <a:path w="4345" h="8328" extrusionOk="0">
                  <a:moveTo>
                    <a:pt x="360" y="1"/>
                  </a:moveTo>
                  <a:cubicBezTo>
                    <a:pt x="287" y="1"/>
                    <a:pt x="222" y="34"/>
                    <a:pt x="183" y="93"/>
                  </a:cubicBezTo>
                  <a:cubicBezTo>
                    <a:pt x="0" y="367"/>
                    <a:pt x="396" y="549"/>
                    <a:pt x="547" y="731"/>
                  </a:cubicBezTo>
                  <a:cubicBezTo>
                    <a:pt x="2098" y="2312"/>
                    <a:pt x="2979" y="4501"/>
                    <a:pt x="3131" y="6689"/>
                  </a:cubicBezTo>
                  <a:cubicBezTo>
                    <a:pt x="3131" y="6993"/>
                    <a:pt x="3131" y="7327"/>
                    <a:pt x="3070" y="7631"/>
                  </a:cubicBezTo>
                  <a:cubicBezTo>
                    <a:pt x="3040" y="7722"/>
                    <a:pt x="3010" y="7874"/>
                    <a:pt x="3070" y="7966"/>
                  </a:cubicBezTo>
                  <a:cubicBezTo>
                    <a:pt x="3120" y="8146"/>
                    <a:pt x="3231" y="8229"/>
                    <a:pt x="3351" y="8229"/>
                  </a:cubicBezTo>
                  <a:cubicBezTo>
                    <a:pt x="3454" y="8229"/>
                    <a:pt x="3564" y="8169"/>
                    <a:pt x="3648" y="8057"/>
                  </a:cubicBezTo>
                  <a:cubicBezTo>
                    <a:pt x="3678" y="8087"/>
                    <a:pt x="3678" y="8087"/>
                    <a:pt x="3678" y="8087"/>
                  </a:cubicBezTo>
                  <a:cubicBezTo>
                    <a:pt x="3678" y="8148"/>
                    <a:pt x="3709" y="8209"/>
                    <a:pt x="3739" y="8270"/>
                  </a:cubicBezTo>
                  <a:cubicBezTo>
                    <a:pt x="3812" y="8310"/>
                    <a:pt x="3874" y="8328"/>
                    <a:pt x="3926" y="8328"/>
                  </a:cubicBezTo>
                  <a:cubicBezTo>
                    <a:pt x="4344" y="8328"/>
                    <a:pt x="4100" y="7139"/>
                    <a:pt x="4073" y="6841"/>
                  </a:cubicBezTo>
                  <a:cubicBezTo>
                    <a:pt x="4043" y="6507"/>
                    <a:pt x="3982" y="6142"/>
                    <a:pt x="3891" y="5777"/>
                  </a:cubicBezTo>
                  <a:cubicBezTo>
                    <a:pt x="3648" y="4197"/>
                    <a:pt x="3162" y="2586"/>
                    <a:pt x="2189" y="1309"/>
                  </a:cubicBezTo>
                  <a:cubicBezTo>
                    <a:pt x="2143" y="1252"/>
                    <a:pt x="2085" y="1229"/>
                    <a:pt x="2027" y="1229"/>
                  </a:cubicBezTo>
                  <a:cubicBezTo>
                    <a:pt x="1930" y="1229"/>
                    <a:pt x="1832" y="1294"/>
                    <a:pt x="1794" y="1370"/>
                  </a:cubicBezTo>
                  <a:cubicBezTo>
                    <a:pt x="1399" y="883"/>
                    <a:pt x="973" y="428"/>
                    <a:pt x="487" y="32"/>
                  </a:cubicBezTo>
                  <a:cubicBezTo>
                    <a:pt x="444" y="11"/>
                    <a:pt x="401" y="1"/>
                    <a:pt x="3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7">
              <a:extLst>
                <a:ext uri="{FF2B5EF4-FFF2-40B4-BE49-F238E27FC236}">
                  <a16:creationId xmlns:a16="http://schemas.microsoft.com/office/drawing/2014/main" id="{4C259CE0-114F-A441-F6E9-284E73C218A6}"/>
                </a:ext>
              </a:extLst>
            </p:cNvPr>
            <p:cNvSpPr/>
            <p:nvPr/>
          </p:nvSpPr>
          <p:spPr>
            <a:xfrm>
              <a:off x="10225375" y="1354625"/>
              <a:ext cx="166450" cy="101375"/>
            </a:xfrm>
            <a:custGeom>
              <a:avLst/>
              <a:gdLst/>
              <a:ahLst/>
              <a:cxnLst/>
              <a:rect l="l" t="t" r="r" b="b"/>
              <a:pathLst>
                <a:path w="6658" h="4055" extrusionOk="0">
                  <a:moveTo>
                    <a:pt x="5700" y="1"/>
                  </a:moveTo>
                  <a:cubicBezTo>
                    <a:pt x="5499" y="1"/>
                    <a:pt x="5231" y="194"/>
                    <a:pt x="5046" y="235"/>
                  </a:cubicBezTo>
                  <a:cubicBezTo>
                    <a:pt x="5003" y="214"/>
                    <a:pt x="4960" y="192"/>
                    <a:pt x="4907" y="192"/>
                  </a:cubicBezTo>
                  <a:cubicBezTo>
                    <a:pt x="4884" y="192"/>
                    <a:pt x="4860" y="196"/>
                    <a:pt x="4834" y="205"/>
                  </a:cubicBezTo>
                  <a:cubicBezTo>
                    <a:pt x="3770" y="691"/>
                    <a:pt x="2797" y="1390"/>
                    <a:pt x="1855" y="2089"/>
                  </a:cubicBezTo>
                  <a:cubicBezTo>
                    <a:pt x="1642" y="2333"/>
                    <a:pt x="1" y="3214"/>
                    <a:pt x="700" y="3488"/>
                  </a:cubicBezTo>
                  <a:cubicBezTo>
                    <a:pt x="700" y="3518"/>
                    <a:pt x="700" y="3518"/>
                    <a:pt x="700" y="3548"/>
                  </a:cubicBezTo>
                  <a:cubicBezTo>
                    <a:pt x="730" y="3640"/>
                    <a:pt x="821" y="3670"/>
                    <a:pt x="882" y="3700"/>
                  </a:cubicBezTo>
                  <a:cubicBezTo>
                    <a:pt x="882" y="3761"/>
                    <a:pt x="882" y="3822"/>
                    <a:pt x="943" y="3883"/>
                  </a:cubicBezTo>
                  <a:cubicBezTo>
                    <a:pt x="973" y="3913"/>
                    <a:pt x="1004" y="3943"/>
                    <a:pt x="1065" y="3943"/>
                  </a:cubicBezTo>
                  <a:cubicBezTo>
                    <a:pt x="1095" y="3974"/>
                    <a:pt x="1095" y="4004"/>
                    <a:pt x="1125" y="4004"/>
                  </a:cubicBezTo>
                  <a:cubicBezTo>
                    <a:pt x="1170" y="4040"/>
                    <a:pt x="1214" y="4055"/>
                    <a:pt x="1257" y="4055"/>
                  </a:cubicBezTo>
                  <a:cubicBezTo>
                    <a:pt x="1361" y="4055"/>
                    <a:pt x="1456" y="3969"/>
                    <a:pt x="1521" y="3883"/>
                  </a:cubicBezTo>
                  <a:cubicBezTo>
                    <a:pt x="1672" y="3700"/>
                    <a:pt x="1885" y="3548"/>
                    <a:pt x="2037" y="3366"/>
                  </a:cubicBezTo>
                  <a:cubicBezTo>
                    <a:pt x="2645" y="2971"/>
                    <a:pt x="3071" y="2333"/>
                    <a:pt x="3679" y="1968"/>
                  </a:cubicBezTo>
                  <a:cubicBezTo>
                    <a:pt x="4530" y="1481"/>
                    <a:pt x="5320" y="934"/>
                    <a:pt x="6201" y="570"/>
                  </a:cubicBezTo>
                  <a:cubicBezTo>
                    <a:pt x="6293" y="539"/>
                    <a:pt x="6475" y="509"/>
                    <a:pt x="6566" y="418"/>
                  </a:cubicBezTo>
                  <a:cubicBezTo>
                    <a:pt x="6657" y="326"/>
                    <a:pt x="6657" y="144"/>
                    <a:pt x="6505" y="83"/>
                  </a:cubicBezTo>
                  <a:cubicBezTo>
                    <a:pt x="6459" y="60"/>
                    <a:pt x="6410" y="50"/>
                    <a:pt x="6360" y="50"/>
                  </a:cubicBezTo>
                  <a:cubicBezTo>
                    <a:pt x="6216" y="50"/>
                    <a:pt x="6063" y="129"/>
                    <a:pt x="5928" y="174"/>
                  </a:cubicBezTo>
                  <a:cubicBezTo>
                    <a:pt x="5878" y="46"/>
                    <a:pt x="5797" y="1"/>
                    <a:pt x="57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7">
              <a:extLst>
                <a:ext uri="{FF2B5EF4-FFF2-40B4-BE49-F238E27FC236}">
                  <a16:creationId xmlns:a16="http://schemas.microsoft.com/office/drawing/2014/main" id="{B791EE9C-51E1-FC3A-7128-DA68347E82D0}"/>
                </a:ext>
              </a:extLst>
            </p:cNvPr>
            <p:cNvSpPr/>
            <p:nvPr/>
          </p:nvSpPr>
          <p:spPr>
            <a:xfrm>
              <a:off x="10139175" y="1028725"/>
              <a:ext cx="52800" cy="196525"/>
            </a:xfrm>
            <a:custGeom>
              <a:avLst/>
              <a:gdLst/>
              <a:ahLst/>
              <a:cxnLst/>
              <a:rect l="l" t="t" r="r" b="b"/>
              <a:pathLst>
                <a:path w="2112" h="7861" extrusionOk="0">
                  <a:moveTo>
                    <a:pt x="242" y="1"/>
                  </a:moveTo>
                  <a:cubicBezTo>
                    <a:pt x="117" y="1"/>
                    <a:pt x="0" y="107"/>
                    <a:pt x="44" y="262"/>
                  </a:cubicBezTo>
                  <a:cubicBezTo>
                    <a:pt x="44" y="323"/>
                    <a:pt x="75" y="414"/>
                    <a:pt x="136" y="475"/>
                  </a:cubicBezTo>
                  <a:cubicBezTo>
                    <a:pt x="1047" y="2025"/>
                    <a:pt x="1169" y="3909"/>
                    <a:pt x="895" y="5672"/>
                  </a:cubicBezTo>
                  <a:cubicBezTo>
                    <a:pt x="895" y="6128"/>
                    <a:pt x="835" y="6615"/>
                    <a:pt x="835" y="7101"/>
                  </a:cubicBezTo>
                  <a:cubicBezTo>
                    <a:pt x="835" y="7223"/>
                    <a:pt x="956" y="7283"/>
                    <a:pt x="1078" y="7283"/>
                  </a:cubicBezTo>
                  <a:cubicBezTo>
                    <a:pt x="1108" y="7344"/>
                    <a:pt x="1169" y="7374"/>
                    <a:pt x="1230" y="7405"/>
                  </a:cubicBezTo>
                  <a:cubicBezTo>
                    <a:pt x="1199" y="7405"/>
                    <a:pt x="1199" y="7435"/>
                    <a:pt x="1199" y="7435"/>
                  </a:cubicBezTo>
                  <a:cubicBezTo>
                    <a:pt x="1139" y="7496"/>
                    <a:pt x="1108" y="7587"/>
                    <a:pt x="1108" y="7678"/>
                  </a:cubicBezTo>
                  <a:cubicBezTo>
                    <a:pt x="1139" y="7800"/>
                    <a:pt x="1260" y="7861"/>
                    <a:pt x="1351" y="7861"/>
                  </a:cubicBezTo>
                  <a:cubicBezTo>
                    <a:pt x="1777" y="7709"/>
                    <a:pt x="1747" y="7040"/>
                    <a:pt x="1899" y="6675"/>
                  </a:cubicBezTo>
                  <a:cubicBezTo>
                    <a:pt x="2111" y="5733"/>
                    <a:pt x="2111" y="4760"/>
                    <a:pt x="1929" y="3788"/>
                  </a:cubicBezTo>
                  <a:cubicBezTo>
                    <a:pt x="1840" y="2720"/>
                    <a:pt x="1664" y="1536"/>
                    <a:pt x="1232" y="1536"/>
                  </a:cubicBezTo>
                  <a:cubicBezTo>
                    <a:pt x="1221" y="1536"/>
                    <a:pt x="1210" y="1537"/>
                    <a:pt x="1199" y="1539"/>
                  </a:cubicBezTo>
                  <a:cubicBezTo>
                    <a:pt x="987" y="1022"/>
                    <a:pt x="683" y="505"/>
                    <a:pt x="379" y="49"/>
                  </a:cubicBezTo>
                  <a:cubicBezTo>
                    <a:pt x="337" y="16"/>
                    <a:pt x="289" y="1"/>
                    <a:pt x="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7">
              <a:extLst>
                <a:ext uri="{FF2B5EF4-FFF2-40B4-BE49-F238E27FC236}">
                  <a16:creationId xmlns:a16="http://schemas.microsoft.com/office/drawing/2014/main" id="{CCB70A9F-132D-AF65-76E9-D0D0FE7C1B09}"/>
                </a:ext>
              </a:extLst>
            </p:cNvPr>
            <p:cNvSpPr/>
            <p:nvPr/>
          </p:nvSpPr>
          <p:spPr>
            <a:xfrm>
              <a:off x="10209425" y="1000675"/>
              <a:ext cx="52450" cy="119725"/>
            </a:xfrm>
            <a:custGeom>
              <a:avLst/>
              <a:gdLst/>
              <a:ahLst/>
              <a:cxnLst/>
              <a:rect l="l" t="t" r="r" b="b"/>
              <a:pathLst>
                <a:path w="2098" h="4789" extrusionOk="0">
                  <a:moveTo>
                    <a:pt x="427" y="0"/>
                  </a:moveTo>
                  <a:cubicBezTo>
                    <a:pt x="399" y="0"/>
                    <a:pt x="368" y="5"/>
                    <a:pt x="335" y="16"/>
                  </a:cubicBezTo>
                  <a:cubicBezTo>
                    <a:pt x="0" y="138"/>
                    <a:pt x="274" y="563"/>
                    <a:pt x="274" y="806"/>
                  </a:cubicBezTo>
                  <a:cubicBezTo>
                    <a:pt x="152" y="1019"/>
                    <a:pt x="304" y="1262"/>
                    <a:pt x="335" y="1475"/>
                  </a:cubicBezTo>
                  <a:cubicBezTo>
                    <a:pt x="213" y="1566"/>
                    <a:pt x="213" y="1688"/>
                    <a:pt x="244" y="1809"/>
                  </a:cubicBezTo>
                  <a:cubicBezTo>
                    <a:pt x="304" y="2022"/>
                    <a:pt x="517" y="2296"/>
                    <a:pt x="578" y="2478"/>
                  </a:cubicBezTo>
                  <a:cubicBezTo>
                    <a:pt x="973" y="3268"/>
                    <a:pt x="1399" y="4028"/>
                    <a:pt x="1794" y="4788"/>
                  </a:cubicBezTo>
                  <a:lnTo>
                    <a:pt x="1946" y="4454"/>
                  </a:lnTo>
                  <a:cubicBezTo>
                    <a:pt x="1946" y="4423"/>
                    <a:pt x="1976" y="4393"/>
                    <a:pt x="1976" y="4393"/>
                  </a:cubicBezTo>
                  <a:cubicBezTo>
                    <a:pt x="2007" y="4332"/>
                    <a:pt x="2007" y="4271"/>
                    <a:pt x="2037" y="4241"/>
                  </a:cubicBezTo>
                  <a:cubicBezTo>
                    <a:pt x="2067" y="4211"/>
                    <a:pt x="2067" y="4150"/>
                    <a:pt x="2098" y="4120"/>
                  </a:cubicBezTo>
                  <a:cubicBezTo>
                    <a:pt x="2098" y="4120"/>
                    <a:pt x="2098" y="4089"/>
                    <a:pt x="2098" y="4089"/>
                  </a:cubicBezTo>
                  <a:cubicBezTo>
                    <a:pt x="2037" y="3816"/>
                    <a:pt x="1915" y="3481"/>
                    <a:pt x="1855" y="3329"/>
                  </a:cubicBezTo>
                  <a:cubicBezTo>
                    <a:pt x="1611" y="2417"/>
                    <a:pt x="1216" y="1505"/>
                    <a:pt x="882" y="563"/>
                  </a:cubicBezTo>
                  <a:cubicBezTo>
                    <a:pt x="821" y="442"/>
                    <a:pt x="791" y="290"/>
                    <a:pt x="639" y="229"/>
                  </a:cubicBezTo>
                  <a:cubicBezTo>
                    <a:pt x="639" y="104"/>
                    <a:pt x="557" y="0"/>
                    <a:pt x="4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7">
              <a:extLst>
                <a:ext uri="{FF2B5EF4-FFF2-40B4-BE49-F238E27FC236}">
                  <a16:creationId xmlns:a16="http://schemas.microsoft.com/office/drawing/2014/main" id="{FFA0C3C2-48C0-D567-903F-EEEA6A82BA03}"/>
                </a:ext>
              </a:extLst>
            </p:cNvPr>
            <p:cNvSpPr/>
            <p:nvPr/>
          </p:nvSpPr>
          <p:spPr>
            <a:xfrm>
              <a:off x="10303650" y="1000550"/>
              <a:ext cx="44850" cy="185250"/>
            </a:xfrm>
            <a:custGeom>
              <a:avLst/>
              <a:gdLst/>
              <a:ahLst/>
              <a:cxnLst/>
              <a:rect l="l" t="t" r="r" b="b"/>
              <a:pathLst>
                <a:path w="1794" h="7410" extrusionOk="0">
                  <a:moveTo>
                    <a:pt x="1588" y="1"/>
                  </a:moveTo>
                  <a:cubicBezTo>
                    <a:pt x="1470" y="1"/>
                    <a:pt x="1340" y="86"/>
                    <a:pt x="1308" y="234"/>
                  </a:cubicBezTo>
                  <a:cubicBezTo>
                    <a:pt x="1274" y="223"/>
                    <a:pt x="1237" y="216"/>
                    <a:pt x="1200" y="216"/>
                  </a:cubicBezTo>
                  <a:cubicBezTo>
                    <a:pt x="1135" y="216"/>
                    <a:pt x="1072" y="237"/>
                    <a:pt x="1034" y="295"/>
                  </a:cubicBezTo>
                  <a:cubicBezTo>
                    <a:pt x="0" y="2422"/>
                    <a:pt x="31" y="4976"/>
                    <a:pt x="365" y="7255"/>
                  </a:cubicBezTo>
                  <a:cubicBezTo>
                    <a:pt x="401" y="7363"/>
                    <a:pt x="489" y="7409"/>
                    <a:pt x="578" y="7409"/>
                  </a:cubicBezTo>
                  <a:cubicBezTo>
                    <a:pt x="716" y="7409"/>
                    <a:pt x="858" y="7299"/>
                    <a:pt x="821" y="7134"/>
                  </a:cubicBezTo>
                  <a:cubicBezTo>
                    <a:pt x="700" y="6678"/>
                    <a:pt x="669" y="6222"/>
                    <a:pt x="639" y="5735"/>
                  </a:cubicBezTo>
                  <a:cubicBezTo>
                    <a:pt x="730" y="5705"/>
                    <a:pt x="791" y="5644"/>
                    <a:pt x="791" y="5553"/>
                  </a:cubicBezTo>
                  <a:cubicBezTo>
                    <a:pt x="973" y="4580"/>
                    <a:pt x="973" y="3608"/>
                    <a:pt x="1216" y="2635"/>
                  </a:cubicBezTo>
                  <a:cubicBezTo>
                    <a:pt x="1399" y="1845"/>
                    <a:pt x="1672" y="1024"/>
                    <a:pt x="1794" y="203"/>
                  </a:cubicBezTo>
                  <a:cubicBezTo>
                    <a:pt x="1780" y="63"/>
                    <a:pt x="1688" y="1"/>
                    <a:pt x="15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7">
              <a:extLst>
                <a:ext uri="{FF2B5EF4-FFF2-40B4-BE49-F238E27FC236}">
                  <a16:creationId xmlns:a16="http://schemas.microsoft.com/office/drawing/2014/main" id="{96D67431-2E87-4AC5-A030-327AA59B0545}"/>
                </a:ext>
              </a:extLst>
            </p:cNvPr>
            <p:cNvSpPr/>
            <p:nvPr/>
          </p:nvSpPr>
          <p:spPr>
            <a:xfrm>
              <a:off x="10099250" y="1124100"/>
              <a:ext cx="91950" cy="185500"/>
            </a:xfrm>
            <a:custGeom>
              <a:avLst/>
              <a:gdLst/>
              <a:ahLst/>
              <a:cxnLst/>
              <a:rect l="l" t="t" r="r" b="b"/>
              <a:pathLst>
                <a:path w="3678" h="7420" extrusionOk="0">
                  <a:moveTo>
                    <a:pt x="493" y="1"/>
                  </a:moveTo>
                  <a:cubicBezTo>
                    <a:pt x="337" y="1"/>
                    <a:pt x="230" y="189"/>
                    <a:pt x="304" y="338"/>
                  </a:cubicBezTo>
                  <a:cubicBezTo>
                    <a:pt x="0" y="520"/>
                    <a:pt x="334" y="885"/>
                    <a:pt x="426" y="1128"/>
                  </a:cubicBezTo>
                  <a:cubicBezTo>
                    <a:pt x="730" y="1736"/>
                    <a:pt x="1034" y="2313"/>
                    <a:pt x="1337" y="2921"/>
                  </a:cubicBezTo>
                  <a:lnTo>
                    <a:pt x="1368" y="2921"/>
                  </a:lnTo>
                  <a:cubicBezTo>
                    <a:pt x="1368" y="2921"/>
                    <a:pt x="1368" y="2952"/>
                    <a:pt x="1368" y="2952"/>
                  </a:cubicBezTo>
                  <a:cubicBezTo>
                    <a:pt x="1429" y="2982"/>
                    <a:pt x="1489" y="3043"/>
                    <a:pt x="1489" y="3134"/>
                  </a:cubicBezTo>
                  <a:cubicBezTo>
                    <a:pt x="1581" y="3347"/>
                    <a:pt x="1672" y="3559"/>
                    <a:pt x="1793" y="3742"/>
                  </a:cubicBezTo>
                  <a:cubicBezTo>
                    <a:pt x="1885" y="3955"/>
                    <a:pt x="1976" y="4167"/>
                    <a:pt x="2067" y="4380"/>
                  </a:cubicBezTo>
                  <a:lnTo>
                    <a:pt x="2097" y="4380"/>
                  </a:lnTo>
                  <a:cubicBezTo>
                    <a:pt x="2158" y="4532"/>
                    <a:pt x="2219" y="4684"/>
                    <a:pt x="2280" y="4836"/>
                  </a:cubicBezTo>
                  <a:cubicBezTo>
                    <a:pt x="2306" y="4889"/>
                    <a:pt x="2332" y="4941"/>
                    <a:pt x="2358" y="4993"/>
                  </a:cubicBezTo>
                  <a:lnTo>
                    <a:pt x="2358" y="4993"/>
                  </a:lnTo>
                  <a:cubicBezTo>
                    <a:pt x="2350" y="4988"/>
                    <a:pt x="2341" y="4988"/>
                    <a:pt x="2341" y="4988"/>
                  </a:cubicBezTo>
                  <a:lnTo>
                    <a:pt x="2341" y="4988"/>
                  </a:lnTo>
                  <a:cubicBezTo>
                    <a:pt x="2462" y="5201"/>
                    <a:pt x="2584" y="5444"/>
                    <a:pt x="2675" y="5687"/>
                  </a:cubicBezTo>
                  <a:cubicBezTo>
                    <a:pt x="2675" y="5687"/>
                    <a:pt x="2675" y="5657"/>
                    <a:pt x="2675" y="5657"/>
                  </a:cubicBezTo>
                  <a:cubicBezTo>
                    <a:pt x="2766" y="5870"/>
                    <a:pt x="2827" y="6082"/>
                    <a:pt x="2948" y="6265"/>
                  </a:cubicBezTo>
                  <a:cubicBezTo>
                    <a:pt x="3040" y="6477"/>
                    <a:pt x="3131" y="6660"/>
                    <a:pt x="3222" y="6842"/>
                  </a:cubicBezTo>
                  <a:cubicBezTo>
                    <a:pt x="3222" y="6842"/>
                    <a:pt x="3222" y="6842"/>
                    <a:pt x="3222" y="6873"/>
                  </a:cubicBezTo>
                  <a:lnTo>
                    <a:pt x="3252" y="6873"/>
                  </a:lnTo>
                  <a:cubicBezTo>
                    <a:pt x="3252" y="6903"/>
                    <a:pt x="3252" y="6903"/>
                    <a:pt x="3252" y="6903"/>
                  </a:cubicBezTo>
                  <a:cubicBezTo>
                    <a:pt x="3344" y="7085"/>
                    <a:pt x="3435" y="7268"/>
                    <a:pt x="3526" y="7420"/>
                  </a:cubicBezTo>
                  <a:cubicBezTo>
                    <a:pt x="3556" y="7329"/>
                    <a:pt x="3587" y="7237"/>
                    <a:pt x="3617" y="7146"/>
                  </a:cubicBezTo>
                  <a:cubicBezTo>
                    <a:pt x="3617" y="7085"/>
                    <a:pt x="3648" y="7025"/>
                    <a:pt x="3678" y="6994"/>
                  </a:cubicBezTo>
                  <a:cubicBezTo>
                    <a:pt x="3556" y="6629"/>
                    <a:pt x="3313" y="6143"/>
                    <a:pt x="3313" y="5961"/>
                  </a:cubicBezTo>
                  <a:cubicBezTo>
                    <a:pt x="2766" y="4319"/>
                    <a:pt x="2219" y="2678"/>
                    <a:pt x="1429" y="1128"/>
                  </a:cubicBezTo>
                  <a:cubicBezTo>
                    <a:pt x="1307" y="945"/>
                    <a:pt x="1246" y="672"/>
                    <a:pt x="1034" y="611"/>
                  </a:cubicBezTo>
                  <a:cubicBezTo>
                    <a:pt x="912" y="398"/>
                    <a:pt x="821" y="155"/>
                    <a:pt x="608" y="34"/>
                  </a:cubicBezTo>
                  <a:cubicBezTo>
                    <a:pt x="568" y="11"/>
                    <a:pt x="529" y="1"/>
                    <a:pt x="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7">
              <a:extLst>
                <a:ext uri="{FF2B5EF4-FFF2-40B4-BE49-F238E27FC236}">
                  <a16:creationId xmlns:a16="http://schemas.microsoft.com/office/drawing/2014/main" id="{206BD325-8222-2CCB-CE7F-99368C18CC62}"/>
                </a:ext>
              </a:extLst>
            </p:cNvPr>
            <p:cNvSpPr/>
            <p:nvPr/>
          </p:nvSpPr>
          <p:spPr>
            <a:xfrm>
              <a:off x="10226900" y="1130550"/>
              <a:ext cx="68425" cy="217800"/>
            </a:xfrm>
            <a:custGeom>
              <a:avLst/>
              <a:gdLst/>
              <a:ahLst/>
              <a:cxnLst/>
              <a:rect l="l" t="t" r="r" b="b"/>
              <a:pathLst>
                <a:path w="2737" h="8712" extrusionOk="0">
                  <a:moveTo>
                    <a:pt x="2457" y="0"/>
                  </a:moveTo>
                  <a:cubicBezTo>
                    <a:pt x="2045" y="0"/>
                    <a:pt x="1438" y="1302"/>
                    <a:pt x="1277" y="1569"/>
                  </a:cubicBezTo>
                  <a:cubicBezTo>
                    <a:pt x="1198" y="1424"/>
                    <a:pt x="1124" y="1361"/>
                    <a:pt x="1054" y="1361"/>
                  </a:cubicBezTo>
                  <a:cubicBezTo>
                    <a:pt x="613" y="1361"/>
                    <a:pt x="353" y="3890"/>
                    <a:pt x="274" y="4153"/>
                  </a:cubicBezTo>
                  <a:cubicBezTo>
                    <a:pt x="153" y="5672"/>
                    <a:pt x="1" y="7283"/>
                    <a:pt x="426" y="8712"/>
                  </a:cubicBezTo>
                  <a:lnTo>
                    <a:pt x="608" y="8438"/>
                  </a:lnTo>
                  <a:cubicBezTo>
                    <a:pt x="639" y="8378"/>
                    <a:pt x="700" y="8286"/>
                    <a:pt x="730" y="8226"/>
                  </a:cubicBezTo>
                  <a:cubicBezTo>
                    <a:pt x="760" y="8195"/>
                    <a:pt x="760" y="8195"/>
                    <a:pt x="760" y="8165"/>
                  </a:cubicBezTo>
                  <a:cubicBezTo>
                    <a:pt x="760" y="8104"/>
                    <a:pt x="760" y="8013"/>
                    <a:pt x="760" y="7982"/>
                  </a:cubicBezTo>
                  <a:cubicBezTo>
                    <a:pt x="669" y="7131"/>
                    <a:pt x="730" y="6311"/>
                    <a:pt x="852" y="5490"/>
                  </a:cubicBezTo>
                  <a:cubicBezTo>
                    <a:pt x="1095" y="5399"/>
                    <a:pt x="1034" y="5064"/>
                    <a:pt x="1125" y="4882"/>
                  </a:cubicBezTo>
                  <a:cubicBezTo>
                    <a:pt x="1399" y="3666"/>
                    <a:pt x="1855" y="2481"/>
                    <a:pt x="2280" y="1326"/>
                  </a:cubicBezTo>
                  <a:cubicBezTo>
                    <a:pt x="2371" y="961"/>
                    <a:pt x="2736" y="444"/>
                    <a:pt x="2615" y="80"/>
                  </a:cubicBezTo>
                  <a:cubicBezTo>
                    <a:pt x="2567" y="25"/>
                    <a:pt x="2514" y="0"/>
                    <a:pt x="2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7">
              <a:extLst>
                <a:ext uri="{FF2B5EF4-FFF2-40B4-BE49-F238E27FC236}">
                  <a16:creationId xmlns:a16="http://schemas.microsoft.com/office/drawing/2014/main" id="{1FFBBF32-A708-10CE-21FB-D3DE9E852F2F}"/>
                </a:ext>
              </a:extLst>
            </p:cNvPr>
            <p:cNvSpPr/>
            <p:nvPr/>
          </p:nvSpPr>
          <p:spPr>
            <a:xfrm>
              <a:off x="10264125" y="1121375"/>
              <a:ext cx="155825" cy="262900"/>
            </a:xfrm>
            <a:custGeom>
              <a:avLst/>
              <a:gdLst/>
              <a:ahLst/>
              <a:cxnLst/>
              <a:rect l="l" t="t" r="r" b="b"/>
              <a:pathLst>
                <a:path w="6233" h="10516" extrusionOk="0">
                  <a:moveTo>
                    <a:pt x="2463" y="5462"/>
                  </a:moveTo>
                  <a:cubicBezTo>
                    <a:pt x="2463" y="5472"/>
                    <a:pt x="2462" y="5482"/>
                    <a:pt x="2461" y="5492"/>
                  </a:cubicBezTo>
                  <a:lnTo>
                    <a:pt x="2461" y="5492"/>
                  </a:lnTo>
                  <a:cubicBezTo>
                    <a:pt x="2462" y="5492"/>
                    <a:pt x="2463" y="5492"/>
                    <a:pt x="2463" y="5492"/>
                  </a:cubicBezTo>
                  <a:lnTo>
                    <a:pt x="2463" y="5462"/>
                  </a:lnTo>
                  <a:close/>
                  <a:moveTo>
                    <a:pt x="5990" y="1"/>
                  </a:moveTo>
                  <a:cubicBezTo>
                    <a:pt x="5739" y="1"/>
                    <a:pt x="5503" y="386"/>
                    <a:pt x="5351" y="538"/>
                  </a:cubicBezTo>
                  <a:cubicBezTo>
                    <a:pt x="5298" y="454"/>
                    <a:pt x="5231" y="421"/>
                    <a:pt x="5162" y="421"/>
                  </a:cubicBezTo>
                  <a:cubicBezTo>
                    <a:pt x="5031" y="421"/>
                    <a:pt x="4894" y="540"/>
                    <a:pt x="4834" y="659"/>
                  </a:cubicBezTo>
                  <a:cubicBezTo>
                    <a:pt x="4789" y="570"/>
                    <a:pt x="4729" y="531"/>
                    <a:pt x="4658" y="531"/>
                  </a:cubicBezTo>
                  <a:cubicBezTo>
                    <a:pt x="4486" y="531"/>
                    <a:pt x="4250" y="762"/>
                    <a:pt x="4013" y="1085"/>
                  </a:cubicBezTo>
                  <a:cubicBezTo>
                    <a:pt x="3983" y="1115"/>
                    <a:pt x="3952" y="1115"/>
                    <a:pt x="3952" y="1146"/>
                  </a:cubicBezTo>
                  <a:cubicBezTo>
                    <a:pt x="2949" y="2392"/>
                    <a:pt x="2372" y="3942"/>
                    <a:pt x="2007" y="5492"/>
                  </a:cubicBezTo>
                  <a:cubicBezTo>
                    <a:pt x="2007" y="5625"/>
                    <a:pt x="2115" y="5694"/>
                    <a:pt x="2226" y="5694"/>
                  </a:cubicBezTo>
                  <a:cubicBezTo>
                    <a:pt x="2335" y="5694"/>
                    <a:pt x="2447" y="5628"/>
                    <a:pt x="2461" y="5492"/>
                  </a:cubicBezTo>
                  <a:lnTo>
                    <a:pt x="2461" y="5492"/>
                  </a:lnTo>
                  <a:cubicBezTo>
                    <a:pt x="2459" y="5492"/>
                    <a:pt x="2455" y="5493"/>
                    <a:pt x="2450" y="5495"/>
                  </a:cubicBezTo>
                  <a:lnTo>
                    <a:pt x="2450" y="5495"/>
                  </a:lnTo>
                  <a:cubicBezTo>
                    <a:pt x="2463" y="5464"/>
                    <a:pt x="2463" y="5424"/>
                    <a:pt x="2463" y="5401"/>
                  </a:cubicBezTo>
                  <a:cubicBezTo>
                    <a:pt x="2585" y="5401"/>
                    <a:pt x="2645" y="5310"/>
                    <a:pt x="2676" y="5188"/>
                  </a:cubicBezTo>
                  <a:cubicBezTo>
                    <a:pt x="2706" y="5219"/>
                    <a:pt x="2767" y="5219"/>
                    <a:pt x="2797" y="5219"/>
                  </a:cubicBezTo>
                  <a:cubicBezTo>
                    <a:pt x="2159" y="5766"/>
                    <a:pt x="1338" y="7255"/>
                    <a:pt x="1186" y="7559"/>
                  </a:cubicBezTo>
                  <a:cubicBezTo>
                    <a:pt x="974" y="7924"/>
                    <a:pt x="1" y="10356"/>
                    <a:pt x="487" y="10507"/>
                  </a:cubicBezTo>
                  <a:cubicBezTo>
                    <a:pt x="508" y="10513"/>
                    <a:pt x="529" y="10515"/>
                    <a:pt x="549" y="10515"/>
                  </a:cubicBezTo>
                  <a:cubicBezTo>
                    <a:pt x="648" y="10515"/>
                    <a:pt x="736" y="10456"/>
                    <a:pt x="761" y="10356"/>
                  </a:cubicBezTo>
                  <a:cubicBezTo>
                    <a:pt x="852" y="9839"/>
                    <a:pt x="1004" y="9352"/>
                    <a:pt x="1156" y="8836"/>
                  </a:cubicBezTo>
                  <a:cubicBezTo>
                    <a:pt x="1200" y="8856"/>
                    <a:pt x="1239" y="8865"/>
                    <a:pt x="1274" y="8865"/>
                  </a:cubicBezTo>
                  <a:cubicBezTo>
                    <a:pt x="1508" y="8865"/>
                    <a:pt x="1571" y="8473"/>
                    <a:pt x="1703" y="8289"/>
                  </a:cubicBezTo>
                  <a:cubicBezTo>
                    <a:pt x="1977" y="7985"/>
                    <a:pt x="2098" y="7590"/>
                    <a:pt x="2402" y="7286"/>
                  </a:cubicBezTo>
                  <a:cubicBezTo>
                    <a:pt x="3162" y="6404"/>
                    <a:pt x="3952" y="5553"/>
                    <a:pt x="4803" y="4763"/>
                  </a:cubicBezTo>
                  <a:cubicBezTo>
                    <a:pt x="4955" y="4641"/>
                    <a:pt x="5016" y="4307"/>
                    <a:pt x="4773" y="4246"/>
                  </a:cubicBezTo>
                  <a:cubicBezTo>
                    <a:pt x="4469" y="4276"/>
                    <a:pt x="4226" y="4550"/>
                    <a:pt x="3983" y="4732"/>
                  </a:cubicBezTo>
                  <a:cubicBezTo>
                    <a:pt x="3770" y="4793"/>
                    <a:pt x="3588" y="4975"/>
                    <a:pt x="3405" y="5127"/>
                  </a:cubicBezTo>
                  <a:cubicBezTo>
                    <a:pt x="3354" y="5042"/>
                    <a:pt x="3283" y="5004"/>
                    <a:pt x="3204" y="5004"/>
                  </a:cubicBezTo>
                  <a:cubicBezTo>
                    <a:pt x="3143" y="5004"/>
                    <a:pt x="3076" y="5027"/>
                    <a:pt x="3010" y="5067"/>
                  </a:cubicBezTo>
                  <a:cubicBezTo>
                    <a:pt x="3010" y="5036"/>
                    <a:pt x="3010" y="5036"/>
                    <a:pt x="3040" y="5006"/>
                  </a:cubicBezTo>
                  <a:cubicBezTo>
                    <a:pt x="3223" y="5006"/>
                    <a:pt x="3314" y="4824"/>
                    <a:pt x="3375" y="4672"/>
                  </a:cubicBezTo>
                  <a:cubicBezTo>
                    <a:pt x="3436" y="4428"/>
                    <a:pt x="3679" y="4185"/>
                    <a:pt x="3618" y="3912"/>
                  </a:cubicBezTo>
                  <a:cubicBezTo>
                    <a:pt x="3770" y="3608"/>
                    <a:pt x="3922" y="3334"/>
                    <a:pt x="4104" y="3030"/>
                  </a:cubicBezTo>
                  <a:cubicBezTo>
                    <a:pt x="4439" y="2787"/>
                    <a:pt x="4560" y="2301"/>
                    <a:pt x="4834" y="1997"/>
                  </a:cubicBezTo>
                  <a:cubicBezTo>
                    <a:pt x="5320" y="1510"/>
                    <a:pt x="5655" y="872"/>
                    <a:pt x="6141" y="386"/>
                  </a:cubicBezTo>
                  <a:cubicBezTo>
                    <a:pt x="6232" y="295"/>
                    <a:pt x="6232" y="143"/>
                    <a:pt x="6141" y="51"/>
                  </a:cubicBezTo>
                  <a:cubicBezTo>
                    <a:pt x="6090" y="16"/>
                    <a:pt x="6040" y="1"/>
                    <a:pt x="59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7">
              <a:extLst>
                <a:ext uri="{FF2B5EF4-FFF2-40B4-BE49-F238E27FC236}">
                  <a16:creationId xmlns:a16="http://schemas.microsoft.com/office/drawing/2014/main" id="{C123A7FB-1B9E-B84B-84F2-1E03C00BCF1B}"/>
                </a:ext>
              </a:extLst>
            </p:cNvPr>
            <p:cNvSpPr/>
            <p:nvPr/>
          </p:nvSpPr>
          <p:spPr>
            <a:xfrm>
              <a:off x="9686625" y="1479825"/>
              <a:ext cx="242425" cy="338150"/>
            </a:xfrm>
            <a:custGeom>
              <a:avLst/>
              <a:gdLst/>
              <a:ahLst/>
              <a:cxnLst/>
              <a:rect l="l" t="t" r="r" b="b"/>
              <a:pathLst>
                <a:path w="9697" h="13526" extrusionOk="0">
                  <a:moveTo>
                    <a:pt x="3335" y="0"/>
                  </a:moveTo>
                  <a:cubicBezTo>
                    <a:pt x="1842" y="0"/>
                    <a:pt x="756" y="1607"/>
                    <a:pt x="395" y="3100"/>
                  </a:cubicBezTo>
                  <a:cubicBezTo>
                    <a:pt x="183" y="4012"/>
                    <a:pt x="152" y="4923"/>
                    <a:pt x="61" y="5866"/>
                  </a:cubicBezTo>
                  <a:cubicBezTo>
                    <a:pt x="61" y="5926"/>
                    <a:pt x="31" y="5987"/>
                    <a:pt x="0" y="6018"/>
                  </a:cubicBezTo>
                  <a:cubicBezTo>
                    <a:pt x="578" y="6139"/>
                    <a:pt x="1064" y="6474"/>
                    <a:pt x="1338" y="6930"/>
                  </a:cubicBezTo>
                  <a:cubicBezTo>
                    <a:pt x="1429" y="6778"/>
                    <a:pt x="1550" y="6656"/>
                    <a:pt x="1702" y="6565"/>
                  </a:cubicBezTo>
                  <a:cubicBezTo>
                    <a:pt x="1999" y="6371"/>
                    <a:pt x="2334" y="6287"/>
                    <a:pt x="2673" y="6287"/>
                  </a:cubicBezTo>
                  <a:cubicBezTo>
                    <a:pt x="3132" y="6287"/>
                    <a:pt x="3597" y="6441"/>
                    <a:pt x="3982" y="6686"/>
                  </a:cubicBezTo>
                  <a:cubicBezTo>
                    <a:pt x="4772" y="7294"/>
                    <a:pt x="4833" y="8571"/>
                    <a:pt x="4286" y="9361"/>
                  </a:cubicBezTo>
                  <a:cubicBezTo>
                    <a:pt x="4164" y="9513"/>
                    <a:pt x="3921" y="9878"/>
                    <a:pt x="3678" y="10030"/>
                  </a:cubicBezTo>
                  <a:cubicBezTo>
                    <a:pt x="4073" y="10638"/>
                    <a:pt x="4225" y="11367"/>
                    <a:pt x="3982" y="12127"/>
                  </a:cubicBezTo>
                  <a:cubicBezTo>
                    <a:pt x="3891" y="12340"/>
                    <a:pt x="3739" y="12826"/>
                    <a:pt x="3496" y="13130"/>
                  </a:cubicBezTo>
                  <a:cubicBezTo>
                    <a:pt x="4863" y="13282"/>
                    <a:pt x="6201" y="13404"/>
                    <a:pt x="7538" y="13525"/>
                  </a:cubicBezTo>
                  <a:cubicBezTo>
                    <a:pt x="6049" y="11854"/>
                    <a:pt x="6171" y="8936"/>
                    <a:pt x="7964" y="7507"/>
                  </a:cubicBezTo>
                  <a:cubicBezTo>
                    <a:pt x="8481" y="7112"/>
                    <a:pt x="9088" y="7051"/>
                    <a:pt x="9696" y="7021"/>
                  </a:cubicBezTo>
                  <a:cubicBezTo>
                    <a:pt x="8754" y="6291"/>
                    <a:pt x="8268" y="5045"/>
                    <a:pt x="7873" y="3920"/>
                  </a:cubicBezTo>
                  <a:cubicBezTo>
                    <a:pt x="7781" y="3647"/>
                    <a:pt x="7751" y="3373"/>
                    <a:pt x="7721" y="3100"/>
                  </a:cubicBezTo>
                  <a:cubicBezTo>
                    <a:pt x="6839" y="2005"/>
                    <a:pt x="5836" y="942"/>
                    <a:pt x="4590" y="364"/>
                  </a:cubicBezTo>
                  <a:cubicBezTo>
                    <a:pt x="4147" y="111"/>
                    <a:pt x="3727" y="0"/>
                    <a:pt x="3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7">
              <a:extLst>
                <a:ext uri="{FF2B5EF4-FFF2-40B4-BE49-F238E27FC236}">
                  <a16:creationId xmlns:a16="http://schemas.microsoft.com/office/drawing/2014/main" id="{DC396328-D328-1BCA-A9FC-84CBABDCED9C}"/>
                </a:ext>
              </a:extLst>
            </p:cNvPr>
            <p:cNvSpPr/>
            <p:nvPr/>
          </p:nvSpPr>
          <p:spPr>
            <a:xfrm>
              <a:off x="9893300" y="1570225"/>
              <a:ext cx="61575" cy="81325"/>
            </a:xfrm>
            <a:custGeom>
              <a:avLst/>
              <a:gdLst/>
              <a:ahLst/>
              <a:cxnLst/>
              <a:rect l="l" t="t" r="r" b="b"/>
              <a:pathLst>
                <a:path w="2463" h="3253" extrusionOk="0">
                  <a:moveTo>
                    <a:pt x="1" y="0"/>
                  </a:moveTo>
                  <a:cubicBezTo>
                    <a:pt x="305" y="1216"/>
                    <a:pt x="913" y="2371"/>
                    <a:pt x="1825" y="3162"/>
                  </a:cubicBezTo>
                  <a:cubicBezTo>
                    <a:pt x="1885" y="3222"/>
                    <a:pt x="1977" y="3222"/>
                    <a:pt x="2037" y="3253"/>
                  </a:cubicBezTo>
                  <a:cubicBezTo>
                    <a:pt x="2189" y="3222"/>
                    <a:pt x="2341" y="3131"/>
                    <a:pt x="2463" y="3070"/>
                  </a:cubicBezTo>
                  <a:cubicBezTo>
                    <a:pt x="1825" y="1915"/>
                    <a:pt x="943" y="943"/>
                    <a:pt x="31" y="31"/>
                  </a:cubicBezTo>
                  <a:cubicBezTo>
                    <a:pt x="31" y="0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7">
              <a:extLst>
                <a:ext uri="{FF2B5EF4-FFF2-40B4-BE49-F238E27FC236}">
                  <a16:creationId xmlns:a16="http://schemas.microsoft.com/office/drawing/2014/main" id="{8FE39BDB-94B1-4907-7576-BC0C7F763B56}"/>
                </a:ext>
              </a:extLst>
            </p:cNvPr>
            <p:cNvSpPr/>
            <p:nvPr/>
          </p:nvSpPr>
          <p:spPr>
            <a:xfrm>
              <a:off x="9769700" y="1654475"/>
              <a:ext cx="112050" cy="169675"/>
            </a:xfrm>
            <a:custGeom>
              <a:avLst/>
              <a:gdLst/>
              <a:ahLst/>
              <a:cxnLst/>
              <a:rect l="l" t="t" r="r" b="b"/>
              <a:pathLst>
                <a:path w="4482" h="6787" extrusionOk="0">
                  <a:moveTo>
                    <a:pt x="873" y="0"/>
                  </a:moveTo>
                  <a:cubicBezTo>
                    <a:pt x="795" y="0"/>
                    <a:pt x="722" y="54"/>
                    <a:pt x="659" y="187"/>
                  </a:cubicBezTo>
                  <a:cubicBezTo>
                    <a:pt x="629" y="339"/>
                    <a:pt x="781" y="430"/>
                    <a:pt x="872" y="551"/>
                  </a:cubicBezTo>
                  <a:cubicBezTo>
                    <a:pt x="1024" y="734"/>
                    <a:pt x="1115" y="947"/>
                    <a:pt x="1206" y="1190"/>
                  </a:cubicBezTo>
                  <a:cubicBezTo>
                    <a:pt x="1237" y="1251"/>
                    <a:pt x="1267" y="1342"/>
                    <a:pt x="1297" y="1433"/>
                  </a:cubicBezTo>
                  <a:cubicBezTo>
                    <a:pt x="1268" y="1421"/>
                    <a:pt x="1235" y="1415"/>
                    <a:pt x="1203" y="1415"/>
                  </a:cubicBezTo>
                  <a:cubicBezTo>
                    <a:pt x="1080" y="1415"/>
                    <a:pt x="959" y="1505"/>
                    <a:pt x="987" y="1700"/>
                  </a:cubicBezTo>
                  <a:lnTo>
                    <a:pt x="987" y="1700"/>
                  </a:lnTo>
                  <a:cubicBezTo>
                    <a:pt x="978" y="1691"/>
                    <a:pt x="963" y="1676"/>
                    <a:pt x="963" y="1676"/>
                  </a:cubicBezTo>
                  <a:cubicBezTo>
                    <a:pt x="963" y="2071"/>
                    <a:pt x="781" y="2466"/>
                    <a:pt x="537" y="2770"/>
                  </a:cubicBezTo>
                  <a:cubicBezTo>
                    <a:pt x="416" y="2953"/>
                    <a:pt x="203" y="3074"/>
                    <a:pt x="203" y="3287"/>
                  </a:cubicBezTo>
                  <a:cubicBezTo>
                    <a:pt x="294" y="3682"/>
                    <a:pt x="568" y="4077"/>
                    <a:pt x="568" y="4503"/>
                  </a:cubicBezTo>
                  <a:cubicBezTo>
                    <a:pt x="598" y="5020"/>
                    <a:pt x="233" y="5536"/>
                    <a:pt x="82" y="6023"/>
                  </a:cubicBezTo>
                  <a:cubicBezTo>
                    <a:pt x="1" y="6345"/>
                    <a:pt x="270" y="6411"/>
                    <a:pt x="596" y="6411"/>
                  </a:cubicBezTo>
                  <a:cubicBezTo>
                    <a:pt x="822" y="6411"/>
                    <a:pt x="1076" y="6379"/>
                    <a:pt x="1257" y="6379"/>
                  </a:cubicBezTo>
                  <a:cubicBezTo>
                    <a:pt x="1307" y="6379"/>
                    <a:pt x="1352" y="6381"/>
                    <a:pt x="1389" y="6387"/>
                  </a:cubicBezTo>
                  <a:cubicBezTo>
                    <a:pt x="2148" y="6448"/>
                    <a:pt x="2908" y="6570"/>
                    <a:pt x="3668" y="6631"/>
                  </a:cubicBezTo>
                  <a:lnTo>
                    <a:pt x="3851" y="6631"/>
                  </a:lnTo>
                  <a:cubicBezTo>
                    <a:pt x="3911" y="6661"/>
                    <a:pt x="3972" y="6722"/>
                    <a:pt x="4033" y="6752"/>
                  </a:cubicBezTo>
                  <a:cubicBezTo>
                    <a:pt x="4071" y="6776"/>
                    <a:pt x="4109" y="6786"/>
                    <a:pt x="4145" y="6786"/>
                  </a:cubicBezTo>
                  <a:cubicBezTo>
                    <a:pt x="4340" y="6786"/>
                    <a:pt x="4481" y="6485"/>
                    <a:pt x="4276" y="6357"/>
                  </a:cubicBezTo>
                  <a:cubicBezTo>
                    <a:pt x="4246" y="6327"/>
                    <a:pt x="4185" y="6296"/>
                    <a:pt x="4155" y="6266"/>
                  </a:cubicBezTo>
                  <a:cubicBezTo>
                    <a:pt x="4124" y="6023"/>
                    <a:pt x="3942" y="5719"/>
                    <a:pt x="3851" y="5536"/>
                  </a:cubicBezTo>
                  <a:cubicBezTo>
                    <a:pt x="3804" y="5443"/>
                    <a:pt x="3740" y="5404"/>
                    <a:pt x="3672" y="5404"/>
                  </a:cubicBezTo>
                  <a:cubicBezTo>
                    <a:pt x="3650" y="5404"/>
                    <a:pt x="3629" y="5408"/>
                    <a:pt x="3607" y="5415"/>
                  </a:cubicBezTo>
                  <a:cubicBezTo>
                    <a:pt x="3455" y="5354"/>
                    <a:pt x="3212" y="5354"/>
                    <a:pt x="2999" y="5354"/>
                  </a:cubicBezTo>
                  <a:lnTo>
                    <a:pt x="2908" y="5354"/>
                  </a:lnTo>
                  <a:cubicBezTo>
                    <a:pt x="2888" y="5357"/>
                    <a:pt x="2865" y="5359"/>
                    <a:pt x="2839" y="5359"/>
                  </a:cubicBezTo>
                  <a:cubicBezTo>
                    <a:pt x="2627" y="5359"/>
                    <a:pt x="2227" y="5259"/>
                    <a:pt x="1875" y="5232"/>
                  </a:cubicBezTo>
                  <a:cubicBezTo>
                    <a:pt x="1936" y="4624"/>
                    <a:pt x="1753" y="3743"/>
                    <a:pt x="1571" y="3530"/>
                  </a:cubicBezTo>
                  <a:cubicBezTo>
                    <a:pt x="1571" y="3500"/>
                    <a:pt x="1540" y="3469"/>
                    <a:pt x="1540" y="3469"/>
                  </a:cubicBezTo>
                  <a:cubicBezTo>
                    <a:pt x="1875" y="2892"/>
                    <a:pt x="1875" y="1342"/>
                    <a:pt x="1632" y="1007"/>
                  </a:cubicBezTo>
                  <a:cubicBezTo>
                    <a:pt x="1535" y="790"/>
                    <a:pt x="1171" y="0"/>
                    <a:pt x="87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7">
              <a:extLst>
                <a:ext uri="{FF2B5EF4-FFF2-40B4-BE49-F238E27FC236}">
                  <a16:creationId xmlns:a16="http://schemas.microsoft.com/office/drawing/2014/main" id="{F2885474-25B8-3596-1AFB-FE13E973F826}"/>
                </a:ext>
              </a:extLst>
            </p:cNvPr>
            <p:cNvSpPr/>
            <p:nvPr/>
          </p:nvSpPr>
          <p:spPr>
            <a:xfrm>
              <a:off x="9836325" y="168040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3" y="1"/>
                  </a:moveTo>
                  <a:cubicBezTo>
                    <a:pt x="122" y="1"/>
                    <a:pt x="0" y="62"/>
                    <a:pt x="0" y="214"/>
                  </a:cubicBezTo>
                  <a:cubicBezTo>
                    <a:pt x="0" y="335"/>
                    <a:pt x="91" y="426"/>
                    <a:pt x="213" y="426"/>
                  </a:cubicBezTo>
                  <a:cubicBezTo>
                    <a:pt x="334" y="426"/>
                    <a:pt x="456" y="33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7">
              <a:extLst>
                <a:ext uri="{FF2B5EF4-FFF2-40B4-BE49-F238E27FC236}">
                  <a16:creationId xmlns:a16="http://schemas.microsoft.com/office/drawing/2014/main" id="{13797ECF-D36D-F741-A0AC-382DFFD50F29}"/>
                </a:ext>
              </a:extLst>
            </p:cNvPr>
            <p:cNvSpPr/>
            <p:nvPr/>
          </p:nvSpPr>
          <p:spPr>
            <a:xfrm>
              <a:off x="9845425" y="166672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44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87" y="122"/>
                    <a:pt x="366" y="31"/>
                    <a:pt x="2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7">
              <a:extLst>
                <a:ext uri="{FF2B5EF4-FFF2-40B4-BE49-F238E27FC236}">
                  <a16:creationId xmlns:a16="http://schemas.microsoft.com/office/drawing/2014/main" id="{B6E11393-7615-7D7D-205E-9E3327A57439}"/>
                </a:ext>
              </a:extLst>
            </p:cNvPr>
            <p:cNvSpPr/>
            <p:nvPr/>
          </p:nvSpPr>
          <p:spPr>
            <a:xfrm>
              <a:off x="9831000" y="1664450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2" y="426"/>
                    <a:pt x="213" y="426"/>
                  </a:cubicBezTo>
                  <a:cubicBezTo>
                    <a:pt x="335" y="426"/>
                    <a:pt x="456" y="33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7">
              <a:extLst>
                <a:ext uri="{FF2B5EF4-FFF2-40B4-BE49-F238E27FC236}">
                  <a16:creationId xmlns:a16="http://schemas.microsoft.com/office/drawing/2014/main" id="{20CB8AB5-3E17-F473-A8D9-F9905885AD7C}"/>
                </a:ext>
              </a:extLst>
            </p:cNvPr>
            <p:cNvSpPr/>
            <p:nvPr/>
          </p:nvSpPr>
          <p:spPr>
            <a:xfrm>
              <a:off x="9712450" y="161125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1" y="92"/>
                    <a:pt x="1" y="214"/>
                  </a:cubicBezTo>
                  <a:cubicBezTo>
                    <a:pt x="1" y="335"/>
                    <a:pt x="122" y="426"/>
                    <a:pt x="244" y="426"/>
                  </a:cubicBezTo>
                  <a:cubicBezTo>
                    <a:pt x="365" y="426"/>
                    <a:pt x="457" y="335"/>
                    <a:pt x="457" y="214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7">
              <a:extLst>
                <a:ext uri="{FF2B5EF4-FFF2-40B4-BE49-F238E27FC236}">
                  <a16:creationId xmlns:a16="http://schemas.microsoft.com/office/drawing/2014/main" id="{446F0C4D-F6DA-6523-B416-02347E2FFD47}"/>
                </a:ext>
              </a:extLst>
            </p:cNvPr>
            <p:cNvSpPr/>
            <p:nvPr/>
          </p:nvSpPr>
          <p:spPr>
            <a:xfrm>
              <a:off x="9843925" y="1581625"/>
              <a:ext cx="11400" cy="10650"/>
            </a:xfrm>
            <a:custGeom>
              <a:avLst/>
              <a:gdLst/>
              <a:ahLst/>
              <a:cxnLst/>
              <a:rect l="l" t="t" r="r" b="b"/>
              <a:pathLst>
                <a:path w="456" h="426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122" y="426"/>
                    <a:pt x="243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7">
              <a:extLst>
                <a:ext uri="{FF2B5EF4-FFF2-40B4-BE49-F238E27FC236}">
                  <a16:creationId xmlns:a16="http://schemas.microsoft.com/office/drawing/2014/main" id="{F768D23A-9263-9EC9-47C6-3A7D12F87274}"/>
                </a:ext>
              </a:extLst>
            </p:cNvPr>
            <p:cNvSpPr/>
            <p:nvPr/>
          </p:nvSpPr>
          <p:spPr>
            <a:xfrm>
              <a:off x="9841625" y="1567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4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7">
              <a:extLst>
                <a:ext uri="{FF2B5EF4-FFF2-40B4-BE49-F238E27FC236}">
                  <a16:creationId xmlns:a16="http://schemas.microsoft.com/office/drawing/2014/main" id="{FE54DF69-50AB-88C9-3504-B294A0E93EDE}"/>
                </a:ext>
              </a:extLst>
            </p:cNvPr>
            <p:cNvSpPr/>
            <p:nvPr/>
          </p:nvSpPr>
          <p:spPr>
            <a:xfrm>
              <a:off x="9692125" y="1475725"/>
              <a:ext cx="138125" cy="92375"/>
            </a:xfrm>
            <a:custGeom>
              <a:avLst/>
              <a:gdLst/>
              <a:ahLst/>
              <a:cxnLst/>
              <a:rect l="l" t="t" r="r" b="b"/>
              <a:pathLst>
                <a:path w="5525" h="3695" extrusionOk="0">
                  <a:moveTo>
                    <a:pt x="2840" y="0"/>
                  </a:moveTo>
                  <a:cubicBezTo>
                    <a:pt x="1691" y="0"/>
                    <a:pt x="731" y="871"/>
                    <a:pt x="388" y="1957"/>
                  </a:cubicBezTo>
                  <a:cubicBezTo>
                    <a:pt x="180" y="2998"/>
                    <a:pt x="1" y="3690"/>
                    <a:pt x="1277" y="3690"/>
                  </a:cubicBezTo>
                  <a:cubicBezTo>
                    <a:pt x="1304" y="3690"/>
                    <a:pt x="1332" y="3690"/>
                    <a:pt x="1361" y="3689"/>
                  </a:cubicBezTo>
                  <a:cubicBezTo>
                    <a:pt x="1434" y="3693"/>
                    <a:pt x="1507" y="3695"/>
                    <a:pt x="1581" y="3695"/>
                  </a:cubicBezTo>
                  <a:cubicBezTo>
                    <a:pt x="2665" y="3695"/>
                    <a:pt x="3759" y="3280"/>
                    <a:pt x="4613" y="2625"/>
                  </a:cubicBezTo>
                  <a:cubicBezTo>
                    <a:pt x="5008" y="2261"/>
                    <a:pt x="5525" y="1713"/>
                    <a:pt x="5464" y="1106"/>
                  </a:cubicBezTo>
                  <a:cubicBezTo>
                    <a:pt x="5373" y="862"/>
                    <a:pt x="5099" y="741"/>
                    <a:pt x="4887" y="619"/>
                  </a:cubicBezTo>
                  <a:cubicBezTo>
                    <a:pt x="4340" y="315"/>
                    <a:pt x="3732" y="11"/>
                    <a:pt x="3063" y="11"/>
                  </a:cubicBezTo>
                  <a:cubicBezTo>
                    <a:pt x="2988" y="4"/>
                    <a:pt x="2914" y="0"/>
                    <a:pt x="284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7">
              <a:extLst>
                <a:ext uri="{FF2B5EF4-FFF2-40B4-BE49-F238E27FC236}">
                  <a16:creationId xmlns:a16="http://schemas.microsoft.com/office/drawing/2014/main" id="{A3CC80FE-60B0-9672-B231-247447F0E346}"/>
                </a:ext>
              </a:extLst>
            </p:cNvPr>
            <p:cNvSpPr/>
            <p:nvPr/>
          </p:nvSpPr>
          <p:spPr>
            <a:xfrm>
              <a:off x="8992825" y="695600"/>
              <a:ext cx="1712075" cy="182400"/>
            </a:xfrm>
            <a:custGeom>
              <a:avLst/>
              <a:gdLst/>
              <a:ahLst/>
              <a:cxnLst/>
              <a:rect l="l" t="t" r="r" b="b"/>
              <a:pathLst>
                <a:path w="68483" h="7296" extrusionOk="0">
                  <a:moveTo>
                    <a:pt x="1" y="0"/>
                  </a:moveTo>
                  <a:cubicBezTo>
                    <a:pt x="1308" y="1337"/>
                    <a:pt x="2645" y="2675"/>
                    <a:pt x="3983" y="4012"/>
                  </a:cubicBezTo>
                  <a:cubicBezTo>
                    <a:pt x="4712" y="4742"/>
                    <a:pt x="5442" y="5502"/>
                    <a:pt x="6171" y="6231"/>
                  </a:cubicBezTo>
                  <a:lnTo>
                    <a:pt x="6475" y="6231"/>
                  </a:lnTo>
                  <a:cubicBezTo>
                    <a:pt x="6931" y="6231"/>
                    <a:pt x="7387" y="6262"/>
                    <a:pt x="7843" y="6262"/>
                  </a:cubicBezTo>
                  <a:cubicBezTo>
                    <a:pt x="9059" y="6292"/>
                    <a:pt x="10275" y="6292"/>
                    <a:pt x="11490" y="6322"/>
                  </a:cubicBezTo>
                  <a:lnTo>
                    <a:pt x="19424" y="6474"/>
                  </a:lnTo>
                  <a:cubicBezTo>
                    <a:pt x="22007" y="6535"/>
                    <a:pt x="24621" y="6566"/>
                    <a:pt x="27205" y="6626"/>
                  </a:cubicBezTo>
                  <a:cubicBezTo>
                    <a:pt x="29941" y="6687"/>
                    <a:pt x="32707" y="6718"/>
                    <a:pt x="35442" y="6778"/>
                  </a:cubicBezTo>
                  <a:cubicBezTo>
                    <a:pt x="37996" y="6839"/>
                    <a:pt x="40518" y="6869"/>
                    <a:pt x="43072" y="6930"/>
                  </a:cubicBezTo>
                  <a:cubicBezTo>
                    <a:pt x="45686" y="6961"/>
                    <a:pt x="48330" y="7021"/>
                    <a:pt x="50944" y="7082"/>
                  </a:cubicBezTo>
                  <a:cubicBezTo>
                    <a:pt x="53589" y="7113"/>
                    <a:pt x="56233" y="7173"/>
                    <a:pt x="58877" y="7234"/>
                  </a:cubicBezTo>
                  <a:lnTo>
                    <a:pt x="62525" y="7295"/>
                  </a:lnTo>
                  <a:lnTo>
                    <a:pt x="62586" y="7295"/>
                  </a:lnTo>
                  <a:cubicBezTo>
                    <a:pt x="62586" y="7234"/>
                    <a:pt x="62616" y="7204"/>
                    <a:pt x="62646" y="7173"/>
                  </a:cubicBezTo>
                  <a:cubicBezTo>
                    <a:pt x="63923" y="5806"/>
                    <a:pt x="65230" y="4407"/>
                    <a:pt x="66537" y="3040"/>
                  </a:cubicBezTo>
                  <a:cubicBezTo>
                    <a:pt x="67175" y="2341"/>
                    <a:pt x="67844" y="1641"/>
                    <a:pt x="68482" y="942"/>
                  </a:cubicBezTo>
                  <a:cubicBezTo>
                    <a:pt x="65990" y="912"/>
                    <a:pt x="63467" y="882"/>
                    <a:pt x="60944" y="851"/>
                  </a:cubicBezTo>
                  <a:cubicBezTo>
                    <a:pt x="57783" y="790"/>
                    <a:pt x="54622" y="760"/>
                    <a:pt x="51430" y="699"/>
                  </a:cubicBezTo>
                  <a:cubicBezTo>
                    <a:pt x="48330" y="669"/>
                    <a:pt x="45199" y="608"/>
                    <a:pt x="42069" y="578"/>
                  </a:cubicBezTo>
                  <a:cubicBezTo>
                    <a:pt x="38816" y="547"/>
                    <a:pt x="35533" y="486"/>
                    <a:pt x="32281" y="456"/>
                  </a:cubicBezTo>
                  <a:cubicBezTo>
                    <a:pt x="29090" y="395"/>
                    <a:pt x="25898" y="365"/>
                    <a:pt x="22706" y="304"/>
                  </a:cubicBezTo>
                  <a:cubicBezTo>
                    <a:pt x="19545" y="274"/>
                    <a:pt x="16354" y="213"/>
                    <a:pt x="13193" y="182"/>
                  </a:cubicBezTo>
                  <a:cubicBezTo>
                    <a:pt x="10001" y="122"/>
                    <a:pt x="6840" y="91"/>
                    <a:pt x="3648" y="30"/>
                  </a:cubicBezTo>
                  <a:cubicBezTo>
                    <a:pt x="2433" y="30"/>
                    <a:pt x="1217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7">
              <a:extLst>
                <a:ext uri="{FF2B5EF4-FFF2-40B4-BE49-F238E27FC236}">
                  <a16:creationId xmlns:a16="http://schemas.microsoft.com/office/drawing/2014/main" id="{F8CED16D-FB5C-EB09-B6A6-CC9A8217D0EB}"/>
                </a:ext>
              </a:extLst>
            </p:cNvPr>
            <p:cNvSpPr/>
            <p:nvPr/>
          </p:nvSpPr>
          <p:spPr>
            <a:xfrm>
              <a:off x="10555175" y="729775"/>
              <a:ext cx="155050" cy="1765250"/>
            </a:xfrm>
            <a:custGeom>
              <a:avLst/>
              <a:gdLst/>
              <a:ahLst/>
              <a:cxnLst/>
              <a:rect l="l" t="t" r="r" b="b"/>
              <a:pathLst>
                <a:path w="6202" h="70610" extrusionOk="0">
                  <a:moveTo>
                    <a:pt x="6201" y="1"/>
                  </a:moveTo>
                  <a:cubicBezTo>
                    <a:pt x="5137" y="1156"/>
                    <a:pt x="4043" y="2311"/>
                    <a:pt x="2979" y="3466"/>
                  </a:cubicBezTo>
                  <a:cubicBezTo>
                    <a:pt x="2128" y="4347"/>
                    <a:pt x="1307" y="5229"/>
                    <a:pt x="456" y="6141"/>
                  </a:cubicBezTo>
                  <a:cubicBezTo>
                    <a:pt x="456" y="6232"/>
                    <a:pt x="456" y="6293"/>
                    <a:pt x="456" y="6384"/>
                  </a:cubicBezTo>
                  <a:lnTo>
                    <a:pt x="456" y="6414"/>
                  </a:lnTo>
                  <a:cubicBezTo>
                    <a:pt x="456" y="6414"/>
                    <a:pt x="456" y="6445"/>
                    <a:pt x="487" y="6475"/>
                  </a:cubicBezTo>
                  <a:cubicBezTo>
                    <a:pt x="456" y="8603"/>
                    <a:pt x="426" y="10731"/>
                    <a:pt x="426" y="12858"/>
                  </a:cubicBezTo>
                  <a:cubicBezTo>
                    <a:pt x="396" y="15472"/>
                    <a:pt x="396" y="18147"/>
                    <a:pt x="365" y="20791"/>
                  </a:cubicBezTo>
                  <a:cubicBezTo>
                    <a:pt x="335" y="23527"/>
                    <a:pt x="304" y="26263"/>
                    <a:pt x="304" y="29029"/>
                  </a:cubicBezTo>
                  <a:cubicBezTo>
                    <a:pt x="274" y="31734"/>
                    <a:pt x="244" y="34439"/>
                    <a:pt x="213" y="37175"/>
                  </a:cubicBezTo>
                  <a:cubicBezTo>
                    <a:pt x="213" y="39728"/>
                    <a:pt x="183" y="42312"/>
                    <a:pt x="152" y="44895"/>
                  </a:cubicBezTo>
                  <a:cubicBezTo>
                    <a:pt x="152" y="47570"/>
                    <a:pt x="122" y="50245"/>
                    <a:pt x="92" y="52920"/>
                  </a:cubicBezTo>
                  <a:cubicBezTo>
                    <a:pt x="92" y="55655"/>
                    <a:pt x="61" y="58391"/>
                    <a:pt x="31" y="61126"/>
                  </a:cubicBezTo>
                  <a:cubicBezTo>
                    <a:pt x="31" y="62373"/>
                    <a:pt x="31" y="63649"/>
                    <a:pt x="0" y="64926"/>
                  </a:cubicBezTo>
                  <a:cubicBezTo>
                    <a:pt x="0" y="64956"/>
                    <a:pt x="0" y="64987"/>
                    <a:pt x="0" y="65017"/>
                  </a:cubicBezTo>
                  <a:cubicBezTo>
                    <a:pt x="1429" y="66324"/>
                    <a:pt x="2827" y="67631"/>
                    <a:pt x="4225" y="68908"/>
                  </a:cubicBezTo>
                  <a:cubicBezTo>
                    <a:pt x="4833" y="69485"/>
                    <a:pt x="5441" y="70032"/>
                    <a:pt x="6049" y="70610"/>
                  </a:cubicBezTo>
                  <a:cubicBezTo>
                    <a:pt x="6049" y="68482"/>
                    <a:pt x="6049" y="66385"/>
                    <a:pt x="6080" y="64257"/>
                  </a:cubicBezTo>
                  <a:cubicBezTo>
                    <a:pt x="6080" y="60944"/>
                    <a:pt x="6080" y="57631"/>
                    <a:pt x="6080" y="54287"/>
                  </a:cubicBezTo>
                  <a:cubicBezTo>
                    <a:pt x="6110" y="50974"/>
                    <a:pt x="6110" y="47692"/>
                    <a:pt x="6110" y="44378"/>
                  </a:cubicBezTo>
                  <a:lnTo>
                    <a:pt x="6140" y="34621"/>
                  </a:lnTo>
                  <a:cubicBezTo>
                    <a:pt x="6140" y="31308"/>
                    <a:pt x="6140" y="27965"/>
                    <a:pt x="6140" y="24652"/>
                  </a:cubicBezTo>
                  <a:cubicBezTo>
                    <a:pt x="6171" y="21460"/>
                    <a:pt x="6171" y="18269"/>
                    <a:pt x="6171" y="15107"/>
                  </a:cubicBezTo>
                  <a:lnTo>
                    <a:pt x="6201" y="5259"/>
                  </a:lnTo>
                  <a:cubicBezTo>
                    <a:pt x="6201" y="3496"/>
                    <a:pt x="6201" y="1764"/>
                    <a:pt x="62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7">
              <a:extLst>
                <a:ext uri="{FF2B5EF4-FFF2-40B4-BE49-F238E27FC236}">
                  <a16:creationId xmlns:a16="http://schemas.microsoft.com/office/drawing/2014/main" id="{A2C6914A-F91D-6DDC-BAB8-2B50CBCC5BCD}"/>
                </a:ext>
              </a:extLst>
            </p:cNvPr>
            <p:cNvSpPr/>
            <p:nvPr/>
          </p:nvSpPr>
          <p:spPr>
            <a:xfrm>
              <a:off x="8980675" y="2359750"/>
              <a:ext cx="1715875" cy="141350"/>
            </a:xfrm>
            <a:custGeom>
              <a:avLst/>
              <a:gdLst/>
              <a:ahLst/>
              <a:cxnLst/>
              <a:rect l="l" t="t" r="r" b="b"/>
              <a:pathLst>
                <a:path w="68635" h="5654" extrusionOk="0">
                  <a:moveTo>
                    <a:pt x="5806" y="0"/>
                  </a:moveTo>
                  <a:cubicBezTo>
                    <a:pt x="4469" y="1307"/>
                    <a:pt x="3131" y="2584"/>
                    <a:pt x="1764" y="3861"/>
                  </a:cubicBezTo>
                  <a:cubicBezTo>
                    <a:pt x="1186" y="4438"/>
                    <a:pt x="578" y="5016"/>
                    <a:pt x="1" y="5593"/>
                  </a:cubicBezTo>
                  <a:lnTo>
                    <a:pt x="16536" y="5593"/>
                  </a:lnTo>
                  <a:cubicBezTo>
                    <a:pt x="19727" y="5593"/>
                    <a:pt x="22919" y="5593"/>
                    <a:pt x="26110" y="5624"/>
                  </a:cubicBezTo>
                  <a:lnTo>
                    <a:pt x="45321" y="5624"/>
                  </a:lnTo>
                  <a:cubicBezTo>
                    <a:pt x="48512" y="5624"/>
                    <a:pt x="51673" y="5624"/>
                    <a:pt x="54865" y="5654"/>
                  </a:cubicBezTo>
                  <a:lnTo>
                    <a:pt x="68634" y="5654"/>
                  </a:lnTo>
                  <a:cubicBezTo>
                    <a:pt x="67479" y="4590"/>
                    <a:pt x="66324" y="3526"/>
                    <a:pt x="65199" y="2462"/>
                  </a:cubicBezTo>
                  <a:cubicBezTo>
                    <a:pt x="64348" y="1703"/>
                    <a:pt x="63558" y="943"/>
                    <a:pt x="62707" y="183"/>
                  </a:cubicBezTo>
                  <a:lnTo>
                    <a:pt x="62525" y="183"/>
                  </a:lnTo>
                  <a:cubicBezTo>
                    <a:pt x="60488" y="183"/>
                    <a:pt x="58482" y="183"/>
                    <a:pt x="56445" y="152"/>
                  </a:cubicBezTo>
                  <a:lnTo>
                    <a:pt x="48634" y="152"/>
                  </a:lnTo>
                  <a:cubicBezTo>
                    <a:pt x="45959" y="122"/>
                    <a:pt x="43284" y="122"/>
                    <a:pt x="40609" y="122"/>
                  </a:cubicBezTo>
                  <a:cubicBezTo>
                    <a:pt x="38056" y="92"/>
                    <a:pt x="35472" y="92"/>
                    <a:pt x="32919" y="92"/>
                  </a:cubicBezTo>
                  <a:cubicBezTo>
                    <a:pt x="30335" y="92"/>
                    <a:pt x="27721" y="61"/>
                    <a:pt x="25138" y="61"/>
                  </a:cubicBezTo>
                  <a:cubicBezTo>
                    <a:pt x="22524" y="61"/>
                    <a:pt x="19910" y="61"/>
                    <a:pt x="17326" y="31"/>
                  </a:cubicBezTo>
                  <a:cubicBezTo>
                    <a:pt x="14803" y="31"/>
                    <a:pt x="12280" y="31"/>
                    <a:pt x="9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7">
              <a:extLst>
                <a:ext uri="{FF2B5EF4-FFF2-40B4-BE49-F238E27FC236}">
                  <a16:creationId xmlns:a16="http://schemas.microsoft.com/office/drawing/2014/main" id="{4F53966A-0A41-4E74-4507-03D4A7474A2F}"/>
                </a:ext>
              </a:extLst>
            </p:cNvPr>
            <p:cNvSpPr/>
            <p:nvPr/>
          </p:nvSpPr>
          <p:spPr>
            <a:xfrm>
              <a:off x="8967000" y="704700"/>
              <a:ext cx="172525" cy="1791850"/>
            </a:xfrm>
            <a:custGeom>
              <a:avLst/>
              <a:gdLst/>
              <a:ahLst/>
              <a:cxnLst/>
              <a:rect l="l" t="t" r="r" b="b"/>
              <a:pathLst>
                <a:path w="6901" h="71674" extrusionOk="0">
                  <a:moveTo>
                    <a:pt x="760" y="1"/>
                  </a:moveTo>
                  <a:cubicBezTo>
                    <a:pt x="730" y="2949"/>
                    <a:pt x="700" y="5928"/>
                    <a:pt x="669" y="8876"/>
                  </a:cubicBezTo>
                  <a:lnTo>
                    <a:pt x="548" y="18573"/>
                  </a:lnTo>
                  <a:cubicBezTo>
                    <a:pt x="517" y="21855"/>
                    <a:pt x="487" y="25168"/>
                    <a:pt x="456" y="28451"/>
                  </a:cubicBezTo>
                  <a:cubicBezTo>
                    <a:pt x="426" y="31551"/>
                    <a:pt x="396" y="34652"/>
                    <a:pt x="365" y="37752"/>
                  </a:cubicBezTo>
                  <a:cubicBezTo>
                    <a:pt x="304" y="40974"/>
                    <a:pt x="274" y="44226"/>
                    <a:pt x="244" y="47479"/>
                  </a:cubicBezTo>
                  <a:cubicBezTo>
                    <a:pt x="213" y="50761"/>
                    <a:pt x="183" y="54044"/>
                    <a:pt x="152" y="57327"/>
                  </a:cubicBezTo>
                  <a:cubicBezTo>
                    <a:pt x="122" y="60518"/>
                    <a:pt x="92" y="63680"/>
                    <a:pt x="61" y="66871"/>
                  </a:cubicBezTo>
                  <a:cubicBezTo>
                    <a:pt x="31" y="68482"/>
                    <a:pt x="0" y="70063"/>
                    <a:pt x="0" y="71674"/>
                  </a:cubicBezTo>
                  <a:cubicBezTo>
                    <a:pt x="1216" y="70519"/>
                    <a:pt x="2432" y="69364"/>
                    <a:pt x="3648" y="68178"/>
                  </a:cubicBezTo>
                  <a:cubicBezTo>
                    <a:pt x="4469" y="67388"/>
                    <a:pt x="5289" y="66598"/>
                    <a:pt x="6110" y="65807"/>
                  </a:cubicBezTo>
                  <a:lnTo>
                    <a:pt x="6140" y="65807"/>
                  </a:lnTo>
                  <a:lnTo>
                    <a:pt x="6140" y="65746"/>
                  </a:lnTo>
                  <a:cubicBezTo>
                    <a:pt x="6140" y="65655"/>
                    <a:pt x="6140" y="65564"/>
                    <a:pt x="6140" y="65443"/>
                  </a:cubicBezTo>
                  <a:lnTo>
                    <a:pt x="6140" y="65230"/>
                  </a:lnTo>
                  <a:cubicBezTo>
                    <a:pt x="6171" y="63041"/>
                    <a:pt x="6171" y="60822"/>
                    <a:pt x="6232" y="58604"/>
                  </a:cubicBezTo>
                  <a:cubicBezTo>
                    <a:pt x="6262" y="55898"/>
                    <a:pt x="6292" y="53193"/>
                    <a:pt x="6323" y="50518"/>
                  </a:cubicBezTo>
                  <a:cubicBezTo>
                    <a:pt x="6353" y="47935"/>
                    <a:pt x="6384" y="45351"/>
                    <a:pt x="6414" y="42798"/>
                  </a:cubicBezTo>
                  <a:cubicBezTo>
                    <a:pt x="6444" y="40062"/>
                    <a:pt x="6505" y="37327"/>
                    <a:pt x="6536" y="34591"/>
                  </a:cubicBezTo>
                  <a:cubicBezTo>
                    <a:pt x="6566" y="32068"/>
                    <a:pt x="6596" y="29515"/>
                    <a:pt x="6627" y="26962"/>
                  </a:cubicBezTo>
                  <a:cubicBezTo>
                    <a:pt x="6657" y="24196"/>
                    <a:pt x="6688" y="21430"/>
                    <a:pt x="6748" y="18664"/>
                  </a:cubicBezTo>
                  <a:cubicBezTo>
                    <a:pt x="6779" y="16110"/>
                    <a:pt x="6809" y="13527"/>
                    <a:pt x="6839" y="10974"/>
                  </a:cubicBezTo>
                  <a:cubicBezTo>
                    <a:pt x="6870" y="9423"/>
                    <a:pt x="6870" y="7873"/>
                    <a:pt x="6900" y="6293"/>
                  </a:cubicBezTo>
                  <a:cubicBezTo>
                    <a:pt x="6900" y="6293"/>
                    <a:pt x="6900" y="6293"/>
                    <a:pt x="6900" y="6262"/>
                  </a:cubicBezTo>
                  <a:cubicBezTo>
                    <a:pt x="6900" y="6232"/>
                    <a:pt x="6900" y="6232"/>
                    <a:pt x="6900" y="6202"/>
                  </a:cubicBezTo>
                  <a:cubicBezTo>
                    <a:pt x="5684" y="4955"/>
                    <a:pt x="4469" y="3739"/>
                    <a:pt x="3222" y="2493"/>
                  </a:cubicBezTo>
                  <a:cubicBezTo>
                    <a:pt x="2402" y="1673"/>
                    <a:pt x="1581" y="822"/>
                    <a:pt x="7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7">
              <a:extLst>
                <a:ext uri="{FF2B5EF4-FFF2-40B4-BE49-F238E27FC236}">
                  <a16:creationId xmlns:a16="http://schemas.microsoft.com/office/drawing/2014/main" id="{95FDCF4D-9BCD-43AD-F872-5E852CE0E21B}"/>
                </a:ext>
              </a:extLst>
            </p:cNvPr>
            <p:cNvSpPr/>
            <p:nvPr/>
          </p:nvSpPr>
          <p:spPr>
            <a:xfrm>
              <a:off x="9080975" y="801225"/>
              <a:ext cx="1538050" cy="1605650"/>
            </a:xfrm>
            <a:custGeom>
              <a:avLst/>
              <a:gdLst/>
              <a:ahLst/>
              <a:cxnLst/>
              <a:rect l="l" t="t" r="r" b="b"/>
              <a:pathLst>
                <a:path w="61522" h="64226" extrusionOk="0">
                  <a:moveTo>
                    <a:pt x="2493" y="2067"/>
                  </a:moveTo>
                  <a:cubicBezTo>
                    <a:pt x="3405" y="2097"/>
                    <a:pt x="4317" y="2097"/>
                    <a:pt x="5229" y="2128"/>
                  </a:cubicBezTo>
                  <a:cubicBezTo>
                    <a:pt x="6202" y="2158"/>
                    <a:pt x="7144" y="2158"/>
                    <a:pt x="8116" y="2189"/>
                  </a:cubicBezTo>
                  <a:cubicBezTo>
                    <a:pt x="10670" y="2249"/>
                    <a:pt x="13193" y="2280"/>
                    <a:pt x="15746" y="2341"/>
                  </a:cubicBezTo>
                  <a:cubicBezTo>
                    <a:pt x="18208" y="2401"/>
                    <a:pt x="20670" y="2432"/>
                    <a:pt x="23132" y="2493"/>
                  </a:cubicBezTo>
                  <a:cubicBezTo>
                    <a:pt x="25655" y="2523"/>
                    <a:pt x="28147" y="2584"/>
                    <a:pt x="30670" y="2644"/>
                  </a:cubicBezTo>
                  <a:cubicBezTo>
                    <a:pt x="33223" y="2675"/>
                    <a:pt x="35807" y="2736"/>
                    <a:pt x="38360" y="2796"/>
                  </a:cubicBezTo>
                  <a:cubicBezTo>
                    <a:pt x="40822" y="2827"/>
                    <a:pt x="43284" y="2888"/>
                    <a:pt x="45746" y="2948"/>
                  </a:cubicBezTo>
                  <a:lnTo>
                    <a:pt x="53193" y="3100"/>
                  </a:lnTo>
                  <a:cubicBezTo>
                    <a:pt x="55230" y="3131"/>
                    <a:pt x="57266" y="3161"/>
                    <a:pt x="59303" y="3222"/>
                  </a:cubicBezTo>
                  <a:cubicBezTo>
                    <a:pt x="59303" y="4894"/>
                    <a:pt x="59272" y="6566"/>
                    <a:pt x="59272" y="8268"/>
                  </a:cubicBezTo>
                  <a:cubicBezTo>
                    <a:pt x="59242" y="10851"/>
                    <a:pt x="59242" y="13435"/>
                    <a:pt x="59212" y="16019"/>
                  </a:cubicBezTo>
                  <a:cubicBezTo>
                    <a:pt x="59212" y="18633"/>
                    <a:pt x="59181" y="21247"/>
                    <a:pt x="59181" y="23861"/>
                  </a:cubicBezTo>
                  <a:cubicBezTo>
                    <a:pt x="59151" y="26444"/>
                    <a:pt x="59151" y="28997"/>
                    <a:pt x="59120" y="31581"/>
                  </a:cubicBezTo>
                  <a:cubicBezTo>
                    <a:pt x="59120" y="34286"/>
                    <a:pt x="59090" y="36961"/>
                    <a:pt x="59090" y="39666"/>
                  </a:cubicBezTo>
                  <a:cubicBezTo>
                    <a:pt x="59060" y="42189"/>
                    <a:pt x="59060" y="44742"/>
                    <a:pt x="59029" y="47296"/>
                  </a:cubicBezTo>
                  <a:cubicBezTo>
                    <a:pt x="59029" y="49970"/>
                    <a:pt x="58999" y="52615"/>
                    <a:pt x="58968" y="55290"/>
                  </a:cubicBezTo>
                  <a:lnTo>
                    <a:pt x="58968" y="59150"/>
                  </a:lnTo>
                  <a:cubicBezTo>
                    <a:pt x="58968" y="59788"/>
                    <a:pt x="58938" y="60426"/>
                    <a:pt x="58938" y="61065"/>
                  </a:cubicBezTo>
                  <a:cubicBezTo>
                    <a:pt x="58938" y="61460"/>
                    <a:pt x="58938" y="61825"/>
                    <a:pt x="58938" y="62189"/>
                  </a:cubicBezTo>
                  <a:lnTo>
                    <a:pt x="53740" y="62189"/>
                  </a:lnTo>
                  <a:cubicBezTo>
                    <a:pt x="51248" y="62220"/>
                    <a:pt x="48786" y="62220"/>
                    <a:pt x="46324" y="62220"/>
                  </a:cubicBezTo>
                  <a:lnTo>
                    <a:pt x="15898" y="62220"/>
                  </a:lnTo>
                  <a:cubicBezTo>
                    <a:pt x="13405" y="62220"/>
                    <a:pt x="10943" y="62250"/>
                    <a:pt x="8481" y="62250"/>
                  </a:cubicBezTo>
                  <a:cubicBezTo>
                    <a:pt x="7742" y="62240"/>
                    <a:pt x="7002" y="62237"/>
                    <a:pt x="6262" y="62237"/>
                  </a:cubicBezTo>
                  <a:cubicBezTo>
                    <a:pt x="4783" y="62237"/>
                    <a:pt x="3304" y="62250"/>
                    <a:pt x="1825" y="62250"/>
                  </a:cubicBezTo>
                  <a:cubicBezTo>
                    <a:pt x="1825" y="62220"/>
                    <a:pt x="1825" y="62220"/>
                    <a:pt x="1825" y="62220"/>
                  </a:cubicBezTo>
                  <a:cubicBezTo>
                    <a:pt x="1855" y="60275"/>
                    <a:pt x="1885" y="58329"/>
                    <a:pt x="1885" y="56384"/>
                  </a:cubicBezTo>
                  <a:cubicBezTo>
                    <a:pt x="1916" y="53800"/>
                    <a:pt x="1946" y="51217"/>
                    <a:pt x="1977" y="48633"/>
                  </a:cubicBezTo>
                  <a:cubicBezTo>
                    <a:pt x="2007" y="47934"/>
                    <a:pt x="2007" y="47235"/>
                    <a:pt x="2007" y="46505"/>
                  </a:cubicBezTo>
                  <a:cubicBezTo>
                    <a:pt x="2007" y="46201"/>
                    <a:pt x="2007" y="45897"/>
                    <a:pt x="2007" y="45593"/>
                  </a:cubicBezTo>
                  <a:cubicBezTo>
                    <a:pt x="2007" y="45533"/>
                    <a:pt x="2007" y="45441"/>
                    <a:pt x="2007" y="45350"/>
                  </a:cubicBezTo>
                  <a:lnTo>
                    <a:pt x="2007" y="45289"/>
                  </a:lnTo>
                  <a:cubicBezTo>
                    <a:pt x="2037" y="43800"/>
                    <a:pt x="2037" y="42280"/>
                    <a:pt x="2068" y="40761"/>
                  </a:cubicBezTo>
                  <a:cubicBezTo>
                    <a:pt x="2098" y="38086"/>
                    <a:pt x="2129" y="35381"/>
                    <a:pt x="2159" y="32675"/>
                  </a:cubicBezTo>
                  <a:cubicBezTo>
                    <a:pt x="2189" y="30031"/>
                    <a:pt x="2220" y="27417"/>
                    <a:pt x="2250" y="24772"/>
                  </a:cubicBezTo>
                  <a:cubicBezTo>
                    <a:pt x="2280" y="22189"/>
                    <a:pt x="2311" y="19605"/>
                    <a:pt x="2341" y="17022"/>
                  </a:cubicBezTo>
                  <a:cubicBezTo>
                    <a:pt x="2372" y="14377"/>
                    <a:pt x="2402" y="11763"/>
                    <a:pt x="2432" y="9119"/>
                  </a:cubicBezTo>
                  <a:cubicBezTo>
                    <a:pt x="2463" y="6778"/>
                    <a:pt x="2463" y="4407"/>
                    <a:pt x="2493" y="2067"/>
                  </a:cubicBezTo>
                  <a:close/>
                  <a:moveTo>
                    <a:pt x="214" y="0"/>
                  </a:moveTo>
                  <a:cubicBezTo>
                    <a:pt x="274" y="30"/>
                    <a:pt x="305" y="61"/>
                    <a:pt x="335" y="91"/>
                  </a:cubicBezTo>
                  <a:cubicBezTo>
                    <a:pt x="426" y="152"/>
                    <a:pt x="487" y="213"/>
                    <a:pt x="578" y="304"/>
                  </a:cubicBezTo>
                  <a:cubicBezTo>
                    <a:pt x="609" y="334"/>
                    <a:pt x="639" y="395"/>
                    <a:pt x="639" y="456"/>
                  </a:cubicBezTo>
                  <a:lnTo>
                    <a:pt x="973" y="456"/>
                  </a:lnTo>
                  <a:cubicBezTo>
                    <a:pt x="943" y="2189"/>
                    <a:pt x="913" y="3891"/>
                    <a:pt x="882" y="5593"/>
                  </a:cubicBezTo>
                  <a:cubicBezTo>
                    <a:pt x="852" y="8480"/>
                    <a:pt x="821" y="11368"/>
                    <a:pt x="761" y="14256"/>
                  </a:cubicBezTo>
                  <a:cubicBezTo>
                    <a:pt x="730" y="17143"/>
                    <a:pt x="700" y="20031"/>
                    <a:pt x="639" y="22918"/>
                  </a:cubicBezTo>
                  <a:cubicBezTo>
                    <a:pt x="609" y="25806"/>
                    <a:pt x="578" y="28693"/>
                    <a:pt x="518" y="31581"/>
                  </a:cubicBezTo>
                  <a:cubicBezTo>
                    <a:pt x="487" y="34408"/>
                    <a:pt x="457" y="37204"/>
                    <a:pt x="396" y="40031"/>
                  </a:cubicBezTo>
                  <a:cubicBezTo>
                    <a:pt x="366" y="42888"/>
                    <a:pt x="335" y="45776"/>
                    <a:pt x="274" y="48633"/>
                  </a:cubicBezTo>
                  <a:cubicBezTo>
                    <a:pt x="244" y="51490"/>
                    <a:pt x="214" y="54317"/>
                    <a:pt x="183" y="57144"/>
                  </a:cubicBezTo>
                  <a:cubicBezTo>
                    <a:pt x="153" y="59241"/>
                    <a:pt x="122" y="61308"/>
                    <a:pt x="92" y="63405"/>
                  </a:cubicBezTo>
                  <a:lnTo>
                    <a:pt x="1" y="63405"/>
                  </a:lnTo>
                  <a:cubicBezTo>
                    <a:pt x="1" y="63436"/>
                    <a:pt x="1" y="63466"/>
                    <a:pt x="1" y="63496"/>
                  </a:cubicBezTo>
                  <a:cubicBezTo>
                    <a:pt x="1" y="63557"/>
                    <a:pt x="1" y="63618"/>
                    <a:pt x="1" y="63679"/>
                  </a:cubicBezTo>
                  <a:cubicBezTo>
                    <a:pt x="1" y="63709"/>
                    <a:pt x="1" y="63709"/>
                    <a:pt x="1" y="63740"/>
                  </a:cubicBezTo>
                  <a:cubicBezTo>
                    <a:pt x="1" y="63770"/>
                    <a:pt x="1" y="63800"/>
                    <a:pt x="1" y="63861"/>
                  </a:cubicBezTo>
                  <a:lnTo>
                    <a:pt x="305" y="63861"/>
                  </a:lnTo>
                  <a:cubicBezTo>
                    <a:pt x="386" y="63861"/>
                    <a:pt x="467" y="63848"/>
                    <a:pt x="548" y="63848"/>
                  </a:cubicBezTo>
                  <a:cubicBezTo>
                    <a:pt x="588" y="63848"/>
                    <a:pt x="629" y="63851"/>
                    <a:pt x="670" y="63861"/>
                  </a:cubicBezTo>
                  <a:lnTo>
                    <a:pt x="761" y="63861"/>
                  </a:lnTo>
                  <a:cubicBezTo>
                    <a:pt x="2676" y="63861"/>
                    <a:pt x="4621" y="63892"/>
                    <a:pt x="6505" y="63892"/>
                  </a:cubicBezTo>
                  <a:cubicBezTo>
                    <a:pt x="9120" y="63922"/>
                    <a:pt x="11703" y="63922"/>
                    <a:pt x="14287" y="63952"/>
                  </a:cubicBezTo>
                  <a:cubicBezTo>
                    <a:pt x="16992" y="63952"/>
                    <a:pt x="19728" y="63983"/>
                    <a:pt x="22433" y="63983"/>
                  </a:cubicBezTo>
                  <a:cubicBezTo>
                    <a:pt x="25138" y="64013"/>
                    <a:pt x="27813" y="64044"/>
                    <a:pt x="30518" y="64044"/>
                  </a:cubicBezTo>
                  <a:cubicBezTo>
                    <a:pt x="33132" y="64074"/>
                    <a:pt x="35716" y="64074"/>
                    <a:pt x="38330" y="64104"/>
                  </a:cubicBezTo>
                  <a:cubicBezTo>
                    <a:pt x="41005" y="64104"/>
                    <a:pt x="43679" y="64135"/>
                    <a:pt x="46354" y="64135"/>
                  </a:cubicBezTo>
                  <a:cubicBezTo>
                    <a:pt x="49029" y="64165"/>
                    <a:pt x="51674" y="64165"/>
                    <a:pt x="54318" y="64196"/>
                  </a:cubicBezTo>
                  <a:cubicBezTo>
                    <a:pt x="56202" y="64196"/>
                    <a:pt x="58057" y="64226"/>
                    <a:pt x="59911" y="64226"/>
                  </a:cubicBezTo>
                  <a:lnTo>
                    <a:pt x="60701" y="64226"/>
                  </a:lnTo>
                  <a:cubicBezTo>
                    <a:pt x="60731" y="64135"/>
                    <a:pt x="60731" y="64044"/>
                    <a:pt x="60731" y="63922"/>
                  </a:cubicBezTo>
                  <a:cubicBezTo>
                    <a:pt x="60731" y="63892"/>
                    <a:pt x="60731" y="63831"/>
                    <a:pt x="60731" y="63770"/>
                  </a:cubicBezTo>
                  <a:lnTo>
                    <a:pt x="60671" y="63770"/>
                  </a:lnTo>
                  <a:cubicBezTo>
                    <a:pt x="60671" y="61885"/>
                    <a:pt x="60701" y="60001"/>
                    <a:pt x="60731" y="58147"/>
                  </a:cubicBezTo>
                  <a:cubicBezTo>
                    <a:pt x="60762" y="55290"/>
                    <a:pt x="60823" y="52463"/>
                    <a:pt x="60853" y="49636"/>
                  </a:cubicBezTo>
                  <a:cubicBezTo>
                    <a:pt x="60883" y="46748"/>
                    <a:pt x="60914" y="43861"/>
                    <a:pt x="60944" y="41004"/>
                  </a:cubicBezTo>
                  <a:cubicBezTo>
                    <a:pt x="60975" y="38177"/>
                    <a:pt x="61035" y="35350"/>
                    <a:pt x="61066" y="32523"/>
                  </a:cubicBezTo>
                  <a:cubicBezTo>
                    <a:pt x="61096" y="29636"/>
                    <a:pt x="61127" y="26779"/>
                    <a:pt x="61157" y="23891"/>
                  </a:cubicBezTo>
                  <a:cubicBezTo>
                    <a:pt x="61218" y="21064"/>
                    <a:pt x="61248" y="18237"/>
                    <a:pt x="61279" y="15411"/>
                  </a:cubicBezTo>
                  <a:cubicBezTo>
                    <a:pt x="61309" y="12584"/>
                    <a:pt x="61339" y="9727"/>
                    <a:pt x="61400" y="6900"/>
                  </a:cubicBezTo>
                  <a:cubicBezTo>
                    <a:pt x="61400" y="5046"/>
                    <a:pt x="61431" y="3192"/>
                    <a:pt x="61461" y="1337"/>
                  </a:cubicBezTo>
                  <a:lnTo>
                    <a:pt x="61491" y="1337"/>
                  </a:lnTo>
                  <a:cubicBezTo>
                    <a:pt x="61491" y="1307"/>
                    <a:pt x="61491" y="1246"/>
                    <a:pt x="61491" y="1216"/>
                  </a:cubicBezTo>
                  <a:cubicBezTo>
                    <a:pt x="61491" y="1155"/>
                    <a:pt x="61491" y="1125"/>
                    <a:pt x="61491" y="1094"/>
                  </a:cubicBezTo>
                  <a:cubicBezTo>
                    <a:pt x="61491" y="1064"/>
                    <a:pt x="61491" y="1034"/>
                    <a:pt x="61522" y="1003"/>
                  </a:cubicBezTo>
                  <a:lnTo>
                    <a:pt x="61522" y="882"/>
                  </a:lnTo>
                  <a:lnTo>
                    <a:pt x="61461" y="882"/>
                  </a:lnTo>
                  <a:cubicBezTo>
                    <a:pt x="61461" y="821"/>
                    <a:pt x="61461" y="730"/>
                    <a:pt x="61461" y="638"/>
                  </a:cubicBezTo>
                  <a:cubicBezTo>
                    <a:pt x="61431" y="669"/>
                    <a:pt x="61400" y="699"/>
                    <a:pt x="61370" y="730"/>
                  </a:cubicBezTo>
                  <a:cubicBezTo>
                    <a:pt x="61339" y="760"/>
                    <a:pt x="61309" y="790"/>
                    <a:pt x="61279" y="821"/>
                  </a:cubicBezTo>
                  <a:cubicBezTo>
                    <a:pt x="61248" y="851"/>
                    <a:pt x="61218" y="851"/>
                    <a:pt x="61187" y="882"/>
                  </a:cubicBezTo>
                  <a:lnTo>
                    <a:pt x="61005" y="882"/>
                  </a:lnTo>
                  <a:cubicBezTo>
                    <a:pt x="58816" y="851"/>
                    <a:pt x="56658" y="821"/>
                    <a:pt x="54470" y="790"/>
                  </a:cubicBezTo>
                  <a:cubicBezTo>
                    <a:pt x="51704" y="760"/>
                    <a:pt x="48968" y="730"/>
                    <a:pt x="46202" y="669"/>
                  </a:cubicBezTo>
                  <a:cubicBezTo>
                    <a:pt x="43467" y="638"/>
                    <a:pt x="40761" y="608"/>
                    <a:pt x="38026" y="547"/>
                  </a:cubicBezTo>
                  <a:lnTo>
                    <a:pt x="29667" y="426"/>
                  </a:lnTo>
                  <a:cubicBezTo>
                    <a:pt x="26810" y="395"/>
                    <a:pt x="23953" y="334"/>
                    <a:pt x="21095" y="304"/>
                  </a:cubicBezTo>
                  <a:cubicBezTo>
                    <a:pt x="18329" y="274"/>
                    <a:pt x="15533" y="213"/>
                    <a:pt x="12737" y="182"/>
                  </a:cubicBezTo>
                  <a:cubicBezTo>
                    <a:pt x="9971" y="152"/>
                    <a:pt x="7235" y="91"/>
                    <a:pt x="4469" y="61"/>
                  </a:cubicBezTo>
                  <a:cubicBezTo>
                    <a:pt x="3436" y="30"/>
                    <a:pt x="2432" y="30"/>
                    <a:pt x="1429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7">
              <a:extLst>
                <a:ext uri="{FF2B5EF4-FFF2-40B4-BE49-F238E27FC236}">
                  <a16:creationId xmlns:a16="http://schemas.microsoft.com/office/drawing/2014/main" id="{9CC3BCAB-63DF-7184-EECF-7153CA7A1312}"/>
                </a:ext>
              </a:extLst>
            </p:cNvPr>
            <p:cNvSpPr/>
            <p:nvPr/>
          </p:nvSpPr>
          <p:spPr>
            <a:xfrm>
              <a:off x="9053625" y="843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7">
              <a:extLst>
                <a:ext uri="{FF2B5EF4-FFF2-40B4-BE49-F238E27FC236}">
                  <a16:creationId xmlns:a16="http://schemas.microsoft.com/office/drawing/2014/main" id="{CB47D45B-2C47-5DB6-E160-255CF308FF92}"/>
                </a:ext>
              </a:extLst>
            </p:cNvPr>
            <p:cNvSpPr/>
            <p:nvPr/>
          </p:nvSpPr>
          <p:spPr>
            <a:xfrm>
              <a:off x="10633450" y="149652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122"/>
                    <a:pt x="0" y="243"/>
                  </a:cubicBezTo>
                  <a:cubicBezTo>
                    <a:pt x="0" y="334"/>
                    <a:pt x="122" y="456"/>
                    <a:pt x="24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7">
              <a:extLst>
                <a:ext uri="{FF2B5EF4-FFF2-40B4-BE49-F238E27FC236}">
                  <a16:creationId xmlns:a16="http://schemas.microsoft.com/office/drawing/2014/main" id="{BD151A25-0ED8-106C-67B1-6BE76A07AD39}"/>
                </a:ext>
              </a:extLst>
            </p:cNvPr>
            <p:cNvSpPr/>
            <p:nvPr/>
          </p:nvSpPr>
          <p:spPr>
            <a:xfrm>
              <a:off x="10640275" y="10352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31" y="122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7">
              <a:extLst>
                <a:ext uri="{FF2B5EF4-FFF2-40B4-BE49-F238E27FC236}">
                  <a16:creationId xmlns:a16="http://schemas.microsoft.com/office/drawing/2014/main" id="{262D81E6-3A22-CA24-F508-7952D86DC168}"/>
                </a:ext>
              </a:extLst>
            </p:cNvPr>
            <p:cNvSpPr/>
            <p:nvPr/>
          </p:nvSpPr>
          <p:spPr>
            <a:xfrm>
              <a:off x="10641050" y="1020075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34"/>
                    <a:pt x="91" y="426"/>
                    <a:pt x="213" y="426"/>
                  </a:cubicBezTo>
                  <a:cubicBezTo>
                    <a:pt x="335" y="426"/>
                    <a:pt x="426" y="334"/>
                    <a:pt x="42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7">
              <a:extLst>
                <a:ext uri="{FF2B5EF4-FFF2-40B4-BE49-F238E27FC236}">
                  <a16:creationId xmlns:a16="http://schemas.microsoft.com/office/drawing/2014/main" id="{35AF0B96-04D1-342B-40A9-97534FC3663A}"/>
                </a:ext>
              </a:extLst>
            </p:cNvPr>
            <p:cNvSpPr/>
            <p:nvPr/>
          </p:nvSpPr>
          <p:spPr>
            <a:xfrm>
              <a:off x="10653200" y="10276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1" y="335"/>
                    <a:pt x="122" y="426"/>
                    <a:pt x="244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8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7">
              <a:extLst>
                <a:ext uri="{FF2B5EF4-FFF2-40B4-BE49-F238E27FC236}">
                  <a16:creationId xmlns:a16="http://schemas.microsoft.com/office/drawing/2014/main" id="{1222E204-7DB7-B4C8-BF01-63E8F779907D}"/>
                </a:ext>
              </a:extLst>
            </p:cNvPr>
            <p:cNvSpPr/>
            <p:nvPr/>
          </p:nvSpPr>
          <p:spPr>
            <a:xfrm>
              <a:off x="10372050" y="77462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0"/>
                  </a:moveTo>
                  <a:cubicBezTo>
                    <a:pt x="122" y="0"/>
                    <a:pt x="31" y="61"/>
                    <a:pt x="31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6" y="12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7">
              <a:extLst>
                <a:ext uri="{FF2B5EF4-FFF2-40B4-BE49-F238E27FC236}">
                  <a16:creationId xmlns:a16="http://schemas.microsoft.com/office/drawing/2014/main" id="{754B0E47-5C2A-2D07-D52D-4D0841B29512}"/>
                </a:ext>
              </a:extLst>
            </p:cNvPr>
            <p:cNvSpPr/>
            <p:nvPr/>
          </p:nvSpPr>
          <p:spPr>
            <a:xfrm>
              <a:off x="10354575" y="7746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4" y="456"/>
                    <a:pt x="42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7">
              <a:extLst>
                <a:ext uri="{FF2B5EF4-FFF2-40B4-BE49-F238E27FC236}">
                  <a16:creationId xmlns:a16="http://schemas.microsoft.com/office/drawing/2014/main" id="{EA13501C-6161-32E3-5A9D-E7CA44B9B55D}"/>
                </a:ext>
              </a:extLst>
            </p:cNvPr>
            <p:cNvSpPr/>
            <p:nvPr/>
          </p:nvSpPr>
          <p:spPr>
            <a:xfrm>
              <a:off x="9909275" y="77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31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7">
              <a:extLst>
                <a:ext uri="{FF2B5EF4-FFF2-40B4-BE49-F238E27FC236}">
                  <a16:creationId xmlns:a16="http://schemas.microsoft.com/office/drawing/2014/main" id="{7E1BDB39-FEC9-69C6-B7B0-863B055440A7}"/>
                </a:ext>
              </a:extLst>
            </p:cNvPr>
            <p:cNvSpPr/>
            <p:nvPr/>
          </p:nvSpPr>
          <p:spPr>
            <a:xfrm>
              <a:off x="9470800" y="767025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1" y="61"/>
                    <a:pt x="1" y="183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35" y="42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7">
              <a:extLst>
                <a:ext uri="{FF2B5EF4-FFF2-40B4-BE49-F238E27FC236}">
                  <a16:creationId xmlns:a16="http://schemas.microsoft.com/office/drawing/2014/main" id="{814F62AC-9117-ED05-5CB4-3AD1F16CE0C4}"/>
                </a:ext>
              </a:extLst>
            </p:cNvPr>
            <p:cNvSpPr/>
            <p:nvPr/>
          </p:nvSpPr>
          <p:spPr>
            <a:xfrm>
              <a:off x="9454100" y="7670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7">
              <a:extLst>
                <a:ext uri="{FF2B5EF4-FFF2-40B4-BE49-F238E27FC236}">
                  <a16:creationId xmlns:a16="http://schemas.microsoft.com/office/drawing/2014/main" id="{89C114EB-FAB9-7E87-813D-C3BD383F0BC5}"/>
                </a:ext>
              </a:extLst>
            </p:cNvPr>
            <p:cNvSpPr/>
            <p:nvPr/>
          </p:nvSpPr>
          <p:spPr>
            <a:xfrm>
              <a:off x="9460175" y="7556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31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95"/>
                    <a:pt x="456" y="244"/>
                  </a:cubicBezTo>
                  <a:cubicBezTo>
                    <a:pt x="456" y="15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7">
              <a:extLst>
                <a:ext uri="{FF2B5EF4-FFF2-40B4-BE49-F238E27FC236}">
                  <a16:creationId xmlns:a16="http://schemas.microsoft.com/office/drawing/2014/main" id="{F877A260-09B0-F2C9-C654-2A532D81E994}"/>
                </a:ext>
              </a:extLst>
            </p:cNvPr>
            <p:cNvSpPr/>
            <p:nvPr/>
          </p:nvSpPr>
          <p:spPr>
            <a:xfrm>
              <a:off x="8965475" y="690275"/>
              <a:ext cx="1749300" cy="1820725"/>
            </a:xfrm>
            <a:custGeom>
              <a:avLst/>
              <a:gdLst/>
              <a:ahLst/>
              <a:cxnLst/>
              <a:rect l="l" t="t" r="r" b="b"/>
              <a:pathLst>
                <a:path w="69972" h="72829" extrusionOk="0">
                  <a:moveTo>
                    <a:pt x="2402" y="1581"/>
                  </a:moveTo>
                  <a:lnTo>
                    <a:pt x="6992" y="1642"/>
                  </a:lnTo>
                  <a:cubicBezTo>
                    <a:pt x="9940" y="1672"/>
                    <a:pt x="12888" y="1702"/>
                    <a:pt x="15867" y="1763"/>
                  </a:cubicBezTo>
                  <a:cubicBezTo>
                    <a:pt x="18846" y="1794"/>
                    <a:pt x="21825" y="1824"/>
                    <a:pt x="24804" y="1854"/>
                  </a:cubicBezTo>
                  <a:cubicBezTo>
                    <a:pt x="27722" y="1885"/>
                    <a:pt x="30670" y="1946"/>
                    <a:pt x="33588" y="1976"/>
                  </a:cubicBezTo>
                  <a:cubicBezTo>
                    <a:pt x="36536" y="2006"/>
                    <a:pt x="39485" y="2037"/>
                    <a:pt x="42433" y="2098"/>
                  </a:cubicBezTo>
                  <a:cubicBezTo>
                    <a:pt x="45442" y="2128"/>
                    <a:pt x="48482" y="2158"/>
                    <a:pt x="51521" y="2189"/>
                  </a:cubicBezTo>
                  <a:cubicBezTo>
                    <a:pt x="54470" y="2250"/>
                    <a:pt x="57388" y="2280"/>
                    <a:pt x="60336" y="2310"/>
                  </a:cubicBezTo>
                  <a:cubicBezTo>
                    <a:pt x="63133" y="2341"/>
                    <a:pt x="65929" y="2371"/>
                    <a:pt x="68725" y="2402"/>
                  </a:cubicBezTo>
                  <a:cubicBezTo>
                    <a:pt x="68725" y="4833"/>
                    <a:pt x="68695" y="7234"/>
                    <a:pt x="68695" y="9666"/>
                  </a:cubicBezTo>
                  <a:cubicBezTo>
                    <a:pt x="68665" y="12706"/>
                    <a:pt x="68665" y="15715"/>
                    <a:pt x="68634" y="18754"/>
                  </a:cubicBezTo>
                  <a:cubicBezTo>
                    <a:pt x="68634" y="21703"/>
                    <a:pt x="68604" y="24621"/>
                    <a:pt x="68604" y="27569"/>
                  </a:cubicBezTo>
                  <a:cubicBezTo>
                    <a:pt x="68573" y="30669"/>
                    <a:pt x="68573" y="33770"/>
                    <a:pt x="68543" y="36870"/>
                  </a:cubicBezTo>
                  <a:cubicBezTo>
                    <a:pt x="68543" y="39971"/>
                    <a:pt x="68513" y="43040"/>
                    <a:pt x="68513" y="46141"/>
                  </a:cubicBezTo>
                  <a:lnTo>
                    <a:pt x="68452" y="55047"/>
                  </a:lnTo>
                  <a:cubicBezTo>
                    <a:pt x="68452" y="58025"/>
                    <a:pt x="68421" y="61035"/>
                    <a:pt x="68421" y="64013"/>
                  </a:cubicBezTo>
                  <a:cubicBezTo>
                    <a:pt x="68421" y="66445"/>
                    <a:pt x="68391" y="68846"/>
                    <a:pt x="68391" y="71278"/>
                  </a:cubicBezTo>
                  <a:lnTo>
                    <a:pt x="62920" y="71248"/>
                  </a:lnTo>
                  <a:cubicBezTo>
                    <a:pt x="59941" y="71248"/>
                    <a:pt x="56993" y="71217"/>
                    <a:pt x="54014" y="71217"/>
                  </a:cubicBezTo>
                  <a:cubicBezTo>
                    <a:pt x="51035" y="71217"/>
                    <a:pt x="48056" y="71187"/>
                    <a:pt x="45077" y="71187"/>
                  </a:cubicBezTo>
                  <a:cubicBezTo>
                    <a:pt x="42159" y="71156"/>
                    <a:pt x="39272" y="71156"/>
                    <a:pt x="36354" y="71156"/>
                  </a:cubicBezTo>
                  <a:cubicBezTo>
                    <a:pt x="33345" y="71126"/>
                    <a:pt x="30366" y="71126"/>
                    <a:pt x="27357" y="71096"/>
                  </a:cubicBezTo>
                  <a:cubicBezTo>
                    <a:pt x="24408" y="71096"/>
                    <a:pt x="21430" y="71096"/>
                    <a:pt x="18451" y="71065"/>
                  </a:cubicBezTo>
                  <a:cubicBezTo>
                    <a:pt x="15533" y="71065"/>
                    <a:pt x="12584" y="71035"/>
                    <a:pt x="9636" y="71035"/>
                  </a:cubicBezTo>
                  <a:lnTo>
                    <a:pt x="1277" y="71004"/>
                  </a:lnTo>
                  <a:cubicBezTo>
                    <a:pt x="1308" y="69241"/>
                    <a:pt x="1338" y="67509"/>
                    <a:pt x="1338" y="65776"/>
                  </a:cubicBezTo>
                  <a:cubicBezTo>
                    <a:pt x="1368" y="62646"/>
                    <a:pt x="1399" y="59545"/>
                    <a:pt x="1429" y="56445"/>
                  </a:cubicBezTo>
                  <a:cubicBezTo>
                    <a:pt x="1460" y="53345"/>
                    <a:pt x="1490" y="50275"/>
                    <a:pt x="1520" y="47174"/>
                  </a:cubicBezTo>
                  <a:cubicBezTo>
                    <a:pt x="1551" y="44104"/>
                    <a:pt x="1581" y="41004"/>
                    <a:pt x="1612" y="37904"/>
                  </a:cubicBezTo>
                  <a:cubicBezTo>
                    <a:pt x="1642" y="34803"/>
                    <a:pt x="1672" y="31673"/>
                    <a:pt x="1733" y="28572"/>
                  </a:cubicBezTo>
                  <a:cubicBezTo>
                    <a:pt x="1764" y="25472"/>
                    <a:pt x="1794" y="22341"/>
                    <a:pt x="1824" y="19241"/>
                  </a:cubicBezTo>
                  <a:cubicBezTo>
                    <a:pt x="1855" y="16019"/>
                    <a:pt x="1885" y="12827"/>
                    <a:pt x="1916" y="9636"/>
                  </a:cubicBezTo>
                  <a:cubicBezTo>
                    <a:pt x="1946" y="7022"/>
                    <a:pt x="1946" y="4377"/>
                    <a:pt x="1976" y="1763"/>
                  </a:cubicBezTo>
                  <a:cubicBezTo>
                    <a:pt x="2007" y="1794"/>
                    <a:pt x="2007" y="1794"/>
                    <a:pt x="2007" y="1794"/>
                  </a:cubicBezTo>
                  <a:cubicBezTo>
                    <a:pt x="2059" y="1846"/>
                    <a:pt x="2119" y="1868"/>
                    <a:pt x="2177" y="1868"/>
                  </a:cubicBezTo>
                  <a:cubicBezTo>
                    <a:pt x="2319" y="1868"/>
                    <a:pt x="2445" y="1732"/>
                    <a:pt x="2402" y="1581"/>
                  </a:cubicBezTo>
                  <a:close/>
                  <a:moveTo>
                    <a:pt x="943" y="0"/>
                  </a:moveTo>
                  <a:cubicBezTo>
                    <a:pt x="821" y="0"/>
                    <a:pt x="700" y="92"/>
                    <a:pt x="700" y="213"/>
                  </a:cubicBezTo>
                  <a:cubicBezTo>
                    <a:pt x="700" y="2280"/>
                    <a:pt x="669" y="4347"/>
                    <a:pt x="639" y="6414"/>
                  </a:cubicBezTo>
                  <a:cubicBezTo>
                    <a:pt x="609" y="9514"/>
                    <a:pt x="578" y="12614"/>
                    <a:pt x="548" y="15715"/>
                  </a:cubicBezTo>
                  <a:cubicBezTo>
                    <a:pt x="517" y="18846"/>
                    <a:pt x="487" y="22007"/>
                    <a:pt x="457" y="25168"/>
                  </a:cubicBezTo>
                  <a:cubicBezTo>
                    <a:pt x="426" y="28420"/>
                    <a:pt x="396" y="31673"/>
                    <a:pt x="365" y="34925"/>
                  </a:cubicBezTo>
                  <a:cubicBezTo>
                    <a:pt x="335" y="38025"/>
                    <a:pt x="305" y="41095"/>
                    <a:pt x="274" y="44165"/>
                  </a:cubicBezTo>
                  <a:lnTo>
                    <a:pt x="183" y="53679"/>
                  </a:lnTo>
                  <a:cubicBezTo>
                    <a:pt x="153" y="56870"/>
                    <a:pt x="122" y="60092"/>
                    <a:pt x="92" y="63284"/>
                  </a:cubicBezTo>
                  <a:cubicBezTo>
                    <a:pt x="92" y="64864"/>
                    <a:pt x="61" y="66445"/>
                    <a:pt x="61" y="68026"/>
                  </a:cubicBezTo>
                  <a:cubicBezTo>
                    <a:pt x="31" y="69424"/>
                    <a:pt x="31" y="70792"/>
                    <a:pt x="1" y="72159"/>
                  </a:cubicBezTo>
                  <a:cubicBezTo>
                    <a:pt x="1" y="72251"/>
                    <a:pt x="61" y="72342"/>
                    <a:pt x="153" y="72372"/>
                  </a:cubicBezTo>
                  <a:cubicBezTo>
                    <a:pt x="213" y="72433"/>
                    <a:pt x="274" y="72494"/>
                    <a:pt x="365" y="72494"/>
                  </a:cubicBezTo>
                  <a:cubicBezTo>
                    <a:pt x="2341" y="72524"/>
                    <a:pt x="4317" y="72524"/>
                    <a:pt x="6293" y="72524"/>
                  </a:cubicBezTo>
                  <a:cubicBezTo>
                    <a:pt x="9241" y="72555"/>
                    <a:pt x="12189" y="72555"/>
                    <a:pt x="15168" y="72585"/>
                  </a:cubicBezTo>
                  <a:cubicBezTo>
                    <a:pt x="18177" y="72585"/>
                    <a:pt x="21217" y="72615"/>
                    <a:pt x="24256" y="72615"/>
                  </a:cubicBezTo>
                  <a:cubicBezTo>
                    <a:pt x="27266" y="72646"/>
                    <a:pt x="30275" y="72646"/>
                    <a:pt x="33284" y="72676"/>
                  </a:cubicBezTo>
                  <a:cubicBezTo>
                    <a:pt x="36324" y="72676"/>
                    <a:pt x="39363" y="72707"/>
                    <a:pt x="42403" y="72707"/>
                  </a:cubicBezTo>
                  <a:lnTo>
                    <a:pt x="51582" y="72767"/>
                  </a:lnTo>
                  <a:lnTo>
                    <a:pt x="60640" y="72798"/>
                  </a:lnTo>
                  <a:cubicBezTo>
                    <a:pt x="63619" y="72828"/>
                    <a:pt x="66598" y="72828"/>
                    <a:pt x="69576" y="72828"/>
                  </a:cubicBezTo>
                  <a:cubicBezTo>
                    <a:pt x="69698" y="72828"/>
                    <a:pt x="69789" y="72737"/>
                    <a:pt x="69789" y="72646"/>
                  </a:cubicBezTo>
                  <a:cubicBezTo>
                    <a:pt x="69880" y="72615"/>
                    <a:pt x="69911" y="72555"/>
                    <a:pt x="69911" y="72463"/>
                  </a:cubicBezTo>
                  <a:cubicBezTo>
                    <a:pt x="69911" y="70336"/>
                    <a:pt x="69941" y="68238"/>
                    <a:pt x="69941" y="66111"/>
                  </a:cubicBezTo>
                  <a:cubicBezTo>
                    <a:pt x="69941" y="62980"/>
                    <a:pt x="69941" y="59849"/>
                    <a:pt x="69941" y="56688"/>
                  </a:cubicBezTo>
                  <a:cubicBezTo>
                    <a:pt x="69941" y="53588"/>
                    <a:pt x="69941" y="50487"/>
                    <a:pt x="69941" y="47357"/>
                  </a:cubicBezTo>
                  <a:cubicBezTo>
                    <a:pt x="69941" y="44226"/>
                    <a:pt x="69941" y="41095"/>
                    <a:pt x="69941" y="37934"/>
                  </a:cubicBezTo>
                  <a:cubicBezTo>
                    <a:pt x="69941" y="34834"/>
                    <a:pt x="69941" y="31703"/>
                    <a:pt x="69941" y="28572"/>
                  </a:cubicBezTo>
                  <a:cubicBezTo>
                    <a:pt x="69941" y="25533"/>
                    <a:pt x="69941" y="22463"/>
                    <a:pt x="69972" y="19393"/>
                  </a:cubicBezTo>
                  <a:cubicBezTo>
                    <a:pt x="69972" y="16323"/>
                    <a:pt x="69972" y="13222"/>
                    <a:pt x="69972" y="10152"/>
                  </a:cubicBezTo>
                  <a:cubicBezTo>
                    <a:pt x="69972" y="7265"/>
                    <a:pt x="69972" y="4377"/>
                    <a:pt x="69972" y="1490"/>
                  </a:cubicBezTo>
                  <a:cubicBezTo>
                    <a:pt x="69972" y="1368"/>
                    <a:pt x="69911" y="1307"/>
                    <a:pt x="69850" y="1247"/>
                  </a:cubicBezTo>
                  <a:cubicBezTo>
                    <a:pt x="69850" y="1247"/>
                    <a:pt x="69850" y="1216"/>
                    <a:pt x="69850" y="1216"/>
                  </a:cubicBezTo>
                  <a:cubicBezTo>
                    <a:pt x="69850" y="1064"/>
                    <a:pt x="69759" y="1003"/>
                    <a:pt x="69637" y="1003"/>
                  </a:cubicBezTo>
                  <a:cubicBezTo>
                    <a:pt x="67418" y="973"/>
                    <a:pt x="65230" y="943"/>
                    <a:pt x="63011" y="912"/>
                  </a:cubicBezTo>
                  <a:cubicBezTo>
                    <a:pt x="60002" y="882"/>
                    <a:pt x="56993" y="821"/>
                    <a:pt x="53983" y="791"/>
                  </a:cubicBezTo>
                  <a:cubicBezTo>
                    <a:pt x="50974" y="760"/>
                    <a:pt x="47935" y="730"/>
                    <a:pt x="44926" y="669"/>
                  </a:cubicBezTo>
                  <a:cubicBezTo>
                    <a:pt x="41977" y="639"/>
                    <a:pt x="39029" y="608"/>
                    <a:pt x="36111" y="578"/>
                  </a:cubicBezTo>
                  <a:cubicBezTo>
                    <a:pt x="33102" y="547"/>
                    <a:pt x="30092" y="487"/>
                    <a:pt x="27083" y="456"/>
                  </a:cubicBezTo>
                  <a:cubicBezTo>
                    <a:pt x="24196" y="426"/>
                    <a:pt x="21247" y="395"/>
                    <a:pt x="18329" y="365"/>
                  </a:cubicBezTo>
                  <a:cubicBezTo>
                    <a:pt x="15381" y="304"/>
                    <a:pt x="12402" y="274"/>
                    <a:pt x="9423" y="243"/>
                  </a:cubicBezTo>
                  <a:cubicBezTo>
                    <a:pt x="6657" y="213"/>
                    <a:pt x="3922" y="183"/>
                    <a:pt x="1156" y="152"/>
                  </a:cubicBezTo>
                  <a:cubicBezTo>
                    <a:pt x="1125" y="61"/>
                    <a:pt x="1034" y="0"/>
                    <a:pt x="9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7">
              <a:extLst>
                <a:ext uri="{FF2B5EF4-FFF2-40B4-BE49-F238E27FC236}">
                  <a16:creationId xmlns:a16="http://schemas.microsoft.com/office/drawing/2014/main" id="{94D64921-8AEE-B635-51E6-4A7F92B7E197}"/>
                </a:ext>
              </a:extLst>
            </p:cNvPr>
            <p:cNvSpPr/>
            <p:nvPr/>
          </p:nvSpPr>
          <p:spPr>
            <a:xfrm>
              <a:off x="10544525" y="2364300"/>
              <a:ext cx="800" cy="25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1" y="1"/>
                  </a:moveTo>
                  <a:cubicBezTo>
                    <a:pt x="31" y="1"/>
                    <a:pt x="31" y="1"/>
                    <a:pt x="3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31" y="1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7">
              <a:extLst>
                <a:ext uri="{FF2B5EF4-FFF2-40B4-BE49-F238E27FC236}">
                  <a16:creationId xmlns:a16="http://schemas.microsoft.com/office/drawing/2014/main" id="{B2A89F24-E33B-63C0-575D-F4DF0B06F492}"/>
                </a:ext>
              </a:extLst>
            </p:cNvPr>
            <p:cNvSpPr/>
            <p:nvPr/>
          </p:nvSpPr>
          <p:spPr>
            <a:xfrm>
              <a:off x="8956703" y="686098"/>
              <a:ext cx="1766775" cy="1829075"/>
            </a:xfrm>
            <a:custGeom>
              <a:avLst/>
              <a:gdLst/>
              <a:ahLst/>
              <a:cxnLst/>
              <a:rect l="l" t="t" r="r" b="b"/>
              <a:pathLst>
                <a:path w="70671" h="73163" extrusionOk="0">
                  <a:moveTo>
                    <a:pt x="1460" y="426"/>
                  </a:moveTo>
                  <a:lnTo>
                    <a:pt x="1460" y="426"/>
                  </a:lnTo>
                  <a:cubicBezTo>
                    <a:pt x="2675" y="456"/>
                    <a:pt x="3891" y="486"/>
                    <a:pt x="5107" y="486"/>
                  </a:cubicBezTo>
                  <a:cubicBezTo>
                    <a:pt x="8329" y="547"/>
                    <a:pt x="11490" y="578"/>
                    <a:pt x="14682" y="638"/>
                  </a:cubicBezTo>
                  <a:cubicBezTo>
                    <a:pt x="17843" y="669"/>
                    <a:pt x="21034" y="699"/>
                    <a:pt x="24195" y="760"/>
                  </a:cubicBezTo>
                  <a:cubicBezTo>
                    <a:pt x="27387" y="790"/>
                    <a:pt x="30579" y="851"/>
                    <a:pt x="33770" y="882"/>
                  </a:cubicBezTo>
                  <a:cubicBezTo>
                    <a:pt x="37022" y="942"/>
                    <a:pt x="40275" y="973"/>
                    <a:pt x="43558" y="1034"/>
                  </a:cubicBezTo>
                  <a:cubicBezTo>
                    <a:pt x="46688" y="1064"/>
                    <a:pt x="49819" y="1125"/>
                    <a:pt x="52919" y="1155"/>
                  </a:cubicBezTo>
                  <a:cubicBezTo>
                    <a:pt x="56111" y="1216"/>
                    <a:pt x="59272" y="1246"/>
                    <a:pt x="62433" y="1277"/>
                  </a:cubicBezTo>
                  <a:cubicBezTo>
                    <a:pt x="64956" y="1338"/>
                    <a:pt x="67479" y="1368"/>
                    <a:pt x="69971" y="1398"/>
                  </a:cubicBezTo>
                  <a:cubicBezTo>
                    <a:pt x="69333" y="2097"/>
                    <a:pt x="68664" y="2797"/>
                    <a:pt x="68026" y="3496"/>
                  </a:cubicBezTo>
                  <a:cubicBezTo>
                    <a:pt x="66719" y="4863"/>
                    <a:pt x="65412" y="6262"/>
                    <a:pt x="64135" y="7629"/>
                  </a:cubicBezTo>
                  <a:cubicBezTo>
                    <a:pt x="64105" y="7660"/>
                    <a:pt x="64075" y="7690"/>
                    <a:pt x="64075" y="7751"/>
                  </a:cubicBezTo>
                  <a:cubicBezTo>
                    <a:pt x="64044" y="7721"/>
                    <a:pt x="64044" y="7721"/>
                    <a:pt x="64014" y="7721"/>
                  </a:cubicBezTo>
                  <a:lnTo>
                    <a:pt x="64014" y="7751"/>
                  </a:lnTo>
                  <a:lnTo>
                    <a:pt x="60366" y="7690"/>
                  </a:lnTo>
                  <a:cubicBezTo>
                    <a:pt x="57722" y="7629"/>
                    <a:pt x="55078" y="7569"/>
                    <a:pt x="52433" y="7538"/>
                  </a:cubicBezTo>
                  <a:lnTo>
                    <a:pt x="44561" y="7386"/>
                  </a:lnTo>
                  <a:cubicBezTo>
                    <a:pt x="42007" y="7325"/>
                    <a:pt x="39485" y="7295"/>
                    <a:pt x="36931" y="7234"/>
                  </a:cubicBezTo>
                  <a:cubicBezTo>
                    <a:pt x="34196" y="7174"/>
                    <a:pt x="31460" y="7113"/>
                    <a:pt x="28694" y="7082"/>
                  </a:cubicBezTo>
                  <a:cubicBezTo>
                    <a:pt x="26110" y="7022"/>
                    <a:pt x="23496" y="6991"/>
                    <a:pt x="20913" y="6930"/>
                  </a:cubicBezTo>
                  <a:cubicBezTo>
                    <a:pt x="18268" y="6870"/>
                    <a:pt x="15624" y="6839"/>
                    <a:pt x="12979" y="6778"/>
                  </a:cubicBezTo>
                  <a:cubicBezTo>
                    <a:pt x="11764" y="6748"/>
                    <a:pt x="10548" y="6748"/>
                    <a:pt x="9332" y="6718"/>
                  </a:cubicBezTo>
                  <a:cubicBezTo>
                    <a:pt x="8876" y="6718"/>
                    <a:pt x="8420" y="6687"/>
                    <a:pt x="7964" y="6687"/>
                  </a:cubicBezTo>
                  <a:lnTo>
                    <a:pt x="7660" y="6687"/>
                  </a:lnTo>
                  <a:cubicBezTo>
                    <a:pt x="6931" y="5958"/>
                    <a:pt x="6201" y="5198"/>
                    <a:pt x="5441" y="4468"/>
                  </a:cubicBezTo>
                  <a:cubicBezTo>
                    <a:pt x="4134" y="3131"/>
                    <a:pt x="2797" y="1763"/>
                    <a:pt x="1460" y="426"/>
                  </a:cubicBezTo>
                  <a:close/>
                  <a:moveTo>
                    <a:pt x="41521" y="18876"/>
                  </a:moveTo>
                  <a:cubicBezTo>
                    <a:pt x="41521" y="18876"/>
                    <a:pt x="41521" y="18894"/>
                    <a:pt x="41535" y="18902"/>
                  </a:cubicBezTo>
                  <a:lnTo>
                    <a:pt x="41535" y="18902"/>
                  </a:lnTo>
                  <a:cubicBezTo>
                    <a:pt x="41531" y="18894"/>
                    <a:pt x="41526" y="18885"/>
                    <a:pt x="41521" y="18876"/>
                  </a:cubicBezTo>
                  <a:close/>
                  <a:moveTo>
                    <a:pt x="41855" y="19362"/>
                  </a:moveTo>
                  <a:cubicBezTo>
                    <a:pt x="41886" y="19362"/>
                    <a:pt x="41886" y="19362"/>
                    <a:pt x="41886" y="19393"/>
                  </a:cubicBezTo>
                  <a:lnTo>
                    <a:pt x="41886" y="19362"/>
                  </a:lnTo>
                  <a:close/>
                  <a:moveTo>
                    <a:pt x="50427" y="12736"/>
                  </a:moveTo>
                  <a:lnTo>
                    <a:pt x="50427" y="12736"/>
                  </a:lnTo>
                  <a:cubicBezTo>
                    <a:pt x="50913" y="13709"/>
                    <a:pt x="51339" y="14772"/>
                    <a:pt x="51582" y="15867"/>
                  </a:cubicBezTo>
                  <a:cubicBezTo>
                    <a:pt x="51643" y="16019"/>
                    <a:pt x="51673" y="16140"/>
                    <a:pt x="51704" y="16292"/>
                  </a:cubicBezTo>
                  <a:cubicBezTo>
                    <a:pt x="51734" y="16414"/>
                    <a:pt x="51764" y="16535"/>
                    <a:pt x="51795" y="16657"/>
                  </a:cubicBezTo>
                  <a:cubicBezTo>
                    <a:pt x="51825" y="16779"/>
                    <a:pt x="51856" y="16870"/>
                    <a:pt x="51886" y="16991"/>
                  </a:cubicBezTo>
                  <a:cubicBezTo>
                    <a:pt x="51947" y="16961"/>
                    <a:pt x="52008" y="16900"/>
                    <a:pt x="52038" y="16839"/>
                  </a:cubicBezTo>
                  <a:cubicBezTo>
                    <a:pt x="53041" y="15380"/>
                    <a:pt x="54014" y="13830"/>
                    <a:pt x="55473" y="12766"/>
                  </a:cubicBezTo>
                  <a:lnTo>
                    <a:pt x="55473" y="12766"/>
                  </a:lnTo>
                  <a:cubicBezTo>
                    <a:pt x="54834" y="14590"/>
                    <a:pt x="54561" y="16475"/>
                    <a:pt x="54287" y="18389"/>
                  </a:cubicBezTo>
                  <a:cubicBezTo>
                    <a:pt x="54287" y="18481"/>
                    <a:pt x="54257" y="18602"/>
                    <a:pt x="54257" y="18693"/>
                  </a:cubicBezTo>
                  <a:cubicBezTo>
                    <a:pt x="54226" y="18967"/>
                    <a:pt x="54226" y="19241"/>
                    <a:pt x="54196" y="19484"/>
                  </a:cubicBezTo>
                  <a:cubicBezTo>
                    <a:pt x="54196" y="19514"/>
                    <a:pt x="54166" y="19545"/>
                    <a:pt x="54166" y="19575"/>
                  </a:cubicBezTo>
                  <a:cubicBezTo>
                    <a:pt x="54166" y="19605"/>
                    <a:pt x="54166" y="19636"/>
                    <a:pt x="54166" y="19666"/>
                  </a:cubicBezTo>
                  <a:cubicBezTo>
                    <a:pt x="54166" y="19696"/>
                    <a:pt x="54166" y="19727"/>
                    <a:pt x="54166" y="19757"/>
                  </a:cubicBezTo>
                  <a:cubicBezTo>
                    <a:pt x="54166" y="19970"/>
                    <a:pt x="54166" y="20183"/>
                    <a:pt x="54166" y="20396"/>
                  </a:cubicBezTo>
                  <a:cubicBezTo>
                    <a:pt x="54252" y="20281"/>
                    <a:pt x="54338" y="20166"/>
                    <a:pt x="54450" y="20051"/>
                  </a:cubicBezTo>
                  <a:lnTo>
                    <a:pt x="54450" y="20051"/>
                  </a:lnTo>
                  <a:cubicBezTo>
                    <a:pt x="54510" y="19994"/>
                    <a:pt x="54595" y="19936"/>
                    <a:pt x="54652" y="19879"/>
                  </a:cubicBezTo>
                  <a:lnTo>
                    <a:pt x="54622" y="19879"/>
                  </a:lnTo>
                  <a:cubicBezTo>
                    <a:pt x="54774" y="19727"/>
                    <a:pt x="54956" y="19575"/>
                    <a:pt x="55138" y="19423"/>
                  </a:cubicBezTo>
                  <a:cubicBezTo>
                    <a:pt x="55169" y="19423"/>
                    <a:pt x="55199" y="19393"/>
                    <a:pt x="55230" y="19362"/>
                  </a:cubicBezTo>
                  <a:cubicBezTo>
                    <a:pt x="56111" y="18602"/>
                    <a:pt x="57175" y="18025"/>
                    <a:pt x="58299" y="17690"/>
                  </a:cubicBezTo>
                  <a:lnTo>
                    <a:pt x="58299" y="17690"/>
                  </a:lnTo>
                  <a:cubicBezTo>
                    <a:pt x="57084" y="18967"/>
                    <a:pt x="55989" y="20456"/>
                    <a:pt x="55442" y="22159"/>
                  </a:cubicBezTo>
                  <a:cubicBezTo>
                    <a:pt x="55351" y="22219"/>
                    <a:pt x="55290" y="22250"/>
                    <a:pt x="55230" y="22280"/>
                  </a:cubicBezTo>
                  <a:cubicBezTo>
                    <a:pt x="53831" y="23010"/>
                    <a:pt x="52433" y="23891"/>
                    <a:pt x="51491" y="25198"/>
                  </a:cubicBezTo>
                  <a:cubicBezTo>
                    <a:pt x="51795" y="23587"/>
                    <a:pt x="52160" y="21976"/>
                    <a:pt x="52676" y="20396"/>
                  </a:cubicBezTo>
                  <a:cubicBezTo>
                    <a:pt x="52767" y="20152"/>
                    <a:pt x="52859" y="19909"/>
                    <a:pt x="52980" y="19636"/>
                  </a:cubicBezTo>
                  <a:cubicBezTo>
                    <a:pt x="53011" y="19545"/>
                    <a:pt x="53041" y="19423"/>
                    <a:pt x="53071" y="19332"/>
                  </a:cubicBezTo>
                  <a:cubicBezTo>
                    <a:pt x="53102" y="19210"/>
                    <a:pt x="53163" y="19089"/>
                    <a:pt x="53193" y="18997"/>
                  </a:cubicBezTo>
                  <a:cubicBezTo>
                    <a:pt x="53223" y="18876"/>
                    <a:pt x="53254" y="18754"/>
                    <a:pt x="53315" y="18663"/>
                  </a:cubicBezTo>
                  <a:cubicBezTo>
                    <a:pt x="53345" y="18541"/>
                    <a:pt x="53375" y="18420"/>
                    <a:pt x="53406" y="18298"/>
                  </a:cubicBezTo>
                  <a:lnTo>
                    <a:pt x="53497" y="18025"/>
                  </a:lnTo>
                  <a:cubicBezTo>
                    <a:pt x="53497" y="18025"/>
                    <a:pt x="53497" y="17994"/>
                    <a:pt x="53497" y="17994"/>
                  </a:cubicBezTo>
                  <a:cubicBezTo>
                    <a:pt x="53527" y="17903"/>
                    <a:pt x="53558" y="17782"/>
                    <a:pt x="53588" y="17690"/>
                  </a:cubicBezTo>
                  <a:cubicBezTo>
                    <a:pt x="53588" y="17690"/>
                    <a:pt x="53588" y="17660"/>
                    <a:pt x="53588" y="17660"/>
                  </a:cubicBezTo>
                  <a:cubicBezTo>
                    <a:pt x="53588" y="17569"/>
                    <a:pt x="53619" y="17478"/>
                    <a:pt x="53649" y="17356"/>
                  </a:cubicBezTo>
                  <a:lnTo>
                    <a:pt x="53649" y="17356"/>
                  </a:lnTo>
                  <a:cubicBezTo>
                    <a:pt x="53467" y="17447"/>
                    <a:pt x="53315" y="17538"/>
                    <a:pt x="53163" y="17599"/>
                  </a:cubicBezTo>
                  <a:cubicBezTo>
                    <a:pt x="53163" y="17599"/>
                    <a:pt x="53132" y="17599"/>
                    <a:pt x="53132" y="17630"/>
                  </a:cubicBezTo>
                  <a:cubicBezTo>
                    <a:pt x="53011" y="17690"/>
                    <a:pt x="52889" y="17782"/>
                    <a:pt x="52767" y="17903"/>
                  </a:cubicBezTo>
                  <a:cubicBezTo>
                    <a:pt x="52676" y="17964"/>
                    <a:pt x="52615" y="18025"/>
                    <a:pt x="52555" y="18086"/>
                  </a:cubicBezTo>
                  <a:cubicBezTo>
                    <a:pt x="52494" y="18146"/>
                    <a:pt x="52433" y="18207"/>
                    <a:pt x="52342" y="18268"/>
                  </a:cubicBezTo>
                  <a:cubicBezTo>
                    <a:pt x="52220" y="18359"/>
                    <a:pt x="52099" y="18481"/>
                    <a:pt x="51977" y="18602"/>
                  </a:cubicBezTo>
                  <a:lnTo>
                    <a:pt x="51947" y="18663"/>
                  </a:lnTo>
                  <a:cubicBezTo>
                    <a:pt x="51643" y="18997"/>
                    <a:pt x="51430" y="19301"/>
                    <a:pt x="51308" y="19423"/>
                  </a:cubicBezTo>
                  <a:cubicBezTo>
                    <a:pt x="50275" y="20639"/>
                    <a:pt x="49637" y="22128"/>
                    <a:pt x="49150" y="23648"/>
                  </a:cubicBezTo>
                  <a:cubicBezTo>
                    <a:pt x="49029" y="22493"/>
                    <a:pt x="48725" y="21368"/>
                    <a:pt x="48269" y="20274"/>
                  </a:cubicBezTo>
                  <a:cubicBezTo>
                    <a:pt x="48512" y="19909"/>
                    <a:pt x="48269" y="18633"/>
                    <a:pt x="48330" y="18329"/>
                  </a:cubicBezTo>
                  <a:cubicBezTo>
                    <a:pt x="48208" y="16809"/>
                    <a:pt x="48087" y="15289"/>
                    <a:pt x="47448" y="13891"/>
                  </a:cubicBezTo>
                  <a:lnTo>
                    <a:pt x="47448" y="13891"/>
                  </a:lnTo>
                  <a:cubicBezTo>
                    <a:pt x="48299" y="14742"/>
                    <a:pt x="48786" y="15927"/>
                    <a:pt x="49181" y="17052"/>
                  </a:cubicBezTo>
                  <a:cubicBezTo>
                    <a:pt x="49272" y="17204"/>
                    <a:pt x="49363" y="17356"/>
                    <a:pt x="49424" y="17508"/>
                  </a:cubicBezTo>
                  <a:cubicBezTo>
                    <a:pt x="49515" y="17721"/>
                    <a:pt x="49606" y="17934"/>
                    <a:pt x="49697" y="18146"/>
                  </a:cubicBezTo>
                  <a:cubicBezTo>
                    <a:pt x="49728" y="18268"/>
                    <a:pt x="49758" y="18389"/>
                    <a:pt x="49819" y="18481"/>
                  </a:cubicBezTo>
                  <a:cubicBezTo>
                    <a:pt x="49819" y="18481"/>
                    <a:pt x="49819" y="18450"/>
                    <a:pt x="49819" y="18420"/>
                  </a:cubicBezTo>
                  <a:cubicBezTo>
                    <a:pt x="49880" y="18207"/>
                    <a:pt x="49941" y="17964"/>
                    <a:pt x="49971" y="17751"/>
                  </a:cubicBezTo>
                  <a:cubicBezTo>
                    <a:pt x="50032" y="17478"/>
                    <a:pt x="50062" y="17234"/>
                    <a:pt x="50123" y="16991"/>
                  </a:cubicBezTo>
                  <a:cubicBezTo>
                    <a:pt x="50153" y="16748"/>
                    <a:pt x="50184" y="16535"/>
                    <a:pt x="50245" y="16292"/>
                  </a:cubicBezTo>
                  <a:cubicBezTo>
                    <a:pt x="50275" y="16140"/>
                    <a:pt x="50305" y="15988"/>
                    <a:pt x="50305" y="15836"/>
                  </a:cubicBezTo>
                  <a:cubicBezTo>
                    <a:pt x="50336" y="15684"/>
                    <a:pt x="50336" y="15563"/>
                    <a:pt x="50366" y="15411"/>
                  </a:cubicBezTo>
                  <a:cubicBezTo>
                    <a:pt x="50366" y="15320"/>
                    <a:pt x="50366" y="15259"/>
                    <a:pt x="50366" y="15168"/>
                  </a:cubicBezTo>
                  <a:cubicBezTo>
                    <a:pt x="50366" y="15168"/>
                    <a:pt x="50397" y="15137"/>
                    <a:pt x="50397" y="15107"/>
                  </a:cubicBezTo>
                  <a:cubicBezTo>
                    <a:pt x="50457" y="14316"/>
                    <a:pt x="50457" y="13526"/>
                    <a:pt x="50427" y="12736"/>
                  </a:cubicBezTo>
                  <a:close/>
                  <a:moveTo>
                    <a:pt x="45746" y="17113"/>
                  </a:moveTo>
                  <a:lnTo>
                    <a:pt x="45746" y="17113"/>
                  </a:lnTo>
                  <a:cubicBezTo>
                    <a:pt x="47235" y="18785"/>
                    <a:pt x="48238" y="20852"/>
                    <a:pt x="48603" y="23070"/>
                  </a:cubicBezTo>
                  <a:cubicBezTo>
                    <a:pt x="48664" y="23283"/>
                    <a:pt x="48755" y="23496"/>
                    <a:pt x="48786" y="23678"/>
                  </a:cubicBezTo>
                  <a:cubicBezTo>
                    <a:pt x="48846" y="23861"/>
                    <a:pt x="48877" y="24013"/>
                    <a:pt x="48907" y="24165"/>
                  </a:cubicBezTo>
                  <a:cubicBezTo>
                    <a:pt x="48968" y="24317"/>
                    <a:pt x="48998" y="24469"/>
                    <a:pt x="49029" y="24651"/>
                  </a:cubicBezTo>
                  <a:cubicBezTo>
                    <a:pt x="49059" y="24712"/>
                    <a:pt x="49059" y="24803"/>
                    <a:pt x="49090" y="24894"/>
                  </a:cubicBezTo>
                  <a:cubicBezTo>
                    <a:pt x="49090" y="24864"/>
                    <a:pt x="49090" y="24864"/>
                    <a:pt x="49090" y="24864"/>
                  </a:cubicBezTo>
                  <a:cubicBezTo>
                    <a:pt x="49150" y="24742"/>
                    <a:pt x="49181" y="24651"/>
                    <a:pt x="49242" y="24529"/>
                  </a:cubicBezTo>
                  <a:cubicBezTo>
                    <a:pt x="49272" y="24408"/>
                    <a:pt x="49333" y="24286"/>
                    <a:pt x="49363" y="24165"/>
                  </a:cubicBezTo>
                  <a:cubicBezTo>
                    <a:pt x="49485" y="23891"/>
                    <a:pt x="49576" y="23648"/>
                    <a:pt x="49697" y="23405"/>
                  </a:cubicBezTo>
                  <a:cubicBezTo>
                    <a:pt x="50427" y="21368"/>
                    <a:pt x="51521" y="19484"/>
                    <a:pt x="53163" y="18025"/>
                  </a:cubicBezTo>
                  <a:lnTo>
                    <a:pt x="53163" y="18025"/>
                  </a:lnTo>
                  <a:cubicBezTo>
                    <a:pt x="52312" y="19818"/>
                    <a:pt x="51734" y="21763"/>
                    <a:pt x="51308" y="23739"/>
                  </a:cubicBezTo>
                  <a:cubicBezTo>
                    <a:pt x="51308" y="23800"/>
                    <a:pt x="51278" y="23982"/>
                    <a:pt x="51217" y="24225"/>
                  </a:cubicBezTo>
                  <a:cubicBezTo>
                    <a:pt x="51217" y="24408"/>
                    <a:pt x="51187" y="24590"/>
                    <a:pt x="51156" y="24773"/>
                  </a:cubicBezTo>
                  <a:cubicBezTo>
                    <a:pt x="51156" y="24773"/>
                    <a:pt x="51156" y="24742"/>
                    <a:pt x="51156" y="24742"/>
                  </a:cubicBezTo>
                  <a:cubicBezTo>
                    <a:pt x="51156" y="24864"/>
                    <a:pt x="51156" y="24985"/>
                    <a:pt x="51126" y="25107"/>
                  </a:cubicBezTo>
                  <a:cubicBezTo>
                    <a:pt x="51126" y="25137"/>
                    <a:pt x="51126" y="25168"/>
                    <a:pt x="51126" y="25198"/>
                  </a:cubicBezTo>
                  <a:cubicBezTo>
                    <a:pt x="51126" y="25380"/>
                    <a:pt x="51126" y="25532"/>
                    <a:pt x="51126" y="25715"/>
                  </a:cubicBezTo>
                  <a:cubicBezTo>
                    <a:pt x="51126" y="25867"/>
                    <a:pt x="51126" y="26019"/>
                    <a:pt x="51156" y="26171"/>
                  </a:cubicBezTo>
                  <a:cubicBezTo>
                    <a:pt x="51156" y="26232"/>
                    <a:pt x="51156" y="26292"/>
                    <a:pt x="51187" y="26384"/>
                  </a:cubicBezTo>
                  <a:lnTo>
                    <a:pt x="51248" y="26292"/>
                  </a:lnTo>
                  <a:cubicBezTo>
                    <a:pt x="51339" y="26171"/>
                    <a:pt x="51460" y="26019"/>
                    <a:pt x="51552" y="25897"/>
                  </a:cubicBezTo>
                  <a:cubicBezTo>
                    <a:pt x="51582" y="25867"/>
                    <a:pt x="51582" y="25867"/>
                    <a:pt x="51612" y="25836"/>
                  </a:cubicBezTo>
                  <a:cubicBezTo>
                    <a:pt x="52828" y="23952"/>
                    <a:pt x="54926" y="22827"/>
                    <a:pt x="56962" y="22007"/>
                  </a:cubicBezTo>
                  <a:lnTo>
                    <a:pt x="56962" y="22007"/>
                  </a:lnTo>
                  <a:cubicBezTo>
                    <a:pt x="55564" y="23192"/>
                    <a:pt x="54348" y="24590"/>
                    <a:pt x="53345" y="26110"/>
                  </a:cubicBezTo>
                  <a:cubicBezTo>
                    <a:pt x="53163" y="26444"/>
                    <a:pt x="53011" y="26748"/>
                    <a:pt x="52859" y="27083"/>
                  </a:cubicBezTo>
                  <a:cubicBezTo>
                    <a:pt x="52859" y="27083"/>
                    <a:pt x="52859" y="27113"/>
                    <a:pt x="52828" y="27113"/>
                  </a:cubicBezTo>
                  <a:cubicBezTo>
                    <a:pt x="52772" y="27255"/>
                    <a:pt x="52715" y="27397"/>
                    <a:pt x="52633" y="27539"/>
                  </a:cubicBezTo>
                  <a:lnTo>
                    <a:pt x="52615" y="27539"/>
                  </a:lnTo>
                  <a:cubicBezTo>
                    <a:pt x="52615" y="27554"/>
                    <a:pt x="52615" y="27561"/>
                    <a:pt x="52615" y="27569"/>
                  </a:cubicBezTo>
                  <a:cubicBezTo>
                    <a:pt x="52615" y="27553"/>
                    <a:pt x="52624" y="27546"/>
                    <a:pt x="52631" y="27542"/>
                  </a:cubicBezTo>
                  <a:lnTo>
                    <a:pt x="52631" y="27542"/>
                  </a:lnTo>
                  <a:cubicBezTo>
                    <a:pt x="52626" y="27551"/>
                    <a:pt x="52621" y="27560"/>
                    <a:pt x="52615" y="27569"/>
                  </a:cubicBezTo>
                  <a:cubicBezTo>
                    <a:pt x="52615" y="27577"/>
                    <a:pt x="52615" y="27584"/>
                    <a:pt x="52615" y="27599"/>
                  </a:cubicBezTo>
                  <a:cubicBezTo>
                    <a:pt x="52615" y="27599"/>
                    <a:pt x="52585" y="27630"/>
                    <a:pt x="52585" y="27630"/>
                  </a:cubicBezTo>
                  <a:cubicBezTo>
                    <a:pt x="52585" y="27660"/>
                    <a:pt x="52585" y="27660"/>
                    <a:pt x="52585" y="27660"/>
                  </a:cubicBezTo>
                  <a:cubicBezTo>
                    <a:pt x="52555" y="27660"/>
                    <a:pt x="52555" y="27691"/>
                    <a:pt x="52555" y="27691"/>
                  </a:cubicBezTo>
                  <a:cubicBezTo>
                    <a:pt x="52555" y="27721"/>
                    <a:pt x="52555" y="27721"/>
                    <a:pt x="52555" y="27721"/>
                  </a:cubicBezTo>
                  <a:lnTo>
                    <a:pt x="52524" y="27721"/>
                  </a:lnTo>
                  <a:cubicBezTo>
                    <a:pt x="52524" y="27721"/>
                    <a:pt x="52524" y="27721"/>
                    <a:pt x="52524" y="27751"/>
                  </a:cubicBezTo>
                  <a:cubicBezTo>
                    <a:pt x="52494" y="27843"/>
                    <a:pt x="52463" y="27903"/>
                    <a:pt x="52433" y="27994"/>
                  </a:cubicBezTo>
                  <a:lnTo>
                    <a:pt x="52403" y="27994"/>
                  </a:lnTo>
                  <a:lnTo>
                    <a:pt x="52403" y="28025"/>
                  </a:lnTo>
                  <a:cubicBezTo>
                    <a:pt x="52403" y="28055"/>
                    <a:pt x="52372" y="28086"/>
                    <a:pt x="52372" y="28146"/>
                  </a:cubicBezTo>
                  <a:cubicBezTo>
                    <a:pt x="52463" y="28086"/>
                    <a:pt x="52555" y="28055"/>
                    <a:pt x="52646" y="27994"/>
                  </a:cubicBezTo>
                  <a:cubicBezTo>
                    <a:pt x="52828" y="27934"/>
                    <a:pt x="52980" y="27843"/>
                    <a:pt x="53163" y="27782"/>
                  </a:cubicBezTo>
                  <a:cubicBezTo>
                    <a:pt x="53315" y="27721"/>
                    <a:pt x="53497" y="27630"/>
                    <a:pt x="53649" y="27569"/>
                  </a:cubicBezTo>
                  <a:cubicBezTo>
                    <a:pt x="53801" y="27539"/>
                    <a:pt x="53953" y="27447"/>
                    <a:pt x="54135" y="27447"/>
                  </a:cubicBezTo>
                  <a:cubicBezTo>
                    <a:pt x="54135" y="27417"/>
                    <a:pt x="54166" y="27417"/>
                    <a:pt x="54166" y="27417"/>
                  </a:cubicBezTo>
                  <a:cubicBezTo>
                    <a:pt x="55169" y="27143"/>
                    <a:pt x="56233" y="27022"/>
                    <a:pt x="57266" y="27022"/>
                  </a:cubicBezTo>
                  <a:cubicBezTo>
                    <a:pt x="55533" y="27660"/>
                    <a:pt x="53953" y="28694"/>
                    <a:pt x="52615" y="29970"/>
                  </a:cubicBezTo>
                  <a:cubicBezTo>
                    <a:pt x="52463" y="30153"/>
                    <a:pt x="52008" y="30487"/>
                    <a:pt x="51764" y="30791"/>
                  </a:cubicBezTo>
                  <a:cubicBezTo>
                    <a:pt x="50560" y="28381"/>
                    <a:pt x="48530" y="26844"/>
                    <a:pt x="46069" y="26844"/>
                  </a:cubicBezTo>
                  <a:cubicBezTo>
                    <a:pt x="45736" y="26844"/>
                    <a:pt x="45395" y="26873"/>
                    <a:pt x="45047" y="26931"/>
                  </a:cubicBezTo>
                  <a:cubicBezTo>
                    <a:pt x="45381" y="24073"/>
                    <a:pt x="43922" y="21338"/>
                    <a:pt x="42159" y="19210"/>
                  </a:cubicBezTo>
                  <a:lnTo>
                    <a:pt x="42159" y="19210"/>
                  </a:lnTo>
                  <a:cubicBezTo>
                    <a:pt x="43497" y="20122"/>
                    <a:pt x="44804" y="21155"/>
                    <a:pt x="45776" y="22462"/>
                  </a:cubicBezTo>
                  <a:cubicBezTo>
                    <a:pt x="45898" y="22675"/>
                    <a:pt x="46050" y="22918"/>
                    <a:pt x="46172" y="23131"/>
                  </a:cubicBezTo>
                  <a:cubicBezTo>
                    <a:pt x="46263" y="23283"/>
                    <a:pt x="46384" y="23466"/>
                    <a:pt x="46506" y="23618"/>
                  </a:cubicBezTo>
                  <a:cubicBezTo>
                    <a:pt x="46567" y="23709"/>
                    <a:pt x="46658" y="23830"/>
                    <a:pt x="46719" y="23921"/>
                  </a:cubicBezTo>
                  <a:cubicBezTo>
                    <a:pt x="46780" y="24013"/>
                    <a:pt x="46810" y="24134"/>
                    <a:pt x="46901" y="24225"/>
                  </a:cubicBezTo>
                  <a:cubicBezTo>
                    <a:pt x="46931" y="24317"/>
                    <a:pt x="46992" y="24377"/>
                    <a:pt x="47053" y="24469"/>
                  </a:cubicBezTo>
                  <a:cubicBezTo>
                    <a:pt x="47083" y="24377"/>
                    <a:pt x="47083" y="24286"/>
                    <a:pt x="47083" y="24165"/>
                  </a:cubicBezTo>
                  <a:lnTo>
                    <a:pt x="47083" y="24195"/>
                  </a:lnTo>
                  <a:cubicBezTo>
                    <a:pt x="47144" y="24073"/>
                    <a:pt x="47144" y="23891"/>
                    <a:pt x="47144" y="23739"/>
                  </a:cubicBezTo>
                  <a:cubicBezTo>
                    <a:pt x="47144" y="23618"/>
                    <a:pt x="47144" y="23496"/>
                    <a:pt x="47144" y="23405"/>
                  </a:cubicBezTo>
                  <a:cubicBezTo>
                    <a:pt x="47144" y="23293"/>
                    <a:pt x="47144" y="23156"/>
                    <a:pt x="47144" y="23040"/>
                  </a:cubicBezTo>
                  <a:cubicBezTo>
                    <a:pt x="47114" y="22827"/>
                    <a:pt x="47114" y="22614"/>
                    <a:pt x="47083" y="22402"/>
                  </a:cubicBezTo>
                  <a:cubicBezTo>
                    <a:pt x="47023" y="22067"/>
                    <a:pt x="46962" y="21794"/>
                    <a:pt x="46962" y="21672"/>
                  </a:cubicBezTo>
                  <a:cubicBezTo>
                    <a:pt x="46780" y="20092"/>
                    <a:pt x="46293" y="18602"/>
                    <a:pt x="45746" y="17113"/>
                  </a:cubicBezTo>
                  <a:close/>
                  <a:moveTo>
                    <a:pt x="37417" y="34090"/>
                  </a:moveTo>
                  <a:lnTo>
                    <a:pt x="37417" y="34090"/>
                  </a:lnTo>
                  <a:cubicBezTo>
                    <a:pt x="37719" y="34253"/>
                    <a:pt x="38044" y="34324"/>
                    <a:pt x="38370" y="34324"/>
                  </a:cubicBezTo>
                  <a:cubicBezTo>
                    <a:pt x="38560" y="34324"/>
                    <a:pt x="38751" y="34300"/>
                    <a:pt x="38937" y="34256"/>
                  </a:cubicBezTo>
                  <a:cubicBezTo>
                    <a:pt x="39573" y="34190"/>
                    <a:pt x="40208" y="34140"/>
                    <a:pt x="40832" y="34140"/>
                  </a:cubicBezTo>
                  <a:cubicBezTo>
                    <a:pt x="41074" y="34140"/>
                    <a:pt x="41314" y="34148"/>
                    <a:pt x="41551" y="34165"/>
                  </a:cubicBezTo>
                  <a:cubicBezTo>
                    <a:pt x="41612" y="34165"/>
                    <a:pt x="41643" y="34165"/>
                    <a:pt x="41703" y="34195"/>
                  </a:cubicBezTo>
                  <a:cubicBezTo>
                    <a:pt x="41703" y="34195"/>
                    <a:pt x="41703" y="34226"/>
                    <a:pt x="41734" y="34226"/>
                  </a:cubicBezTo>
                  <a:cubicBezTo>
                    <a:pt x="41764" y="34226"/>
                    <a:pt x="41825" y="34256"/>
                    <a:pt x="41855" y="34256"/>
                  </a:cubicBezTo>
                  <a:cubicBezTo>
                    <a:pt x="41916" y="34286"/>
                    <a:pt x="41977" y="34317"/>
                    <a:pt x="42038" y="34347"/>
                  </a:cubicBezTo>
                  <a:cubicBezTo>
                    <a:pt x="42159" y="34408"/>
                    <a:pt x="42311" y="34469"/>
                    <a:pt x="42433" y="34499"/>
                  </a:cubicBezTo>
                  <a:cubicBezTo>
                    <a:pt x="41916" y="34773"/>
                    <a:pt x="41582" y="35289"/>
                    <a:pt x="41065" y="35563"/>
                  </a:cubicBezTo>
                  <a:cubicBezTo>
                    <a:pt x="40660" y="35759"/>
                    <a:pt x="40187" y="35876"/>
                    <a:pt x="39722" y="35876"/>
                  </a:cubicBezTo>
                  <a:cubicBezTo>
                    <a:pt x="39106" y="35876"/>
                    <a:pt x="38502" y="35670"/>
                    <a:pt x="38086" y="35168"/>
                  </a:cubicBezTo>
                  <a:cubicBezTo>
                    <a:pt x="37843" y="34894"/>
                    <a:pt x="37630" y="34530"/>
                    <a:pt x="37509" y="34195"/>
                  </a:cubicBezTo>
                  <a:cubicBezTo>
                    <a:pt x="37484" y="34145"/>
                    <a:pt x="37459" y="34116"/>
                    <a:pt x="37417" y="34090"/>
                  </a:cubicBezTo>
                  <a:close/>
                  <a:moveTo>
                    <a:pt x="37548" y="35481"/>
                  </a:moveTo>
                  <a:cubicBezTo>
                    <a:pt x="38457" y="36390"/>
                    <a:pt x="39335" y="37360"/>
                    <a:pt x="39971" y="38511"/>
                  </a:cubicBezTo>
                  <a:cubicBezTo>
                    <a:pt x="39849" y="38572"/>
                    <a:pt x="39697" y="38663"/>
                    <a:pt x="39545" y="38694"/>
                  </a:cubicBezTo>
                  <a:cubicBezTo>
                    <a:pt x="39485" y="38663"/>
                    <a:pt x="39393" y="38663"/>
                    <a:pt x="39333" y="38603"/>
                  </a:cubicBezTo>
                  <a:cubicBezTo>
                    <a:pt x="38431" y="37821"/>
                    <a:pt x="37826" y="36682"/>
                    <a:pt x="37548" y="35481"/>
                  </a:cubicBezTo>
                  <a:close/>
                  <a:moveTo>
                    <a:pt x="25818" y="35642"/>
                  </a:moveTo>
                  <a:cubicBezTo>
                    <a:pt x="26442" y="35642"/>
                    <a:pt x="27055" y="35878"/>
                    <a:pt x="27509" y="36384"/>
                  </a:cubicBezTo>
                  <a:cubicBezTo>
                    <a:pt x="27965" y="36779"/>
                    <a:pt x="27995" y="37326"/>
                    <a:pt x="27995" y="37873"/>
                  </a:cubicBezTo>
                  <a:cubicBezTo>
                    <a:pt x="27752" y="37934"/>
                    <a:pt x="27478" y="38025"/>
                    <a:pt x="27174" y="38177"/>
                  </a:cubicBezTo>
                  <a:cubicBezTo>
                    <a:pt x="26962" y="38268"/>
                    <a:pt x="26354" y="38724"/>
                    <a:pt x="26141" y="39119"/>
                  </a:cubicBezTo>
                  <a:cubicBezTo>
                    <a:pt x="25807" y="38897"/>
                    <a:pt x="25397" y="38751"/>
                    <a:pt x="24888" y="38751"/>
                  </a:cubicBezTo>
                  <a:cubicBezTo>
                    <a:pt x="24840" y="38751"/>
                    <a:pt x="24792" y="38752"/>
                    <a:pt x="24743" y="38755"/>
                  </a:cubicBezTo>
                  <a:cubicBezTo>
                    <a:pt x="24651" y="38755"/>
                    <a:pt x="24560" y="38755"/>
                    <a:pt x="24469" y="38785"/>
                  </a:cubicBezTo>
                  <a:cubicBezTo>
                    <a:pt x="24287" y="38086"/>
                    <a:pt x="23922" y="37630"/>
                    <a:pt x="23466" y="37387"/>
                  </a:cubicBezTo>
                  <a:cubicBezTo>
                    <a:pt x="23496" y="37265"/>
                    <a:pt x="23496" y="37113"/>
                    <a:pt x="23588" y="37022"/>
                  </a:cubicBezTo>
                  <a:cubicBezTo>
                    <a:pt x="23740" y="36596"/>
                    <a:pt x="24074" y="36232"/>
                    <a:pt x="24469" y="36019"/>
                  </a:cubicBezTo>
                  <a:cubicBezTo>
                    <a:pt x="24884" y="35773"/>
                    <a:pt x="25354" y="35642"/>
                    <a:pt x="25818" y="35642"/>
                  </a:cubicBezTo>
                  <a:close/>
                  <a:moveTo>
                    <a:pt x="22093" y="37534"/>
                  </a:moveTo>
                  <a:cubicBezTo>
                    <a:pt x="22695" y="37534"/>
                    <a:pt x="23380" y="37685"/>
                    <a:pt x="23740" y="38238"/>
                  </a:cubicBezTo>
                  <a:cubicBezTo>
                    <a:pt x="24287" y="38967"/>
                    <a:pt x="24195" y="40183"/>
                    <a:pt x="23557" y="40700"/>
                  </a:cubicBezTo>
                  <a:cubicBezTo>
                    <a:pt x="23221" y="40476"/>
                    <a:pt x="22828" y="40355"/>
                    <a:pt x="22441" y="40355"/>
                  </a:cubicBezTo>
                  <a:cubicBezTo>
                    <a:pt x="21988" y="40355"/>
                    <a:pt x="21545" y="40521"/>
                    <a:pt x="21217" y="40882"/>
                  </a:cubicBezTo>
                  <a:cubicBezTo>
                    <a:pt x="21186" y="40852"/>
                    <a:pt x="21126" y="40852"/>
                    <a:pt x="21065" y="40852"/>
                  </a:cubicBezTo>
                  <a:cubicBezTo>
                    <a:pt x="20457" y="40457"/>
                    <a:pt x="20062" y="39606"/>
                    <a:pt x="20274" y="38876"/>
                  </a:cubicBezTo>
                  <a:cubicBezTo>
                    <a:pt x="20518" y="38207"/>
                    <a:pt x="21186" y="37599"/>
                    <a:pt x="21916" y="37539"/>
                  </a:cubicBezTo>
                  <a:cubicBezTo>
                    <a:pt x="21974" y="37536"/>
                    <a:pt x="22033" y="37534"/>
                    <a:pt x="22093" y="37534"/>
                  </a:cubicBezTo>
                  <a:close/>
                  <a:moveTo>
                    <a:pt x="31913" y="38575"/>
                  </a:moveTo>
                  <a:cubicBezTo>
                    <a:pt x="32250" y="38575"/>
                    <a:pt x="32599" y="38685"/>
                    <a:pt x="32889" y="38846"/>
                  </a:cubicBezTo>
                  <a:cubicBezTo>
                    <a:pt x="33618" y="39362"/>
                    <a:pt x="33557" y="40548"/>
                    <a:pt x="32980" y="41156"/>
                  </a:cubicBezTo>
                  <a:cubicBezTo>
                    <a:pt x="32889" y="41277"/>
                    <a:pt x="32797" y="41429"/>
                    <a:pt x="32646" y="41490"/>
                  </a:cubicBezTo>
                  <a:cubicBezTo>
                    <a:pt x="32190" y="40973"/>
                    <a:pt x="31521" y="40639"/>
                    <a:pt x="30822" y="40578"/>
                  </a:cubicBezTo>
                  <a:cubicBezTo>
                    <a:pt x="30943" y="40092"/>
                    <a:pt x="30943" y="39636"/>
                    <a:pt x="30822" y="39210"/>
                  </a:cubicBezTo>
                  <a:cubicBezTo>
                    <a:pt x="30913" y="39119"/>
                    <a:pt x="30974" y="38967"/>
                    <a:pt x="31065" y="38876"/>
                  </a:cubicBezTo>
                  <a:lnTo>
                    <a:pt x="31095" y="38876"/>
                  </a:lnTo>
                  <a:cubicBezTo>
                    <a:pt x="31324" y="38662"/>
                    <a:pt x="31613" y="38575"/>
                    <a:pt x="31913" y="38575"/>
                  </a:cubicBezTo>
                  <a:close/>
                  <a:moveTo>
                    <a:pt x="28703" y="38241"/>
                  </a:moveTo>
                  <a:cubicBezTo>
                    <a:pt x="29319" y="38241"/>
                    <a:pt x="29909" y="38473"/>
                    <a:pt x="30275" y="39028"/>
                  </a:cubicBezTo>
                  <a:cubicBezTo>
                    <a:pt x="30852" y="40244"/>
                    <a:pt x="29971" y="41703"/>
                    <a:pt x="28846" y="42250"/>
                  </a:cubicBezTo>
                  <a:cubicBezTo>
                    <a:pt x="28724" y="42311"/>
                    <a:pt x="28572" y="42341"/>
                    <a:pt x="28451" y="42402"/>
                  </a:cubicBezTo>
                  <a:lnTo>
                    <a:pt x="28360" y="42220"/>
                  </a:lnTo>
                  <a:cubicBezTo>
                    <a:pt x="28269" y="41976"/>
                    <a:pt x="27569" y="41186"/>
                    <a:pt x="27113" y="41065"/>
                  </a:cubicBezTo>
                  <a:cubicBezTo>
                    <a:pt x="27144" y="40457"/>
                    <a:pt x="26931" y="39849"/>
                    <a:pt x="26506" y="39423"/>
                  </a:cubicBezTo>
                  <a:cubicBezTo>
                    <a:pt x="26627" y="39271"/>
                    <a:pt x="26718" y="39028"/>
                    <a:pt x="26870" y="38937"/>
                  </a:cubicBezTo>
                  <a:cubicBezTo>
                    <a:pt x="27344" y="38511"/>
                    <a:pt x="28038" y="38241"/>
                    <a:pt x="28703" y="38241"/>
                  </a:cubicBezTo>
                  <a:close/>
                  <a:moveTo>
                    <a:pt x="24865" y="39207"/>
                  </a:moveTo>
                  <a:cubicBezTo>
                    <a:pt x="27036" y="39207"/>
                    <a:pt x="27377" y="42378"/>
                    <a:pt x="25168" y="42736"/>
                  </a:cubicBezTo>
                  <a:cubicBezTo>
                    <a:pt x="25066" y="42775"/>
                    <a:pt x="24970" y="42791"/>
                    <a:pt x="24874" y="42791"/>
                  </a:cubicBezTo>
                  <a:cubicBezTo>
                    <a:pt x="24741" y="42791"/>
                    <a:pt x="24610" y="42759"/>
                    <a:pt x="24469" y="42706"/>
                  </a:cubicBezTo>
                  <a:cubicBezTo>
                    <a:pt x="24560" y="42007"/>
                    <a:pt x="24317" y="41399"/>
                    <a:pt x="23892" y="40973"/>
                  </a:cubicBezTo>
                  <a:cubicBezTo>
                    <a:pt x="24378" y="40578"/>
                    <a:pt x="24591" y="39849"/>
                    <a:pt x="24560" y="39241"/>
                  </a:cubicBezTo>
                  <a:cubicBezTo>
                    <a:pt x="24621" y="39210"/>
                    <a:pt x="24682" y="39210"/>
                    <a:pt x="24743" y="39210"/>
                  </a:cubicBezTo>
                  <a:cubicBezTo>
                    <a:pt x="24784" y="39208"/>
                    <a:pt x="24825" y="39207"/>
                    <a:pt x="24865" y="39207"/>
                  </a:cubicBezTo>
                  <a:close/>
                  <a:moveTo>
                    <a:pt x="22554" y="40761"/>
                  </a:moveTo>
                  <a:cubicBezTo>
                    <a:pt x="23861" y="40943"/>
                    <a:pt x="24530" y="42524"/>
                    <a:pt x="23648" y="43557"/>
                  </a:cubicBezTo>
                  <a:cubicBezTo>
                    <a:pt x="23588" y="43587"/>
                    <a:pt x="23557" y="43618"/>
                    <a:pt x="23496" y="43648"/>
                  </a:cubicBezTo>
                  <a:cubicBezTo>
                    <a:pt x="22828" y="43527"/>
                    <a:pt x="22129" y="43344"/>
                    <a:pt x="21490" y="43101"/>
                  </a:cubicBezTo>
                  <a:cubicBezTo>
                    <a:pt x="21460" y="43071"/>
                    <a:pt x="21460" y="43040"/>
                    <a:pt x="21429" y="43010"/>
                  </a:cubicBezTo>
                  <a:cubicBezTo>
                    <a:pt x="21247" y="42828"/>
                    <a:pt x="21186" y="42584"/>
                    <a:pt x="21156" y="42311"/>
                  </a:cubicBezTo>
                  <a:cubicBezTo>
                    <a:pt x="21126" y="41551"/>
                    <a:pt x="21733" y="40761"/>
                    <a:pt x="22554" y="40761"/>
                  </a:cubicBezTo>
                  <a:close/>
                  <a:moveTo>
                    <a:pt x="27053" y="41521"/>
                  </a:moveTo>
                  <a:cubicBezTo>
                    <a:pt x="27113" y="41551"/>
                    <a:pt x="27174" y="41581"/>
                    <a:pt x="27235" y="41612"/>
                  </a:cubicBezTo>
                  <a:cubicBezTo>
                    <a:pt x="27934" y="42098"/>
                    <a:pt x="28360" y="42980"/>
                    <a:pt x="28360" y="43831"/>
                  </a:cubicBezTo>
                  <a:cubicBezTo>
                    <a:pt x="28360" y="44013"/>
                    <a:pt x="28329" y="44165"/>
                    <a:pt x="28299" y="44347"/>
                  </a:cubicBezTo>
                  <a:cubicBezTo>
                    <a:pt x="28269" y="44347"/>
                    <a:pt x="28269" y="44378"/>
                    <a:pt x="28269" y="44378"/>
                  </a:cubicBezTo>
                  <a:cubicBezTo>
                    <a:pt x="27661" y="44317"/>
                    <a:pt x="27053" y="44226"/>
                    <a:pt x="26445" y="44135"/>
                  </a:cubicBezTo>
                  <a:cubicBezTo>
                    <a:pt x="25654" y="44043"/>
                    <a:pt x="24834" y="43922"/>
                    <a:pt x="24044" y="43770"/>
                  </a:cubicBezTo>
                  <a:cubicBezTo>
                    <a:pt x="24195" y="43587"/>
                    <a:pt x="24287" y="43344"/>
                    <a:pt x="24378" y="43162"/>
                  </a:cubicBezTo>
                  <a:cubicBezTo>
                    <a:pt x="24408" y="43162"/>
                    <a:pt x="24439" y="43192"/>
                    <a:pt x="24469" y="43192"/>
                  </a:cubicBezTo>
                  <a:lnTo>
                    <a:pt x="24439" y="43162"/>
                  </a:lnTo>
                  <a:lnTo>
                    <a:pt x="24439" y="43162"/>
                  </a:lnTo>
                  <a:cubicBezTo>
                    <a:pt x="24560" y="43192"/>
                    <a:pt x="24682" y="43192"/>
                    <a:pt x="24773" y="43192"/>
                  </a:cubicBezTo>
                  <a:cubicBezTo>
                    <a:pt x="24838" y="43197"/>
                    <a:pt x="24902" y="43199"/>
                    <a:pt x="24965" y="43199"/>
                  </a:cubicBezTo>
                  <a:cubicBezTo>
                    <a:pt x="26129" y="43199"/>
                    <a:pt x="26851" y="42415"/>
                    <a:pt x="27053" y="41521"/>
                  </a:cubicBezTo>
                  <a:close/>
                  <a:moveTo>
                    <a:pt x="30639" y="41004"/>
                  </a:moveTo>
                  <a:cubicBezTo>
                    <a:pt x="32494" y="41125"/>
                    <a:pt x="33466" y="43010"/>
                    <a:pt x="32463" y="44560"/>
                  </a:cubicBezTo>
                  <a:cubicBezTo>
                    <a:pt x="32402" y="44651"/>
                    <a:pt x="32281" y="44773"/>
                    <a:pt x="32190" y="44864"/>
                  </a:cubicBezTo>
                  <a:cubicBezTo>
                    <a:pt x="31035" y="44742"/>
                    <a:pt x="29879" y="44590"/>
                    <a:pt x="28724" y="44438"/>
                  </a:cubicBezTo>
                  <a:cubicBezTo>
                    <a:pt x="28724" y="44408"/>
                    <a:pt x="28724" y="44408"/>
                    <a:pt x="28724" y="44378"/>
                  </a:cubicBezTo>
                  <a:cubicBezTo>
                    <a:pt x="28876" y="43861"/>
                    <a:pt x="28816" y="43314"/>
                    <a:pt x="28633" y="42797"/>
                  </a:cubicBezTo>
                  <a:cubicBezTo>
                    <a:pt x="29089" y="42797"/>
                    <a:pt x="29910" y="42098"/>
                    <a:pt x="30123" y="41855"/>
                  </a:cubicBezTo>
                  <a:cubicBezTo>
                    <a:pt x="30335" y="41581"/>
                    <a:pt x="30518" y="41308"/>
                    <a:pt x="30639" y="41004"/>
                  </a:cubicBezTo>
                  <a:close/>
                  <a:moveTo>
                    <a:pt x="32577" y="31826"/>
                  </a:moveTo>
                  <a:cubicBezTo>
                    <a:pt x="32969" y="31826"/>
                    <a:pt x="33389" y="31936"/>
                    <a:pt x="33831" y="32189"/>
                  </a:cubicBezTo>
                  <a:cubicBezTo>
                    <a:pt x="35077" y="32767"/>
                    <a:pt x="36111" y="33861"/>
                    <a:pt x="36962" y="34925"/>
                  </a:cubicBezTo>
                  <a:cubicBezTo>
                    <a:pt x="36992" y="35198"/>
                    <a:pt x="37022" y="35472"/>
                    <a:pt x="37114" y="35745"/>
                  </a:cubicBezTo>
                  <a:cubicBezTo>
                    <a:pt x="37509" y="36870"/>
                    <a:pt x="37995" y="38116"/>
                    <a:pt x="38968" y="38876"/>
                  </a:cubicBezTo>
                  <a:cubicBezTo>
                    <a:pt x="38329" y="38876"/>
                    <a:pt x="37722" y="38937"/>
                    <a:pt x="37205" y="39362"/>
                  </a:cubicBezTo>
                  <a:cubicBezTo>
                    <a:pt x="35442" y="40761"/>
                    <a:pt x="35290" y="43709"/>
                    <a:pt x="36810" y="45350"/>
                  </a:cubicBezTo>
                  <a:cubicBezTo>
                    <a:pt x="35442" y="45229"/>
                    <a:pt x="34104" y="45107"/>
                    <a:pt x="32767" y="44955"/>
                  </a:cubicBezTo>
                  <a:cubicBezTo>
                    <a:pt x="32980" y="44651"/>
                    <a:pt x="33132" y="44165"/>
                    <a:pt x="33223" y="43952"/>
                  </a:cubicBezTo>
                  <a:cubicBezTo>
                    <a:pt x="33466" y="43223"/>
                    <a:pt x="33314" y="42463"/>
                    <a:pt x="32919" y="41885"/>
                  </a:cubicBezTo>
                  <a:cubicBezTo>
                    <a:pt x="33162" y="41733"/>
                    <a:pt x="33405" y="41369"/>
                    <a:pt x="33527" y="41186"/>
                  </a:cubicBezTo>
                  <a:cubicBezTo>
                    <a:pt x="34074" y="40396"/>
                    <a:pt x="34013" y="39119"/>
                    <a:pt x="33223" y="38511"/>
                  </a:cubicBezTo>
                  <a:cubicBezTo>
                    <a:pt x="32838" y="38266"/>
                    <a:pt x="32373" y="38112"/>
                    <a:pt x="31914" y="38112"/>
                  </a:cubicBezTo>
                  <a:cubicBezTo>
                    <a:pt x="31575" y="38112"/>
                    <a:pt x="31240" y="38196"/>
                    <a:pt x="30943" y="38390"/>
                  </a:cubicBezTo>
                  <a:cubicBezTo>
                    <a:pt x="30822" y="38481"/>
                    <a:pt x="30670" y="38603"/>
                    <a:pt x="30579" y="38755"/>
                  </a:cubicBezTo>
                  <a:cubicBezTo>
                    <a:pt x="30305" y="38299"/>
                    <a:pt x="29819" y="37964"/>
                    <a:pt x="29241" y="37843"/>
                  </a:cubicBezTo>
                  <a:cubicBezTo>
                    <a:pt x="29272" y="37812"/>
                    <a:pt x="29302" y="37751"/>
                    <a:pt x="29332" y="37691"/>
                  </a:cubicBezTo>
                  <a:cubicBezTo>
                    <a:pt x="29393" y="36779"/>
                    <a:pt x="29424" y="35837"/>
                    <a:pt x="29636" y="34955"/>
                  </a:cubicBezTo>
                  <a:cubicBezTo>
                    <a:pt x="29998" y="33438"/>
                    <a:pt x="31084" y="31826"/>
                    <a:pt x="32577" y="31826"/>
                  </a:cubicBezTo>
                  <a:close/>
                  <a:moveTo>
                    <a:pt x="46128" y="27312"/>
                  </a:moveTo>
                  <a:cubicBezTo>
                    <a:pt x="49212" y="27312"/>
                    <a:pt x="51192" y="29851"/>
                    <a:pt x="52068" y="32706"/>
                  </a:cubicBezTo>
                  <a:cubicBezTo>
                    <a:pt x="52524" y="34925"/>
                    <a:pt x="52190" y="37296"/>
                    <a:pt x="51795" y="39514"/>
                  </a:cubicBezTo>
                  <a:cubicBezTo>
                    <a:pt x="51521" y="41460"/>
                    <a:pt x="50974" y="43496"/>
                    <a:pt x="49546" y="44894"/>
                  </a:cubicBezTo>
                  <a:cubicBezTo>
                    <a:pt x="48147" y="45198"/>
                    <a:pt x="46719" y="45320"/>
                    <a:pt x="45290" y="45442"/>
                  </a:cubicBezTo>
                  <a:cubicBezTo>
                    <a:pt x="45472" y="45168"/>
                    <a:pt x="45655" y="44834"/>
                    <a:pt x="45716" y="44712"/>
                  </a:cubicBezTo>
                  <a:cubicBezTo>
                    <a:pt x="47329" y="41888"/>
                    <a:pt x="46444" y="37066"/>
                    <a:pt x="43124" y="37066"/>
                  </a:cubicBezTo>
                  <a:cubicBezTo>
                    <a:pt x="42692" y="37066"/>
                    <a:pt x="42218" y="37147"/>
                    <a:pt x="41703" y="37326"/>
                  </a:cubicBezTo>
                  <a:cubicBezTo>
                    <a:pt x="41217" y="37539"/>
                    <a:pt x="40792" y="37903"/>
                    <a:pt x="40366" y="38238"/>
                  </a:cubicBezTo>
                  <a:cubicBezTo>
                    <a:pt x="40092" y="37599"/>
                    <a:pt x="39089" y="36505"/>
                    <a:pt x="38907" y="36262"/>
                  </a:cubicBezTo>
                  <a:cubicBezTo>
                    <a:pt x="38907" y="36232"/>
                    <a:pt x="38877" y="36232"/>
                    <a:pt x="38877" y="36201"/>
                  </a:cubicBezTo>
                  <a:lnTo>
                    <a:pt x="38877" y="36201"/>
                  </a:lnTo>
                  <a:cubicBezTo>
                    <a:pt x="39059" y="36262"/>
                    <a:pt x="39241" y="36323"/>
                    <a:pt x="39424" y="36323"/>
                  </a:cubicBezTo>
                  <a:lnTo>
                    <a:pt x="39485" y="36323"/>
                  </a:lnTo>
                  <a:cubicBezTo>
                    <a:pt x="39556" y="36327"/>
                    <a:pt x="39627" y="36329"/>
                    <a:pt x="39699" y="36329"/>
                  </a:cubicBezTo>
                  <a:cubicBezTo>
                    <a:pt x="40211" y="36329"/>
                    <a:pt x="40737" y="36232"/>
                    <a:pt x="41217" y="36019"/>
                  </a:cubicBezTo>
                  <a:cubicBezTo>
                    <a:pt x="41734" y="35806"/>
                    <a:pt x="42007" y="35320"/>
                    <a:pt x="42463" y="35016"/>
                  </a:cubicBezTo>
                  <a:cubicBezTo>
                    <a:pt x="42676" y="34864"/>
                    <a:pt x="42950" y="34742"/>
                    <a:pt x="43193" y="34621"/>
                  </a:cubicBezTo>
                  <a:cubicBezTo>
                    <a:pt x="43102" y="34560"/>
                    <a:pt x="43041" y="34530"/>
                    <a:pt x="42980" y="34469"/>
                  </a:cubicBezTo>
                  <a:cubicBezTo>
                    <a:pt x="42889" y="34438"/>
                    <a:pt x="42798" y="34378"/>
                    <a:pt x="42737" y="34317"/>
                  </a:cubicBezTo>
                  <a:cubicBezTo>
                    <a:pt x="42646" y="34256"/>
                    <a:pt x="42554" y="34195"/>
                    <a:pt x="42463" y="34134"/>
                  </a:cubicBezTo>
                  <a:cubicBezTo>
                    <a:pt x="42342" y="34074"/>
                    <a:pt x="42220" y="34013"/>
                    <a:pt x="42099" y="33952"/>
                  </a:cubicBezTo>
                  <a:lnTo>
                    <a:pt x="42068" y="33952"/>
                  </a:lnTo>
                  <a:cubicBezTo>
                    <a:pt x="42038" y="33922"/>
                    <a:pt x="42007" y="33922"/>
                    <a:pt x="41977" y="33891"/>
                  </a:cubicBezTo>
                  <a:lnTo>
                    <a:pt x="41947" y="33891"/>
                  </a:lnTo>
                  <a:cubicBezTo>
                    <a:pt x="41916" y="33861"/>
                    <a:pt x="41886" y="33861"/>
                    <a:pt x="41855" y="33861"/>
                  </a:cubicBezTo>
                  <a:cubicBezTo>
                    <a:pt x="41795" y="33830"/>
                    <a:pt x="41734" y="33830"/>
                    <a:pt x="41673" y="33800"/>
                  </a:cubicBezTo>
                  <a:cubicBezTo>
                    <a:pt x="41612" y="33800"/>
                    <a:pt x="41551" y="33770"/>
                    <a:pt x="41460" y="33770"/>
                  </a:cubicBezTo>
                  <a:cubicBezTo>
                    <a:pt x="41278" y="33739"/>
                    <a:pt x="41096" y="33709"/>
                    <a:pt x="40944" y="33678"/>
                  </a:cubicBezTo>
                  <a:lnTo>
                    <a:pt x="40913" y="33678"/>
                  </a:lnTo>
                  <a:cubicBezTo>
                    <a:pt x="40062" y="33678"/>
                    <a:pt x="39181" y="33800"/>
                    <a:pt x="38329" y="33861"/>
                  </a:cubicBezTo>
                  <a:cubicBezTo>
                    <a:pt x="38390" y="33770"/>
                    <a:pt x="38421" y="33648"/>
                    <a:pt x="38451" y="33557"/>
                  </a:cubicBezTo>
                  <a:cubicBezTo>
                    <a:pt x="39728" y="30669"/>
                    <a:pt x="42099" y="27751"/>
                    <a:pt x="45412" y="27356"/>
                  </a:cubicBezTo>
                  <a:cubicBezTo>
                    <a:pt x="45657" y="27326"/>
                    <a:pt x="45896" y="27312"/>
                    <a:pt x="46128" y="27312"/>
                  </a:cubicBezTo>
                  <a:close/>
                  <a:moveTo>
                    <a:pt x="43041" y="37491"/>
                  </a:moveTo>
                  <a:cubicBezTo>
                    <a:pt x="44957" y="37491"/>
                    <a:pt x="46155" y="39618"/>
                    <a:pt x="46080" y="41642"/>
                  </a:cubicBezTo>
                  <a:cubicBezTo>
                    <a:pt x="45989" y="42980"/>
                    <a:pt x="45564" y="44438"/>
                    <a:pt x="44621" y="45442"/>
                  </a:cubicBezTo>
                  <a:cubicBezTo>
                    <a:pt x="44621" y="45442"/>
                    <a:pt x="44621" y="45472"/>
                    <a:pt x="44591" y="45472"/>
                  </a:cubicBezTo>
                  <a:cubicBezTo>
                    <a:pt x="44530" y="45472"/>
                    <a:pt x="44439" y="45502"/>
                    <a:pt x="44378" y="45502"/>
                  </a:cubicBezTo>
                  <a:cubicBezTo>
                    <a:pt x="43560" y="45545"/>
                    <a:pt x="42745" y="45566"/>
                    <a:pt x="41932" y="45566"/>
                  </a:cubicBezTo>
                  <a:cubicBezTo>
                    <a:pt x="40449" y="45566"/>
                    <a:pt x="38970" y="45499"/>
                    <a:pt x="37478" y="45381"/>
                  </a:cubicBezTo>
                  <a:cubicBezTo>
                    <a:pt x="37478" y="45381"/>
                    <a:pt x="37448" y="45350"/>
                    <a:pt x="37418" y="45320"/>
                  </a:cubicBezTo>
                  <a:cubicBezTo>
                    <a:pt x="37296" y="45198"/>
                    <a:pt x="37174" y="45077"/>
                    <a:pt x="37053" y="44955"/>
                  </a:cubicBezTo>
                  <a:cubicBezTo>
                    <a:pt x="35807" y="43466"/>
                    <a:pt x="35959" y="40943"/>
                    <a:pt x="37478" y="39697"/>
                  </a:cubicBezTo>
                  <a:cubicBezTo>
                    <a:pt x="37965" y="39343"/>
                    <a:pt x="38548" y="39295"/>
                    <a:pt x="39133" y="39295"/>
                  </a:cubicBezTo>
                  <a:cubicBezTo>
                    <a:pt x="39353" y="39295"/>
                    <a:pt x="39573" y="39302"/>
                    <a:pt x="39788" y="39302"/>
                  </a:cubicBezTo>
                  <a:cubicBezTo>
                    <a:pt x="39819" y="39302"/>
                    <a:pt x="39880" y="39271"/>
                    <a:pt x="39910" y="39271"/>
                  </a:cubicBezTo>
                  <a:lnTo>
                    <a:pt x="39940" y="39271"/>
                  </a:lnTo>
                  <a:cubicBezTo>
                    <a:pt x="39971" y="39271"/>
                    <a:pt x="40001" y="39271"/>
                    <a:pt x="40001" y="39241"/>
                  </a:cubicBezTo>
                  <a:lnTo>
                    <a:pt x="40032" y="39241"/>
                  </a:lnTo>
                  <a:cubicBezTo>
                    <a:pt x="40092" y="39241"/>
                    <a:pt x="40184" y="39210"/>
                    <a:pt x="40275" y="39150"/>
                  </a:cubicBezTo>
                  <a:cubicBezTo>
                    <a:pt x="40336" y="39119"/>
                    <a:pt x="40396" y="39089"/>
                    <a:pt x="40488" y="39058"/>
                  </a:cubicBezTo>
                  <a:lnTo>
                    <a:pt x="40457" y="39058"/>
                  </a:lnTo>
                  <a:cubicBezTo>
                    <a:pt x="40488" y="39028"/>
                    <a:pt x="40518" y="38998"/>
                    <a:pt x="40579" y="38998"/>
                  </a:cubicBezTo>
                  <a:cubicBezTo>
                    <a:pt x="40579" y="38998"/>
                    <a:pt x="40579" y="38967"/>
                    <a:pt x="40579" y="38967"/>
                  </a:cubicBezTo>
                  <a:lnTo>
                    <a:pt x="40609" y="38967"/>
                  </a:lnTo>
                  <a:cubicBezTo>
                    <a:pt x="40609" y="38967"/>
                    <a:pt x="40609" y="38967"/>
                    <a:pt x="40609" y="38937"/>
                  </a:cubicBezTo>
                  <a:lnTo>
                    <a:pt x="40640" y="38937"/>
                  </a:lnTo>
                  <a:cubicBezTo>
                    <a:pt x="40640" y="38937"/>
                    <a:pt x="40670" y="38906"/>
                    <a:pt x="40670" y="38906"/>
                  </a:cubicBezTo>
                  <a:cubicBezTo>
                    <a:pt x="40731" y="38876"/>
                    <a:pt x="40792" y="38815"/>
                    <a:pt x="40822" y="38785"/>
                  </a:cubicBezTo>
                  <a:cubicBezTo>
                    <a:pt x="40792" y="38755"/>
                    <a:pt x="40731" y="38755"/>
                    <a:pt x="40670" y="38755"/>
                  </a:cubicBezTo>
                  <a:cubicBezTo>
                    <a:pt x="40548" y="38785"/>
                    <a:pt x="40427" y="38815"/>
                    <a:pt x="40275" y="38846"/>
                  </a:cubicBezTo>
                  <a:cubicBezTo>
                    <a:pt x="40852" y="38451"/>
                    <a:pt x="41430" y="37934"/>
                    <a:pt x="41703" y="37812"/>
                  </a:cubicBezTo>
                  <a:cubicBezTo>
                    <a:pt x="42179" y="37591"/>
                    <a:pt x="42627" y="37491"/>
                    <a:pt x="43041" y="37491"/>
                  </a:cubicBezTo>
                  <a:close/>
                  <a:moveTo>
                    <a:pt x="7812" y="7143"/>
                  </a:moveTo>
                  <a:cubicBezTo>
                    <a:pt x="8572" y="7143"/>
                    <a:pt x="9362" y="7174"/>
                    <a:pt x="10122" y="7174"/>
                  </a:cubicBezTo>
                  <a:cubicBezTo>
                    <a:pt x="12828" y="7234"/>
                    <a:pt x="15533" y="7295"/>
                    <a:pt x="18268" y="7325"/>
                  </a:cubicBezTo>
                  <a:cubicBezTo>
                    <a:pt x="20882" y="7386"/>
                    <a:pt x="23496" y="7417"/>
                    <a:pt x="26110" y="7477"/>
                  </a:cubicBezTo>
                  <a:cubicBezTo>
                    <a:pt x="28633" y="7538"/>
                    <a:pt x="31156" y="7569"/>
                    <a:pt x="33679" y="7629"/>
                  </a:cubicBezTo>
                  <a:cubicBezTo>
                    <a:pt x="36354" y="7660"/>
                    <a:pt x="38998" y="7721"/>
                    <a:pt x="41673" y="7781"/>
                  </a:cubicBezTo>
                  <a:cubicBezTo>
                    <a:pt x="44317" y="7812"/>
                    <a:pt x="46931" y="7873"/>
                    <a:pt x="49576" y="7933"/>
                  </a:cubicBezTo>
                  <a:lnTo>
                    <a:pt x="57388" y="8085"/>
                  </a:lnTo>
                  <a:lnTo>
                    <a:pt x="64014" y="8207"/>
                  </a:lnTo>
                  <a:cubicBezTo>
                    <a:pt x="63983" y="9423"/>
                    <a:pt x="63983" y="10669"/>
                    <a:pt x="63983" y="11915"/>
                  </a:cubicBezTo>
                  <a:cubicBezTo>
                    <a:pt x="63953" y="14560"/>
                    <a:pt x="63953" y="17174"/>
                    <a:pt x="63923" y="19818"/>
                  </a:cubicBezTo>
                  <a:cubicBezTo>
                    <a:pt x="63892" y="22432"/>
                    <a:pt x="63862" y="25077"/>
                    <a:pt x="63862" y="27691"/>
                  </a:cubicBezTo>
                  <a:cubicBezTo>
                    <a:pt x="63831" y="30365"/>
                    <a:pt x="63801" y="33010"/>
                    <a:pt x="63771" y="35685"/>
                  </a:cubicBezTo>
                  <a:lnTo>
                    <a:pt x="63710" y="43891"/>
                  </a:lnTo>
                  <a:cubicBezTo>
                    <a:pt x="63710" y="45685"/>
                    <a:pt x="63680" y="47478"/>
                    <a:pt x="63680" y="49302"/>
                  </a:cubicBezTo>
                  <a:lnTo>
                    <a:pt x="60883" y="49302"/>
                  </a:lnTo>
                  <a:cubicBezTo>
                    <a:pt x="58968" y="49302"/>
                    <a:pt x="57023" y="49302"/>
                    <a:pt x="55108" y="49332"/>
                  </a:cubicBezTo>
                  <a:cubicBezTo>
                    <a:pt x="55381" y="48451"/>
                    <a:pt x="55503" y="47569"/>
                    <a:pt x="55412" y="46657"/>
                  </a:cubicBezTo>
                  <a:cubicBezTo>
                    <a:pt x="55108" y="44894"/>
                    <a:pt x="54135" y="42797"/>
                    <a:pt x="52251" y="42432"/>
                  </a:cubicBezTo>
                  <a:cubicBezTo>
                    <a:pt x="52129" y="42432"/>
                    <a:pt x="52008" y="42372"/>
                    <a:pt x="51856" y="42311"/>
                  </a:cubicBezTo>
                  <a:cubicBezTo>
                    <a:pt x="51795" y="42311"/>
                    <a:pt x="51704" y="42280"/>
                    <a:pt x="51643" y="42250"/>
                  </a:cubicBezTo>
                  <a:cubicBezTo>
                    <a:pt x="52008" y="41156"/>
                    <a:pt x="52190" y="40001"/>
                    <a:pt x="52372" y="38876"/>
                  </a:cubicBezTo>
                  <a:cubicBezTo>
                    <a:pt x="52707" y="36809"/>
                    <a:pt x="52919" y="34621"/>
                    <a:pt x="52494" y="32554"/>
                  </a:cubicBezTo>
                  <a:cubicBezTo>
                    <a:pt x="52372" y="32098"/>
                    <a:pt x="52220" y="31703"/>
                    <a:pt x="52038" y="31308"/>
                  </a:cubicBezTo>
                  <a:cubicBezTo>
                    <a:pt x="52859" y="30244"/>
                    <a:pt x="53953" y="29423"/>
                    <a:pt x="55017" y="28663"/>
                  </a:cubicBezTo>
                  <a:cubicBezTo>
                    <a:pt x="56172" y="27964"/>
                    <a:pt x="57418" y="27417"/>
                    <a:pt x="58695" y="26991"/>
                  </a:cubicBezTo>
                  <a:cubicBezTo>
                    <a:pt x="58725" y="26991"/>
                    <a:pt x="58755" y="26991"/>
                    <a:pt x="58755" y="26961"/>
                  </a:cubicBezTo>
                  <a:lnTo>
                    <a:pt x="58725" y="26961"/>
                  </a:lnTo>
                  <a:cubicBezTo>
                    <a:pt x="58573" y="26900"/>
                    <a:pt x="58391" y="26870"/>
                    <a:pt x="58239" y="26839"/>
                  </a:cubicBezTo>
                  <a:cubicBezTo>
                    <a:pt x="58239" y="26809"/>
                    <a:pt x="58239" y="26809"/>
                    <a:pt x="58239" y="26809"/>
                  </a:cubicBezTo>
                  <a:lnTo>
                    <a:pt x="58208" y="26809"/>
                  </a:lnTo>
                  <a:cubicBezTo>
                    <a:pt x="58178" y="26809"/>
                    <a:pt x="58117" y="26809"/>
                    <a:pt x="58087" y="26779"/>
                  </a:cubicBezTo>
                  <a:lnTo>
                    <a:pt x="57935" y="26779"/>
                  </a:lnTo>
                  <a:cubicBezTo>
                    <a:pt x="57844" y="26748"/>
                    <a:pt x="57752" y="26748"/>
                    <a:pt x="57661" y="26718"/>
                  </a:cubicBezTo>
                  <a:lnTo>
                    <a:pt x="57570" y="26718"/>
                  </a:lnTo>
                  <a:cubicBezTo>
                    <a:pt x="57377" y="26696"/>
                    <a:pt x="57168" y="26675"/>
                    <a:pt x="56955" y="26675"/>
                  </a:cubicBezTo>
                  <a:cubicBezTo>
                    <a:pt x="56867" y="26675"/>
                    <a:pt x="56778" y="26679"/>
                    <a:pt x="56689" y="26687"/>
                  </a:cubicBezTo>
                  <a:cubicBezTo>
                    <a:pt x="56587" y="26687"/>
                    <a:pt x="56486" y="26674"/>
                    <a:pt x="56385" y="26674"/>
                  </a:cubicBezTo>
                  <a:cubicBezTo>
                    <a:pt x="56334" y="26674"/>
                    <a:pt x="56283" y="26677"/>
                    <a:pt x="56233" y="26687"/>
                  </a:cubicBezTo>
                  <a:lnTo>
                    <a:pt x="55564" y="26687"/>
                  </a:lnTo>
                  <a:cubicBezTo>
                    <a:pt x="54682" y="26809"/>
                    <a:pt x="53862" y="27022"/>
                    <a:pt x="53041" y="27387"/>
                  </a:cubicBezTo>
                  <a:cubicBezTo>
                    <a:pt x="53771" y="26140"/>
                    <a:pt x="54652" y="25016"/>
                    <a:pt x="55625" y="23952"/>
                  </a:cubicBezTo>
                  <a:cubicBezTo>
                    <a:pt x="55655" y="23921"/>
                    <a:pt x="55716" y="23861"/>
                    <a:pt x="55746" y="23830"/>
                  </a:cubicBezTo>
                  <a:cubicBezTo>
                    <a:pt x="55837" y="23709"/>
                    <a:pt x="55929" y="23618"/>
                    <a:pt x="56050" y="23526"/>
                  </a:cubicBezTo>
                  <a:cubicBezTo>
                    <a:pt x="56233" y="23344"/>
                    <a:pt x="56385" y="23162"/>
                    <a:pt x="56567" y="22949"/>
                  </a:cubicBezTo>
                  <a:lnTo>
                    <a:pt x="56567" y="22949"/>
                  </a:lnTo>
                  <a:cubicBezTo>
                    <a:pt x="56537" y="22979"/>
                    <a:pt x="56537" y="22979"/>
                    <a:pt x="56537" y="22979"/>
                  </a:cubicBezTo>
                  <a:lnTo>
                    <a:pt x="56537" y="22979"/>
                  </a:lnTo>
                  <a:cubicBezTo>
                    <a:pt x="56658" y="22858"/>
                    <a:pt x="56749" y="22736"/>
                    <a:pt x="56871" y="22614"/>
                  </a:cubicBezTo>
                  <a:lnTo>
                    <a:pt x="56871" y="22614"/>
                  </a:lnTo>
                  <a:cubicBezTo>
                    <a:pt x="56871" y="22614"/>
                    <a:pt x="56871" y="22614"/>
                    <a:pt x="56870" y="22614"/>
                  </a:cubicBezTo>
                  <a:lnTo>
                    <a:pt x="56870" y="22614"/>
                  </a:lnTo>
                  <a:cubicBezTo>
                    <a:pt x="56977" y="22503"/>
                    <a:pt x="57061" y="22392"/>
                    <a:pt x="57144" y="22280"/>
                  </a:cubicBezTo>
                  <a:cubicBezTo>
                    <a:pt x="57236" y="22189"/>
                    <a:pt x="57327" y="22067"/>
                    <a:pt x="57418" y="21946"/>
                  </a:cubicBezTo>
                  <a:cubicBezTo>
                    <a:pt x="57509" y="21855"/>
                    <a:pt x="57570" y="21733"/>
                    <a:pt x="57631" y="21611"/>
                  </a:cubicBezTo>
                  <a:cubicBezTo>
                    <a:pt x="57631" y="21642"/>
                    <a:pt x="57631" y="21642"/>
                    <a:pt x="57631" y="21642"/>
                  </a:cubicBezTo>
                  <a:cubicBezTo>
                    <a:pt x="57692" y="21551"/>
                    <a:pt x="57783" y="21429"/>
                    <a:pt x="57844" y="21338"/>
                  </a:cubicBezTo>
                  <a:cubicBezTo>
                    <a:pt x="57802" y="21327"/>
                    <a:pt x="57754" y="21323"/>
                    <a:pt x="57702" y="21323"/>
                  </a:cubicBezTo>
                  <a:cubicBezTo>
                    <a:pt x="57294" y="21323"/>
                    <a:pt x="56589" y="21616"/>
                    <a:pt x="56050" y="21885"/>
                  </a:cubicBezTo>
                  <a:cubicBezTo>
                    <a:pt x="56141" y="21611"/>
                    <a:pt x="56263" y="21338"/>
                    <a:pt x="56415" y="21034"/>
                  </a:cubicBezTo>
                  <a:cubicBezTo>
                    <a:pt x="56689" y="20456"/>
                    <a:pt x="57023" y="19909"/>
                    <a:pt x="57418" y="19423"/>
                  </a:cubicBezTo>
                  <a:lnTo>
                    <a:pt x="57448" y="19393"/>
                  </a:lnTo>
                  <a:cubicBezTo>
                    <a:pt x="57509" y="19271"/>
                    <a:pt x="57570" y="19149"/>
                    <a:pt x="57661" y="19028"/>
                  </a:cubicBezTo>
                  <a:cubicBezTo>
                    <a:pt x="57722" y="18906"/>
                    <a:pt x="57813" y="18785"/>
                    <a:pt x="57904" y="18693"/>
                  </a:cubicBezTo>
                  <a:cubicBezTo>
                    <a:pt x="57996" y="18572"/>
                    <a:pt x="58087" y="18450"/>
                    <a:pt x="58178" y="18359"/>
                  </a:cubicBezTo>
                  <a:cubicBezTo>
                    <a:pt x="58178" y="18359"/>
                    <a:pt x="58178" y="18359"/>
                    <a:pt x="58178" y="18389"/>
                  </a:cubicBezTo>
                  <a:cubicBezTo>
                    <a:pt x="58269" y="18268"/>
                    <a:pt x="58330" y="18177"/>
                    <a:pt x="58421" y="18055"/>
                  </a:cubicBezTo>
                  <a:cubicBezTo>
                    <a:pt x="58512" y="17964"/>
                    <a:pt x="58573" y="17873"/>
                    <a:pt x="58664" y="17782"/>
                  </a:cubicBezTo>
                  <a:cubicBezTo>
                    <a:pt x="58755" y="17660"/>
                    <a:pt x="58847" y="17538"/>
                    <a:pt x="58938" y="17447"/>
                  </a:cubicBezTo>
                  <a:cubicBezTo>
                    <a:pt x="58999" y="17356"/>
                    <a:pt x="59059" y="17295"/>
                    <a:pt x="59120" y="17204"/>
                  </a:cubicBezTo>
                  <a:lnTo>
                    <a:pt x="58755" y="17204"/>
                  </a:lnTo>
                  <a:cubicBezTo>
                    <a:pt x="58664" y="17234"/>
                    <a:pt x="58543" y="17234"/>
                    <a:pt x="58451" y="17234"/>
                  </a:cubicBezTo>
                  <a:lnTo>
                    <a:pt x="58421" y="17234"/>
                  </a:lnTo>
                  <a:cubicBezTo>
                    <a:pt x="58421" y="17265"/>
                    <a:pt x="58391" y="17265"/>
                    <a:pt x="58391" y="17265"/>
                  </a:cubicBezTo>
                  <a:lnTo>
                    <a:pt x="58330" y="17265"/>
                  </a:lnTo>
                  <a:cubicBezTo>
                    <a:pt x="58299" y="17295"/>
                    <a:pt x="58269" y="17295"/>
                    <a:pt x="58269" y="17295"/>
                  </a:cubicBezTo>
                  <a:lnTo>
                    <a:pt x="58239" y="17295"/>
                  </a:lnTo>
                  <a:cubicBezTo>
                    <a:pt x="58117" y="17326"/>
                    <a:pt x="58026" y="17356"/>
                    <a:pt x="57904" y="17386"/>
                  </a:cubicBezTo>
                  <a:lnTo>
                    <a:pt x="57874" y="17386"/>
                  </a:lnTo>
                  <a:lnTo>
                    <a:pt x="57844" y="17417"/>
                  </a:lnTo>
                  <a:lnTo>
                    <a:pt x="57813" y="17417"/>
                  </a:lnTo>
                  <a:cubicBezTo>
                    <a:pt x="57631" y="17478"/>
                    <a:pt x="57448" y="17508"/>
                    <a:pt x="57266" y="17599"/>
                  </a:cubicBezTo>
                  <a:cubicBezTo>
                    <a:pt x="57175" y="17630"/>
                    <a:pt x="57053" y="17660"/>
                    <a:pt x="56962" y="17721"/>
                  </a:cubicBezTo>
                  <a:lnTo>
                    <a:pt x="56840" y="17782"/>
                  </a:lnTo>
                  <a:cubicBezTo>
                    <a:pt x="56020" y="18177"/>
                    <a:pt x="55230" y="18693"/>
                    <a:pt x="54591" y="19362"/>
                  </a:cubicBezTo>
                  <a:cubicBezTo>
                    <a:pt x="54834" y="17630"/>
                    <a:pt x="55138" y="15867"/>
                    <a:pt x="55503" y="14164"/>
                  </a:cubicBezTo>
                  <a:cubicBezTo>
                    <a:pt x="55503" y="14134"/>
                    <a:pt x="55503" y="14104"/>
                    <a:pt x="55533" y="14073"/>
                  </a:cubicBezTo>
                  <a:cubicBezTo>
                    <a:pt x="55533" y="13982"/>
                    <a:pt x="55533" y="13921"/>
                    <a:pt x="55564" y="13861"/>
                  </a:cubicBezTo>
                  <a:cubicBezTo>
                    <a:pt x="55594" y="13709"/>
                    <a:pt x="55625" y="13557"/>
                    <a:pt x="55655" y="13405"/>
                  </a:cubicBezTo>
                  <a:lnTo>
                    <a:pt x="55625" y="13405"/>
                  </a:lnTo>
                  <a:cubicBezTo>
                    <a:pt x="55655" y="13192"/>
                    <a:pt x="55685" y="13009"/>
                    <a:pt x="55716" y="12827"/>
                  </a:cubicBezTo>
                  <a:cubicBezTo>
                    <a:pt x="55716" y="12797"/>
                    <a:pt x="55746" y="12797"/>
                    <a:pt x="55746" y="12797"/>
                  </a:cubicBezTo>
                  <a:cubicBezTo>
                    <a:pt x="55746" y="12675"/>
                    <a:pt x="55777" y="12523"/>
                    <a:pt x="55807" y="12371"/>
                  </a:cubicBezTo>
                  <a:cubicBezTo>
                    <a:pt x="55807" y="12280"/>
                    <a:pt x="55837" y="12219"/>
                    <a:pt x="55837" y="12128"/>
                  </a:cubicBezTo>
                  <a:cubicBezTo>
                    <a:pt x="55868" y="12067"/>
                    <a:pt x="55868" y="12037"/>
                    <a:pt x="55868" y="11976"/>
                  </a:cubicBezTo>
                  <a:lnTo>
                    <a:pt x="55868" y="11976"/>
                  </a:lnTo>
                  <a:cubicBezTo>
                    <a:pt x="55685" y="12006"/>
                    <a:pt x="55503" y="12219"/>
                    <a:pt x="55351" y="12310"/>
                  </a:cubicBezTo>
                  <a:cubicBezTo>
                    <a:pt x="54196" y="13161"/>
                    <a:pt x="53223" y="14256"/>
                    <a:pt x="52463" y="15441"/>
                  </a:cubicBezTo>
                  <a:cubicBezTo>
                    <a:pt x="52433" y="15563"/>
                    <a:pt x="52251" y="15745"/>
                    <a:pt x="52099" y="15958"/>
                  </a:cubicBezTo>
                  <a:cubicBezTo>
                    <a:pt x="52008" y="15320"/>
                    <a:pt x="51673" y="14377"/>
                    <a:pt x="51339" y="13617"/>
                  </a:cubicBezTo>
                  <a:cubicBezTo>
                    <a:pt x="51312" y="13563"/>
                    <a:pt x="51284" y="13484"/>
                    <a:pt x="51235" y="13402"/>
                  </a:cubicBezTo>
                  <a:lnTo>
                    <a:pt x="51235" y="13402"/>
                  </a:lnTo>
                  <a:cubicBezTo>
                    <a:pt x="51242" y="13405"/>
                    <a:pt x="51248" y="13405"/>
                    <a:pt x="51248" y="13405"/>
                  </a:cubicBezTo>
                  <a:cubicBezTo>
                    <a:pt x="51156" y="13253"/>
                    <a:pt x="51065" y="13101"/>
                    <a:pt x="50974" y="12949"/>
                  </a:cubicBezTo>
                  <a:lnTo>
                    <a:pt x="50974" y="12949"/>
                  </a:lnTo>
                  <a:cubicBezTo>
                    <a:pt x="51005" y="12979"/>
                    <a:pt x="51005" y="12979"/>
                    <a:pt x="51005" y="12979"/>
                  </a:cubicBezTo>
                  <a:cubicBezTo>
                    <a:pt x="50913" y="12857"/>
                    <a:pt x="50853" y="12736"/>
                    <a:pt x="50761" y="12584"/>
                  </a:cubicBezTo>
                  <a:cubicBezTo>
                    <a:pt x="50701" y="12493"/>
                    <a:pt x="50640" y="12402"/>
                    <a:pt x="50579" y="12280"/>
                  </a:cubicBezTo>
                  <a:cubicBezTo>
                    <a:pt x="50457" y="12158"/>
                    <a:pt x="50366" y="12006"/>
                    <a:pt x="50275" y="11885"/>
                  </a:cubicBezTo>
                  <a:cubicBezTo>
                    <a:pt x="50275" y="11885"/>
                    <a:pt x="50275" y="11885"/>
                    <a:pt x="50245" y="11854"/>
                  </a:cubicBezTo>
                  <a:cubicBezTo>
                    <a:pt x="50245" y="11915"/>
                    <a:pt x="50245" y="11976"/>
                    <a:pt x="50214" y="12006"/>
                  </a:cubicBezTo>
                  <a:cubicBezTo>
                    <a:pt x="50184" y="12280"/>
                    <a:pt x="50153" y="12523"/>
                    <a:pt x="50123" y="12766"/>
                  </a:cubicBezTo>
                  <a:cubicBezTo>
                    <a:pt x="50093" y="12949"/>
                    <a:pt x="50093" y="13101"/>
                    <a:pt x="50062" y="13253"/>
                  </a:cubicBezTo>
                  <a:cubicBezTo>
                    <a:pt x="50062" y="13405"/>
                    <a:pt x="50032" y="13557"/>
                    <a:pt x="50032" y="13709"/>
                  </a:cubicBezTo>
                  <a:cubicBezTo>
                    <a:pt x="50032" y="13769"/>
                    <a:pt x="50001" y="13800"/>
                    <a:pt x="50001" y="13861"/>
                  </a:cubicBezTo>
                  <a:cubicBezTo>
                    <a:pt x="50001" y="14924"/>
                    <a:pt x="49941" y="15958"/>
                    <a:pt x="49697" y="17022"/>
                  </a:cubicBezTo>
                  <a:cubicBezTo>
                    <a:pt x="49454" y="16262"/>
                    <a:pt x="49120" y="15502"/>
                    <a:pt x="48725" y="14803"/>
                  </a:cubicBezTo>
                  <a:cubicBezTo>
                    <a:pt x="48664" y="14681"/>
                    <a:pt x="48603" y="14590"/>
                    <a:pt x="48512" y="14499"/>
                  </a:cubicBezTo>
                  <a:lnTo>
                    <a:pt x="48512" y="14499"/>
                  </a:lnTo>
                  <a:cubicBezTo>
                    <a:pt x="48542" y="14529"/>
                    <a:pt x="48542" y="14529"/>
                    <a:pt x="48542" y="14529"/>
                  </a:cubicBezTo>
                  <a:lnTo>
                    <a:pt x="48542" y="14529"/>
                  </a:lnTo>
                  <a:cubicBezTo>
                    <a:pt x="48512" y="14499"/>
                    <a:pt x="48482" y="14438"/>
                    <a:pt x="48451" y="14408"/>
                  </a:cubicBezTo>
                  <a:cubicBezTo>
                    <a:pt x="48451" y="14408"/>
                    <a:pt x="48451" y="14438"/>
                    <a:pt x="48451" y="14438"/>
                  </a:cubicBezTo>
                  <a:cubicBezTo>
                    <a:pt x="48390" y="14377"/>
                    <a:pt x="48330" y="14286"/>
                    <a:pt x="48269" y="14225"/>
                  </a:cubicBezTo>
                  <a:cubicBezTo>
                    <a:pt x="48178" y="14104"/>
                    <a:pt x="48056" y="13982"/>
                    <a:pt x="47965" y="13861"/>
                  </a:cubicBezTo>
                  <a:cubicBezTo>
                    <a:pt x="47965" y="13861"/>
                    <a:pt x="47965" y="13861"/>
                    <a:pt x="47965" y="13891"/>
                  </a:cubicBezTo>
                  <a:cubicBezTo>
                    <a:pt x="47783" y="13648"/>
                    <a:pt x="47539" y="13435"/>
                    <a:pt x="47296" y="13253"/>
                  </a:cubicBezTo>
                  <a:cubicBezTo>
                    <a:pt x="47175" y="13161"/>
                    <a:pt x="47053" y="13070"/>
                    <a:pt x="46931" y="13009"/>
                  </a:cubicBezTo>
                  <a:lnTo>
                    <a:pt x="46901" y="13009"/>
                  </a:lnTo>
                  <a:lnTo>
                    <a:pt x="46901" y="12979"/>
                  </a:lnTo>
                  <a:cubicBezTo>
                    <a:pt x="46871" y="12979"/>
                    <a:pt x="46871" y="12979"/>
                    <a:pt x="46840" y="12949"/>
                  </a:cubicBezTo>
                  <a:lnTo>
                    <a:pt x="46840" y="12949"/>
                  </a:lnTo>
                  <a:cubicBezTo>
                    <a:pt x="46840" y="12979"/>
                    <a:pt x="46840" y="12979"/>
                    <a:pt x="46871" y="13009"/>
                  </a:cubicBezTo>
                  <a:lnTo>
                    <a:pt x="46871" y="13040"/>
                  </a:lnTo>
                  <a:cubicBezTo>
                    <a:pt x="46871" y="13101"/>
                    <a:pt x="46901" y="13192"/>
                    <a:pt x="46931" y="13253"/>
                  </a:cubicBezTo>
                  <a:cubicBezTo>
                    <a:pt x="46962" y="13344"/>
                    <a:pt x="46962" y="13435"/>
                    <a:pt x="46992" y="13526"/>
                  </a:cubicBezTo>
                  <a:cubicBezTo>
                    <a:pt x="46992" y="13587"/>
                    <a:pt x="47023" y="13648"/>
                    <a:pt x="47053" y="13709"/>
                  </a:cubicBezTo>
                  <a:cubicBezTo>
                    <a:pt x="47083" y="13800"/>
                    <a:pt x="47083" y="13921"/>
                    <a:pt x="47114" y="14013"/>
                  </a:cubicBezTo>
                  <a:cubicBezTo>
                    <a:pt x="47175" y="14164"/>
                    <a:pt x="47205" y="14316"/>
                    <a:pt x="47235" y="14468"/>
                  </a:cubicBezTo>
                  <a:cubicBezTo>
                    <a:pt x="47783" y="16019"/>
                    <a:pt x="47935" y="17751"/>
                    <a:pt x="47935" y="19393"/>
                  </a:cubicBezTo>
                  <a:cubicBezTo>
                    <a:pt x="47691" y="18967"/>
                    <a:pt x="47448" y="18541"/>
                    <a:pt x="47175" y="18146"/>
                  </a:cubicBezTo>
                  <a:cubicBezTo>
                    <a:pt x="47175" y="18116"/>
                    <a:pt x="47144" y="18116"/>
                    <a:pt x="47144" y="18086"/>
                  </a:cubicBezTo>
                  <a:cubicBezTo>
                    <a:pt x="47114" y="18025"/>
                    <a:pt x="47053" y="17964"/>
                    <a:pt x="47023" y="17903"/>
                  </a:cubicBezTo>
                  <a:cubicBezTo>
                    <a:pt x="46992" y="17873"/>
                    <a:pt x="46962" y="17842"/>
                    <a:pt x="46931" y="17812"/>
                  </a:cubicBezTo>
                  <a:cubicBezTo>
                    <a:pt x="46901" y="17751"/>
                    <a:pt x="46840" y="17721"/>
                    <a:pt x="46810" y="17660"/>
                  </a:cubicBezTo>
                  <a:cubicBezTo>
                    <a:pt x="46749" y="17599"/>
                    <a:pt x="46688" y="17538"/>
                    <a:pt x="46628" y="17478"/>
                  </a:cubicBezTo>
                  <a:cubicBezTo>
                    <a:pt x="46506" y="17356"/>
                    <a:pt x="46384" y="17204"/>
                    <a:pt x="46263" y="17082"/>
                  </a:cubicBezTo>
                  <a:cubicBezTo>
                    <a:pt x="46263" y="17113"/>
                    <a:pt x="46263" y="17113"/>
                    <a:pt x="46263" y="17113"/>
                  </a:cubicBezTo>
                  <a:cubicBezTo>
                    <a:pt x="46141" y="16991"/>
                    <a:pt x="46020" y="16870"/>
                    <a:pt x="45898" y="16779"/>
                  </a:cubicBezTo>
                  <a:cubicBezTo>
                    <a:pt x="45898" y="16748"/>
                    <a:pt x="45868" y="16748"/>
                    <a:pt x="45868" y="16748"/>
                  </a:cubicBezTo>
                  <a:cubicBezTo>
                    <a:pt x="45776" y="16657"/>
                    <a:pt x="45655" y="16566"/>
                    <a:pt x="45533" y="16475"/>
                  </a:cubicBezTo>
                  <a:cubicBezTo>
                    <a:pt x="45412" y="16414"/>
                    <a:pt x="45290" y="16323"/>
                    <a:pt x="45169" y="16262"/>
                  </a:cubicBezTo>
                  <a:lnTo>
                    <a:pt x="45169" y="16262"/>
                  </a:lnTo>
                  <a:cubicBezTo>
                    <a:pt x="45169" y="16292"/>
                    <a:pt x="45199" y="16323"/>
                    <a:pt x="45199" y="16383"/>
                  </a:cubicBezTo>
                  <a:cubicBezTo>
                    <a:pt x="45199" y="16444"/>
                    <a:pt x="45229" y="16505"/>
                    <a:pt x="45229" y="16566"/>
                  </a:cubicBezTo>
                  <a:cubicBezTo>
                    <a:pt x="45260" y="16627"/>
                    <a:pt x="45290" y="16718"/>
                    <a:pt x="45321" y="16809"/>
                  </a:cubicBezTo>
                  <a:cubicBezTo>
                    <a:pt x="45321" y="16870"/>
                    <a:pt x="45351" y="16930"/>
                    <a:pt x="45351" y="16991"/>
                  </a:cubicBezTo>
                  <a:cubicBezTo>
                    <a:pt x="45412" y="17174"/>
                    <a:pt x="45472" y="17386"/>
                    <a:pt x="45533" y="17569"/>
                  </a:cubicBezTo>
                  <a:cubicBezTo>
                    <a:pt x="45594" y="17751"/>
                    <a:pt x="45685" y="17934"/>
                    <a:pt x="45716" y="18116"/>
                  </a:cubicBezTo>
                  <a:cubicBezTo>
                    <a:pt x="45746" y="18207"/>
                    <a:pt x="45776" y="18298"/>
                    <a:pt x="45776" y="18389"/>
                  </a:cubicBezTo>
                  <a:cubicBezTo>
                    <a:pt x="45898" y="18754"/>
                    <a:pt x="46020" y="19089"/>
                    <a:pt x="46111" y="19423"/>
                  </a:cubicBezTo>
                  <a:cubicBezTo>
                    <a:pt x="46445" y="20639"/>
                    <a:pt x="46567" y="21885"/>
                    <a:pt x="46780" y="23131"/>
                  </a:cubicBezTo>
                  <a:cubicBezTo>
                    <a:pt x="46141" y="21824"/>
                    <a:pt x="45047" y="20821"/>
                    <a:pt x="43953" y="19879"/>
                  </a:cubicBezTo>
                  <a:cubicBezTo>
                    <a:pt x="43862" y="19788"/>
                    <a:pt x="43588" y="19575"/>
                    <a:pt x="43254" y="19332"/>
                  </a:cubicBezTo>
                  <a:cubicBezTo>
                    <a:pt x="43102" y="19241"/>
                    <a:pt x="42950" y="19149"/>
                    <a:pt x="42828" y="19089"/>
                  </a:cubicBezTo>
                  <a:lnTo>
                    <a:pt x="42858" y="19089"/>
                  </a:lnTo>
                  <a:cubicBezTo>
                    <a:pt x="42706" y="19028"/>
                    <a:pt x="42585" y="18937"/>
                    <a:pt x="42463" y="18876"/>
                  </a:cubicBezTo>
                  <a:cubicBezTo>
                    <a:pt x="42311" y="18815"/>
                    <a:pt x="42159" y="18724"/>
                    <a:pt x="42007" y="18663"/>
                  </a:cubicBezTo>
                  <a:cubicBezTo>
                    <a:pt x="41825" y="18602"/>
                    <a:pt x="41643" y="18511"/>
                    <a:pt x="41460" y="18450"/>
                  </a:cubicBezTo>
                  <a:cubicBezTo>
                    <a:pt x="41339" y="18420"/>
                    <a:pt x="41247" y="18389"/>
                    <a:pt x="41156" y="18359"/>
                  </a:cubicBezTo>
                  <a:lnTo>
                    <a:pt x="41156" y="18359"/>
                  </a:lnTo>
                  <a:cubicBezTo>
                    <a:pt x="41247" y="18481"/>
                    <a:pt x="41369" y="18633"/>
                    <a:pt x="41460" y="18785"/>
                  </a:cubicBezTo>
                  <a:cubicBezTo>
                    <a:pt x="41460" y="18815"/>
                    <a:pt x="41460" y="18815"/>
                    <a:pt x="41460" y="18815"/>
                  </a:cubicBezTo>
                  <a:lnTo>
                    <a:pt x="41491" y="18815"/>
                  </a:lnTo>
                  <a:cubicBezTo>
                    <a:pt x="41491" y="18815"/>
                    <a:pt x="41491" y="18845"/>
                    <a:pt x="41491" y="18845"/>
                  </a:cubicBezTo>
                  <a:lnTo>
                    <a:pt x="41521" y="18876"/>
                  </a:lnTo>
                  <a:lnTo>
                    <a:pt x="41521" y="18876"/>
                  </a:lnTo>
                  <a:cubicBezTo>
                    <a:pt x="41521" y="18876"/>
                    <a:pt x="41521" y="18876"/>
                    <a:pt x="41521" y="18876"/>
                  </a:cubicBezTo>
                  <a:lnTo>
                    <a:pt x="41521" y="18876"/>
                  </a:lnTo>
                  <a:lnTo>
                    <a:pt x="41551" y="18906"/>
                  </a:lnTo>
                  <a:cubicBezTo>
                    <a:pt x="41545" y="18906"/>
                    <a:pt x="41539" y="18905"/>
                    <a:pt x="41535" y="18902"/>
                  </a:cubicBezTo>
                  <a:lnTo>
                    <a:pt x="41535" y="18902"/>
                  </a:lnTo>
                  <a:cubicBezTo>
                    <a:pt x="41561" y="18946"/>
                    <a:pt x="41587" y="18972"/>
                    <a:pt x="41612" y="18997"/>
                  </a:cubicBezTo>
                  <a:lnTo>
                    <a:pt x="41612" y="18997"/>
                  </a:lnTo>
                  <a:cubicBezTo>
                    <a:pt x="41612" y="18997"/>
                    <a:pt x="41612" y="18997"/>
                    <a:pt x="41582" y="18967"/>
                  </a:cubicBezTo>
                  <a:lnTo>
                    <a:pt x="41582" y="18967"/>
                  </a:lnTo>
                  <a:cubicBezTo>
                    <a:pt x="41673" y="19089"/>
                    <a:pt x="41764" y="19210"/>
                    <a:pt x="41855" y="19332"/>
                  </a:cubicBezTo>
                  <a:cubicBezTo>
                    <a:pt x="41855" y="19362"/>
                    <a:pt x="41886" y="19362"/>
                    <a:pt x="41886" y="19362"/>
                  </a:cubicBezTo>
                  <a:cubicBezTo>
                    <a:pt x="42007" y="19545"/>
                    <a:pt x="42129" y="19757"/>
                    <a:pt x="42281" y="19940"/>
                  </a:cubicBezTo>
                  <a:lnTo>
                    <a:pt x="42463" y="20213"/>
                  </a:lnTo>
                  <a:cubicBezTo>
                    <a:pt x="42494" y="20244"/>
                    <a:pt x="42524" y="20274"/>
                    <a:pt x="42554" y="20335"/>
                  </a:cubicBezTo>
                  <a:cubicBezTo>
                    <a:pt x="43801" y="22037"/>
                    <a:pt x="44713" y="24073"/>
                    <a:pt x="44713" y="26201"/>
                  </a:cubicBezTo>
                  <a:cubicBezTo>
                    <a:pt x="44743" y="26414"/>
                    <a:pt x="44621" y="26748"/>
                    <a:pt x="44682" y="26961"/>
                  </a:cubicBezTo>
                  <a:cubicBezTo>
                    <a:pt x="44044" y="27113"/>
                    <a:pt x="43406" y="27356"/>
                    <a:pt x="42737" y="27691"/>
                  </a:cubicBezTo>
                  <a:cubicBezTo>
                    <a:pt x="40761" y="28967"/>
                    <a:pt x="39150" y="30852"/>
                    <a:pt x="38208" y="33010"/>
                  </a:cubicBezTo>
                  <a:cubicBezTo>
                    <a:pt x="38117" y="33223"/>
                    <a:pt x="37874" y="33557"/>
                    <a:pt x="37965" y="33770"/>
                  </a:cubicBezTo>
                  <a:cubicBezTo>
                    <a:pt x="37874" y="33770"/>
                    <a:pt x="37782" y="33739"/>
                    <a:pt x="37691" y="33709"/>
                  </a:cubicBezTo>
                  <a:cubicBezTo>
                    <a:pt x="37630" y="33709"/>
                    <a:pt x="37539" y="33678"/>
                    <a:pt x="37478" y="33648"/>
                  </a:cubicBezTo>
                  <a:cubicBezTo>
                    <a:pt x="37387" y="33618"/>
                    <a:pt x="37296" y="33587"/>
                    <a:pt x="37235" y="33557"/>
                  </a:cubicBezTo>
                  <a:cubicBezTo>
                    <a:pt x="37144" y="33557"/>
                    <a:pt x="37053" y="33496"/>
                    <a:pt x="36992" y="33466"/>
                  </a:cubicBezTo>
                  <a:cubicBezTo>
                    <a:pt x="36931" y="33466"/>
                    <a:pt x="36871" y="33435"/>
                    <a:pt x="36840" y="33405"/>
                  </a:cubicBezTo>
                  <a:lnTo>
                    <a:pt x="36840" y="33405"/>
                  </a:lnTo>
                  <a:cubicBezTo>
                    <a:pt x="36871" y="33618"/>
                    <a:pt x="36901" y="33830"/>
                    <a:pt x="36931" y="34043"/>
                  </a:cubicBezTo>
                  <a:cubicBezTo>
                    <a:pt x="36840" y="33952"/>
                    <a:pt x="36749" y="33830"/>
                    <a:pt x="36627" y="33739"/>
                  </a:cubicBezTo>
                  <a:cubicBezTo>
                    <a:pt x="35108" y="32063"/>
                    <a:pt x="33723" y="31340"/>
                    <a:pt x="32558" y="31340"/>
                  </a:cubicBezTo>
                  <a:cubicBezTo>
                    <a:pt x="30343" y="31340"/>
                    <a:pt x="28927" y="33954"/>
                    <a:pt x="28907" y="37599"/>
                  </a:cubicBezTo>
                  <a:cubicBezTo>
                    <a:pt x="28907" y="37660"/>
                    <a:pt x="28907" y="37691"/>
                    <a:pt x="28937" y="37751"/>
                  </a:cubicBezTo>
                  <a:cubicBezTo>
                    <a:pt x="28861" y="37736"/>
                    <a:pt x="28785" y="37729"/>
                    <a:pt x="28709" y="37729"/>
                  </a:cubicBezTo>
                  <a:cubicBezTo>
                    <a:pt x="28633" y="37729"/>
                    <a:pt x="28557" y="37736"/>
                    <a:pt x="28481" y="37751"/>
                  </a:cubicBezTo>
                  <a:cubicBezTo>
                    <a:pt x="28625" y="36287"/>
                    <a:pt x="27223" y="35094"/>
                    <a:pt x="25812" y="35094"/>
                  </a:cubicBezTo>
                  <a:cubicBezTo>
                    <a:pt x="25729" y="35094"/>
                    <a:pt x="25646" y="35099"/>
                    <a:pt x="25563" y="35107"/>
                  </a:cubicBezTo>
                  <a:cubicBezTo>
                    <a:pt x="24499" y="35289"/>
                    <a:pt x="23284" y="36019"/>
                    <a:pt x="23071" y="37113"/>
                  </a:cubicBezTo>
                  <a:cubicBezTo>
                    <a:pt x="22838" y="37037"/>
                    <a:pt x="22593" y="37001"/>
                    <a:pt x="22346" y="37001"/>
                  </a:cubicBezTo>
                  <a:cubicBezTo>
                    <a:pt x="21016" y="37001"/>
                    <a:pt x="19634" y="38044"/>
                    <a:pt x="19788" y="39454"/>
                  </a:cubicBezTo>
                  <a:cubicBezTo>
                    <a:pt x="19515" y="39454"/>
                    <a:pt x="19150" y="39545"/>
                    <a:pt x="18967" y="39545"/>
                  </a:cubicBezTo>
                  <a:cubicBezTo>
                    <a:pt x="16718" y="39818"/>
                    <a:pt x="15138" y="41794"/>
                    <a:pt x="14986" y="43952"/>
                  </a:cubicBezTo>
                  <a:cubicBezTo>
                    <a:pt x="14712" y="45806"/>
                    <a:pt x="14742" y="47752"/>
                    <a:pt x="15290" y="49545"/>
                  </a:cubicBezTo>
                  <a:cubicBezTo>
                    <a:pt x="14530" y="49515"/>
                    <a:pt x="13800" y="49515"/>
                    <a:pt x="13040" y="49515"/>
                  </a:cubicBezTo>
                  <a:cubicBezTo>
                    <a:pt x="11156" y="49515"/>
                    <a:pt x="9271" y="49515"/>
                    <a:pt x="7356" y="49484"/>
                  </a:cubicBezTo>
                  <a:cubicBezTo>
                    <a:pt x="7326" y="49484"/>
                    <a:pt x="7295" y="49515"/>
                    <a:pt x="7295" y="49515"/>
                  </a:cubicBezTo>
                  <a:cubicBezTo>
                    <a:pt x="7295" y="48390"/>
                    <a:pt x="7326" y="47265"/>
                    <a:pt x="7326" y="46141"/>
                  </a:cubicBezTo>
                  <a:cubicBezTo>
                    <a:pt x="7356" y="43587"/>
                    <a:pt x="7387" y="41034"/>
                    <a:pt x="7417" y="38481"/>
                  </a:cubicBezTo>
                  <a:cubicBezTo>
                    <a:pt x="7447" y="35776"/>
                    <a:pt x="7478" y="33010"/>
                    <a:pt x="7508" y="30244"/>
                  </a:cubicBezTo>
                  <a:cubicBezTo>
                    <a:pt x="7539" y="27691"/>
                    <a:pt x="7569" y="25137"/>
                    <a:pt x="7599" y="22584"/>
                  </a:cubicBezTo>
                  <a:cubicBezTo>
                    <a:pt x="7660" y="19848"/>
                    <a:pt x="7691" y="17113"/>
                    <a:pt x="7721" y="14377"/>
                  </a:cubicBezTo>
                  <a:cubicBezTo>
                    <a:pt x="7751" y="11976"/>
                    <a:pt x="7782" y="9544"/>
                    <a:pt x="7812" y="7143"/>
                  </a:cubicBezTo>
                  <a:close/>
                  <a:moveTo>
                    <a:pt x="19879" y="39970"/>
                  </a:moveTo>
                  <a:cubicBezTo>
                    <a:pt x="20001" y="40305"/>
                    <a:pt x="20214" y="40639"/>
                    <a:pt x="20518" y="40973"/>
                  </a:cubicBezTo>
                  <a:cubicBezTo>
                    <a:pt x="20639" y="41125"/>
                    <a:pt x="20791" y="41247"/>
                    <a:pt x="20974" y="41277"/>
                  </a:cubicBezTo>
                  <a:cubicBezTo>
                    <a:pt x="20852" y="41521"/>
                    <a:pt x="20761" y="41824"/>
                    <a:pt x="20700" y="42159"/>
                  </a:cubicBezTo>
                  <a:cubicBezTo>
                    <a:pt x="20700" y="42341"/>
                    <a:pt x="20761" y="42645"/>
                    <a:pt x="20852" y="42919"/>
                  </a:cubicBezTo>
                  <a:cubicBezTo>
                    <a:pt x="20700" y="42888"/>
                    <a:pt x="20578" y="42858"/>
                    <a:pt x="20457" y="42797"/>
                  </a:cubicBezTo>
                  <a:cubicBezTo>
                    <a:pt x="20366" y="42767"/>
                    <a:pt x="20305" y="42767"/>
                    <a:pt x="20214" y="42736"/>
                  </a:cubicBezTo>
                  <a:cubicBezTo>
                    <a:pt x="20092" y="42706"/>
                    <a:pt x="19940" y="42706"/>
                    <a:pt x="19819" y="42676"/>
                  </a:cubicBezTo>
                  <a:cubicBezTo>
                    <a:pt x="19636" y="42645"/>
                    <a:pt x="19484" y="42584"/>
                    <a:pt x="19332" y="42554"/>
                  </a:cubicBezTo>
                  <a:lnTo>
                    <a:pt x="19211" y="42524"/>
                  </a:lnTo>
                  <a:lnTo>
                    <a:pt x="19211" y="42524"/>
                  </a:lnTo>
                  <a:cubicBezTo>
                    <a:pt x="21156" y="43679"/>
                    <a:pt x="23314" y="44226"/>
                    <a:pt x="25533" y="44469"/>
                  </a:cubicBezTo>
                  <a:cubicBezTo>
                    <a:pt x="29393" y="45077"/>
                    <a:pt x="33284" y="45472"/>
                    <a:pt x="37174" y="45837"/>
                  </a:cubicBezTo>
                  <a:cubicBezTo>
                    <a:pt x="37691" y="45867"/>
                    <a:pt x="38208" y="45928"/>
                    <a:pt x="38755" y="45958"/>
                  </a:cubicBezTo>
                  <a:cubicBezTo>
                    <a:pt x="39666" y="46007"/>
                    <a:pt x="40577" y="46030"/>
                    <a:pt x="41487" y="46030"/>
                  </a:cubicBezTo>
                  <a:cubicBezTo>
                    <a:pt x="43431" y="46030"/>
                    <a:pt x="45371" y="45922"/>
                    <a:pt x="47296" y="45715"/>
                  </a:cubicBezTo>
                  <a:cubicBezTo>
                    <a:pt x="47691" y="45685"/>
                    <a:pt x="48056" y="45624"/>
                    <a:pt x="48421" y="45563"/>
                  </a:cubicBezTo>
                  <a:cubicBezTo>
                    <a:pt x="48542" y="45533"/>
                    <a:pt x="48664" y="45533"/>
                    <a:pt x="48786" y="45472"/>
                  </a:cubicBezTo>
                  <a:cubicBezTo>
                    <a:pt x="48828" y="45472"/>
                    <a:pt x="48855" y="45472"/>
                    <a:pt x="48878" y="45462"/>
                  </a:cubicBezTo>
                  <a:lnTo>
                    <a:pt x="48878" y="45462"/>
                  </a:lnTo>
                  <a:cubicBezTo>
                    <a:pt x="48877" y="45465"/>
                    <a:pt x="48877" y="45468"/>
                    <a:pt x="48877" y="45472"/>
                  </a:cubicBezTo>
                  <a:cubicBezTo>
                    <a:pt x="48907" y="45472"/>
                    <a:pt x="48907" y="45472"/>
                    <a:pt x="48907" y="45442"/>
                  </a:cubicBezTo>
                  <a:lnTo>
                    <a:pt x="48907" y="45442"/>
                  </a:lnTo>
                  <a:cubicBezTo>
                    <a:pt x="48907" y="45442"/>
                    <a:pt x="48907" y="45442"/>
                    <a:pt x="48907" y="45442"/>
                  </a:cubicBezTo>
                  <a:cubicBezTo>
                    <a:pt x="48968" y="45442"/>
                    <a:pt x="48998" y="45442"/>
                    <a:pt x="49059" y="45411"/>
                  </a:cubicBezTo>
                  <a:lnTo>
                    <a:pt x="49090" y="45411"/>
                  </a:lnTo>
                  <a:cubicBezTo>
                    <a:pt x="49211" y="45381"/>
                    <a:pt x="49363" y="45320"/>
                    <a:pt x="49485" y="45259"/>
                  </a:cubicBezTo>
                  <a:cubicBezTo>
                    <a:pt x="49576" y="45229"/>
                    <a:pt x="49697" y="45198"/>
                    <a:pt x="49789" y="45168"/>
                  </a:cubicBezTo>
                  <a:cubicBezTo>
                    <a:pt x="49849" y="45138"/>
                    <a:pt x="49910" y="45138"/>
                    <a:pt x="49971" y="45107"/>
                  </a:cubicBezTo>
                  <a:lnTo>
                    <a:pt x="50001" y="45077"/>
                  </a:lnTo>
                  <a:cubicBezTo>
                    <a:pt x="50153" y="45016"/>
                    <a:pt x="50305" y="44986"/>
                    <a:pt x="50457" y="44894"/>
                  </a:cubicBezTo>
                  <a:cubicBezTo>
                    <a:pt x="50609" y="44834"/>
                    <a:pt x="50761" y="44742"/>
                    <a:pt x="50913" y="44682"/>
                  </a:cubicBezTo>
                  <a:lnTo>
                    <a:pt x="50944" y="44651"/>
                  </a:lnTo>
                  <a:lnTo>
                    <a:pt x="50974" y="44651"/>
                  </a:lnTo>
                  <a:cubicBezTo>
                    <a:pt x="50974" y="44621"/>
                    <a:pt x="50974" y="44621"/>
                    <a:pt x="51005" y="44621"/>
                  </a:cubicBezTo>
                  <a:cubicBezTo>
                    <a:pt x="51035" y="44590"/>
                    <a:pt x="51065" y="44560"/>
                    <a:pt x="51096" y="44560"/>
                  </a:cubicBezTo>
                  <a:cubicBezTo>
                    <a:pt x="51126" y="44530"/>
                    <a:pt x="51156" y="44499"/>
                    <a:pt x="51187" y="44499"/>
                  </a:cubicBezTo>
                  <a:cubicBezTo>
                    <a:pt x="51035" y="44499"/>
                    <a:pt x="50853" y="44590"/>
                    <a:pt x="50701" y="44590"/>
                  </a:cubicBezTo>
                  <a:cubicBezTo>
                    <a:pt x="50579" y="44621"/>
                    <a:pt x="50457" y="44651"/>
                    <a:pt x="50336" y="44712"/>
                  </a:cubicBezTo>
                  <a:cubicBezTo>
                    <a:pt x="50822" y="44104"/>
                    <a:pt x="51217" y="43405"/>
                    <a:pt x="51491" y="42676"/>
                  </a:cubicBezTo>
                  <a:cubicBezTo>
                    <a:pt x="53071" y="43010"/>
                    <a:pt x="53710" y="43496"/>
                    <a:pt x="54470" y="44986"/>
                  </a:cubicBezTo>
                  <a:cubicBezTo>
                    <a:pt x="56111" y="48360"/>
                    <a:pt x="53649" y="51946"/>
                    <a:pt x="51187" y="54165"/>
                  </a:cubicBezTo>
                  <a:cubicBezTo>
                    <a:pt x="48390" y="56445"/>
                    <a:pt x="44986" y="58056"/>
                    <a:pt x="41369" y="58299"/>
                  </a:cubicBezTo>
                  <a:cubicBezTo>
                    <a:pt x="39320" y="58516"/>
                    <a:pt x="37270" y="58707"/>
                    <a:pt x="35221" y="58707"/>
                  </a:cubicBezTo>
                  <a:cubicBezTo>
                    <a:pt x="34109" y="58707"/>
                    <a:pt x="32997" y="58651"/>
                    <a:pt x="31886" y="58512"/>
                  </a:cubicBezTo>
                  <a:cubicBezTo>
                    <a:pt x="25928" y="58116"/>
                    <a:pt x="19180" y="55989"/>
                    <a:pt x="16080" y="50487"/>
                  </a:cubicBezTo>
                  <a:cubicBezTo>
                    <a:pt x="15989" y="50274"/>
                    <a:pt x="15897" y="50031"/>
                    <a:pt x="15837" y="49819"/>
                  </a:cubicBezTo>
                  <a:cubicBezTo>
                    <a:pt x="15837" y="49788"/>
                    <a:pt x="15806" y="49727"/>
                    <a:pt x="15806" y="49697"/>
                  </a:cubicBezTo>
                  <a:cubicBezTo>
                    <a:pt x="15411" y="48603"/>
                    <a:pt x="15168" y="47478"/>
                    <a:pt x="15229" y="46293"/>
                  </a:cubicBezTo>
                  <a:cubicBezTo>
                    <a:pt x="15320" y="44378"/>
                    <a:pt x="15381" y="42128"/>
                    <a:pt x="17053" y="40852"/>
                  </a:cubicBezTo>
                  <a:cubicBezTo>
                    <a:pt x="17873" y="40274"/>
                    <a:pt x="18876" y="40001"/>
                    <a:pt x="19879" y="39970"/>
                  </a:cubicBezTo>
                  <a:close/>
                  <a:moveTo>
                    <a:pt x="23253" y="57053"/>
                  </a:moveTo>
                  <a:lnTo>
                    <a:pt x="23253" y="57053"/>
                  </a:lnTo>
                  <a:cubicBezTo>
                    <a:pt x="26414" y="58360"/>
                    <a:pt x="30001" y="58937"/>
                    <a:pt x="33375" y="59089"/>
                  </a:cubicBezTo>
                  <a:cubicBezTo>
                    <a:pt x="33557" y="59120"/>
                    <a:pt x="33770" y="59120"/>
                    <a:pt x="33953" y="59150"/>
                  </a:cubicBezTo>
                  <a:cubicBezTo>
                    <a:pt x="34458" y="59178"/>
                    <a:pt x="34964" y="59192"/>
                    <a:pt x="35470" y="59192"/>
                  </a:cubicBezTo>
                  <a:cubicBezTo>
                    <a:pt x="37121" y="59192"/>
                    <a:pt x="38768" y="59048"/>
                    <a:pt x="40396" y="58816"/>
                  </a:cubicBezTo>
                  <a:cubicBezTo>
                    <a:pt x="42433" y="58785"/>
                    <a:pt x="44409" y="58329"/>
                    <a:pt x="46263" y="57600"/>
                  </a:cubicBezTo>
                  <a:lnTo>
                    <a:pt x="46263" y="57600"/>
                  </a:lnTo>
                  <a:cubicBezTo>
                    <a:pt x="46232" y="57813"/>
                    <a:pt x="46202" y="57995"/>
                    <a:pt x="46172" y="58238"/>
                  </a:cubicBezTo>
                  <a:cubicBezTo>
                    <a:pt x="46111" y="58451"/>
                    <a:pt x="46202" y="58724"/>
                    <a:pt x="45989" y="58907"/>
                  </a:cubicBezTo>
                  <a:cubicBezTo>
                    <a:pt x="44621" y="59971"/>
                    <a:pt x="42858" y="60183"/>
                    <a:pt x="41187" y="60548"/>
                  </a:cubicBezTo>
                  <a:cubicBezTo>
                    <a:pt x="39662" y="60791"/>
                    <a:pt x="38116" y="60903"/>
                    <a:pt x="36564" y="60903"/>
                  </a:cubicBezTo>
                  <a:cubicBezTo>
                    <a:pt x="33260" y="60903"/>
                    <a:pt x="29934" y="60393"/>
                    <a:pt x="26749" y="59545"/>
                  </a:cubicBezTo>
                  <a:cubicBezTo>
                    <a:pt x="25806" y="59241"/>
                    <a:pt x="24864" y="59028"/>
                    <a:pt x="23983" y="58633"/>
                  </a:cubicBezTo>
                  <a:cubicBezTo>
                    <a:pt x="23800" y="58542"/>
                    <a:pt x="23618" y="58390"/>
                    <a:pt x="23496" y="58238"/>
                  </a:cubicBezTo>
                  <a:cubicBezTo>
                    <a:pt x="23314" y="57873"/>
                    <a:pt x="23284" y="57448"/>
                    <a:pt x="23253" y="57053"/>
                  </a:cubicBezTo>
                  <a:close/>
                  <a:moveTo>
                    <a:pt x="63680" y="49758"/>
                  </a:moveTo>
                  <a:cubicBezTo>
                    <a:pt x="63649" y="50426"/>
                    <a:pt x="63649" y="51126"/>
                    <a:pt x="63649" y="51825"/>
                  </a:cubicBezTo>
                  <a:cubicBezTo>
                    <a:pt x="63619" y="54530"/>
                    <a:pt x="63619" y="57205"/>
                    <a:pt x="63588" y="59910"/>
                  </a:cubicBezTo>
                  <a:cubicBezTo>
                    <a:pt x="63558" y="62190"/>
                    <a:pt x="63558" y="64469"/>
                    <a:pt x="63528" y="66749"/>
                  </a:cubicBezTo>
                  <a:lnTo>
                    <a:pt x="60245" y="66749"/>
                  </a:lnTo>
                  <a:cubicBezTo>
                    <a:pt x="57752" y="66749"/>
                    <a:pt x="55260" y="66718"/>
                    <a:pt x="52767" y="66718"/>
                  </a:cubicBezTo>
                  <a:cubicBezTo>
                    <a:pt x="50032" y="66718"/>
                    <a:pt x="47296" y="66718"/>
                    <a:pt x="44561" y="66688"/>
                  </a:cubicBezTo>
                  <a:cubicBezTo>
                    <a:pt x="41947" y="66688"/>
                    <a:pt x="39302" y="66688"/>
                    <a:pt x="36688" y="66658"/>
                  </a:cubicBezTo>
                  <a:lnTo>
                    <a:pt x="28907" y="66658"/>
                  </a:lnTo>
                  <a:cubicBezTo>
                    <a:pt x="26293" y="66627"/>
                    <a:pt x="23679" y="66627"/>
                    <a:pt x="21095" y="66627"/>
                  </a:cubicBezTo>
                  <a:cubicBezTo>
                    <a:pt x="18542" y="66627"/>
                    <a:pt x="15958" y="66597"/>
                    <a:pt x="13405" y="66597"/>
                  </a:cubicBezTo>
                  <a:cubicBezTo>
                    <a:pt x="11277" y="66597"/>
                    <a:pt x="9150" y="66597"/>
                    <a:pt x="7022" y="66566"/>
                  </a:cubicBezTo>
                  <a:cubicBezTo>
                    <a:pt x="7052" y="65077"/>
                    <a:pt x="7083" y="63588"/>
                    <a:pt x="7083" y="62068"/>
                  </a:cubicBezTo>
                  <a:lnTo>
                    <a:pt x="7204" y="54317"/>
                  </a:lnTo>
                  <a:cubicBezTo>
                    <a:pt x="7204" y="52888"/>
                    <a:pt x="7235" y="51429"/>
                    <a:pt x="7235" y="49970"/>
                  </a:cubicBezTo>
                  <a:cubicBezTo>
                    <a:pt x="7265" y="50001"/>
                    <a:pt x="7295" y="50001"/>
                    <a:pt x="7326" y="50001"/>
                  </a:cubicBezTo>
                  <a:cubicBezTo>
                    <a:pt x="8238" y="50001"/>
                    <a:pt x="9150" y="50001"/>
                    <a:pt x="10061" y="50031"/>
                  </a:cubicBezTo>
                  <a:lnTo>
                    <a:pt x="15411" y="50031"/>
                  </a:lnTo>
                  <a:cubicBezTo>
                    <a:pt x="15715" y="50822"/>
                    <a:pt x="16141" y="51581"/>
                    <a:pt x="16688" y="52250"/>
                  </a:cubicBezTo>
                  <a:cubicBezTo>
                    <a:pt x="18329" y="54317"/>
                    <a:pt x="20457" y="55806"/>
                    <a:pt x="22767" y="56840"/>
                  </a:cubicBezTo>
                  <a:cubicBezTo>
                    <a:pt x="22737" y="57053"/>
                    <a:pt x="22858" y="57387"/>
                    <a:pt x="22858" y="57569"/>
                  </a:cubicBezTo>
                  <a:cubicBezTo>
                    <a:pt x="22888" y="59028"/>
                    <a:pt x="24439" y="59332"/>
                    <a:pt x="25563" y="59667"/>
                  </a:cubicBezTo>
                  <a:cubicBezTo>
                    <a:pt x="28269" y="60487"/>
                    <a:pt x="31065" y="61065"/>
                    <a:pt x="33892" y="61247"/>
                  </a:cubicBezTo>
                  <a:cubicBezTo>
                    <a:pt x="34895" y="61300"/>
                    <a:pt x="35919" y="61340"/>
                    <a:pt x="36947" y="61340"/>
                  </a:cubicBezTo>
                  <a:cubicBezTo>
                    <a:pt x="40034" y="61340"/>
                    <a:pt x="43162" y="60981"/>
                    <a:pt x="45898" y="59545"/>
                  </a:cubicBezTo>
                  <a:cubicBezTo>
                    <a:pt x="46293" y="59363"/>
                    <a:pt x="46597" y="58998"/>
                    <a:pt x="46567" y="58542"/>
                  </a:cubicBezTo>
                  <a:cubicBezTo>
                    <a:pt x="46597" y="58177"/>
                    <a:pt x="46749" y="57782"/>
                    <a:pt x="46719" y="57417"/>
                  </a:cubicBezTo>
                  <a:cubicBezTo>
                    <a:pt x="47813" y="56961"/>
                    <a:pt x="48877" y="56384"/>
                    <a:pt x="49880" y="55685"/>
                  </a:cubicBezTo>
                  <a:cubicBezTo>
                    <a:pt x="51977" y="54256"/>
                    <a:pt x="54044" y="52189"/>
                    <a:pt x="54956" y="49758"/>
                  </a:cubicBezTo>
                  <a:close/>
                  <a:moveTo>
                    <a:pt x="70184" y="1824"/>
                  </a:moveTo>
                  <a:cubicBezTo>
                    <a:pt x="70184" y="3587"/>
                    <a:pt x="70184" y="5319"/>
                    <a:pt x="70184" y="7082"/>
                  </a:cubicBezTo>
                  <a:lnTo>
                    <a:pt x="70154" y="16900"/>
                  </a:lnTo>
                  <a:lnTo>
                    <a:pt x="70123" y="26475"/>
                  </a:lnTo>
                  <a:cubicBezTo>
                    <a:pt x="70123" y="29788"/>
                    <a:pt x="70123" y="33101"/>
                    <a:pt x="70123" y="36444"/>
                  </a:cubicBezTo>
                  <a:lnTo>
                    <a:pt x="70093" y="46201"/>
                  </a:lnTo>
                  <a:cubicBezTo>
                    <a:pt x="70093" y="49484"/>
                    <a:pt x="70063" y="52797"/>
                    <a:pt x="70063" y="56110"/>
                  </a:cubicBezTo>
                  <a:cubicBezTo>
                    <a:pt x="70063" y="59424"/>
                    <a:pt x="70063" y="62767"/>
                    <a:pt x="70032" y="66080"/>
                  </a:cubicBezTo>
                  <a:cubicBezTo>
                    <a:pt x="70032" y="68208"/>
                    <a:pt x="70032" y="70305"/>
                    <a:pt x="70032" y="72433"/>
                  </a:cubicBezTo>
                  <a:cubicBezTo>
                    <a:pt x="69424" y="71855"/>
                    <a:pt x="68816" y="71308"/>
                    <a:pt x="68208" y="70731"/>
                  </a:cubicBezTo>
                  <a:cubicBezTo>
                    <a:pt x="66810" y="69454"/>
                    <a:pt x="65382" y="68147"/>
                    <a:pt x="63983" y="66840"/>
                  </a:cubicBezTo>
                  <a:cubicBezTo>
                    <a:pt x="63983" y="66810"/>
                    <a:pt x="63983" y="66779"/>
                    <a:pt x="63983" y="66749"/>
                  </a:cubicBezTo>
                  <a:cubicBezTo>
                    <a:pt x="64014" y="65503"/>
                    <a:pt x="64014" y="64226"/>
                    <a:pt x="64014" y="62949"/>
                  </a:cubicBezTo>
                  <a:cubicBezTo>
                    <a:pt x="64044" y="60214"/>
                    <a:pt x="64044" y="57478"/>
                    <a:pt x="64075" y="54743"/>
                  </a:cubicBezTo>
                  <a:cubicBezTo>
                    <a:pt x="64105" y="52068"/>
                    <a:pt x="64135" y="49393"/>
                    <a:pt x="64135" y="46718"/>
                  </a:cubicBezTo>
                  <a:cubicBezTo>
                    <a:pt x="64166" y="44135"/>
                    <a:pt x="64196" y="41551"/>
                    <a:pt x="64196" y="38998"/>
                  </a:cubicBezTo>
                  <a:cubicBezTo>
                    <a:pt x="64227" y="36262"/>
                    <a:pt x="64257" y="33557"/>
                    <a:pt x="64287" y="30852"/>
                  </a:cubicBezTo>
                  <a:cubicBezTo>
                    <a:pt x="64287" y="28116"/>
                    <a:pt x="64318" y="25350"/>
                    <a:pt x="64348" y="22614"/>
                  </a:cubicBezTo>
                  <a:cubicBezTo>
                    <a:pt x="64348" y="19970"/>
                    <a:pt x="64379" y="17326"/>
                    <a:pt x="64409" y="14681"/>
                  </a:cubicBezTo>
                  <a:cubicBezTo>
                    <a:pt x="64409" y="12554"/>
                    <a:pt x="64439" y="10426"/>
                    <a:pt x="64439" y="8298"/>
                  </a:cubicBezTo>
                  <a:cubicBezTo>
                    <a:pt x="64439" y="8268"/>
                    <a:pt x="64439" y="8268"/>
                    <a:pt x="64439" y="8237"/>
                  </a:cubicBezTo>
                  <a:lnTo>
                    <a:pt x="64439" y="8207"/>
                  </a:lnTo>
                  <a:cubicBezTo>
                    <a:pt x="64439" y="8116"/>
                    <a:pt x="64439" y="8055"/>
                    <a:pt x="64439" y="7964"/>
                  </a:cubicBezTo>
                  <a:cubicBezTo>
                    <a:pt x="65260" y="7052"/>
                    <a:pt x="66111" y="6170"/>
                    <a:pt x="66932" y="5289"/>
                  </a:cubicBezTo>
                  <a:cubicBezTo>
                    <a:pt x="68026" y="4134"/>
                    <a:pt x="69120" y="2979"/>
                    <a:pt x="70184" y="1824"/>
                  </a:cubicBezTo>
                  <a:close/>
                  <a:moveTo>
                    <a:pt x="1216" y="821"/>
                  </a:moveTo>
                  <a:cubicBezTo>
                    <a:pt x="2037" y="1642"/>
                    <a:pt x="2858" y="2493"/>
                    <a:pt x="3678" y="3313"/>
                  </a:cubicBezTo>
                  <a:cubicBezTo>
                    <a:pt x="4925" y="4559"/>
                    <a:pt x="6140" y="5775"/>
                    <a:pt x="7356" y="7022"/>
                  </a:cubicBezTo>
                  <a:cubicBezTo>
                    <a:pt x="7356" y="7052"/>
                    <a:pt x="7356" y="7052"/>
                    <a:pt x="7356" y="7082"/>
                  </a:cubicBezTo>
                  <a:cubicBezTo>
                    <a:pt x="7356" y="7113"/>
                    <a:pt x="7356" y="7113"/>
                    <a:pt x="7356" y="7113"/>
                  </a:cubicBezTo>
                  <a:cubicBezTo>
                    <a:pt x="7356" y="8693"/>
                    <a:pt x="7326" y="10243"/>
                    <a:pt x="7295" y="11794"/>
                  </a:cubicBezTo>
                  <a:cubicBezTo>
                    <a:pt x="7265" y="14347"/>
                    <a:pt x="7235" y="16930"/>
                    <a:pt x="7204" y="19484"/>
                  </a:cubicBezTo>
                  <a:cubicBezTo>
                    <a:pt x="7144" y="22250"/>
                    <a:pt x="7113" y="25016"/>
                    <a:pt x="7083" y="27782"/>
                  </a:cubicBezTo>
                  <a:cubicBezTo>
                    <a:pt x="7052" y="30335"/>
                    <a:pt x="7022" y="32888"/>
                    <a:pt x="6992" y="35411"/>
                  </a:cubicBezTo>
                  <a:cubicBezTo>
                    <a:pt x="6961" y="38147"/>
                    <a:pt x="6900" y="40882"/>
                    <a:pt x="6870" y="43618"/>
                  </a:cubicBezTo>
                  <a:cubicBezTo>
                    <a:pt x="6840" y="46171"/>
                    <a:pt x="6809" y="48755"/>
                    <a:pt x="6779" y="51308"/>
                  </a:cubicBezTo>
                  <a:cubicBezTo>
                    <a:pt x="6748" y="54013"/>
                    <a:pt x="6718" y="56718"/>
                    <a:pt x="6688" y="59424"/>
                  </a:cubicBezTo>
                  <a:cubicBezTo>
                    <a:pt x="6657" y="61642"/>
                    <a:pt x="6627" y="63831"/>
                    <a:pt x="6596" y="66050"/>
                  </a:cubicBezTo>
                  <a:lnTo>
                    <a:pt x="6596" y="66263"/>
                  </a:lnTo>
                  <a:cubicBezTo>
                    <a:pt x="6596" y="66384"/>
                    <a:pt x="6596" y="66506"/>
                    <a:pt x="6596" y="66627"/>
                  </a:cubicBezTo>
                  <a:lnTo>
                    <a:pt x="6566" y="66627"/>
                  </a:lnTo>
                  <a:lnTo>
                    <a:pt x="4104" y="68998"/>
                  </a:lnTo>
                  <a:cubicBezTo>
                    <a:pt x="2888" y="70153"/>
                    <a:pt x="1672" y="71339"/>
                    <a:pt x="456" y="72494"/>
                  </a:cubicBezTo>
                  <a:cubicBezTo>
                    <a:pt x="456" y="70883"/>
                    <a:pt x="487" y="69272"/>
                    <a:pt x="487" y="67691"/>
                  </a:cubicBezTo>
                  <a:cubicBezTo>
                    <a:pt x="548" y="64500"/>
                    <a:pt x="578" y="61338"/>
                    <a:pt x="608" y="58147"/>
                  </a:cubicBezTo>
                  <a:cubicBezTo>
                    <a:pt x="639" y="54864"/>
                    <a:pt x="669" y="51581"/>
                    <a:pt x="700" y="48268"/>
                  </a:cubicBezTo>
                  <a:cubicBezTo>
                    <a:pt x="730" y="45046"/>
                    <a:pt x="760" y="41794"/>
                    <a:pt x="821" y="38572"/>
                  </a:cubicBezTo>
                  <a:cubicBezTo>
                    <a:pt x="852" y="35472"/>
                    <a:pt x="882" y="32371"/>
                    <a:pt x="912" y="29271"/>
                  </a:cubicBezTo>
                  <a:cubicBezTo>
                    <a:pt x="943" y="25988"/>
                    <a:pt x="973" y="22675"/>
                    <a:pt x="1004" y="19393"/>
                  </a:cubicBezTo>
                  <a:lnTo>
                    <a:pt x="1125" y="9696"/>
                  </a:lnTo>
                  <a:cubicBezTo>
                    <a:pt x="1156" y="6748"/>
                    <a:pt x="1186" y="3769"/>
                    <a:pt x="1216" y="821"/>
                  </a:cubicBezTo>
                  <a:close/>
                  <a:moveTo>
                    <a:pt x="6840" y="67022"/>
                  </a:moveTo>
                  <a:cubicBezTo>
                    <a:pt x="8147" y="67022"/>
                    <a:pt x="9454" y="67053"/>
                    <a:pt x="10791" y="67053"/>
                  </a:cubicBezTo>
                  <a:lnTo>
                    <a:pt x="18329" y="67053"/>
                  </a:lnTo>
                  <a:cubicBezTo>
                    <a:pt x="20943" y="67083"/>
                    <a:pt x="23527" y="67083"/>
                    <a:pt x="26141" y="67083"/>
                  </a:cubicBezTo>
                  <a:cubicBezTo>
                    <a:pt x="28724" y="67114"/>
                    <a:pt x="31338" y="67114"/>
                    <a:pt x="33922" y="67114"/>
                  </a:cubicBezTo>
                  <a:cubicBezTo>
                    <a:pt x="36506" y="67114"/>
                    <a:pt x="39059" y="67144"/>
                    <a:pt x="41612" y="67144"/>
                  </a:cubicBezTo>
                  <a:cubicBezTo>
                    <a:pt x="44287" y="67144"/>
                    <a:pt x="46992" y="67144"/>
                    <a:pt x="49667" y="67174"/>
                  </a:cubicBezTo>
                  <a:cubicBezTo>
                    <a:pt x="52251" y="67174"/>
                    <a:pt x="54865" y="67174"/>
                    <a:pt x="57479" y="67205"/>
                  </a:cubicBezTo>
                  <a:lnTo>
                    <a:pt x="63710" y="67205"/>
                  </a:lnTo>
                  <a:cubicBezTo>
                    <a:pt x="64531" y="67965"/>
                    <a:pt x="65351" y="68725"/>
                    <a:pt x="66172" y="69484"/>
                  </a:cubicBezTo>
                  <a:lnTo>
                    <a:pt x="69637" y="72676"/>
                  </a:lnTo>
                  <a:lnTo>
                    <a:pt x="55868" y="72676"/>
                  </a:lnTo>
                  <a:cubicBezTo>
                    <a:pt x="52676" y="72676"/>
                    <a:pt x="49515" y="72676"/>
                    <a:pt x="46324" y="72646"/>
                  </a:cubicBezTo>
                  <a:lnTo>
                    <a:pt x="27113" y="72646"/>
                  </a:lnTo>
                  <a:cubicBezTo>
                    <a:pt x="23922" y="72646"/>
                    <a:pt x="20730" y="72646"/>
                    <a:pt x="17539" y="72615"/>
                  </a:cubicBezTo>
                  <a:lnTo>
                    <a:pt x="1004" y="72615"/>
                  </a:lnTo>
                  <a:cubicBezTo>
                    <a:pt x="1581" y="72038"/>
                    <a:pt x="2189" y="71460"/>
                    <a:pt x="2767" y="70913"/>
                  </a:cubicBezTo>
                  <a:cubicBezTo>
                    <a:pt x="4134" y="69606"/>
                    <a:pt x="5472" y="68329"/>
                    <a:pt x="6809" y="67022"/>
                  </a:cubicBezTo>
                  <a:close/>
                  <a:moveTo>
                    <a:pt x="821" y="0"/>
                  </a:moveTo>
                  <a:cubicBezTo>
                    <a:pt x="791" y="122"/>
                    <a:pt x="791" y="274"/>
                    <a:pt x="791" y="395"/>
                  </a:cubicBezTo>
                  <a:cubicBezTo>
                    <a:pt x="791" y="426"/>
                    <a:pt x="791" y="426"/>
                    <a:pt x="791" y="426"/>
                  </a:cubicBezTo>
                  <a:cubicBezTo>
                    <a:pt x="760" y="486"/>
                    <a:pt x="760" y="547"/>
                    <a:pt x="760" y="608"/>
                  </a:cubicBezTo>
                  <a:cubicBezTo>
                    <a:pt x="730" y="2645"/>
                    <a:pt x="730" y="4681"/>
                    <a:pt x="700" y="6748"/>
                  </a:cubicBezTo>
                  <a:lnTo>
                    <a:pt x="608" y="16383"/>
                  </a:lnTo>
                  <a:cubicBezTo>
                    <a:pt x="578" y="19545"/>
                    <a:pt x="517" y="22706"/>
                    <a:pt x="487" y="25897"/>
                  </a:cubicBezTo>
                  <a:cubicBezTo>
                    <a:pt x="456" y="29210"/>
                    <a:pt x="426" y="32523"/>
                    <a:pt x="396" y="35837"/>
                  </a:cubicBezTo>
                  <a:cubicBezTo>
                    <a:pt x="365" y="39058"/>
                    <a:pt x="335" y="42250"/>
                    <a:pt x="304" y="45472"/>
                  </a:cubicBezTo>
                  <a:cubicBezTo>
                    <a:pt x="244" y="48603"/>
                    <a:pt x="213" y="51703"/>
                    <a:pt x="183" y="54834"/>
                  </a:cubicBezTo>
                  <a:cubicBezTo>
                    <a:pt x="152" y="58086"/>
                    <a:pt x="122" y="61369"/>
                    <a:pt x="92" y="64652"/>
                  </a:cubicBezTo>
                  <a:cubicBezTo>
                    <a:pt x="61" y="67235"/>
                    <a:pt x="31" y="69819"/>
                    <a:pt x="1" y="72372"/>
                  </a:cubicBezTo>
                  <a:cubicBezTo>
                    <a:pt x="1" y="72402"/>
                    <a:pt x="1" y="72433"/>
                    <a:pt x="31" y="72463"/>
                  </a:cubicBezTo>
                  <a:cubicBezTo>
                    <a:pt x="31" y="72585"/>
                    <a:pt x="61" y="72706"/>
                    <a:pt x="61" y="72858"/>
                  </a:cubicBezTo>
                  <a:cubicBezTo>
                    <a:pt x="61" y="72919"/>
                    <a:pt x="61" y="73010"/>
                    <a:pt x="31" y="73071"/>
                  </a:cubicBezTo>
                  <a:lnTo>
                    <a:pt x="183" y="73071"/>
                  </a:lnTo>
                  <a:cubicBezTo>
                    <a:pt x="213" y="73071"/>
                    <a:pt x="213" y="73071"/>
                    <a:pt x="213" y="73102"/>
                  </a:cubicBezTo>
                  <a:lnTo>
                    <a:pt x="244" y="73102"/>
                  </a:lnTo>
                  <a:cubicBezTo>
                    <a:pt x="244" y="73102"/>
                    <a:pt x="274" y="73071"/>
                    <a:pt x="274" y="73071"/>
                  </a:cubicBezTo>
                  <a:lnTo>
                    <a:pt x="4195" y="73071"/>
                  </a:lnTo>
                  <a:cubicBezTo>
                    <a:pt x="7356" y="73071"/>
                    <a:pt x="10548" y="73102"/>
                    <a:pt x="13709" y="73102"/>
                  </a:cubicBezTo>
                  <a:lnTo>
                    <a:pt x="33253" y="73102"/>
                  </a:lnTo>
                  <a:cubicBezTo>
                    <a:pt x="36445" y="73102"/>
                    <a:pt x="39606" y="73102"/>
                    <a:pt x="42798" y="73132"/>
                  </a:cubicBezTo>
                  <a:lnTo>
                    <a:pt x="61734" y="73132"/>
                  </a:lnTo>
                  <a:cubicBezTo>
                    <a:pt x="64500" y="73132"/>
                    <a:pt x="67266" y="73132"/>
                    <a:pt x="70032" y="73162"/>
                  </a:cubicBezTo>
                  <a:cubicBezTo>
                    <a:pt x="70063" y="73162"/>
                    <a:pt x="70093" y="73132"/>
                    <a:pt x="70123" y="73132"/>
                  </a:cubicBezTo>
                  <a:lnTo>
                    <a:pt x="70458" y="73132"/>
                  </a:lnTo>
                  <a:cubicBezTo>
                    <a:pt x="70458" y="73071"/>
                    <a:pt x="70458" y="73010"/>
                    <a:pt x="70458" y="72950"/>
                  </a:cubicBezTo>
                  <a:cubicBezTo>
                    <a:pt x="70458" y="72858"/>
                    <a:pt x="70488" y="72767"/>
                    <a:pt x="70488" y="72676"/>
                  </a:cubicBezTo>
                  <a:cubicBezTo>
                    <a:pt x="70488" y="72615"/>
                    <a:pt x="70488" y="72554"/>
                    <a:pt x="70488" y="72524"/>
                  </a:cubicBezTo>
                  <a:cubicBezTo>
                    <a:pt x="70488" y="71187"/>
                    <a:pt x="70488" y="69849"/>
                    <a:pt x="70519" y="68512"/>
                  </a:cubicBezTo>
                  <a:cubicBezTo>
                    <a:pt x="70519" y="65259"/>
                    <a:pt x="70519" y="62007"/>
                    <a:pt x="70519" y="58755"/>
                  </a:cubicBezTo>
                  <a:cubicBezTo>
                    <a:pt x="70519" y="55442"/>
                    <a:pt x="70549" y="52129"/>
                    <a:pt x="70549" y="48846"/>
                  </a:cubicBezTo>
                  <a:cubicBezTo>
                    <a:pt x="70549" y="45594"/>
                    <a:pt x="70549" y="42341"/>
                    <a:pt x="70579" y="39089"/>
                  </a:cubicBezTo>
                  <a:cubicBezTo>
                    <a:pt x="70579" y="35776"/>
                    <a:pt x="70579" y="32463"/>
                    <a:pt x="70579" y="29119"/>
                  </a:cubicBezTo>
                  <a:lnTo>
                    <a:pt x="70610" y="19301"/>
                  </a:lnTo>
                  <a:lnTo>
                    <a:pt x="70640" y="9271"/>
                  </a:lnTo>
                  <a:cubicBezTo>
                    <a:pt x="70640" y="6687"/>
                    <a:pt x="70640" y="4104"/>
                    <a:pt x="70671" y="1520"/>
                  </a:cubicBezTo>
                  <a:cubicBezTo>
                    <a:pt x="70640" y="1459"/>
                    <a:pt x="70640" y="1398"/>
                    <a:pt x="70640" y="1338"/>
                  </a:cubicBezTo>
                  <a:cubicBezTo>
                    <a:pt x="70640" y="1295"/>
                    <a:pt x="70640" y="1266"/>
                    <a:pt x="70640" y="1216"/>
                  </a:cubicBezTo>
                  <a:cubicBezTo>
                    <a:pt x="70640" y="1155"/>
                    <a:pt x="70640" y="1094"/>
                    <a:pt x="70640" y="1034"/>
                  </a:cubicBezTo>
                  <a:cubicBezTo>
                    <a:pt x="70640" y="1003"/>
                    <a:pt x="70640" y="973"/>
                    <a:pt x="70640" y="973"/>
                  </a:cubicBezTo>
                  <a:lnTo>
                    <a:pt x="70427" y="973"/>
                  </a:lnTo>
                  <a:cubicBezTo>
                    <a:pt x="70336" y="973"/>
                    <a:pt x="70275" y="973"/>
                    <a:pt x="70215" y="942"/>
                  </a:cubicBezTo>
                  <a:lnTo>
                    <a:pt x="70154" y="942"/>
                  </a:lnTo>
                  <a:cubicBezTo>
                    <a:pt x="68725" y="942"/>
                    <a:pt x="67327" y="912"/>
                    <a:pt x="65929" y="882"/>
                  </a:cubicBezTo>
                  <a:cubicBezTo>
                    <a:pt x="62707" y="851"/>
                    <a:pt x="59485" y="790"/>
                    <a:pt x="56263" y="760"/>
                  </a:cubicBezTo>
                  <a:cubicBezTo>
                    <a:pt x="53193" y="699"/>
                    <a:pt x="50093" y="669"/>
                    <a:pt x="46992" y="608"/>
                  </a:cubicBezTo>
                  <a:cubicBezTo>
                    <a:pt x="43710" y="578"/>
                    <a:pt x="40427" y="547"/>
                    <a:pt x="37144" y="486"/>
                  </a:cubicBezTo>
                  <a:cubicBezTo>
                    <a:pt x="34104" y="456"/>
                    <a:pt x="31035" y="395"/>
                    <a:pt x="27995" y="365"/>
                  </a:cubicBezTo>
                  <a:cubicBezTo>
                    <a:pt x="24803" y="304"/>
                    <a:pt x="21581" y="274"/>
                    <a:pt x="18360" y="213"/>
                  </a:cubicBezTo>
                  <a:cubicBezTo>
                    <a:pt x="15138" y="183"/>
                    <a:pt x="11885" y="122"/>
                    <a:pt x="8663" y="91"/>
                  </a:cubicBezTo>
                  <a:cubicBezTo>
                    <a:pt x="6262" y="61"/>
                    <a:pt x="3861" y="31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7">
              <a:extLst>
                <a:ext uri="{FF2B5EF4-FFF2-40B4-BE49-F238E27FC236}">
                  <a16:creationId xmlns:a16="http://schemas.microsoft.com/office/drawing/2014/main" id="{50BA7895-2966-4FC3-5940-1900970EF0D6}"/>
                </a:ext>
              </a:extLst>
            </p:cNvPr>
            <p:cNvSpPr/>
            <p:nvPr/>
          </p:nvSpPr>
          <p:spPr>
            <a:xfrm>
              <a:off x="10269450" y="1376450"/>
              <a:ext cx="25" cy="775"/>
            </a:xfrm>
            <a:custGeom>
              <a:avLst/>
              <a:gdLst/>
              <a:ahLst/>
              <a:cxnLst/>
              <a:rect l="l" t="t" r="r" b="b"/>
              <a:pathLst>
                <a:path w="1" h="3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7">
              <a:extLst>
                <a:ext uri="{FF2B5EF4-FFF2-40B4-BE49-F238E27FC236}">
                  <a16:creationId xmlns:a16="http://schemas.microsoft.com/office/drawing/2014/main" id="{293DDF21-3770-C93B-C140-5261DF2B0DF6}"/>
                </a:ext>
              </a:extLst>
            </p:cNvPr>
            <p:cNvSpPr/>
            <p:nvPr/>
          </p:nvSpPr>
          <p:spPr>
            <a:xfrm>
              <a:off x="10134200" y="1276900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1"/>
                  </a:moveTo>
                  <a:lnTo>
                    <a:pt x="0" y="31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7">
              <a:extLst>
                <a:ext uri="{FF2B5EF4-FFF2-40B4-BE49-F238E27FC236}">
                  <a16:creationId xmlns:a16="http://schemas.microsoft.com/office/drawing/2014/main" id="{803A34F0-8079-2E98-4D99-76ED8DD9A17D}"/>
                </a:ext>
              </a:extLst>
            </p:cNvPr>
            <p:cNvSpPr/>
            <p:nvPr/>
          </p:nvSpPr>
          <p:spPr>
            <a:xfrm>
              <a:off x="10287700" y="1150000"/>
              <a:ext cx="775" cy="800"/>
            </a:xfrm>
            <a:custGeom>
              <a:avLst/>
              <a:gdLst/>
              <a:ahLst/>
              <a:cxnLst/>
              <a:rect l="l" t="t" r="r" b="b"/>
              <a:pathLst>
                <a:path w="31" h="32" extrusionOk="0">
                  <a:moveTo>
                    <a:pt x="31" y="1"/>
                  </a:moveTo>
                  <a:cubicBezTo>
                    <a:pt x="31" y="1"/>
                    <a:pt x="31" y="1"/>
                    <a:pt x="31" y="1"/>
                  </a:cubicBezTo>
                  <a:cubicBezTo>
                    <a:pt x="31" y="31"/>
                    <a:pt x="31" y="31"/>
                    <a:pt x="0" y="31"/>
                  </a:cubicBezTo>
                  <a:cubicBezTo>
                    <a:pt x="31" y="31"/>
                    <a:pt x="31" y="31"/>
                    <a:pt x="31" y="1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7">
              <a:extLst>
                <a:ext uri="{FF2B5EF4-FFF2-40B4-BE49-F238E27FC236}">
                  <a16:creationId xmlns:a16="http://schemas.microsoft.com/office/drawing/2014/main" id="{AD118B67-42BD-5411-7E80-5230C1CDFB8C}"/>
                </a:ext>
              </a:extLst>
            </p:cNvPr>
            <p:cNvSpPr/>
            <p:nvPr/>
          </p:nvSpPr>
          <p:spPr>
            <a:xfrm>
              <a:off x="10391025" y="1232825"/>
              <a:ext cx="25" cy="800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7">
              <a:extLst>
                <a:ext uri="{FF2B5EF4-FFF2-40B4-BE49-F238E27FC236}">
                  <a16:creationId xmlns:a16="http://schemas.microsoft.com/office/drawing/2014/main" id="{5716E6B5-F6FC-3DC0-5515-755F3680CF09}"/>
                </a:ext>
              </a:extLst>
            </p:cNvPr>
            <p:cNvSpPr/>
            <p:nvPr/>
          </p:nvSpPr>
          <p:spPr>
            <a:xfrm>
              <a:off x="10101525" y="1104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7">
              <a:extLst>
                <a:ext uri="{FF2B5EF4-FFF2-40B4-BE49-F238E27FC236}">
                  <a16:creationId xmlns:a16="http://schemas.microsoft.com/office/drawing/2014/main" id="{CB771366-CC27-ACCD-B4C8-43D352916FB4}"/>
                </a:ext>
              </a:extLst>
            </p:cNvPr>
            <p:cNvSpPr/>
            <p:nvPr/>
          </p:nvSpPr>
          <p:spPr>
            <a:xfrm>
              <a:off x="10356850" y="12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7">
              <a:extLst>
                <a:ext uri="{FF2B5EF4-FFF2-40B4-BE49-F238E27FC236}">
                  <a16:creationId xmlns:a16="http://schemas.microsoft.com/office/drawing/2014/main" id="{52D549C2-53F6-3124-A0FF-323F00AEC019}"/>
                </a:ext>
              </a:extLst>
            </p:cNvPr>
            <p:cNvSpPr/>
            <p:nvPr/>
          </p:nvSpPr>
          <p:spPr>
            <a:xfrm>
              <a:off x="10387250" y="11241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7">
              <a:extLst>
                <a:ext uri="{FF2B5EF4-FFF2-40B4-BE49-F238E27FC236}">
                  <a16:creationId xmlns:a16="http://schemas.microsoft.com/office/drawing/2014/main" id="{E7163DFA-4873-0BE2-1A74-F66AF0429662}"/>
                </a:ext>
              </a:extLst>
            </p:cNvPr>
            <p:cNvSpPr/>
            <p:nvPr/>
          </p:nvSpPr>
          <p:spPr>
            <a:xfrm>
              <a:off x="9765276" y="9927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26"/>
                    <a:pt x="213" y="457"/>
                  </a:cubicBezTo>
                  <a:cubicBezTo>
                    <a:pt x="335" y="457"/>
                    <a:pt x="426" y="366"/>
                    <a:pt x="457" y="214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7">
              <a:extLst>
                <a:ext uri="{FF2B5EF4-FFF2-40B4-BE49-F238E27FC236}">
                  <a16:creationId xmlns:a16="http://schemas.microsoft.com/office/drawing/2014/main" id="{2498C429-7FF9-FEBC-D001-001B47E466A5}"/>
                </a:ext>
              </a:extLst>
            </p:cNvPr>
            <p:cNvSpPr/>
            <p:nvPr/>
          </p:nvSpPr>
          <p:spPr>
            <a:xfrm>
              <a:off x="9408126" y="9729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4"/>
                  </a:cubicBezTo>
                  <a:cubicBezTo>
                    <a:pt x="457" y="12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7">
              <a:extLst>
                <a:ext uri="{FF2B5EF4-FFF2-40B4-BE49-F238E27FC236}">
                  <a16:creationId xmlns:a16="http://schemas.microsoft.com/office/drawing/2014/main" id="{6D2D4AAD-B4A0-62EE-4136-5B6144C1F345}"/>
                </a:ext>
              </a:extLst>
            </p:cNvPr>
            <p:cNvSpPr/>
            <p:nvPr/>
          </p:nvSpPr>
          <p:spPr>
            <a:xfrm>
              <a:off x="9389126" y="9760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6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7">
              <a:extLst>
                <a:ext uri="{FF2B5EF4-FFF2-40B4-BE49-F238E27FC236}">
                  <a16:creationId xmlns:a16="http://schemas.microsoft.com/office/drawing/2014/main" id="{636F8B38-483A-6E3A-241C-CBAA0944E2B4}"/>
                </a:ext>
              </a:extLst>
            </p:cNvPr>
            <p:cNvSpPr/>
            <p:nvPr/>
          </p:nvSpPr>
          <p:spPr>
            <a:xfrm>
              <a:off x="9401301" y="98737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0" y="92"/>
                    <a:pt x="0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8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7">
              <a:extLst>
                <a:ext uri="{FF2B5EF4-FFF2-40B4-BE49-F238E27FC236}">
                  <a16:creationId xmlns:a16="http://schemas.microsoft.com/office/drawing/2014/main" id="{700F6B6C-A6C5-8775-2AD4-EF0EB5523444}"/>
                </a:ext>
              </a:extLst>
            </p:cNvPr>
            <p:cNvSpPr/>
            <p:nvPr/>
          </p:nvSpPr>
          <p:spPr>
            <a:xfrm>
              <a:off x="10143701" y="965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4"/>
                  </a:cubicBezTo>
                  <a:cubicBezTo>
                    <a:pt x="457" y="12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7">
              <a:extLst>
                <a:ext uri="{FF2B5EF4-FFF2-40B4-BE49-F238E27FC236}">
                  <a16:creationId xmlns:a16="http://schemas.microsoft.com/office/drawing/2014/main" id="{95941382-39D3-F25C-9EFB-351FA05C48EF}"/>
                </a:ext>
              </a:extLst>
            </p:cNvPr>
            <p:cNvSpPr/>
            <p:nvPr/>
          </p:nvSpPr>
          <p:spPr>
            <a:xfrm>
              <a:off x="10126226" y="9638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7">
              <a:extLst>
                <a:ext uri="{FF2B5EF4-FFF2-40B4-BE49-F238E27FC236}">
                  <a16:creationId xmlns:a16="http://schemas.microsoft.com/office/drawing/2014/main" id="{F8AD199A-A520-8BD0-785F-19AB8E3D3DDF}"/>
                </a:ext>
              </a:extLst>
            </p:cNvPr>
            <p:cNvSpPr/>
            <p:nvPr/>
          </p:nvSpPr>
          <p:spPr>
            <a:xfrm>
              <a:off x="10418026" y="1041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43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7">
              <a:extLst>
                <a:ext uri="{FF2B5EF4-FFF2-40B4-BE49-F238E27FC236}">
                  <a16:creationId xmlns:a16="http://schemas.microsoft.com/office/drawing/2014/main" id="{AAACB252-9CEF-3052-517A-73A949C9389E}"/>
                </a:ext>
              </a:extLst>
            </p:cNvPr>
            <p:cNvSpPr/>
            <p:nvPr/>
          </p:nvSpPr>
          <p:spPr>
            <a:xfrm>
              <a:off x="9867851" y="11788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1"/>
                  </a:moveTo>
                  <a:cubicBezTo>
                    <a:pt x="123" y="1"/>
                    <a:pt x="31" y="92"/>
                    <a:pt x="1" y="213"/>
                  </a:cubicBezTo>
                  <a:cubicBezTo>
                    <a:pt x="1" y="335"/>
                    <a:pt x="123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8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7">
              <a:extLst>
                <a:ext uri="{FF2B5EF4-FFF2-40B4-BE49-F238E27FC236}">
                  <a16:creationId xmlns:a16="http://schemas.microsoft.com/office/drawing/2014/main" id="{CD61B750-996A-2D3C-751B-77E7C8AA7D96}"/>
                </a:ext>
              </a:extLst>
            </p:cNvPr>
            <p:cNvSpPr/>
            <p:nvPr/>
          </p:nvSpPr>
          <p:spPr>
            <a:xfrm>
              <a:off x="9968176" y="132175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31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7">
              <a:extLst>
                <a:ext uri="{FF2B5EF4-FFF2-40B4-BE49-F238E27FC236}">
                  <a16:creationId xmlns:a16="http://schemas.microsoft.com/office/drawing/2014/main" id="{379EE6E0-5160-0CF9-3466-E365AC35C67D}"/>
                </a:ext>
              </a:extLst>
            </p:cNvPr>
            <p:cNvSpPr/>
            <p:nvPr/>
          </p:nvSpPr>
          <p:spPr>
            <a:xfrm>
              <a:off x="9979175" y="1314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6" y="243"/>
                  </a:cubicBezTo>
                  <a:cubicBezTo>
                    <a:pt x="456" y="12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7">
              <a:extLst>
                <a:ext uri="{FF2B5EF4-FFF2-40B4-BE49-F238E27FC236}">
                  <a16:creationId xmlns:a16="http://schemas.microsoft.com/office/drawing/2014/main" id="{AD640A44-675F-2F4B-A4C1-92CF5E7CB597}"/>
                </a:ext>
              </a:extLst>
            </p:cNvPr>
            <p:cNvSpPr/>
            <p:nvPr/>
          </p:nvSpPr>
          <p:spPr>
            <a:xfrm>
              <a:off x="10429025" y="14547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7">
              <a:extLst>
                <a:ext uri="{FF2B5EF4-FFF2-40B4-BE49-F238E27FC236}">
                  <a16:creationId xmlns:a16="http://schemas.microsoft.com/office/drawing/2014/main" id="{9F4ABDDB-0BE7-BC63-C38A-BB76AD3BC9BD}"/>
                </a:ext>
              </a:extLst>
            </p:cNvPr>
            <p:cNvSpPr/>
            <p:nvPr/>
          </p:nvSpPr>
          <p:spPr>
            <a:xfrm>
              <a:off x="10441950" y="1446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4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7">
              <a:extLst>
                <a:ext uri="{FF2B5EF4-FFF2-40B4-BE49-F238E27FC236}">
                  <a16:creationId xmlns:a16="http://schemas.microsoft.com/office/drawing/2014/main" id="{BDE90500-53C9-8B21-CCCA-DBF737DAB792}"/>
                </a:ext>
              </a:extLst>
            </p:cNvPr>
            <p:cNvSpPr/>
            <p:nvPr/>
          </p:nvSpPr>
          <p:spPr>
            <a:xfrm>
              <a:off x="10299100" y="1641650"/>
              <a:ext cx="775" cy="1550"/>
            </a:xfrm>
            <a:custGeom>
              <a:avLst/>
              <a:gdLst/>
              <a:ahLst/>
              <a:cxnLst/>
              <a:rect l="l" t="t" r="r" b="b"/>
              <a:pathLst>
                <a:path w="31" h="62" extrusionOk="0">
                  <a:moveTo>
                    <a:pt x="31" y="1"/>
                  </a:moveTo>
                  <a:cubicBezTo>
                    <a:pt x="31" y="16"/>
                    <a:pt x="31" y="24"/>
                    <a:pt x="27" y="31"/>
                  </a:cubicBezTo>
                  <a:lnTo>
                    <a:pt x="27" y="31"/>
                  </a:lnTo>
                  <a:cubicBezTo>
                    <a:pt x="29" y="31"/>
                    <a:pt x="31" y="31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  <a:moveTo>
                    <a:pt x="27" y="31"/>
                  </a:moveTo>
                  <a:cubicBezTo>
                    <a:pt x="18" y="33"/>
                    <a:pt x="0" y="38"/>
                    <a:pt x="0" y="61"/>
                  </a:cubicBezTo>
                  <a:cubicBezTo>
                    <a:pt x="15" y="46"/>
                    <a:pt x="23" y="39"/>
                    <a:pt x="27" y="3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7">
              <a:extLst>
                <a:ext uri="{FF2B5EF4-FFF2-40B4-BE49-F238E27FC236}">
                  <a16:creationId xmlns:a16="http://schemas.microsoft.com/office/drawing/2014/main" id="{BC46AC27-550A-4817-10BD-C6C1B03C2FE6}"/>
                </a:ext>
              </a:extLst>
            </p:cNvPr>
            <p:cNvSpPr/>
            <p:nvPr/>
          </p:nvSpPr>
          <p:spPr>
            <a:xfrm>
              <a:off x="10421425" y="17769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7">
              <a:extLst>
                <a:ext uri="{FF2B5EF4-FFF2-40B4-BE49-F238E27FC236}">
                  <a16:creationId xmlns:a16="http://schemas.microsoft.com/office/drawing/2014/main" id="{A4C379F1-9065-B4A7-84B2-469EAA6696CB}"/>
                </a:ext>
              </a:extLst>
            </p:cNvPr>
            <p:cNvSpPr/>
            <p:nvPr/>
          </p:nvSpPr>
          <p:spPr>
            <a:xfrm>
              <a:off x="10304400" y="162492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8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416021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95AC9-2ABD-7266-EB5F-8C4FE9107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00" y="525508"/>
            <a:ext cx="2975700" cy="832027"/>
          </a:xfrm>
        </p:spPr>
        <p:txBody>
          <a:bodyPr/>
          <a:lstStyle/>
          <a:p>
            <a:r>
              <a:rPr lang="en-US"/>
              <a:t>Final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10B089-65BF-A708-7E2E-E0A6FDFDFE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200" y="1527418"/>
            <a:ext cx="6886459" cy="3388130"/>
          </a:xfrm>
        </p:spPr>
        <p:txBody>
          <a:bodyPr/>
          <a:lstStyle/>
          <a:p>
            <a:pPr>
              <a:buChar char="•"/>
            </a:pPr>
            <a:r>
              <a:rPr lang="en-US" sz="1600"/>
              <a:t>An all-in-one mobile application that group all the museum material and gamify museum visiting experience </a:t>
            </a:r>
          </a:p>
          <a:p>
            <a:pPr marL="139700" indent="0">
              <a:lnSpc>
                <a:spcPct val="114999"/>
              </a:lnSpc>
            </a:pPr>
            <a:endParaRPr lang="en-US" sz="1600"/>
          </a:p>
          <a:p>
            <a:pPr>
              <a:lnSpc>
                <a:spcPct val="114999"/>
              </a:lnSpc>
              <a:buChar char="•"/>
            </a:pPr>
            <a:r>
              <a:rPr lang="en-US" sz="1600" b="1">
                <a:solidFill>
                  <a:schemeClr val="tx2"/>
                </a:solidFill>
              </a:rPr>
              <a:t>Diversify ways of storytelling</a:t>
            </a:r>
            <a:r>
              <a:rPr lang="en-US" sz="1600"/>
              <a:t> to improve user visiting experience, such as virtual artist avatar, time lapse view, spotting details game</a:t>
            </a:r>
          </a:p>
          <a:p>
            <a:pPr>
              <a:lnSpc>
                <a:spcPct val="114999"/>
              </a:lnSpc>
              <a:buChar char="•"/>
            </a:pPr>
            <a:endParaRPr lang="en-US" sz="1600"/>
          </a:p>
          <a:p>
            <a:pPr>
              <a:lnSpc>
                <a:spcPct val="114999"/>
              </a:lnSpc>
              <a:buChar char="•"/>
            </a:pPr>
            <a:r>
              <a:rPr lang="en-US" sz="1600"/>
              <a:t>Storytelling content: context and hidden story of the artwork and artist </a:t>
            </a:r>
          </a:p>
        </p:txBody>
      </p:sp>
      <p:grpSp>
        <p:nvGrpSpPr>
          <p:cNvPr id="96" name="Google Shape;5518;p64">
            <a:extLst>
              <a:ext uri="{FF2B5EF4-FFF2-40B4-BE49-F238E27FC236}">
                <a16:creationId xmlns:a16="http://schemas.microsoft.com/office/drawing/2014/main" id="{97BBB12B-7E93-A791-1080-2C7E010D27A1}"/>
              </a:ext>
            </a:extLst>
          </p:cNvPr>
          <p:cNvGrpSpPr/>
          <p:nvPr/>
        </p:nvGrpSpPr>
        <p:grpSpPr>
          <a:xfrm>
            <a:off x="7756660" y="244517"/>
            <a:ext cx="1131088" cy="2220729"/>
            <a:chOff x="8492825" y="41325"/>
            <a:chExt cx="1073750" cy="2107950"/>
          </a:xfrm>
        </p:grpSpPr>
        <p:sp>
          <p:nvSpPr>
            <p:cNvPr id="6" name="Google Shape;5519;p64">
              <a:extLst>
                <a:ext uri="{FF2B5EF4-FFF2-40B4-BE49-F238E27FC236}">
                  <a16:creationId xmlns:a16="http://schemas.microsoft.com/office/drawing/2014/main" id="{443FE374-7181-7C13-8CAD-16BF785540BF}"/>
                </a:ext>
              </a:extLst>
            </p:cNvPr>
            <p:cNvSpPr/>
            <p:nvPr/>
          </p:nvSpPr>
          <p:spPr>
            <a:xfrm>
              <a:off x="8881900" y="669750"/>
              <a:ext cx="170225" cy="248500"/>
            </a:xfrm>
            <a:custGeom>
              <a:avLst/>
              <a:gdLst/>
              <a:ahLst/>
              <a:cxnLst/>
              <a:rect l="l" t="t" r="r" b="b"/>
              <a:pathLst>
                <a:path w="6809" h="9940" extrusionOk="0">
                  <a:moveTo>
                    <a:pt x="304" y="1"/>
                  </a:moveTo>
                  <a:lnTo>
                    <a:pt x="304" y="1"/>
                  </a:lnTo>
                  <a:cubicBezTo>
                    <a:pt x="0" y="3223"/>
                    <a:pt x="2219" y="7508"/>
                    <a:pt x="4195" y="9849"/>
                  </a:cubicBezTo>
                  <a:cubicBezTo>
                    <a:pt x="4225" y="9879"/>
                    <a:pt x="4256" y="9910"/>
                    <a:pt x="4256" y="9940"/>
                  </a:cubicBezTo>
                  <a:cubicBezTo>
                    <a:pt x="4377" y="9849"/>
                    <a:pt x="4499" y="9758"/>
                    <a:pt x="4620" y="9697"/>
                  </a:cubicBezTo>
                  <a:cubicBezTo>
                    <a:pt x="4803" y="9575"/>
                    <a:pt x="4985" y="9484"/>
                    <a:pt x="5198" y="9423"/>
                  </a:cubicBezTo>
                  <a:cubicBezTo>
                    <a:pt x="4711" y="8451"/>
                    <a:pt x="4256" y="7448"/>
                    <a:pt x="3708" y="6475"/>
                  </a:cubicBezTo>
                  <a:lnTo>
                    <a:pt x="3708" y="6475"/>
                  </a:lnTo>
                  <a:cubicBezTo>
                    <a:pt x="3800" y="6536"/>
                    <a:pt x="3891" y="6627"/>
                    <a:pt x="3982" y="6688"/>
                  </a:cubicBezTo>
                  <a:lnTo>
                    <a:pt x="4012" y="6718"/>
                  </a:lnTo>
                  <a:cubicBezTo>
                    <a:pt x="4134" y="6870"/>
                    <a:pt x="4286" y="7052"/>
                    <a:pt x="4408" y="7204"/>
                  </a:cubicBezTo>
                  <a:cubicBezTo>
                    <a:pt x="4559" y="7387"/>
                    <a:pt x="4711" y="7569"/>
                    <a:pt x="4833" y="7752"/>
                  </a:cubicBezTo>
                  <a:lnTo>
                    <a:pt x="4894" y="7812"/>
                  </a:lnTo>
                  <a:cubicBezTo>
                    <a:pt x="4894" y="7843"/>
                    <a:pt x="4894" y="7843"/>
                    <a:pt x="4894" y="7873"/>
                  </a:cubicBezTo>
                  <a:cubicBezTo>
                    <a:pt x="5046" y="8086"/>
                    <a:pt x="5198" y="8299"/>
                    <a:pt x="5319" y="8542"/>
                  </a:cubicBezTo>
                  <a:cubicBezTo>
                    <a:pt x="5350" y="8572"/>
                    <a:pt x="5380" y="8633"/>
                    <a:pt x="5441" y="8694"/>
                  </a:cubicBezTo>
                  <a:cubicBezTo>
                    <a:pt x="5532" y="8907"/>
                    <a:pt x="5715" y="9119"/>
                    <a:pt x="5745" y="9332"/>
                  </a:cubicBezTo>
                  <a:cubicBezTo>
                    <a:pt x="5852" y="9314"/>
                    <a:pt x="5959" y="9307"/>
                    <a:pt x="6065" y="9307"/>
                  </a:cubicBezTo>
                  <a:cubicBezTo>
                    <a:pt x="6321" y="9307"/>
                    <a:pt x="6572" y="9350"/>
                    <a:pt x="6809" y="9393"/>
                  </a:cubicBezTo>
                  <a:cubicBezTo>
                    <a:pt x="6748" y="5381"/>
                    <a:pt x="4043" y="1460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520;p64">
              <a:extLst>
                <a:ext uri="{FF2B5EF4-FFF2-40B4-BE49-F238E27FC236}">
                  <a16:creationId xmlns:a16="http://schemas.microsoft.com/office/drawing/2014/main" id="{4669427F-E5DA-B9D0-2233-483EFDD98007}"/>
                </a:ext>
              </a:extLst>
            </p:cNvPr>
            <p:cNvSpPr/>
            <p:nvPr/>
          </p:nvSpPr>
          <p:spPr>
            <a:xfrm>
              <a:off x="8739800" y="927325"/>
              <a:ext cx="236350" cy="99800"/>
            </a:xfrm>
            <a:custGeom>
              <a:avLst/>
              <a:gdLst/>
              <a:ahLst/>
              <a:cxnLst/>
              <a:rect l="l" t="t" r="r" b="b"/>
              <a:pathLst>
                <a:path w="9454" h="3992" extrusionOk="0">
                  <a:moveTo>
                    <a:pt x="7370" y="1"/>
                  </a:moveTo>
                  <a:cubicBezTo>
                    <a:pt x="4950" y="1"/>
                    <a:pt x="2473" y="862"/>
                    <a:pt x="821" y="2585"/>
                  </a:cubicBezTo>
                  <a:cubicBezTo>
                    <a:pt x="547" y="2859"/>
                    <a:pt x="274" y="3132"/>
                    <a:pt x="0" y="3436"/>
                  </a:cubicBezTo>
                  <a:cubicBezTo>
                    <a:pt x="1050" y="3898"/>
                    <a:pt x="2187" y="3992"/>
                    <a:pt x="3319" y="3992"/>
                  </a:cubicBezTo>
                  <a:cubicBezTo>
                    <a:pt x="3530" y="3992"/>
                    <a:pt x="3741" y="3988"/>
                    <a:pt x="3952" y="3984"/>
                  </a:cubicBezTo>
                  <a:cubicBezTo>
                    <a:pt x="5775" y="3923"/>
                    <a:pt x="7569" y="3680"/>
                    <a:pt x="9240" y="2950"/>
                  </a:cubicBezTo>
                  <a:cubicBezTo>
                    <a:pt x="9301" y="2920"/>
                    <a:pt x="9392" y="2859"/>
                    <a:pt x="9453" y="2829"/>
                  </a:cubicBezTo>
                  <a:cubicBezTo>
                    <a:pt x="9301" y="2555"/>
                    <a:pt x="9180" y="2251"/>
                    <a:pt x="9119" y="1947"/>
                  </a:cubicBezTo>
                  <a:cubicBezTo>
                    <a:pt x="8784" y="1977"/>
                    <a:pt x="8359" y="1977"/>
                    <a:pt x="8025" y="2038"/>
                  </a:cubicBezTo>
                  <a:cubicBezTo>
                    <a:pt x="7964" y="2038"/>
                    <a:pt x="7903" y="2069"/>
                    <a:pt x="7842" y="2069"/>
                  </a:cubicBezTo>
                  <a:cubicBezTo>
                    <a:pt x="7477" y="2099"/>
                    <a:pt x="7143" y="2129"/>
                    <a:pt x="6809" y="2190"/>
                  </a:cubicBezTo>
                  <a:cubicBezTo>
                    <a:pt x="6566" y="2221"/>
                    <a:pt x="6353" y="2251"/>
                    <a:pt x="6140" y="2281"/>
                  </a:cubicBezTo>
                  <a:cubicBezTo>
                    <a:pt x="6170" y="2251"/>
                    <a:pt x="6201" y="2221"/>
                    <a:pt x="6262" y="2221"/>
                  </a:cubicBezTo>
                  <a:cubicBezTo>
                    <a:pt x="6414" y="2129"/>
                    <a:pt x="6626" y="2038"/>
                    <a:pt x="6809" y="1947"/>
                  </a:cubicBezTo>
                  <a:cubicBezTo>
                    <a:pt x="6991" y="1886"/>
                    <a:pt x="7204" y="1825"/>
                    <a:pt x="7417" y="1765"/>
                  </a:cubicBezTo>
                  <a:lnTo>
                    <a:pt x="7447" y="1765"/>
                  </a:lnTo>
                  <a:cubicBezTo>
                    <a:pt x="7569" y="1734"/>
                    <a:pt x="7660" y="1704"/>
                    <a:pt x="7781" y="1673"/>
                  </a:cubicBezTo>
                  <a:cubicBezTo>
                    <a:pt x="7781" y="1673"/>
                    <a:pt x="7781" y="1643"/>
                    <a:pt x="7812" y="1643"/>
                  </a:cubicBezTo>
                  <a:lnTo>
                    <a:pt x="7842" y="1643"/>
                  </a:lnTo>
                  <a:cubicBezTo>
                    <a:pt x="7994" y="1613"/>
                    <a:pt x="8146" y="1582"/>
                    <a:pt x="8298" y="1552"/>
                  </a:cubicBezTo>
                  <a:cubicBezTo>
                    <a:pt x="8389" y="1522"/>
                    <a:pt x="8511" y="1491"/>
                    <a:pt x="8602" y="1461"/>
                  </a:cubicBezTo>
                  <a:cubicBezTo>
                    <a:pt x="8784" y="1430"/>
                    <a:pt x="8936" y="1430"/>
                    <a:pt x="9088" y="1430"/>
                  </a:cubicBezTo>
                  <a:cubicBezTo>
                    <a:pt x="9088" y="1005"/>
                    <a:pt x="9210" y="579"/>
                    <a:pt x="9423" y="215"/>
                  </a:cubicBezTo>
                  <a:cubicBezTo>
                    <a:pt x="8757" y="72"/>
                    <a:pt x="8066" y="1"/>
                    <a:pt x="7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521;p64">
              <a:extLst>
                <a:ext uri="{FF2B5EF4-FFF2-40B4-BE49-F238E27FC236}">
                  <a16:creationId xmlns:a16="http://schemas.microsoft.com/office/drawing/2014/main" id="{431B0DB4-EC33-C4C4-B0EF-AE6215D0D013}"/>
                </a:ext>
              </a:extLst>
            </p:cNvPr>
            <p:cNvSpPr/>
            <p:nvPr/>
          </p:nvSpPr>
          <p:spPr>
            <a:xfrm>
              <a:off x="8918375" y="1011700"/>
              <a:ext cx="120075" cy="253825"/>
            </a:xfrm>
            <a:custGeom>
              <a:avLst/>
              <a:gdLst/>
              <a:ahLst/>
              <a:cxnLst/>
              <a:rect l="l" t="t" r="r" b="b"/>
              <a:pathLst>
                <a:path w="4803" h="10153" extrusionOk="0">
                  <a:moveTo>
                    <a:pt x="2736" y="1"/>
                  </a:moveTo>
                  <a:cubicBezTo>
                    <a:pt x="2736" y="31"/>
                    <a:pt x="2705" y="31"/>
                    <a:pt x="2705" y="61"/>
                  </a:cubicBezTo>
                  <a:cubicBezTo>
                    <a:pt x="547" y="2675"/>
                    <a:pt x="0" y="6323"/>
                    <a:pt x="851" y="9545"/>
                  </a:cubicBezTo>
                  <a:cubicBezTo>
                    <a:pt x="912" y="9758"/>
                    <a:pt x="1003" y="9940"/>
                    <a:pt x="1094" y="10153"/>
                  </a:cubicBezTo>
                  <a:cubicBezTo>
                    <a:pt x="2128" y="8998"/>
                    <a:pt x="2857" y="7630"/>
                    <a:pt x="3435" y="6201"/>
                  </a:cubicBezTo>
                  <a:cubicBezTo>
                    <a:pt x="4286" y="4469"/>
                    <a:pt x="4803" y="2584"/>
                    <a:pt x="4772" y="639"/>
                  </a:cubicBezTo>
                  <a:lnTo>
                    <a:pt x="4772" y="639"/>
                  </a:lnTo>
                  <a:cubicBezTo>
                    <a:pt x="4651" y="669"/>
                    <a:pt x="4529" y="669"/>
                    <a:pt x="4408" y="669"/>
                  </a:cubicBezTo>
                  <a:cubicBezTo>
                    <a:pt x="4256" y="669"/>
                    <a:pt x="4134" y="669"/>
                    <a:pt x="4012" y="639"/>
                  </a:cubicBezTo>
                  <a:cubicBezTo>
                    <a:pt x="3678" y="1581"/>
                    <a:pt x="3313" y="2493"/>
                    <a:pt x="2979" y="3435"/>
                  </a:cubicBezTo>
                  <a:cubicBezTo>
                    <a:pt x="2979" y="3405"/>
                    <a:pt x="2979" y="3344"/>
                    <a:pt x="2979" y="3314"/>
                  </a:cubicBezTo>
                  <a:lnTo>
                    <a:pt x="2979" y="3283"/>
                  </a:lnTo>
                  <a:cubicBezTo>
                    <a:pt x="3009" y="3010"/>
                    <a:pt x="3040" y="2736"/>
                    <a:pt x="3040" y="2463"/>
                  </a:cubicBezTo>
                  <a:cubicBezTo>
                    <a:pt x="3040" y="2463"/>
                    <a:pt x="3040" y="2463"/>
                    <a:pt x="3040" y="2493"/>
                  </a:cubicBezTo>
                  <a:cubicBezTo>
                    <a:pt x="3070" y="2280"/>
                    <a:pt x="3070" y="2068"/>
                    <a:pt x="3100" y="1855"/>
                  </a:cubicBezTo>
                  <a:cubicBezTo>
                    <a:pt x="3131" y="1672"/>
                    <a:pt x="3161" y="1520"/>
                    <a:pt x="3192" y="1368"/>
                  </a:cubicBezTo>
                  <a:cubicBezTo>
                    <a:pt x="3222" y="1338"/>
                    <a:pt x="3222" y="1308"/>
                    <a:pt x="3222" y="1277"/>
                  </a:cubicBezTo>
                  <a:cubicBezTo>
                    <a:pt x="3313" y="1004"/>
                    <a:pt x="3404" y="761"/>
                    <a:pt x="3496" y="517"/>
                  </a:cubicBezTo>
                  <a:cubicBezTo>
                    <a:pt x="3192" y="396"/>
                    <a:pt x="2949" y="213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522;p64">
              <a:extLst>
                <a:ext uri="{FF2B5EF4-FFF2-40B4-BE49-F238E27FC236}">
                  <a16:creationId xmlns:a16="http://schemas.microsoft.com/office/drawing/2014/main" id="{81EB175E-8645-B5EA-C8B8-D38B80F0F80D}"/>
                </a:ext>
              </a:extLst>
            </p:cNvPr>
            <p:cNvSpPr/>
            <p:nvPr/>
          </p:nvSpPr>
          <p:spPr>
            <a:xfrm>
              <a:off x="9055900" y="988150"/>
              <a:ext cx="209000" cy="170225"/>
            </a:xfrm>
            <a:custGeom>
              <a:avLst/>
              <a:gdLst/>
              <a:ahLst/>
              <a:cxnLst/>
              <a:rect l="l" t="t" r="r" b="b"/>
              <a:pathLst>
                <a:path w="8360" h="6809" extrusionOk="0">
                  <a:moveTo>
                    <a:pt x="1125" y="0"/>
                  </a:moveTo>
                  <a:cubicBezTo>
                    <a:pt x="1065" y="213"/>
                    <a:pt x="973" y="396"/>
                    <a:pt x="852" y="548"/>
                  </a:cubicBezTo>
                  <a:cubicBezTo>
                    <a:pt x="1673" y="1186"/>
                    <a:pt x="2432" y="1885"/>
                    <a:pt x="3283" y="2462"/>
                  </a:cubicBezTo>
                  <a:cubicBezTo>
                    <a:pt x="3223" y="2432"/>
                    <a:pt x="3162" y="2432"/>
                    <a:pt x="3101" y="2402"/>
                  </a:cubicBezTo>
                  <a:cubicBezTo>
                    <a:pt x="2949" y="2371"/>
                    <a:pt x="2828" y="2310"/>
                    <a:pt x="2706" y="2280"/>
                  </a:cubicBezTo>
                  <a:cubicBezTo>
                    <a:pt x="2524" y="2219"/>
                    <a:pt x="2372" y="2158"/>
                    <a:pt x="2220" y="2098"/>
                  </a:cubicBezTo>
                  <a:cubicBezTo>
                    <a:pt x="2068" y="2006"/>
                    <a:pt x="1916" y="1946"/>
                    <a:pt x="1764" y="1855"/>
                  </a:cubicBezTo>
                  <a:cubicBezTo>
                    <a:pt x="1703" y="1824"/>
                    <a:pt x="1642" y="1794"/>
                    <a:pt x="1581" y="1763"/>
                  </a:cubicBezTo>
                  <a:cubicBezTo>
                    <a:pt x="1490" y="1703"/>
                    <a:pt x="1399" y="1642"/>
                    <a:pt x="1277" y="1581"/>
                  </a:cubicBezTo>
                  <a:cubicBezTo>
                    <a:pt x="1034" y="1368"/>
                    <a:pt x="791" y="1155"/>
                    <a:pt x="517" y="973"/>
                  </a:cubicBezTo>
                  <a:cubicBezTo>
                    <a:pt x="365" y="1125"/>
                    <a:pt x="214" y="1247"/>
                    <a:pt x="1" y="1338"/>
                  </a:cubicBezTo>
                  <a:cubicBezTo>
                    <a:pt x="122" y="1490"/>
                    <a:pt x="183" y="1672"/>
                    <a:pt x="274" y="1763"/>
                  </a:cubicBezTo>
                  <a:cubicBezTo>
                    <a:pt x="1824" y="4013"/>
                    <a:pt x="4074" y="5715"/>
                    <a:pt x="6688" y="6444"/>
                  </a:cubicBezTo>
                  <a:cubicBezTo>
                    <a:pt x="7235" y="6596"/>
                    <a:pt x="7812" y="6748"/>
                    <a:pt x="8360" y="6809"/>
                  </a:cubicBezTo>
                  <a:cubicBezTo>
                    <a:pt x="7964" y="5715"/>
                    <a:pt x="7417" y="4742"/>
                    <a:pt x="6627" y="3861"/>
                  </a:cubicBezTo>
                  <a:cubicBezTo>
                    <a:pt x="5290" y="1976"/>
                    <a:pt x="3344" y="669"/>
                    <a:pt x="1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523;p64">
              <a:extLst>
                <a:ext uri="{FF2B5EF4-FFF2-40B4-BE49-F238E27FC236}">
                  <a16:creationId xmlns:a16="http://schemas.microsoft.com/office/drawing/2014/main" id="{9791085E-740B-1881-EB73-2C678ACFFB39}"/>
                </a:ext>
              </a:extLst>
            </p:cNvPr>
            <p:cNvSpPr/>
            <p:nvPr/>
          </p:nvSpPr>
          <p:spPr>
            <a:xfrm>
              <a:off x="9072625" y="746500"/>
              <a:ext cx="180875" cy="224950"/>
            </a:xfrm>
            <a:custGeom>
              <a:avLst/>
              <a:gdLst/>
              <a:ahLst/>
              <a:cxnLst/>
              <a:rect l="l" t="t" r="r" b="b"/>
              <a:pathLst>
                <a:path w="7235" h="8998" extrusionOk="0">
                  <a:moveTo>
                    <a:pt x="7235" y="1"/>
                  </a:moveTo>
                  <a:cubicBezTo>
                    <a:pt x="4438" y="912"/>
                    <a:pt x="1915" y="3891"/>
                    <a:pt x="335" y="6171"/>
                  </a:cubicBezTo>
                  <a:cubicBezTo>
                    <a:pt x="213" y="6323"/>
                    <a:pt x="152" y="6627"/>
                    <a:pt x="0" y="6718"/>
                  </a:cubicBezTo>
                  <a:cubicBezTo>
                    <a:pt x="213" y="6931"/>
                    <a:pt x="365" y="7204"/>
                    <a:pt x="487" y="7448"/>
                  </a:cubicBezTo>
                  <a:cubicBezTo>
                    <a:pt x="548" y="7417"/>
                    <a:pt x="608" y="7356"/>
                    <a:pt x="669" y="7326"/>
                  </a:cubicBezTo>
                  <a:cubicBezTo>
                    <a:pt x="1368" y="6779"/>
                    <a:pt x="1976" y="6232"/>
                    <a:pt x="2675" y="5685"/>
                  </a:cubicBezTo>
                  <a:lnTo>
                    <a:pt x="2675" y="5685"/>
                  </a:lnTo>
                  <a:cubicBezTo>
                    <a:pt x="2645" y="5715"/>
                    <a:pt x="2645" y="5715"/>
                    <a:pt x="2645" y="5745"/>
                  </a:cubicBezTo>
                  <a:cubicBezTo>
                    <a:pt x="2493" y="5958"/>
                    <a:pt x="2371" y="6141"/>
                    <a:pt x="2250" y="6323"/>
                  </a:cubicBezTo>
                  <a:cubicBezTo>
                    <a:pt x="2250" y="6323"/>
                    <a:pt x="2250" y="6323"/>
                    <a:pt x="2250" y="6353"/>
                  </a:cubicBezTo>
                  <a:lnTo>
                    <a:pt x="2219" y="6353"/>
                  </a:lnTo>
                  <a:cubicBezTo>
                    <a:pt x="2219" y="6353"/>
                    <a:pt x="2219" y="6384"/>
                    <a:pt x="2219" y="6384"/>
                  </a:cubicBezTo>
                  <a:lnTo>
                    <a:pt x="2189" y="6384"/>
                  </a:lnTo>
                  <a:cubicBezTo>
                    <a:pt x="2189" y="6384"/>
                    <a:pt x="2189" y="6414"/>
                    <a:pt x="2189" y="6414"/>
                  </a:cubicBezTo>
                  <a:cubicBezTo>
                    <a:pt x="2128" y="6475"/>
                    <a:pt x="2098" y="6505"/>
                    <a:pt x="2067" y="6566"/>
                  </a:cubicBezTo>
                  <a:lnTo>
                    <a:pt x="2037" y="6566"/>
                  </a:lnTo>
                  <a:cubicBezTo>
                    <a:pt x="1915" y="6718"/>
                    <a:pt x="1794" y="6870"/>
                    <a:pt x="1672" y="7022"/>
                  </a:cubicBezTo>
                  <a:cubicBezTo>
                    <a:pt x="1551" y="7174"/>
                    <a:pt x="1399" y="7326"/>
                    <a:pt x="1277" y="7478"/>
                  </a:cubicBezTo>
                  <a:cubicBezTo>
                    <a:pt x="1247" y="7508"/>
                    <a:pt x="1186" y="7569"/>
                    <a:pt x="1155" y="7599"/>
                  </a:cubicBezTo>
                  <a:cubicBezTo>
                    <a:pt x="1034" y="7691"/>
                    <a:pt x="943" y="7782"/>
                    <a:pt x="821" y="7873"/>
                  </a:cubicBezTo>
                  <a:cubicBezTo>
                    <a:pt x="760" y="7903"/>
                    <a:pt x="700" y="7964"/>
                    <a:pt x="639" y="7995"/>
                  </a:cubicBezTo>
                  <a:cubicBezTo>
                    <a:pt x="700" y="8329"/>
                    <a:pt x="700" y="8663"/>
                    <a:pt x="639" y="8998"/>
                  </a:cubicBezTo>
                  <a:cubicBezTo>
                    <a:pt x="760" y="8967"/>
                    <a:pt x="882" y="8967"/>
                    <a:pt x="973" y="8937"/>
                  </a:cubicBezTo>
                  <a:cubicBezTo>
                    <a:pt x="4499" y="7751"/>
                    <a:pt x="6931" y="3618"/>
                    <a:pt x="7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524;p64">
              <a:extLst>
                <a:ext uri="{FF2B5EF4-FFF2-40B4-BE49-F238E27FC236}">
                  <a16:creationId xmlns:a16="http://schemas.microsoft.com/office/drawing/2014/main" id="{50853315-1177-4345-196D-6BDA553B0EF5}"/>
                </a:ext>
              </a:extLst>
            </p:cNvPr>
            <p:cNvSpPr/>
            <p:nvPr/>
          </p:nvSpPr>
          <p:spPr>
            <a:xfrm>
              <a:off x="9136900" y="331700"/>
              <a:ext cx="142450" cy="123850"/>
            </a:xfrm>
            <a:custGeom>
              <a:avLst/>
              <a:gdLst/>
              <a:ahLst/>
              <a:cxnLst/>
              <a:rect l="l" t="t" r="r" b="b"/>
              <a:pathLst>
                <a:path w="5698" h="4954" extrusionOk="0">
                  <a:moveTo>
                    <a:pt x="3164" y="0"/>
                  </a:moveTo>
                  <a:cubicBezTo>
                    <a:pt x="2356" y="0"/>
                    <a:pt x="1547" y="320"/>
                    <a:pt x="1077" y="969"/>
                  </a:cubicBezTo>
                  <a:cubicBezTo>
                    <a:pt x="1" y="2344"/>
                    <a:pt x="718" y="4953"/>
                    <a:pt x="2649" y="4953"/>
                  </a:cubicBezTo>
                  <a:cubicBezTo>
                    <a:pt x="2682" y="4953"/>
                    <a:pt x="2715" y="4953"/>
                    <a:pt x="2749" y="4951"/>
                  </a:cubicBezTo>
                  <a:cubicBezTo>
                    <a:pt x="2771" y="4952"/>
                    <a:pt x="2794" y="4952"/>
                    <a:pt x="2817" y="4952"/>
                  </a:cubicBezTo>
                  <a:cubicBezTo>
                    <a:pt x="3733" y="4952"/>
                    <a:pt x="4585" y="4355"/>
                    <a:pt x="5089" y="3614"/>
                  </a:cubicBezTo>
                  <a:cubicBezTo>
                    <a:pt x="5515" y="2732"/>
                    <a:pt x="5697" y="1547"/>
                    <a:pt x="5059" y="726"/>
                  </a:cubicBezTo>
                  <a:cubicBezTo>
                    <a:pt x="4577" y="244"/>
                    <a:pt x="3871" y="0"/>
                    <a:pt x="3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525;p64">
              <a:extLst>
                <a:ext uri="{FF2B5EF4-FFF2-40B4-BE49-F238E27FC236}">
                  <a16:creationId xmlns:a16="http://schemas.microsoft.com/office/drawing/2014/main" id="{BACD272F-C92F-5D11-B928-2AAE5E7EA158}"/>
                </a:ext>
              </a:extLst>
            </p:cNvPr>
            <p:cNvSpPr/>
            <p:nvPr/>
          </p:nvSpPr>
          <p:spPr>
            <a:xfrm>
              <a:off x="8505750" y="55775"/>
              <a:ext cx="1047150" cy="2080600"/>
            </a:xfrm>
            <a:custGeom>
              <a:avLst/>
              <a:gdLst/>
              <a:ahLst/>
              <a:cxnLst/>
              <a:rect l="l" t="t" r="r" b="b"/>
              <a:pathLst>
                <a:path w="41886" h="83224" extrusionOk="0">
                  <a:moveTo>
                    <a:pt x="3192" y="3100"/>
                  </a:moveTo>
                  <a:cubicBezTo>
                    <a:pt x="3222" y="3100"/>
                    <a:pt x="3253" y="3131"/>
                    <a:pt x="3253" y="3131"/>
                  </a:cubicBezTo>
                  <a:cubicBezTo>
                    <a:pt x="3374" y="3222"/>
                    <a:pt x="3496" y="3313"/>
                    <a:pt x="3587" y="3404"/>
                  </a:cubicBezTo>
                  <a:cubicBezTo>
                    <a:pt x="3921" y="3678"/>
                    <a:pt x="4225" y="3921"/>
                    <a:pt x="4560" y="4164"/>
                  </a:cubicBezTo>
                  <a:lnTo>
                    <a:pt x="4742" y="4347"/>
                  </a:lnTo>
                  <a:lnTo>
                    <a:pt x="5198" y="4803"/>
                  </a:lnTo>
                  <a:lnTo>
                    <a:pt x="5350" y="4803"/>
                  </a:lnTo>
                  <a:cubicBezTo>
                    <a:pt x="5380" y="4803"/>
                    <a:pt x="5411" y="4803"/>
                    <a:pt x="5471" y="4772"/>
                  </a:cubicBezTo>
                  <a:lnTo>
                    <a:pt x="5502" y="4772"/>
                  </a:lnTo>
                  <a:cubicBezTo>
                    <a:pt x="6991" y="4803"/>
                    <a:pt x="8481" y="4833"/>
                    <a:pt x="9970" y="4863"/>
                  </a:cubicBezTo>
                  <a:cubicBezTo>
                    <a:pt x="12250" y="4894"/>
                    <a:pt x="14499" y="4954"/>
                    <a:pt x="16748" y="4985"/>
                  </a:cubicBezTo>
                  <a:cubicBezTo>
                    <a:pt x="19089" y="5015"/>
                    <a:pt x="21399" y="5076"/>
                    <a:pt x="23709" y="5106"/>
                  </a:cubicBezTo>
                  <a:cubicBezTo>
                    <a:pt x="26049" y="5137"/>
                    <a:pt x="28390" y="5198"/>
                    <a:pt x="30730" y="5228"/>
                  </a:cubicBezTo>
                  <a:cubicBezTo>
                    <a:pt x="32372" y="5258"/>
                    <a:pt x="34013" y="5289"/>
                    <a:pt x="35685" y="5319"/>
                  </a:cubicBezTo>
                  <a:lnTo>
                    <a:pt x="35867" y="5319"/>
                  </a:lnTo>
                  <a:cubicBezTo>
                    <a:pt x="36141" y="4985"/>
                    <a:pt x="36414" y="4681"/>
                    <a:pt x="36718" y="4347"/>
                  </a:cubicBezTo>
                  <a:cubicBezTo>
                    <a:pt x="36840" y="4225"/>
                    <a:pt x="36992" y="4103"/>
                    <a:pt x="37144" y="4012"/>
                  </a:cubicBezTo>
                  <a:lnTo>
                    <a:pt x="37144" y="3982"/>
                  </a:lnTo>
                  <a:cubicBezTo>
                    <a:pt x="37174" y="3982"/>
                    <a:pt x="37174" y="3951"/>
                    <a:pt x="37174" y="3951"/>
                  </a:cubicBezTo>
                  <a:lnTo>
                    <a:pt x="37205" y="3951"/>
                  </a:lnTo>
                  <a:cubicBezTo>
                    <a:pt x="37326" y="3860"/>
                    <a:pt x="37417" y="3769"/>
                    <a:pt x="37509" y="3678"/>
                  </a:cubicBezTo>
                  <a:cubicBezTo>
                    <a:pt x="37569" y="3617"/>
                    <a:pt x="37630" y="3587"/>
                    <a:pt x="37691" y="3556"/>
                  </a:cubicBezTo>
                  <a:cubicBezTo>
                    <a:pt x="37752" y="3496"/>
                    <a:pt x="37813" y="3465"/>
                    <a:pt x="37904" y="3404"/>
                  </a:cubicBezTo>
                  <a:lnTo>
                    <a:pt x="37904" y="3404"/>
                  </a:lnTo>
                  <a:cubicBezTo>
                    <a:pt x="37873" y="3435"/>
                    <a:pt x="37843" y="3465"/>
                    <a:pt x="37843" y="3496"/>
                  </a:cubicBezTo>
                  <a:cubicBezTo>
                    <a:pt x="37843" y="3526"/>
                    <a:pt x="37813" y="3526"/>
                    <a:pt x="37813" y="3526"/>
                  </a:cubicBezTo>
                  <a:cubicBezTo>
                    <a:pt x="37752" y="3647"/>
                    <a:pt x="37661" y="3769"/>
                    <a:pt x="37569" y="3891"/>
                  </a:cubicBezTo>
                  <a:cubicBezTo>
                    <a:pt x="37569" y="3891"/>
                    <a:pt x="37569" y="3921"/>
                    <a:pt x="37569" y="3921"/>
                  </a:cubicBezTo>
                  <a:cubicBezTo>
                    <a:pt x="37417" y="4134"/>
                    <a:pt x="37265" y="4347"/>
                    <a:pt x="37113" y="4559"/>
                  </a:cubicBezTo>
                  <a:cubicBezTo>
                    <a:pt x="37053" y="4651"/>
                    <a:pt x="36961" y="4742"/>
                    <a:pt x="36901" y="4833"/>
                  </a:cubicBezTo>
                  <a:cubicBezTo>
                    <a:pt x="36779" y="4985"/>
                    <a:pt x="36657" y="5167"/>
                    <a:pt x="36536" y="5319"/>
                  </a:cubicBezTo>
                  <a:lnTo>
                    <a:pt x="36505" y="5380"/>
                  </a:lnTo>
                  <a:lnTo>
                    <a:pt x="36232" y="5684"/>
                  </a:lnTo>
                  <a:cubicBezTo>
                    <a:pt x="36232" y="5745"/>
                    <a:pt x="36232" y="5806"/>
                    <a:pt x="36232" y="5836"/>
                  </a:cubicBezTo>
                  <a:lnTo>
                    <a:pt x="36202" y="5836"/>
                  </a:lnTo>
                  <a:cubicBezTo>
                    <a:pt x="36232" y="8359"/>
                    <a:pt x="36293" y="10851"/>
                    <a:pt x="36323" y="13374"/>
                  </a:cubicBezTo>
                  <a:cubicBezTo>
                    <a:pt x="36354" y="16626"/>
                    <a:pt x="36414" y="19909"/>
                    <a:pt x="36445" y="23161"/>
                  </a:cubicBezTo>
                  <a:cubicBezTo>
                    <a:pt x="36505" y="26505"/>
                    <a:pt x="36536" y="29879"/>
                    <a:pt x="36597" y="33222"/>
                  </a:cubicBezTo>
                  <a:cubicBezTo>
                    <a:pt x="36627" y="36596"/>
                    <a:pt x="36688" y="40001"/>
                    <a:pt x="36718" y="43375"/>
                  </a:cubicBezTo>
                  <a:cubicBezTo>
                    <a:pt x="36749" y="46718"/>
                    <a:pt x="36809" y="50062"/>
                    <a:pt x="36870" y="53405"/>
                  </a:cubicBezTo>
                  <a:cubicBezTo>
                    <a:pt x="36901" y="56779"/>
                    <a:pt x="36961" y="60183"/>
                    <a:pt x="36992" y="63588"/>
                  </a:cubicBezTo>
                  <a:cubicBezTo>
                    <a:pt x="37053" y="67022"/>
                    <a:pt x="37083" y="70457"/>
                    <a:pt x="37144" y="73892"/>
                  </a:cubicBezTo>
                  <a:cubicBezTo>
                    <a:pt x="37144" y="75199"/>
                    <a:pt x="37174" y="76475"/>
                    <a:pt x="37174" y="77782"/>
                  </a:cubicBezTo>
                  <a:cubicBezTo>
                    <a:pt x="37174" y="77873"/>
                    <a:pt x="37174" y="77934"/>
                    <a:pt x="37174" y="77995"/>
                  </a:cubicBezTo>
                  <a:lnTo>
                    <a:pt x="37174" y="78177"/>
                  </a:lnTo>
                  <a:cubicBezTo>
                    <a:pt x="37205" y="78177"/>
                    <a:pt x="37235" y="78177"/>
                    <a:pt x="37235" y="78208"/>
                  </a:cubicBezTo>
                  <a:cubicBezTo>
                    <a:pt x="37478" y="78451"/>
                    <a:pt x="37721" y="78694"/>
                    <a:pt x="37964" y="78937"/>
                  </a:cubicBezTo>
                  <a:lnTo>
                    <a:pt x="38086" y="79089"/>
                  </a:lnTo>
                  <a:lnTo>
                    <a:pt x="38086" y="79120"/>
                  </a:lnTo>
                  <a:cubicBezTo>
                    <a:pt x="38208" y="79241"/>
                    <a:pt x="38299" y="79363"/>
                    <a:pt x="38390" y="79515"/>
                  </a:cubicBezTo>
                  <a:cubicBezTo>
                    <a:pt x="38390" y="79515"/>
                    <a:pt x="38420" y="79515"/>
                    <a:pt x="38420" y="79545"/>
                  </a:cubicBezTo>
                  <a:lnTo>
                    <a:pt x="38451" y="79545"/>
                  </a:lnTo>
                  <a:cubicBezTo>
                    <a:pt x="38542" y="79728"/>
                    <a:pt x="38664" y="79880"/>
                    <a:pt x="38755" y="80032"/>
                  </a:cubicBezTo>
                  <a:lnTo>
                    <a:pt x="38724" y="80032"/>
                  </a:lnTo>
                  <a:cubicBezTo>
                    <a:pt x="38694" y="80001"/>
                    <a:pt x="38694" y="80001"/>
                    <a:pt x="38664" y="79971"/>
                  </a:cubicBezTo>
                  <a:cubicBezTo>
                    <a:pt x="38603" y="79971"/>
                    <a:pt x="38572" y="79940"/>
                    <a:pt x="38542" y="79910"/>
                  </a:cubicBezTo>
                  <a:cubicBezTo>
                    <a:pt x="38451" y="79849"/>
                    <a:pt x="38360" y="79788"/>
                    <a:pt x="38268" y="79728"/>
                  </a:cubicBezTo>
                  <a:cubicBezTo>
                    <a:pt x="38177" y="79636"/>
                    <a:pt x="38056" y="79576"/>
                    <a:pt x="37964" y="79515"/>
                  </a:cubicBezTo>
                  <a:cubicBezTo>
                    <a:pt x="37904" y="79454"/>
                    <a:pt x="37813" y="79393"/>
                    <a:pt x="37752" y="79332"/>
                  </a:cubicBezTo>
                  <a:cubicBezTo>
                    <a:pt x="37721" y="79302"/>
                    <a:pt x="37691" y="79272"/>
                    <a:pt x="37630" y="79241"/>
                  </a:cubicBezTo>
                  <a:cubicBezTo>
                    <a:pt x="37569" y="79180"/>
                    <a:pt x="37478" y="79120"/>
                    <a:pt x="37417" y="79059"/>
                  </a:cubicBezTo>
                  <a:cubicBezTo>
                    <a:pt x="37296" y="78937"/>
                    <a:pt x="37174" y="78816"/>
                    <a:pt x="37022" y="78725"/>
                  </a:cubicBezTo>
                  <a:cubicBezTo>
                    <a:pt x="36992" y="78664"/>
                    <a:pt x="36931" y="78633"/>
                    <a:pt x="36870" y="78603"/>
                  </a:cubicBezTo>
                  <a:cubicBezTo>
                    <a:pt x="36840" y="78603"/>
                    <a:pt x="36840" y="78573"/>
                    <a:pt x="36840" y="78542"/>
                  </a:cubicBezTo>
                  <a:cubicBezTo>
                    <a:pt x="36779" y="78542"/>
                    <a:pt x="36718" y="78542"/>
                    <a:pt x="36657" y="78573"/>
                  </a:cubicBezTo>
                  <a:lnTo>
                    <a:pt x="36657" y="78542"/>
                  </a:lnTo>
                  <a:cubicBezTo>
                    <a:pt x="34834" y="78512"/>
                    <a:pt x="33010" y="78481"/>
                    <a:pt x="31186" y="78451"/>
                  </a:cubicBezTo>
                  <a:cubicBezTo>
                    <a:pt x="28907" y="78421"/>
                    <a:pt x="26657" y="78390"/>
                    <a:pt x="24378" y="78360"/>
                  </a:cubicBezTo>
                  <a:cubicBezTo>
                    <a:pt x="22037" y="78329"/>
                    <a:pt x="19727" y="78269"/>
                    <a:pt x="17417" y="78238"/>
                  </a:cubicBezTo>
                  <a:cubicBezTo>
                    <a:pt x="15107" y="78208"/>
                    <a:pt x="12766" y="78177"/>
                    <a:pt x="10456" y="78147"/>
                  </a:cubicBezTo>
                  <a:cubicBezTo>
                    <a:pt x="8876" y="78117"/>
                    <a:pt x="7295" y="78086"/>
                    <a:pt x="5684" y="78086"/>
                  </a:cubicBezTo>
                  <a:cubicBezTo>
                    <a:pt x="5623" y="78056"/>
                    <a:pt x="5593" y="78056"/>
                    <a:pt x="5532" y="78056"/>
                  </a:cubicBezTo>
                  <a:lnTo>
                    <a:pt x="5380" y="78056"/>
                  </a:lnTo>
                  <a:cubicBezTo>
                    <a:pt x="5289" y="78177"/>
                    <a:pt x="5168" y="78269"/>
                    <a:pt x="5076" y="78390"/>
                  </a:cubicBezTo>
                  <a:cubicBezTo>
                    <a:pt x="4985" y="78451"/>
                    <a:pt x="4924" y="78512"/>
                    <a:pt x="4833" y="78542"/>
                  </a:cubicBezTo>
                  <a:lnTo>
                    <a:pt x="4833" y="78573"/>
                  </a:lnTo>
                  <a:lnTo>
                    <a:pt x="4803" y="78573"/>
                  </a:lnTo>
                  <a:cubicBezTo>
                    <a:pt x="4681" y="78664"/>
                    <a:pt x="4529" y="78755"/>
                    <a:pt x="4408" y="78846"/>
                  </a:cubicBezTo>
                  <a:lnTo>
                    <a:pt x="4408" y="78877"/>
                  </a:lnTo>
                  <a:lnTo>
                    <a:pt x="4377" y="78877"/>
                  </a:lnTo>
                  <a:cubicBezTo>
                    <a:pt x="4347" y="78907"/>
                    <a:pt x="4286" y="78937"/>
                    <a:pt x="4256" y="78968"/>
                  </a:cubicBezTo>
                  <a:cubicBezTo>
                    <a:pt x="4195" y="78998"/>
                    <a:pt x="4164" y="79029"/>
                    <a:pt x="4134" y="79029"/>
                  </a:cubicBezTo>
                  <a:cubicBezTo>
                    <a:pt x="4134" y="79029"/>
                    <a:pt x="4134" y="79029"/>
                    <a:pt x="4134" y="79059"/>
                  </a:cubicBezTo>
                  <a:cubicBezTo>
                    <a:pt x="3982" y="79120"/>
                    <a:pt x="3861" y="79211"/>
                    <a:pt x="3709" y="79302"/>
                  </a:cubicBezTo>
                  <a:cubicBezTo>
                    <a:pt x="3769" y="79211"/>
                    <a:pt x="3830" y="79150"/>
                    <a:pt x="3891" y="79059"/>
                  </a:cubicBezTo>
                  <a:cubicBezTo>
                    <a:pt x="4012" y="78907"/>
                    <a:pt x="4164" y="78755"/>
                    <a:pt x="4286" y="78573"/>
                  </a:cubicBezTo>
                  <a:cubicBezTo>
                    <a:pt x="4438" y="78421"/>
                    <a:pt x="4560" y="78269"/>
                    <a:pt x="4681" y="78117"/>
                  </a:cubicBezTo>
                  <a:cubicBezTo>
                    <a:pt x="4742" y="78056"/>
                    <a:pt x="4772" y="77995"/>
                    <a:pt x="4833" y="77934"/>
                  </a:cubicBezTo>
                  <a:cubicBezTo>
                    <a:pt x="4864" y="77873"/>
                    <a:pt x="4894" y="77843"/>
                    <a:pt x="4924" y="77782"/>
                  </a:cubicBezTo>
                  <a:cubicBezTo>
                    <a:pt x="4955" y="77752"/>
                    <a:pt x="4985" y="77752"/>
                    <a:pt x="5016" y="77722"/>
                  </a:cubicBezTo>
                  <a:cubicBezTo>
                    <a:pt x="5016" y="77661"/>
                    <a:pt x="5016" y="77600"/>
                    <a:pt x="5016" y="77539"/>
                  </a:cubicBezTo>
                  <a:cubicBezTo>
                    <a:pt x="5016" y="77478"/>
                    <a:pt x="4985" y="77448"/>
                    <a:pt x="4985" y="77418"/>
                  </a:cubicBezTo>
                  <a:cubicBezTo>
                    <a:pt x="4985" y="75229"/>
                    <a:pt x="4985" y="73071"/>
                    <a:pt x="4985" y="70913"/>
                  </a:cubicBezTo>
                  <a:cubicBezTo>
                    <a:pt x="4985" y="67600"/>
                    <a:pt x="4955" y="64317"/>
                    <a:pt x="4955" y="61004"/>
                  </a:cubicBezTo>
                  <a:cubicBezTo>
                    <a:pt x="4955" y="57660"/>
                    <a:pt x="4955" y="54317"/>
                    <a:pt x="4924" y="50973"/>
                  </a:cubicBezTo>
                  <a:cubicBezTo>
                    <a:pt x="4924" y="47599"/>
                    <a:pt x="4924" y="44226"/>
                    <a:pt x="4924" y="40882"/>
                  </a:cubicBezTo>
                  <a:cubicBezTo>
                    <a:pt x="4894" y="37539"/>
                    <a:pt x="4894" y="34195"/>
                    <a:pt x="4894" y="30882"/>
                  </a:cubicBezTo>
                  <a:cubicBezTo>
                    <a:pt x="4894" y="27447"/>
                    <a:pt x="4864" y="24043"/>
                    <a:pt x="4864" y="20639"/>
                  </a:cubicBezTo>
                  <a:cubicBezTo>
                    <a:pt x="4864" y="17295"/>
                    <a:pt x="4864" y="13982"/>
                    <a:pt x="4833" y="10669"/>
                  </a:cubicBezTo>
                  <a:cubicBezTo>
                    <a:pt x="4833" y="8876"/>
                    <a:pt x="4833" y="7082"/>
                    <a:pt x="4833" y="5319"/>
                  </a:cubicBezTo>
                  <a:cubicBezTo>
                    <a:pt x="4833" y="5258"/>
                    <a:pt x="4833" y="5228"/>
                    <a:pt x="4833" y="5167"/>
                  </a:cubicBezTo>
                  <a:lnTo>
                    <a:pt x="4408" y="4772"/>
                  </a:lnTo>
                  <a:cubicBezTo>
                    <a:pt x="4377" y="4711"/>
                    <a:pt x="4347" y="4681"/>
                    <a:pt x="4316" y="4651"/>
                  </a:cubicBezTo>
                  <a:cubicBezTo>
                    <a:pt x="4164" y="4468"/>
                    <a:pt x="4043" y="4316"/>
                    <a:pt x="3921" y="4134"/>
                  </a:cubicBezTo>
                  <a:cubicBezTo>
                    <a:pt x="3921" y="4134"/>
                    <a:pt x="3921" y="4134"/>
                    <a:pt x="3921" y="4103"/>
                  </a:cubicBezTo>
                  <a:lnTo>
                    <a:pt x="3891" y="4103"/>
                  </a:lnTo>
                  <a:cubicBezTo>
                    <a:pt x="3678" y="3799"/>
                    <a:pt x="3496" y="3496"/>
                    <a:pt x="3283" y="3222"/>
                  </a:cubicBezTo>
                  <a:lnTo>
                    <a:pt x="3283" y="3192"/>
                  </a:lnTo>
                  <a:lnTo>
                    <a:pt x="3253" y="3192"/>
                  </a:lnTo>
                  <a:cubicBezTo>
                    <a:pt x="3253" y="3161"/>
                    <a:pt x="3253" y="3161"/>
                    <a:pt x="3253" y="3161"/>
                  </a:cubicBezTo>
                  <a:cubicBezTo>
                    <a:pt x="3222" y="3161"/>
                    <a:pt x="3222" y="3131"/>
                    <a:pt x="3222" y="3131"/>
                  </a:cubicBezTo>
                  <a:cubicBezTo>
                    <a:pt x="3222" y="3131"/>
                    <a:pt x="3222" y="3100"/>
                    <a:pt x="3192" y="3100"/>
                  </a:cubicBezTo>
                  <a:close/>
                  <a:moveTo>
                    <a:pt x="395" y="0"/>
                  </a:moveTo>
                  <a:cubicBezTo>
                    <a:pt x="639" y="243"/>
                    <a:pt x="882" y="486"/>
                    <a:pt x="1125" y="730"/>
                  </a:cubicBezTo>
                  <a:cubicBezTo>
                    <a:pt x="1459" y="1094"/>
                    <a:pt x="1794" y="1489"/>
                    <a:pt x="2098" y="1885"/>
                  </a:cubicBezTo>
                  <a:cubicBezTo>
                    <a:pt x="2189" y="1976"/>
                    <a:pt x="2280" y="2097"/>
                    <a:pt x="2371" y="2219"/>
                  </a:cubicBezTo>
                  <a:cubicBezTo>
                    <a:pt x="2371" y="2249"/>
                    <a:pt x="2371" y="2249"/>
                    <a:pt x="2371" y="2249"/>
                  </a:cubicBezTo>
                  <a:cubicBezTo>
                    <a:pt x="2432" y="2310"/>
                    <a:pt x="2493" y="2401"/>
                    <a:pt x="2553" y="2462"/>
                  </a:cubicBezTo>
                  <a:cubicBezTo>
                    <a:pt x="2462" y="2401"/>
                    <a:pt x="2341" y="2340"/>
                    <a:pt x="2250" y="2249"/>
                  </a:cubicBezTo>
                  <a:cubicBezTo>
                    <a:pt x="2158" y="2188"/>
                    <a:pt x="2067" y="2128"/>
                    <a:pt x="1976" y="2037"/>
                  </a:cubicBezTo>
                  <a:cubicBezTo>
                    <a:pt x="1763" y="1915"/>
                    <a:pt x="1550" y="1763"/>
                    <a:pt x="1368" y="1611"/>
                  </a:cubicBezTo>
                  <a:cubicBezTo>
                    <a:pt x="1246" y="1520"/>
                    <a:pt x="1125" y="1459"/>
                    <a:pt x="1034" y="1368"/>
                  </a:cubicBezTo>
                  <a:cubicBezTo>
                    <a:pt x="821" y="1155"/>
                    <a:pt x="639" y="973"/>
                    <a:pt x="426" y="760"/>
                  </a:cubicBezTo>
                  <a:cubicBezTo>
                    <a:pt x="274" y="638"/>
                    <a:pt x="152" y="486"/>
                    <a:pt x="0" y="334"/>
                  </a:cubicBezTo>
                  <a:lnTo>
                    <a:pt x="0" y="334"/>
                  </a:lnTo>
                  <a:cubicBezTo>
                    <a:pt x="31" y="3708"/>
                    <a:pt x="61" y="7052"/>
                    <a:pt x="91" y="10426"/>
                  </a:cubicBezTo>
                  <a:cubicBezTo>
                    <a:pt x="122" y="14256"/>
                    <a:pt x="152" y="18055"/>
                    <a:pt x="183" y="21885"/>
                  </a:cubicBezTo>
                  <a:cubicBezTo>
                    <a:pt x="213" y="25654"/>
                    <a:pt x="213" y="29393"/>
                    <a:pt x="243" y="33131"/>
                  </a:cubicBezTo>
                  <a:lnTo>
                    <a:pt x="335" y="44195"/>
                  </a:lnTo>
                  <a:cubicBezTo>
                    <a:pt x="365" y="48086"/>
                    <a:pt x="395" y="51976"/>
                    <a:pt x="426" y="55867"/>
                  </a:cubicBezTo>
                  <a:lnTo>
                    <a:pt x="487" y="67144"/>
                  </a:lnTo>
                  <a:cubicBezTo>
                    <a:pt x="517" y="70791"/>
                    <a:pt x="547" y="74469"/>
                    <a:pt x="578" y="78147"/>
                  </a:cubicBezTo>
                  <a:cubicBezTo>
                    <a:pt x="578" y="79424"/>
                    <a:pt x="578" y="80700"/>
                    <a:pt x="608" y="81977"/>
                  </a:cubicBezTo>
                  <a:cubicBezTo>
                    <a:pt x="851" y="81703"/>
                    <a:pt x="1125" y="81460"/>
                    <a:pt x="1398" y="81217"/>
                  </a:cubicBezTo>
                  <a:cubicBezTo>
                    <a:pt x="1398" y="81187"/>
                    <a:pt x="1429" y="81156"/>
                    <a:pt x="1459" y="81156"/>
                  </a:cubicBezTo>
                  <a:cubicBezTo>
                    <a:pt x="1520" y="81095"/>
                    <a:pt x="1611" y="81035"/>
                    <a:pt x="1672" y="80974"/>
                  </a:cubicBezTo>
                  <a:cubicBezTo>
                    <a:pt x="1794" y="80852"/>
                    <a:pt x="1946" y="80731"/>
                    <a:pt x="2067" y="80639"/>
                  </a:cubicBezTo>
                  <a:cubicBezTo>
                    <a:pt x="2189" y="80548"/>
                    <a:pt x="2280" y="80457"/>
                    <a:pt x="2402" y="80366"/>
                  </a:cubicBezTo>
                  <a:cubicBezTo>
                    <a:pt x="2493" y="80305"/>
                    <a:pt x="2614" y="80214"/>
                    <a:pt x="2705" y="80123"/>
                  </a:cubicBezTo>
                  <a:cubicBezTo>
                    <a:pt x="2766" y="80092"/>
                    <a:pt x="2797" y="80062"/>
                    <a:pt x="2857" y="80032"/>
                  </a:cubicBezTo>
                  <a:cubicBezTo>
                    <a:pt x="2979" y="79940"/>
                    <a:pt x="3101" y="79880"/>
                    <a:pt x="3222" y="79788"/>
                  </a:cubicBezTo>
                  <a:lnTo>
                    <a:pt x="3222" y="79788"/>
                  </a:lnTo>
                  <a:cubicBezTo>
                    <a:pt x="3131" y="79971"/>
                    <a:pt x="3009" y="80123"/>
                    <a:pt x="2888" y="80305"/>
                  </a:cubicBezTo>
                  <a:lnTo>
                    <a:pt x="2857" y="80305"/>
                  </a:lnTo>
                  <a:cubicBezTo>
                    <a:pt x="2857" y="80305"/>
                    <a:pt x="2857" y="80305"/>
                    <a:pt x="2857" y="80336"/>
                  </a:cubicBezTo>
                  <a:cubicBezTo>
                    <a:pt x="2827" y="80366"/>
                    <a:pt x="2797" y="80366"/>
                    <a:pt x="2797" y="80396"/>
                  </a:cubicBezTo>
                  <a:cubicBezTo>
                    <a:pt x="2797" y="80396"/>
                    <a:pt x="2797" y="80427"/>
                    <a:pt x="2797" y="80427"/>
                  </a:cubicBezTo>
                  <a:lnTo>
                    <a:pt x="2766" y="80427"/>
                  </a:lnTo>
                  <a:cubicBezTo>
                    <a:pt x="2705" y="80518"/>
                    <a:pt x="2614" y="80639"/>
                    <a:pt x="2523" y="80731"/>
                  </a:cubicBezTo>
                  <a:cubicBezTo>
                    <a:pt x="2402" y="80883"/>
                    <a:pt x="2250" y="81035"/>
                    <a:pt x="2128" y="81217"/>
                  </a:cubicBezTo>
                  <a:cubicBezTo>
                    <a:pt x="2098" y="81247"/>
                    <a:pt x="2067" y="81278"/>
                    <a:pt x="2037" y="81308"/>
                  </a:cubicBezTo>
                  <a:cubicBezTo>
                    <a:pt x="1824" y="81521"/>
                    <a:pt x="1611" y="81734"/>
                    <a:pt x="1398" y="81946"/>
                  </a:cubicBezTo>
                  <a:cubicBezTo>
                    <a:pt x="1246" y="82098"/>
                    <a:pt x="1095" y="82250"/>
                    <a:pt x="943" y="82402"/>
                  </a:cubicBezTo>
                  <a:cubicBezTo>
                    <a:pt x="2523" y="82433"/>
                    <a:pt x="4134" y="82463"/>
                    <a:pt x="5745" y="82494"/>
                  </a:cubicBezTo>
                  <a:cubicBezTo>
                    <a:pt x="8055" y="82554"/>
                    <a:pt x="10396" y="82585"/>
                    <a:pt x="12736" y="82646"/>
                  </a:cubicBezTo>
                  <a:lnTo>
                    <a:pt x="19484" y="82767"/>
                  </a:lnTo>
                  <a:cubicBezTo>
                    <a:pt x="21794" y="82828"/>
                    <a:pt x="24104" y="82889"/>
                    <a:pt x="26445" y="82919"/>
                  </a:cubicBezTo>
                  <a:cubicBezTo>
                    <a:pt x="28755" y="82980"/>
                    <a:pt x="31095" y="83010"/>
                    <a:pt x="33436" y="83071"/>
                  </a:cubicBezTo>
                  <a:cubicBezTo>
                    <a:pt x="35685" y="83102"/>
                    <a:pt x="37964" y="83162"/>
                    <a:pt x="40214" y="83193"/>
                  </a:cubicBezTo>
                  <a:cubicBezTo>
                    <a:pt x="40609" y="83223"/>
                    <a:pt x="41004" y="83223"/>
                    <a:pt x="41430" y="83223"/>
                  </a:cubicBezTo>
                  <a:cubicBezTo>
                    <a:pt x="41217" y="83041"/>
                    <a:pt x="41034" y="82858"/>
                    <a:pt x="40852" y="82646"/>
                  </a:cubicBezTo>
                  <a:cubicBezTo>
                    <a:pt x="40852" y="82646"/>
                    <a:pt x="40822" y="82615"/>
                    <a:pt x="40822" y="82585"/>
                  </a:cubicBezTo>
                  <a:cubicBezTo>
                    <a:pt x="40700" y="82463"/>
                    <a:pt x="40579" y="82311"/>
                    <a:pt x="40487" y="82159"/>
                  </a:cubicBezTo>
                  <a:cubicBezTo>
                    <a:pt x="40396" y="82038"/>
                    <a:pt x="40305" y="81946"/>
                    <a:pt x="40183" y="81825"/>
                  </a:cubicBezTo>
                  <a:cubicBezTo>
                    <a:pt x="40123" y="81734"/>
                    <a:pt x="40062" y="81643"/>
                    <a:pt x="39971" y="81551"/>
                  </a:cubicBezTo>
                  <a:cubicBezTo>
                    <a:pt x="39971" y="81521"/>
                    <a:pt x="39971" y="81521"/>
                    <a:pt x="39971" y="81521"/>
                  </a:cubicBezTo>
                  <a:cubicBezTo>
                    <a:pt x="39879" y="81430"/>
                    <a:pt x="39819" y="81308"/>
                    <a:pt x="39727" y="81217"/>
                  </a:cubicBezTo>
                  <a:cubicBezTo>
                    <a:pt x="39727" y="81187"/>
                    <a:pt x="39727" y="81187"/>
                    <a:pt x="39697" y="81187"/>
                  </a:cubicBezTo>
                  <a:cubicBezTo>
                    <a:pt x="39636" y="81095"/>
                    <a:pt x="39575" y="81004"/>
                    <a:pt x="39515" y="80913"/>
                  </a:cubicBezTo>
                  <a:cubicBezTo>
                    <a:pt x="39488" y="80886"/>
                    <a:pt x="39485" y="80883"/>
                    <a:pt x="39484" y="80883"/>
                  </a:cubicBezTo>
                  <a:lnTo>
                    <a:pt x="39484" y="80883"/>
                  </a:lnTo>
                  <a:cubicBezTo>
                    <a:pt x="39515" y="80913"/>
                    <a:pt x="39545" y="80913"/>
                    <a:pt x="39575" y="80943"/>
                  </a:cubicBezTo>
                  <a:cubicBezTo>
                    <a:pt x="39606" y="80943"/>
                    <a:pt x="39606" y="80974"/>
                    <a:pt x="39606" y="80974"/>
                  </a:cubicBezTo>
                  <a:lnTo>
                    <a:pt x="39636" y="80974"/>
                  </a:lnTo>
                  <a:cubicBezTo>
                    <a:pt x="39697" y="81035"/>
                    <a:pt x="39758" y="81095"/>
                    <a:pt x="39849" y="81156"/>
                  </a:cubicBezTo>
                  <a:cubicBezTo>
                    <a:pt x="39849" y="81156"/>
                    <a:pt x="39879" y="81156"/>
                    <a:pt x="39879" y="81187"/>
                  </a:cubicBezTo>
                  <a:cubicBezTo>
                    <a:pt x="39940" y="81217"/>
                    <a:pt x="40001" y="81247"/>
                    <a:pt x="40031" y="81308"/>
                  </a:cubicBezTo>
                  <a:lnTo>
                    <a:pt x="40062" y="81308"/>
                  </a:lnTo>
                  <a:cubicBezTo>
                    <a:pt x="40153" y="81399"/>
                    <a:pt x="40244" y="81460"/>
                    <a:pt x="40335" y="81521"/>
                  </a:cubicBezTo>
                  <a:cubicBezTo>
                    <a:pt x="40335" y="81521"/>
                    <a:pt x="40335" y="81521"/>
                    <a:pt x="40335" y="81551"/>
                  </a:cubicBezTo>
                  <a:lnTo>
                    <a:pt x="40366" y="81551"/>
                  </a:lnTo>
                  <a:cubicBezTo>
                    <a:pt x="40366" y="81551"/>
                    <a:pt x="40366" y="81551"/>
                    <a:pt x="40366" y="81582"/>
                  </a:cubicBezTo>
                  <a:lnTo>
                    <a:pt x="40396" y="81582"/>
                  </a:lnTo>
                  <a:cubicBezTo>
                    <a:pt x="40396" y="81582"/>
                    <a:pt x="40396" y="81582"/>
                    <a:pt x="40396" y="81612"/>
                  </a:cubicBezTo>
                  <a:cubicBezTo>
                    <a:pt x="40639" y="81795"/>
                    <a:pt x="40882" y="81977"/>
                    <a:pt x="41126" y="82159"/>
                  </a:cubicBezTo>
                  <a:cubicBezTo>
                    <a:pt x="41126" y="82190"/>
                    <a:pt x="41126" y="82190"/>
                    <a:pt x="41156" y="82190"/>
                  </a:cubicBezTo>
                  <a:cubicBezTo>
                    <a:pt x="41278" y="82342"/>
                    <a:pt x="41399" y="82463"/>
                    <a:pt x="41521" y="82585"/>
                  </a:cubicBezTo>
                  <a:cubicBezTo>
                    <a:pt x="41642" y="82706"/>
                    <a:pt x="41764" y="82828"/>
                    <a:pt x="41886" y="82950"/>
                  </a:cubicBezTo>
                  <a:cubicBezTo>
                    <a:pt x="41855" y="80001"/>
                    <a:pt x="41794" y="77053"/>
                    <a:pt x="41764" y="74074"/>
                  </a:cubicBezTo>
                  <a:cubicBezTo>
                    <a:pt x="41703" y="70244"/>
                    <a:pt x="41642" y="66414"/>
                    <a:pt x="41582" y="62554"/>
                  </a:cubicBezTo>
                  <a:cubicBezTo>
                    <a:pt x="41521" y="58815"/>
                    <a:pt x="41460" y="55077"/>
                    <a:pt x="41399" y="51338"/>
                  </a:cubicBezTo>
                  <a:cubicBezTo>
                    <a:pt x="41338" y="47508"/>
                    <a:pt x="41308" y="43678"/>
                    <a:pt x="41247" y="39849"/>
                  </a:cubicBezTo>
                  <a:cubicBezTo>
                    <a:pt x="41186" y="36080"/>
                    <a:pt x="41126" y="32280"/>
                    <a:pt x="41065" y="28481"/>
                  </a:cubicBezTo>
                  <a:cubicBezTo>
                    <a:pt x="41004" y="24833"/>
                    <a:pt x="40943" y="21155"/>
                    <a:pt x="40913" y="17508"/>
                  </a:cubicBezTo>
                  <a:cubicBezTo>
                    <a:pt x="40852" y="13648"/>
                    <a:pt x="40791" y="9818"/>
                    <a:pt x="40731" y="5988"/>
                  </a:cubicBezTo>
                  <a:cubicBezTo>
                    <a:pt x="40700" y="4195"/>
                    <a:pt x="40670" y="2401"/>
                    <a:pt x="40639" y="638"/>
                  </a:cubicBezTo>
                  <a:cubicBezTo>
                    <a:pt x="40396" y="912"/>
                    <a:pt x="40153" y="1185"/>
                    <a:pt x="39910" y="1459"/>
                  </a:cubicBezTo>
                  <a:cubicBezTo>
                    <a:pt x="39849" y="1520"/>
                    <a:pt x="39788" y="1581"/>
                    <a:pt x="39727" y="1641"/>
                  </a:cubicBezTo>
                  <a:cubicBezTo>
                    <a:pt x="39515" y="1824"/>
                    <a:pt x="39272" y="2037"/>
                    <a:pt x="39028" y="2219"/>
                  </a:cubicBezTo>
                  <a:cubicBezTo>
                    <a:pt x="38937" y="2310"/>
                    <a:pt x="38816" y="2401"/>
                    <a:pt x="38724" y="2492"/>
                  </a:cubicBezTo>
                  <a:cubicBezTo>
                    <a:pt x="38664" y="2523"/>
                    <a:pt x="38603" y="2584"/>
                    <a:pt x="38542" y="2614"/>
                  </a:cubicBezTo>
                  <a:cubicBezTo>
                    <a:pt x="38572" y="2523"/>
                    <a:pt x="38633" y="2432"/>
                    <a:pt x="38694" y="2310"/>
                  </a:cubicBezTo>
                  <a:cubicBezTo>
                    <a:pt x="38785" y="2158"/>
                    <a:pt x="38876" y="2006"/>
                    <a:pt x="38968" y="1885"/>
                  </a:cubicBezTo>
                  <a:cubicBezTo>
                    <a:pt x="38968" y="1854"/>
                    <a:pt x="38998" y="1824"/>
                    <a:pt x="38998" y="1793"/>
                  </a:cubicBezTo>
                  <a:cubicBezTo>
                    <a:pt x="39089" y="1672"/>
                    <a:pt x="39150" y="1581"/>
                    <a:pt x="39211" y="1459"/>
                  </a:cubicBezTo>
                  <a:lnTo>
                    <a:pt x="40092" y="456"/>
                  </a:lnTo>
                  <a:cubicBezTo>
                    <a:pt x="40153" y="395"/>
                    <a:pt x="40244" y="304"/>
                    <a:pt x="40305" y="213"/>
                  </a:cubicBezTo>
                  <a:cubicBezTo>
                    <a:pt x="38785" y="213"/>
                    <a:pt x="37265" y="213"/>
                    <a:pt x="35776" y="182"/>
                  </a:cubicBezTo>
                  <a:cubicBezTo>
                    <a:pt x="33496" y="182"/>
                    <a:pt x="31247" y="152"/>
                    <a:pt x="28967" y="152"/>
                  </a:cubicBezTo>
                  <a:cubicBezTo>
                    <a:pt x="26596" y="152"/>
                    <a:pt x="24226" y="122"/>
                    <a:pt x="21824" y="122"/>
                  </a:cubicBezTo>
                  <a:cubicBezTo>
                    <a:pt x="19575" y="91"/>
                    <a:pt x="17356" y="91"/>
                    <a:pt x="15107" y="91"/>
                  </a:cubicBezTo>
                  <a:cubicBezTo>
                    <a:pt x="12675" y="61"/>
                    <a:pt x="10274" y="61"/>
                    <a:pt x="7873" y="30"/>
                  </a:cubicBezTo>
                  <a:cubicBezTo>
                    <a:pt x="5593" y="30"/>
                    <a:pt x="3344" y="0"/>
                    <a:pt x="10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526;p64">
              <a:extLst>
                <a:ext uri="{FF2B5EF4-FFF2-40B4-BE49-F238E27FC236}">
                  <a16:creationId xmlns:a16="http://schemas.microsoft.com/office/drawing/2014/main" id="{9F2AAF7D-7349-6225-1B39-CF97EAAF291A}"/>
                </a:ext>
              </a:extLst>
            </p:cNvPr>
            <p:cNvSpPr/>
            <p:nvPr/>
          </p:nvSpPr>
          <p:spPr>
            <a:xfrm>
              <a:off x="8972550" y="916325"/>
              <a:ext cx="119100" cy="99250"/>
            </a:xfrm>
            <a:custGeom>
              <a:avLst/>
              <a:gdLst/>
              <a:ahLst/>
              <a:cxnLst/>
              <a:rect l="l" t="t" r="r" b="b"/>
              <a:pathLst>
                <a:path w="4764" h="3970" extrusionOk="0">
                  <a:moveTo>
                    <a:pt x="2507" y="0"/>
                  </a:moveTo>
                  <a:cubicBezTo>
                    <a:pt x="2359" y="0"/>
                    <a:pt x="2208" y="7"/>
                    <a:pt x="2058" y="16"/>
                  </a:cubicBezTo>
                  <a:cubicBezTo>
                    <a:pt x="1389" y="47"/>
                    <a:pt x="660" y="563"/>
                    <a:pt x="417" y="1202"/>
                  </a:cubicBezTo>
                  <a:cubicBezTo>
                    <a:pt x="0" y="2629"/>
                    <a:pt x="835" y="3970"/>
                    <a:pt x="2352" y="3970"/>
                  </a:cubicBezTo>
                  <a:cubicBezTo>
                    <a:pt x="2386" y="3970"/>
                    <a:pt x="2419" y="3969"/>
                    <a:pt x="2453" y="3968"/>
                  </a:cubicBezTo>
                  <a:cubicBezTo>
                    <a:pt x="4186" y="3724"/>
                    <a:pt x="4763" y="1202"/>
                    <a:pt x="3456" y="138"/>
                  </a:cubicBezTo>
                  <a:cubicBezTo>
                    <a:pt x="3162" y="33"/>
                    <a:pt x="2839" y="0"/>
                    <a:pt x="2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527;p64">
              <a:extLst>
                <a:ext uri="{FF2B5EF4-FFF2-40B4-BE49-F238E27FC236}">
                  <a16:creationId xmlns:a16="http://schemas.microsoft.com/office/drawing/2014/main" id="{ADB3D80E-01E9-A76F-420D-F230DB6CFA1B}"/>
                </a:ext>
              </a:extLst>
            </p:cNvPr>
            <p:cNvSpPr/>
            <p:nvPr/>
          </p:nvSpPr>
          <p:spPr>
            <a:xfrm>
              <a:off x="8591600" y="137075"/>
              <a:ext cx="876200" cy="1914175"/>
            </a:xfrm>
            <a:custGeom>
              <a:avLst/>
              <a:gdLst/>
              <a:ahLst/>
              <a:cxnLst/>
              <a:rect l="l" t="t" r="r" b="b"/>
              <a:pathLst>
                <a:path w="35048" h="76567" extrusionOk="0">
                  <a:moveTo>
                    <a:pt x="1642" y="1733"/>
                  </a:moveTo>
                  <a:lnTo>
                    <a:pt x="1642" y="1733"/>
                  </a:lnTo>
                  <a:cubicBezTo>
                    <a:pt x="3162" y="1763"/>
                    <a:pt x="4682" y="1794"/>
                    <a:pt x="6202" y="1824"/>
                  </a:cubicBezTo>
                  <a:cubicBezTo>
                    <a:pt x="8451" y="1854"/>
                    <a:pt x="10731" y="1885"/>
                    <a:pt x="12980" y="1915"/>
                  </a:cubicBezTo>
                  <a:cubicBezTo>
                    <a:pt x="15320" y="1946"/>
                    <a:pt x="17630" y="1976"/>
                    <a:pt x="19971" y="2006"/>
                  </a:cubicBezTo>
                  <a:cubicBezTo>
                    <a:pt x="22251" y="2037"/>
                    <a:pt x="24500" y="2067"/>
                    <a:pt x="26780" y="2098"/>
                  </a:cubicBezTo>
                  <a:cubicBezTo>
                    <a:pt x="28664" y="2128"/>
                    <a:pt x="30549" y="2158"/>
                    <a:pt x="32433" y="2189"/>
                  </a:cubicBezTo>
                  <a:cubicBezTo>
                    <a:pt x="32464" y="4560"/>
                    <a:pt x="32524" y="6900"/>
                    <a:pt x="32555" y="9271"/>
                  </a:cubicBezTo>
                  <a:cubicBezTo>
                    <a:pt x="32585" y="12493"/>
                    <a:pt x="32646" y="15715"/>
                    <a:pt x="32707" y="18937"/>
                  </a:cubicBezTo>
                  <a:cubicBezTo>
                    <a:pt x="32737" y="22128"/>
                    <a:pt x="32798" y="25320"/>
                    <a:pt x="32859" y="28511"/>
                  </a:cubicBezTo>
                  <a:cubicBezTo>
                    <a:pt x="32889" y="31642"/>
                    <a:pt x="32950" y="34773"/>
                    <a:pt x="32980" y="37904"/>
                  </a:cubicBezTo>
                  <a:cubicBezTo>
                    <a:pt x="33041" y="41095"/>
                    <a:pt x="33102" y="44317"/>
                    <a:pt x="33132" y="47509"/>
                  </a:cubicBezTo>
                  <a:cubicBezTo>
                    <a:pt x="33193" y="50822"/>
                    <a:pt x="33254" y="54135"/>
                    <a:pt x="33284" y="57448"/>
                  </a:cubicBezTo>
                  <a:cubicBezTo>
                    <a:pt x="33315" y="59636"/>
                    <a:pt x="33345" y="61825"/>
                    <a:pt x="33406" y="64013"/>
                  </a:cubicBezTo>
                  <a:cubicBezTo>
                    <a:pt x="33406" y="64044"/>
                    <a:pt x="33406" y="64105"/>
                    <a:pt x="33406" y="64165"/>
                  </a:cubicBezTo>
                  <a:cubicBezTo>
                    <a:pt x="33406" y="65077"/>
                    <a:pt x="33436" y="65959"/>
                    <a:pt x="33436" y="66871"/>
                  </a:cubicBezTo>
                  <a:cubicBezTo>
                    <a:pt x="33467" y="68725"/>
                    <a:pt x="33497" y="70609"/>
                    <a:pt x="33527" y="72463"/>
                  </a:cubicBezTo>
                  <a:cubicBezTo>
                    <a:pt x="33527" y="72494"/>
                    <a:pt x="33527" y="72524"/>
                    <a:pt x="33527" y="72555"/>
                  </a:cubicBezTo>
                  <a:cubicBezTo>
                    <a:pt x="33527" y="72555"/>
                    <a:pt x="33527" y="72585"/>
                    <a:pt x="33527" y="72585"/>
                  </a:cubicBezTo>
                  <a:cubicBezTo>
                    <a:pt x="33527" y="73406"/>
                    <a:pt x="33558" y="74226"/>
                    <a:pt x="33558" y="75047"/>
                  </a:cubicBezTo>
                  <a:cubicBezTo>
                    <a:pt x="32038" y="75017"/>
                    <a:pt x="30488" y="75017"/>
                    <a:pt x="28968" y="74986"/>
                  </a:cubicBezTo>
                  <a:cubicBezTo>
                    <a:pt x="27722" y="74956"/>
                    <a:pt x="26476" y="74925"/>
                    <a:pt x="25229" y="74925"/>
                  </a:cubicBezTo>
                  <a:cubicBezTo>
                    <a:pt x="24652" y="74895"/>
                    <a:pt x="24105" y="74895"/>
                    <a:pt x="23558" y="74895"/>
                  </a:cubicBezTo>
                  <a:cubicBezTo>
                    <a:pt x="23071" y="74865"/>
                    <a:pt x="22615" y="74865"/>
                    <a:pt x="22129" y="74865"/>
                  </a:cubicBezTo>
                  <a:lnTo>
                    <a:pt x="22038" y="74865"/>
                  </a:lnTo>
                  <a:cubicBezTo>
                    <a:pt x="21552" y="74834"/>
                    <a:pt x="21065" y="74834"/>
                    <a:pt x="20609" y="74834"/>
                  </a:cubicBezTo>
                  <a:cubicBezTo>
                    <a:pt x="18786" y="74804"/>
                    <a:pt x="16992" y="74773"/>
                    <a:pt x="15199" y="74743"/>
                  </a:cubicBezTo>
                  <a:cubicBezTo>
                    <a:pt x="13071" y="74713"/>
                    <a:pt x="10913" y="74652"/>
                    <a:pt x="8785" y="74621"/>
                  </a:cubicBezTo>
                  <a:cubicBezTo>
                    <a:pt x="8755" y="74621"/>
                    <a:pt x="8755" y="74652"/>
                    <a:pt x="8725" y="74652"/>
                  </a:cubicBezTo>
                  <a:cubicBezTo>
                    <a:pt x="8380" y="74642"/>
                    <a:pt x="8032" y="74638"/>
                    <a:pt x="7682" y="74638"/>
                  </a:cubicBezTo>
                  <a:cubicBezTo>
                    <a:pt x="6982" y="74638"/>
                    <a:pt x="6273" y="74652"/>
                    <a:pt x="5563" y="74652"/>
                  </a:cubicBezTo>
                  <a:cubicBezTo>
                    <a:pt x="4569" y="74652"/>
                    <a:pt x="3599" y="74526"/>
                    <a:pt x="2586" y="74526"/>
                  </a:cubicBezTo>
                  <a:cubicBezTo>
                    <a:pt x="2485" y="74526"/>
                    <a:pt x="2383" y="74528"/>
                    <a:pt x="2281" y="74530"/>
                  </a:cubicBezTo>
                  <a:cubicBezTo>
                    <a:pt x="2220" y="74530"/>
                    <a:pt x="2159" y="74530"/>
                    <a:pt x="2129" y="74500"/>
                  </a:cubicBezTo>
                  <a:lnTo>
                    <a:pt x="1886" y="74500"/>
                  </a:lnTo>
                  <a:cubicBezTo>
                    <a:pt x="1886" y="74500"/>
                    <a:pt x="1886" y="74500"/>
                    <a:pt x="1886" y="74470"/>
                  </a:cubicBezTo>
                  <a:lnTo>
                    <a:pt x="1886" y="74318"/>
                  </a:lnTo>
                  <a:cubicBezTo>
                    <a:pt x="1855" y="74287"/>
                    <a:pt x="1825" y="74287"/>
                    <a:pt x="1825" y="74287"/>
                  </a:cubicBezTo>
                  <a:cubicBezTo>
                    <a:pt x="1673" y="74196"/>
                    <a:pt x="1642" y="73983"/>
                    <a:pt x="1764" y="73862"/>
                  </a:cubicBezTo>
                  <a:cubicBezTo>
                    <a:pt x="1794" y="73527"/>
                    <a:pt x="1855" y="73162"/>
                    <a:pt x="1886" y="72828"/>
                  </a:cubicBezTo>
                  <a:cubicBezTo>
                    <a:pt x="1886" y="72190"/>
                    <a:pt x="1886" y="71582"/>
                    <a:pt x="1886" y="70944"/>
                  </a:cubicBezTo>
                  <a:cubicBezTo>
                    <a:pt x="1764" y="70852"/>
                    <a:pt x="1734" y="70761"/>
                    <a:pt x="1764" y="70670"/>
                  </a:cubicBezTo>
                  <a:cubicBezTo>
                    <a:pt x="1794" y="70609"/>
                    <a:pt x="1825" y="70579"/>
                    <a:pt x="1855" y="70548"/>
                  </a:cubicBezTo>
                  <a:cubicBezTo>
                    <a:pt x="1855" y="70396"/>
                    <a:pt x="1855" y="70214"/>
                    <a:pt x="1855" y="70093"/>
                  </a:cubicBezTo>
                  <a:lnTo>
                    <a:pt x="1855" y="70032"/>
                  </a:lnTo>
                  <a:cubicBezTo>
                    <a:pt x="1855" y="70001"/>
                    <a:pt x="1855" y="69971"/>
                    <a:pt x="1855" y="69941"/>
                  </a:cubicBezTo>
                  <a:cubicBezTo>
                    <a:pt x="1764" y="67296"/>
                    <a:pt x="1430" y="64621"/>
                    <a:pt x="1855" y="61977"/>
                  </a:cubicBezTo>
                  <a:cubicBezTo>
                    <a:pt x="1855" y="61886"/>
                    <a:pt x="1855" y="61795"/>
                    <a:pt x="1855" y="61703"/>
                  </a:cubicBezTo>
                  <a:cubicBezTo>
                    <a:pt x="1582" y="61643"/>
                    <a:pt x="1642" y="61278"/>
                    <a:pt x="1825" y="61217"/>
                  </a:cubicBezTo>
                  <a:cubicBezTo>
                    <a:pt x="1825" y="60184"/>
                    <a:pt x="1825" y="59150"/>
                    <a:pt x="1825" y="58086"/>
                  </a:cubicBezTo>
                  <a:cubicBezTo>
                    <a:pt x="1825" y="56475"/>
                    <a:pt x="1825" y="54864"/>
                    <a:pt x="1825" y="53253"/>
                  </a:cubicBezTo>
                  <a:cubicBezTo>
                    <a:pt x="1794" y="51764"/>
                    <a:pt x="1794" y="50244"/>
                    <a:pt x="1794" y="48724"/>
                  </a:cubicBezTo>
                  <a:cubicBezTo>
                    <a:pt x="1794" y="45472"/>
                    <a:pt x="1794" y="42189"/>
                    <a:pt x="1764" y="38907"/>
                  </a:cubicBezTo>
                  <a:cubicBezTo>
                    <a:pt x="1764" y="35776"/>
                    <a:pt x="1764" y="32676"/>
                    <a:pt x="1734" y="29575"/>
                  </a:cubicBezTo>
                  <a:cubicBezTo>
                    <a:pt x="1734" y="26232"/>
                    <a:pt x="1703" y="22919"/>
                    <a:pt x="1703" y="19575"/>
                  </a:cubicBezTo>
                  <a:cubicBezTo>
                    <a:pt x="1703" y="16414"/>
                    <a:pt x="1703" y="13253"/>
                    <a:pt x="1673" y="10092"/>
                  </a:cubicBezTo>
                  <a:cubicBezTo>
                    <a:pt x="1673" y="8541"/>
                    <a:pt x="1673" y="6991"/>
                    <a:pt x="1673" y="5411"/>
                  </a:cubicBezTo>
                  <a:cubicBezTo>
                    <a:pt x="1673" y="4195"/>
                    <a:pt x="1642" y="2979"/>
                    <a:pt x="1642" y="1733"/>
                  </a:cubicBezTo>
                  <a:close/>
                  <a:moveTo>
                    <a:pt x="548" y="0"/>
                  </a:moveTo>
                  <a:cubicBezTo>
                    <a:pt x="487" y="31"/>
                    <a:pt x="396" y="31"/>
                    <a:pt x="305" y="31"/>
                  </a:cubicBezTo>
                  <a:lnTo>
                    <a:pt x="1" y="31"/>
                  </a:lnTo>
                  <a:cubicBezTo>
                    <a:pt x="31" y="152"/>
                    <a:pt x="31" y="244"/>
                    <a:pt x="31" y="335"/>
                  </a:cubicBezTo>
                  <a:cubicBezTo>
                    <a:pt x="31" y="395"/>
                    <a:pt x="31" y="456"/>
                    <a:pt x="31" y="517"/>
                  </a:cubicBezTo>
                  <a:cubicBezTo>
                    <a:pt x="31" y="2493"/>
                    <a:pt x="62" y="4438"/>
                    <a:pt x="62" y="6414"/>
                  </a:cubicBezTo>
                  <a:cubicBezTo>
                    <a:pt x="62" y="9727"/>
                    <a:pt x="62" y="13070"/>
                    <a:pt x="92" y="16384"/>
                  </a:cubicBezTo>
                  <a:cubicBezTo>
                    <a:pt x="92" y="19666"/>
                    <a:pt x="92" y="22949"/>
                    <a:pt x="92" y="26232"/>
                  </a:cubicBezTo>
                  <a:cubicBezTo>
                    <a:pt x="123" y="29575"/>
                    <a:pt x="123" y="32919"/>
                    <a:pt x="123" y="36293"/>
                  </a:cubicBezTo>
                  <a:cubicBezTo>
                    <a:pt x="153" y="39606"/>
                    <a:pt x="153" y="42919"/>
                    <a:pt x="153" y="46232"/>
                  </a:cubicBezTo>
                  <a:cubicBezTo>
                    <a:pt x="183" y="49576"/>
                    <a:pt x="183" y="52949"/>
                    <a:pt x="183" y="56293"/>
                  </a:cubicBezTo>
                  <a:cubicBezTo>
                    <a:pt x="214" y="59606"/>
                    <a:pt x="214" y="62919"/>
                    <a:pt x="214" y="66232"/>
                  </a:cubicBezTo>
                  <a:cubicBezTo>
                    <a:pt x="214" y="69241"/>
                    <a:pt x="214" y="72251"/>
                    <a:pt x="244" y="75229"/>
                  </a:cubicBezTo>
                  <a:cubicBezTo>
                    <a:pt x="244" y="75260"/>
                    <a:pt x="244" y="75290"/>
                    <a:pt x="244" y="75321"/>
                  </a:cubicBezTo>
                  <a:cubicBezTo>
                    <a:pt x="244" y="75381"/>
                    <a:pt x="244" y="75442"/>
                    <a:pt x="275" y="75503"/>
                  </a:cubicBezTo>
                  <a:lnTo>
                    <a:pt x="244" y="75503"/>
                  </a:lnTo>
                  <a:cubicBezTo>
                    <a:pt x="275" y="75655"/>
                    <a:pt x="275" y="75777"/>
                    <a:pt x="275" y="75928"/>
                  </a:cubicBezTo>
                  <a:cubicBezTo>
                    <a:pt x="275" y="75959"/>
                    <a:pt x="275" y="75989"/>
                    <a:pt x="275" y="76020"/>
                  </a:cubicBezTo>
                  <a:lnTo>
                    <a:pt x="427" y="76020"/>
                  </a:lnTo>
                  <a:cubicBezTo>
                    <a:pt x="457" y="76050"/>
                    <a:pt x="487" y="76050"/>
                    <a:pt x="487" y="76050"/>
                  </a:cubicBezTo>
                  <a:lnTo>
                    <a:pt x="2281" y="76050"/>
                  </a:lnTo>
                  <a:cubicBezTo>
                    <a:pt x="4530" y="76080"/>
                    <a:pt x="6810" y="76111"/>
                    <a:pt x="9059" y="76172"/>
                  </a:cubicBezTo>
                  <a:cubicBezTo>
                    <a:pt x="11339" y="76202"/>
                    <a:pt x="13649" y="76232"/>
                    <a:pt x="15928" y="76263"/>
                  </a:cubicBezTo>
                  <a:cubicBezTo>
                    <a:pt x="18269" y="76293"/>
                    <a:pt x="20579" y="76324"/>
                    <a:pt x="22889" y="76354"/>
                  </a:cubicBezTo>
                  <a:cubicBezTo>
                    <a:pt x="25169" y="76384"/>
                    <a:pt x="27479" y="76415"/>
                    <a:pt x="29789" y="76445"/>
                  </a:cubicBezTo>
                  <a:cubicBezTo>
                    <a:pt x="31369" y="76476"/>
                    <a:pt x="32950" y="76506"/>
                    <a:pt x="34530" y="76506"/>
                  </a:cubicBezTo>
                  <a:lnTo>
                    <a:pt x="34530" y="76567"/>
                  </a:lnTo>
                  <a:cubicBezTo>
                    <a:pt x="34622" y="76567"/>
                    <a:pt x="34713" y="76536"/>
                    <a:pt x="34804" y="76536"/>
                  </a:cubicBezTo>
                  <a:lnTo>
                    <a:pt x="35047" y="76536"/>
                  </a:lnTo>
                  <a:cubicBezTo>
                    <a:pt x="35017" y="76476"/>
                    <a:pt x="35017" y="76415"/>
                    <a:pt x="35017" y="76354"/>
                  </a:cubicBezTo>
                  <a:cubicBezTo>
                    <a:pt x="35017" y="76232"/>
                    <a:pt x="35017" y="76111"/>
                    <a:pt x="35017" y="75989"/>
                  </a:cubicBezTo>
                  <a:cubicBezTo>
                    <a:pt x="35017" y="75989"/>
                    <a:pt x="35017" y="75959"/>
                    <a:pt x="35017" y="75928"/>
                  </a:cubicBezTo>
                  <a:cubicBezTo>
                    <a:pt x="35047" y="75898"/>
                    <a:pt x="35047" y="75837"/>
                    <a:pt x="35047" y="75777"/>
                  </a:cubicBezTo>
                  <a:cubicBezTo>
                    <a:pt x="35017" y="73953"/>
                    <a:pt x="34986" y="72129"/>
                    <a:pt x="34956" y="70305"/>
                  </a:cubicBezTo>
                  <a:cubicBezTo>
                    <a:pt x="34926" y="66840"/>
                    <a:pt x="34865" y="63375"/>
                    <a:pt x="34834" y="59910"/>
                  </a:cubicBezTo>
                  <a:cubicBezTo>
                    <a:pt x="34774" y="56597"/>
                    <a:pt x="34743" y="53284"/>
                    <a:pt x="34682" y="49971"/>
                  </a:cubicBezTo>
                  <a:cubicBezTo>
                    <a:pt x="34652" y="46536"/>
                    <a:pt x="34591" y="43132"/>
                    <a:pt x="34561" y="39697"/>
                  </a:cubicBezTo>
                  <a:cubicBezTo>
                    <a:pt x="34500" y="36323"/>
                    <a:pt x="34470" y="32949"/>
                    <a:pt x="34409" y="29575"/>
                  </a:cubicBezTo>
                  <a:cubicBezTo>
                    <a:pt x="34379" y="26110"/>
                    <a:pt x="34318" y="22645"/>
                    <a:pt x="34257" y="19210"/>
                  </a:cubicBezTo>
                  <a:cubicBezTo>
                    <a:pt x="34227" y="15776"/>
                    <a:pt x="34166" y="12371"/>
                    <a:pt x="34135" y="8967"/>
                  </a:cubicBezTo>
                  <a:cubicBezTo>
                    <a:pt x="34105" y="6383"/>
                    <a:pt x="34075" y="3830"/>
                    <a:pt x="34014" y="1247"/>
                  </a:cubicBezTo>
                  <a:cubicBezTo>
                    <a:pt x="34014" y="1186"/>
                    <a:pt x="34014" y="1125"/>
                    <a:pt x="34014" y="1064"/>
                  </a:cubicBezTo>
                  <a:cubicBezTo>
                    <a:pt x="34014" y="1034"/>
                    <a:pt x="34014" y="973"/>
                    <a:pt x="34014" y="943"/>
                  </a:cubicBezTo>
                  <a:cubicBezTo>
                    <a:pt x="34014" y="912"/>
                    <a:pt x="34014" y="882"/>
                    <a:pt x="34014" y="821"/>
                  </a:cubicBezTo>
                  <a:lnTo>
                    <a:pt x="34014" y="760"/>
                  </a:lnTo>
                  <a:cubicBezTo>
                    <a:pt x="34014" y="669"/>
                    <a:pt x="34014" y="578"/>
                    <a:pt x="34044" y="517"/>
                  </a:cubicBezTo>
                  <a:lnTo>
                    <a:pt x="34044" y="487"/>
                  </a:lnTo>
                  <a:lnTo>
                    <a:pt x="33588" y="487"/>
                  </a:lnTo>
                  <a:cubicBezTo>
                    <a:pt x="33558" y="487"/>
                    <a:pt x="33558" y="487"/>
                    <a:pt x="33527" y="456"/>
                  </a:cubicBezTo>
                  <a:lnTo>
                    <a:pt x="33497" y="456"/>
                  </a:lnTo>
                  <a:cubicBezTo>
                    <a:pt x="31248" y="426"/>
                    <a:pt x="28998" y="395"/>
                    <a:pt x="26749" y="365"/>
                  </a:cubicBezTo>
                  <a:cubicBezTo>
                    <a:pt x="24470" y="335"/>
                    <a:pt x="22159" y="304"/>
                    <a:pt x="19880" y="274"/>
                  </a:cubicBezTo>
                  <a:cubicBezTo>
                    <a:pt x="17539" y="244"/>
                    <a:pt x="15229" y="213"/>
                    <a:pt x="12889" y="183"/>
                  </a:cubicBezTo>
                  <a:cubicBezTo>
                    <a:pt x="10639" y="152"/>
                    <a:pt x="8360" y="122"/>
                    <a:pt x="6080" y="92"/>
                  </a:cubicBezTo>
                  <a:cubicBezTo>
                    <a:pt x="4287" y="61"/>
                    <a:pt x="2493" y="31"/>
                    <a:pt x="7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528;p64">
              <a:extLst>
                <a:ext uri="{FF2B5EF4-FFF2-40B4-BE49-F238E27FC236}">
                  <a16:creationId xmlns:a16="http://schemas.microsoft.com/office/drawing/2014/main" id="{00345196-3055-CA24-E007-03B812A99EB9}"/>
                </a:ext>
              </a:extLst>
            </p:cNvPr>
            <p:cNvSpPr/>
            <p:nvPr/>
          </p:nvSpPr>
          <p:spPr>
            <a:xfrm>
              <a:off x="9138725" y="384375"/>
              <a:ext cx="128450" cy="77725"/>
            </a:xfrm>
            <a:custGeom>
              <a:avLst/>
              <a:gdLst/>
              <a:ahLst/>
              <a:cxnLst/>
              <a:rect l="l" t="t" r="r" b="b"/>
              <a:pathLst>
                <a:path w="5138" h="3109" extrusionOk="0">
                  <a:moveTo>
                    <a:pt x="253" y="0"/>
                  </a:moveTo>
                  <a:cubicBezTo>
                    <a:pt x="131" y="0"/>
                    <a:pt x="15" y="79"/>
                    <a:pt x="1" y="260"/>
                  </a:cubicBezTo>
                  <a:cubicBezTo>
                    <a:pt x="62" y="564"/>
                    <a:pt x="214" y="838"/>
                    <a:pt x="396" y="1051"/>
                  </a:cubicBezTo>
                  <a:cubicBezTo>
                    <a:pt x="214" y="1203"/>
                    <a:pt x="396" y="1537"/>
                    <a:pt x="548" y="1750"/>
                  </a:cubicBezTo>
                  <a:cubicBezTo>
                    <a:pt x="974" y="2479"/>
                    <a:pt x="1855" y="2814"/>
                    <a:pt x="2676" y="3057"/>
                  </a:cubicBezTo>
                  <a:cubicBezTo>
                    <a:pt x="2779" y="3083"/>
                    <a:pt x="2916" y="3109"/>
                    <a:pt x="3049" y="3109"/>
                  </a:cubicBezTo>
                  <a:cubicBezTo>
                    <a:pt x="3227" y="3109"/>
                    <a:pt x="3396" y="3062"/>
                    <a:pt x="3466" y="2905"/>
                  </a:cubicBezTo>
                  <a:cubicBezTo>
                    <a:pt x="3709" y="2874"/>
                    <a:pt x="4135" y="2905"/>
                    <a:pt x="4104" y="2571"/>
                  </a:cubicBezTo>
                  <a:cubicBezTo>
                    <a:pt x="4378" y="2540"/>
                    <a:pt x="4651" y="2479"/>
                    <a:pt x="4895" y="2449"/>
                  </a:cubicBezTo>
                  <a:cubicBezTo>
                    <a:pt x="5047" y="2419"/>
                    <a:pt x="5138" y="2236"/>
                    <a:pt x="5107" y="2115"/>
                  </a:cubicBezTo>
                  <a:cubicBezTo>
                    <a:pt x="5044" y="1962"/>
                    <a:pt x="4922" y="1916"/>
                    <a:pt x="4782" y="1916"/>
                  </a:cubicBezTo>
                  <a:cubicBezTo>
                    <a:pt x="4586" y="1916"/>
                    <a:pt x="4355" y="2006"/>
                    <a:pt x="4195" y="2023"/>
                  </a:cubicBezTo>
                  <a:cubicBezTo>
                    <a:pt x="4070" y="2042"/>
                    <a:pt x="3944" y="2051"/>
                    <a:pt x="3816" y="2051"/>
                  </a:cubicBezTo>
                  <a:cubicBezTo>
                    <a:pt x="3326" y="2051"/>
                    <a:pt x="2824" y="1925"/>
                    <a:pt x="2341" y="1780"/>
                  </a:cubicBezTo>
                  <a:cubicBezTo>
                    <a:pt x="1673" y="1507"/>
                    <a:pt x="852" y="1051"/>
                    <a:pt x="548" y="291"/>
                  </a:cubicBezTo>
                  <a:cubicBezTo>
                    <a:pt x="548" y="110"/>
                    <a:pt x="397" y="0"/>
                    <a:pt x="25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529;p64">
              <a:extLst>
                <a:ext uri="{FF2B5EF4-FFF2-40B4-BE49-F238E27FC236}">
                  <a16:creationId xmlns:a16="http://schemas.microsoft.com/office/drawing/2014/main" id="{1E99D9E9-A8C6-B298-E1D9-652307158E79}"/>
                </a:ext>
              </a:extLst>
            </p:cNvPr>
            <p:cNvSpPr/>
            <p:nvPr/>
          </p:nvSpPr>
          <p:spPr>
            <a:xfrm>
              <a:off x="9227650" y="406075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4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96"/>
                    <a:pt x="91" y="517"/>
                    <a:pt x="243" y="517"/>
                  </a:cubicBezTo>
                  <a:cubicBezTo>
                    <a:pt x="395" y="517"/>
                    <a:pt x="517" y="396"/>
                    <a:pt x="517" y="244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530;p64">
              <a:extLst>
                <a:ext uri="{FF2B5EF4-FFF2-40B4-BE49-F238E27FC236}">
                  <a16:creationId xmlns:a16="http://schemas.microsoft.com/office/drawing/2014/main" id="{69FCB84B-2575-432D-7A70-0245F3ED976B}"/>
                </a:ext>
              </a:extLst>
            </p:cNvPr>
            <p:cNvSpPr/>
            <p:nvPr/>
          </p:nvSpPr>
          <p:spPr>
            <a:xfrm>
              <a:off x="9208650" y="404550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43" y="1"/>
                  </a:moveTo>
                  <a:cubicBezTo>
                    <a:pt x="91" y="1"/>
                    <a:pt x="0" y="122"/>
                    <a:pt x="0" y="274"/>
                  </a:cubicBezTo>
                  <a:cubicBezTo>
                    <a:pt x="0" y="426"/>
                    <a:pt x="91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17" y="122"/>
                    <a:pt x="39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531;p64">
              <a:extLst>
                <a:ext uri="{FF2B5EF4-FFF2-40B4-BE49-F238E27FC236}">
                  <a16:creationId xmlns:a16="http://schemas.microsoft.com/office/drawing/2014/main" id="{6D9CFD76-2B49-78E0-7BE0-02F78A83CED7}"/>
                </a:ext>
              </a:extLst>
            </p:cNvPr>
            <p:cNvSpPr/>
            <p:nvPr/>
          </p:nvSpPr>
          <p:spPr>
            <a:xfrm>
              <a:off x="8972075" y="939175"/>
              <a:ext cx="119950" cy="81675"/>
            </a:xfrm>
            <a:custGeom>
              <a:avLst/>
              <a:gdLst/>
              <a:ahLst/>
              <a:cxnLst/>
              <a:rect l="l" t="t" r="r" b="b"/>
              <a:pathLst>
                <a:path w="4798" h="3267" extrusionOk="0">
                  <a:moveTo>
                    <a:pt x="4462" y="1"/>
                  </a:moveTo>
                  <a:cubicBezTo>
                    <a:pt x="4311" y="1"/>
                    <a:pt x="4129" y="155"/>
                    <a:pt x="4022" y="500"/>
                  </a:cubicBezTo>
                  <a:cubicBezTo>
                    <a:pt x="3475" y="1291"/>
                    <a:pt x="2746" y="2263"/>
                    <a:pt x="1682" y="2324"/>
                  </a:cubicBezTo>
                  <a:cubicBezTo>
                    <a:pt x="1287" y="2324"/>
                    <a:pt x="831" y="2294"/>
                    <a:pt x="557" y="1959"/>
                  </a:cubicBezTo>
                  <a:cubicBezTo>
                    <a:pt x="507" y="1884"/>
                    <a:pt x="437" y="1852"/>
                    <a:pt x="368" y="1852"/>
                  </a:cubicBezTo>
                  <a:cubicBezTo>
                    <a:pt x="186" y="1852"/>
                    <a:pt x="0" y="2066"/>
                    <a:pt x="132" y="2263"/>
                  </a:cubicBezTo>
                  <a:cubicBezTo>
                    <a:pt x="375" y="2598"/>
                    <a:pt x="770" y="2780"/>
                    <a:pt x="1165" y="2810"/>
                  </a:cubicBezTo>
                  <a:cubicBezTo>
                    <a:pt x="1287" y="3236"/>
                    <a:pt x="1895" y="3206"/>
                    <a:pt x="2260" y="3266"/>
                  </a:cubicBezTo>
                  <a:cubicBezTo>
                    <a:pt x="2928" y="3236"/>
                    <a:pt x="3658" y="2841"/>
                    <a:pt x="3992" y="2233"/>
                  </a:cubicBezTo>
                  <a:cubicBezTo>
                    <a:pt x="4144" y="1686"/>
                    <a:pt x="4509" y="1230"/>
                    <a:pt x="4661" y="683"/>
                  </a:cubicBezTo>
                  <a:cubicBezTo>
                    <a:pt x="4798" y="255"/>
                    <a:pt x="4655" y="1"/>
                    <a:pt x="4462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532;p64">
              <a:extLst>
                <a:ext uri="{FF2B5EF4-FFF2-40B4-BE49-F238E27FC236}">
                  <a16:creationId xmlns:a16="http://schemas.microsoft.com/office/drawing/2014/main" id="{D33037D2-5A03-A7C6-645E-B1F90B3FC356}"/>
                </a:ext>
              </a:extLst>
            </p:cNvPr>
            <p:cNvSpPr/>
            <p:nvPr/>
          </p:nvSpPr>
          <p:spPr>
            <a:xfrm>
              <a:off x="9029300" y="9562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44"/>
                  </a:cubicBezTo>
                  <a:cubicBezTo>
                    <a:pt x="1" y="396"/>
                    <a:pt x="92" y="548"/>
                    <a:pt x="244" y="548"/>
                  </a:cubicBezTo>
                  <a:cubicBezTo>
                    <a:pt x="396" y="548"/>
                    <a:pt x="518" y="426"/>
                    <a:pt x="51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533;p64">
              <a:extLst>
                <a:ext uri="{FF2B5EF4-FFF2-40B4-BE49-F238E27FC236}">
                  <a16:creationId xmlns:a16="http://schemas.microsoft.com/office/drawing/2014/main" id="{7B517643-9540-D3B2-CDE5-BFBB0859D79B}"/>
                </a:ext>
              </a:extLst>
            </p:cNvPr>
            <p:cNvSpPr/>
            <p:nvPr/>
          </p:nvSpPr>
          <p:spPr>
            <a:xfrm>
              <a:off x="9044500" y="9440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4"/>
                  </a:cubicBezTo>
                  <a:cubicBezTo>
                    <a:pt x="1" y="365"/>
                    <a:pt x="122" y="517"/>
                    <a:pt x="24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534;p64">
              <a:extLst>
                <a:ext uri="{FF2B5EF4-FFF2-40B4-BE49-F238E27FC236}">
                  <a16:creationId xmlns:a16="http://schemas.microsoft.com/office/drawing/2014/main" id="{FB7E0668-F1F9-CA6C-CD96-5C01E1F09520}"/>
                </a:ext>
              </a:extLst>
            </p:cNvPr>
            <p:cNvSpPr/>
            <p:nvPr/>
          </p:nvSpPr>
          <p:spPr>
            <a:xfrm>
              <a:off x="8558175" y="19600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48" y="274"/>
                  </a:cubicBezTo>
                  <a:cubicBezTo>
                    <a:pt x="548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535;p64">
              <a:extLst>
                <a:ext uri="{FF2B5EF4-FFF2-40B4-BE49-F238E27FC236}">
                  <a16:creationId xmlns:a16="http://schemas.microsoft.com/office/drawing/2014/main" id="{50F4750A-23C5-B756-92A0-312F7C4F7607}"/>
                </a:ext>
              </a:extLst>
            </p:cNvPr>
            <p:cNvSpPr/>
            <p:nvPr/>
          </p:nvSpPr>
          <p:spPr>
            <a:xfrm>
              <a:off x="8563500" y="15892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7" y="395"/>
                    <a:pt x="517" y="243"/>
                  </a:cubicBezTo>
                  <a:cubicBezTo>
                    <a:pt x="517" y="91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536;p64">
              <a:extLst>
                <a:ext uri="{FF2B5EF4-FFF2-40B4-BE49-F238E27FC236}">
                  <a16:creationId xmlns:a16="http://schemas.microsoft.com/office/drawing/2014/main" id="{4550A3C8-6C43-D237-C10C-1D95800FAB6E}"/>
                </a:ext>
              </a:extLst>
            </p:cNvPr>
            <p:cNvSpPr/>
            <p:nvPr/>
          </p:nvSpPr>
          <p:spPr>
            <a:xfrm>
              <a:off x="8563500" y="15679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395" y="547"/>
                    <a:pt x="517" y="426"/>
                    <a:pt x="517" y="274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537;p64">
              <a:extLst>
                <a:ext uri="{FF2B5EF4-FFF2-40B4-BE49-F238E27FC236}">
                  <a16:creationId xmlns:a16="http://schemas.microsoft.com/office/drawing/2014/main" id="{EBDEE5D5-9BBA-FE2A-EE2F-DA53273098F9}"/>
                </a:ext>
              </a:extLst>
            </p:cNvPr>
            <p:cNvSpPr/>
            <p:nvPr/>
          </p:nvSpPr>
          <p:spPr>
            <a:xfrm>
              <a:off x="8565775" y="114545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95"/>
                    <a:pt x="152" y="517"/>
                    <a:pt x="274" y="517"/>
                  </a:cubicBezTo>
                  <a:cubicBezTo>
                    <a:pt x="426" y="517"/>
                    <a:pt x="548" y="395"/>
                    <a:pt x="548" y="243"/>
                  </a:cubicBezTo>
                  <a:cubicBezTo>
                    <a:pt x="548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538;p64">
              <a:extLst>
                <a:ext uri="{FF2B5EF4-FFF2-40B4-BE49-F238E27FC236}">
                  <a16:creationId xmlns:a16="http://schemas.microsoft.com/office/drawing/2014/main" id="{81A1B6EB-6E79-BD3F-6038-A937408A5EA6}"/>
                </a:ext>
              </a:extLst>
            </p:cNvPr>
            <p:cNvSpPr/>
            <p:nvPr/>
          </p:nvSpPr>
          <p:spPr>
            <a:xfrm>
              <a:off x="8556650" y="7647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539;p64">
              <a:extLst>
                <a:ext uri="{FF2B5EF4-FFF2-40B4-BE49-F238E27FC236}">
                  <a16:creationId xmlns:a16="http://schemas.microsoft.com/office/drawing/2014/main" id="{8823231F-3F5A-17FD-320E-8B33843D09F9}"/>
                </a:ext>
              </a:extLst>
            </p:cNvPr>
            <p:cNvSpPr/>
            <p:nvPr/>
          </p:nvSpPr>
          <p:spPr>
            <a:xfrm>
              <a:off x="8555900" y="7434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4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540;p64">
              <a:extLst>
                <a:ext uri="{FF2B5EF4-FFF2-40B4-BE49-F238E27FC236}">
                  <a16:creationId xmlns:a16="http://schemas.microsoft.com/office/drawing/2014/main" id="{CB2F7864-1321-2DC3-B862-9559E6961B49}"/>
                </a:ext>
              </a:extLst>
            </p:cNvPr>
            <p:cNvSpPr/>
            <p:nvPr/>
          </p:nvSpPr>
          <p:spPr>
            <a:xfrm>
              <a:off x="8557425" y="227500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395" y="517"/>
                    <a:pt x="517" y="396"/>
                    <a:pt x="517" y="274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541;p64">
              <a:extLst>
                <a:ext uri="{FF2B5EF4-FFF2-40B4-BE49-F238E27FC236}">
                  <a16:creationId xmlns:a16="http://schemas.microsoft.com/office/drawing/2014/main" id="{6D64D11B-DD28-B7A6-84E8-0109D911DEC0}"/>
                </a:ext>
              </a:extLst>
            </p:cNvPr>
            <p:cNvSpPr/>
            <p:nvPr/>
          </p:nvSpPr>
          <p:spPr>
            <a:xfrm>
              <a:off x="8755750" y="10592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12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395"/>
                    <a:pt x="548" y="243"/>
                  </a:cubicBezTo>
                  <a:cubicBezTo>
                    <a:pt x="548" y="91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542;p64">
              <a:extLst>
                <a:ext uri="{FF2B5EF4-FFF2-40B4-BE49-F238E27FC236}">
                  <a16:creationId xmlns:a16="http://schemas.microsoft.com/office/drawing/2014/main" id="{A47E6E35-3D6E-64FC-EA5B-BE3CC4781A09}"/>
                </a:ext>
              </a:extLst>
            </p:cNvPr>
            <p:cNvSpPr/>
            <p:nvPr/>
          </p:nvSpPr>
          <p:spPr>
            <a:xfrm>
              <a:off x="8778550" y="1066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426" y="517"/>
                    <a:pt x="547" y="396"/>
                    <a:pt x="517" y="244"/>
                  </a:cubicBezTo>
                  <a:cubicBezTo>
                    <a:pt x="517" y="9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543;p64">
              <a:extLst>
                <a:ext uri="{FF2B5EF4-FFF2-40B4-BE49-F238E27FC236}">
                  <a16:creationId xmlns:a16="http://schemas.microsoft.com/office/drawing/2014/main" id="{4B3FA5B7-B25D-5003-938D-4B22B8B839C5}"/>
                </a:ext>
              </a:extLst>
            </p:cNvPr>
            <p:cNvSpPr/>
            <p:nvPr/>
          </p:nvSpPr>
          <p:spPr>
            <a:xfrm>
              <a:off x="9190400" y="10135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122"/>
                    <a:pt x="31" y="274"/>
                  </a:cubicBezTo>
                  <a:cubicBezTo>
                    <a:pt x="31" y="426"/>
                    <a:pt x="153" y="517"/>
                    <a:pt x="274" y="517"/>
                  </a:cubicBezTo>
                  <a:cubicBezTo>
                    <a:pt x="426" y="517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544;p64">
              <a:extLst>
                <a:ext uri="{FF2B5EF4-FFF2-40B4-BE49-F238E27FC236}">
                  <a16:creationId xmlns:a16="http://schemas.microsoft.com/office/drawing/2014/main" id="{601744D4-C51D-71DD-BA4D-3D0AB44A90C7}"/>
                </a:ext>
              </a:extLst>
            </p:cNvPr>
            <p:cNvSpPr/>
            <p:nvPr/>
          </p:nvSpPr>
          <p:spPr>
            <a:xfrm>
              <a:off x="9465500" y="3027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545;p64">
              <a:extLst>
                <a:ext uri="{FF2B5EF4-FFF2-40B4-BE49-F238E27FC236}">
                  <a16:creationId xmlns:a16="http://schemas.microsoft.com/office/drawing/2014/main" id="{42808B21-C9B7-1489-2DD9-7FD920ED9CA5}"/>
                </a:ext>
              </a:extLst>
            </p:cNvPr>
            <p:cNvSpPr/>
            <p:nvPr/>
          </p:nvSpPr>
          <p:spPr>
            <a:xfrm>
              <a:off x="9467000" y="3240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426"/>
                    <a:pt x="122" y="517"/>
                    <a:pt x="274" y="517"/>
                  </a:cubicBezTo>
                  <a:cubicBezTo>
                    <a:pt x="426" y="517"/>
                    <a:pt x="548" y="396"/>
                    <a:pt x="548" y="24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546;p64">
              <a:extLst>
                <a:ext uri="{FF2B5EF4-FFF2-40B4-BE49-F238E27FC236}">
                  <a16:creationId xmlns:a16="http://schemas.microsoft.com/office/drawing/2014/main" id="{E9BC2F95-6D08-63B3-F764-5B0A01AE0EBC}"/>
                </a:ext>
              </a:extLst>
            </p:cNvPr>
            <p:cNvSpPr/>
            <p:nvPr/>
          </p:nvSpPr>
          <p:spPr>
            <a:xfrm>
              <a:off x="9472325" y="7579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53"/>
                    <a:pt x="1" y="274"/>
                  </a:cubicBezTo>
                  <a:cubicBezTo>
                    <a:pt x="31" y="426"/>
                    <a:pt x="153" y="548"/>
                    <a:pt x="274" y="548"/>
                  </a:cubicBezTo>
                  <a:cubicBezTo>
                    <a:pt x="426" y="548"/>
                    <a:pt x="54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547;p64">
              <a:extLst>
                <a:ext uri="{FF2B5EF4-FFF2-40B4-BE49-F238E27FC236}">
                  <a16:creationId xmlns:a16="http://schemas.microsoft.com/office/drawing/2014/main" id="{D3862B33-09B1-774A-AD68-14B260C757EF}"/>
                </a:ext>
              </a:extLst>
            </p:cNvPr>
            <p:cNvSpPr/>
            <p:nvPr/>
          </p:nvSpPr>
          <p:spPr>
            <a:xfrm>
              <a:off x="9472325" y="123587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17" y="274"/>
                  </a:cubicBezTo>
                  <a:cubicBezTo>
                    <a:pt x="517" y="122"/>
                    <a:pt x="39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548;p64">
              <a:extLst>
                <a:ext uri="{FF2B5EF4-FFF2-40B4-BE49-F238E27FC236}">
                  <a16:creationId xmlns:a16="http://schemas.microsoft.com/office/drawing/2014/main" id="{75206077-1FAA-99A6-0BCB-E6EB6E0922F1}"/>
                </a:ext>
              </a:extLst>
            </p:cNvPr>
            <p:cNvSpPr/>
            <p:nvPr/>
          </p:nvSpPr>
          <p:spPr>
            <a:xfrm>
              <a:off x="9473850" y="12571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0" y="152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549;p64">
              <a:extLst>
                <a:ext uri="{FF2B5EF4-FFF2-40B4-BE49-F238E27FC236}">
                  <a16:creationId xmlns:a16="http://schemas.microsoft.com/office/drawing/2014/main" id="{D2C42D4E-28C0-3160-5FEE-CB43898B96B6}"/>
                </a:ext>
              </a:extLst>
            </p:cNvPr>
            <p:cNvSpPr/>
            <p:nvPr/>
          </p:nvSpPr>
          <p:spPr>
            <a:xfrm>
              <a:off x="9488275" y="168647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1" y="153"/>
                    <a:pt x="1" y="274"/>
                  </a:cubicBezTo>
                  <a:cubicBezTo>
                    <a:pt x="1" y="426"/>
                    <a:pt x="122" y="548"/>
                    <a:pt x="274" y="548"/>
                  </a:cubicBezTo>
                  <a:cubicBezTo>
                    <a:pt x="426" y="548"/>
                    <a:pt x="548" y="426"/>
                    <a:pt x="548" y="274"/>
                  </a:cubicBezTo>
                  <a:cubicBezTo>
                    <a:pt x="518" y="123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550;p64">
              <a:extLst>
                <a:ext uri="{FF2B5EF4-FFF2-40B4-BE49-F238E27FC236}">
                  <a16:creationId xmlns:a16="http://schemas.microsoft.com/office/drawing/2014/main" id="{AC6E61E5-1C14-96C9-E11D-E087F5ABE696}"/>
                </a:ext>
              </a:extLst>
            </p:cNvPr>
            <p:cNvSpPr/>
            <p:nvPr/>
          </p:nvSpPr>
          <p:spPr>
            <a:xfrm>
              <a:off x="8738275" y="205960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44" y="0"/>
                  </a:moveTo>
                  <a:cubicBezTo>
                    <a:pt x="122" y="0"/>
                    <a:pt x="0" y="12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17" y="395"/>
                    <a:pt x="517" y="243"/>
                  </a:cubicBezTo>
                  <a:cubicBezTo>
                    <a:pt x="517" y="91"/>
                    <a:pt x="39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551;p64">
              <a:extLst>
                <a:ext uri="{FF2B5EF4-FFF2-40B4-BE49-F238E27FC236}">
                  <a16:creationId xmlns:a16="http://schemas.microsoft.com/office/drawing/2014/main" id="{3068946A-222E-A990-8EB6-FA65CEF0806F}"/>
                </a:ext>
              </a:extLst>
            </p:cNvPr>
            <p:cNvSpPr/>
            <p:nvPr/>
          </p:nvSpPr>
          <p:spPr>
            <a:xfrm>
              <a:off x="8760300" y="20596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426"/>
                    <a:pt x="122" y="547"/>
                    <a:pt x="274" y="547"/>
                  </a:cubicBezTo>
                  <a:cubicBezTo>
                    <a:pt x="426" y="547"/>
                    <a:pt x="548" y="395"/>
                    <a:pt x="518" y="274"/>
                  </a:cubicBezTo>
                  <a:cubicBezTo>
                    <a:pt x="518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552;p64">
              <a:extLst>
                <a:ext uri="{FF2B5EF4-FFF2-40B4-BE49-F238E27FC236}">
                  <a16:creationId xmlns:a16="http://schemas.microsoft.com/office/drawing/2014/main" id="{769449E4-50C1-1B1D-5D06-B4F323E9C8FC}"/>
                </a:ext>
              </a:extLst>
            </p:cNvPr>
            <p:cNvSpPr/>
            <p:nvPr/>
          </p:nvSpPr>
          <p:spPr>
            <a:xfrm>
              <a:off x="9128100" y="20656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395" y="517"/>
                    <a:pt x="517" y="395"/>
                    <a:pt x="517" y="243"/>
                  </a:cubicBezTo>
                  <a:cubicBezTo>
                    <a:pt x="517" y="122"/>
                    <a:pt x="39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553;p64">
              <a:extLst>
                <a:ext uri="{FF2B5EF4-FFF2-40B4-BE49-F238E27FC236}">
                  <a16:creationId xmlns:a16="http://schemas.microsoft.com/office/drawing/2014/main" id="{D7B2AD43-2954-FB29-3133-770BECD8206D}"/>
                </a:ext>
              </a:extLst>
            </p:cNvPr>
            <p:cNvSpPr/>
            <p:nvPr/>
          </p:nvSpPr>
          <p:spPr>
            <a:xfrm>
              <a:off x="9187375" y="322275"/>
              <a:ext cx="93475" cy="49425"/>
            </a:xfrm>
            <a:custGeom>
              <a:avLst/>
              <a:gdLst/>
              <a:ahLst/>
              <a:cxnLst/>
              <a:rect l="l" t="t" r="r" b="b"/>
              <a:pathLst>
                <a:path w="3739" h="1977" extrusionOk="0">
                  <a:moveTo>
                    <a:pt x="526" y="0"/>
                  </a:moveTo>
                  <a:cubicBezTo>
                    <a:pt x="435" y="0"/>
                    <a:pt x="346" y="46"/>
                    <a:pt x="304" y="130"/>
                  </a:cubicBezTo>
                  <a:cubicBezTo>
                    <a:pt x="152" y="130"/>
                    <a:pt x="0" y="222"/>
                    <a:pt x="0" y="404"/>
                  </a:cubicBezTo>
                  <a:cubicBezTo>
                    <a:pt x="487" y="1377"/>
                    <a:pt x="1794" y="1833"/>
                    <a:pt x="2827" y="1954"/>
                  </a:cubicBezTo>
                  <a:cubicBezTo>
                    <a:pt x="2933" y="1969"/>
                    <a:pt x="3032" y="1977"/>
                    <a:pt x="3131" y="1977"/>
                  </a:cubicBezTo>
                  <a:cubicBezTo>
                    <a:pt x="3230" y="1977"/>
                    <a:pt x="3329" y="1969"/>
                    <a:pt x="3435" y="1954"/>
                  </a:cubicBezTo>
                  <a:cubicBezTo>
                    <a:pt x="3678" y="1954"/>
                    <a:pt x="3739" y="1681"/>
                    <a:pt x="3617" y="1529"/>
                  </a:cubicBezTo>
                  <a:cubicBezTo>
                    <a:pt x="3708" y="1377"/>
                    <a:pt x="3587" y="1164"/>
                    <a:pt x="3405" y="1164"/>
                  </a:cubicBezTo>
                  <a:cubicBezTo>
                    <a:pt x="3344" y="1133"/>
                    <a:pt x="3313" y="1133"/>
                    <a:pt x="3253" y="1103"/>
                  </a:cubicBezTo>
                  <a:cubicBezTo>
                    <a:pt x="3222" y="921"/>
                    <a:pt x="3009" y="921"/>
                    <a:pt x="2888" y="860"/>
                  </a:cubicBezTo>
                  <a:cubicBezTo>
                    <a:pt x="2614" y="799"/>
                    <a:pt x="2401" y="678"/>
                    <a:pt x="2158" y="586"/>
                  </a:cubicBezTo>
                  <a:cubicBezTo>
                    <a:pt x="1876" y="516"/>
                    <a:pt x="1449" y="137"/>
                    <a:pt x="1115" y="137"/>
                  </a:cubicBezTo>
                  <a:cubicBezTo>
                    <a:pt x="1017" y="137"/>
                    <a:pt x="927" y="169"/>
                    <a:pt x="851" y="252"/>
                  </a:cubicBezTo>
                  <a:cubicBezTo>
                    <a:pt x="821" y="222"/>
                    <a:pt x="790" y="191"/>
                    <a:pt x="790" y="191"/>
                  </a:cubicBezTo>
                  <a:cubicBezTo>
                    <a:pt x="742" y="61"/>
                    <a:pt x="632" y="0"/>
                    <a:pt x="526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554;p64">
              <a:extLst>
                <a:ext uri="{FF2B5EF4-FFF2-40B4-BE49-F238E27FC236}">
                  <a16:creationId xmlns:a16="http://schemas.microsoft.com/office/drawing/2014/main" id="{02F39AE2-AE5C-0094-D48A-BB8935402440}"/>
                </a:ext>
              </a:extLst>
            </p:cNvPr>
            <p:cNvSpPr/>
            <p:nvPr/>
          </p:nvSpPr>
          <p:spPr>
            <a:xfrm>
              <a:off x="8971550" y="909800"/>
              <a:ext cx="72050" cy="52150"/>
            </a:xfrm>
            <a:custGeom>
              <a:avLst/>
              <a:gdLst/>
              <a:ahLst/>
              <a:cxnLst/>
              <a:rect l="l" t="t" r="r" b="b"/>
              <a:pathLst>
                <a:path w="2882" h="2086" extrusionOk="0">
                  <a:moveTo>
                    <a:pt x="2515" y="1"/>
                  </a:moveTo>
                  <a:cubicBezTo>
                    <a:pt x="2454" y="1"/>
                    <a:pt x="2393" y="20"/>
                    <a:pt x="2341" y="64"/>
                  </a:cubicBezTo>
                  <a:cubicBezTo>
                    <a:pt x="2320" y="43"/>
                    <a:pt x="2287" y="33"/>
                    <a:pt x="2244" y="33"/>
                  </a:cubicBezTo>
                  <a:cubicBezTo>
                    <a:pt x="2165" y="33"/>
                    <a:pt x="2053" y="66"/>
                    <a:pt x="1916" y="125"/>
                  </a:cubicBezTo>
                  <a:cubicBezTo>
                    <a:pt x="1460" y="277"/>
                    <a:pt x="1065" y="520"/>
                    <a:pt x="670" y="824"/>
                  </a:cubicBezTo>
                  <a:cubicBezTo>
                    <a:pt x="548" y="885"/>
                    <a:pt x="518" y="1037"/>
                    <a:pt x="578" y="1159"/>
                  </a:cubicBezTo>
                  <a:cubicBezTo>
                    <a:pt x="517" y="1135"/>
                    <a:pt x="460" y="1125"/>
                    <a:pt x="408" y="1125"/>
                  </a:cubicBezTo>
                  <a:cubicBezTo>
                    <a:pt x="127" y="1125"/>
                    <a:pt x="4" y="1430"/>
                    <a:pt x="183" y="1584"/>
                  </a:cubicBezTo>
                  <a:cubicBezTo>
                    <a:pt x="62" y="1615"/>
                    <a:pt x="1" y="1706"/>
                    <a:pt x="1" y="1827"/>
                  </a:cubicBezTo>
                  <a:cubicBezTo>
                    <a:pt x="45" y="2012"/>
                    <a:pt x="189" y="2085"/>
                    <a:pt x="386" y="2085"/>
                  </a:cubicBezTo>
                  <a:cubicBezTo>
                    <a:pt x="1000" y="2085"/>
                    <a:pt x="2127" y="1367"/>
                    <a:pt x="2311" y="1067"/>
                  </a:cubicBezTo>
                  <a:cubicBezTo>
                    <a:pt x="2493" y="855"/>
                    <a:pt x="2645" y="612"/>
                    <a:pt x="2767" y="368"/>
                  </a:cubicBezTo>
                  <a:cubicBezTo>
                    <a:pt x="2882" y="185"/>
                    <a:pt x="2701" y="1"/>
                    <a:pt x="25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555;p64">
              <a:extLst>
                <a:ext uri="{FF2B5EF4-FFF2-40B4-BE49-F238E27FC236}">
                  <a16:creationId xmlns:a16="http://schemas.microsoft.com/office/drawing/2014/main" id="{6D2DC009-6CFE-BA12-BFE1-35A5B9EC1CB0}"/>
                </a:ext>
              </a:extLst>
            </p:cNvPr>
            <p:cNvSpPr/>
            <p:nvPr/>
          </p:nvSpPr>
          <p:spPr>
            <a:xfrm>
              <a:off x="8498900" y="53475"/>
              <a:ext cx="1060075" cy="2088200"/>
            </a:xfrm>
            <a:custGeom>
              <a:avLst/>
              <a:gdLst/>
              <a:ahLst/>
              <a:cxnLst/>
              <a:rect l="l" t="t" r="r" b="b"/>
              <a:pathLst>
                <a:path w="42403" h="83528" extrusionOk="0">
                  <a:moveTo>
                    <a:pt x="5806" y="1369"/>
                  </a:moveTo>
                  <a:cubicBezTo>
                    <a:pt x="8116" y="1399"/>
                    <a:pt x="10396" y="1399"/>
                    <a:pt x="12706" y="1399"/>
                  </a:cubicBezTo>
                  <a:cubicBezTo>
                    <a:pt x="14986" y="1399"/>
                    <a:pt x="17265" y="1399"/>
                    <a:pt x="19545" y="1429"/>
                  </a:cubicBezTo>
                  <a:lnTo>
                    <a:pt x="26536" y="1429"/>
                  </a:lnTo>
                  <a:cubicBezTo>
                    <a:pt x="28846" y="1460"/>
                    <a:pt x="31156" y="1460"/>
                    <a:pt x="33466" y="1460"/>
                  </a:cubicBezTo>
                  <a:cubicBezTo>
                    <a:pt x="35564" y="1460"/>
                    <a:pt x="37661" y="1460"/>
                    <a:pt x="39789" y="1490"/>
                  </a:cubicBezTo>
                  <a:cubicBezTo>
                    <a:pt x="39819" y="3922"/>
                    <a:pt x="39849" y="6384"/>
                    <a:pt x="39880" y="8846"/>
                  </a:cubicBezTo>
                  <a:cubicBezTo>
                    <a:pt x="39941" y="12372"/>
                    <a:pt x="40001" y="15898"/>
                    <a:pt x="40032" y="19454"/>
                  </a:cubicBezTo>
                  <a:cubicBezTo>
                    <a:pt x="40093" y="22949"/>
                    <a:pt x="40153" y="26445"/>
                    <a:pt x="40184" y="29940"/>
                  </a:cubicBezTo>
                  <a:cubicBezTo>
                    <a:pt x="40214" y="31764"/>
                    <a:pt x="40245" y="33588"/>
                    <a:pt x="40275" y="35442"/>
                  </a:cubicBezTo>
                  <a:cubicBezTo>
                    <a:pt x="40305" y="37175"/>
                    <a:pt x="40305" y="38907"/>
                    <a:pt x="40336" y="40670"/>
                  </a:cubicBezTo>
                  <a:cubicBezTo>
                    <a:pt x="40397" y="42494"/>
                    <a:pt x="40397" y="44318"/>
                    <a:pt x="40427" y="46111"/>
                  </a:cubicBezTo>
                  <a:cubicBezTo>
                    <a:pt x="40457" y="47843"/>
                    <a:pt x="40488" y="49576"/>
                    <a:pt x="40518" y="51278"/>
                  </a:cubicBezTo>
                  <a:cubicBezTo>
                    <a:pt x="40549" y="54926"/>
                    <a:pt x="40609" y="58543"/>
                    <a:pt x="40670" y="62190"/>
                  </a:cubicBezTo>
                  <a:cubicBezTo>
                    <a:pt x="40701" y="65686"/>
                    <a:pt x="40761" y="69181"/>
                    <a:pt x="40822" y="72677"/>
                  </a:cubicBezTo>
                  <a:cubicBezTo>
                    <a:pt x="40853" y="75838"/>
                    <a:pt x="40913" y="79029"/>
                    <a:pt x="40944" y="82190"/>
                  </a:cubicBezTo>
                  <a:cubicBezTo>
                    <a:pt x="39394" y="82160"/>
                    <a:pt x="37874" y="82130"/>
                    <a:pt x="36324" y="82099"/>
                  </a:cubicBezTo>
                  <a:lnTo>
                    <a:pt x="29424" y="81978"/>
                  </a:lnTo>
                  <a:cubicBezTo>
                    <a:pt x="27174" y="81917"/>
                    <a:pt x="24895" y="81856"/>
                    <a:pt x="22645" y="81826"/>
                  </a:cubicBezTo>
                  <a:cubicBezTo>
                    <a:pt x="20335" y="81765"/>
                    <a:pt x="18025" y="81735"/>
                    <a:pt x="15715" y="81674"/>
                  </a:cubicBezTo>
                  <a:cubicBezTo>
                    <a:pt x="13436" y="81643"/>
                    <a:pt x="11156" y="81583"/>
                    <a:pt x="8876" y="81552"/>
                  </a:cubicBezTo>
                  <a:cubicBezTo>
                    <a:pt x="6566" y="81491"/>
                    <a:pt x="4256" y="81461"/>
                    <a:pt x="1946" y="81400"/>
                  </a:cubicBezTo>
                  <a:cubicBezTo>
                    <a:pt x="1946" y="80823"/>
                    <a:pt x="1946" y="80215"/>
                    <a:pt x="1946" y="79637"/>
                  </a:cubicBezTo>
                  <a:cubicBezTo>
                    <a:pt x="1946" y="78938"/>
                    <a:pt x="1946" y="78209"/>
                    <a:pt x="1916" y="77510"/>
                  </a:cubicBezTo>
                  <a:cubicBezTo>
                    <a:pt x="1916" y="76172"/>
                    <a:pt x="1916" y="74835"/>
                    <a:pt x="1916" y="73497"/>
                  </a:cubicBezTo>
                  <a:cubicBezTo>
                    <a:pt x="1885" y="69850"/>
                    <a:pt x="1855" y="66202"/>
                    <a:pt x="1824" y="62585"/>
                  </a:cubicBezTo>
                  <a:lnTo>
                    <a:pt x="1764" y="52342"/>
                  </a:lnTo>
                  <a:lnTo>
                    <a:pt x="1703" y="41825"/>
                  </a:lnTo>
                  <a:lnTo>
                    <a:pt x="1612" y="31126"/>
                  </a:lnTo>
                  <a:cubicBezTo>
                    <a:pt x="1612" y="27478"/>
                    <a:pt x="1581" y="23831"/>
                    <a:pt x="1551" y="20183"/>
                  </a:cubicBezTo>
                  <a:cubicBezTo>
                    <a:pt x="1520" y="16749"/>
                    <a:pt x="1520" y="13344"/>
                    <a:pt x="1490" y="9910"/>
                  </a:cubicBezTo>
                  <a:cubicBezTo>
                    <a:pt x="1460" y="7053"/>
                    <a:pt x="1429" y="4226"/>
                    <a:pt x="1429" y="1369"/>
                  </a:cubicBezTo>
                  <a:close/>
                  <a:moveTo>
                    <a:pt x="335" y="1"/>
                  </a:moveTo>
                  <a:cubicBezTo>
                    <a:pt x="183" y="1"/>
                    <a:pt x="92" y="122"/>
                    <a:pt x="92" y="274"/>
                  </a:cubicBezTo>
                  <a:cubicBezTo>
                    <a:pt x="92" y="396"/>
                    <a:pt x="183" y="487"/>
                    <a:pt x="274" y="518"/>
                  </a:cubicBezTo>
                  <a:cubicBezTo>
                    <a:pt x="335" y="1612"/>
                    <a:pt x="244" y="2706"/>
                    <a:pt x="274" y="3770"/>
                  </a:cubicBezTo>
                  <a:cubicBezTo>
                    <a:pt x="213" y="6050"/>
                    <a:pt x="274" y="8329"/>
                    <a:pt x="244" y="10639"/>
                  </a:cubicBezTo>
                  <a:cubicBezTo>
                    <a:pt x="183" y="11369"/>
                    <a:pt x="213" y="12129"/>
                    <a:pt x="213" y="12889"/>
                  </a:cubicBezTo>
                  <a:cubicBezTo>
                    <a:pt x="213" y="12919"/>
                    <a:pt x="213" y="12949"/>
                    <a:pt x="213" y="12980"/>
                  </a:cubicBezTo>
                  <a:cubicBezTo>
                    <a:pt x="92" y="12980"/>
                    <a:pt x="1" y="13101"/>
                    <a:pt x="1" y="13253"/>
                  </a:cubicBezTo>
                  <a:cubicBezTo>
                    <a:pt x="1" y="13983"/>
                    <a:pt x="1" y="14743"/>
                    <a:pt x="31" y="15472"/>
                  </a:cubicBezTo>
                  <a:cubicBezTo>
                    <a:pt x="31" y="16566"/>
                    <a:pt x="61" y="17691"/>
                    <a:pt x="61" y="18785"/>
                  </a:cubicBezTo>
                  <a:cubicBezTo>
                    <a:pt x="92" y="21764"/>
                    <a:pt x="122" y="24773"/>
                    <a:pt x="153" y="27752"/>
                  </a:cubicBezTo>
                  <a:cubicBezTo>
                    <a:pt x="183" y="30761"/>
                    <a:pt x="213" y="33770"/>
                    <a:pt x="244" y="36779"/>
                  </a:cubicBezTo>
                  <a:cubicBezTo>
                    <a:pt x="305" y="39910"/>
                    <a:pt x="335" y="43071"/>
                    <a:pt x="365" y="46202"/>
                  </a:cubicBezTo>
                  <a:cubicBezTo>
                    <a:pt x="396" y="49150"/>
                    <a:pt x="426" y="52068"/>
                    <a:pt x="457" y="54986"/>
                  </a:cubicBezTo>
                  <a:cubicBezTo>
                    <a:pt x="487" y="58117"/>
                    <a:pt x="517" y="61248"/>
                    <a:pt x="548" y="64379"/>
                  </a:cubicBezTo>
                  <a:cubicBezTo>
                    <a:pt x="578" y="67357"/>
                    <a:pt x="609" y="70367"/>
                    <a:pt x="669" y="73345"/>
                  </a:cubicBezTo>
                  <a:cubicBezTo>
                    <a:pt x="700" y="76294"/>
                    <a:pt x="730" y="79212"/>
                    <a:pt x="761" y="82160"/>
                  </a:cubicBezTo>
                  <a:cubicBezTo>
                    <a:pt x="761" y="82251"/>
                    <a:pt x="821" y="82342"/>
                    <a:pt x="882" y="82373"/>
                  </a:cubicBezTo>
                  <a:cubicBezTo>
                    <a:pt x="913" y="82494"/>
                    <a:pt x="1034" y="82586"/>
                    <a:pt x="1156" y="82586"/>
                  </a:cubicBezTo>
                  <a:cubicBezTo>
                    <a:pt x="1277" y="82586"/>
                    <a:pt x="1399" y="82586"/>
                    <a:pt x="1520" y="82616"/>
                  </a:cubicBezTo>
                  <a:cubicBezTo>
                    <a:pt x="3800" y="82646"/>
                    <a:pt x="6080" y="82707"/>
                    <a:pt x="8360" y="82768"/>
                  </a:cubicBezTo>
                  <a:lnTo>
                    <a:pt x="15259" y="82920"/>
                  </a:lnTo>
                  <a:cubicBezTo>
                    <a:pt x="17539" y="82981"/>
                    <a:pt x="19788" y="83011"/>
                    <a:pt x="22038" y="83072"/>
                  </a:cubicBezTo>
                  <a:cubicBezTo>
                    <a:pt x="24348" y="83133"/>
                    <a:pt x="26627" y="83194"/>
                    <a:pt x="28907" y="83224"/>
                  </a:cubicBezTo>
                  <a:cubicBezTo>
                    <a:pt x="31278" y="83285"/>
                    <a:pt x="33618" y="83345"/>
                    <a:pt x="35959" y="83406"/>
                  </a:cubicBezTo>
                  <a:cubicBezTo>
                    <a:pt x="37904" y="83437"/>
                    <a:pt x="39849" y="83497"/>
                    <a:pt x="41795" y="83528"/>
                  </a:cubicBezTo>
                  <a:cubicBezTo>
                    <a:pt x="41886" y="83528"/>
                    <a:pt x="41977" y="83467"/>
                    <a:pt x="42038" y="83406"/>
                  </a:cubicBezTo>
                  <a:cubicBezTo>
                    <a:pt x="42068" y="83406"/>
                    <a:pt x="42099" y="83437"/>
                    <a:pt x="42129" y="83437"/>
                  </a:cubicBezTo>
                  <a:lnTo>
                    <a:pt x="42160" y="83437"/>
                  </a:lnTo>
                  <a:cubicBezTo>
                    <a:pt x="42312" y="83406"/>
                    <a:pt x="42403" y="83285"/>
                    <a:pt x="42403" y="83163"/>
                  </a:cubicBezTo>
                  <a:cubicBezTo>
                    <a:pt x="42342" y="80671"/>
                    <a:pt x="42312" y="78178"/>
                    <a:pt x="42281" y="75716"/>
                  </a:cubicBezTo>
                  <a:cubicBezTo>
                    <a:pt x="42251" y="73953"/>
                    <a:pt x="42251" y="72190"/>
                    <a:pt x="42220" y="70458"/>
                  </a:cubicBezTo>
                  <a:cubicBezTo>
                    <a:pt x="42190" y="68604"/>
                    <a:pt x="42160" y="66750"/>
                    <a:pt x="42129" y="64895"/>
                  </a:cubicBezTo>
                  <a:cubicBezTo>
                    <a:pt x="42099" y="63163"/>
                    <a:pt x="42099" y="61461"/>
                    <a:pt x="42068" y="59759"/>
                  </a:cubicBezTo>
                  <a:cubicBezTo>
                    <a:pt x="42038" y="57904"/>
                    <a:pt x="42008" y="56050"/>
                    <a:pt x="41977" y="54196"/>
                  </a:cubicBezTo>
                  <a:cubicBezTo>
                    <a:pt x="41916" y="50579"/>
                    <a:pt x="41856" y="46932"/>
                    <a:pt x="41825" y="43315"/>
                  </a:cubicBezTo>
                  <a:cubicBezTo>
                    <a:pt x="41764" y="39667"/>
                    <a:pt x="41704" y="36020"/>
                    <a:pt x="41673" y="32372"/>
                  </a:cubicBezTo>
                  <a:cubicBezTo>
                    <a:pt x="41612" y="28725"/>
                    <a:pt x="41552" y="25077"/>
                    <a:pt x="41521" y="21430"/>
                  </a:cubicBezTo>
                  <a:cubicBezTo>
                    <a:pt x="41460" y="17782"/>
                    <a:pt x="41400" y="14135"/>
                    <a:pt x="41369" y="10487"/>
                  </a:cubicBezTo>
                  <a:cubicBezTo>
                    <a:pt x="41308" y="7174"/>
                    <a:pt x="41278" y="3831"/>
                    <a:pt x="41217" y="518"/>
                  </a:cubicBezTo>
                  <a:cubicBezTo>
                    <a:pt x="41217" y="366"/>
                    <a:pt x="41065" y="244"/>
                    <a:pt x="40944" y="244"/>
                  </a:cubicBezTo>
                  <a:cubicBezTo>
                    <a:pt x="40883" y="244"/>
                    <a:pt x="40822" y="274"/>
                    <a:pt x="40761" y="335"/>
                  </a:cubicBezTo>
                  <a:cubicBezTo>
                    <a:pt x="40731" y="274"/>
                    <a:pt x="40640" y="214"/>
                    <a:pt x="40549" y="214"/>
                  </a:cubicBezTo>
                  <a:cubicBezTo>
                    <a:pt x="38573" y="214"/>
                    <a:pt x="36567" y="214"/>
                    <a:pt x="34591" y="183"/>
                  </a:cubicBezTo>
                  <a:cubicBezTo>
                    <a:pt x="32281" y="183"/>
                    <a:pt x="30001" y="183"/>
                    <a:pt x="27691" y="153"/>
                  </a:cubicBezTo>
                  <a:cubicBezTo>
                    <a:pt x="25412" y="122"/>
                    <a:pt x="23162" y="122"/>
                    <a:pt x="20883" y="122"/>
                  </a:cubicBezTo>
                  <a:cubicBezTo>
                    <a:pt x="18542" y="92"/>
                    <a:pt x="16232" y="92"/>
                    <a:pt x="13892" y="62"/>
                  </a:cubicBezTo>
                  <a:cubicBezTo>
                    <a:pt x="11673" y="62"/>
                    <a:pt x="9423" y="62"/>
                    <a:pt x="7174" y="31"/>
                  </a:cubicBezTo>
                  <a:cubicBezTo>
                    <a:pt x="4894" y="31"/>
                    <a:pt x="2615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556;p64">
              <a:extLst>
                <a:ext uri="{FF2B5EF4-FFF2-40B4-BE49-F238E27FC236}">
                  <a16:creationId xmlns:a16="http://schemas.microsoft.com/office/drawing/2014/main" id="{1F0B6E5C-F819-E464-ACAE-DDA2E5A3DA4C}"/>
                </a:ext>
              </a:extLst>
            </p:cNvPr>
            <p:cNvSpPr/>
            <p:nvPr/>
          </p:nvSpPr>
          <p:spPr>
            <a:xfrm>
              <a:off x="8639475" y="187975"/>
              <a:ext cx="778925" cy="1547925"/>
            </a:xfrm>
            <a:custGeom>
              <a:avLst/>
              <a:gdLst/>
              <a:ahLst/>
              <a:cxnLst/>
              <a:rect l="l" t="t" r="r" b="b"/>
              <a:pathLst>
                <a:path w="31157" h="61917" extrusionOk="0">
                  <a:moveTo>
                    <a:pt x="22867" y="5213"/>
                  </a:moveTo>
                  <a:cubicBezTo>
                    <a:pt x="22973" y="5213"/>
                    <a:pt x="23082" y="5218"/>
                    <a:pt x="23193" y="5229"/>
                  </a:cubicBezTo>
                  <a:cubicBezTo>
                    <a:pt x="27406" y="5288"/>
                    <a:pt x="26261" y="11228"/>
                    <a:pt x="22726" y="11228"/>
                  </a:cubicBezTo>
                  <a:cubicBezTo>
                    <a:pt x="22640" y="11228"/>
                    <a:pt x="22552" y="11224"/>
                    <a:pt x="22463" y="11217"/>
                  </a:cubicBezTo>
                  <a:cubicBezTo>
                    <a:pt x="18747" y="10863"/>
                    <a:pt x="19381" y="5213"/>
                    <a:pt x="22867" y="5213"/>
                  </a:cubicBezTo>
                  <a:close/>
                  <a:moveTo>
                    <a:pt x="1" y="1"/>
                  </a:moveTo>
                  <a:cubicBezTo>
                    <a:pt x="1" y="2858"/>
                    <a:pt x="31" y="5715"/>
                    <a:pt x="31" y="8572"/>
                  </a:cubicBezTo>
                  <a:cubicBezTo>
                    <a:pt x="31" y="11946"/>
                    <a:pt x="31" y="15320"/>
                    <a:pt x="31" y="18694"/>
                  </a:cubicBezTo>
                  <a:cubicBezTo>
                    <a:pt x="31" y="22007"/>
                    <a:pt x="62" y="25320"/>
                    <a:pt x="62" y="28603"/>
                  </a:cubicBezTo>
                  <a:lnTo>
                    <a:pt x="92" y="38907"/>
                  </a:lnTo>
                  <a:lnTo>
                    <a:pt x="122" y="48999"/>
                  </a:lnTo>
                  <a:cubicBezTo>
                    <a:pt x="122" y="52251"/>
                    <a:pt x="122" y="55534"/>
                    <a:pt x="122" y="58786"/>
                  </a:cubicBezTo>
                  <a:cubicBezTo>
                    <a:pt x="122" y="58968"/>
                    <a:pt x="122" y="59151"/>
                    <a:pt x="153" y="59333"/>
                  </a:cubicBezTo>
                  <a:cubicBezTo>
                    <a:pt x="3709" y="58208"/>
                    <a:pt x="7205" y="56932"/>
                    <a:pt x="10670" y="55564"/>
                  </a:cubicBezTo>
                  <a:cubicBezTo>
                    <a:pt x="11430" y="55290"/>
                    <a:pt x="12190" y="54895"/>
                    <a:pt x="13010" y="54834"/>
                  </a:cubicBezTo>
                  <a:cubicBezTo>
                    <a:pt x="14074" y="54834"/>
                    <a:pt x="15077" y="55138"/>
                    <a:pt x="16019" y="55564"/>
                  </a:cubicBezTo>
                  <a:cubicBezTo>
                    <a:pt x="18056" y="56476"/>
                    <a:pt x="20062" y="57418"/>
                    <a:pt x="22099" y="58300"/>
                  </a:cubicBezTo>
                  <a:cubicBezTo>
                    <a:pt x="21673" y="50761"/>
                    <a:pt x="18512" y="43497"/>
                    <a:pt x="16171" y="36384"/>
                  </a:cubicBezTo>
                  <a:cubicBezTo>
                    <a:pt x="15685" y="38482"/>
                    <a:pt x="14682" y="40488"/>
                    <a:pt x="13557" y="42281"/>
                  </a:cubicBezTo>
                  <a:cubicBezTo>
                    <a:pt x="13436" y="42494"/>
                    <a:pt x="13071" y="43011"/>
                    <a:pt x="12646" y="43467"/>
                  </a:cubicBezTo>
                  <a:cubicBezTo>
                    <a:pt x="12585" y="43467"/>
                    <a:pt x="12554" y="43497"/>
                    <a:pt x="12524" y="43527"/>
                  </a:cubicBezTo>
                  <a:cubicBezTo>
                    <a:pt x="12494" y="43558"/>
                    <a:pt x="12433" y="43588"/>
                    <a:pt x="12402" y="43618"/>
                  </a:cubicBezTo>
                  <a:cubicBezTo>
                    <a:pt x="12281" y="43740"/>
                    <a:pt x="12159" y="43862"/>
                    <a:pt x="12038" y="43983"/>
                  </a:cubicBezTo>
                  <a:cubicBezTo>
                    <a:pt x="12007" y="43922"/>
                    <a:pt x="11977" y="43862"/>
                    <a:pt x="11946" y="43801"/>
                  </a:cubicBezTo>
                  <a:lnTo>
                    <a:pt x="11977" y="43801"/>
                  </a:lnTo>
                  <a:lnTo>
                    <a:pt x="11855" y="43497"/>
                  </a:lnTo>
                  <a:lnTo>
                    <a:pt x="11764" y="43254"/>
                  </a:lnTo>
                  <a:cubicBezTo>
                    <a:pt x="11703" y="43163"/>
                    <a:pt x="11673" y="43102"/>
                    <a:pt x="11642" y="43011"/>
                  </a:cubicBezTo>
                  <a:cubicBezTo>
                    <a:pt x="10579" y="39758"/>
                    <a:pt x="11095" y="35959"/>
                    <a:pt x="13071" y="33162"/>
                  </a:cubicBezTo>
                  <a:lnTo>
                    <a:pt x="13071" y="33162"/>
                  </a:lnTo>
                  <a:cubicBezTo>
                    <a:pt x="11190" y="33893"/>
                    <a:pt x="9152" y="34078"/>
                    <a:pt x="7127" y="34078"/>
                  </a:cubicBezTo>
                  <a:cubicBezTo>
                    <a:pt x="6960" y="34078"/>
                    <a:pt x="6794" y="34077"/>
                    <a:pt x="6627" y="34074"/>
                  </a:cubicBezTo>
                  <a:cubicBezTo>
                    <a:pt x="6597" y="34074"/>
                    <a:pt x="6536" y="34105"/>
                    <a:pt x="6445" y="34105"/>
                  </a:cubicBezTo>
                  <a:cubicBezTo>
                    <a:pt x="5898" y="34105"/>
                    <a:pt x="4591" y="33831"/>
                    <a:pt x="3679" y="33466"/>
                  </a:cubicBezTo>
                  <a:cubicBezTo>
                    <a:pt x="3679" y="33466"/>
                    <a:pt x="3648" y="33436"/>
                    <a:pt x="3618" y="33436"/>
                  </a:cubicBezTo>
                  <a:cubicBezTo>
                    <a:pt x="3557" y="33406"/>
                    <a:pt x="3496" y="33375"/>
                    <a:pt x="3466" y="33375"/>
                  </a:cubicBezTo>
                  <a:cubicBezTo>
                    <a:pt x="3436" y="33345"/>
                    <a:pt x="3436" y="33345"/>
                    <a:pt x="3405" y="33345"/>
                  </a:cubicBezTo>
                  <a:cubicBezTo>
                    <a:pt x="3375" y="33345"/>
                    <a:pt x="3344" y="33314"/>
                    <a:pt x="3314" y="33314"/>
                  </a:cubicBezTo>
                  <a:cubicBezTo>
                    <a:pt x="3253" y="33284"/>
                    <a:pt x="3162" y="33254"/>
                    <a:pt x="3101" y="33223"/>
                  </a:cubicBezTo>
                  <a:lnTo>
                    <a:pt x="3132" y="33193"/>
                  </a:lnTo>
                  <a:cubicBezTo>
                    <a:pt x="3132" y="33193"/>
                    <a:pt x="3132" y="33162"/>
                    <a:pt x="3162" y="33162"/>
                  </a:cubicBezTo>
                  <a:cubicBezTo>
                    <a:pt x="3162" y="33132"/>
                    <a:pt x="3192" y="33102"/>
                    <a:pt x="3223" y="33071"/>
                  </a:cubicBezTo>
                  <a:cubicBezTo>
                    <a:pt x="3314" y="32980"/>
                    <a:pt x="3405" y="32889"/>
                    <a:pt x="3466" y="32767"/>
                  </a:cubicBezTo>
                  <a:cubicBezTo>
                    <a:pt x="3466" y="32798"/>
                    <a:pt x="3496" y="32798"/>
                    <a:pt x="3496" y="32798"/>
                  </a:cubicBezTo>
                  <a:cubicBezTo>
                    <a:pt x="4408" y="31764"/>
                    <a:pt x="5381" y="30731"/>
                    <a:pt x="6627" y="30123"/>
                  </a:cubicBezTo>
                  <a:cubicBezTo>
                    <a:pt x="8119" y="29465"/>
                    <a:pt x="9786" y="29044"/>
                    <a:pt x="11432" y="29044"/>
                  </a:cubicBezTo>
                  <a:cubicBezTo>
                    <a:pt x="12066" y="29044"/>
                    <a:pt x="12697" y="29106"/>
                    <a:pt x="13314" y="29241"/>
                  </a:cubicBezTo>
                  <a:cubicBezTo>
                    <a:pt x="11187" y="26536"/>
                    <a:pt x="9150" y="22554"/>
                    <a:pt x="9515" y="19089"/>
                  </a:cubicBezTo>
                  <a:lnTo>
                    <a:pt x="9484" y="19089"/>
                  </a:lnTo>
                  <a:cubicBezTo>
                    <a:pt x="9515" y="18998"/>
                    <a:pt x="9515" y="18907"/>
                    <a:pt x="9545" y="18816"/>
                  </a:cubicBezTo>
                  <a:cubicBezTo>
                    <a:pt x="9545" y="18785"/>
                    <a:pt x="9545" y="18785"/>
                    <a:pt x="9545" y="18755"/>
                  </a:cubicBezTo>
                  <a:cubicBezTo>
                    <a:pt x="9545" y="18725"/>
                    <a:pt x="9545" y="18664"/>
                    <a:pt x="9576" y="18603"/>
                  </a:cubicBezTo>
                  <a:cubicBezTo>
                    <a:pt x="9576" y="18603"/>
                    <a:pt x="9576" y="18573"/>
                    <a:pt x="9576" y="18573"/>
                  </a:cubicBezTo>
                  <a:cubicBezTo>
                    <a:pt x="9606" y="18603"/>
                    <a:pt x="9636" y="18603"/>
                    <a:pt x="9667" y="18603"/>
                  </a:cubicBezTo>
                  <a:cubicBezTo>
                    <a:pt x="9788" y="18664"/>
                    <a:pt x="9940" y="18725"/>
                    <a:pt x="10092" y="18755"/>
                  </a:cubicBezTo>
                  <a:lnTo>
                    <a:pt x="10092" y="18785"/>
                  </a:lnTo>
                  <a:cubicBezTo>
                    <a:pt x="10366" y="18876"/>
                    <a:pt x="10639" y="18998"/>
                    <a:pt x="10913" y="19089"/>
                  </a:cubicBezTo>
                  <a:cubicBezTo>
                    <a:pt x="13801" y="20427"/>
                    <a:pt x="15867" y="23253"/>
                    <a:pt x="16719" y="26293"/>
                  </a:cubicBezTo>
                  <a:cubicBezTo>
                    <a:pt x="16810" y="26597"/>
                    <a:pt x="17114" y="27813"/>
                    <a:pt x="17053" y="28512"/>
                  </a:cubicBezTo>
                  <a:cubicBezTo>
                    <a:pt x="17296" y="28086"/>
                    <a:pt x="17600" y="27661"/>
                    <a:pt x="17904" y="27266"/>
                  </a:cubicBezTo>
                  <a:cubicBezTo>
                    <a:pt x="19697" y="25077"/>
                    <a:pt x="21795" y="22585"/>
                    <a:pt x="24621" y="21764"/>
                  </a:cubicBezTo>
                  <a:cubicBezTo>
                    <a:pt x="24652" y="21764"/>
                    <a:pt x="24713" y="21734"/>
                    <a:pt x="24773" y="21734"/>
                  </a:cubicBezTo>
                  <a:cubicBezTo>
                    <a:pt x="24865" y="21703"/>
                    <a:pt x="24956" y="21673"/>
                    <a:pt x="25077" y="21673"/>
                  </a:cubicBezTo>
                  <a:cubicBezTo>
                    <a:pt x="25077" y="21642"/>
                    <a:pt x="25108" y="21642"/>
                    <a:pt x="25108" y="21642"/>
                  </a:cubicBezTo>
                  <a:lnTo>
                    <a:pt x="25138" y="21642"/>
                  </a:lnTo>
                  <a:cubicBezTo>
                    <a:pt x="25138" y="21825"/>
                    <a:pt x="25108" y="22007"/>
                    <a:pt x="25108" y="22159"/>
                  </a:cubicBezTo>
                  <a:cubicBezTo>
                    <a:pt x="25108" y="22281"/>
                    <a:pt x="25077" y="22402"/>
                    <a:pt x="25077" y="22554"/>
                  </a:cubicBezTo>
                  <a:cubicBezTo>
                    <a:pt x="24743" y="26171"/>
                    <a:pt x="22038" y="30731"/>
                    <a:pt x="18542" y="31734"/>
                  </a:cubicBezTo>
                  <a:cubicBezTo>
                    <a:pt x="20336" y="32372"/>
                    <a:pt x="22007" y="33406"/>
                    <a:pt x="23193" y="34925"/>
                  </a:cubicBezTo>
                  <a:cubicBezTo>
                    <a:pt x="24014" y="35898"/>
                    <a:pt x="24895" y="36901"/>
                    <a:pt x="25290" y="38117"/>
                  </a:cubicBezTo>
                  <a:cubicBezTo>
                    <a:pt x="25351" y="38330"/>
                    <a:pt x="25685" y="38968"/>
                    <a:pt x="25776" y="39424"/>
                  </a:cubicBezTo>
                  <a:lnTo>
                    <a:pt x="25564" y="39424"/>
                  </a:lnTo>
                  <a:cubicBezTo>
                    <a:pt x="25473" y="39424"/>
                    <a:pt x="25412" y="39394"/>
                    <a:pt x="25321" y="39394"/>
                  </a:cubicBezTo>
                  <a:lnTo>
                    <a:pt x="25229" y="39394"/>
                  </a:lnTo>
                  <a:cubicBezTo>
                    <a:pt x="25169" y="39394"/>
                    <a:pt x="25138" y="39394"/>
                    <a:pt x="25077" y="39363"/>
                  </a:cubicBezTo>
                  <a:cubicBezTo>
                    <a:pt x="22524" y="39059"/>
                    <a:pt x="20123" y="37904"/>
                    <a:pt x="18269" y="36141"/>
                  </a:cubicBezTo>
                  <a:lnTo>
                    <a:pt x="18269" y="36141"/>
                  </a:lnTo>
                  <a:cubicBezTo>
                    <a:pt x="18299" y="36172"/>
                    <a:pt x="18299" y="36202"/>
                    <a:pt x="18299" y="36263"/>
                  </a:cubicBezTo>
                  <a:cubicBezTo>
                    <a:pt x="19576" y="39606"/>
                    <a:pt x="20792" y="42980"/>
                    <a:pt x="21764" y="46415"/>
                  </a:cubicBezTo>
                  <a:cubicBezTo>
                    <a:pt x="22615" y="49606"/>
                    <a:pt x="23831" y="52737"/>
                    <a:pt x="24014" y="56020"/>
                  </a:cubicBezTo>
                  <a:cubicBezTo>
                    <a:pt x="24044" y="56658"/>
                    <a:pt x="24074" y="57297"/>
                    <a:pt x="24074" y="57935"/>
                  </a:cubicBezTo>
                  <a:cubicBezTo>
                    <a:pt x="24621" y="54926"/>
                    <a:pt x="25442" y="51947"/>
                    <a:pt x="26658" y="49090"/>
                  </a:cubicBezTo>
                  <a:cubicBezTo>
                    <a:pt x="26719" y="49059"/>
                    <a:pt x="26749" y="49029"/>
                    <a:pt x="26780" y="48968"/>
                  </a:cubicBezTo>
                  <a:cubicBezTo>
                    <a:pt x="26810" y="48907"/>
                    <a:pt x="26840" y="48816"/>
                    <a:pt x="26871" y="48755"/>
                  </a:cubicBezTo>
                  <a:cubicBezTo>
                    <a:pt x="26962" y="48543"/>
                    <a:pt x="27023" y="48360"/>
                    <a:pt x="27114" y="48147"/>
                  </a:cubicBezTo>
                  <a:cubicBezTo>
                    <a:pt x="27144" y="48087"/>
                    <a:pt x="27144" y="48056"/>
                    <a:pt x="27175" y="47995"/>
                  </a:cubicBezTo>
                  <a:cubicBezTo>
                    <a:pt x="27235" y="47843"/>
                    <a:pt x="27296" y="47722"/>
                    <a:pt x="27357" y="47570"/>
                  </a:cubicBezTo>
                  <a:cubicBezTo>
                    <a:pt x="27418" y="47479"/>
                    <a:pt x="27479" y="47357"/>
                    <a:pt x="27509" y="47266"/>
                  </a:cubicBezTo>
                  <a:cubicBezTo>
                    <a:pt x="27570" y="47448"/>
                    <a:pt x="27600" y="47631"/>
                    <a:pt x="27661" y="47752"/>
                  </a:cubicBezTo>
                  <a:cubicBezTo>
                    <a:pt x="28938" y="51886"/>
                    <a:pt x="29333" y="56415"/>
                    <a:pt x="28694" y="60762"/>
                  </a:cubicBezTo>
                  <a:cubicBezTo>
                    <a:pt x="28725" y="60762"/>
                    <a:pt x="28786" y="60792"/>
                    <a:pt x="28816" y="60792"/>
                  </a:cubicBezTo>
                  <a:cubicBezTo>
                    <a:pt x="29424" y="61126"/>
                    <a:pt x="30062" y="61370"/>
                    <a:pt x="30670" y="61704"/>
                  </a:cubicBezTo>
                  <a:cubicBezTo>
                    <a:pt x="30792" y="61795"/>
                    <a:pt x="30974" y="61856"/>
                    <a:pt x="31156" y="61917"/>
                  </a:cubicBezTo>
                  <a:cubicBezTo>
                    <a:pt x="31156" y="61704"/>
                    <a:pt x="31156" y="61521"/>
                    <a:pt x="31156" y="61309"/>
                  </a:cubicBezTo>
                  <a:cubicBezTo>
                    <a:pt x="31126" y="59515"/>
                    <a:pt x="31096" y="57692"/>
                    <a:pt x="31065" y="55868"/>
                  </a:cubicBezTo>
                  <a:cubicBezTo>
                    <a:pt x="31035" y="52585"/>
                    <a:pt x="31005" y="49302"/>
                    <a:pt x="30944" y="46050"/>
                  </a:cubicBezTo>
                  <a:cubicBezTo>
                    <a:pt x="30883" y="42646"/>
                    <a:pt x="30853" y="39272"/>
                    <a:pt x="30792" y="35898"/>
                  </a:cubicBezTo>
                  <a:cubicBezTo>
                    <a:pt x="30761" y="32494"/>
                    <a:pt x="30701" y="29059"/>
                    <a:pt x="30670" y="25624"/>
                  </a:cubicBezTo>
                  <a:cubicBezTo>
                    <a:pt x="30609" y="22311"/>
                    <a:pt x="30579" y="19028"/>
                    <a:pt x="30518" y="15715"/>
                  </a:cubicBezTo>
                  <a:cubicBezTo>
                    <a:pt x="30488" y="12402"/>
                    <a:pt x="30427" y="9089"/>
                    <a:pt x="30397" y="5776"/>
                  </a:cubicBezTo>
                  <a:lnTo>
                    <a:pt x="30336" y="548"/>
                  </a:lnTo>
                  <a:lnTo>
                    <a:pt x="25807" y="487"/>
                  </a:lnTo>
                  <a:cubicBezTo>
                    <a:pt x="23497" y="426"/>
                    <a:pt x="21187" y="396"/>
                    <a:pt x="18877" y="366"/>
                  </a:cubicBezTo>
                  <a:cubicBezTo>
                    <a:pt x="16536" y="305"/>
                    <a:pt x="14196" y="274"/>
                    <a:pt x="11855" y="214"/>
                  </a:cubicBezTo>
                  <a:cubicBezTo>
                    <a:pt x="10670" y="214"/>
                    <a:pt x="9484" y="183"/>
                    <a:pt x="8299" y="153"/>
                  </a:cubicBezTo>
                  <a:cubicBezTo>
                    <a:pt x="7174" y="153"/>
                    <a:pt x="6050" y="122"/>
                    <a:pt x="4925" y="92"/>
                  </a:cubicBezTo>
                  <a:cubicBezTo>
                    <a:pt x="3740" y="92"/>
                    <a:pt x="2554" y="62"/>
                    <a:pt x="1399" y="31"/>
                  </a:cubicBezTo>
                  <a:cubicBezTo>
                    <a:pt x="943" y="31"/>
                    <a:pt x="457" y="3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557;p64">
              <a:extLst>
                <a:ext uri="{FF2B5EF4-FFF2-40B4-BE49-F238E27FC236}">
                  <a16:creationId xmlns:a16="http://schemas.microsoft.com/office/drawing/2014/main" id="{3329B976-C3CB-7B7E-0011-C3715C858122}"/>
                </a:ext>
              </a:extLst>
            </p:cNvPr>
            <p:cNvSpPr/>
            <p:nvPr/>
          </p:nvSpPr>
          <p:spPr>
            <a:xfrm>
              <a:off x="8631875" y="184075"/>
              <a:ext cx="794875" cy="1563625"/>
            </a:xfrm>
            <a:custGeom>
              <a:avLst/>
              <a:gdLst/>
              <a:ahLst/>
              <a:cxnLst/>
              <a:rect l="l" t="t" r="r" b="b"/>
              <a:pathLst>
                <a:path w="31795" h="62545" extrusionOk="0">
                  <a:moveTo>
                    <a:pt x="358" y="0"/>
                  </a:moveTo>
                  <a:cubicBezTo>
                    <a:pt x="250" y="0"/>
                    <a:pt x="150" y="112"/>
                    <a:pt x="123" y="248"/>
                  </a:cubicBezTo>
                  <a:cubicBezTo>
                    <a:pt x="123" y="339"/>
                    <a:pt x="183" y="430"/>
                    <a:pt x="275" y="491"/>
                  </a:cubicBezTo>
                  <a:cubicBezTo>
                    <a:pt x="275" y="2102"/>
                    <a:pt x="275" y="3713"/>
                    <a:pt x="275" y="5294"/>
                  </a:cubicBezTo>
                  <a:cubicBezTo>
                    <a:pt x="305" y="7908"/>
                    <a:pt x="305" y="10491"/>
                    <a:pt x="305" y="13105"/>
                  </a:cubicBezTo>
                  <a:cubicBezTo>
                    <a:pt x="305" y="15659"/>
                    <a:pt x="335" y="18242"/>
                    <a:pt x="335" y="20795"/>
                  </a:cubicBezTo>
                  <a:cubicBezTo>
                    <a:pt x="335" y="23379"/>
                    <a:pt x="335" y="25963"/>
                    <a:pt x="335" y="28546"/>
                  </a:cubicBezTo>
                  <a:cubicBezTo>
                    <a:pt x="335" y="31130"/>
                    <a:pt x="366" y="33714"/>
                    <a:pt x="366" y="36267"/>
                  </a:cubicBezTo>
                  <a:cubicBezTo>
                    <a:pt x="366" y="38820"/>
                    <a:pt x="396" y="41343"/>
                    <a:pt x="396" y="43896"/>
                  </a:cubicBezTo>
                  <a:cubicBezTo>
                    <a:pt x="396" y="46419"/>
                    <a:pt x="396" y="48972"/>
                    <a:pt x="396" y="51525"/>
                  </a:cubicBezTo>
                  <a:cubicBezTo>
                    <a:pt x="426" y="54048"/>
                    <a:pt x="426" y="56571"/>
                    <a:pt x="426" y="59094"/>
                  </a:cubicBezTo>
                  <a:cubicBezTo>
                    <a:pt x="426" y="59155"/>
                    <a:pt x="457" y="59215"/>
                    <a:pt x="487" y="59276"/>
                  </a:cubicBezTo>
                  <a:cubicBezTo>
                    <a:pt x="457" y="59276"/>
                    <a:pt x="396" y="59307"/>
                    <a:pt x="335" y="59337"/>
                  </a:cubicBezTo>
                  <a:lnTo>
                    <a:pt x="244" y="59337"/>
                  </a:lnTo>
                  <a:cubicBezTo>
                    <a:pt x="31" y="59428"/>
                    <a:pt x="1" y="59763"/>
                    <a:pt x="244" y="59854"/>
                  </a:cubicBezTo>
                  <a:lnTo>
                    <a:pt x="305" y="59854"/>
                  </a:lnTo>
                  <a:cubicBezTo>
                    <a:pt x="396" y="59763"/>
                    <a:pt x="548" y="59732"/>
                    <a:pt x="639" y="59702"/>
                  </a:cubicBezTo>
                  <a:cubicBezTo>
                    <a:pt x="822" y="59641"/>
                    <a:pt x="1004" y="59580"/>
                    <a:pt x="1156" y="59519"/>
                  </a:cubicBezTo>
                  <a:cubicBezTo>
                    <a:pt x="1247" y="59489"/>
                    <a:pt x="1338" y="59428"/>
                    <a:pt x="1430" y="59367"/>
                  </a:cubicBezTo>
                  <a:cubicBezTo>
                    <a:pt x="1460" y="59367"/>
                    <a:pt x="1521" y="59367"/>
                    <a:pt x="1551" y="59337"/>
                  </a:cubicBezTo>
                  <a:cubicBezTo>
                    <a:pt x="1602" y="59299"/>
                    <a:pt x="1658" y="59282"/>
                    <a:pt x="1713" y="59282"/>
                  </a:cubicBezTo>
                  <a:cubicBezTo>
                    <a:pt x="1789" y="59282"/>
                    <a:pt x="1863" y="59314"/>
                    <a:pt x="1916" y="59367"/>
                  </a:cubicBezTo>
                  <a:cubicBezTo>
                    <a:pt x="1977" y="59337"/>
                    <a:pt x="2007" y="59246"/>
                    <a:pt x="2007" y="59185"/>
                  </a:cubicBezTo>
                  <a:cubicBezTo>
                    <a:pt x="2007" y="57544"/>
                    <a:pt x="2007" y="55933"/>
                    <a:pt x="2007" y="54291"/>
                  </a:cubicBezTo>
                  <a:cubicBezTo>
                    <a:pt x="2007" y="51769"/>
                    <a:pt x="2007" y="49246"/>
                    <a:pt x="2007" y="46723"/>
                  </a:cubicBezTo>
                  <a:cubicBezTo>
                    <a:pt x="2007" y="44261"/>
                    <a:pt x="2007" y="41799"/>
                    <a:pt x="2007" y="39337"/>
                  </a:cubicBezTo>
                  <a:cubicBezTo>
                    <a:pt x="2007" y="36784"/>
                    <a:pt x="2007" y="34230"/>
                    <a:pt x="2007" y="31647"/>
                  </a:cubicBezTo>
                  <a:cubicBezTo>
                    <a:pt x="2007" y="29154"/>
                    <a:pt x="2007" y="26631"/>
                    <a:pt x="2007" y="24139"/>
                  </a:cubicBezTo>
                  <a:cubicBezTo>
                    <a:pt x="2007" y="21647"/>
                    <a:pt x="2007" y="19154"/>
                    <a:pt x="2007" y="16692"/>
                  </a:cubicBezTo>
                  <a:cubicBezTo>
                    <a:pt x="2007" y="14260"/>
                    <a:pt x="2007" y="11829"/>
                    <a:pt x="2007" y="9397"/>
                  </a:cubicBezTo>
                  <a:cubicBezTo>
                    <a:pt x="1977" y="6905"/>
                    <a:pt x="1977" y="4443"/>
                    <a:pt x="1977" y="1981"/>
                  </a:cubicBezTo>
                  <a:cubicBezTo>
                    <a:pt x="1977" y="1950"/>
                    <a:pt x="1977" y="1920"/>
                    <a:pt x="1946" y="1859"/>
                  </a:cubicBezTo>
                  <a:lnTo>
                    <a:pt x="1977" y="1859"/>
                  </a:lnTo>
                  <a:cubicBezTo>
                    <a:pt x="4196" y="1920"/>
                    <a:pt x="6414" y="1981"/>
                    <a:pt x="8664" y="2041"/>
                  </a:cubicBezTo>
                  <a:cubicBezTo>
                    <a:pt x="10974" y="2072"/>
                    <a:pt x="13253" y="2133"/>
                    <a:pt x="15564" y="2193"/>
                  </a:cubicBezTo>
                  <a:cubicBezTo>
                    <a:pt x="17874" y="2254"/>
                    <a:pt x="20184" y="2315"/>
                    <a:pt x="22524" y="2345"/>
                  </a:cubicBezTo>
                  <a:cubicBezTo>
                    <a:pt x="24682" y="2406"/>
                    <a:pt x="26840" y="2467"/>
                    <a:pt x="29029" y="2497"/>
                  </a:cubicBezTo>
                  <a:lnTo>
                    <a:pt x="29059" y="2497"/>
                  </a:lnTo>
                  <a:cubicBezTo>
                    <a:pt x="29090" y="4321"/>
                    <a:pt x="29090" y="6145"/>
                    <a:pt x="29120" y="7938"/>
                  </a:cubicBezTo>
                  <a:cubicBezTo>
                    <a:pt x="29181" y="10552"/>
                    <a:pt x="29211" y="13136"/>
                    <a:pt x="29242" y="15719"/>
                  </a:cubicBezTo>
                  <a:cubicBezTo>
                    <a:pt x="29272" y="18333"/>
                    <a:pt x="29333" y="20917"/>
                    <a:pt x="29363" y="23531"/>
                  </a:cubicBezTo>
                  <a:cubicBezTo>
                    <a:pt x="29424" y="26115"/>
                    <a:pt x="29454" y="28698"/>
                    <a:pt x="29485" y="31282"/>
                  </a:cubicBezTo>
                  <a:cubicBezTo>
                    <a:pt x="29515" y="33896"/>
                    <a:pt x="29576" y="36510"/>
                    <a:pt x="29606" y="39124"/>
                  </a:cubicBezTo>
                  <a:cubicBezTo>
                    <a:pt x="29637" y="41738"/>
                    <a:pt x="29698" y="44382"/>
                    <a:pt x="29728" y="46996"/>
                  </a:cubicBezTo>
                  <a:cubicBezTo>
                    <a:pt x="29758" y="49519"/>
                    <a:pt x="29819" y="52072"/>
                    <a:pt x="29850" y="54626"/>
                  </a:cubicBezTo>
                  <a:cubicBezTo>
                    <a:pt x="29880" y="56936"/>
                    <a:pt x="29910" y="59246"/>
                    <a:pt x="29941" y="61586"/>
                  </a:cubicBezTo>
                  <a:cubicBezTo>
                    <a:pt x="29941" y="61708"/>
                    <a:pt x="30062" y="61829"/>
                    <a:pt x="30214" y="61829"/>
                  </a:cubicBezTo>
                  <a:cubicBezTo>
                    <a:pt x="30275" y="61829"/>
                    <a:pt x="30336" y="61799"/>
                    <a:pt x="30397" y="61769"/>
                  </a:cubicBezTo>
                  <a:cubicBezTo>
                    <a:pt x="30427" y="61829"/>
                    <a:pt x="30518" y="61890"/>
                    <a:pt x="30579" y="61921"/>
                  </a:cubicBezTo>
                  <a:cubicBezTo>
                    <a:pt x="30853" y="62103"/>
                    <a:pt x="31126" y="62346"/>
                    <a:pt x="31430" y="62529"/>
                  </a:cubicBezTo>
                  <a:cubicBezTo>
                    <a:pt x="31463" y="62540"/>
                    <a:pt x="31495" y="62545"/>
                    <a:pt x="31525" y="62545"/>
                  </a:cubicBezTo>
                  <a:cubicBezTo>
                    <a:pt x="31663" y="62545"/>
                    <a:pt x="31770" y="62440"/>
                    <a:pt x="31795" y="62316"/>
                  </a:cubicBezTo>
                  <a:cubicBezTo>
                    <a:pt x="31795" y="62255"/>
                    <a:pt x="31795" y="62194"/>
                    <a:pt x="31795" y="62133"/>
                  </a:cubicBezTo>
                  <a:cubicBezTo>
                    <a:pt x="31764" y="62073"/>
                    <a:pt x="31734" y="62012"/>
                    <a:pt x="31673" y="61951"/>
                  </a:cubicBezTo>
                  <a:cubicBezTo>
                    <a:pt x="31734" y="61829"/>
                    <a:pt x="31704" y="61677"/>
                    <a:pt x="31612" y="61617"/>
                  </a:cubicBezTo>
                  <a:cubicBezTo>
                    <a:pt x="31552" y="61586"/>
                    <a:pt x="31521" y="61556"/>
                    <a:pt x="31491" y="61556"/>
                  </a:cubicBezTo>
                  <a:cubicBezTo>
                    <a:pt x="31552" y="61495"/>
                    <a:pt x="31612" y="61434"/>
                    <a:pt x="31612" y="61343"/>
                  </a:cubicBezTo>
                  <a:cubicBezTo>
                    <a:pt x="31582" y="59337"/>
                    <a:pt x="31552" y="57331"/>
                    <a:pt x="31521" y="55325"/>
                  </a:cubicBezTo>
                  <a:cubicBezTo>
                    <a:pt x="31460" y="52680"/>
                    <a:pt x="31430" y="50066"/>
                    <a:pt x="31400" y="47452"/>
                  </a:cubicBezTo>
                  <a:cubicBezTo>
                    <a:pt x="31369" y="44717"/>
                    <a:pt x="31309" y="41981"/>
                    <a:pt x="31278" y="39246"/>
                  </a:cubicBezTo>
                  <a:cubicBezTo>
                    <a:pt x="31248" y="36571"/>
                    <a:pt x="31217" y="33896"/>
                    <a:pt x="31157" y="31252"/>
                  </a:cubicBezTo>
                  <a:cubicBezTo>
                    <a:pt x="31126" y="28668"/>
                    <a:pt x="31096" y="26115"/>
                    <a:pt x="31065" y="23531"/>
                  </a:cubicBezTo>
                  <a:cubicBezTo>
                    <a:pt x="31035" y="20795"/>
                    <a:pt x="30974" y="18029"/>
                    <a:pt x="30944" y="15263"/>
                  </a:cubicBezTo>
                  <a:cubicBezTo>
                    <a:pt x="30913" y="12710"/>
                    <a:pt x="30853" y="10157"/>
                    <a:pt x="30822" y="7604"/>
                  </a:cubicBezTo>
                  <a:cubicBezTo>
                    <a:pt x="30792" y="5324"/>
                    <a:pt x="30761" y="3044"/>
                    <a:pt x="30731" y="765"/>
                  </a:cubicBezTo>
                  <a:cubicBezTo>
                    <a:pt x="30731" y="613"/>
                    <a:pt x="30609" y="491"/>
                    <a:pt x="30457" y="491"/>
                  </a:cubicBezTo>
                  <a:cubicBezTo>
                    <a:pt x="30397" y="491"/>
                    <a:pt x="30336" y="522"/>
                    <a:pt x="30275" y="582"/>
                  </a:cubicBezTo>
                  <a:lnTo>
                    <a:pt x="27570" y="522"/>
                  </a:lnTo>
                  <a:cubicBezTo>
                    <a:pt x="25290" y="491"/>
                    <a:pt x="23010" y="430"/>
                    <a:pt x="20731" y="400"/>
                  </a:cubicBezTo>
                  <a:cubicBezTo>
                    <a:pt x="18482" y="339"/>
                    <a:pt x="16232" y="309"/>
                    <a:pt x="13983" y="248"/>
                  </a:cubicBezTo>
                  <a:cubicBezTo>
                    <a:pt x="11643" y="218"/>
                    <a:pt x="9332" y="157"/>
                    <a:pt x="6992" y="126"/>
                  </a:cubicBezTo>
                  <a:cubicBezTo>
                    <a:pt x="4803" y="66"/>
                    <a:pt x="2615" y="35"/>
                    <a:pt x="396" y="5"/>
                  </a:cubicBezTo>
                  <a:cubicBezTo>
                    <a:pt x="383" y="2"/>
                    <a:pt x="371" y="0"/>
                    <a:pt x="35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558;p64">
              <a:extLst>
                <a:ext uri="{FF2B5EF4-FFF2-40B4-BE49-F238E27FC236}">
                  <a16:creationId xmlns:a16="http://schemas.microsoft.com/office/drawing/2014/main" id="{CDB04B49-B4DB-FB19-5238-296C105E2451}"/>
                </a:ext>
              </a:extLst>
            </p:cNvPr>
            <p:cNvSpPr/>
            <p:nvPr/>
          </p:nvSpPr>
          <p:spPr>
            <a:xfrm>
              <a:off x="8720800" y="15899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31" y="426"/>
                    <a:pt x="152" y="517"/>
                    <a:pt x="304" y="517"/>
                  </a:cubicBezTo>
                  <a:cubicBezTo>
                    <a:pt x="426" y="517"/>
                    <a:pt x="547" y="396"/>
                    <a:pt x="547" y="244"/>
                  </a:cubicBezTo>
                  <a:cubicBezTo>
                    <a:pt x="517" y="9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559;p64">
              <a:extLst>
                <a:ext uri="{FF2B5EF4-FFF2-40B4-BE49-F238E27FC236}">
                  <a16:creationId xmlns:a16="http://schemas.microsoft.com/office/drawing/2014/main" id="{8417B4C6-8AA6-B3C7-F1FA-57816B749A59}"/>
                </a:ext>
              </a:extLst>
            </p:cNvPr>
            <p:cNvSpPr/>
            <p:nvPr/>
          </p:nvSpPr>
          <p:spPr>
            <a:xfrm>
              <a:off x="8720800" y="12100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31" y="274"/>
                  </a:cubicBezTo>
                  <a:cubicBezTo>
                    <a:pt x="31" y="426"/>
                    <a:pt x="152" y="518"/>
                    <a:pt x="304" y="518"/>
                  </a:cubicBezTo>
                  <a:cubicBezTo>
                    <a:pt x="456" y="518"/>
                    <a:pt x="547" y="396"/>
                    <a:pt x="547" y="244"/>
                  </a:cubicBezTo>
                  <a:cubicBezTo>
                    <a:pt x="547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560;p64">
              <a:extLst>
                <a:ext uri="{FF2B5EF4-FFF2-40B4-BE49-F238E27FC236}">
                  <a16:creationId xmlns:a16="http://schemas.microsoft.com/office/drawing/2014/main" id="{F126B3C4-56AB-23EA-8415-8AB15988DEBA}"/>
                </a:ext>
              </a:extLst>
            </p:cNvPr>
            <p:cNvSpPr/>
            <p:nvPr/>
          </p:nvSpPr>
          <p:spPr>
            <a:xfrm>
              <a:off x="8723825" y="118952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1" y="152"/>
                    <a:pt x="31" y="274"/>
                  </a:cubicBezTo>
                  <a:cubicBezTo>
                    <a:pt x="31" y="426"/>
                    <a:pt x="153" y="517"/>
                    <a:pt x="305" y="517"/>
                  </a:cubicBezTo>
                  <a:cubicBezTo>
                    <a:pt x="426" y="517"/>
                    <a:pt x="548" y="395"/>
                    <a:pt x="548" y="243"/>
                  </a:cubicBezTo>
                  <a:cubicBezTo>
                    <a:pt x="548" y="91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561;p64">
              <a:extLst>
                <a:ext uri="{FF2B5EF4-FFF2-40B4-BE49-F238E27FC236}">
                  <a16:creationId xmlns:a16="http://schemas.microsoft.com/office/drawing/2014/main" id="{A1EFCCAC-B9E1-5CD1-463A-611846B59119}"/>
                </a:ext>
              </a:extLst>
            </p:cNvPr>
            <p:cNvSpPr/>
            <p:nvPr/>
          </p:nvSpPr>
          <p:spPr>
            <a:xfrm>
              <a:off x="8739025" y="12016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122"/>
                    <a:pt x="31" y="274"/>
                  </a:cubicBezTo>
                  <a:cubicBezTo>
                    <a:pt x="31" y="426"/>
                    <a:pt x="153" y="517"/>
                    <a:pt x="305" y="517"/>
                  </a:cubicBezTo>
                  <a:cubicBezTo>
                    <a:pt x="457" y="517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562;p64">
              <a:extLst>
                <a:ext uri="{FF2B5EF4-FFF2-40B4-BE49-F238E27FC236}">
                  <a16:creationId xmlns:a16="http://schemas.microsoft.com/office/drawing/2014/main" id="{AF6C8E8D-7AEB-AE81-28E3-7EA321478ED1}"/>
                </a:ext>
              </a:extLst>
            </p:cNvPr>
            <p:cNvSpPr/>
            <p:nvPr/>
          </p:nvSpPr>
          <p:spPr>
            <a:xfrm>
              <a:off x="8989800" y="14494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2"/>
                    <a:pt x="31" y="274"/>
                  </a:cubicBezTo>
                  <a:cubicBezTo>
                    <a:pt x="31" y="426"/>
                    <a:pt x="152" y="517"/>
                    <a:pt x="304" y="517"/>
                  </a:cubicBezTo>
                  <a:cubicBezTo>
                    <a:pt x="426" y="517"/>
                    <a:pt x="547" y="396"/>
                    <a:pt x="547" y="244"/>
                  </a:cubicBezTo>
                  <a:cubicBezTo>
                    <a:pt x="547" y="9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563;p64">
              <a:extLst>
                <a:ext uri="{FF2B5EF4-FFF2-40B4-BE49-F238E27FC236}">
                  <a16:creationId xmlns:a16="http://schemas.microsoft.com/office/drawing/2014/main" id="{43ADAD72-A799-B4DC-0D65-E61037661465}"/>
                </a:ext>
              </a:extLst>
            </p:cNvPr>
            <p:cNvSpPr/>
            <p:nvPr/>
          </p:nvSpPr>
          <p:spPr>
            <a:xfrm>
              <a:off x="9009550" y="14471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31" y="426"/>
                    <a:pt x="153" y="517"/>
                    <a:pt x="305" y="517"/>
                  </a:cubicBezTo>
                  <a:cubicBezTo>
                    <a:pt x="426" y="517"/>
                    <a:pt x="548" y="365"/>
                    <a:pt x="548" y="243"/>
                  </a:cubicBezTo>
                  <a:cubicBezTo>
                    <a:pt x="517" y="9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64;p64">
              <a:extLst>
                <a:ext uri="{FF2B5EF4-FFF2-40B4-BE49-F238E27FC236}">
                  <a16:creationId xmlns:a16="http://schemas.microsoft.com/office/drawing/2014/main" id="{CB5F9AD8-9C92-F950-9D9A-4F139009F114}"/>
                </a:ext>
              </a:extLst>
            </p:cNvPr>
            <p:cNvSpPr/>
            <p:nvPr/>
          </p:nvSpPr>
          <p:spPr>
            <a:xfrm>
              <a:off x="9313500" y="12807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53"/>
                    <a:pt x="1" y="274"/>
                  </a:cubicBezTo>
                  <a:cubicBezTo>
                    <a:pt x="31" y="426"/>
                    <a:pt x="153" y="548"/>
                    <a:pt x="274" y="548"/>
                  </a:cubicBezTo>
                  <a:cubicBezTo>
                    <a:pt x="426" y="548"/>
                    <a:pt x="548" y="396"/>
                    <a:pt x="548" y="244"/>
                  </a:cubicBezTo>
                  <a:cubicBezTo>
                    <a:pt x="518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565;p64">
              <a:extLst>
                <a:ext uri="{FF2B5EF4-FFF2-40B4-BE49-F238E27FC236}">
                  <a16:creationId xmlns:a16="http://schemas.microsoft.com/office/drawing/2014/main" id="{5E02DEBD-A047-ACB9-555D-6B349DC65914}"/>
                </a:ext>
              </a:extLst>
            </p:cNvPr>
            <p:cNvSpPr/>
            <p:nvPr/>
          </p:nvSpPr>
          <p:spPr>
            <a:xfrm>
              <a:off x="9306675" y="90305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52" y="0"/>
                    <a:pt x="0" y="91"/>
                    <a:pt x="0" y="243"/>
                  </a:cubicBezTo>
                  <a:cubicBezTo>
                    <a:pt x="0" y="36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566;p64">
              <a:extLst>
                <a:ext uri="{FF2B5EF4-FFF2-40B4-BE49-F238E27FC236}">
                  <a16:creationId xmlns:a16="http://schemas.microsoft.com/office/drawing/2014/main" id="{1A27D939-C87A-1416-8FEF-8FFE04DF0B68}"/>
                </a:ext>
              </a:extLst>
            </p:cNvPr>
            <p:cNvSpPr/>
            <p:nvPr/>
          </p:nvSpPr>
          <p:spPr>
            <a:xfrm>
              <a:off x="9308200" y="8832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6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567;p64">
              <a:extLst>
                <a:ext uri="{FF2B5EF4-FFF2-40B4-BE49-F238E27FC236}">
                  <a16:creationId xmlns:a16="http://schemas.microsoft.com/office/drawing/2014/main" id="{0425617D-80F9-10A0-1D97-4046924D4BB5}"/>
                </a:ext>
              </a:extLst>
            </p:cNvPr>
            <p:cNvSpPr/>
            <p:nvPr/>
          </p:nvSpPr>
          <p:spPr>
            <a:xfrm>
              <a:off x="8722325" y="76550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396"/>
                    <a:pt x="91" y="548"/>
                    <a:pt x="243" y="548"/>
                  </a:cubicBezTo>
                  <a:cubicBezTo>
                    <a:pt x="395" y="548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7CA4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68;p64">
              <a:extLst>
                <a:ext uri="{FF2B5EF4-FFF2-40B4-BE49-F238E27FC236}">
                  <a16:creationId xmlns:a16="http://schemas.microsoft.com/office/drawing/2014/main" id="{C0D317EE-9AD8-8A6C-AA4B-7F1193F41A91}"/>
                </a:ext>
              </a:extLst>
            </p:cNvPr>
            <p:cNvSpPr/>
            <p:nvPr/>
          </p:nvSpPr>
          <p:spPr>
            <a:xfrm>
              <a:off x="8722325" y="3749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91" y="547"/>
                    <a:pt x="243" y="547"/>
                  </a:cubicBezTo>
                  <a:cubicBezTo>
                    <a:pt x="395" y="54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569;p64">
              <a:extLst>
                <a:ext uri="{FF2B5EF4-FFF2-40B4-BE49-F238E27FC236}">
                  <a16:creationId xmlns:a16="http://schemas.microsoft.com/office/drawing/2014/main" id="{10C819AE-8112-ED3E-59EA-02E2846BA5FD}"/>
                </a:ext>
              </a:extLst>
            </p:cNvPr>
            <p:cNvSpPr/>
            <p:nvPr/>
          </p:nvSpPr>
          <p:spPr>
            <a:xfrm>
              <a:off x="8721550" y="3559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570;p64">
              <a:extLst>
                <a:ext uri="{FF2B5EF4-FFF2-40B4-BE49-F238E27FC236}">
                  <a16:creationId xmlns:a16="http://schemas.microsoft.com/office/drawing/2014/main" id="{37FFAE8B-E4BD-8E67-8691-377EFD3BAD1E}"/>
                </a:ext>
              </a:extLst>
            </p:cNvPr>
            <p:cNvSpPr/>
            <p:nvPr/>
          </p:nvSpPr>
          <p:spPr>
            <a:xfrm>
              <a:off x="8740550" y="36655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12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571;p64">
              <a:extLst>
                <a:ext uri="{FF2B5EF4-FFF2-40B4-BE49-F238E27FC236}">
                  <a16:creationId xmlns:a16="http://schemas.microsoft.com/office/drawing/2014/main" id="{EAAE1F74-E0D5-E9A2-A703-6B4DE2E730A6}"/>
                </a:ext>
              </a:extLst>
            </p:cNvPr>
            <p:cNvSpPr/>
            <p:nvPr/>
          </p:nvSpPr>
          <p:spPr>
            <a:xfrm>
              <a:off x="9047550" y="2860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66"/>
                    <a:pt x="122" y="518"/>
                    <a:pt x="244" y="518"/>
                  </a:cubicBezTo>
                  <a:cubicBezTo>
                    <a:pt x="396" y="518"/>
                    <a:pt x="517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572;p64">
              <a:extLst>
                <a:ext uri="{FF2B5EF4-FFF2-40B4-BE49-F238E27FC236}">
                  <a16:creationId xmlns:a16="http://schemas.microsoft.com/office/drawing/2014/main" id="{794A6912-B43A-C83B-E436-FB9D5C915324}"/>
                </a:ext>
              </a:extLst>
            </p:cNvPr>
            <p:cNvSpPr/>
            <p:nvPr/>
          </p:nvSpPr>
          <p:spPr>
            <a:xfrm>
              <a:off x="9070350" y="282200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2"/>
                    <a:pt x="31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305"/>
                  </a:cubicBezTo>
                  <a:cubicBezTo>
                    <a:pt x="547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573;p64">
              <a:extLst>
                <a:ext uri="{FF2B5EF4-FFF2-40B4-BE49-F238E27FC236}">
                  <a16:creationId xmlns:a16="http://schemas.microsoft.com/office/drawing/2014/main" id="{39ADCB29-6AA2-E865-8290-E4FFC92181CE}"/>
                </a:ext>
              </a:extLst>
            </p:cNvPr>
            <p:cNvSpPr/>
            <p:nvPr/>
          </p:nvSpPr>
          <p:spPr>
            <a:xfrm>
              <a:off x="9305150" y="51702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3" y="0"/>
                    <a:pt x="31" y="91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574;p64">
              <a:extLst>
                <a:ext uri="{FF2B5EF4-FFF2-40B4-BE49-F238E27FC236}">
                  <a16:creationId xmlns:a16="http://schemas.microsoft.com/office/drawing/2014/main" id="{09720FE9-F1B5-99A4-DF5A-5B6A3E3256B0}"/>
                </a:ext>
              </a:extLst>
            </p:cNvPr>
            <p:cNvSpPr/>
            <p:nvPr/>
          </p:nvSpPr>
          <p:spPr>
            <a:xfrm>
              <a:off x="9051350" y="6378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2" y="0"/>
                    <a:pt x="0" y="122"/>
                    <a:pt x="0" y="274"/>
                  </a:cubicBezTo>
                  <a:cubicBezTo>
                    <a:pt x="0" y="395"/>
                    <a:pt x="122" y="547"/>
                    <a:pt x="274" y="547"/>
                  </a:cubicBezTo>
                  <a:cubicBezTo>
                    <a:pt x="396" y="547"/>
                    <a:pt x="54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575;p64">
              <a:extLst>
                <a:ext uri="{FF2B5EF4-FFF2-40B4-BE49-F238E27FC236}">
                  <a16:creationId xmlns:a16="http://schemas.microsoft.com/office/drawing/2014/main" id="{B357AD2D-E5A8-92E9-975C-B7C6F89D7A16}"/>
                </a:ext>
              </a:extLst>
            </p:cNvPr>
            <p:cNvSpPr/>
            <p:nvPr/>
          </p:nvSpPr>
          <p:spPr>
            <a:xfrm>
              <a:off x="9066550" y="654550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1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576;p64">
              <a:extLst>
                <a:ext uri="{FF2B5EF4-FFF2-40B4-BE49-F238E27FC236}">
                  <a16:creationId xmlns:a16="http://schemas.microsoft.com/office/drawing/2014/main" id="{650F0405-3B08-8506-B681-221C015E807B}"/>
                </a:ext>
              </a:extLst>
            </p:cNvPr>
            <p:cNvSpPr/>
            <p:nvPr/>
          </p:nvSpPr>
          <p:spPr>
            <a:xfrm>
              <a:off x="9072625" y="63555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577;p64">
              <a:extLst>
                <a:ext uri="{FF2B5EF4-FFF2-40B4-BE49-F238E27FC236}">
                  <a16:creationId xmlns:a16="http://schemas.microsoft.com/office/drawing/2014/main" id="{D833B000-6EC8-C85E-321D-648581B3580A}"/>
                </a:ext>
              </a:extLst>
            </p:cNvPr>
            <p:cNvSpPr/>
            <p:nvPr/>
          </p:nvSpPr>
          <p:spPr>
            <a:xfrm>
              <a:off x="9048300" y="1038300"/>
              <a:ext cx="318425" cy="964325"/>
            </a:xfrm>
            <a:custGeom>
              <a:avLst/>
              <a:gdLst/>
              <a:ahLst/>
              <a:cxnLst/>
              <a:rect l="l" t="t" r="r" b="b"/>
              <a:pathLst>
                <a:path w="12737" h="38573" extrusionOk="0">
                  <a:moveTo>
                    <a:pt x="92" y="0"/>
                  </a:moveTo>
                  <a:cubicBezTo>
                    <a:pt x="92" y="456"/>
                    <a:pt x="62" y="912"/>
                    <a:pt x="1" y="1338"/>
                  </a:cubicBezTo>
                  <a:cubicBezTo>
                    <a:pt x="31" y="1399"/>
                    <a:pt x="62" y="1459"/>
                    <a:pt x="92" y="1551"/>
                  </a:cubicBezTo>
                  <a:cubicBezTo>
                    <a:pt x="1217" y="5168"/>
                    <a:pt x="2584" y="8694"/>
                    <a:pt x="3770" y="12280"/>
                  </a:cubicBezTo>
                  <a:cubicBezTo>
                    <a:pt x="5320" y="16536"/>
                    <a:pt x="6171" y="21065"/>
                    <a:pt x="6293" y="25594"/>
                  </a:cubicBezTo>
                  <a:cubicBezTo>
                    <a:pt x="6384" y="28390"/>
                    <a:pt x="5776" y="31156"/>
                    <a:pt x="5350" y="33922"/>
                  </a:cubicBezTo>
                  <a:cubicBezTo>
                    <a:pt x="5077" y="35351"/>
                    <a:pt x="4834" y="36810"/>
                    <a:pt x="4591" y="38238"/>
                  </a:cubicBezTo>
                  <a:cubicBezTo>
                    <a:pt x="4591" y="38329"/>
                    <a:pt x="4560" y="38451"/>
                    <a:pt x="4560" y="38542"/>
                  </a:cubicBezTo>
                  <a:cubicBezTo>
                    <a:pt x="4925" y="38572"/>
                    <a:pt x="5290" y="38572"/>
                    <a:pt x="5654" y="38572"/>
                  </a:cubicBezTo>
                  <a:cubicBezTo>
                    <a:pt x="5624" y="37691"/>
                    <a:pt x="6809" y="35290"/>
                    <a:pt x="6931" y="34712"/>
                  </a:cubicBezTo>
                  <a:cubicBezTo>
                    <a:pt x="7144" y="34196"/>
                    <a:pt x="7357" y="33679"/>
                    <a:pt x="7539" y="33132"/>
                  </a:cubicBezTo>
                  <a:cubicBezTo>
                    <a:pt x="7691" y="32858"/>
                    <a:pt x="7812" y="32554"/>
                    <a:pt x="7934" y="32281"/>
                  </a:cubicBezTo>
                  <a:cubicBezTo>
                    <a:pt x="8056" y="32007"/>
                    <a:pt x="8147" y="31764"/>
                    <a:pt x="8238" y="31490"/>
                  </a:cubicBezTo>
                  <a:cubicBezTo>
                    <a:pt x="8329" y="31278"/>
                    <a:pt x="8420" y="31034"/>
                    <a:pt x="8512" y="30791"/>
                  </a:cubicBezTo>
                  <a:cubicBezTo>
                    <a:pt x="8603" y="30578"/>
                    <a:pt x="8724" y="30366"/>
                    <a:pt x="8816" y="30123"/>
                  </a:cubicBezTo>
                  <a:cubicBezTo>
                    <a:pt x="8907" y="29910"/>
                    <a:pt x="8998" y="29667"/>
                    <a:pt x="9059" y="29423"/>
                  </a:cubicBezTo>
                  <a:cubicBezTo>
                    <a:pt x="9180" y="29180"/>
                    <a:pt x="9271" y="28937"/>
                    <a:pt x="9332" y="28664"/>
                  </a:cubicBezTo>
                  <a:cubicBezTo>
                    <a:pt x="9423" y="28420"/>
                    <a:pt x="9515" y="28177"/>
                    <a:pt x="9606" y="27934"/>
                  </a:cubicBezTo>
                  <a:cubicBezTo>
                    <a:pt x="9636" y="27843"/>
                    <a:pt x="9667" y="27721"/>
                    <a:pt x="9727" y="27630"/>
                  </a:cubicBezTo>
                  <a:lnTo>
                    <a:pt x="9727" y="27630"/>
                  </a:lnTo>
                  <a:cubicBezTo>
                    <a:pt x="9636" y="27934"/>
                    <a:pt x="9575" y="28208"/>
                    <a:pt x="9515" y="28512"/>
                  </a:cubicBezTo>
                  <a:cubicBezTo>
                    <a:pt x="9089" y="30609"/>
                    <a:pt x="8299" y="32615"/>
                    <a:pt x="7539" y="34591"/>
                  </a:cubicBezTo>
                  <a:cubicBezTo>
                    <a:pt x="7083" y="35928"/>
                    <a:pt x="6445" y="37205"/>
                    <a:pt x="6141" y="38572"/>
                  </a:cubicBezTo>
                  <a:lnTo>
                    <a:pt x="6840" y="38572"/>
                  </a:lnTo>
                  <a:cubicBezTo>
                    <a:pt x="6931" y="37843"/>
                    <a:pt x="7417" y="37296"/>
                    <a:pt x="7873" y="36749"/>
                  </a:cubicBezTo>
                  <a:cubicBezTo>
                    <a:pt x="8572" y="35776"/>
                    <a:pt x="9241" y="34773"/>
                    <a:pt x="9667" y="33648"/>
                  </a:cubicBezTo>
                  <a:cubicBezTo>
                    <a:pt x="12463" y="27843"/>
                    <a:pt x="12737" y="20913"/>
                    <a:pt x="11034" y="14712"/>
                  </a:cubicBezTo>
                  <a:lnTo>
                    <a:pt x="11034" y="14712"/>
                  </a:lnTo>
                  <a:cubicBezTo>
                    <a:pt x="9211" y="18755"/>
                    <a:pt x="8329" y="23101"/>
                    <a:pt x="7630" y="27478"/>
                  </a:cubicBezTo>
                  <a:cubicBezTo>
                    <a:pt x="7630" y="27569"/>
                    <a:pt x="7600" y="27691"/>
                    <a:pt x="7600" y="27782"/>
                  </a:cubicBezTo>
                  <a:cubicBezTo>
                    <a:pt x="7539" y="28086"/>
                    <a:pt x="7509" y="28360"/>
                    <a:pt x="7478" y="28664"/>
                  </a:cubicBezTo>
                  <a:cubicBezTo>
                    <a:pt x="7478" y="28633"/>
                    <a:pt x="7478" y="28633"/>
                    <a:pt x="7478" y="28603"/>
                  </a:cubicBezTo>
                  <a:cubicBezTo>
                    <a:pt x="7417" y="28998"/>
                    <a:pt x="7357" y="29332"/>
                    <a:pt x="7296" y="29697"/>
                  </a:cubicBezTo>
                  <a:cubicBezTo>
                    <a:pt x="7296" y="29727"/>
                    <a:pt x="7296" y="29727"/>
                    <a:pt x="7296" y="29727"/>
                  </a:cubicBezTo>
                  <a:cubicBezTo>
                    <a:pt x="7265" y="29971"/>
                    <a:pt x="7235" y="30183"/>
                    <a:pt x="7174" y="30396"/>
                  </a:cubicBezTo>
                  <a:cubicBezTo>
                    <a:pt x="7144" y="30609"/>
                    <a:pt x="7113" y="30822"/>
                    <a:pt x="7083" y="31034"/>
                  </a:cubicBezTo>
                  <a:cubicBezTo>
                    <a:pt x="7083" y="31034"/>
                    <a:pt x="7083" y="31034"/>
                    <a:pt x="7083" y="31065"/>
                  </a:cubicBezTo>
                  <a:cubicBezTo>
                    <a:pt x="7053" y="31217"/>
                    <a:pt x="7022" y="31399"/>
                    <a:pt x="6992" y="31551"/>
                  </a:cubicBezTo>
                  <a:cubicBezTo>
                    <a:pt x="6992" y="31673"/>
                    <a:pt x="6961" y="31764"/>
                    <a:pt x="6931" y="31855"/>
                  </a:cubicBezTo>
                  <a:cubicBezTo>
                    <a:pt x="6961" y="31703"/>
                    <a:pt x="6961" y="31551"/>
                    <a:pt x="6961" y="31399"/>
                  </a:cubicBezTo>
                  <a:lnTo>
                    <a:pt x="7022" y="30426"/>
                  </a:lnTo>
                  <a:cubicBezTo>
                    <a:pt x="7022" y="30244"/>
                    <a:pt x="7053" y="30062"/>
                    <a:pt x="7053" y="29849"/>
                  </a:cubicBezTo>
                  <a:cubicBezTo>
                    <a:pt x="7053" y="29667"/>
                    <a:pt x="7083" y="29484"/>
                    <a:pt x="7083" y="29271"/>
                  </a:cubicBezTo>
                  <a:cubicBezTo>
                    <a:pt x="7083" y="29119"/>
                    <a:pt x="7083" y="28967"/>
                    <a:pt x="7113" y="28816"/>
                  </a:cubicBezTo>
                  <a:cubicBezTo>
                    <a:pt x="7113" y="28785"/>
                    <a:pt x="7113" y="28785"/>
                    <a:pt x="7113" y="28755"/>
                  </a:cubicBezTo>
                  <a:cubicBezTo>
                    <a:pt x="7113" y="28603"/>
                    <a:pt x="7113" y="28451"/>
                    <a:pt x="7144" y="28268"/>
                  </a:cubicBezTo>
                  <a:cubicBezTo>
                    <a:pt x="7144" y="27904"/>
                    <a:pt x="7174" y="27569"/>
                    <a:pt x="7205" y="27205"/>
                  </a:cubicBezTo>
                  <a:lnTo>
                    <a:pt x="7205" y="27174"/>
                  </a:lnTo>
                  <a:cubicBezTo>
                    <a:pt x="7205" y="27174"/>
                    <a:pt x="7205" y="27144"/>
                    <a:pt x="7205" y="27144"/>
                  </a:cubicBezTo>
                  <a:cubicBezTo>
                    <a:pt x="7205" y="26931"/>
                    <a:pt x="7205" y="26718"/>
                    <a:pt x="7205" y="26475"/>
                  </a:cubicBezTo>
                  <a:cubicBezTo>
                    <a:pt x="7174" y="26323"/>
                    <a:pt x="7174" y="26171"/>
                    <a:pt x="7144" y="26019"/>
                  </a:cubicBezTo>
                  <a:cubicBezTo>
                    <a:pt x="7174" y="25138"/>
                    <a:pt x="7205" y="24287"/>
                    <a:pt x="7174" y="23405"/>
                  </a:cubicBezTo>
                  <a:cubicBezTo>
                    <a:pt x="7235" y="20062"/>
                    <a:pt x="6141" y="16870"/>
                    <a:pt x="5229" y="13709"/>
                  </a:cubicBezTo>
                  <a:cubicBezTo>
                    <a:pt x="4195" y="9970"/>
                    <a:pt x="2919" y="6292"/>
                    <a:pt x="1551" y="2675"/>
                  </a:cubicBezTo>
                  <a:cubicBezTo>
                    <a:pt x="1399" y="2159"/>
                    <a:pt x="1156" y="1703"/>
                    <a:pt x="1004" y="1186"/>
                  </a:cubicBezTo>
                  <a:cubicBezTo>
                    <a:pt x="669" y="821"/>
                    <a:pt x="366" y="426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578;p64">
              <a:extLst>
                <a:ext uri="{FF2B5EF4-FFF2-40B4-BE49-F238E27FC236}">
                  <a16:creationId xmlns:a16="http://schemas.microsoft.com/office/drawing/2014/main" id="{79B7DAF1-00E8-517A-7A9E-175C3545079C}"/>
                </a:ext>
              </a:extLst>
            </p:cNvPr>
            <p:cNvSpPr/>
            <p:nvPr/>
          </p:nvSpPr>
          <p:spPr>
            <a:xfrm>
              <a:off x="8771700" y="1761150"/>
              <a:ext cx="382250" cy="240725"/>
            </a:xfrm>
            <a:custGeom>
              <a:avLst/>
              <a:gdLst/>
              <a:ahLst/>
              <a:cxnLst/>
              <a:rect l="l" t="t" r="r" b="b"/>
              <a:pathLst>
                <a:path w="15290" h="9629" extrusionOk="0">
                  <a:moveTo>
                    <a:pt x="754" y="0"/>
                  </a:moveTo>
                  <a:cubicBezTo>
                    <a:pt x="504" y="0"/>
                    <a:pt x="253" y="8"/>
                    <a:pt x="1" y="23"/>
                  </a:cubicBezTo>
                  <a:cubicBezTo>
                    <a:pt x="1612" y="1695"/>
                    <a:pt x="3496" y="3184"/>
                    <a:pt x="5381" y="4582"/>
                  </a:cubicBezTo>
                  <a:cubicBezTo>
                    <a:pt x="7721" y="6315"/>
                    <a:pt x="10062" y="8048"/>
                    <a:pt x="12737" y="9263"/>
                  </a:cubicBezTo>
                  <a:cubicBezTo>
                    <a:pt x="12919" y="9324"/>
                    <a:pt x="13132" y="9415"/>
                    <a:pt x="13314" y="9476"/>
                  </a:cubicBezTo>
                  <a:cubicBezTo>
                    <a:pt x="13375" y="9507"/>
                    <a:pt x="13405" y="9567"/>
                    <a:pt x="13436" y="9598"/>
                  </a:cubicBezTo>
                  <a:cubicBezTo>
                    <a:pt x="13831" y="9598"/>
                    <a:pt x="14226" y="9628"/>
                    <a:pt x="14621" y="9628"/>
                  </a:cubicBezTo>
                  <a:lnTo>
                    <a:pt x="14986" y="9628"/>
                  </a:lnTo>
                  <a:cubicBezTo>
                    <a:pt x="12341" y="7470"/>
                    <a:pt x="9454" y="5707"/>
                    <a:pt x="6657" y="3762"/>
                  </a:cubicBezTo>
                  <a:lnTo>
                    <a:pt x="6657" y="3762"/>
                  </a:lnTo>
                  <a:cubicBezTo>
                    <a:pt x="6779" y="3792"/>
                    <a:pt x="6870" y="3823"/>
                    <a:pt x="6992" y="3823"/>
                  </a:cubicBezTo>
                  <a:cubicBezTo>
                    <a:pt x="7174" y="3883"/>
                    <a:pt x="7357" y="3975"/>
                    <a:pt x="7539" y="4035"/>
                  </a:cubicBezTo>
                  <a:cubicBezTo>
                    <a:pt x="7934" y="4157"/>
                    <a:pt x="8329" y="4309"/>
                    <a:pt x="8694" y="4491"/>
                  </a:cubicBezTo>
                  <a:cubicBezTo>
                    <a:pt x="10366" y="5616"/>
                    <a:pt x="12068" y="6680"/>
                    <a:pt x="13648" y="7956"/>
                  </a:cubicBezTo>
                  <a:cubicBezTo>
                    <a:pt x="14165" y="8321"/>
                    <a:pt x="14682" y="8686"/>
                    <a:pt x="15168" y="9081"/>
                  </a:cubicBezTo>
                  <a:cubicBezTo>
                    <a:pt x="15199" y="8838"/>
                    <a:pt x="15229" y="8595"/>
                    <a:pt x="15290" y="8351"/>
                  </a:cubicBezTo>
                  <a:cubicBezTo>
                    <a:pt x="15259" y="8351"/>
                    <a:pt x="15199" y="8351"/>
                    <a:pt x="15168" y="8321"/>
                  </a:cubicBezTo>
                  <a:cubicBezTo>
                    <a:pt x="11732" y="3924"/>
                    <a:pt x="6481" y="0"/>
                    <a:pt x="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579;p64">
              <a:extLst>
                <a:ext uri="{FF2B5EF4-FFF2-40B4-BE49-F238E27FC236}">
                  <a16:creationId xmlns:a16="http://schemas.microsoft.com/office/drawing/2014/main" id="{D13FBFBF-3F1B-69D6-5CAB-F4EC321E34BC}"/>
                </a:ext>
              </a:extLst>
            </p:cNvPr>
            <p:cNvSpPr/>
            <p:nvPr/>
          </p:nvSpPr>
          <p:spPr>
            <a:xfrm>
              <a:off x="8941150" y="1727525"/>
              <a:ext cx="358700" cy="283025"/>
            </a:xfrm>
            <a:custGeom>
              <a:avLst/>
              <a:gdLst/>
              <a:ahLst/>
              <a:cxnLst/>
              <a:rect l="l" t="t" r="r" b="b"/>
              <a:pathLst>
                <a:path w="14348" h="11321" extrusionOk="0">
                  <a:moveTo>
                    <a:pt x="14044" y="0"/>
                  </a:moveTo>
                  <a:cubicBezTo>
                    <a:pt x="14044" y="31"/>
                    <a:pt x="14044" y="31"/>
                    <a:pt x="14013" y="61"/>
                  </a:cubicBezTo>
                  <a:cubicBezTo>
                    <a:pt x="13983" y="243"/>
                    <a:pt x="13922" y="426"/>
                    <a:pt x="13831" y="608"/>
                  </a:cubicBezTo>
                  <a:cubicBezTo>
                    <a:pt x="13770" y="821"/>
                    <a:pt x="13679" y="1003"/>
                    <a:pt x="13618" y="1216"/>
                  </a:cubicBezTo>
                  <a:cubicBezTo>
                    <a:pt x="13527" y="1429"/>
                    <a:pt x="13466" y="1611"/>
                    <a:pt x="13375" y="1824"/>
                  </a:cubicBezTo>
                  <a:cubicBezTo>
                    <a:pt x="13314" y="1976"/>
                    <a:pt x="13284" y="2128"/>
                    <a:pt x="13223" y="2280"/>
                  </a:cubicBezTo>
                  <a:cubicBezTo>
                    <a:pt x="13102" y="2888"/>
                    <a:pt x="12980" y="3465"/>
                    <a:pt x="12798" y="4043"/>
                  </a:cubicBezTo>
                  <a:cubicBezTo>
                    <a:pt x="12159" y="5775"/>
                    <a:pt x="11460" y="7447"/>
                    <a:pt x="11004" y="9210"/>
                  </a:cubicBezTo>
                  <a:cubicBezTo>
                    <a:pt x="10548" y="9210"/>
                    <a:pt x="10062" y="9180"/>
                    <a:pt x="9606" y="9180"/>
                  </a:cubicBezTo>
                  <a:cubicBezTo>
                    <a:pt x="9120" y="9149"/>
                    <a:pt x="8633" y="9119"/>
                    <a:pt x="8147" y="9119"/>
                  </a:cubicBezTo>
                  <a:cubicBezTo>
                    <a:pt x="8147" y="9058"/>
                    <a:pt x="8086" y="8997"/>
                    <a:pt x="8056" y="8967"/>
                  </a:cubicBezTo>
                  <a:cubicBezTo>
                    <a:pt x="7813" y="8815"/>
                    <a:pt x="7570" y="8663"/>
                    <a:pt x="7326" y="8481"/>
                  </a:cubicBezTo>
                  <a:cubicBezTo>
                    <a:pt x="7296" y="8481"/>
                    <a:pt x="7296" y="8481"/>
                    <a:pt x="7266" y="8450"/>
                  </a:cubicBezTo>
                  <a:cubicBezTo>
                    <a:pt x="7174" y="8420"/>
                    <a:pt x="7083" y="8359"/>
                    <a:pt x="6992" y="8298"/>
                  </a:cubicBezTo>
                  <a:cubicBezTo>
                    <a:pt x="6810" y="8177"/>
                    <a:pt x="6597" y="8055"/>
                    <a:pt x="6414" y="7903"/>
                  </a:cubicBezTo>
                  <a:cubicBezTo>
                    <a:pt x="6050" y="7660"/>
                    <a:pt x="5655" y="7417"/>
                    <a:pt x="5259" y="7204"/>
                  </a:cubicBezTo>
                  <a:cubicBezTo>
                    <a:pt x="5047" y="7082"/>
                    <a:pt x="4804" y="6961"/>
                    <a:pt x="4560" y="6809"/>
                  </a:cubicBezTo>
                  <a:cubicBezTo>
                    <a:pt x="4317" y="6687"/>
                    <a:pt x="4104" y="6566"/>
                    <a:pt x="3861" y="6444"/>
                  </a:cubicBezTo>
                  <a:lnTo>
                    <a:pt x="3071" y="6049"/>
                  </a:lnTo>
                  <a:cubicBezTo>
                    <a:pt x="2980" y="6019"/>
                    <a:pt x="2889" y="5958"/>
                    <a:pt x="2767" y="5927"/>
                  </a:cubicBezTo>
                  <a:cubicBezTo>
                    <a:pt x="2585" y="5836"/>
                    <a:pt x="2433" y="5775"/>
                    <a:pt x="2250" y="5715"/>
                  </a:cubicBezTo>
                  <a:cubicBezTo>
                    <a:pt x="2129" y="5684"/>
                    <a:pt x="2038" y="5654"/>
                    <a:pt x="1946" y="5623"/>
                  </a:cubicBezTo>
                  <a:cubicBezTo>
                    <a:pt x="1734" y="5563"/>
                    <a:pt x="1521" y="5502"/>
                    <a:pt x="1308" y="5471"/>
                  </a:cubicBezTo>
                  <a:cubicBezTo>
                    <a:pt x="1247" y="5441"/>
                    <a:pt x="1217" y="5441"/>
                    <a:pt x="1186" y="5441"/>
                  </a:cubicBezTo>
                  <a:cubicBezTo>
                    <a:pt x="1065" y="5411"/>
                    <a:pt x="943" y="5411"/>
                    <a:pt x="852" y="5380"/>
                  </a:cubicBezTo>
                  <a:cubicBezTo>
                    <a:pt x="700" y="5350"/>
                    <a:pt x="518" y="5320"/>
                    <a:pt x="366" y="5289"/>
                  </a:cubicBezTo>
                  <a:cubicBezTo>
                    <a:pt x="244" y="5259"/>
                    <a:pt x="123" y="5259"/>
                    <a:pt x="1" y="5228"/>
                  </a:cubicBezTo>
                  <a:lnTo>
                    <a:pt x="1" y="5228"/>
                  </a:lnTo>
                  <a:cubicBezTo>
                    <a:pt x="92" y="5289"/>
                    <a:pt x="153" y="5320"/>
                    <a:pt x="244" y="5380"/>
                  </a:cubicBezTo>
                  <a:cubicBezTo>
                    <a:pt x="275" y="5380"/>
                    <a:pt x="275" y="5411"/>
                    <a:pt x="305" y="5411"/>
                  </a:cubicBezTo>
                  <a:cubicBezTo>
                    <a:pt x="366" y="5471"/>
                    <a:pt x="457" y="5502"/>
                    <a:pt x="518" y="5532"/>
                  </a:cubicBezTo>
                  <a:cubicBezTo>
                    <a:pt x="548" y="5563"/>
                    <a:pt x="579" y="5563"/>
                    <a:pt x="579" y="5563"/>
                  </a:cubicBezTo>
                  <a:cubicBezTo>
                    <a:pt x="700" y="5623"/>
                    <a:pt x="791" y="5654"/>
                    <a:pt x="882" y="5715"/>
                  </a:cubicBezTo>
                  <a:cubicBezTo>
                    <a:pt x="1004" y="5775"/>
                    <a:pt x="1126" y="5836"/>
                    <a:pt x="1247" y="5927"/>
                  </a:cubicBezTo>
                  <a:cubicBezTo>
                    <a:pt x="1308" y="5958"/>
                    <a:pt x="1369" y="6019"/>
                    <a:pt x="1369" y="6079"/>
                  </a:cubicBezTo>
                  <a:cubicBezTo>
                    <a:pt x="1855" y="6262"/>
                    <a:pt x="2372" y="6475"/>
                    <a:pt x="2828" y="6718"/>
                  </a:cubicBezTo>
                  <a:cubicBezTo>
                    <a:pt x="4135" y="7356"/>
                    <a:pt x="5320" y="8207"/>
                    <a:pt x="6536" y="9028"/>
                  </a:cubicBezTo>
                  <a:lnTo>
                    <a:pt x="2919" y="8876"/>
                  </a:lnTo>
                  <a:cubicBezTo>
                    <a:pt x="2797" y="8876"/>
                    <a:pt x="2676" y="8967"/>
                    <a:pt x="2645" y="9119"/>
                  </a:cubicBezTo>
                  <a:cubicBezTo>
                    <a:pt x="2797" y="9119"/>
                    <a:pt x="2949" y="9149"/>
                    <a:pt x="3041" y="9241"/>
                  </a:cubicBezTo>
                  <a:cubicBezTo>
                    <a:pt x="3162" y="9301"/>
                    <a:pt x="3284" y="9362"/>
                    <a:pt x="3405" y="9423"/>
                  </a:cubicBezTo>
                  <a:cubicBezTo>
                    <a:pt x="3466" y="9453"/>
                    <a:pt x="3497" y="9453"/>
                    <a:pt x="3557" y="9453"/>
                  </a:cubicBezTo>
                  <a:cubicBezTo>
                    <a:pt x="3557" y="9453"/>
                    <a:pt x="3557" y="9484"/>
                    <a:pt x="3557" y="9514"/>
                  </a:cubicBezTo>
                  <a:cubicBezTo>
                    <a:pt x="4135" y="9818"/>
                    <a:pt x="4712" y="10152"/>
                    <a:pt x="5320" y="10426"/>
                  </a:cubicBezTo>
                  <a:cubicBezTo>
                    <a:pt x="5442" y="10578"/>
                    <a:pt x="5503" y="10669"/>
                    <a:pt x="5533" y="10760"/>
                  </a:cubicBezTo>
                  <a:cubicBezTo>
                    <a:pt x="5594" y="10791"/>
                    <a:pt x="5655" y="10791"/>
                    <a:pt x="5715" y="10821"/>
                  </a:cubicBezTo>
                  <a:cubicBezTo>
                    <a:pt x="6019" y="10912"/>
                    <a:pt x="6293" y="11125"/>
                    <a:pt x="6597" y="11216"/>
                  </a:cubicBezTo>
                  <a:cubicBezTo>
                    <a:pt x="6718" y="11247"/>
                    <a:pt x="6810" y="11277"/>
                    <a:pt x="6931" y="11277"/>
                  </a:cubicBezTo>
                  <a:cubicBezTo>
                    <a:pt x="7296" y="11247"/>
                    <a:pt x="7691" y="11247"/>
                    <a:pt x="8056" y="11247"/>
                  </a:cubicBezTo>
                  <a:cubicBezTo>
                    <a:pt x="8573" y="11247"/>
                    <a:pt x="9059" y="11247"/>
                    <a:pt x="9576" y="11277"/>
                  </a:cubicBezTo>
                  <a:cubicBezTo>
                    <a:pt x="10062" y="11277"/>
                    <a:pt x="10548" y="11307"/>
                    <a:pt x="11004" y="11307"/>
                  </a:cubicBezTo>
                  <a:cubicBezTo>
                    <a:pt x="11035" y="11318"/>
                    <a:pt x="11065" y="11321"/>
                    <a:pt x="11094" y="11321"/>
                  </a:cubicBezTo>
                  <a:cubicBezTo>
                    <a:pt x="11153" y="11321"/>
                    <a:pt x="11207" y="11307"/>
                    <a:pt x="11247" y="11307"/>
                  </a:cubicBezTo>
                  <a:cubicBezTo>
                    <a:pt x="11339" y="11247"/>
                    <a:pt x="11399" y="11064"/>
                    <a:pt x="11430" y="10912"/>
                  </a:cubicBezTo>
                  <a:cubicBezTo>
                    <a:pt x="11217" y="10700"/>
                    <a:pt x="11521" y="10335"/>
                    <a:pt x="11825" y="10061"/>
                  </a:cubicBezTo>
                  <a:cubicBezTo>
                    <a:pt x="11855" y="10000"/>
                    <a:pt x="11886" y="9970"/>
                    <a:pt x="11916" y="9940"/>
                  </a:cubicBezTo>
                  <a:cubicBezTo>
                    <a:pt x="11947" y="9940"/>
                    <a:pt x="11977" y="9909"/>
                    <a:pt x="12007" y="9909"/>
                  </a:cubicBezTo>
                  <a:cubicBezTo>
                    <a:pt x="12038" y="9879"/>
                    <a:pt x="12068" y="9848"/>
                    <a:pt x="12098" y="9848"/>
                  </a:cubicBezTo>
                  <a:cubicBezTo>
                    <a:pt x="12129" y="9818"/>
                    <a:pt x="12129" y="9788"/>
                    <a:pt x="12159" y="9757"/>
                  </a:cubicBezTo>
                  <a:cubicBezTo>
                    <a:pt x="12159" y="9757"/>
                    <a:pt x="12190" y="9727"/>
                    <a:pt x="12220" y="9696"/>
                  </a:cubicBezTo>
                  <a:cubicBezTo>
                    <a:pt x="12129" y="9605"/>
                    <a:pt x="12159" y="9453"/>
                    <a:pt x="12220" y="9362"/>
                  </a:cubicBezTo>
                  <a:cubicBezTo>
                    <a:pt x="12190" y="9301"/>
                    <a:pt x="12129" y="9271"/>
                    <a:pt x="12038" y="9271"/>
                  </a:cubicBezTo>
                  <a:cubicBezTo>
                    <a:pt x="11977" y="9271"/>
                    <a:pt x="11886" y="9241"/>
                    <a:pt x="11825" y="9241"/>
                  </a:cubicBezTo>
                  <a:cubicBezTo>
                    <a:pt x="12038" y="8572"/>
                    <a:pt x="12311" y="7873"/>
                    <a:pt x="12585" y="7204"/>
                  </a:cubicBezTo>
                  <a:cubicBezTo>
                    <a:pt x="13375" y="4894"/>
                    <a:pt x="14348" y="2493"/>
                    <a:pt x="140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580;p64">
              <a:extLst>
                <a:ext uri="{FF2B5EF4-FFF2-40B4-BE49-F238E27FC236}">
                  <a16:creationId xmlns:a16="http://schemas.microsoft.com/office/drawing/2014/main" id="{7F043273-F9B2-0106-91D9-2ED23899CBCB}"/>
                </a:ext>
              </a:extLst>
            </p:cNvPr>
            <p:cNvSpPr/>
            <p:nvPr/>
          </p:nvSpPr>
          <p:spPr>
            <a:xfrm>
              <a:off x="8910000" y="1808075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1" y="395"/>
                    <a:pt x="92" y="517"/>
                    <a:pt x="244" y="517"/>
                  </a:cubicBezTo>
                  <a:cubicBezTo>
                    <a:pt x="396" y="517"/>
                    <a:pt x="518" y="395"/>
                    <a:pt x="518" y="274"/>
                  </a:cubicBezTo>
                  <a:cubicBezTo>
                    <a:pt x="518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581;p64">
              <a:extLst>
                <a:ext uri="{FF2B5EF4-FFF2-40B4-BE49-F238E27FC236}">
                  <a16:creationId xmlns:a16="http://schemas.microsoft.com/office/drawing/2014/main" id="{AC9F318F-8645-6AA7-9649-B049466C3823}"/>
                </a:ext>
              </a:extLst>
            </p:cNvPr>
            <p:cNvSpPr/>
            <p:nvPr/>
          </p:nvSpPr>
          <p:spPr>
            <a:xfrm>
              <a:off x="8894050" y="179820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582;p64">
              <a:extLst>
                <a:ext uri="{FF2B5EF4-FFF2-40B4-BE49-F238E27FC236}">
                  <a16:creationId xmlns:a16="http://schemas.microsoft.com/office/drawing/2014/main" id="{120A4C6A-EBDA-22E6-EC53-B9AD1DB6124E}"/>
                </a:ext>
              </a:extLst>
            </p:cNvPr>
            <p:cNvSpPr/>
            <p:nvPr/>
          </p:nvSpPr>
          <p:spPr>
            <a:xfrm>
              <a:off x="8894050" y="18171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44"/>
                  </a:cubicBezTo>
                  <a:cubicBezTo>
                    <a:pt x="0" y="396"/>
                    <a:pt x="122" y="518"/>
                    <a:pt x="244" y="518"/>
                  </a:cubicBezTo>
                  <a:cubicBezTo>
                    <a:pt x="396" y="518"/>
                    <a:pt x="517" y="427"/>
                    <a:pt x="517" y="275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583;p64">
              <a:extLst>
                <a:ext uri="{FF2B5EF4-FFF2-40B4-BE49-F238E27FC236}">
                  <a16:creationId xmlns:a16="http://schemas.microsoft.com/office/drawing/2014/main" id="{10AB74A8-A80B-1C2B-27F0-9601DE798BB3}"/>
                </a:ext>
              </a:extLst>
            </p:cNvPr>
            <p:cNvSpPr/>
            <p:nvPr/>
          </p:nvSpPr>
          <p:spPr>
            <a:xfrm>
              <a:off x="9203325" y="18627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584;p64">
              <a:extLst>
                <a:ext uri="{FF2B5EF4-FFF2-40B4-BE49-F238E27FC236}">
                  <a16:creationId xmlns:a16="http://schemas.microsoft.com/office/drawing/2014/main" id="{47FB7DE6-39C0-57FE-1E51-319F127D9647}"/>
                </a:ext>
              </a:extLst>
            </p:cNvPr>
            <p:cNvSpPr/>
            <p:nvPr/>
          </p:nvSpPr>
          <p:spPr>
            <a:xfrm>
              <a:off x="9309700" y="1678875"/>
              <a:ext cx="13725" cy="13725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274" y="1"/>
                  </a:moveTo>
                  <a:cubicBezTo>
                    <a:pt x="153" y="1"/>
                    <a:pt x="31" y="123"/>
                    <a:pt x="1" y="275"/>
                  </a:cubicBezTo>
                  <a:cubicBezTo>
                    <a:pt x="1" y="427"/>
                    <a:pt x="122" y="548"/>
                    <a:pt x="274" y="548"/>
                  </a:cubicBezTo>
                  <a:cubicBezTo>
                    <a:pt x="39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585;p64">
              <a:extLst>
                <a:ext uri="{FF2B5EF4-FFF2-40B4-BE49-F238E27FC236}">
                  <a16:creationId xmlns:a16="http://schemas.microsoft.com/office/drawing/2014/main" id="{0EE1DCD6-CE40-5932-7F1D-7D095F201CE5}"/>
                </a:ext>
              </a:extLst>
            </p:cNvPr>
            <p:cNvSpPr/>
            <p:nvPr/>
          </p:nvSpPr>
          <p:spPr>
            <a:xfrm>
              <a:off x="9314275" y="166217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7" y="395"/>
                    <a:pt x="547" y="243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586;p64">
              <a:extLst>
                <a:ext uri="{FF2B5EF4-FFF2-40B4-BE49-F238E27FC236}">
                  <a16:creationId xmlns:a16="http://schemas.microsoft.com/office/drawing/2014/main" id="{848FA2D9-4677-C9D3-ECE5-3CD5315AD594}"/>
                </a:ext>
              </a:extLst>
            </p:cNvPr>
            <p:cNvSpPr/>
            <p:nvPr/>
          </p:nvSpPr>
          <p:spPr>
            <a:xfrm>
              <a:off x="9039950" y="1037550"/>
              <a:ext cx="85125" cy="143750"/>
            </a:xfrm>
            <a:custGeom>
              <a:avLst/>
              <a:gdLst/>
              <a:ahLst/>
              <a:cxnLst/>
              <a:rect l="l" t="t" r="r" b="b"/>
              <a:pathLst>
                <a:path w="3405" h="5750" extrusionOk="0">
                  <a:moveTo>
                    <a:pt x="487" y="0"/>
                  </a:moveTo>
                  <a:cubicBezTo>
                    <a:pt x="0" y="0"/>
                    <a:pt x="213" y="699"/>
                    <a:pt x="213" y="1003"/>
                  </a:cubicBezTo>
                  <a:cubicBezTo>
                    <a:pt x="244" y="1702"/>
                    <a:pt x="456" y="2401"/>
                    <a:pt x="791" y="3040"/>
                  </a:cubicBezTo>
                  <a:cubicBezTo>
                    <a:pt x="608" y="3100"/>
                    <a:pt x="608" y="3283"/>
                    <a:pt x="730" y="3465"/>
                  </a:cubicBezTo>
                  <a:cubicBezTo>
                    <a:pt x="669" y="3587"/>
                    <a:pt x="700" y="3678"/>
                    <a:pt x="791" y="3830"/>
                  </a:cubicBezTo>
                  <a:cubicBezTo>
                    <a:pt x="821" y="3921"/>
                    <a:pt x="912" y="4012"/>
                    <a:pt x="1003" y="4073"/>
                  </a:cubicBezTo>
                  <a:cubicBezTo>
                    <a:pt x="1642" y="4651"/>
                    <a:pt x="2280" y="5198"/>
                    <a:pt x="2949" y="5684"/>
                  </a:cubicBezTo>
                  <a:cubicBezTo>
                    <a:pt x="3005" y="5726"/>
                    <a:pt x="3068" y="5749"/>
                    <a:pt x="3129" y="5749"/>
                  </a:cubicBezTo>
                  <a:cubicBezTo>
                    <a:pt x="3198" y="5749"/>
                    <a:pt x="3265" y="5719"/>
                    <a:pt x="3314" y="5654"/>
                  </a:cubicBezTo>
                  <a:cubicBezTo>
                    <a:pt x="3405" y="5532"/>
                    <a:pt x="3405" y="5350"/>
                    <a:pt x="3283" y="5289"/>
                  </a:cubicBezTo>
                  <a:cubicBezTo>
                    <a:pt x="3222" y="5228"/>
                    <a:pt x="3192" y="5198"/>
                    <a:pt x="3162" y="5167"/>
                  </a:cubicBezTo>
                  <a:cubicBezTo>
                    <a:pt x="3131" y="4924"/>
                    <a:pt x="2858" y="4772"/>
                    <a:pt x="2736" y="4590"/>
                  </a:cubicBezTo>
                  <a:cubicBezTo>
                    <a:pt x="2949" y="4347"/>
                    <a:pt x="2645" y="4104"/>
                    <a:pt x="2493" y="3921"/>
                  </a:cubicBezTo>
                  <a:cubicBezTo>
                    <a:pt x="2584" y="3769"/>
                    <a:pt x="2493" y="3617"/>
                    <a:pt x="2402" y="3526"/>
                  </a:cubicBezTo>
                  <a:cubicBezTo>
                    <a:pt x="2554" y="3435"/>
                    <a:pt x="2584" y="3161"/>
                    <a:pt x="2432" y="3070"/>
                  </a:cubicBezTo>
                  <a:cubicBezTo>
                    <a:pt x="2371" y="2918"/>
                    <a:pt x="2280" y="2796"/>
                    <a:pt x="2219" y="2675"/>
                  </a:cubicBezTo>
                  <a:cubicBezTo>
                    <a:pt x="2037" y="2310"/>
                    <a:pt x="1855" y="1915"/>
                    <a:pt x="1672" y="1550"/>
                  </a:cubicBezTo>
                  <a:cubicBezTo>
                    <a:pt x="1490" y="1155"/>
                    <a:pt x="1399" y="699"/>
                    <a:pt x="1034" y="456"/>
                  </a:cubicBezTo>
                  <a:cubicBezTo>
                    <a:pt x="821" y="304"/>
                    <a:pt x="700" y="61"/>
                    <a:pt x="48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587;p64">
              <a:extLst>
                <a:ext uri="{FF2B5EF4-FFF2-40B4-BE49-F238E27FC236}">
                  <a16:creationId xmlns:a16="http://schemas.microsoft.com/office/drawing/2014/main" id="{AFB0BB4C-F5AD-A70A-D764-63EE37AA0C7D}"/>
                </a:ext>
              </a:extLst>
            </p:cNvPr>
            <p:cNvSpPr/>
            <p:nvPr/>
          </p:nvSpPr>
          <p:spPr>
            <a:xfrm>
              <a:off x="9100750" y="11940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0" y="122"/>
                    <a:pt x="30" y="27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426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A2B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588;p64">
              <a:extLst>
                <a:ext uri="{FF2B5EF4-FFF2-40B4-BE49-F238E27FC236}">
                  <a16:creationId xmlns:a16="http://schemas.microsoft.com/office/drawing/2014/main" id="{8D01146A-0489-8626-DF1E-A593414EFDB8}"/>
                </a:ext>
              </a:extLst>
            </p:cNvPr>
            <p:cNvSpPr/>
            <p:nvPr/>
          </p:nvSpPr>
          <p:spPr>
            <a:xfrm>
              <a:off x="9106825" y="1210800"/>
              <a:ext cx="12925" cy="13700"/>
            </a:xfrm>
            <a:custGeom>
              <a:avLst/>
              <a:gdLst/>
              <a:ahLst/>
              <a:cxnLst/>
              <a:rect l="l" t="t" r="r" b="b"/>
              <a:pathLst>
                <a:path w="517" h="548" extrusionOk="0">
                  <a:moveTo>
                    <a:pt x="274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91" y="547"/>
                    <a:pt x="243" y="547"/>
                  </a:cubicBezTo>
                  <a:cubicBezTo>
                    <a:pt x="395" y="547"/>
                    <a:pt x="517" y="426"/>
                    <a:pt x="517" y="274"/>
                  </a:cubicBezTo>
                  <a:cubicBezTo>
                    <a:pt x="517" y="15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A2B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589;p64">
              <a:extLst>
                <a:ext uri="{FF2B5EF4-FFF2-40B4-BE49-F238E27FC236}">
                  <a16:creationId xmlns:a16="http://schemas.microsoft.com/office/drawing/2014/main" id="{18800F05-9FD5-25B0-F0BB-2890878C5D1E}"/>
                </a:ext>
              </a:extLst>
            </p:cNvPr>
            <p:cNvSpPr/>
            <p:nvPr/>
          </p:nvSpPr>
          <p:spPr>
            <a:xfrm>
              <a:off x="8642525" y="1571975"/>
              <a:ext cx="551700" cy="428375"/>
            </a:xfrm>
            <a:custGeom>
              <a:avLst/>
              <a:gdLst/>
              <a:ahLst/>
              <a:cxnLst/>
              <a:rect l="l" t="t" r="r" b="b"/>
              <a:pathLst>
                <a:path w="22068" h="17135" extrusionOk="0">
                  <a:moveTo>
                    <a:pt x="13017" y="0"/>
                  </a:moveTo>
                  <a:cubicBezTo>
                    <a:pt x="12884" y="0"/>
                    <a:pt x="12750" y="7"/>
                    <a:pt x="12615" y="22"/>
                  </a:cubicBezTo>
                  <a:cubicBezTo>
                    <a:pt x="10031" y="903"/>
                    <a:pt x="7539" y="2058"/>
                    <a:pt x="4925" y="2818"/>
                  </a:cubicBezTo>
                  <a:cubicBezTo>
                    <a:pt x="3314" y="3426"/>
                    <a:pt x="1672" y="4186"/>
                    <a:pt x="0" y="4459"/>
                  </a:cubicBezTo>
                  <a:cubicBezTo>
                    <a:pt x="31" y="7438"/>
                    <a:pt x="31" y="10417"/>
                    <a:pt x="31" y="13396"/>
                  </a:cubicBezTo>
                  <a:cubicBezTo>
                    <a:pt x="31" y="14551"/>
                    <a:pt x="31" y="15736"/>
                    <a:pt x="31" y="16891"/>
                  </a:cubicBezTo>
                  <a:cubicBezTo>
                    <a:pt x="2007" y="16922"/>
                    <a:pt x="3952" y="16952"/>
                    <a:pt x="5928" y="16982"/>
                  </a:cubicBezTo>
                  <a:cubicBezTo>
                    <a:pt x="8238" y="17013"/>
                    <a:pt x="10548" y="17043"/>
                    <a:pt x="12858" y="17074"/>
                  </a:cubicBezTo>
                  <a:cubicBezTo>
                    <a:pt x="14378" y="17104"/>
                    <a:pt x="15867" y="17134"/>
                    <a:pt x="17356" y="17134"/>
                  </a:cubicBezTo>
                  <a:cubicBezTo>
                    <a:pt x="14651" y="15918"/>
                    <a:pt x="12280" y="14064"/>
                    <a:pt x="9879" y="12332"/>
                  </a:cubicBezTo>
                  <a:cubicBezTo>
                    <a:pt x="8450" y="11390"/>
                    <a:pt x="7265" y="10174"/>
                    <a:pt x="5958" y="9079"/>
                  </a:cubicBezTo>
                  <a:cubicBezTo>
                    <a:pt x="5472" y="8593"/>
                    <a:pt x="4894" y="8168"/>
                    <a:pt x="4408" y="7651"/>
                  </a:cubicBezTo>
                  <a:cubicBezTo>
                    <a:pt x="4377" y="7590"/>
                    <a:pt x="4347" y="7590"/>
                    <a:pt x="4317" y="7529"/>
                  </a:cubicBezTo>
                  <a:cubicBezTo>
                    <a:pt x="4195" y="7408"/>
                    <a:pt x="4104" y="7286"/>
                    <a:pt x="3982" y="7165"/>
                  </a:cubicBezTo>
                  <a:lnTo>
                    <a:pt x="4013" y="7165"/>
                  </a:lnTo>
                  <a:cubicBezTo>
                    <a:pt x="4013" y="7165"/>
                    <a:pt x="4013" y="7165"/>
                    <a:pt x="4013" y="7134"/>
                  </a:cubicBezTo>
                  <a:lnTo>
                    <a:pt x="4043" y="7134"/>
                  </a:lnTo>
                  <a:lnTo>
                    <a:pt x="4408" y="7104"/>
                  </a:lnTo>
                  <a:lnTo>
                    <a:pt x="4621" y="7104"/>
                  </a:lnTo>
                  <a:cubicBezTo>
                    <a:pt x="4651" y="7104"/>
                    <a:pt x="4681" y="7073"/>
                    <a:pt x="4681" y="7073"/>
                  </a:cubicBezTo>
                  <a:cubicBezTo>
                    <a:pt x="5106" y="7029"/>
                    <a:pt x="5529" y="7007"/>
                    <a:pt x="5950" y="7007"/>
                  </a:cubicBezTo>
                  <a:cubicBezTo>
                    <a:pt x="10680" y="7007"/>
                    <a:pt x="15129" y="9732"/>
                    <a:pt x="18451" y="12970"/>
                  </a:cubicBezTo>
                  <a:cubicBezTo>
                    <a:pt x="18663" y="13183"/>
                    <a:pt x="20031" y="14520"/>
                    <a:pt x="20548" y="15311"/>
                  </a:cubicBezTo>
                  <a:cubicBezTo>
                    <a:pt x="20882" y="13456"/>
                    <a:pt x="21217" y="11602"/>
                    <a:pt x="21521" y="9718"/>
                  </a:cubicBezTo>
                  <a:cubicBezTo>
                    <a:pt x="21946" y="7651"/>
                    <a:pt x="22068" y="5584"/>
                    <a:pt x="22007" y="3517"/>
                  </a:cubicBezTo>
                  <a:cubicBezTo>
                    <a:pt x="21885" y="3487"/>
                    <a:pt x="21794" y="3426"/>
                    <a:pt x="21673" y="3395"/>
                  </a:cubicBezTo>
                  <a:cubicBezTo>
                    <a:pt x="20001" y="2636"/>
                    <a:pt x="18329" y="1876"/>
                    <a:pt x="16657" y="1146"/>
                  </a:cubicBezTo>
                  <a:cubicBezTo>
                    <a:pt x="15501" y="623"/>
                    <a:pt x="14295" y="0"/>
                    <a:pt x="13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590;p64">
              <a:extLst>
                <a:ext uri="{FF2B5EF4-FFF2-40B4-BE49-F238E27FC236}">
                  <a16:creationId xmlns:a16="http://schemas.microsoft.com/office/drawing/2014/main" id="{E35632E6-7B98-9D37-D5DF-C41980D59395}"/>
                </a:ext>
              </a:extLst>
            </p:cNvPr>
            <p:cNvSpPr/>
            <p:nvPr/>
          </p:nvSpPr>
          <p:spPr>
            <a:xfrm>
              <a:off x="9232200" y="1719925"/>
              <a:ext cx="190000" cy="285750"/>
            </a:xfrm>
            <a:custGeom>
              <a:avLst/>
              <a:gdLst/>
              <a:ahLst/>
              <a:cxnLst/>
              <a:rect l="l" t="t" r="r" b="b"/>
              <a:pathLst>
                <a:path w="7600" h="11430" extrusionOk="0">
                  <a:moveTo>
                    <a:pt x="4894" y="0"/>
                  </a:moveTo>
                  <a:cubicBezTo>
                    <a:pt x="4317" y="3405"/>
                    <a:pt x="3071" y="6687"/>
                    <a:pt x="1125" y="9545"/>
                  </a:cubicBezTo>
                  <a:cubicBezTo>
                    <a:pt x="791" y="10031"/>
                    <a:pt x="274" y="10456"/>
                    <a:pt x="92" y="11034"/>
                  </a:cubicBezTo>
                  <a:cubicBezTo>
                    <a:pt x="61" y="11125"/>
                    <a:pt x="31" y="11216"/>
                    <a:pt x="1" y="11338"/>
                  </a:cubicBezTo>
                  <a:cubicBezTo>
                    <a:pt x="1004" y="11338"/>
                    <a:pt x="1976" y="11368"/>
                    <a:pt x="2979" y="11368"/>
                  </a:cubicBezTo>
                  <a:cubicBezTo>
                    <a:pt x="4499" y="11399"/>
                    <a:pt x="6049" y="11429"/>
                    <a:pt x="7599" y="11429"/>
                  </a:cubicBezTo>
                  <a:cubicBezTo>
                    <a:pt x="7599" y="10943"/>
                    <a:pt x="7569" y="10426"/>
                    <a:pt x="7569" y="9940"/>
                  </a:cubicBezTo>
                  <a:cubicBezTo>
                    <a:pt x="7539" y="8268"/>
                    <a:pt x="7539" y="6596"/>
                    <a:pt x="7508" y="4955"/>
                  </a:cubicBezTo>
                  <a:cubicBezTo>
                    <a:pt x="7478" y="3709"/>
                    <a:pt x="7478" y="2462"/>
                    <a:pt x="7447" y="1216"/>
                  </a:cubicBezTo>
                  <a:cubicBezTo>
                    <a:pt x="6627" y="821"/>
                    <a:pt x="5776" y="456"/>
                    <a:pt x="4985" y="31"/>
                  </a:cubicBezTo>
                  <a:cubicBezTo>
                    <a:pt x="4955" y="31"/>
                    <a:pt x="4925" y="0"/>
                    <a:pt x="48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591;p64">
              <a:extLst>
                <a:ext uri="{FF2B5EF4-FFF2-40B4-BE49-F238E27FC236}">
                  <a16:creationId xmlns:a16="http://schemas.microsoft.com/office/drawing/2014/main" id="{7A23A07E-DFC7-EE83-D3A6-CA98C019B347}"/>
                </a:ext>
              </a:extLst>
            </p:cNvPr>
            <p:cNvSpPr/>
            <p:nvPr/>
          </p:nvSpPr>
          <p:spPr>
            <a:xfrm>
              <a:off x="9221575" y="1721625"/>
              <a:ext cx="209750" cy="288600"/>
            </a:xfrm>
            <a:custGeom>
              <a:avLst/>
              <a:gdLst/>
              <a:ahLst/>
              <a:cxnLst/>
              <a:rect l="l" t="t" r="r" b="b"/>
              <a:pathLst>
                <a:path w="8390" h="11544" extrusionOk="0">
                  <a:moveTo>
                    <a:pt x="6327" y="1"/>
                  </a:moveTo>
                  <a:cubicBezTo>
                    <a:pt x="6210" y="1"/>
                    <a:pt x="6102" y="69"/>
                    <a:pt x="6079" y="206"/>
                  </a:cubicBezTo>
                  <a:cubicBezTo>
                    <a:pt x="6018" y="3154"/>
                    <a:pt x="6140" y="6042"/>
                    <a:pt x="6292" y="8990"/>
                  </a:cubicBezTo>
                  <a:cubicBezTo>
                    <a:pt x="4711" y="9203"/>
                    <a:pt x="3100" y="9416"/>
                    <a:pt x="1489" y="9507"/>
                  </a:cubicBezTo>
                  <a:lnTo>
                    <a:pt x="1185" y="9507"/>
                  </a:lnTo>
                  <a:cubicBezTo>
                    <a:pt x="1125" y="9507"/>
                    <a:pt x="1064" y="9537"/>
                    <a:pt x="1003" y="9598"/>
                  </a:cubicBezTo>
                  <a:cubicBezTo>
                    <a:pt x="912" y="9689"/>
                    <a:pt x="912" y="9841"/>
                    <a:pt x="1003" y="9963"/>
                  </a:cubicBezTo>
                  <a:cubicBezTo>
                    <a:pt x="1003" y="9963"/>
                    <a:pt x="1033" y="9963"/>
                    <a:pt x="1033" y="9993"/>
                  </a:cubicBezTo>
                  <a:cubicBezTo>
                    <a:pt x="1003" y="9993"/>
                    <a:pt x="942" y="10024"/>
                    <a:pt x="881" y="10084"/>
                  </a:cubicBezTo>
                  <a:cubicBezTo>
                    <a:pt x="851" y="10084"/>
                    <a:pt x="821" y="10115"/>
                    <a:pt x="790" y="10145"/>
                  </a:cubicBezTo>
                  <a:cubicBezTo>
                    <a:pt x="730" y="10206"/>
                    <a:pt x="669" y="10236"/>
                    <a:pt x="608" y="10297"/>
                  </a:cubicBezTo>
                  <a:cubicBezTo>
                    <a:pt x="304" y="10571"/>
                    <a:pt x="0" y="10936"/>
                    <a:pt x="213" y="11179"/>
                  </a:cubicBezTo>
                  <a:cubicBezTo>
                    <a:pt x="243" y="11209"/>
                    <a:pt x="334" y="11270"/>
                    <a:pt x="426" y="11300"/>
                  </a:cubicBezTo>
                  <a:cubicBezTo>
                    <a:pt x="2796" y="11483"/>
                    <a:pt x="5167" y="11391"/>
                    <a:pt x="7538" y="11543"/>
                  </a:cubicBezTo>
                  <a:cubicBezTo>
                    <a:pt x="7660" y="11543"/>
                    <a:pt x="7751" y="11483"/>
                    <a:pt x="7812" y="11391"/>
                  </a:cubicBezTo>
                  <a:cubicBezTo>
                    <a:pt x="7842" y="11422"/>
                    <a:pt x="7872" y="11452"/>
                    <a:pt x="7903" y="11452"/>
                  </a:cubicBezTo>
                  <a:cubicBezTo>
                    <a:pt x="7949" y="11489"/>
                    <a:pt x="8004" y="11507"/>
                    <a:pt x="8059" y="11507"/>
                  </a:cubicBezTo>
                  <a:cubicBezTo>
                    <a:pt x="8184" y="11507"/>
                    <a:pt x="8307" y="11418"/>
                    <a:pt x="8328" y="11270"/>
                  </a:cubicBezTo>
                  <a:cubicBezTo>
                    <a:pt x="8389" y="11088"/>
                    <a:pt x="8298" y="10966"/>
                    <a:pt x="8268" y="10784"/>
                  </a:cubicBezTo>
                  <a:cubicBezTo>
                    <a:pt x="8237" y="10662"/>
                    <a:pt x="8176" y="10601"/>
                    <a:pt x="8116" y="10540"/>
                  </a:cubicBezTo>
                  <a:cubicBezTo>
                    <a:pt x="8207" y="10115"/>
                    <a:pt x="8298" y="9659"/>
                    <a:pt x="8328" y="9233"/>
                  </a:cubicBezTo>
                  <a:cubicBezTo>
                    <a:pt x="8328" y="9203"/>
                    <a:pt x="8328" y="9203"/>
                    <a:pt x="8328" y="9203"/>
                  </a:cubicBezTo>
                  <a:cubicBezTo>
                    <a:pt x="8328" y="9173"/>
                    <a:pt x="8328" y="9142"/>
                    <a:pt x="8328" y="9112"/>
                  </a:cubicBezTo>
                  <a:cubicBezTo>
                    <a:pt x="8298" y="8929"/>
                    <a:pt x="8237" y="8838"/>
                    <a:pt x="8116" y="8808"/>
                  </a:cubicBezTo>
                  <a:cubicBezTo>
                    <a:pt x="8116" y="8625"/>
                    <a:pt x="8085" y="8443"/>
                    <a:pt x="8055" y="8322"/>
                  </a:cubicBezTo>
                  <a:cubicBezTo>
                    <a:pt x="8055" y="7440"/>
                    <a:pt x="8146" y="6498"/>
                    <a:pt x="8146" y="5586"/>
                  </a:cubicBezTo>
                  <a:cubicBezTo>
                    <a:pt x="8146" y="4218"/>
                    <a:pt x="8116" y="2850"/>
                    <a:pt x="8146" y="1452"/>
                  </a:cubicBezTo>
                  <a:cubicBezTo>
                    <a:pt x="8055" y="844"/>
                    <a:pt x="7356" y="723"/>
                    <a:pt x="6839" y="692"/>
                  </a:cubicBezTo>
                  <a:cubicBezTo>
                    <a:pt x="6839" y="631"/>
                    <a:pt x="6839" y="540"/>
                    <a:pt x="6839" y="449"/>
                  </a:cubicBezTo>
                  <a:cubicBezTo>
                    <a:pt x="6869" y="327"/>
                    <a:pt x="6839" y="236"/>
                    <a:pt x="6748" y="175"/>
                  </a:cubicBezTo>
                  <a:cubicBezTo>
                    <a:pt x="6723" y="75"/>
                    <a:pt x="6614" y="16"/>
                    <a:pt x="6508" y="16"/>
                  </a:cubicBezTo>
                  <a:cubicBezTo>
                    <a:pt x="6487" y="16"/>
                    <a:pt x="6465" y="18"/>
                    <a:pt x="6444" y="24"/>
                  </a:cubicBezTo>
                  <a:cubicBezTo>
                    <a:pt x="6406" y="8"/>
                    <a:pt x="6366" y="1"/>
                    <a:pt x="632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592;p64">
              <a:extLst>
                <a:ext uri="{FF2B5EF4-FFF2-40B4-BE49-F238E27FC236}">
                  <a16:creationId xmlns:a16="http://schemas.microsoft.com/office/drawing/2014/main" id="{924B0263-F511-1677-488B-A3B0762F5784}"/>
                </a:ext>
              </a:extLst>
            </p:cNvPr>
            <p:cNvSpPr/>
            <p:nvPr/>
          </p:nvSpPr>
          <p:spPr>
            <a:xfrm>
              <a:off x="8822625" y="18871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0" y="92"/>
                    <a:pt x="0" y="244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593;p64">
              <a:extLst>
                <a:ext uri="{FF2B5EF4-FFF2-40B4-BE49-F238E27FC236}">
                  <a16:creationId xmlns:a16="http://schemas.microsoft.com/office/drawing/2014/main" id="{A188B9C3-856F-D8C2-483A-EE7E9B8B94F3}"/>
                </a:ext>
              </a:extLst>
            </p:cNvPr>
            <p:cNvSpPr/>
            <p:nvPr/>
          </p:nvSpPr>
          <p:spPr>
            <a:xfrm>
              <a:off x="8628075" y="1666100"/>
              <a:ext cx="452300" cy="339200"/>
            </a:xfrm>
            <a:custGeom>
              <a:avLst/>
              <a:gdLst/>
              <a:ahLst/>
              <a:cxnLst/>
              <a:rect l="l" t="t" r="r" b="b"/>
              <a:pathLst>
                <a:path w="18092" h="13568" extrusionOk="0">
                  <a:moveTo>
                    <a:pt x="1865" y="1"/>
                  </a:moveTo>
                  <a:cubicBezTo>
                    <a:pt x="1810" y="1"/>
                    <a:pt x="1754" y="18"/>
                    <a:pt x="1703" y="56"/>
                  </a:cubicBezTo>
                  <a:cubicBezTo>
                    <a:pt x="1673" y="86"/>
                    <a:pt x="1642" y="117"/>
                    <a:pt x="1642" y="178"/>
                  </a:cubicBezTo>
                  <a:cubicBezTo>
                    <a:pt x="1521" y="178"/>
                    <a:pt x="1430" y="208"/>
                    <a:pt x="1308" y="238"/>
                  </a:cubicBezTo>
                  <a:cubicBezTo>
                    <a:pt x="1156" y="299"/>
                    <a:pt x="974" y="360"/>
                    <a:pt x="822" y="421"/>
                  </a:cubicBezTo>
                  <a:cubicBezTo>
                    <a:pt x="700" y="451"/>
                    <a:pt x="548" y="482"/>
                    <a:pt x="457" y="573"/>
                  </a:cubicBezTo>
                  <a:cubicBezTo>
                    <a:pt x="457" y="603"/>
                    <a:pt x="427" y="634"/>
                    <a:pt x="427" y="634"/>
                  </a:cubicBezTo>
                  <a:cubicBezTo>
                    <a:pt x="427" y="725"/>
                    <a:pt x="396" y="786"/>
                    <a:pt x="396" y="846"/>
                  </a:cubicBezTo>
                  <a:cubicBezTo>
                    <a:pt x="1" y="3460"/>
                    <a:pt x="305" y="6166"/>
                    <a:pt x="427" y="8810"/>
                  </a:cubicBezTo>
                  <a:cubicBezTo>
                    <a:pt x="427" y="8810"/>
                    <a:pt x="427" y="8840"/>
                    <a:pt x="427" y="8871"/>
                  </a:cubicBezTo>
                  <a:cubicBezTo>
                    <a:pt x="427" y="8901"/>
                    <a:pt x="427" y="8901"/>
                    <a:pt x="427" y="8932"/>
                  </a:cubicBezTo>
                  <a:cubicBezTo>
                    <a:pt x="427" y="9084"/>
                    <a:pt x="396" y="9235"/>
                    <a:pt x="396" y="9418"/>
                  </a:cubicBezTo>
                  <a:cubicBezTo>
                    <a:pt x="366" y="9448"/>
                    <a:pt x="335" y="9479"/>
                    <a:pt x="305" y="9509"/>
                  </a:cubicBezTo>
                  <a:cubicBezTo>
                    <a:pt x="275" y="9600"/>
                    <a:pt x="305" y="9691"/>
                    <a:pt x="427" y="9783"/>
                  </a:cubicBezTo>
                  <a:cubicBezTo>
                    <a:pt x="427" y="9843"/>
                    <a:pt x="457" y="9904"/>
                    <a:pt x="487" y="9965"/>
                  </a:cubicBezTo>
                  <a:cubicBezTo>
                    <a:pt x="548" y="10543"/>
                    <a:pt x="487" y="11120"/>
                    <a:pt x="427" y="11667"/>
                  </a:cubicBezTo>
                  <a:cubicBezTo>
                    <a:pt x="396" y="12032"/>
                    <a:pt x="335" y="12366"/>
                    <a:pt x="305" y="12731"/>
                  </a:cubicBezTo>
                  <a:cubicBezTo>
                    <a:pt x="183" y="12822"/>
                    <a:pt x="214" y="13035"/>
                    <a:pt x="366" y="13126"/>
                  </a:cubicBezTo>
                  <a:cubicBezTo>
                    <a:pt x="366" y="13157"/>
                    <a:pt x="396" y="13157"/>
                    <a:pt x="427" y="13157"/>
                  </a:cubicBezTo>
                  <a:cubicBezTo>
                    <a:pt x="427" y="13157"/>
                    <a:pt x="427" y="13187"/>
                    <a:pt x="427" y="13187"/>
                  </a:cubicBezTo>
                  <a:cubicBezTo>
                    <a:pt x="487" y="13278"/>
                    <a:pt x="548" y="13339"/>
                    <a:pt x="670" y="13369"/>
                  </a:cubicBezTo>
                  <a:cubicBezTo>
                    <a:pt x="700" y="13400"/>
                    <a:pt x="761" y="13400"/>
                    <a:pt x="822" y="13400"/>
                  </a:cubicBezTo>
                  <a:cubicBezTo>
                    <a:pt x="982" y="13391"/>
                    <a:pt x="1142" y="13387"/>
                    <a:pt x="1300" y="13387"/>
                  </a:cubicBezTo>
                  <a:cubicBezTo>
                    <a:pt x="2251" y="13387"/>
                    <a:pt x="3166" y="13521"/>
                    <a:pt x="4104" y="13521"/>
                  </a:cubicBezTo>
                  <a:cubicBezTo>
                    <a:pt x="4857" y="13500"/>
                    <a:pt x="5609" y="13478"/>
                    <a:pt x="6361" y="13478"/>
                  </a:cubicBezTo>
                  <a:cubicBezTo>
                    <a:pt x="6673" y="13478"/>
                    <a:pt x="6984" y="13482"/>
                    <a:pt x="7296" y="13491"/>
                  </a:cubicBezTo>
                  <a:lnTo>
                    <a:pt x="7326" y="13491"/>
                  </a:lnTo>
                  <a:cubicBezTo>
                    <a:pt x="7387" y="13430"/>
                    <a:pt x="7448" y="13369"/>
                    <a:pt x="7478" y="13278"/>
                  </a:cubicBezTo>
                  <a:cubicBezTo>
                    <a:pt x="8683" y="13402"/>
                    <a:pt x="9888" y="13425"/>
                    <a:pt x="11095" y="13425"/>
                  </a:cubicBezTo>
                  <a:cubicBezTo>
                    <a:pt x="11790" y="13425"/>
                    <a:pt x="12486" y="13417"/>
                    <a:pt x="13183" y="13417"/>
                  </a:cubicBezTo>
                  <a:cubicBezTo>
                    <a:pt x="14237" y="13417"/>
                    <a:pt x="15293" y="13435"/>
                    <a:pt x="16354" y="13521"/>
                  </a:cubicBezTo>
                  <a:cubicBezTo>
                    <a:pt x="16506" y="13534"/>
                    <a:pt x="16836" y="13568"/>
                    <a:pt x="17166" y="13568"/>
                  </a:cubicBezTo>
                  <a:cubicBezTo>
                    <a:pt x="17630" y="13568"/>
                    <a:pt x="18092" y="13501"/>
                    <a:pt x="18056" y="13217"/>
                  </a:cubicBezTo>
                  <a:cubicBezTo>
                    <a:pt x="18026" y="13126"/>
                    <a:pt x="17965" y="13035"/>
                    <a:pt x="17874" y="12883"/>
                  </a:cubicBezTo>
                  <a:cubicBezTo>
                    <a:pt x="17266" y="12609"/>
                    <a:pt x="16658" y="12275"/>
                    <a:pt x="16080" y="11971"/>
                  </a:cubicBezTo>
                  <a:cubicBezTo>
                    <a:pt x="16020" y="11941"/>
                    <a:pt x="15989" y="11910"/>
                    <a:pt x="15928" y="11910"/>
                  </a:cubicBezTo>
                  <a:cubicBezTo>
                    <a:pt x="15807" y="11819"/>
                    <a:pt x="15685" y="11758"/>
                    <a:pt x="15564" y="11698"/>
                  </a:cubicBezTo>
                  <a:cubicBezTo>
                    <a:pt x="15472" y="11606"/>
                    <a:pt x="15320" y="11576"/>
                    <a:pt x="15168" y="11576"/>
                  </a:cubicBezTo>
                  <a:cubicBezTo>
                    <a:pt x="15108" y="11546"/>
                    <a:pt x="15047" y="11546"/>
                    <a:pt x="15016" y="11546"/>
                  </a:cubicBezTo>
                  <a:cubicBezTo>
                    <a:pt x="13041" y="11394"/>
                    <a:pt x="11035" y="11211"/>
                    <a:pt x="9059" y="10998"/>
                  </a:cubicBezTo>
                  <a:cubicBezTo>
                    <a:pt x="7326" y="10755"/>
                    <a:pt x="5624" y="10451"/>
                    <a:pt x="3892" y="10178"/>
                  </a:cubicBezTo>
                  <a:cubicBezTo>
                    <a:pt x="3375" y="10056"/>
                    <a:pt x="2858" y="9965"/>
                    <a:pt x="2311" y="9813"/>
                  </a:cubicBezTo>
                  <a:cubicBezTo>
                    <a:pt x="2311" y="9722"/>
                    <a:pt x="2311" y="9600"/>
                    <a:pt x="2311" y="9539"/>
                  </a:cubicBezTo>
                  <a:cubicBezTo>
                    <a:pt x="2281" y="7777"/>
                    <a:pt x="2220" y="5953"/>
                    <a:pt x="2220" y="4159"/>
                  </a:cubicBezTo>
                  <a:cubicBezTo>
                    <a:pt x="2189" y="2883"/>
                    <a:pt x="2189" y="1606"/>
                    <a:pt x="2159" y="330"/>
                  </a:cubicBezTo>
                  <a:cubicBezTo>
                    <a:pt x="2159" y="238"/>
                    <a:pt x="2129" y="147"/>
                    <a:pt x="2068" y="86"/>
                  </a:cubicBezTo>
                  <a:cubicBezTo>
                    <a:pt x="2015" y="33"/>
                    <a:pt x="1941" y="1"/>
                    <a:pt x="186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594;p64">
              <a:extLst>
                <a:ext uri="{FF2B5EF4-FFF2-40B4-BE49-F238E27FC236}">
                  <a16:creationId xmlns:a16="http://schemas.microsoft.com/office/drawing/2014/main" id="{5F162CD1-E2B0-3902-832D-AE698A9746E6}"/>
                </a:ext>
              </a:extLst>
            </p:cNvPr>
            <p:cNvSpPr/>
            <p:nvPr/>
          </p:nvSpPr>
          <p:spPr>
            <a:xfrm>
              <a:off x="8799825" y="1566900"/>
              <a:ext cx="401825" cy="93375"/>
            </a:xfrm>
            <a:custGeom>
              <a:avLst/>
              <a:gdLst/>
              <a:ahLst/>
              <a:cxnLst/>
              <a:rect l="l" t="t" r="r" b="b"/>
              <a:pathLst>
                <a:path w="16073" h="3735" extrusionOk="0">
                  <a:moveTo>
                    <a:pt x="7183" y="1"/>
                  </a:moveTo>
                  <a:cubicBezTo>
                    <a:pt x="5646" y="1"/>
                    <a:pt x="4167" y="771"/>
                    <a:pt x="2706" y="1258"/>
                  </a:cubicBezTo>
                  <a:cubicBezTo>
                    <a:pt x="2037" y="1501"/>
                    <a:pt x="1399" y="1714"/>
                    <a:pt x="699" y="1866"/>
                  </a:cubicBezTo>
                  <a:cubicBezTo>
                    <a:pt x="426" y="1866"/>
                    <a:pt x="0" y="2048"/>
                    <a:pt x="304" y="2383"/>
                  </a:cubicBezTo>
                  <a:cubicBezTo>
                    <a:pt x="3374" y="3477"/>
                    <a:pt x="6748" y="3538"/>
                    <a:pt x="10001" y="3720"/>
                  </a:cubicBezTo>
                  <a:cubicBezTo>
                    <a:pt x="10079" y="3727"/>
                    <a:pt x="10421" y="3735"/>
                    <a:pt x="10892" y="3735"/>
                  </a:cubicBezTo>
                  <a:cubicBezTo>
                    <a:pt x="12616" y="3735"/>
                    <a:pt x="16072" y="3629"/>
                    <a:pt x="14712" y="2960"/>
                  </a:cubicBezTo>
                  <a:cubicBezTo>
                    <a:pt x="13830" y="2535"/>
                    <a:pt x="12919" y="2200"/>
                    <a:pt x="12007" y="1836"/>
                  </a:cubicBezTo>
                  <a:cubicBezTo>
                    <a:pt x="10882" y="1349"/>
                    <a:pt x="9818" y="559"/>
                    <a:pt x="8633" y="255"/>
                  </a:cubicBezTo>
                  <a:cubicBezTo>
                    <a:pt x="8143" y="75"/>
                    <a:pt x="7660" y="1"/>
                    <a:pt x="7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595;p64">
              <a:extLst>
                <a:ext uri="{FF2B5EF4-FFF2-40B4-BE49-F238E27FC236}">
                  <a16:creationId xmlns:a16="http://schemas.microsoft.com/office/drawing/2014/main" id="{64EC7078-6618-3A4D-41C8-C59E11E55A27}"/>
                </a:ext>
              </a:extLst>
            </p:cNvPr>
            <p:cNvSpPr/>
            <p:nvPr/>
          </p:nvSpPr>
          <p:spPr>
            <a:xfrm>
              <a:off x="8492825" y="41325"/>
              <a:ext cx="1073750" cy="2107950"/>
            </a:xfrm>
            <a:custGeom>
              <a:avLst/>
              <a:gdLst/>
              <a:ahLst/>
              <a:cxnLst/>
              <a:rect l="l" t="t" r="r" b="b"/>
              <a:pathLst>
                <a:path w="42950" h="84318" extrusionOk="0">
                  <a:moveTo>
                    <a:pt x="912" y="548"/>
                  </a:moveTo>
                  <a:cubicBezTo>
                    <a:pt x="1156" y="548"/>
                    <a:pt x="1368" y="578"/>
                    <a:pt x="1581" y="578"/>
                  </a:cubicBezTo>
                  <a:cubicBezTo>
                    <a:pt x="3861" y="578"/>
                    <a:pt x="6110" y="578"/>
                    <a:pt x="8390" y="608"/>
                  </a:cubicBezTo>
                  <a:cubicBezTo>
                    <a:pt x="10791" y="608"/>
                    <a:pt x="13223" y="639"/>
                    <a:pt x="15624" y="639"/>
                  </a:cubicBezTo>
                  <a:cubicBezTo>
                    <a:pt x="17873" y="669"/>
                    <a:pt x="20122" y="669"/>
                    <a:pt x="22341" y="669"/>
                  </a:cubicBezTo>
                  <a:cubicBezTo>
                    <a:pt x="24743" y="700"/>
                    <a:pt x="27113" y="700"/>
                    <a:pt x="29484" y="730"/>
                  </a:cubicBezTo>
                  <a:cubicBezTo>
                    <a:pt x="31764" y="730"/>
                    <a:pt x="34013" y="760"/>
                    <a:pt x="36293" y="760"/>
                  </a:cubicBezTo>
                  <a:cubicBezTo>
                    <a:pt x="37813" y="760"/>
                    <a:pt x="39302" y="791"/>
                    <a:pt x="40822" y="791"/>
                  </a:cubicBezTo>
                  <a:cubicBezTo>
                    <a:pt x="40761" y="882"/>
                    <a:pt x="40670" y="943"/>
                    <a:pt x="40609" y="1034"/>
                  </a:cubicBezTo>
                  <a:lnTo>
                    <a:pt x="39758" y="2037"/>
                  </a:lnTo>
                  <a:cubicBezTo>
                    <a:pt x="39667" y="2159"/>
                    <a:pt x="39576" y="2280"/>
                    <a:pt x="39515" y="2402"/>
                  </a:cubicBezTo>
                  <a:cubicBezTo>
                    <a:pt x="39515" y="2402"/>
                    <a:pt x="39515" y="2371"/>
                    <a:pt x="39515" y="2371"/>
                  </a:cubicBezTo>
                  <a:cubicBezTo>
                    <a:pt x="39515" y="2402"/>
                    <a:pt x="39485" y="2432"/>
                    <a:pt x="39485" y="2432"/>
                  </a:cubicBezTo>
                  <a:cubicBezTo>
                    <a:pt x="39485" y="2432"/>
                    <a:pt x="39485" y="2432"/>
                    <a:pt x="39515" y="2402"/>
                  </a:cubicBezTo>
                  <a:lnTo>
                    <a:pt x="39515" y="2402"/>
                  </a:lnTo>
                  <a:cubicBezTo>
                    <a:pt x="39393" y="2554"/>
                    <a:pt x="39302" y="2736"/>
                    <a:pt x="39211" y="2888"/>
                  </a:cubicBezTo>
                  <a:cubicBezTo>
                    <a:pt x="39150" y="2979"/>
                    <a:pt x="39120" y="3070"/>
                    <a:pt x="39059" y="3192"/>
                  </a:cubicBezTo>
                  <a:cubicBezTo>
                    <a:pt x="39120" y="3131"/>
                    <a:pt x="39181" y="3101"/>
                    <a:pt x="39241" y="3040"/>
                  </a:cubicBezTo>
                  <a:cubicBezTo>
                    <a:pt x="39363" y="2979"/>
                    <a:pt x="39454" y="2888"/>
                    <a:pt x="39545" y="2797"/>
                  </a:cubicBezTo>
                  <a:cubicBezTo>
                    <a:pt x="39545" y="2797"/>
                    <a:pt x="39545" y="2827"/>
                    <a:pt x="39545" y="2827"/>
                  </a:cubicBezTo>
                  <a:cubicBezTo>
                    <a:pt x="39789" y="2615"/>
                    <a:pt x="40001" y="2402"/>
                    <a:pt x="40244" y="2189"/>
                  </a:cubicBezTo>
                  <a:cubicBezTo>
                    <a:pt x="40244" y="2219"/>
                    <a:pt x="40244" y="2219"/>
                    <a:pt x="40244" y="2219"/>
                  </a:cubicBezTo>
                  <a:cubicBezTo>
                    <a:pt x="40305" y="2159"/>
                    <a:pt x="40366" y="2098"/>
                    <a:pt x="40427" y="2037"/>
                  </a:cubicBezTo>
                  <a:cubicBezTo>
                    <a:pt x="40670" y="1763"/>
                    <a:pt x="40944" y="1490"/>
                    <a:pt x="41187" y="1216"/>
                  </a:cubicBezTo>
                  <a:cubicBezTo>
                    <a:pt x="41187" y="2979"/>
                    <a:pt x="41217" y="4773"/>
                    <a:pt x="41248" y="6536"/>
                  </a:cubicBezTo>
                  <a:cubicBezTo>
                    <a:pt x="41308" y="10396"/>
                    <a:pt x="41369" y="14226"/>
                    <a:pt x="41430" y="18055"/>
                  </a:cubicBezTo>
                  <a:cubicBezTo>
                    <a:pt x="41491" y="21733"/>
                    <a:pt x="41551" y="25381"/>
                    <a:pt x="41582" y="29059"/>
                  </a:cubicBezTo>
                  <a:cubicBezTo>
                    <a:pt x="41643" y="32858"/>
                    <a:pt x="41703" y="36627"/>
                    <a:pt x="41764" y="40427"/>
                  </a:cubicBezTo>
                  <a:cubicBezTo>
                    <a:pt x="41825" y="44256"/>
                    <a:pt x="41886" y="48086"/>
                    <a:pt x="41947" y="51916"/>
                  </a:cubicBezTo>
                  <a:cubicBezTo>
                    <a:pt x="41977" y="55655"/>
                    <a:pt x="42038" y="59393"/>
                    <a:pt x="42099" y="63132"/>
                  </a:cubicBezTo>
                  <a:cubicBezTo>
                    <a:pt x="42159" y="66962"/>
                    <a:pt x="42220" y="70822"/>
                    <a:pt x="42281" y="74652"/>
                  </a:cubicBezTo>
                  <a:cubicBezTo>
                    <a:pt x="42311" y="77600"/>
                    <a:pt x="42372" y="80549"/>
                    <a:pt x="42403" y="83528"/>
                  </a:cubicBezTo>
                  <a:cubicBezTo>
                    <a:pt x="42281" y="83406"/>
                    <a:pt x="42159" y="83284"/>
                    <a:pt x="42068" y="83163"/>
                  </a:cubicBezTo>
                  <a:cubicBezTo>
                    <a:pt x="41916" y="83041"/>
                    <a:pt x="41795" y="82889"/>
                    <a:pt x="41673" y="82768"/>
                  </a:cubicBezTo>
                  <a:cubicBezTo>
                    <a:pt x="41643" y="82737"/>
                    <a:pt x="41643" y="82737"/>
                    <a:pt x="41612" y="82707"/>
                  </a:cubicBezTo>
                  <a:lnTo>
                    <a:pt x="41612" y="82707"/>
                  </a:lnTo>
                  <a:cubicBezTo>
                    <a:pt x="41612" y="82707"/>
                    <a:pt x="41612" y="82709"/>
                    <a:pt x="41613" y="82711"/>
                  </a:cubicBezTo>
                  <a:lnTo>
                    <a:pt x="41613" y="82711"/>
                  </a:lnTo>
                  <a:cubicBezTo>
                    <a:pt x="41377" y="82510"/>
                    <a:pt x="41117" y="82333"/>
                    <a:pt x="40913" y="82129"/>
                  </a:cubicBezTo>
                  <a:lnTo>
                    <a:pt x="40913" y="82129"/>
                  </a:lnTo>
                  <a:cubicBezTo>
                    <a:pt x="40913" y="82160"/>
                    <a:pt x="40913" y="82160"/>
                    <a:pt x="40944" y="82160"/>
                  </a:cubicBezTo>
                  <a:cubicBezTo>
                    <a:pt x="40913" y="82160"/>
                    <a:pt x="40913" y="82160"/>
                    <a:pt x="40883" y="82129"/>
                  </a:cubicBezTo>
                  <a:cubicBezTo>
                    <a:pt x="40852" y="82099"/>
                    <a:pt x="40852" y="82099"/>
                    <a:pt x="40852" y="82099"/>
                  </a:cubicBezTo>
                  <a:cubicBezTo>
                    <a:pt x="40761" y="82008"/>
                    <a:pt x="40670" y="81947"/>
                    <a:pt x="40579" y="81886"/>
                  </a:cubicBezTo>
                  <a:cubicBezTo>
                    <a:pt x="40579" y="81886"/>
                    <a:pt x="40579" y="81856"/>
                    <a:pt x="40548" y="81856"/>
                  </a:cubicBezTo>
                  <a:lnTo>
                    <a:pt x="40579" y="81856"/>
                  </a:lnTo>
                  <a:cubicBezTo>
                    <a:pt x="40518" y="81825"/>
                    <a:pt x="40457" y="81765"/>
                    <a:pt x="40396" y="81734"/>
                  </a:cubicBezTo>
                  <a:cubicBezTo>
                    <a:pt x="40305" y="81673"/>
                    <a:pt x="40214" y="81613"/>
                    <a:pt x="40123" y="81552"/>
                  </a:cubicBezTo>
                  <a:cubicBezTo>
                    <a:pt x="40123" y="81552"/>
                    <a:pt x="40123" y="81521"/>
                    <a:pt x="40123" y="81521"/>
                  </a:cubicBezTo>
                  <a:lnTo>
                    <a:pt x="40092" y="81521"/>
                  </a:lnTo>
                  <a:cubicBezTo>
                    <a:pt x="40062" y="81491"/>
                    <a:pt x="40032" y="81461"/>
                    <a:pt x="40001" y="81461"/>
                  </a:cubicBezTo>
                  <a:lnTo>
                    <a:pt x="40001" y="81461"/>
                  </a:lnTo>
                  <a:lnTo>
                    <a:pt x="40032" y="81491"/>
                  </a:lnTo>
                  <a:cubicBezTo>
                    <a:pt x="40092" y="81582"/>
                    <a:pt x="40153" y="81673"/>
                    <a:pt x="40214" y="81765"/>
                  </a:cubicBezTo>
                  <a:cubicBezTo>
                    <a:pt x="40244" y="81765"/>
                    <a:pt x="40244" y="81795"/>
                    <a:pt x="40244" y="81795"/>
                  </a:cubicBezTo>
                  <a:cubicBezTo>
                    <a:pt x="40336" y="81886"/>
                    <a:pt x="40396" y="81977"/>
                    <a:pt x="40457" y="82099"/>
                  </a:cubicBezTo>
                  <a:lnTo>
                    <a:pt x="40488" y="82099"/>
                  </a:lnTo>
                  <a:cubicBezTo>
                    <a:pt x="40579" y="82221"/>
                    <a:pt x="40640" y="82312"/>
                    <a:pt x="40731" y="82403"/>
                  </a:cubicBezTo>
                  <a:cubicBezTo>
                    <a:pt x="40731" y="82403"/>
                    <a:pt x="40731" y="82403"/>
                    <a:pt x="40701" y="82373"/>
                  </a:cubicBezTo>
                  <a:lnTo>
                    <a:pt x="40701" y="82373"/>
                  </a:lnTo>
                  <a:cubicBezTo>
                    <a:pt x="40822" y="82494"/>
                    <a:pt x="40913" y="82616"/>
                    <a:pt x="41004" y="82737"/>
                  </a:cubicBezTo>
                  <a:cubicBezTo>
                    <a:pt x="41096" y="82889"/>
                    <a:pt x="41217" y="83011"/>
                    <a:pt x="41339" y="83163"/>
                  </a:cubicBezTo>
                  <a:cubicBezTo>
                    <a:pt x="41339" y="83193"/>
                    <a:pt x="41369" y="83193"/>
                    <a:pt x="41369" y="83224"/>
                  </a:cubicBezTo>
                  <a:cubicBezTo>
                    <a:pt x="41551" y="83406"/>
                    <a:pt x="41734" y="83588"/>
                    <a:pt x="41947" y="83801"/>
                  </a:cubicBezTo>
                  <a:lnTo>
                    <a:pt x="40731" y="83771"/>
                  </a:lnTo>
                  <a:cubicBezTo>
                    <a:pt x="38451" y="83740"/>
                    <a:pt x="36202" y="83680"/>
                    <a:pt x="33953" y="83649"/>
                  </a:cubicBezTo>
                  <a:cubicBezTo>
                    <a:pt x="31612" y="83588"/>
                    <a:pt x="29272" y="83528"/>
                    <a:pt x="26931" y="83497"/>
                  </a:cubicBezTo>
                  <a:cubicBezTo>
                    <a:pt x="24621" y="83436"/>
                    <a:pt x="22281" y="83406"/>
                    <a:pt x="19971" y="83345"/>
                  </a:cubicBezTo>
                  <a:lnTo>
                    <a:pt x="13223" y="83224"/>
                  </a:lnTo>
                  <a:cubicBezTo>
                    <a:pt x="10913" y="83163"/>
                    <a:pt x="8572" y="83102"/>
                    <a:pt x="6232" y="83072"/>
                  </a:cubicBezTo>
                  <a:cubicBezTo>
                    <a:pt x="4651" y="83041"/>
                    <a:pt x="3040" y="83011"/>
                    <a:pt x="1429" y="82980"/>
                  </a:cubicBezTo>
                  <a:cubicBezTo>
                    <a:pt x="1581" y="82828"/>
                    <a:pt x="1733" y="82676"/>
                    <a:pt x="1915" y="82524"/>
                  </a:cubicBezTo>
                  <a:cubicBezTo>
                    <a:pt x="2128" y="82312"/>
                    <a:pt x="2341" y="82099"/>
                    <a:pt x="2554" y="81886"/>
                  </a:cubicBezTo>
                  <a:cubicBezTo>
                    <a:pt x="2584" y="81856"/>
                    <a:pt x="2615" y="81825"/>
                    <a:pt x="2645" y="81765"/>
                  </a:cubicBezTo>
                  <a:cubicBezTo>
                    <a:pt x="2767" y="81613"/>
                    <a:pt x="2919" y="81461"/>
                    <a:pt x="3040" y="81309"/>
                  </a:cubicBezTo>
                  <a:cubicBezTo>
                    <a:pt x="3131" y="81187"/>
                    <a:pt x="3192" y="81096"/>
                    <a:pt x="3283" y="81005"/>
                  </a:cubicBezTo>
                  <a:cubicBezTo>
                    <a:pt x="3283" y="80974"/>
                    <a:pt x="3314" y="80974"/>
                    <a:pt x="3314" y="80974"/>
                  </a:cubicBezTo>
                  <a:cubicBezTo>
                    <a:pt x="3314" y="80944"/>
                    <a:pt x="3344" y="80914"/>
                    <a:pt x="3374" y="80914"/>
                  </a:cubicBezTo>
                  <a:cubicBezTo>
                    <a:pt x="3374" y="80914"/>
                    <a:pt x="3374" y="80914"/>
                    <a:pt x="3374" y="80883"/>
                  </a:cubicBezTo>
                  <a:cubicBezTo>
                    <a:pt x="3374" y="80883"/>
                    <a:pt x="3374" y="80853"/>
                    <a:pt x="3374" y="80853"/>
                  </a:cubicBezTo>
                  <a:cubicBezTo>
                    <a:pt x="3526" y="80701"/>
                    <a:pt x="3618" y="80549"/>
                    <a:pt x="3739" y="80366"/>
                  </a:cubicBezTo>
                  <a:lnTo>
                    <a:pt x="3739" y="80366"/>
                  </a:lnTo>
                  <a:cubicBezTo>
                    <a:pt x="3587" y="80458"/>
                    <a:pt x="3466" y="80518"/>
                    <a:pt x="3344" y="80610"/>
                  </a:cubicBezTo>
                  <a:cubicBezTo>
                    <a:pt x="3314" y="80640"/>
                    <a:pt x="3253" y="80670"/>
                    <a:pt x="3222" y="80701"/>
                  </a:cubicBezTo>
                  <a:cubicBezTo>
                    <a:pt x="3131" y="80762"/>
                    <a:pt x="3010" y="80853"/>
                    <a:pt x="2888" y="80944"/>
                  </a:cubicBezTo>
                  <a:lnTo>
                    <a:pt x="2919" y="80914"/>
                  </a:lnTo>
                  <a:lnTo>
                    <a:pt x="2919" y="80914"/>
                  </a:lnTo>
                  <a:cubicBezTo>
                    <a:pt x="2797" y="81005"/>
                    <a:pt x="2706" y="81096"/>
                    <a:pt x="2584" y="81187"/>
                  </a:cubicBezTo>
                  <a:cubicBezTo>
                    <a:pt x="2432" y="81309"/>
                    <a:pt x="2311" y="81430"/>
                    <a:pt x="2159" y="81552"/>
                  </a:cubicBezTo>
                  <a:cubicBezTo>
                    <a:pt x="2189" y="81522"/>
                    <a:pt x="2189" y="81521"/>
                    <a:pt x="2189" y="81521"/>
                  </a:cubicBezTo>
                  <a:lnTo>
                    <a:pt x="2189" y="81521"/>
                  </a:lnTo>
                  <a:cubicBezTo>
                    <a:pt x="2098" y="81582"/>
                    <a:pt x="2037" y="81643"/>
                    <a:pt x="1946" y="81704"/>
                  </a:cubicBezTo>
                  <a:cubicBezTo>
                    <a:pt x="1946" y="81734"/>
                    <a:pt x="1915" y="81765"/>
                    <a:pt x="1885" y="81765"/>
                  </a:cubicBezTo>
                  <a:cubicBezTo>
                    <a:pt x="1642" y="82038"/>
                    <a:pt x="1368" y="82281"/>
                    <a:pt x="1095" y="82524"/>
                  </a:cubicBezTo>
                  <a:cubicBezTo>
                    <a:pt x="1095" y="81278"/>
                    <a:pt x="1095" y="80002"/>
                    <a:pt x="1095" y="78725"/>
                  </a:cubicBezTo>
                  <a:cubicBezTo>
                    <a:pt x="1064" y="75047"/>
                    <a:pt x="1034" y="71369"/>
                    <a:pt x="1004" y="67691"/>
                  </a:cubicBezTo>
                  <a:lnTo>
                    <a:pt x="912" y="56445"/>
                  </a:lnTo>
                  <a:cubicBezTo>
                    <a:pt x="882" y="52554"/>
                    <a:pt x="852" y="48664"/>
                    <a:pt x="852" y="44773"/>
                  </a:cubicBezTo>
                  <a:lnTo>
                    <a:pt x="760" y="33709"/>
                  </a:lnTo>
                  <a:cubicBezTo>
                    <a:pt x="730" y="29940"/>
                    <a:pt x="700" y="26201"/>
                    <a:pt x="669" y="22463"/>
                  </a:cubicBezTo>
                  <a:cubicBezTo>
                    <a:pt x="639" y="18633"/>
                    <a:pt x="639" y="14803"/>
                    <a:pt x="608" y="10973"/>
                  </a:cubicBezTo>
                  <a:cubicBezTo>
                    <a:pt x="578" y="7630"/>
                    <a:pt x="548" y="4256"/>
                    <a:pt x="517" y="912"/>
                  </a:cubicBezTo>
                  <a:lnTo>
                    <a:pt x="517" y="912"/>
                  </a:lnTo>
                  <a:cubicBezTo>
                    <a:pt x="669" y="1034"/>
                    <a:pt x="791" y="1186"/>
                    <a:pt x="943" y="1338"/>
                  </a:cubicBezTo>
                  <a:cubicBezTo>
                    <a:pt x="1125" y="1520"/>
                    <a:pt x="1338" y="1733"/>
                    <a:pt x="1551" y="1946"/>
                  </a:cubicBezTo>
                  <a:cubicBezTo>
                    <a:pt x="1642" y="2007"/>
                    <a:pt x="1763" y="2098"/>
                    <a:pt x="1885" y="2189"/>
                  </a:cubicBezTo>
                  <a:cubicBezTo>
                    <a:pt x="2067" y="2341"/>
                    <a:pt x="2280" y="2463"/>
                    <a:pt x="2493" y="2615"/>
                  </a:cubicBezTo>
                  <a:lnTo>
                    <a:pt x="2463" y="2615"/>
                  </a:lnTo>
                  <a:cubicBezTo>
                    <a:pt x="2584" y="2675"/>
                    <a:pt x="2675" y="2766"/>
                    <a:pt x="2767" y="2827"/>
                  </a:cubicBezTo>
                  <a:cubicBezTo>
                    <a:pt x="2858" y="2888"/>
                    <a:pt x="2979" y="2949"/>
                    <a:pt x="3070" y="3040"/>
                  </a:cubicBezTo>
                  <a:cubicBezTo>
                    <a:pt x="3010" y="2949"/>
                    <a:pt x="2949" y="2888"/>
                    <a:pt x="2888" y="2797"/>
                  </a:cubicBezTo>
                  <a:lnTo>
                    <a:pt x="2888" y="2766"/>
                  </a:lnTo>
                  <a:lnTo>
                    <a:pt x="2609" y="2432"/>
                  </a:lnTo>
                  <a:lnTo>
                    <a:pt x="2609" y="2432"/>
                  </a:lnTo>
                  <a:cubicBezTo>
                    <a:pt x="2612" y="2432"/>
                    <a:pt x="2615" y="2432"/>
                    <a:pt x="2615" y="2432"/>
                  </a:cubicBezTo>
                  <a:cubicBezTo>
                    <a:pt x="2311" y="2037"/>
                    <a:pt x="1976" y="1672"/>
                    <a:pt x="1642" y="1308"/>
                  </a:cubicBezTo>
                  <a:cubicBezTo>
                    <a:pt x="1399" y="1064"/>
                    <a:pt x="1156" y="791"/>
                    <a:pt x="912" y="548"/>
                  </a:cubicBezTo>
                  <a:close/>
                  <a:moveTo>
                    <a:pt x="517" y="1"/>
                  </a:moveTo>
                  <a:cubicBezTo>
                    <a:pt x="365" y="31"/>
                    <a:pt x="183" y="31"/>
                    <a:pt x="1" y="31"/>
                  </a:cubicBezTo>
                  <a:cubicBezTo>
                    <a:pt x="1" y="122"/>
                    <a:pt x="1" y="213"/>
                    <a:pt x="1" y="304"/>
                  </a:cubicBezTo>
                  <a:lnTo>
                    <a:pt x="1" y="396"/>
                  </a:lnTo>
                  <a:cubicBezTo>
                    <a:pt x="1" y="578"/>
                    <a:pt x="1" y="730"/>
                    <a:pt x="1" y="912"/>
                  </a:cubicBezTo>
                  <a:cubicBezTo>
                    <a:pt x="31" y="2918"/>
                    <a:pt x="31" y="4955"/>
                    <a:pt x="61" y="6991"/>
                  </a:cubicBezTo>
                  <a:cubicBezTo>
                    <a:pt x="61" y="10821"/>
                    <a:pt x="92" y="14651"/>
                    <a:pt x="122" y="18511"/>
                  </a:cubicBezTo>
                  <a:cubicBezTo>
                    <a:pt x="153" y="22280"/>
                    <a:pt x="183" y="26050"/>
                    <a:pt x="213" y="29819"/>
                  </a:cubicBezTo>
                  <a:cubicBezTo>
                    <a:pt x="244" y="33527"/>
                    <a:pt x="274" y="37235"/>
                    <a:pt x="304" y="40943"/>
                  </a:cubicBezTo>
                  <a:cubicBezTo>
                    <a:pt x="335" y="44621"/>
                    <a:pt x="335" y="48299"/>
                    <a:pt x="365" y="51977"/>
                  </a:cubicBezTo>
                  <a:cubicBezTo>
                    <a:pt x="396" y="55837"/>
                    <a:pt x="426" y="59667"/>
                    <a:pt x="456" y="63497"/>
                  </a:cubicBezTo>
                  <a:cubicBezTo>
                    <a:pt x="487" y="67296"/>
                    <a:pt x="517" y="71065"/>
                    <a:pt x="548" y="74865"/>
                  </a:cubicBezTo>
                  <a:cubicBezTo>
                    <a:pt x="548" y="77540"/>
                    <a:pt x="578" y="80245"/>
                    <a:pt x="608" y="82950"/>
                  </a:cubicBezTo>
                  <a:lnTo>
                    <a:pt x="578" y="82950"/>
                  </a:lnTo>
                  <a:cubicBezTo>
                    <a:pt x="578" y="82980"/>
                    <a:pt x="578" y="83011"/>
                    <a:pt x="578" y="83041"/>
                  </a:cubicBezTo>
                  <a:cubicBezTo>
                    <a:pt x="608" y="83163"/>
                    <a:pt x="608" y="83284"/>
                    <a:pt x="608" y="83406"/>
                  </a:cubicBezTo>
                  <a:cubicBezTo>
                    <a:pt x="608" y="83406"/>
                    <a:pt x="608" y="83436"/>
                    <a:pt x="608" y="83467"/>
                  </a:cubicBezTo>
                  <a:lnTo>
                    <a:pt x="608" y="83497"/>
                  </a:lnTo>
                  <a:lnTo>
                    <a:pt x="1125" y="83497"/>
                  </a:lnTo>
                  <a:lnTo>
                    <a:pt x="1125" y="83467"/>
                  </a:lnTo>
                  <a:cubicBezTo>
                    <a:pt x="1733" y="83467"/>
                    <a:pt x="2341" y="83497"/>
                    <a:pt x="2919" y="83497"/>
                  </a:cubicBezTo>
                  <a:lnTo>
                    <a:pt x="9697" y="83649"/>
                  </a:lnTo>
                  <a:cubicBezTo>
                    <a:pt x="11976" y="83680"/>
                    <a:pt x="14256" y="83740"/>
                    <a:pt x="16505" y="83771"/>
                  </a:cubicBezTo>
                  <a:cubicBezTo>
                    <a:pt x="18846" y="83831"/>
                    <a:pt x="21156" y="83862"/>
                    <a:pt x="23466" y="83923"/>
                  </a:cubicBezTo>
                  <a:cubicBezTo>
                    <a:pt x="25806" y="83953"/>
                    <a:pt x="28147" y="84014"/>
                    <a:pt x="30487" y="84075"/>
                  </a:cubicBezTo>
                  <a:cubicBezTo>
                    <a:pt x="32797" y="84105"/>
                    <a:pt x="35108" y="84166"/>
                    <a:pt x="37448" y="84196"/>
                  </a:cubicBezTo>
                  <a:cubicBezTo>
                    <a:pt x="39029" y="84227"/>
                    <a:pt x="40640" y="84257"/>
                    <a:pt x="42251" y="84287"/>
                  </a:cubicBezTo>
                  <a:lnTo>
                    <a:pt x="42494" y="84287"/>
                  </a:lnTo>
                  <a:cubicBezTo>
                    <a:pt x="42524" y="84287"/>
                    <a:pt x="42524" y="84287"/>
                    <a:pt x="42555" y="84318"/>
                  </a:cubicBezTo>
                  <a:lnTo>
                    <a:pt x="42919" y="84318"/>
                  </a:lnTo>
                  <a:cubicBezTo>
                    <a:pt x="42919" y="84166"/>
                    <a:pt x="42919" y="84014"/>
                    <a:pt x="42919" y="83862"/>
                  </a:cubicBezTo>
                  <a:lnTo>
                    <a:pt x="42919" y="83831"/>
                  </a:lnTo>
                  <a:cubicBezTo>
                    <a:pt x="42919" y="83831"/>
                    <a:pt x="42919" y="83801"/>
                    <a:pt x="42919" y="83801"/>
                  </a:cubicBezTo>
                  <a:cubicBezTo>
                    <a:pt x="42919" y="83771"/>
                    <a:pt x="42919" y="83710"/>
                    <a:pt x="42950" y="83649"/>
                  </a:cubicBezTo>
                  <a:cubicBezTo>
                    <a:pt x="42919" y="82008"/>
                    <a:pt x="42889" y="80336"/>
                    <a:pt x="42858" y="78695"/>
                  </a:cubicBezTo>
                  <a:cubicBezTo>
                    <a:pt x="42798" y="74895"/>
                    <a:pt x="42737" y="71096"/>
                    <a:pt x="42676" y="67266"/>
                  </a:cubicBezTo>
                  <a:cubicBezTo>
                    <a:pt x="42646" y="65412"/>
                    <a:pt x="42615" y="63558"/>
                    <a:pt x="42615" y="61704"/>
                  </a:cubicBezTo>
                  <a:cubicBezTo>
                    <a:pt x="42585" y="59789"/>
                    <a:pt x="42555" y="57904"/>
                    <a:pt x="42524" y="55989"/>
                  </a:cubicBezTo>
                  <a:cubicBezTo>
                    <a:pt x="42494" y="54165"/>
                    <a:pt x="42463" y="52372"/>
                    <a:pt x="42433" y="50548"/>
                  </a:cubicBezTo>
                  <a:cubicBezTo>
                    <a:pt x="42403" y="48664"/>
                    <a:pt x="42372" y="46749"/>
                    <a:pt x="42342" y="44864"/>
                  </a:cubicBezTo>
                  <a:cubicBezTo>
                    <a:pt x="42281" y="41065"/>
                    <a:pt x="42251" y="37265"/>
                    <a:pt x="42190" y="33466"/>
                  </a:cubicBezTo>
                  <a:cubicBezTo>
                    <a:pt x="42129" y="29636"/>
                    <a:pt x="42068" y="25776"/>
                    <a:pt x="42007" y="21946"/>
                  </a:cubicBezTo>
                  <a:cubicBezTo>
                    <a:pt x="41947" y="18268"/>
                    <a:pt x="41886" y="14621"/>
                    <a:pt x="41855" y="10973"/>
                  </a:cubicBezTo>
                  <a:cubicBezTo>
                    <a:pt x="41795" y="7599"/>
                    <a:pt x="41734" y="4195"/>
                    <a:pt x="41703" y="791"/>
                  </a:cubicBezTo>
                  <a:cubicBezTo>
                    <a:pt x="41703" y="730"/>
                    <a:pt x="41703" y="669"/>
                    <a:pt x="41703" y="608"/>
                  </a:cubicBezTo>
                  <a:cubicBezTo>
                    <a:pt x="41703" y="487"/>
                    <a:pt x="41703" y="396"/>
                    <a:pt x="41703" y="274"/>
                  </a:cubicBezTo>
                  <a:cubicBezTo>
                    <a:pt x="41643" y="274"/>
                    <a:pt x="41612" y="244"/>
                    <a:pt x="41551" y="244"/>
                  </a:cubicBezTo>
                  <a:lnTo>
                    <a:pt x="41217" y="244"/>
                  </a:lnTo>
                  <a:cubicBezTo>
                    <a:pt x="41187" y="244"/>
                    <a:pt x="41187" y="213"/>
                    <a:pt x="41156" y="213"/>
                  </a:cubicBezTo>
                  <a:lnTo>
                    <a:pt x="41156" y="274"/>
                  </a:lnTo>
                  <a:lnTo>
                    <a:pt x="40883" y="274"/>
                  </a:lnTo>
                  <a:cubicBezTo>
                    <a:pt x="38573" y="244"/>
                    <a:pt x="36263" y="244"/>
                    <a:pt x="33953" y="244"/>
                  </a:cubicBezTo>
                  <a:cubicBezTo>
                    <a:pt x="31703" y="213"/>
                    <a:pt x="29454" y="213"/>
                    <a:pt x="27235" y="183"/>
                  </a:cubicBezTo>
                  <a:cubicBezTo>
                    <a:pt x="24925" y="183"/>
                    <a:pt x="22615" y="152"/>
                    <a:pt x="20305" y="152"/>
                  </a:cubicBezTo>
                  <a:cubicBezTo>
                    <a:pt x="17873" y="122"/>
                    <a:pt x="15442" y="122"/>
                    <a:pt x="13010" y="122"/>
                  </a:cubicBezTo>
                  <a:cubicBezTo>
                    <a:pt x="10761" y="92"/>
                    <a:pt x="8511" y="92"/>
                    <a:pt x="6232" y="61"/>
                  </a:cubicBezTo>
                  <a:cubicBezTo>
                    <a:pt x="4347" y="61"/>
                    <a:pt x="2432" y="31"/>
                    <a:pt x="517" y="31"/>
                  </a:cubicBezTo>
                  <a:lnTo>
                    <a:pt x="5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596;p64">
              <a:extLst>
                <a:ext uri="{FF2B5EF4-FFF2-40B4-BE49-F238E27FC236}">
                  <a16:creationId xmlns:a16="http://schemas.microsoft.com/office/drawing/2014/main" id="{76744E32-69E1-739F-F1C9-EC3FAB04CFB3}"/>
                </a:ext>
              </a:extLst>
            </p:cNvPr>
            <p:cNvSpPr/>
            <p:nvPr/>
          </p:nvSpPr>
          <p:spPr>
            <a:xfrm>
              <a:off x="8586300" y="134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597;p64">
              <a:extLst>
                <a:ext uri="{FF2B5EF4-FFF2-40B4-BE49-F238E27FC236}">
                  <a16:creationId xmlns:a16="http://schemas.microsoft.com/office/drawing/2014/main" id="{9BF11302-7FFC-1F88-14E1-C2B926EC5656}"/>
                </a:ext>
              </a:extLst>
            </p:cNvPr>
            <p:cNvSpPr/>
            <p:nvPr/>
          </p:nvSpPr>
          <p:spPr>
            <a:xfrm>
              <a:off x="8603000" y="158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598;p64">
              <a:extLst>
                <a:ext uri="{FF2B5EF4-FFF2-40B4-BE49-F238E27FC236}">
                  <a16:creationId xmlns:a16="http://schemas.microsoft.com/office/drawing/2014/main" id="{AE4BAA74-ABA2-F76B-4924-0EA5805BE8C9}"/>
                </a:ext>
              </a:extLst>
            </p:cNvPr>
            <p:cNvSpPr/>
            <p:nvPr/>
          </p:nvSpPr>
          <p:spPr>
            <a:xfrm>
              <a:off x="9451050" y="143150"/>
              <a:ext cx="25" cy="775"/>
            </a:xfrm>
            <a:custGeom>
              <a:avLst/>
              <a:gdLst/>
              <a:ahLst/>
              <a:cxnLst/>
              <a:rect l="l" t="t" r="r" b="b"/>
              <a:pathLst>
                <a:path w="1" h="31" extrusionOk="0">
                  <a:moveTo>
                    <a:pt x="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599;p64">
              <a:extLst>
                <a:ext uri="{FF2B5EF4-FFF2-40B4-BE49-F238E27FC236}">
                  <a16:creationId xmlns:a16="http://schemas.microsoft.com/office/drawing/2014/main" id="{B7144357-F6E9-3DDA-06A8-C44B6E6E14B1}"/>
                </a:ext>
              </a:extLst>
            </p:cNvPr>
            <p:cNvSpPr/>
            <p:nvPr/>
          </p:nvSpPr>
          <p:spPr>
            <a:xfrm>
              <a:off x="9514125" y="209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600;p64">
              <a:extLst>
                <a:ext uri="{FF2B5EF4-FFF2-40B4-BE49-F238E27FC236}">
                  <a16:creationId xmlns:a16="http://schemas.microsoft.com/office/drawing/2014/main" id="{1B34E4DA-3C09-BFED-2ACB-EA16A271C72D}"/>
                </a:ext>
              </a:extLst>
            </p:cNvPr>
            <p:cNvSpPr/>
            <p:nvPr/>
          </p:nvSpPr>
          <p:spPr>
            <a:xfrm>
              <a:off x="9498175" y="2085425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0" y="31"/>
                  </a:moveTo>
                  <a:cubicBezTo>
                    <a:pt x="3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30" y="1"/>
                    <a:pt x="30" y="3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601;p64">
              <a:extLst>
                <a:ext uri="{FF2B5EF4-FFF2-40B4-BE49-F238E27FC236}">
                  <a16:creationId xmlns:a16="http://schemas.microsoft.com/office/drawing/2014/main" id="{047A1C9C-25E7-2007-81F6-38F5577A2E25}"/>
                </a:ext>
              </a:extLst>
            </p:cNvPr>
            <p:cNvSpPr/>
            <p:nvPr/>
          </p:nvSpPr>
          <p:spPr>
            <a:xfrm>
              <a:off x="9501975" y="2084675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0" y="0"/>
                  </a:moveTo>
                  <a:cubicBezTo>
                    <a:pt x="30" y="0"/>
                    <a:pt x="30" y="0"/>
                    <a:pt x="30" y="31"/>
                  </a:cubicBezTo>
                  <a:cubicBezTo>
                    <a:pt x="30" y="31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602;p64">
              <a:extLst>
                <a:ext uri="{FF2B5EF4-FFF2-40B4-BE49-F238E27FC236}">
                  <a16:creationId xmlns:a16="http://schemas.microsoft.com/office/drawing/2014/main" id="{F7B60180-8977-E4F7-D0E2-989577611A45}"/>
                </a:ext>
              </a:extLst>
            </p:cNvPr>
            <p:cNvSpPr/>
            <p:nvPr/>
          </p:nvSpPr>
          <p:spPr>
            <a:xfrm>
              <a:off x="9504250" y="209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603;p64">
              <a:extLst>
                <a:ext uri="{FF2B5EF4-FFF2-40B4-BE49-F238E27FC236}">
                  <a16:creationId xmlns:a16="http://schemas.microsoft.com/office/drawing/2014/main" id="{D865690D-7B47-D07A-47C4-3230E37B5EEE}"/>
                </a:ext>
              </a:extLst>
            </p:cNvPr>
            <p:cNvSpPr/>
            <p:nvPr/>
          </p:nvSpPr>
          <p:spPr>
            <a:xfrm>
              <a:off x="9504250" y="2093775"/>
              <a:ext cx="775" cy="25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31" y="1"/>
                  </a:moveTo>
                  <a:cubicBezTo>
                    <a:pt x="31" y="1"/>
                    <a:pt x="31" y="1"/>
                    <a:pt x="0" y="1"/>
                  </a:cubicBezTo>
                  <a:lnTo>
                    <a:pt x="0" y="1"/>
                  </a:ln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604;p64">
              <a:extLst>
                <a:ext uri="{FF2B5EF4-FFF2-40B4-BE49-F238E27FC236}">
                  <a16:creationId xmlns:a16="http://schemas.microsoft.com/office/drawing/2014/main" id="{1A758A04-2CCF-2E9E-AD6F-651C8FBEA776}"/>
                </a:ext>
              </a:extLst>
            </p:cNvPr>
            <p:cNvSpPr/>
            <p:nvPr/>
          </p:nvSpPr>
          <p:spPr>
            <a:xfrm>
              <a:off x="8585525" y="132500"/>
              <a:ext cx="889100" cy="1924075"/>
            </a:xfrm>
            <a:custGeom>
              <a:avLst/>
              <a:gdLst/>
              <a:ahLst/>
              <a:cxnLst/>
              <a:rect l="l" t="t" r="r" b="b"/>
              <a:pathLst>
                <a:path w="35564" h="76963" extrusionOk="0">
                  <a:moveTo>
                    <a:pt x="700" y="1004"/>
                  </a:moveTo>
                  <a:cubicBezTo>
                    <a:pt x="700" y="1004"/>
                    <a:pt x="700" y="1034"/>
                    <a:pt x="730" y="1034"/>
                  </a:cubicBezTo>
                  <a:cubicBezTo>
                    <a:pt x="700" y="1004"/>
                    <a:pt x="700" y="1004"/>
                    <a:pt x="700" y="1004"/>
                  </a:cubicBezTo>
                  <a:close/>
                  <a:moveTo>
                    <a:pt x="16757" y="29363"/>
                  </a:moveTo>
                  <a:cubicBezTo>
                    <a:pt x="16762" y="29373"/>
                    <a:pt x="16769" y="29383"/>
                    <a:pt x="16779" y="29393"/>
                  </a:cubicBezTo>
                  <a:cubicBezTo>
                    <a:pt x="16779" y="29366"/>
                    <a:pt x="16779" y="29363"/>
                    <a:pt x="16757" y="29363"/>
                  </a:cubicBezTo>
                  <a:close/>
                  <a:moveTo>
                    <a:pt x="12189" y="21491"/>
                  </a:moveTo>
                  <a:lnTo>
                    <a:pt x="12189" y="21491"/>
                  </a:lnTo>
                  <a:cubicBezTo>
                    <a:pt x="15928" y="22950"/>
                    <a:pt x="18603" y="26871"/>
                    <a:pt x="18664" y="30883"/>
                  </a:cubicBezTo>
                  <a:cubicBezTo>
                    <a:pt x="18419" y="30838"/>
                    <a:pt x="18158" y="30810"/>
                    <a:pt x="17893" y="30810"/>
                  </a:cubicBezTo>
                  <a:cubicBezTo>
                    <a:pt x="17795" y="30810"/>
                    <a:pt x="17698" y="30814"/>
                    <a:pt x="17600" y="30822"/>
                  </a:cubicBezTo>
                  <a:cubicBezTo>
                    <a:pt x="17570" y="30609"/>
                    <a:pt x="17387" y="30397"/>
                    <a:pt x="17266" y="30214"/>
                  </a:cubicBezTo>
                  <a:cubicBezTo>
                    <a:pt x="17235" y="30153"/>
                    <a:pt x="17205" y="30093"/>
                    <a:pt x="17174" y="30032"/>
                  </a:cubicBezTo>
                  <a:cubicBezTo>
                    <a:pt x="17053" y="29789"/>
                    <a:pt x="16901" y="29576"/>
                    <a:pt x="16749" y="29363"/>
                  </a:cubicBezTo>
                  <a:cubicBezTo>
                    <a:pt x="16752" y="29363"/>
                    <a:pt x="16754" y="29363"/>
                    <a:pt x="16757" y="29363"/>
                  </a:cubicBezTo>
                  <a:lnTo>
                    <a:pt x="16757" y="29363"/>
                  </a:lnTo>
                  <a:cubicBezTo>
                    <a:pt x="16745" y="29343"/>
                    <a:pt x="16739" y="29323"/>
                    <a:pt x="16719" y="29302"/>
                  </a:cubicBezTo>
                  <a:lnTo>
                    <a:pt x="16719" y="29302"/>
                  </a:lnTo>
                  <a:cubicBezTo>
                    <a:pt x="16749" y="29333"/>
                    <a:pt x="16749" y="29333"/>
                    <a:pt x="16749" y="29333"/>
                  </a:cubicBezTo>
                  <a:lnTo>
                    <a:pt x="16749" y="29333"/>
                  </a:lnTo>
                  <a:cubicBezTo>
                    <a:pt x="16718" y="29302"/>
                    <a:pt x="16718" y="29272"/>
                    <a:pt x="16688" y="29242"/>
                  </a:cubicBezTo>
                  <a:lnTo>
                    <a:pt x="16688" y="29242"/>
                  </a:lnTo>
                  <a:cubicBezTo>
                    <a:pt x="16718" y="29272"/>
                    <a:pt x="16718" y="29272"/>
                    <a:pt x="16718" y="29272"/>
                  </a:cubicBezTo>
                  <a:cubicBezTo>
                    <a:pt x="16566" y="29059"/>
                    <a:pt x="16414" y="28877"/>
                    <a:pt x="16263" y="28694"/>
                  </a:cubicBezTo>
                  <a:cubicBezTo>
                    <a:pt x="16141" y="28542"/>
                    <a:pt x="15989" y="28360"/>
                    <a:pt x="15867" y="28208"/>
                  </a:cubicBezTo>
                  <a:lnTo>
                    <a:pt x="15867" y="28238"/>
                  </a:lnTo>
                  <a:cubicBezTo>
                    <a:pt x="15837" y="28208"/>
                    <a:pt x="15837" y="28178"/>
                    <a:pt x="15807" y="28178"/>
                  </a:cubicBezTo>
                  <a:cubicBezTo>
                    <a:pt x="15746" y="28117"/>
                    <a:pt x="15655" y="28026"/>
                    <a:pt x="15563" y="27965"/>
                  </a:cubicBezTo>
                  <a:lnTo>
                    <a:pt x="15563" y="27965"/>
                  </a:lnTo>
                  <a:cubicBezTo>
                    <a:pt x="16080" y="28938"/>
                    <a:pt x="16566" y="29941"/>
                    <a:pt x="17053" y="30913"/>
                  </a:cubicBezTo>
                  <a:cubicBezTo>
                    <a:pt x="16840" y="30974"/>
                    <a:pt x="16627" y="31065"/>
                    <a:pt x="16445" y="31187"/>
                  </a:cubicBezTo>
                  <a:cubicBezTo>
                    <a:pt x="16323" y="31278"/>
                    <a:pt x="16202" y="31339"/>
                    <a:pt x="16111" y="31430"/>
                  </a:cubicBezTo>
                  <a:cubicBezTo>
                    <a:pt x="16080" y="31400"/>
                    <a:pt x="16080" y="31369"/>
                    <a:pt x="16050" y="31339"/>
                  </a:cubicBezTo>
                  <a:cubicBezTo>
                    <a:pt x="14074" y="28998"/>
                    <a:pt x="11855" y="24713"/>
                    <a:pt x="12189" y="21491"/>
                  </a:cubicBezTo>
                  <a:close/>
                  <a:moveTo>
                    <a:pt x="26719" y="24530"/>
                  </a:moveTo>
                  <a:cubicBezTo>
                    <a:pt x="26415" y="28178"/>
                    <a:pt x="23983" y="32311"/>
                    <a:pt x="20457" y="33497"/>
                  </a:cubicBezTo>
                  <a:cubicBezTo>
                    <a:pt x="20366" y="33527"/>
                    <a:pt x="20244" y="33527"/>
                    <a:pt x="20123" y="33558"/>
                  </a:cubicBezTo>
                  <a:cubicBezTo>
                    <a:pt x="20184" y="33223"/>
                    <a:pt x="20184" y="32889"/>
                    <a:pt x="20123" y="32555"/>
                  </a:cubicBezTo>
                  <a:cubicBezTo>
                    <a:pt x="20184" y="32524"/>
                    <a:pt x="20244" y="32463"/>
                    <a:pt x="20305" y="32403"/>
                  </a:cubicBezTo>
                  <a:cubicBezTo>
                    <a:pt x="20427" y="32311"/>
                    <a:pt x="20518" y="32220"/>
                    <a:pt x="20639" y="32159"/>
                  </a:cubicBezTo>
                  <a:cubicBezTo>
                    <a:pt x="20670" y="32099"/>
                    <a:pt x="20731" y="32068"/>
                    <a:pt x="20761" y="32008"/>
                  </a:cubicBezTo>
                  <a:cubicBezTo>
                    <a:pt x="20883" y="31856"/>
                    <a:pt x="21035" y="31734"/>
                    <a:pt x="21156" y="31582"/>
                  </a:cubicBezTo>
                  <a:lnTo>
                    <a:pt x="21156" y="31582"/>
                  </a:lnTo>
                  <a:cubicBezTo>
                    <a:pt x="21156" y="31582"/>
                    <a:pt x="21151" y="31582"/>
                    <a:pt x="21145" y="31584"/>
                  </a:cubicBezTo>
                  <a:lnTo>
                    <a:pt x="21145" y="31584"/>
                  </a:lnTo>
                  <a:cubicBezTo>
                    <a:pt x="21263" y="31414"/>
                    <a:pt x="21407" y="31270"/>
                    <a:pt x="21551" y="31126"/>
                  </a:cubicBezTo>
                  <a:cubicBezTo>
                    <a:pt x="21582" y="31065"/>
                    <a:pt x="21643" y="31004"/>
                    <a:pt x="21673" y="30974"/>
                  </a:cubicBezTo>
                  <a:lnTo>
                    <a:pt x="21673" y="30944"/>
                  </a:lnTo>
                  <a:lnTo>
                    <a:pt x="21703" y="30944"/>
                  </a:lnTo>
                  <a:cubicBezTo>
                    <a:pt x="21703" y="30913"/>
                    <a:pt x="21703" y="30913"/>
                    <a:pt x="21703" y="30913"/>
                  </a:cubicBezTo>
                  <a:cubicBezTo>
                    <a:pt x="21734" y="30913"/>
                    <a:pt x="21734" y="30913"/>
                    <a:pt x="21734" y="30883"/>
                  </a:cubicBezTo>
                  <a:cubicBezTo>
                    <a:pt x="21886" y="30701"/>
                    <a:pt x="22007" y="30488"/>
                    <a:pt x="22129" y="30305"/>
                  </a:cubicBezTo>
                  <a:lnTo>
                    <a:pt x="22129" y="30305"/>
                  </a:lnTo>
                  <a:cubicBezTo>
                    <a:pt x="22129" y="30305"/>
                    <a:pt x="22128" y="30306"/>
                    <a:pt x="22098" y="30336"/>
                  </a:cubicBezTo>
                  <a:cubicBezTo>
                    <a:pt x="22129" y="30305"/>
                    <a:pt x="22129" y="30275"/>
                    <a:pt x="22159" y="30245"/>
                  </a:cubicBezTo>
                  <a:lnTo>
                    <a:pt x="22159" y="30245"/>
                  </a:lnTo>
                  <a:cubicBezTo>
                    <a:pt x="21460" y="30792"/>
                    <a:pt x="20852" y="31339"/>
                    <a:pt x="20153" y="31886"/>
                  </a:cubicBezTo>
                  <a:cubicBezTo>
                    <a:pt x="20092" y="31916"/>
                    <a:pt x="20032" y="31977"/>
                    <a:pt x="19971" y="32008"/>
                  </a:cubicBezTo>
                  <a:cubicBezTo>
                    <a:pt x="19849" y="31734"/>
                    <a:pt x="19697" y="31491"/>
                    <a:pt x="19484" y="31278"/>
                  </a:cubicBezTo>
                  <a:cubicBezTo>
                    <a:pt x="19636" y="31156"/>
                    <a:pt x="19728" y="30883"/>
                    <a:pt x="19819" y="30731"/>
                  </a:cubicBezTo>
                  <a:cubicBezTo>
                    <a:pt x="21399" y="28421"/>
                    <a:pt x="23922" y="25472"/>
                    <a:pt x="26719" y="24530"/>
                  </a:cubicBezTo>
                  <a:close/>
                  <a:moveTo>
                    <a:pt x="17982" y="31353"/>
                  </a:moveTo>
                  <a:cubicBezTo>
                    <a:pt x="18307" y="31353"/>
                    <a:pt x="18622" y="31386"/>
                    <a:pt x="18937" y="31491"/>
                  </a:cubicBezTo>
                  <a:cubicBezTo>
                    <a:pt x="20244" y="32555"/>
                    <a:pt x="19667" y="35077"/>
                    <a:pt x="17934" y="35321"/>
                  </a:cubicBezTo>
                  <a:cubicBezTo>
                    <a:pt x="17900" y="35322"/>
                    <a:pt x="17867" y="35323"/>
                    <a:pt x="17833" y="35323"/>
                  </a:cubicBezTo>
                  <a:cubicBezTo>
                    <a:pt x="16316" y="35323"/>
                    <a:pt x="15481" y="33982"/>
                    <a:pt x="15898" y="32555"/>
                  </a:cubicBezTo>
                  <a:cubicBezTo>
                    <a:pt x="16141" y="31916"/>
                    <a:pt x="16870" y="31400"/>
                    <a:pt x="17539" y="31369"/>
                  </a:cubicBezTo>
                  <a:cubicBezTo>
                    <a:pt x="17689" y="31360"/>
                    <a:pt x="17837" y="31353"/>
                    <a:pt x="17982" y="31353"/>
                  </a:cubicBezTo>
                  <a:close/>
                  <a:moveTo>
                    <a:pt x="13464" y="31808"/>
                  </a:moveTo>
                  <a:cubicBezTo>
                    <a:pt x="14178" y="31808"/>
                    <a:pt x="14886" y="31884"/>
                    <a:pt x="15563" y="32038"/>
                  </a:cubicBezTo>
                  <a:cubicBezTo>
                    <a:pt x="15351" y="32372"/>
                    <a:pt x="15259" y="32798"/>
                    <a:pt x="15259" y="33223"/>
                  </a:cubicBezTo>
                  <a:cubicBezTo>
                    <a:pt x="15107" y="33223"/>
                    <a:pt x="14925" y="33223"/>
                    <a:pt x="14773" y="33254"/>
                  </a:cubicBezTo>
                  <a:cubicBezTo>
                    <a:pt x="14652" y="33284"/>
                    <a:pt x="14560" y="33315"/>
                    <a:pt x="14439" y="33315"/>
                  </a:cubicBezTo>
                  <a:cubicBezTo>
                    <a:pt x="14287" y="33375"/>
                    <a:pt x="14165" y="33406"/>
                    <a:pt x="14013" y="33436"/>
                  </a:cubicBezTo>
                  <a:lnTo>
                    <a:pt x="13952" y="33436"/>
                  </a:lnTo>
                  <a:cubicBezTo>
                    <a:pt x="13952" y="33436"/>
                    <a:pt x="13952" y="33466"/>
                    <a:pt x="13922" y="33466"/>
                  </a:cubicBezTo>
                  <a:cubicBezTo>
                    <a:pt x="13831" y="33497"/>
                    <a:pt x="13709" y="33527"/>
                    <a:pt x="13618" y="33558"/>
                  </a:cubicBezTo>
                  <a:lnTo>
                    <a:pt x="13588" y="33558"/>
                  </a:lnTo>
                  <a:cubicBezTo>
                    <a:pt x="13375" y="33618"/>
                    <a:pt x="13162" y="33679"/>
                    <a:pt x="12980" y="33740"/>
                  </a:cubicBezTo>
                  <a:cubicBezTo>
                    <a:pt x="12767" y="33831"/>
                    <a:pt x="12585" y="33922"/>
                    <a:pt x="12402" y="34014"/>
                  </a:cubicBezTo>
                  <a:cubicBezTo>
                    <a:pt x="12372" y="34014"/>
                    <a:pt x="12341" y="34044"/>
                    <a:pt x="12311" y="34074"/>
                  </a:cubicBezTo>
                  <a:cubicBezTo>
                    <a:pt x="12524" y="34044"/>
                    <a:pt x="12737" y="34014"/>
                    <a:pt x="12949" y="33983"/>
                  </a:cubicBezTo>
                  <a:cubicBezTo>
                    <a:pt x="13314" y="33953"/>
                    <a:pt x="13648" y="33892"/>
                    <a:pt x="14013" y="33862"/>
                  </a:cubicBezTo>
                  <a:cubicBezTo>
                    <a:pt x="14074" y="33862"/>
                    <a:pt x="14135" y="33862"/>
                    <a:pt x="14196" y="33831"/>
                  </a:cubicBezTo>
                  <a:cubicBezTo>
                    <a:pt x="14530" y="33801"/>
                    <a:pt x="14955" y="33770"/>
                    <a:pt x="15320" y="33740"/>
                  </a:cubicBezTo>
                  <a:cubicBezTo>
                    <a:pt x="15351" y="34044"/>
                    <a:pt x="15472" y="34348"/>
                    <a:pt x="15624" y="34652"/>
                  </a:cubicBezTo>
                  <a:cubicBezTo>
                    <a:pt x="15563" y="34652"/>
                    <a:pt x="15472" y="34713"/>
                    <a:pt x="15411" y="34743"/>
                  </a:cubicBezTo>
                  <a:cubicBezTo>
                    <a:pt x="13709" y="35473"/>
                    <a:pt x="11916" y="35716"/>
                    <a:pt x="10092" y="35777"/>
                  </a:cubicBezTo>
                  <a:cubicBezTo>
                    <a:pt x="9839" y="35788"/>
                    <a:pt x="9582" y="35796"/>
                    <a:pt x="9324" y="35796"/>
                  </a:cubicBezTo>
                  <a:cubicBezTo>
                    <a:pt x="8249" y="35796"/>
                    <a:pt x="7146" y="35671"/>
                    <a:pt x="6141" y="35229"/>
                  </a:cubicBezTo>
                  <a:cubicBezTo>
                    <a:pt x="6414" y="34925"/>
                    <a:pt x="6688" y="34652"/>
                    <a:pt x="6961" y="34378"/>
                  </a:cubicBezTo>
                  <a:cubicBezTo>
                    <a:pt x="8600" y="32669"/>
                    <a:pt x="11069" y="31808"/>
                    <a:pt x="13464" y="31808"/>
                  </a:cubicBezTo>
                  <a:close/>
                  <a:moveTo>
                    <a:pt x="19940" y="34226"/>
                  </a:moveTo>
                  <a:cubicBezTo>
                    <a:pt x="22159" y="34895"/>
                    <a:pt x="24074" y="36202"/>
                    <a:pt x="25442" y="38087"/>
                  </a:cubicBezTo>
                  <a:cubicBezTo>
                    <a:pt x="26232" y="38968"/>
                    <a:pt x="26749" y="39941"/>
                    <a:pt x="27175" y="41035"/>
                  </a:cubicBezTo>
                  <a:cubicBezTo>
                    <a:pt x="26597" y="40944"/>
                    <a:pt x="26020" y="40822"/>
                    <a:pt x="25472" y="40670"/>
                  </a:cubicBezTo>
                  <a:cubicBezTo>
                    <a:pt x="22889" y="39910"/>
                    <a:pt x="20609" y="38239"/>
                    <a:pt x="19089" y="35989"/>
                  </a:cubicBezTo>
                  <a:cubicBezTo>
                    <a:pt x="18998" y="35898"/>
                    <a:pt x="18937" y="35716"/>
                    <a:pt x="18816" y="35564"/>
                  </a:cubicBezTo>
                  <a:cubicBezTo>
                    <a:pt x="18998" y="35473"/>
                    <a:pt x="19180" y="35321"/>
                    <a:pt x="19332" y="35169"/>
                  </a:cubicBezTo>
                  <a:cubicBezTo>
                    <a:pt x="19576" y="35381"/>
                    <a:pt x="19849" y="35594"/>
                    <a:pt x="20092" y="35807"/>
                  </a:cubicBezTo>
                  <a:cubicBezTo>
                    <a:pt x="20184" y="35868"/>
                    <a:pt x="20305" y="35929"/>
                    <a:pt x="20396" y="35989"/>
                  </a:cubicBezTo>
                  <a:cubicBezTo>
                    <a:pt x="20488" y="36020"/>
                    <a:pt x="20548" y="36050"/>
                    <a:pt x="20609" y="36081"/>
                  </a:cubicBezTo>
                  <a:lnTo>
                    <a:pt x="20579" y="36081"/>
                  </a:lnTo>
                  <a:cubicBezTo>
                    <a:pt x="20731" y="36141"/>
                    <a:pt x="20883" y="36232"/>
                    <a:pt x="21035" y="36293"/>
                  </a:cubicBezTo>
                  <a:cubicBezTo>
                    <a:pt x="21187" y="36384"/>
                    <a:pt x="21339" y="36445"/>
                    <a:pt x="21491" y="36506"/>
                  </a:cubicBezTo>
                  <a:cubicBezTo>
                    <a:pt x="21643" y="36536"/>
                    <a:pt x="21764" y="36597"/>
                    <a:pt x="21916" y="36628"/>
                  </a:cubicBezTo>
                  <a:cubicBezTo>
                    <a:pt x="21977" y="36658"/>
                    <a:pt x="22038" y="36658"/>
                    <a:pt x="22098" y="36688"/>
                  </a:cubicBezTo>
                  <a:cubicBezTo>
                    <a:pt x="21247" y="36111"/>
                    <a:pt x="20488" y="35412"/>
                    <a:pt x="19667" y="34774"/>
                  </a:cubicBezTo>
                  <a:cubicBezTo>
                    <a:pt x="19758" y="34622"/>
                    <a:pt x="19880" y="34409"/>
                    <a:pt x="19940" y="34226"/>
                  </a:cubicBezTo>
                  <a:close/>
                  <a:moveTo>
                    <a:pt x="16050" y="35169"/>
                  </a:moveTo>
                  <a:cubicBezTo>
                    <a:pt x="16263" y="35381"/>
                    <a:pt x="16506" y="35564"/>
                    <a:pt x="16810" y="35685"/>
                  </a:cubicBezTo>
                  <a:cubicBezTo>
                    <a:pt x="16718" y="35929"/>
                    <a:pt x="16627" y="36172"/>
                    <a:pt x="16536" y="36445"/>
                  </a:cubicBezTo>
                  <a:cubicBezTo>
                    <a:pt x="16536" y="36476"/>
                    <a:pt x="16536" y="36506"/>
                    <a:pt x="16536" y="36536"/>
                  </a:cubicBezTo>
                  <a:cubicBezTo>
                    <a:pt x="16506" y="36688"/>
                    <a:pt x="16445" y="36840"/>
                    <a:pt x="16414" y="37023"/>
                  </a:cubicBezTo>
                  <a:cubicBezTo>
                    <a:pt x="16384" y="37236"/>
                    <a:pt x="16384" y="37448"/>
                    <a:pt x="16354" y="37661"/>
                  </a:cubicBezTo>
                  <a:cubicBezTo>
                    <a:pt x="16354" y="37631"/>
                    <a:pt x="16354" y="37631"/>
                    <a:pt x="16354" y="37631"/>
                  </a:cubicBezTo>
                  <a:cubicBezTo>
                    <a:pt x="16323" y="37904"/>
                    <a:pt x="16323" y="38178"/>
                    <a:pt x="16293" y="38451"/>
                  </a:cubicBezTo>
                  <a:lnTo>
                    <a:pt x="16293" y="38482"/>
                  </a:lnTo>
                  <a:cubicBezTo>
                    <a:pt x="16293" y="38512"/>
                    <a:pt x="16293" y="38573"/>
                    <a:pt x="16293" y="38603"/>
                  </a:cubicBezTo>
                  <a:cubicBezTo>
                    <a:pt x="16627" y="37661"/>
                    <a:pt x="16992" y="36749"/>
                    <a:pt x="17326" y="35807"/>
                  </a:cubicBezTo>
                  <a:cubicBezTo>
                    <a:pt x="17448" y="35837"/>
                    <a:pt x="17570" y="35837"/>
                    <a:pt x="17722" y="35837"/>
                  </a:cubicBezTo>
                  <a:cubicBezTo>
                    <a:pt x="17843" y="35837"/>
                    <a:pt x="17965" y="35837"/>
                    <a:pt x="18086" y="35807"/>
                  </a:cubicBezTo>
                  <a:lnTo>
                    <a:pt x="18086" y="35807"/>
                  </a:lnTo>
                  <a:cubicBezTo>
                    <a:pt x="18117" y="37752"/>
                    <a:pt x="17600" y="39667"/>
                    <a:pt x="16749" y="41369"/>
                  </a:cubicBezTo>
                  <a:cubicBezTo>
                    <a:pt x="16171" y="42828"/>
                    <a:pt x="15442" y="44166"/>
                    <a:pt x="14378" y="45321"/>
                  </a:cubicBezTo>
                  <a:cubicBezTo>
                    <a:pt x="14317" y="45108"/>
                    <a:pt x="14226" y="44926"/>
                    <a:pt x="14165" y="44713"/>
                  </a:cubicBezTo>
                  <a:cubicBezTo>
                    <a:pt x="13314" y="41521"/>
                    <a:pt x="13861" y="37843"/>
                    <a:pt x="16019" y="35229"/>
                  </a:cubicBezTo>
                  <a:cubicBezTo>
                    <a:pt x="16019" y="35199"/>
                    <a:pt x="16019" y="35169"/>
                    <a:pt x="16050" y="35169"/>
                  </a:cubicBezTo>
                  <a:close/>
                  <a:moveTo>
                    <a:pt x="2159" y="2220"/>
                  </a:moveTo>
                  <a:lnTo>
                    <a:pt x="2159" y="2220"/>
                  </a:lnTo>
                  <a:cubicBezTo>
                    <a:pt x="2615" y="2250"/>
                    <a:pt x="3071" y="2250"/>
                    <a:pt x="3557" y="2250"/>
                  </a:cubicBezTo>
                  <a:cubicBezTo>
                    <a:pt x="4712" y="2281"/>
                    <a:pt x="5898" y="2311"/>
                    <a:pt x="7083" y="2311"/>
                  </a:cubicBezTo>
                  <a:cubicBezTo>
                    <a:pt x="8208" y="2341"/>
                    <a:pt x="9332" y="2372"/>
                    <a:pt x="10457" y="2372"/>
                  </a:cubicBezTo>
                  <a:cubicBezTo>
                    <a:pt x="11642" y="2402"/>
                    <a:pt x="12828" y="2433"/>
                    <a:pt x="14013" y="2463"/>
                  </a:cubicBezTo>
                  <a:cubicBezTo>
                    <a:pt x="16354" y="2493"/>
                    <a:pt x="18694" y="2524"/>
                    <a:pt x="21035" y="2585"/>
                  </a:cubicBezTo>
                  <a:cubicBezTo>
                    <a:pt x="23345" y="2615"/>
                    <a:pt x="25655" y="2645"/>
                    <a:pt x="27965" y="2706"/>
                  </a:cubicBezTo>
                  <a:cubicBezTo>
                    <a:pt x="29454" y="2706"/>
                    <a:pt x="30974" y="2737"/>
                    <a:pt x="32494" y="2767"/>
                  </a:cubicBezTo>
                  <a:lnTo>
                    <a:pt x="32555" y="7995"/>
                  </a:lnTo>
                  <a:cubicBezTo>
                    <a:pt x="32585" y="11308"/>
                    <a:pt x="32646" y="14621"/>
                    <a:pt x="32676" y="17934"/>
                  </a:cubicBezTo>
                  <a:cubicBezTo>
                    <a:pt x="32737" y="21247"/>
                    <a:pt x="32767" y="24530"/>
                    <a:pt x="32828" y="27843"/>
                  </a:cubicBezTo>
                  <a:cubicBezTo>
                    <a:pt x="32859" y="31278"/>
                    <a:pt x="32919" y="34713"/>
                    <a:pt x="32950" y="38117"/>
                  </a:cubicBezTo>
                  <a:cubicBezTo>
                    <a:pt x="33011" y="41491"/>
                    <a:pt x="33041" y="44895"/>
                    <a:pt x="33102" y="48269"/>
                  </a:cubicBezTo>
                  <a:cubicBezTo>
                    <a:pt x="33132" y="51552"/>
                    <a:pt x="33193" y="54835"/>
                    <a:pt x="33223" y="58087"/>
                  </a:cubicBezTo>
                  <a:cubicBezTo>
                    <a:pt x="33254" y="59911"/>
                    <a:pt x="33284" y="61734"/>
                    <a:pt x="33314" y="63528"/>
                  </a:cubicBezTo>
                  <a:cubicBezTo>
                    <a:pt x="33314" y="63740"/>
                    <a:pt x="33314" y="63923"/>
                    <a:pt x="33314" y="64136"/>
                  </a:cubicBezTo>
                  <a:cubicBezTo>
                    <a:pt x="33132" y="64075"/>
                    <a:pt x="32950" y="64014"/>
                    <a:pt x="32828" y="63923"/>
                  </a:cubicBezTo>
                  <a:cubicBezTo>
                    <a:pt x="32220" y="63589"/>
                    <a:pt x="31582" y="63345"/>
                    <a:pt x="30974" y="63011"/>
                  </a:cubicBezTo>
                  <a:lnTo>
                    <a:pt x="30822" y="62950"/>
                  </a:lnTo>
                  <a:cubicBezTo>
                    <a:pt x="31460" y="58604"/>
                    <a:pt x="31065" y="54075"/>
                    <a:pt x="29819" y="49941"/>
                  </a:cubicBezTo>
                  <a:cubicBezTo>
                    <a:pt x="29758" y="49819"/>
                    <a:pt x="29697" y="49667"/>
                    <a:pt x="29667" y="49485"/>
                  </a:cubicBezTo>
                  <a:cubicBezTo>
                    <a:pt x="29606" y="49576"/>
                    <a:pt x="29576" y="49667"/>
                    <a:pt x="29515" y="49789"/>
                  </a:cubicBezTo>
                  <a:cubicBezTo>
                    <a:pt x="29454" y="49911"/>
                    <a:pt x="29393" y="50062"/>
                    <a:pt x="29333" y="50214"/>
                  </a:cubicBezTo>
                  <a:cubicBezTo>
                    <a:pt x="29302" y="50245"/>
                    <a:pt x="29302" y="50306"/>
                    <a:pt x="29272" y="50366"/>
                  </a:cubicBezTo>
                  <a:cubicBezTo>
                    <a:pt x="29181" y="50549"/>
                    <a:pt x="29089" y="50762"/>
                    <a:pt x="29029" y="50974"/>
                  </a:cubicBezTo>
                  <a:cubicBezTo>
                    <a:pt x="28998" y="51035"/>
                    <a:pt x="28968" y="51096"/>
                    <a:pt x="28938" y="51187"/>
                  </a:cubicBezTo>
                  <a:cubicBezTo>
                    <a:pt x="28907" y="51218"/>
                    <a:pt x="28877" y="51278"/>
                    <a:pt x="28816" y="51309"/>
                  </a:cubicBezTo>
                  <a:cubicBezTo>
                    <a:pt x="27600" y="54166"/>
                    <a:pt x="26779" y="57145"/>
                    <a:pt x="26232" y="60184"/>
                  </a:cubicBezTo>
                  <a:cubicBezTo>
                    <a:pt x="26202" y="59546"/>
                    <a:pt x="26202" y="58877"/>
                    <a:pt x="26172" y="58239"/>
                  </a:cubicBezTo>
                  <a:cubicBezTo>
                    <a:pt x="25989" y="54926"/>
                    <a:pt x="24773" y="51795"/>
                    <a:pt x="23922" y="48634"/>
                  </a:cubicBezTo>
                  <a:cubicBezTo>
                    <a:pt x="22950" y="45199"/>
                    <a:pt x="21734" y="41825"/>
                    <a:pt x="20457" y="38451"/>
                  </a:cubicBezTo>
                  <a:cubicBezTo>
                    <a:pt x="20457" y="38421"/>
                    <a:pt x="20457" y="38391"/>
                    <a:pt x="20427" y="38360"/>
                  </a:cubicBezTo>
                  <a:lnTo>
                    <a:pt x="20427" y="38360"/>
                  </a:lnTo>
                  <a:cubicBezTo>
                    <a:pt x="22311" y="40093"/>
                    <a:pt x="24682" y="41248"/>
                    <a:pt x="27235" y="41582"/>
                  </a:cubicBezTo>
                  <a:cubicBezTo>
                    <a:pt x="27296" y="41582"/>
                    <a:pt x="27327" y="41613"/>
                    <a:pt x="27387" y="41613"/>
                  </a:cubicBezTo>
                  <a:lnTo>
                    <a:pt x="27722" y="41613"/>
                  </a:lnTo>
                  <a:cubicBezTo>
                    <a:pt x="27782" y="41613"/>
                    <a:pt x="27874" y="41643"/>
                    <a:pt x="27934" y="41643"/>
                  </a:cubicBezTo>
                  <a:cubicBezTo>
                    <a:pt x="27813" y="41157"/>
                    <a:pt x="27509" y="40518"/>
                    <a:pt x="27448" y="40336"/>
                  </a:cubicBezTo>
                  <a:cubicBezTo>
                    <a:pt x="27053" y="39090"/>
                    <a:pt x="26172" y="38117"/>
                    <a:pt x="25351" y="37144"/>
                  </a:cubicBezTo>
                  <a:cubicBezTo>
                    <a:pt x="24165" y="35625"/>
                    <a:pt x="22494" y="34561"/>
                    <a:pt x="20700" y="33922"/>
                  </a:cubicBezTo>
                  <a:cubicBezTo>
                    <a:pt x="24196" y="32950"/>
                    <a:pt x="26901" y="28390"/>
                    <a:pt x="27235" y="24773"/>
                  </a:cubicBezTo>
                  <a:lnTo>
                    <a:pt x="27235" y="24743"/>
                  </a:lnTo>
                  <a:cubicBezTo>
                    <a:pt x="27235" y="24621"/>
                    <a:pt x="27235" y="24500"/>
                    <a:pt x="27266" y="24378"/>
                  </a:cubicBezTo>
                  <a:cubicBezTo>
                    <a:pt x="27266" y="24196"/>
                    <a:pt x="27266" y="24013"/>
                    <a:pt x="27296" y="23861"/>
                  </a:cubicBezTo>
                  <a:lnTo>
                    <a:pt x="27205" y="23861"/>
                  </a:lnTo>
                  <a:cubicBezTo>
                    <a:pt x="27175" y="23861"/>
                    <a:pt x="27114" y="23892"/>
                    <a:pt x="27053" y="23892"/>
                  </a:cubicBezTo>
                  <a:cubicBezTo>
                    <a:pt x="27023" y="23922"/>
                    <a:pt x="26962" y="23922"/>
                    <a:pt x="26901" y="23922"/>
                  </a:cubicBezTo>
                  <a:cubicBezTo>
                    <a:pt x="26901" y="23922"/>
                    <a:pt x="26901" y="23922"/>
                    <a:pt x="26901" y="23953"/>
                  </a:cubicBezTo>
                  <a:cubicBezTo>
                    <a:pt x="26840" y="23953"/>
                    <a:pt x="26810" y="23953"/>
                    <a:pt x="26749" y="23983"/>
                  </a:cubicBezTo>
                  <a:cubicBezTo>
                    <a:pt x="23953" y="24804"/>
                    <a:pt x="21855" y="27296"/>
                    <a:pt x="20032" y="29485"/>
                  </a:cubicBezTo>
                  <a:cubicBezTo>
                    <a:pt x="19728" y="29880"/>
                    <a:pt x="19454" y="30305"/>
                    <a:pt x="19211" y="30761"/>
                  </a:cubicBezTo>
                  <a:cubicBezTo>
                    <a:pt x="19241" y="30032"/>
                    <a:pt x="18937" y="28816"/>
                    <a:pt x="18877" y="28512"/>
                  </a:cubicBezTo>
                  <a:cubicBezTo>
                    <a:pt x="18025" y="25472"/>
                    <a:pt x="15928" y="22646"/>
                    <a:pt x="13071" y="21308"/>
                  </a:cubicBezTo>
                  <a:cubicBezTo>
                    <a:pt x="12645" y="21156"/>
                    <a:pt x="12220" y="21004"/>
                    <a:pt x="11794" y="20822"/>
                  </a:cubicBezTo>
                  <a:cubicBezTo>
                    <a:pt x="11764" y="20822"/>
                    <a:pt x="11734" y="20822"/>
                    <a:pt x="11703" y="20792"/>
                  </a:cubicBezTo>
                  <a:lnTo>
                    <a:pt x="11703" y="21004"/>
                  </a:lnTo>
                  <a:cubicBezTo>
                    <a:pt x="11673" y="21095"/>
                    <a:pt x="11642" y="21187"/>
                    <a:pt x="11642" y="21308"/>
                  </a:cubicBezTo>
                  <a:lnTo>
                    <a:pt x="11673" y="21308"/>
                  </a:lnTo>
                  <a:cubicBezTo>
                    <a:pt x="11308" y="24773"/>
                    <a:pt x="13345" y="28755"/>
                    <a:pt x="15472" y="31460"/>
                  </a:cubicBezTo>
                  <a:cubicBezTo>
                    <a:pt x="14855" y="31325"/>
                    <a:pt x="14224" y="31263"/>
                    <a:pt x="13590" y="31263"/>
                  </a:cubicBezTo>
                  <a:cubicBezTo>
                    <a:pt x="11944" y="31263"/>
                    <a:pt x="10277" y="31684"/>
                    <a:pt x="8785" y="32342"/>
                  </a:cubicBezTo>
                  <a:cubicBezTo>
                    <a:pt x="7509" y="32950"/>
                    <a:pt x="6566" y="33983"/>
                    <a:pt x="5624" y="35017"/>
                  </a:cubicBezTo>
                  <a:cubicBezTo>
                    <a:pt x="5533" y="35108"/>
                    <a:pt x="5472" y="35199"/>
                    <a:pt x="5381" y="35290"/>
                  </a:cubicBezTo>
                  <a:cubicBezTo>
                    <a:pt x="5381" y="35290"/>
                    <a:pt x="5350" y="35290"/>
                    <a:pt x="5350" y="35321"/>
                  </a:cubicBezTo>
                  <a:cubicBezTo>
                    <a:pt x="5320" y="35351"/>
                    <a:pt x="5290" y="35381"/>
                    <a:pt x="5259" y="35412"/>
                  </a:cubicBezTo>
                  <a:cubicBezTo>
                    <a:pt x="5259" y="35412"/>
                    <a:pt x="5259" y="35442"/>
                    <a:pt x="5259" y="35442"/>
                  </a:cubicBezTo>
                  <a:cubicBezTo>
                    <a:pt x="5350" y="35503"/>
                    <a:pt x="5472" y="35533"/>
                    <a:pt x="5563" y="35564"/>
                  </a:cubicBezTo>
                  <a:cubicBezTo>
                    <a:pt x="5563" y="35564"/>
                    <a:pt x="5594" y="35564"/>
                    <a:pt x="5594" y="35594"/>
                  </a:cubicBezTo>
                  <a:cubicBezTo>
                    <a:pt x="5685" y="35625"/>
                    <a:pt x="5746" y="35655"/>
                    <a:pt x="5837" y="35685"/>
                  </a:cubicBezTo>
                  <a:cubicBezTo>
                    <a:pt x="6749" y="36050"/>
                    <a:pt x="8056" y="36324"/>
                    <a:pt x="8603" y="36324"/>
                  </a:cubicBezTo>
                  <a:cubicBezTo>
                    <a:pt x="8694" y="36324"/>
                    <a:pt x="8755" y="36324"/>
                    <a:pt x="8785" y="36293"/>
                  </a:cubicBezTo>
                  <a:cubicBezTo>
                    <a:pt x="8951" y="36296"/>
                    <a:pt x="9117" y="36297"/>
                    <a:pt x="9283" y="36297"/>
                  </a:cubicBezTo>
                  <a:cubicBezTo>
                    <a:pt x="11309" y="36297"/>
                    <a:pt x="13347" y="36110"/>
                    <a:pt x="15229" y="35351"/>
                  </a:cubicBezTo>
                  <a:lnTo>
                    <a:pt x="15229" y="35351"/>
                  </a:lnTo>
                  <a:cubicBezTo>
                    <a:pt x="13253" y="38178"/>
                    <a:pt x="12706" y="41947"/>
                    <a:pt x="13800" y="45230"/>
                  </a:cubicBezTo>
                  <a:cubicBezTo>
                    <a:pt x="13831" y="45321"/>
                    <a:pt x="13861" y="45382"/>
                    <a:pt x="13892" y="45473"/>
                  </a:cubicBezTo>
                  <a:lnTo>
                    <a:pt x="13983" y="45716"/>
                  </a:lnTo>
                  <a:cubicBezTo>
                    <a:pt x="14044" y="45807"/>
                    <a:pt x="14074" y="45929"/>
                    <a:pt x="14104" y="46020"/>
                  </a:cubicBezTo>
                  <a:cubicBezTo>
                    <a:pt x="14135" y="46081"/>
                    <a:pt x="14165" y="46141"/>
                    <a:pt x="14196" y="46202"/>
                  </a:cubicBezTo>
                  <a:cubicBezTo>
                    <a:pt x="14196" y="46202"/>
                    <a:pt x="14196" y="46202"/>
                    <a:pt x="14196" y="46172"/>
                  </a:cubicBezTo>
                  <a:cubicBezTo>
                    <a:pt x="14348" y="46020"/>
                    <a:pt x="14500" y="45868"/>
                    <a:pt x="14682" y="45746"/>
                  </a:cubicBezTo>
                  <a:cubicBezTo>
                    <a:pt x="14712" y="45716"/>
                    <a:pt x="14743" y="45686"/>
                    <a:pt x="14804" y="45655"/>
                  </a:cubicBezTo>
                  <a:cubicBezTo>
                    <a:pt x="15229" y="45230"/>
                    <a:pt x="15594" y="44713"/>
                    <a:pt x="15715" y="44500"/>
                  </a:cubicBezTo>
                  <a:cubicBezTo>
                    <a:pt x="16840" y="42676"/>
                    <a:pt x="17843" y="40701"/>
                    <a:pt x="18299" y="38603"/>
                  </a:cubicBezTo>
                  <a:cubicBezTo>
                    <a:pt x="20670" y="45716"/>
                    <a:pt x="23831" y="52980"/>
                    <a:pt x="24257" y="60519"/>
                  </a:cubicBezTo>
                  <a:cubicBezTo>
                    <a:pt x="22220" y="59607"/>
                    <a:pt x="20214" y="58664"/>
                    <a:pt x="18177" y="57783"/>
                  </a:cubicBezTo>
                  <a:cubicBezTo>
                    <a:pt x="17235" y="57357"/>
                    <a:pt x="16232" y="57053"/>
                    <a:pt x="15168" y="57053"/>
                  </a:cubicBezTo>
                  <a:cubicBezTo>
                    <a:pt x="14348" y="57114"/>
                    <a:pt x="13588" y="57479"/>
                    <a:pt x="12828" y="57783"/>
                  </a:cubicBezTo>
                  <a:cubicBezTo>
                    <a:pt x="9363" y="59151"/>
                    <a:pt x="5867" y="60427"/>
                    <a:pt x="2311" y="61552"/>
                  </a:cubicBezTo>
                  <a:lnTo>
                    <a:pt x="2311" y="61005"/>
                  </a:lnTo>
                  <a:cubicBezTo>
                    <a:pt x="2280" y="57753"/>
                    <a:pt x="2280" y="54470"/>
                    <a:pt x="2280" y="51218"/>
                  </a:cubicBezTo>
                  <a:lnTo>
                    <a:pt x="2250" y="41126"/>
                  </a:lnTo>
                  <a:lnTo>
                    <a:pt x="2220" y="30822"/>
                  </a:lnTo>
                  <a:cubicBezTo>
                    <a:pt x="2220" y="27539"/>
                    <a:pt x="2220" y="24226"/>
                    <a:pt x="2220" y="20913"/>
                  </a:cubicBezTo>
                  <a:cubicBezTo>
                    <a:pt x="2220" y="17539"/>
                    <a:pt x="2189" y="14165"/>
                    <a:pt x="2189" y="10791"/>
                  </a:cubicBezTo>
                  <a:cubicBezTo>
                    <a:pt x="2189" y="7934"/>
                    <a:pt x="2159" y="5077"/>
                    <a:pt x="2159" y="2220"/>
                  </a:cubicBezTo>
                  <a:close/>
                  <a:moveTo>
                    <a:pt x="25989" y="64835"/>
                  </a:moveTo>
                  <a:cubicBezTo>
                    <a:pt x="25988" y="64844"/>
                    <a:pt x="25986" y="64853"/>
                    <a:pt x="25985" y="64862"/>
                  </a:cubicBezTo>
                  <a:lnTo>
                    <a:pt x="25985" y="64862"/>
                  </a:lnTo>
                  <a:cubicBezTo>
                    <a:pt x="25989" y="64858"/>
                    <a:pt x="25989" y="64851"/>
                    <a:pt x="25989" y="64835"/>
                  </a:cubicBezTo>
                  <a:close/>
                  <a:moveTo>
                    <a:pt x="15297" y="57579"/>
                  </a:moveTo>
                  <a:cubicBezTo>
                    <a:pt x="16575" y="57579"/>
                    <a:pt x="17781" y="58202"/>
                    <a:pt x="18937" y="58725"/>
                  </a:cubicBezTo>
                  <a:cubicBezTo>
                    <a:pt x="20609" y="59455"/>
                    <a:pt x="22281" y="60215"/>
                    <a:pt x="23953" y="60974"/>
                  </a:cubicBezTo>
                  <a:cubicBezTo>
                    <a:pt x="24074" y="61005"/>
                    <a:pt x="24165" y="61066"/>
                    <a:pt x="24287" y="61096"/>
                  </a:cubicBezTo>
                  <a:cubicBezTo>
                    <a:pt x="24348" y="63163"/>
                    <a:pt x="24226" y="65230"/>
                    <a:pt x="23801" y="67327"/>
                  </a:cubicBezTo>
                  <a:cubicBezTo>
                    <a:pt x="23497" y="69181"/>
                    <a:pt x="23162" y="71035"/>
                    <a:pt x="22828" y="72920"/>
                  </a:cubicBezTo>
                  <a:cubicBezTo>
                    <a:pt x="22342" y="72099"/>
                    <a:pt x="20943" y="70762"/>
                    <a:pt x="20731" y="70549"/>
                  </a:cubicBezTo>
                  <a:cubicBezTo>
                    <a:pt x="17397" y="67300"/>
                    <a:pt x="12953" y="64592"/>
                    <a:pt x="8209" y="64592"/>
                  </a:cubicBezTo>
                  <a:cubicBezTo>
                    <a:pt x="7805" y="64592"/>
                    <a:pt x="7399" y="64612"/>
                    <a:pt x="6992" y="64652"/>
                  </a:cubicBezTo>
                  <a:cubicBezTo>
                    <a:pt x="6961" y="64683"/>
                    <a:pt x="6901" y="64683"/>
                    <a:pt x="6870" y="64683"/>
                  </a:cubicBezTo>
                  <a:lnTo>
                    <a:pt x="6840" y="64683"/>
                  </a:lnTo>
                  <a:cubicBezTo>
                    <a:pt x="6809" y="64713"/>
                    <a:pt x="6779" y="64713"/>
                    <a:pt x="6718" y="64713"/>
                  </a:cubicBezTo>
                  <a:lnTo>
                    <a:pt x="6688" y="64713"/>
                  </a:lnTo>
                  <a:cubicBezTo>
                    <a:pt x="6566" y="64713"/>
                    <a:pt x="6445" y="64713"/>
                    <a:pt x="6323" y="64744"/>
                  </a:cubicBezTo>
                  <a:cubicBezTo>
                    <a:pt x="6293" y="64744"/>
                    <a:pt x="6293" y="64774"/>
                    <a:pt x="6262" y="64774"/>
                  </a:cubicBezTo>
                  <a:cubicBezTo>
                    <a:pt x="6414" y="64926"/>
                    <a:pt x="6566" y="65078"/>
                    <a:pt x="6688" y="65230"/>
                  </a:cubicBezTo>
                  <a:cubicBezTo>
                    <a:pt x="7174" y="65747"/>
                    <a:pt x="7752" y="66203"/>
                    <a:pt x="8238" y="66658"/>
                  </a:cubicBezTo>
                  <a:cubicBezTo>
                    <a:pt x="9545" y="67783"/>
                    <a:pt x="10761" y="68969"/>
                    <a:pt x="12159" y="69941"/>
                  </a:cubicBezTo>
                  <a:cubicBezTo>
                    <a:pt x="14560" y="71674"/>
                    <a:pt x="16962" y="73497"/>
                    <a:pt x="19667" y="74744"/>
                  </a:cubicBezTo>
                  <a:cubicBezTo>
                    <a:pt x="18147" y="74713"/>
                    <a:pt x="16658" y="74683"/>
                    <a:pt x="15138" y="74653"/>
                  </a:cubicBezTo>
                  <a:cubicBezTo>
                    <a:pt x="12828" y="74622"/>
                    <a:pt x="10518" y="74592"/>
                    <a:pt x="8208" y="74561"/>
                  </a:cubicBezTo>
                  <a:cubicBezTo>
                    <a:pt x="6262" y="74531"/>
                    <a:pt x="4287" y="74501"/>
                    <a:pt x="2311" y="74470"/>
                  </a:cubicBezTo>
                  <a:cubicBezTo>
                    <a:pt x="2311" y="73315"/>
                    <a:pt x="2311" y="72130"/>
                    <a:pt x="2311" y="70975"/>
                  </a:cubicBezTo>
                  <a:cubicBezTo>
                    <a:pt x="2311" y="67996"/>
                    <a:pt x="2311" y="65017"/>
                    <a:pt x="2280" y="62038"/>
                  </a:cubicBezTo>
                  <a:cubicBezTo>
                    <a:pt x="3952" y="61765"/>
                    <a:pt x="5594" y="61005"/>
                    <a:pt x="7205" y="60397"/>
                  </a:cubicBezTo>
                  <a:cubicBezTo>
                    <a:pt x="9819" y="59637"/>
                    <a:pt x="12311" y="58482"/>
                    <a:pt x="14895" y="57601"/>
                  </a:cubicBezTo>
                  <a:cubicBezTo>
                    <a:pt x="15030" y="57586"/>
                    <a:pt x="15164" y="57579"/>
                    <a:pt x="15297" y="57579"/>
                  </a:cubicBezTo>
                  <a:close/>
                  <a:moveTo>
                    <a:pt x="8177" y="65150"/>
                  </a:moveTo>
                  <a:cubicBezTo>
                    <a:pt x="13926" y="65150"/>
                    <a:pt x="19197" y="69057"/>
                    <a:pt x="22615" y="73497"/>
                  </a:cubicBezTo>
                  <a:lnTo>
                    <a:pt x="22737" y="73497"/>
                  </a:lnTo>
                  <a:cubicBezTo>
                    <a:pt x="22706" y="73741"/>
                    <a:pt x="22646" y="74014"/>
                    <a:pt x="22615" y="74257"/>
                  </a:cubicBezTo>
                  <a:cubicBezTo>
                    <a:pt x="22129" y="73862"/>
                    <a:pt x="21612" y="73467"/>
                    <a:pt x="21095" y="73102"/>
                  </a:cubicBezTo>
                  <a:cubicBezTo>
                    <a:pt x="19515" y="71826"/>
                    <a:pt x="17813" y="70762"/>
                    <a:pt x="16141" y="69668"/>
                  </a:cubicBezTo>
                  <a:cubicBezTo>
                    <a:pt x="15746" y="69485"/>
                    <a:pt x="15381" y="69333"/>
                    <a:pt x="14986" y="69181"/>
                  </a:cubicBezTo>
                  <a:cubicBezTo>
                    <a:pt x="14804" y="69121"/>
                    <a:pt x="14621" y="69029"/>
                    <a:pt x="14439" y="68999"/>
                  </a:cubicBezTo>
                  <a:cubicBezTo>
                    <a:pt x="14317" y="68969"/>
                    <a:pt x="14226" y="68938"/>
                    <a:pt x="14104" y="68908"/>
                  </a:cubicBezTo>
                  <a:lnTo>
                    <a:pt x="14104" y="68908"/>
                  </a:lnTo>
                  <a:cubicBezTo>
                    <a:pt x="16901" y="70853"/>
                    <a:pt x="19788" y="72616"/>
                    <a:pt x="22433" y="74774"/>
                  </a:cubicBezTo>
                  <a:lnTo>
                    <a:pt x="22068" y="74774"/>
                  </a:lnTo>
                  <a:cubicBezTo>
                    <a:pt x="21673" y="74774"/>
                    <a:pt x="21278" y="74744"/>
                    <a:pt x="20883" y="74744"/>
                  </a:cubicBezTo>
                  <a:cubicBezTo>
                    <a:pt x="20852" y="74713"/>
                    <a:pt x="20822" y="74653"/>
                    <a:pt x="20761" y="74622"/>
                  </a:cubicBezTo>
                  <a:cubicBezTo>
                    <a:pt x="20579" y="74561"/>
                    <a:pt x="20366" y="74470"/>
                    <a:pt x="20184" y="74409"/>
                  </a:cubicBezTo>
                  <a:cubicBezTo>
                    <a:pt x="17509" y="73224"/>
                    <a:pt x="15168" y="71461"/>
                    <a:pt x="12828" y="69728"/>
                  </a:cubicBezTo>
                  <a:cubicBezTo>
                    <a:pt x="10943" y="68361"/>
                    <a:pt x="9089" y="66841"/>
                    <a:pt x="7478" y="65169"/>
                  </a:cubicBezTo>
                  <a:cubicBezTo>
                    <a:pt x="7712" y="65156"/>
                    <a:pt x="7945" y="65150"/>
                    <a:pt x="8177" y="65150"/>
                  </a:cubicBezTo>
                  <a:close/>
                  <a:moveTo>
                    <a:pt x="18603" y="36202"/>
                  </a:moveTo>
                  <a:cubicBezTo>
                    <a:pt x="18877" y="36628"/>
                    <a:pt x="19180" y="37023"/>
                    <a:pt x="19515" y="37388"/>
                  </a:cubicBezTo>
                  <a:lnTo>
                    <a:pt x="19515" y="37418"/>
                  </a:lnTo>
                  <a:cubicBezTo>
                    <a:pt x="19667" y="37904"/>
                    <a:pt x="19880" y="38391"/>
                    <a:pt x="20062" y="38877"/>
                  </a:cubicBezTo>
                  <a:cubicBezTo>
                    <a:pt x="21430" y="42524"/>
                    <a:pt x="22706" y="46172"/>
                    <a:pt x="23740" y="49941"/>
                  </a:cubicBezTo>
                  <a:cubicBezTo>
                    <a:pt x="24652" y="53102"/>
                    <a:pt x="25716" y="56294"/>
                    <a:pt x="25685" y="59637"/>
                  </a:cubicBezTo>
                  <a:cubicBezTo>
                    <a:pt x="25716" y="60488"/>
                    <a:pt x="25685" y="61370"/>
                    <a:pt x="25655" y="62221"/>
                  </a:cubicBezTo>
                  <a:cubicBezTo>
                    <a:pt x="25685" y="62373"/>
                    <a:pt x="25685" y="62555"/>
                    <a:pt x="25716" y="62707"/>
                  </a:cubicBezTo>
                  <a:cubicBezTo>
                    <a:pt x="25716" y="62920"/>
                    <a:pt x="25716" y="63163"/>
                    <a:pt x="25716" y="63376"/>
                  </a:cubicBezTo>
                  <a:lnTo>
                    <a:pt x="25716" y="63406"/>
                  </a:lnTo>
                  <a:cubicBezTo>
                    <a:pt x="25716" y="63406"/>
                    <a:pt x="25716" y="63437"/>
                    <a:pt x="25685" y="63467"/>
                  </a:cubicBezTo>
                  <a:lnTo>
                    <a:pt x="25685" y="63437"/>
                  </a:lnTo>
                  <a:cubicBezTo>
                    <a:pt x="25685" y="63771"/>
                    <a:pt x="25655" y="64136"/>
                    <a:pt x="25655" y="64500"/>
                  </a:cubicBezTo>
                  <a:cubicBezTo>
                    <a:pt x="25624" y="64835"/>
                    <a:pt x="25624" y="65169"/>
                    <a:pt x="25594" y="65503"/>
                  </a:cubicBezTo>
                  <a:cubicBezTo>
                    <a:pt x="25564" y="65899"/>
                    <a:pt x="25564" y="66263"/>
                    <a:pt x="25533" y="66658"/>
                  </a:cubicBezTo>
                  <a:lnTo>
                    <a:pt x="25472" y="67601"/>
                  </a:lnTo>
                  <a:cubicBezTo>
                    <a:pt x="25472" y="67783"/>
                    <a:pt x="25442" y="67935"/>
                    <a:pt x="25442" y="68087"/>
                  </a:cubicBezTo>
                  <a:cubicBezTo>
                    <a:pt x="25442" y="68057"/>
                    <a:pt x="25472" y="67996"/>
                    <a:pt x="25472" y="67965"/>
                  </a:cubicBezTo>
                  <a:cubicBezTo>
                    <a:pt x="25503" y="67722"/>
                    <a:pt x="25564" y="67479"/>
                    <a:pt x="25594" y="67236"/>
                  </a:cubicBezTo>
                  <a:cubicBezTo>
                    <a:pt x="25594" y="67266"/>
                    <a:pt x="25594" y="67266"/>
                    <a:pt x="25594" y="67266"/>
                  </a:cubicBezTo>
                  <a:cubicBezTo>
                    <a:pt x="25624" y="67054"/>
                    <a:pt x="25655" y="66841"/>
                    <a:pt x="25685" y="66628"/>
                  </a:cubicBezTo>
                  <a:cubicBezTo>
                    <a:pt x="25716" y="66385"/>
                    <a:pt x="25776" y="66172"/>
                    <a:pt x="25807" y="65929"/>
                  </a:cubicBezTo>
                  <a:cubicBezTo>
                    <a:pt x="25807" y="65929"/>
                    <a:pt x="25807" y="65959"/>
                    <a:pt x="25807" y="65959"/>
                  </a:cubicBezTo>
                  <a:cubicBezTo>
                    <a:pt x="25866" y="65604"/>
                    <a:pt x="25925" y="65219"/>
                    <a:pt x="25985" y="64862"/>
                  </a:cubicBezTo>
                  <a:lnTo>
                    <a:pt x="25985" y="64862"/>
                  </a:lnTo>
                  <a:cubicBezTo>
                    <a:pt x="25981" y="64865"/>
                    <a:pt x="25973" y="64865"/>
                    <a:pt x="25959" y="64865"/>
                  </a:cubicBezTo>
                  <a:cubicBezTo>
                    <a:pt x="25989" y="64713"/>
                    <a:pt x="26020" y="64531"/>
                    <a:pt x="26050" y="64348"/>
                  </a:cubicBezTo>
                  <a:cubicBezTo>
                    <a:pt x="26080" y="64136"/>
                    <a:pt x="26111" y="63923"/>
                    <a:pt x="26141" y="63710"/>
                  </a:cubicBezTo>
                  <a:cubicBezTo>
                    <a:pt x="26810" y="59333"/>
                    <a:pt x="27722" y="55017"/>
                    <a:pt x="29545" y="50974"/>
                  </a:cubicBezTo>
                  <a:lnTo>
                    <a:pt x="29545" y="50974"/>
                  </a:lnTo>
                  <a:cubicBezTo>
                    <a:pt x="31248" y="57175"/>
                    <a:pt x="30974" y="64075"/>
                    <a:pt x="28178" y="69880"/>
                  </a:cubicBezTo>
                  <a:cubicBezTo>
                    <a:pt x="27722" y="71005"/>
                    <a:pt x="27083" y="72008"/>
                    <a:pt x="26354" y="72981"/>
                  </a:cubicBezTo>
                  <a:cubicBezTo>
                    <a:pt x="25928" y="73528"/>
                    <a:pt x="25442" y="74075"/>
                    <a:pt x="25351" y="74804"/>
                  </a:cubicBezTo>
                  <a:lnTo>
                    <a:pt x="24682" y="74804"/>
                  </a:lnTo>
                  <a:cubicBezTo>
                    <a:pt x="24956" y="73437"/>
                    <a:pt x="25594" y="72160"/>
                    <a:pt x="26050" y="70823"/>
                  </a:cubicBezTo>
                  <a:cubicBezTo>
                    <a:pt x="26810" y="68847"/>
                    <a:pt x="27600" y="66841"/>
                    <a:pt x="28026" y="64744"/>
                  </a:cubicBezTo>
                  <a:cubicBezTo>
                    <a:pt x="28086" y="64440"/>
                    <a:pt x="28147" y="64136"/>
                    <a:pt x="28238" y="63862"/>
                  </a:cubicBezTo>
                  <a:lnTo>
                    <a:pt x="28238" y="63862"/>
                  </a:lnTo>
                  <a:cubicBezTo>
                    <a:pt x="28178" y="63953"/>
                    <a:pt x="28147" y="64075"/>
                    <a:pt x="28117" y="64166"/>
                  </a:cubicBezTo>
                  <a:cubicBezTo>
                    <a:pt x="28026" y="64409"/>
                    <a:pt x="27934" y="64652"/>
                    <a:pt x="27843" y="64896"/>
                  </a:cubicBezTo>
                  <a:cubicBezTo>
                    <a:pt x="27782" y="65169"/>
                    <a:pt x="27691" y="65412"/>
                    <a:pt x="27570" y="65655"/>
                  </a:cubicBezTo>
                  <a:cubicBezTo>
                    <a:pt x="27509" y="65899"/>
                    <a:pt x="27418" y="66111"/>
                    <a:pt x="27327" y="66355"/>
                  </a:cubicBezTo>
                  <a:cubicBezTo>
                    <a:pt x="27235" y="66567"/>
                    <a:pt x="27114" y="66810"/>
                    <a:pt x="27023" y="67023"/>
                  </a:cubicBezTo>
                  <a:cubicBezTo>
                    <a:pt x="26931" y="67266"/>
                    <a:pt x="26840" y="67479"/>
                    <a:pt x="26749" y="67722"/>
                  </a:cubicBezTo>
                  <a:cubicBezTo>
                    <a:pt x="26658" y="67996"/>
                    <a:pt x="26567" y="68239"/>
                    <a:pt x="26445" y="68513"/>
                  </a:cubicBezTo>
                  <a:cubicBezTo>
                    <a:pt x="26323" y="68786"/>
                    <a:pt x="26202" y="69060"/>
                    <a:pt x="26050" y="69364"/>
                  </a:cubicBezTo>
                  <a:cubicBezTo>
                    <a:pt x="25837" y="69880"/>
                    <a:pt x="25655" y="70428"/>
                    <a:pt x="25442" y="70944"/>
                  </a:cubicBezTo>
                  <a:cubicBezTo>
                    <a:pt x="25320" y="71491"/>
                    <a:pt x="24135" y="73893"/>
                    <a:pt x="24165" y="74804"/>
                  </a:cubicBezTo>
                  <a:cubicBezTo>
                    <a:pt x="23801" y="74774"/>
                    <a:pt x="23436" y="74774"/>
                    <a:pt x="23041" y="74774"/>
                  </a:cubicBezTo>
                  <a:cubicBezTo>
                    <a:pt x="23071" y="74653"/>
                    <a:pt x="23102" y="74561"/>
                    <a:pt x="23102" y="74440"/>
                  </a:cubicBezTo>
                  <a:cubicBezTo>
                    <a:pt x="23345" y="73011"/>
                    <a:pt x="23588" y="71583"/>
                    <a:pt x="23861" y="70154"/>
                  </a:cubicBezTo>
                  <a:cubicBezTo>
                    <a:pt x="24287" y="67388"/>
                    <a:pt x="24895" y="64622"/>
                    <a:pt x="24804" y="61795"/>
                  </a:cubicBezTo>
                  <a:cubicBezTo>
                    <a:pt x="24682" y="57266"/>
                    <a:pt x="23831" y="52737"/>
                    <a:pt x="22250" y="48482"/>
                  </a:cubicBezTo>
                  <a:cubicBezTo>
                    <a:pt x="21095" y="44895"/>
                    <a:pt x="19697" y="41400"/>
                    <a:pt x="18573" y="37783"/>
                  </a:cubicBezTo>
                  <a:cubicBezTo>
                    <a:pt x="18573" y="37691"/>
                    <a:pt x="18542" y="37631"/>
                    <a:pt x="18481" y="37570"/>
                  </a:cubicBezTo>
                  <a:cubicBezTo>
                    <a:pt x="18542" y="37114"/>
                    <a:pt x="18603" y="36658"/>
                    <a:pt x="18603" y="36202"/>
                  </a:cubicBezTo>
                  <a:close/>
                  <a:moveTo>
                    <a:pt x="30761" y="63497"/>
                  </a:moveTo>
                  <a:cubicBezTo>
                    <a:pt x="30792" y="63497"/>
                    <a:pt x="30822" y="63528"/>
                    <a:pt x="30852" y="63528"/>
                  </a:cubicBezTo>
                  <a:cubicBezTo>
                    <a:pt x="31643" y="63953"/>
                    <a:pt x="32494" y="64318"/>
                    <a:pt x="33314" y="64713"/>
                  </a:cubicBezTo>
                  <a:cubicBezTo>
                    <a:pt x="33345" y="65959"/>
                    <a:pt x="33345" y="67206"/>
                    <a:pt x="33375" y="68421"/>
                  </a:cubicBezTo>
                  <a:cubicBezTo>
                    <a:pt x="33406" y="70093"/>
                    <a:pt x="33406" y="71765"/>
                    <a:pt x="33436" y="73437"/>
                  </a:cubicBezTo>
                  <a:cubicBezTo>
                    <a:pt x="33436" y="73923"/>
                    <a:pt x="33466" y="74440"/>
                    <a:pt x="33466" y="74926"/>
                  </a:cubicBezTo>
                  <a:cubicBezTo>
                    <a:pt x="31916" y="74926"/>
                    <a:pt x="30397" y="74896"/>
                    <a:pt x="28846" y="74865"/>
                  </a:cubicBezTo>
                  <a:cubicBezTo>
                    <a:pt x="27843" y="74865"/>
                    <a:pt x="26871" y="74835"/>
                    <a:pt x="25898" y="74835"/>
                  </a:cubicBezTo>
                  <a:cubicBezTo>
                    <a:pt x="25898" y="74713"/>
                    <a:pt x="25928" y="74622"/>
                    <a:pt x="25959" y="74531"/>
                  </a:cubicBezTo>
                  <a:cubicBezTo>
                    <a:pt x="26141" y="73953"/>
                    <a:pt x="26658" y="73528"/>
                    <a:pt x="26992" y="73042"/>
                  </a:cubicBezTo>
                  <a:cubicBezTo>
                    <a:pt x="28938" y="70184"/>
                    <a:pt x="30184" y="66902"/>
                    <a:pt x="30761" y="63497"/>
                  </a:cubicBezTo>
                  <a:close/>
                  <a:moveTo>
                    <a:pt x="34806" y="76427"/>
                  </a:moveTo>
                  <a:cubicBezTo>
                    <a:pt x="34809" y="76436"/>
                    <a:pt x="34817" y="76446"/>
                    <a:pt x="34834" y="76446"/>
                  </a:cubicBezTo>
                  <a:cubicBezTo>
                    <a:pt x="34825" y="76440"/>
                    <a:pt x="34816" y="76433"/>
                    <a:pt x="34806" y="76427"/>
                  </a:cubicBezTo>
                  <a:close/>
                  <a:moveTo>
                    <a:pt x="1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31" y="31"/>
                  </a:lnTo>
                  <a:cubicBezTo>
                    <a:pt x="31" y="31"/>
                    <a:pt x="31" y="62"/>
                    <a:pt x="31" y="62"/>
                  </a:cubicBezTo>
                  <a:cubicBezTo>
                    <a:pt x="31" y="62"/>
                    <a:pt x="62" y="62"/>
                    <a:pt x="62" y="92"/>
                  </a:cubicBezTo>
                  <a:lnTo>
                    <a:pt x="92" y="123"/>
                  </a:lnTo>
                  <a:cubicBezTo>
                    <a:pt x="305" y="427"/>
                    <a:pt x="518" y="730"/>
                    <a:pt x="730" y="1034"/>
                  </a:cubicBezTo>
                  <a:lnTo>
                    <a:pt x="730" y="1065"/>
                  </a:lnTo>
                  <a:cubicBezTo>
                    <a:pt x="852" y="1247"/>
                    <a:pt x="1004" y="1399"/>
                    <a:pt x="1125" y="1551"/>
                  </a:cubicBezTo>
                  <a:cubicBezTo>
                    <a:pt x="1156" y="1612"/>
                    <a:pt x="1186" y="1642"/>
                    <a:pt x="1217" y="1673"/>
                  </a:cubicBezTo>
                  <a:cubicBezTo>
                    <a:pt x="1369" y="1825"/>
                    <a:pt x="1490" y="1946"/>
                    <a:pt x="1642" y="2098"/>
                  </a:cubicBezTo>
                  <a:cubicBezTo>
                    <a:pt x="1642" y="2129"/>
                    <a:pt x="1642" y="2189"/>
                    <a:pt x="1642" y="2220"/>
                  </a:cubicBezTo>
                  <a:cubicBezTo>
                    <a:pt x="1642" y="4013"/>
                    <a:pt x="1642" y="5807"/>
                    <a:pt x="1673" y="7600"/>
                  </a:cubicBezTo>
                  <a:cubicBezTo>
                    <a:pt x="1673" y="10913"/>
                    <a:pt x="1673" y="14226"/>
                    <a:pt x="1673" y="17539"/>
                  </a:cubicBezTo>
                  <a:cubicBezTo>
                    <a:pt x="1703" y="20974"/>
                    <a:pt x="1703" y="24378"/>
                    <a:pt x="1703" y="27783"/>
                  </a:cubicBezTo>
                  <a:cubicBezTo>
                    <a:pt x="1703" y="31126"/>
                    <a:pt x="1703" y="34439"/>
                    <a:pt x="1733" y="37783"/>
                  </a:cubicBezTo>
                  <a:cubicBezTo>
                    <a:pt x="1733" y="41157"/>
                    <a:pt x="1733" y="44530"/>
                    <a:pt x="1764" y="47874"/>
                  </a:cubicBezTo>
                  <a:cubicBezTo>
                    <a:pt x="1764" y="51248"/>
                    <a:pt x="1764" y="54591"/>
                    <a:pt x="1764" y="57935"/>
                  </a:cubicBezTo>
                  <a:cubicBezTo>
                    <a:pt x="1794" y="61218"/>
                    <a:pt x="1794" y="64531"/>
                    <a:pt x="1794" y="67814"/>
                  </a:cubicBezTo>
                  <a:cubicBezTo>
                    <a:pt x="1794" y="70002"/>
                    <a:pt x="1794" y="72160"/>
                    <a:pt x="1794" y="74318"/>
                  </a:cubicBezTo>
                  <a:cubicBezTo>
                    <a:pt x="1825" y="74379"/>
                    <a:pt x="1825" y="74409"/>
                    <a:pt x="1825" y="74470"/>
                  </a:cubicBezTo>
                  <a:cubicBezTo>
                    <a:pt x="1825" y="74531"/>
                    <a:pt x="1825" y="74561"/>
                    <a:pt x="1825" y="74622"/>
                  </a:cubicBezTo>
                  <a:cubicBezTo>
                    <a:pt x="1794" y="74653"/>
                    <a:pt x="1764" y="74683"/>
                    <a:pt x="1733" y="74713"/>
                  </a:cubicBezTo>
                  <a:cubicBezTo>
                    <a:pt x="1733" y="74774"/>
                    <a:pt x="1703" y="74804"/>
                    <a:pt x="1642" y="74835"/>
                  </a:cubicBezTo>
                  <a:cubicBezTo>
                    <a:pt x="1612" y="74896"/>
                    <a:pt x="1551" y="74987"/>
                    <a:pt x="1490" y="75048"/>
                  </a:cubicBezTo>
                  <a:cubicBezTo>
                    <a:pt x="1369" y="75200"/>
                    <a:pt x="1247" y="75352"/>
                    <a:pt x="1095" y="75504"/>
                  </a:cubicBezTo>
                  <a:cubicBezTo>
                    <a:pt x="1097" y="75504"/>
                    <a:pt x="1099" y="75503"/>
                    <a:pt x="1100" y="75503"/>
                  </a:cubicBezTo>
                  <a:lnTo>
                    <a:pt x="1100" y="75503"/>
                  </a:lnTo>
                  <a:cubicBezTo>
                    <a:pt x="957" y="75676"/>
                    <a:pt x="813" y="75848"/>
                    <a:pt x="670" y="76020"/>
                  </a:cubicBezTo>
                  <a:cubicBezTo>
                    <a:pt x="670" y="76020"/>
                    <a:pt x="698" y="75992"/>
                    <a:pt x="700" y="75990"/>
                  </a:cubicBezTo>
                  <a:lnTo>
                    <a:pt x="700" y="75990"/>
                  </a:lnTo>
                  <a:cubicBezTo>
                    <a:pt x="639" y="76051"/>
                    <a:pt x="578" y="76142"/>
                    <a:pt x="518" y="76203"/>
                  </a:cubicBezTo>
                  <a:cubicBezTo>
                    <a:pt x="670" y="76142"/>
                    <a:pt x="791" y="76051"/>
                    <a:pt x="943" y="75960"/>
                  </a:cubicBezTo>
                  <a:cubicBezTo>
                    <a:pt x="973" y="75929"/>
                    <a:pt x="1034" y="75929"/>
                    <a:pt x="1065" y="75899"/>
                  </a:cubicBezTo>
                  <a:cubicBezTo>
                    <a:pt x="1065" y="75899"/>
                    <a:pt x="1065" y="75868"/>
                    <a:pt x="1095" y="75868"/>
                  </a:cubicBezTo>
                  <a:lnTo>
                    <a:pt x="1065" y="75868"/>
                  </a:lnTo>
                  <a:cubicBezTo>
                    <a:pt x="1125" y="75868"/>
                    <a:pt x="1156" y="75838"/>
                    <a:pt x="1186" y="75808"/>
                  </a:cubicBezTo>
                  <a:cubicBezTo>
                    <a:pt x="1186" y="75808"/>
                    <a:pt x="1217" y="75808"/>
                    <a:pt x="1217" y="75777"/>
                  </a:cubicBezTo>
                  <a:cubicBezTo>
                    <a:pt x="1369" y="75686"/>
                    <a:pt x="1490" y="75595"/>
                    <a:pt x="1642" y="75473"/>
                  </a:cubicBezTo>
                  <a:cubicBezTo>
                    <a:pt x="1733" y="75412"/>
                    <a:pt x="1794" y="75352"/>
                    <a:pt x="1885" y="75291"/>
                  </a:cubicBezTo>
                  <a:cubicBezTo>
                    <a:pt x="1977" y="75200"/>
                    <a:pt x="2098" y="75078"/>
                    <a:pt x="2220" y="74987"/>
                  </a:cubicBezTo>
                  <a:lnTo>
                    <a:pt x="2524" y="74987"/>
                  </a:lnTo>
                  <a:cubicBezTo>
                    <a:pt x="4104" y="75017"/>
                    <a:pt x="5685" y="75048"/>
                    <a:pt x="7265" y="75078"/>
                  </a:cubicBezTo>
                  <a:cubicBezTo>
                    <a:pt x="9606" y="75108"/>
                    <a:pt x="11916" y="75139"/>
                    <a:pt x="14226" y="75169"/>
                  </a:cubicBezTo>
                  <a:cubicBezTo>
                    <a:pt x="16536" y="75200"/>
                    <a:pt x="18877" y="75230"/>
                    <a:pt x="21187" y="75291"/>
                  </a:cubicBezTo>
                  <a:cubicBezTo>
                    <a:pt x="23466" y="75321"/>
                    <a:pt x="25746" y="75352"/>
                    <a:pt x="27995" y="75382"/>
                  </a:cubicBezTo>
                  <a:cubicBezTo>
                    <a:pt x="29849" y="75412"/>
                    <a:pt x="31673" y="75443"/>
                    <a:pt x="33497" y="75473"/>
                  </a:cubicBezTo>
                  <a:lnTo>
                    <a:pt x="33649" y="75473"/>
                  </a:lnTo>
                  <a:cubicBezTo>
                    <a:pt x="33649" y="75473"/>
                    <a:pt x="33679" y="75504"/>
                    <a:pt x="33679" y="75534"/>
                  </a:cubicBezTo>
                  <a:lnTo>
                    <a:pt x="33710" y="75534"/>
                  </a:lnTo>
                  <a:cubicBezTo>
                    <a:pt x="33740" y="75564"/>
                    <a:pt x="33801" y="75595"/>
                    <a:pt x="33831" y="75625"/>
                  </a:cubicBezTo>
                  <a:cubicBezTo>
                    <a:pt x="33983" y="75747"/>
                    <a:pt x="34105" y="75868"/>
                    <a:pt x="34226" y="75960"/>
                  </a:cubicBezTo>
                  <a:cubicBezTo>
                    <a:pt x="34318" y="76020"/>
                    <a:pt x="34378" y="76111"/>
                    <a:pt x="34470" y="76172"/>
                  </a:cubicBezTo>
                  <a:cubicBezTo>
                    <a:pt x="34500" y="76203"/>
                    <a:pt x="34530" y="76233"/>
                    <a:pt x="34561" y="76263"/>
                  </a:cubicBezTo>
                  <a:cubicBezTo>
                    <a:pt x="34643" y="76318"/>
                    <a:pt x="34724" y="76373"/>
                    <a:pt x="34806" y="76427"/>
                  </a:cubicBezTo>
                  <a:lnTo>
                    <a:pt x="34806" y="76427"/>
                  </a:lnTo>
                  <a:cubicBezTo>
                    <a:pt x="34804" y="76421"/>
                    <a:pt x="34804" y="76415"/>
                    <a:pt x="34804" y="76415"/>
                  </a:cubicBezTo>
                  <a:lnTo>
                    <a:pt x="34804" y="76415"/>
                  </a:lnTo>
                  <a:cubicBezTo>
                    <a:pt x="34895" y="76507"/>
                    <a:pt x="34986" y="76567"/>
                    <a:pt x="35077" y="76628"/>
                  </a:cubicBezTo>
                  <a:cubicBezTo>
                    <a:pt x="35169" y="76719"/>
                    <a:pt x="35260" y="76780"/>
                    <a:pt x="35381" y="76841"/>
                  </a:cubicBezTo>
                  <a:lnTo>
                    <a:pt x="35351" y="76841"/>
                  </a:lnTo>
                  <a:cubicBezTo>
                    <a:pt x="35412" y="76871"/>
                    <a:pt x="35442" y="76871"/>
                    <a:pt x="35473" y="76902"/>
                  </a:cubicBezTo>
                  <a:cubicBezTo>
                    <a:pt x="35503" y="76932"/>
                    <a:pt x="35533" y="76932"/>
                    <a:pt x="35564" y="76963"/>
                  </a:cubicBezTo>
                  <a:cubicBezTo>
                    <a:pt x="35442" y="76811"/>
                    <a:pt x="35321" y="76628"/>
                    <a:pt x="35229" y="76476"/>
                  </a:cubicBezTo>
                  <a:lnTo>
                    <a:pt x="35199" y="76476"/>
                  </a:lnTo>
                  <a:cubicBezTo>
                    <a:pt x="35199" y="76446"/>
                    <a:pt x="35199" y="76446"/>
                    <a:pt x="35199" y="76446"/>
                  </a:cubicBezTo>
                  <a:cubicBezTo>
                    <a:pt x="35108" y="76324"/>
                    <a:pt x="34986" y="76172"/>
                    <a:pt x="34895" y="76051"/>
                  </a:cubicBezTo>
                  <a:lnTo>
                    <a:pt x="34895" y="76020"/>
                  </a:lnTo>
                  <a:lnTo>
                    <a:pt x="34773" y="75868"/>
                  </a:lnTo>
                  <a:cubicBezTo>
                    <a:pt x="34530" y="75625"/>
                    <a:pt x="34287" y="75382"/>
                    <a:pt x="34044" y="75139"/>
                  </a:cubicBezTo>
                  <a:cubicBezTo>
                    <a:pt x="34014" y="75139"/>
                    <a:pt x="34014" y="75108"/>
                    <a:pt x="33983" y="75108"/>
                  </a:cubicBezTo>
                  <a:lnTo>
                    <a:pt x="33983" y="74713"/>
                  </a:lnTo>
                  <a:cubicBezTo>
                    <a:pt x="33953" y="73406"/>
                    <a:pt x="33953" y="72130"/>
                    <a:pt x="33922" y="70823"/>
                  </a:cubicBezTo>
                  <a:cubicBezTo>
                    <a:pt x="33892" y="67388"/>
                    <a:pt x="33831" y="63953"/>
                    <a:pt x="33801" y="60519"/>
                  </a:cubicBezTo>
                  <a:cubicBezTo>
                    <a:pt x="33740" y="57114"/>
                    <a:pt x="33710" y="53740"/>
                    <a:pt x="33649" y="50336"/>
                  </a:cubicBezTo>
                  <a:cubicBezTo>
                    <a:pt x="33618" y="46993"/>
                    <a:pt x="33558" y="43649"/>
                    <a:pt x="33527" y="40306"/>
                  </a:cubicBezTo>
                  <a:cubicBezTo>
                    <a:pt x="33466" y="36932"/>
                    <a:pt x="33436" y="33527"/>
                    <a:pt x="33375" y="30153"/>
                  </a:cubicBezTo>
                  <a:lnTo>
                    <a:pt x="33254" y="20092"/>
                  </a:lnTo>
                  <a:cubicBezTo>
                    <a:pt x="33193" y="16840"/>
                    <a:pt x="33163" y="13557"/>
                    <a:pt x="33102" y="10305"/>
                  </a:cubicBezTo>
                  <a:cubicBezTo>
                    <a:pt x="33071" y="7782"/>
                    <a:pt x="33041" y="5290"/>
                    <a:pt x="33011" y="2767"/>
                  </a:cubicBezTo>
                  <a:lnTo>
                    <a:pt x="33041" y="2767"/>
                  </a:lnTo>
                  <a:cubicBezTo>
                    <a:pt x="33041" y="2737"/>
                    <a:pt x="33041" y="2676"/>
                    <a:pt x="33041" y="2615"/>
                  </a:cubicBezTo>
                  <a:lnTo>
                    <a:pt x="33284" y="2341"/>
                  </a:lnTo>
                  <a:cubicBezTo>
                    <a:pt x="33314" y="2311"/>
                    <a:pt x="33314" y="2281"/>
                    <a:pt x="33345" y="2250"/>
                  </a:cubicBezTo>
                  <a:cubicBezTo>
                    <a:pt x="33466" y="2098"/>
                    <a:pt x="33558" y="1916"/>
                    <a:pt x="33710" y="1764"/>
                  </a:cubicBezTo>
                  <a:lnTo>
                    <a:pt x="33679" y="1764"/>
                  </a:lnTo>
                  <a:cubicBezTo>
                    <a:pt x="33770" y="1673"/>
                    <a:pt x="33831" y="1582"/>
                    <a:pt x="33922" y="1490"/>
                  </a:cubicBezTo>
                  <a:cubicBezTo>
                    <a:pt x="34074" y="1278"/>
                    <a:pt x="34226" y="1065"/>
                    <a:pt x="34348" y="852"/>
                  </a:cubicBezTo>
                  <a:lnTo>
                    <a:pt x="34378" y="852"/>
                  </a:lnTo>
                  <a:cubicBezTo>
                    <a:pt x="34378" y="852"/>
                    <a:pt x="34378" y="822"/>
                    <a:pt x="34378" y="822"/>
                  </a:cubicBezTo>
                  <a:cubicBezTo>
                    <a:pt x="34470" y="700"/>
                    <a:pt x="34561" y="578"/>
                    <a:pt x="34622" y="457"/>
                  </a:cubicBezTo>
                  <a:cubicBezTo>
                    <a:pt x="34652" y="396"/>
                    <a:pt x="34682" y="366"/>
                    <a:pt x="34682" y="335"/>
                  </a:cubicBezTo>
                  <a:lnTo>
                    <a:pt x="34682" y="335"/>
                  </a:lnTo>
                  <a:cubicBezTo>
                    <a:pt x="34622" y="396"/>
                    <a:pt x="34561" y="427"/>
                    <a:pt x="34470" y="487"/>
                  </a:cubicBezTo>
                  <a:cubicBezTo>
                    <a:pt x="34409" y="518"/>
                    <a:pt x="34378" y="548"/>
                    <a:pt x="34318" y="609"/>
                  </a:cubicBezTo>
                  <a:cubicBezTo>
                    <a:pt x="34196" y="700"/>
                    <a:pt x="34105" y="791"/>
                    <a:pt x="34014" y="852"/>
                  </a:cubicBezTo>
                  <a:lnTo>
                    <a:pt x="33983" y="882"/>
                  </a:lnTo>
                  <a:lnTo>
                    <a:pt x="33953" y="882"/>
                  </a:lnTo>
                  <a:lnTo>
                    <a:pt x="33953" y="913"/>
                  </a:lnTo>
                  <a:cubicBezTo>
                    <a:pt x="33801" y="1034"/>
                    <a:pt x="33649" y="1156"/>
                    <a:pt x="33497" y="1278"/>
                  </a:cubicBezTo>
                  <a:cubicBezTo>
                    <a:pt x="33223" y="1612"/>
                    <a:pt x="32950" y="1916"/>
                    <a:pt x="32676" y="2250"/>
                  </a:cubicBezTo>
                  <a:lnTo>
                    <a:pt x="32463" y="2250"/>
                  </a:lnTo>
                  <a:cubicBezTo>
                    <a:pt x="30822" y="2220"/>
                    <a:pt x="29181" y="2189"/>
                    <a:pt x="27539" y="2159"/>
                  </a:cubicBezTo>
                  <a:cubicBezTo>
                    <a:pt x="25199" y="2098"/>
                    <a:pt x="22858" y="2068"/>
                    <a:pt x="20518" y="2037"/>
                  </a:cubicBezTo>
                  <a:cubicBezTo>
                    <a:pt x="18208" y="1977"/>
                    <a:pt x="15867" y="1946"/>
                    <a:pt x="13557" y="1916"/>
                  </a:cubicBezTo>
                  <a:cubicBezTo>
                    <a:pt x="11308" y="1855"/>
                    <a:pt x="9028" y="1825"/>
                    <a:pt x="6779" y="1794"/>
                  </a:cubicBezTo>
                  <a:cubicBezTo>
                    <a:pt x="5290" y="1764"/>
                    <a:pt x="3800" y="1734"/>
                    <a:pt x="2311" y="1703"/>
                  </a:cubicBezTo>
                  <a:lnTo>
                    <a:pt x="2250" y="1703"/>
                  </a:lnTo>
                  <a:cubicBezTo>
                    <a:pt x="2220" y="1703"/>
                    <a:pt x="2189" y="1734"/>
                    <a:pt x="2159" y="1734"/>
                  </a:cubicBezTo>
                  <a:lnTo>
                    <a:pt x="2007" y="1734"/>
                  </a:lnTo>
                  <a:cubicBezTo>
                    <a:pt x="1855" y="1582"/>
                    <a:pt x="1703" y="1430"/>
                    <a:pt x="1551" y="1278"/>
                  </a:cubicBezTo>
                  <a:cubicBezTo>
                    <a:pt x="1490" y="1217"/>
                    <a:pt x="1429" y="1156"/>
                    <a:pt x="1369" y="1095"/>
                  </a:cubicBezTo>
                  <a:cubicBezTo>
                    <a:pt x="1034" y="852"/>
                    <a:pt x="730" y="578"/>
                    <a:pt x="396" y="305"/>
                  </a:cubicBezTo>
                  <a:lnTo>
                    <a:pt x="396" y="305"/>
                  </a:lnTo>
                  <a:cubicBezTo>
                    <a:pt x="426" y="335"/>
                    <a:pt x="426" y="335"/>
                    <a:pt x="426" y="335"/>
                  </a:cubicBezTo>
                  <a:cubicBezTo>
                    <a:pt x="305" y="244"/>
                    <a:pt x="183" y="153"/>
                    <a:pt x="62" y="62"/>
                  </a:cubicBezTo>
                  <a:lnTo>
                    <a:pt x="92" y="62"/>
                  </a:lnTo>
                  <a:cubicBezTo>
                    <a:pt x="62" y="31"/>
                    <a:pt x="31" y="3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605;p64">
              <a:extLst>
                <a:ext uri="{FF2B5EF4-FFF2-40B4-BE49-F238E27FC236}">
                  <a16:creationId xmlns:a16="http://schemas.microsoft.com/office/drawing/2014/main" id="{A8653D2C-B9FD-962F-65F2-51C62CB571D9}"/>
                </a:ext>
              </a:extLst>
            </p:cNvPr>
            <p:cNvSpPr/>
            <p:nvPr/>
          </p:nvSpPr>
          <p:spPr>
            <a:xfrm>
              <a:off x="9002725" y="863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606;p64">
              <a:extLst>
                <a:ext uri="{FF2B5EF4-FFF2-40B4-BE49-F238E27FC236}">
                  <a16:creationId xmlns:a16="http://schemas.microsoft.com/office/drawing/2014/main" id="{7A971B87-9D15-B4A9-491E-D0223AA183A7}"/>
                </a:ext>
              </a:extLst>
            </p:cNvPr>
            <p:cNvSpPr/>
            <p:nvPr/>
          </p:nvSpPr>
          <p:spPr>
            <a:xfrm>
              <a:off x="9128100" y="905325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0"/>
                    <a:pt x="0" y="0"/>
                    <a:pt x="31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607;p64">
              <a:extLst>
                <a:ext uri="{FF2B5EF4-FFF2-40B4-BE49-F238E27FC236}">
                  <a16:creationId xmlns:a16="http://schemas.microsoft.com/office/drawing/2014/main" id="{D52C4ADB-1D86-1C87-AC0E-1367042D692B}"/>
                </a:ext>
              </a:extLst>
            </p:cNvPr>
            <p:cNvSpPr/>
            <p:nvPr/>
          </p:nvSpPr>
          <p:spPr>
            <a:xfrm>
              <a:off x="8742825" y="1751075"/>
              <a:ext cx="800" cy="25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608;p64">
              <a:extLst>
                <a:ext uri="{FF2B5EF4-FFF2-40B4-BE49-F238E27FC236}">
                  <a16:creationId xmlns:a16="http://schemas.microsoft.com/office/drawing/2014/main" id="{63C993DC-53A4-8F88-0288-DB9D8BC9945A}"/>
                </a:ext>
              </a:extLst>
            </p:cNvPr>
            <p:cNvSpPr/>
            <p:nvPr/>
          </p:nvSpPr>
          <p:spPr>
            <a:xfrm>
              <a:off x="9108350" y="318225"/>
              <a:ext cx="216300" cy="150450"/>
            </a:xfrm>
            <a:custGeom>
              <a:avLst/>
              <a:gdLst/>
              <a:ahLst/>
              <a:cxnLst/>
              <a:rect l="l" t="t" r="r" b="b"/>
              <a:pathLst>
                <a:path w="8652" h="6018" extrusionOk="0">
                  <a:moveTo>
                    <a:pt x="4311" y="539"/>
                  </a:moveTo>
                  <a:cubicBezTo>
                    <a:pt x="5021" y="539"/>
                    <a:pt x="5735" y="783"/>
                    <a:pt x="6231" y="1265"/>
                  </a:cubicBezTo>
                  <a:cubicBezTo>
                    <a:pt x="6839" y="2086"/>
                    <a:pt x="6657" y="3271"/>
                    <a:pt x="6231" y="4153"/>
                  </a:cubicBezTo>
                  <a:cubicBezTo>
                    <a:pt x="5727" y="4894"/>
                    <a:pt x="4875" y="5491"/>
                    <a:pt x="3959" y="5491"/>
                  </a:cubicBezTo>
                  <a:cubicBezTo>
                    <a:pt x="3936" y="5491"/>
                    <a:pt x="3913" y="5491"/>
                    <a:pt x="3891" y="5490"/>
                  </a:cubicBezTo>
                  <a:cubicBezTo>
                    <a:pt x="3857" y="5492"/>
                    <a:pt x="3824" y="5492"/>
                    <a:pt x="3791" y="5492"/>
                  </a:cubicBezTo>
                  <a:cubicBezTo>
                    <a:pt x="1860" y="5492"/>
                    <a:pt x="1143" y="2883"/>
                    <a:pt x="2219" y="1508"/>
                  </a:cubicBezTo>
                  <a:cubicBezTo>
                    <a:pt x="2689" y="859"/>
                    <a:pt x="3498" y="539"/>
                    <a:pt x="4311" y="539"/>
                  </a:cubicBezTo>
                  <a:close/>
                  <a:moveTo>
                    <a:pt x="4115" y="0"/>
                  </a:moveTo>
                  <a:cubicBezTo>
                    <a:pt x="623" y="0"/>
                    <a:pt x="0" y="5654"/>
                    <a:pt x="3708" y="6007"/>
                  </a:cubicBezTo>
                  <a:cubicBezTo>
                    <a:pt x="3797" y="6014"/>
                    <a:pt x="3885" y="6018"/>
                    <a:pt x="3971" y="6018"/>
                  </a:cubicBezTo>
                  <a:cubicBezTo>
                    <a:pt x="7506" y="6018"/>
                    <a:pt x="8652" y="78"/>
                    <a:pt x="4468" y="19"/>
                  </a:cubicBezTo>
                  <a:cubicBezTo>
                    <a:pt x="4348" y="6"/>
                    <a:pt x="4230" y="0"/>
                    <a:pt x="4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14785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4">
          <a:extLst>
            <a:ext uri="{FF2B5EF4-FFF2-40B4-BE49-F238E27FC236}">
              <a16:creationId xmlns:a16="http://schemas.microsoft.com/office/drawing/2014/main" id="{7DB77C61-554D-9090-0064-D307E8587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p41">
            <a:extLst>
              <a:ext uri="{FF2B5EF4-FFF2-40B4-BE49-F238E27FC236}">
                <a16:creationId xmlns:a16="http://schemas.microsoft.com/office/drawing/2014/main" id="{5B544DB0-69D2-5D3D-8E97-A97299A091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2810" y="2681351"/>
            <a:ext cx="4373100" cy="9178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endParaRPr/>
          </a:p>
        </p:txBody>
      </p:sp>
      <p:sp>
        <p:nvSpPr>
          <p:cNvPr id="2596" name="Google Shape;2596;p41">
            <a:extLst>
              <a:ext uri="{FF2B5EF4-FFF2-40B4-BE49-F238E27FC236}">
                <a16:creationId xmlns:a16="http://schemas.microsoft.com/office/drawing/2014/main" id="{C7CE00FC-BB5B-E29B-A016-68A5E2277AE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83607" y="1279726"/>
            <a:ext cx="12915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97" name="Google Shape;2597;p41">
            <a:extLst>
              <a:ext uri="{FF2B5EF4-FFF2-40B4-BE49-F238E27FC236}">
                <a16:creationId xmlns:a16="http://schemas.microsoft.com/office/drawing/2014/main" id="{432B0ABF-6DAE-A59A-F6F7-87E33ACE9DE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8020" y="3599227"/>
            <a:ext cx="4942674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Prototype based on storyboarding results</a:t>
            </a:r>
            <a:endParaRPr/>
          </a:p>
        </p:txBody>
      </p:sp>
      <p:grpSp>
        <p:nvGrpSpPr>
          <p:cNvPr id="2773" name="Google Shape;2773;p41">
            <a:extLst>
              <a:ext uri="{FF2B5EF4-FFF2-40B4-BE49-F238E27FC236}">
                <a16:creationId xmlns:a16="http://schemas.microsoft.com/office/drawing/2014/main" id="{8C796A4F-9542-90C8-2336-7C7F76DC5EDF}"/>
              </a:ext>
            </a:extLst>
          </p:cNvPr>
          <p:cNvGrpSpPr/>
          <p:nvPr/>
        </p:nvGrpSpPr>
        <p:grpSpPr>
          <a:xfrm>
            <a:off x="6357438" y="539500"/>
            <a:ext cx="180975" cy="237700"/>
            <a:chOff x="4147313" y="4459888"/>
            <a:chExt cx="180975" cy="237700"/>
          </a:xfrm>
        </p:grpSpPr>
        <p:sp>
          <p:nvSpPr>
            <p:cNvPr id="2774" name="Google Shape;2774;p41">
              <a:extLst>
                <a:ext uri="{FF2B5EF4-FFF2-40B4-BE49-F238E27FC236}">
                  <a16:creationId xmlns:a16="http://schemas.microsoft.com/office/drawing/2014/main" id="{722A40CE-C03B-97EF-E027-3F340141B1DD}"/>
                </a:ext>
              </a:extLst>
            </p:cNvPr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1">
              <a:extLst>
                <a:ext uri="{FF2B5EF4-FFF2-40B4-BE49-F238E27FC236}">
                  <a16:creationId xmlns:a16="http://schemas.microsoft.com/office/drawing/2014/main" id="{2E6B17AD-0530-40AD-62C9-655E0AC20795}"/>
                </a:ext>
              </a:extLst>
            </p:cNvPr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1">
              <a:extLst>
                <a:ext uri="{FF2B5EF4-FFF2-40B4-BE49-F238E27FC236}">
                  <a16:creationId xmlns:a16="http://schemas.microsoft.com/office/drawing/2014/main" id="{81987D75-4DF0-212A-7F79-B4AFC34D5299}"/>
                </a:ext>
              </a:extLst>
            </p:cNvPr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4209;p53">
            <a:extLst>
              <a:ext uri="{FF2B5EF4-FFF2-40B4-BE49-F238E27FC236}">
                <a16:creationId xmlns:a16="http://schemas.microsoft.com/office/drawing/2014/main" id="{8ED93368-C994-A404-FF97-4FF1674A3F0E}"/>
              </a:ext>
            </a:extLst>
          </p:cNvPr>
          <p:cNvGrpSpPr/>
          <p:nvPr/>
        </p:nvGrpSpPr>
        <p:grpSpPr>
          <a:xfrm>
            <a:off x="6965720" y="604082"/>
            <a:ext cx="1465724" cy="4624239"/>
            <a:chOff x="4691025" y="812925"/>
            <a:chExt cx="1811325" cy="5713875"/>
          </a:xfrm>
        </p:grpSpPr>
        <p:sp>
          <p:nvSpPr>
            <p:cNvPr id="3" name="Google Shape;4210;p53">
              <a:extLst>
                <a:ext uri="{FF2B5EF4-FFF2-40B4-BE49-F238E27FC236}">
                  <a16:creationId xmlns:a16="http://schemas.microsoft.com/office/drawing/2014/main" id="{131D7816-41DE-E9F1-268A-28022AE7785F}"/>
                </a:ext>
              </a:extLst>
            </p:cNvPr>
            <p:cNvSpPr/>
            <p:nvPr/>
          </p:nvSpPr>
          <p:spPr>
            <a:xfrm>
              <a:off x="6016975" y="8844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30" y="450"/>
                    <a:pt x="140" y="573"/>
                    <a:pt x="283" y="573"/>
                  </a:cubicBezTo>
                  <a:cubicBezTo>
                    <a:pt x="299" y="573"/>
                    <a:pt x="316" y="571"/>
                    <a:pt x="334" y="568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211;p53">
              <a:extLst>
                <a:ext uri="{FF2B5EF4-FFF2-40B4-BE49-F238E27FC236}">
                  <a16:creationId xmlns:a16="http://schemas.microsoft.com/office/drawing/2014/main" id="{2038B9B5-C796-2E05-AFD3-FB0254F5C84F}"/>
                </a:ext>
              </a:extLst>
            </p:cNvPr>
            <p:cNvSpPr/>
            <p:nvPr/>
          </p:nvSpPr>
          <p:spPr>
            <a:xfrm>
              <a:off x="4706025" y="4782200"/>
              <a:ext cx="1781300" cy="527075"/>
            </a:xfrm>
            <a:custGeom>
              <a:avLst/>
              <a:gdLst/>
              <a:ahLst/>
              <a:cxnLst/>
              <a:rect l="l" t="t" r="r" b="b"/>
              <a:pathLst>
                <a:path w="71252" h="21083" extrusionOk="0">
                  <a:moveTo>
                    <a:pt x="61511" y="8106"/>
                  </a:moveTo>
                  <a:cubicBezTo>
                    <a:pt x="61745" y="8106"/>
                    <a:pt x="62012" y="8140"/>
                    <a:pt x="62245" y="8140"/>
                  </a:cubicBezTo>
                  <a:cubicBezTo>
                    <a:pt x="62479" y="8140"/>
                    <a:pt x="62746" y="8140"/>
                    <a:pt x="62979" y="8173"/>
                  </a:cubicBezTo>
                  <a:cubicBezTo>
                    <a:pt x="63113" y="8173"/>
                    <a:pt x="63213" y="8206"/>
                    <a:pt x="63346" y="8206"/>
                  </a:cubicBezTo>
                  <a:lnTo>
                    <a:pt x="63313" y="8206"/>
                  </a:lnTo>
                  <a:cubicBezTo>
                    <a:pt x="63479" y="8206"/>
                    <a:pt x="63646" y="8240"/>
                    <a:pt x="63813" y="8240"/>
                  </a:cubicBezTo>
                  <a:cubicBezTo>
                    <a:pt x="63913" y="8240"/>
                    <a:pt x="64013" y="8240"/>
                    <a:pt x="64113" y="8273"/>
                  </a:cubicBezTo>
                  <a:cubicBezTo>
                    <a:pt x="64213" y="8273"/>
                    <a:pt x="64280" y="8273"/>
                    <a:pt x="64380" y="8306"/>
                  </a:cubicBezTo>
                  <a:lnTo>
                    <a:pt x="64480" y="8306"/>
                  </a:lnTo>
                  <a:cubicBezTo>
                    <a:pt x="64280" y="8340"/>
                    <a:pt x="64080" y="8373"/>
                    <a:pt x="63846" y="8373"/>
                  </a:cubicBezTo>
                  <a:cubicBezTo>
                    <a:pt x="63880" y="8340"/>
                    <a:pt x="63880" y="8340"/>
                    <a:pt x="63880" y="8340"/>
                  </a:cubicBezTo>
                  <a:lnTo>
                    <a:pt x="63880" y="8340"/>
                  </a:lnTo>
                  <a:cubicBezTo>
                    <a:pt x="63580" y="8373"/>
                    <a:pt x="63279" y="8406"/>
                    <a:pt x="62946" y="8440"/>
                  </a:cubicBezTo>
                  <a:cubicBezTo>
                    <a:pt x="62612" y="8473"/>
                    <a:pt x="62279" y="8507"/>
                    <a:pt x="61912" y="8540"/>
                  </a:cubicBezTo>
                  <a:cubicBezTo>
                    <a:pt x="61745" y="8540"/>
                    <a:pt x="61545" y="8540"/>
                    <a:pt x="61378" y="8573"/>
                  </a:cubicBezTo>
                  <a:cubicBezTo>
                    <a:pt x="61178" y="8573"/>
                    <a:pt x="61011" y="8573"/>
                    <a:pt x="60844" y="8607"/>
                  </a:cubicBezTo>
                  <a:cubicBezTo>
                    <a:pt x="60644" y="8607"/>
                    <a:pt x="60411" y="8640"/>
                    <a:pt x="60210" y="8640"/>
                  </a:cubicBezTo>
                  <a:cubicBezTo>
                    <a:pt x="59276" y="8640"/>
                    <a:pt x="58376" y="8673"/>
                    <a:pt x="57442" y="8673"/>
                  </a:cubicBezTo>
                  <a:cubicBezTo>
                    <a:pt x="54773" y="8707"/>
                    <a:pt x="52138" y="8740"/>
                    <a:pt x="49469" y="8773"/>
                  </a:cubicBezTo>
                  <a:cubicBezTo>
                    <a:pt x="46868" y="8807"/>
                    <a:pt x="44266" y="8840"/>
                    <a:pt x="41630" y="8873"/>
                  </a:cubicBezTo>
                  <a:cubicBezTo>
                    <a:pt x="39129" y="8873"/>
                    <a:pt x="36627" y="8907"/>
                    <a:pt x="34092" y="8940"/>
                  </a:cubicBezTo>
                  <a:cubicBezTo>
                    <a:pt x="31457" y="8974"/>
                    <a:pt x="28821" y="9007"/>
                    <a:pt x="26186" y="9040"/>
                  </a:cubicBezTo>
                  <a:cubicBezTo>
                    <a:pt x="23484" y="9074"/>
                    <a:pt x="20816" y="9107"/>
                    <a:pt x="18147" y="9140"/>
                  </a:cubicBezTo>
                  <a:cubicBezTo>
                    <a:pt x="16112" y="9140"/>
                    <a:pt x="14111" y="9174"/>
                    <a:pt x="12076" y="9207"/>
                  </a:cubicBezTo>
                  <a:cubicBezTo>
                    <a:pt x="11676" y="9174"/>
                    <a:pt x="11275" y="9174"/>
                    <a:pt x="10909" y="9174"/>
                  </a:cubicBezTo>
                  <a:lnTo>
                    <a:pt x="10942" y="9174"/>
                  </a:lnTo>
                  <a:cubicBezTo>
                    <a:pt x="10708" y="9174"/>
                    <a:pt x="10475" y="9140"/>
                    <a:pt x="10241" y="9140"/>
                  </a:cubicBezTo>
                  <a:lnTo>
                    <a:pt x="9541" y="9140"/>
                  </a:lnTo>
                  <a:cubicBezTo>
                    <a:pt x="8607" y="9140"/>
                    <a:pt x="7673" y="9074"/>
                    <a:pt x="6706" y="9040"/>
                  </a:cubicBezTo>
                  <a:cubicBezTo>
                    <a:pt x="6539" y="9040"/>
                    <a:pt x="6339" y="9040"/>
                    <a:pt x="6172" y="9007"/>
                  </a:cubicBezTo>
                  <a:lnTo>
                    <a:pt x="6239" y="9007"/>
                  </a:lnTo>
                  <a:cubicBezTo>
                    <a:pt x="6272" y="9007"/>
                    <a:pt x="6305" y="9007"/>
                    <a:pt x="6339" y="8974"/>
                  </a:cubicBezTo>
                  <a:cubicBezTo>
                    <a:pt x="6806" y="8940"/>
                    <a:pt x="7273" y="8907"/>
                    <a:pt x="7706" y="8840"/>
                  </a:cubicBezTo>
                  <a:lnTo>
                    <a:pt x="7740" y="8840"/>
                  </a:lnTo>
                  <a:cubicBezTo>
                    <a:pt x="8040" y="8807"/>
                    <a:pt x="8340" y="8773"/>
                    <a:pt x="8640" y="8740"/>
                  </a:cubicBezTo>
                  <a:cubicBezTo>
                    <a:pt x="8907" y="8707"/>
                    <a:pt x="9174" y="8673"/>
                    <a:pt x="9474" y="8673"/>
                  </a:cubicBezTo>
                  <a:lnTo>
                    <a:pt x="9608" y="8673"/>
                  </a:lnTo>
                  <a:cubicBezTo>
                    <a:pt x="9741" y="8640"/>
                    <a:pt x="9841" y="8640"/>
                    <a:pt x="9975" y="8640"/>
                  </a:cubicBezTo>
                  <a:lnTo>
                    <a:pt x="11742" y="8640"/>
                  </a:lnTo>
                  <a:cubicBezTo>
                    <a:pt x="11876" y="8640"/>
                    <a:pt x="12043" y="8640"/>
                    <a:pt x="12209" y="8607"/>
                  </a:cubicBezTo>
                  <a:lnTo>
                    <a:pt x="13644" y="8607"/>
                  </a:lnTo>
                  <a:lnTo>
                    <a:pt x="21416" y="8507"/>
                  </a:lnTo>
                  <a:cubicBezTo>
                    <a:pt x="24018" y="8473"/>
                    <a:pt x="26620" y="8473"/>
                    <a:pt x="29222" y="8440"/>
                  </a:cubicBezTo>
                  <a:cubicBezTo>
                    <a:pt x="31857" y="8406"/>
                    <a:pt x="34492" y="8373"/>
                    <a:pt x="37127" y="8340"/>
                  </a:cubicBezTo>
                  <a:cubicBezTo>
                    <a:pt x="39863" y="8306"/>
                    <a:pt x="42631" y="8273"/>
                    <a:pt x="45366" y="8240"/>
                  </a:cubicBezTo>
                  <a:cubicBezTo>
                    <a:pt x="47968" y="8206"/>
                    <a:pt x="50537" y="8173"/>
                    <a:pt x="53139" y="8173"/>
                  </a:cubicBezTo>
                  <a:cubicBezTo>
                    <a:pt x="54973" y="8140"/>
                    <a:pt x="56808" y="8106"/>
                    <a:pt x="58643" y="8106"/>
                  </a:cubicBezTo>
                  <a:lnTo>
                    <a:pt x="60110" y="8106"/>
                  </a:lnTo>
                  <a:cubicBezTo>
                    <a:pt x="60344" y="8140"/>
                    <a:pt x="60611" y="8140"/>
                    <a:pt x="60844" y="8140"/>
                  </a:cubicBezTo>
                  <a:cubicBezTo>
                    <a:pt x="61078" y="8140"/>
                    <a:pt x="61278" y="8106"/>
                    <a:pt x="61511" y="8106"/>
                  </a:cubicBezTo>
                  <a:close/>
                  <a:moveTo>
                    <a:pt x="10842" y="0"/>
                  </a:moveTo>
                  <a:cubicBezTo>
                    <a:pt x="9074" y="1301"/>
                    <a:pt x="7339" y="2569"/>
                    <a:pt x="5571" y="3870"/>
                  </a:cubicBezTo>
                  <a:cubicBezTo>
                    <a:pt x="3703" y="5204"/>
                    <a:pt x="1835" y="6538"/>
                    <a:pt x="1" y="7906"/>
                  </a:cubicBezTo>
                  <a:cubicBezTo>
                    <a:pt x="67" y="10375"/>
                    <a:pt x="134" y="12843"/>
                    <a:pt x="201" y="15345"/>
                  </a:cubicBezTo>
                  <a:cubicBezTo>
                    <a:pt x="234" y="17246"/>
                    <a:pt x="301" y="19147"/>
                    <a:pt x="334" y="21082"/>
                  </a:cubicBezTo>
                  <a:cubicBezTo>
                    <a:pt x="2803" y="21015"/>
                    <a:pt x="5238" y="20949"/>
                    <a:pt x="7673" y="20882"/>
                  </a:cubicBezTo>
                  <a:cubicBezTo>
                    <a:pt x="11109" y="20782"/>
                    <a:pt x="14544" y="20682"/>
                    <a:pt x="17947" y="20615"/>
                  </a:cubicBezTo>
                  <a:lnTo>
                    <a:pt x="27887" y="20348"/>
                  </a:lnTo>
                  <a:cubicBezTo>
                    <a:pt x="31023" y="20248"/>
                    <a:pt x="34158" y="20182"/>
                    <a:pt x="37294" y="20081"/>
                  </a:cubicBezTo>
                  <a:cubicBezTo>
                    <a:pt x="40596" y="20015"/>
                    <a:pt x="43865" y="19915"/>
                    <a:pt x="47168" y="19815"/>
                  </a:cubicBezTo>
                  <a:cubicBezTo>
                    <a:pt x="50570" y="19748"/>
                    <a:pt x="54006" y="19648"/>
                    <a:pt x="57408" y="19548"/>
                  </a:cubicBezTo>
                  <a:cubicBezTo>
                    <a:pt x="60611" y="19481"/>
                    <a:pt x="63780" y="19381"/>
                    <a:pt x="66982" y="19314"/>
                  </a:cubicBezTo>
                  <a:lnTo>
                    <a:pt x="71252" y="19181"/>
                  </a:lnTo>
                  <a:cubicBezTo>
                    <a:pt x="71185" y="17313"/>
                    <a:pt x="71152" y="15445"/>
                    <a:pt x="71085" y="13577"/>
                  </a:cubicBezTo>
                  <a:lnTo>
                    <a:pt x="70885" y="8040"/>
                  </a:lnTo>
                  <a:cubicBezTo>
                    <a:pt x="69217" y="6905"/>
                    <a:pt x="67549" y="5771"/>
                    <a:pt x="65881" y="4670"/>
                  </a:cubicBezTo>
                  <a:cubicBezTo>
                    <a:pt x="63780" y="3236"/>
                    <a:pt x="61678" y="1835"/>
                    <a:pt x="59577" y="434"/>
                  </a:cubicBezTo>
                  <a:cubicBezTo>
                    <a:pt x="59377" y="301"/>
                    <a:pt x="59176" y="167"/>
                    <a:pt x="589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212;p53">
              <a:extLst>
                <a:ext uri="{FF2B5EF4-FFF2-40B4-BE49-F238E27FC236}">
                  <a16:creationId xmlns:a16="http://schemas.microsoft.com/office/drawing/2014/main" id="{BF9A5CF3-D354-62C7-54C8-B8CB86E54494}"/>
                </a:ext>
              </a:extLst>
            </p:cNvPr>
            <p:cNvSpPr/>
            <p:nvPr/>
          </p:nvSpPr>
          <p:spPr>
            <a:xfrm>
              <a:off x="4925350" y="5282550"/>
              <a:ext cx="1363500" cy="1229250"/>
            </a:xfrm>
            <a:custGeom>
              <a:avLst/>
              <a:gdLst/>
              <a:ahLst/>
              <a:cxnLst/>
              <a:rect l="l" t="t" r="r" b="b"/>
              <a:pathLst>
                <a:path w="54540" h="49170" extrusionOk="0">
                  <a:moveTo>
                    <a:pt x="52939" y="1"/>
                  </a:moveTo>
                  <a:cubicBezTo>
                    <a:pt x="50537" y="67"/>
                    <a:pt x="48168" y="134"/>
                    <a:pt x="45767" y="201"/>
                  </a:cubicBezTo>
                  <a:cubicBezTo>
                    <a:pt x="42564" y="268"/>
                    <a:pt x="39329" y="368"/>
                    <a:pt x="36093" y="434"/>
                  </a:cubicBezTo>
                  <a:cubicBezTo>
                    <a:pt x="32724" y="534"/>
                    <a:pt x="29322" y="635"/>
                    <a:pt x="25953" y="735"/>
                  </a:cubicBezTo>
                  <a:cubicBezTo>
                    <a:pt x="22750" y="801"/>
                    <a:pt x="19548" y="901"/>
                    <a:pt x="16379" y="968"/>
                  </a:cubicBezTo>
                  <a:cubicBezTo>
                    <a:pt x="13077" y="1068"/>
                    <a:pt x="9808" y="1135"/>
                    <a:pt x="6539" y="1235"/>
                  </a:cubicBezTo>
                  <a:cubicBezTo>
                    <a:pt x="4337" y="1302"/>
                    <a:pt x="2169" y="1335"/>
                    <a:pt x="1" y="1402"/>
                  </a:cubicBezTo>
                  <a:cubicBezTo>
                    <a:pt x="67" y="3870"/>
                    <a:pt x="134" y="6305"/>
                    <a:pt x="201" y="8774"/>
                  </a:cubicBezTo>
                  <a:cubicBezTo>
                    <a:pt x="268" y="11242"/>
                    <a:pt x="301" y="13711"/>
                    <a:pt x="368" y="16179"/>
                  </a:cubicBezTo>
                  <a:cubicBezTo>
                    <a:pt x="434" y="18781"/>
                    <a:pt x="501" y="21349"/>
                    <a:pt x="568" y="23951"/>
                  </a:cubicBezTo>
                  <a:cubicBezTo>
                    <a:pt x="634" y="26453"/>
                    <a:pt x="701" y="28955"/>
                    <a:pt x="768" y="31490"/>
                  </a:cubicBezTo>
                  <a:cubicBezTo>
                    <a:pt x="835" y="34125"/>
                    <a:pt x="901" y="36794"/>
                    <a:pt x="968" y="39429"/>
                  </a:cubicBezTo>
                  <a:cubicBezTo>
                    <a:pt x="1035" y="41964"/>
                    <a:pt x="1101" y="44466"/>
                    <a:pt x="1168" y="47001"/>
                  </a:cubicBezTo>
                  <a:cubicBezTo>
                    <a:pt x="1202" y="47735"/>
                    <a:pt x="1202" y="48435"/>
                    <a:pt x="1235" y="49169"/>
                  </a:cubicBezTo>
                  <a:cubicBezTo>
                    <a:pt x="3236" y="49103"/>
                    <a:pt x="5238" y="49003"/>
                    <a:pt x="7206" y="48902"/>
                  </a:cubicBezTo>
                  <a:cubicBezTo>
                    <a:pt x="9774" y="48802"/>
                    <a:pt x="12309" y="48669"/>
                    <a:pt x="14845" y="48569"/>
                  </a:cubicBezTo>
                  <a:cubicBezTo>
                    <a:pt x="17613" y="48435"/>
                    <a:pt x="20349" y="48302"/>
                    <a:pt x="23084" y="48169"/>
                  </a:cubicBezTo>
                  <a:cubicBezTo>
                    <a:pt x="25619" y="48069"/>
                    <a:pt x="28154" y="47935"/>
                    <a:pt x="30689" y="47835"/>
                  </a:cubicBezTo>
                  <a:cubicBezTo>
                    <a:pt x="33091" y="47735"/>
                    <a:pt x="35526" y="47602"/>
                    <a:pt x="37961" y="47501"/>
                  </a:cubicBezTo>
                  <a:cubicBezTo>
                    <a:pt x="40696" y="47368"/>
                    <a:pt x="43432" y="47235"/>
                    <a:pt x="46167" y="47135"/>
                  </a:cubicBezTo>
                  <a:cubicBezTo>
                    <a:pt x="48635" y="47001"/>
                    <a:pt x="51137" y="46901"/>
                    <a:pt x="53606" y="46801"/>
                  </a:cubicBezTo>
                  <a:cubicBezTo>
                    <a:pt x="53906" y="46768"/>
                    <a:pt x="54239" y="46768"/>
                    <a:pt x="54540" y="46734"/>
                  </a:cubicBezTo>
                  <a:cubicBezTo>
                    <a:pt x="54473" y="45100"/>
                    <a:pt x="54440" y="43465"/>
                    <a:pt x="54373" y="41864"/>
                  </a:cubicBezTo>
                  <a:cubicBezTo>
                    <a:pt x="54306" y="39329"/>
                    <a:pt x="54206" y="36794"/>
                    <a:pt x="54139" y="34292"/>
                  </a:cubicBezTo>
                  <a:cubicBezTo>
                    <a:pt x="54039" y="31723"/>
                    <a:pt x="53939" y="29122"/>
                    <a:pt x="53873" y="26586"/>
                  </a:cubicBezTo>
                  <a:cubicBezTo>
                    <a:pt x="53772" y="24018"/>
                    <a:pt x="53672" y="21483"/>
                    <a:pt x="53606" y="18948"/>
                  </a:cubicBezTo>
                  <a:cubicBezTo>
                    <a:pt x="53506" y="16413"/>
                    <a:pt x="53406" y="13877"/>
                    <a:pt x="53339" y="11342"/>
                  </a:cubicBezTo>
                  <a:cubicBezTo>
                    <a:pt x="53239" y="8774"/>
                    <a:pt x="53139" y="6205"/>
                    <a:pt x="53072" y="3637"/>
                  </a:cubicBezTo>
                  <a:cubicBezTo>
                    <a:pt x="53005" y="2436"/>
                    <a:pt x="52972" y="1202"/>
                    <a:pt x="529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213;p53">
              <a:extLst>
                <a:ext uri="{FF2B5EF4-FFF2-40B4-BE49-F238E27FC236}">
                  <a16:creationId xmlns:a16="http://schemas.microsoft.com/office/drawing/2014/main" id="{B9F310BF-31C5-ECCB-6B6B-47A5ED88A7BF}"/>
                </a:ext>
              </a:extLst>
            </p:cNvPr>
            <p:cNvSpPr/>
            <p:nvPr/>
          </p:nvSpPr>
          <p:spPr>
            <a:xfrm>
              <a:off x="4691025" y="4980675"/>
              <a:ext cx="1802150" cy="309400"/>
            </a:xfrm>
            <a:custGeom>
              <a:avLst/>
              <a:gdLst/>
              <a:ahLst/>
              <a:cxnLst/>
              <a:rect l="l" t="t" r="r" b="b"/>
              <a:pathLst>
                <a:path w="72086" h="12376" extrusionOk="0">
                  <a:moveTo>
                    <a:pt x="301" y="0"/>
                  </a:moveTo>
                  <a:cubicBezTo>
                    <a:pt x="167" y="0"/>
                    <a:pt x="0" y="134"/>
                    <a:pt x="0" y="301"/>
                  </a:cubicBezTo>
                  <a:cubicBezTo>
                    <a:pt x="0" y="434"/>
                    <a:pt x="134" y="601"/>
                    <a:pt x="301" y="601"/>
                  </a:cubicBezTo>
                  <a:lnTo>
                    <a:pt x="434" y="601"/>
                  </a:lnTo>
                  <a:cubicBezTo>
                    <a:pt x="501" y="4304"/>
                    <a:pt x="567" y="8140"/>
                    <a:pt x="634" y="11876"/>
                  </a:cubicBezTo>
                  <a:cubicBezTo>
                    <a:pt x="567" y="11942"/>
                    <a:pt x="501" y="12042"/>
                    <a:pt x="534" y="12109"/>
                  </a:cubicBezTo>
                  <a:cubicBezTo>
                    <a:pt x="534" y="12209"/>
                    <a:pt x="567" y="12276"/>
                    <a:pt x="634" y="12343"/>
                  </a:cubicBezTo>
                  <a:lnTo>
                    <a:pt x="634" y="12376"/>
                  </a:lnTo>
                  <a:lnTo>
                    <a:pt x="1401" y="12376"/>
                  </a:lnTo>
                  <a:cubicBezTo>
                    <a:pt x="1446" y="12376"/>
                    <a:pt x="1490" y="12361"/>
                    <a:pt x="1535" y="12361"/>
                  </a:cubicBezTo>
                  <a:cubicBezTo>
                    <a:pt x="1557" y="12361"/>
                    <a:pt x="1579" y="12365"/>
                    <a:pt x="1601" y="12376"/>
                  </a:cubicBezTo>
                  <a:cubicBezTo>
                    <a:pt x="3503" y="12309"/>
                    <a:pt x="5404" y="12276"/>
                    <a:pt x="7306" y="12209"/>
                  </a:cubicBezTo>
                  <a:cubicBezTo>
                    <a:pt x="10408" y="12109"/>
                    <a:pt x="13510" y="12009"/>
                    <a:pt x="16612" y="11942"/>
                  </a:cubicBezTo>
                  <a:cubicBezTo>
                    <a:pt x="19648" y="11842"/>
                    <a:pt x="22717" y="11776"/>
                    <a:pt x="25752" y="11675"/>
                  </a:cubicBezTo>
                  <a:cubicBezTo>
                    <a:pt x="28821" y="11575"/>
                    <a:pt x="31923" y="11475"/>
                    <a:pt x="34992" y="11409"/>
                  </a:cubicBezTo>
                  <a:cubicBezTo>
                    <a:pt x="38194" y="11309"/>
                    <a:pt x="41397" y="11208"/>
                    <a:pt x="44565" y="11108"/>
                  </a:cubicBezTo>
                  <a:cubicBezTo>
                    <a:pt x="47601" y="11042"/>
                    <a:pt x="50637" y="10942"/>
                    <a:pt x="53672" y="10842"/>
                  </a:cubicBezTo>
                  <a:cubicBezTo>
                    <a:pt x="56808" y="10775"/>
                    <a:pt x="59977" y="10675"/>
                    <a:pt x="63112" y="10575"/>
                  </a:cubicBezTo>
                  <a:cubicBezTo>
                    <a:pt x="65947" y="10508"/>
                    <a:pt x="68783" y="10408"/>
                    <a:pt x="71652" y="10341"/>
                  </a:cubicBezTo>
                  <a:cubicBezTo>
                    <a:pt x="71818" y="10308"/>
                    <a:pt x="71918" y="10174"/>
                    <a:pt x="71918" y="10008"/>
                  </a:cubicBezTo>
                  <a:cubicBezTo>
                    <a:pt x="71985" y="9974"/>
                    <a:pt x="72052" y="9874"/>
                    <a:pt x="72052" y="9741"/>
                  </a:cubicBezTo>
                  <a:cubicBezTo>
                    <a:pt x="72018" y="8440"/>
                    <a:pt x="72085" y="7139"/>
                    <a:pt x="71952" y="5838"/>
                  </a:cubicBezTo>
                  <a:cubicBezTo>
                    <a:pt x="71852" y="4370"/>
                    <a:pt x="71752" y="2936"/>
                    <a:pt x="71785" y="1502"/>
                  </a:cubicBezTo>
                  <a:cubicBezTo>
                    <a:pt x="71752" y="1335"/>
                    <a:pt x="71752" y="1135"/>
                    <a:pt x="71718" y="968"/>
                  </a:cubicBezTo>
                  <a:cubicBezTo>
                    <a:pt x="71818" y="934"/>
                    <a:pt x="71885" y="834"/>
                    <a:pt x="71885" y="701"/>
                  </a:cubicBezTo>
                  <a:cubicBezTo>
                    <a:pt x="71885" y="568"/>
                    <a:pt x="71785" y="401"/>
                    <a:pt x="71618" y="401"/>
                  </a:cubicBezTo>
                  <a:lnTo>
                    <a:pt x="65280" y="367"/>
                  </a:lnTo>
                  <a:cubicBezTo>
                    <a:pt x="62211" y="367"/>
                    <a:pt x="59109" y="334"/>
                    <a:pt x="56040" y="334"/>
                  </a:cubicBezTo>
                  <a:cubicBezTo>
                    <a:pt x="52938" y="301"/>
                    <a:pt x="49836" y="301"/>
                    <a:pt x="46767" y="267"/>
                  </a:cubicBezTo>
                  <a:cubicBezTo>
                    <a:pt x="43665" y="234"/>
                    <a:pt x="40563" y="234"/>
                    <a:pt x="37460" y="201"/>
                  </a:cubicBezTo>
                  <a:cubicBezTo>
                    <a:pt x="34258" y="201"/>
                    <a:pt x="31056" y="167"/>
                    <a:pt x="27820" y="167"/>
                  </a:cubicBezTo>
                  <a:lnTo>
                    <a:pt x="18814" y="101"/>
                  </a:lnTo>
                  <a:cubicBezTo>
                    <a:pt x="15678" y="101"/>
                    <a:pt x="12543" y="67"/>
                    <a:pt x="9407" y="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214;p53">
              <a:extLst>
                <a:ext uri="{FF2B5EF4-FFF2-40B4-BE49-F238E27FC236}">
                  <a16:creationId xmlns:a16="http://schemas.microsoft.com/office/drawing/2014/main" id="{5620506F-720E-F862-E687-28A68A353532}"/>
                </a:ext>
              </a:extLst>
            </p:cNvPr>
            <p:cNvSpPr/>
            <p:nvPr/>
          </p:nvSpPr>
          <p:spPr>
            <a:xfrm>
              <a:off x="4711875" y="5313400"/>
              <a:ext cx="7525" cy="1700"/>
            </a:xfrm>
            <a:custGeom>
              <a:avLst/>
              <a:gdLst/>
              <a:ahLst/>
              <a:cxnLst/>
              <a:rect l="l" t="t" r="r" b="b"/>
              <a:pathLst>
                <a:path w="301" h="68" extrusionOk="0">
                  <a:moveTo>
                    <a:pt x="300" y="1"/>
                  </a:moveTo>
                  <a:cubicBezTo>
                    <a:pt x="200" y="1"/>
                    <a:pt x="100" y="34"/>
                    <a:pt x="0" y="34"/>
                  </a:cubicBezTo>
                  <a:cubicBezTo>
                    <a:pt x="34" y="68"/>
                    <a:pt x="67" y="68"/>
                    <a:pt x="100" y="68"/>
                  </a:cubicBezTo>
                  <a:cubicBezTo>
                    <a:pt x="167" y="68"/>
                    <a:pt x="234" y="34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215;p53">
              <a:extLst>
                <a:ext uri="{FF2B5EF4-FFF2-40B4-BE49-F238E27FC236}">
                  <a16:creationId xmlns:a16="http://schemas.microsoft.com/office/drawing/2014/main" id="{FFE3C1C1-F8B5-C1F0-EF35-957CC26CCB89}"/>
                </a:ext>
              </a:extLst>
            </p:cNvPr>
            <p:cNvSpPr/>
            <p:nvPr/>
          </p:nvSpPr>
          <p:spPr>
            <a:xfrm>
              <a:off x="4917025" y="5315625"/>
              <a:ext cx="10850" cy="91200"/>
            </a:xfrm>
            <a:custGeom>
              <a:avLst/>
              <a:gdLst/>
              <a:ahLst/>
              <a:cxnLst/>
              <a:rect l="l" t="t" r="r" b="b"/>
              <a:pathLst>
                <a:path w="434" h="3648" extrusionOk="0">
                  <a:moveTo>
                    <a:pt x="340" y="0"/>
                  </a:moveTo>
                  <a:cubicBezTo>
                    <a:pt x="241" y="0"/>
                    <a:pt x="151" y="44"/>
                    <a:pt x="100" y="145"/>
                  </a:cubicBezTo>
                  <a:cubicBezTo>
                    <a:pt x="67" y="1113"/>
                    <a:pt x="0" y="2147"/>
                    <a:pt x="134" y="3114"/>
                  </a:cubicBezTo>
                  <a:cubicBezTo>
                    <a:pt x="67" y="3181"/>
                    <a:pt x="0" y="3281"/>
                    <a:pt x="33" y="3381"/>
                  </a:cubicBezTo>
                  <a:cubicBezTo>
                    <a:pt x="33" y="3515"/>
                    <a:pt x="167" y="3648"/>
                    <a:pt x="300" y="3648"/>
                  </a:cubicBezTo>
                  <a:cubicBezTo>
                    <a:pt x="300" y="3381"/>
                    <a:pt x="300" y="3114"/>
                    <a:pt x="267" y="2847"/>
                  </a:cubicBezTo>
                  <a:cubicBezTo>
                    <a:pt x="267" y="2080"/>
                    <a:pt x="234" y="1313"/>
                    <a:pt x="200" y="579"/>
                  </a:cubicBezTo>
                  <a:cubicBezTo>
                    <a:pt x="200" y="546"/>
                    <a:pt x="200" y="546"/>
                    <a:pt x="200" y="512"/>
                  </a:cubicBezTo>
                  <a:cubicBezTo>
                    <a:pt x="167" y="479"/>
                    <a:pt x="167" y="446"/>
                    <a:pt x="134" y="379"/>
                  </a:cubicBezTo>
                  <a:cubicBezTo>
                    <a:pt x="134" y="145"/>
                    <a:pt x="267" y="45"/>
                    <a:pt x="434" y="12"/>
                  </a:cubicBezTo>
                  <a:cubicBezTo>
                    <a:pt x="402" y="4"/>
                    <a:pt x="371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216;p53">
              <a:extLst>
                <a:ext uri="{FF2B5EF4-FFF2-40B4-BE49-F238E27FC236}">
                  <a16:creationId xmlns:a16="http://schemas.microsoft.com/office/drawing/2014/main" id="{DEEB6BA0-0F99-C8DD-295A-42EADA7E693B}"/>
                </a:ext>
              </a:extLst>
            </p:cNvPr>
            <p:cNvSpPr/>
            <p:nvPr/>
          </p:nvSpPr>
          <p:spPr>
            <a:xfrm>
              <a:off x="4933825" y="6139750"/>
              <a:ext cx="24075" cy="373725"/>
            </a:xfrm>
            <a:custGeom>
              <a:avLst/>
              <a:gdLst/>
              <a:ahLst/>
              <a:cxnLst/>
              <a:rect l="l" t="t" r="r" b="b"/>
              <a:pathLst>
                <a:path w="963" h="14949" extrusionOk="0">
                  <a:moveTo>
                    <a:pt x="351" y="0"/>
                  </a:moveTo>
                  <a:cubicBezTo>
                    <a:pt x="167" y="0"/>
                    <a:pt x="0" y="186"/>
                    <a:pt x="62" y="371"/>
                  </a:cubicBezTo>
                  <a:cubicBezTo>
                    <a:pt x="95" y="504"/>
                    <a:pt x="195" y="604"/>
                    <a:pt x="295" y="671"/>
                  </a:cubicBezTo>
                  <a:cubicBezTo>
                    <a:pt x="262" y="738"/>
                    <a:pt x="229" y="805"/>
                    <a:pt x="229" y="871"/>
                  </a:cubicBezTo>
                  <a:cubicBezTo>
                    <a:pt x="295" y="2906"/>
                    <a:pt x="362" y="4941"/>
                    <a:pt x="429" y="6942"/>
                  </a:cubicBezTo>
                  <a:cubicBezTo>
                    <a:pt x="496" y="9477"/>
                    <a:pt x="596" y="12013"/>
                    <a:pt x="662" y="14548"/>
                  </a:cubicBezTo>
                  <a:cubicBezTo>
                    <a:pt x="662" y="14614"/>
                    <a:pt x="696" y="14681"/>
                    <a:pt x="762" y="14748"/>
                  </a:cubicBezTo>
                  <a:cubicBezTo>
                    <a:pt x="796" y="14848"/>
                    <a:pt x="863" y="14948"/>
                    <a:pt x="963" y="14948"/>
                  </a:cubicBezTo>
                  <a:cubicBezTo>
                    <a:pt x="896" y="14915"/>
                    <a:pt x="863" y="14815"/>
                    <a:pt x="863" y="14748"/>
                  </a:cubicBezTo>
                  <a:cubicBezTo>
                    <a:pt x="796" y="12446"/>
                    <a:pt x="729" y="10178"/>
                    <a:pt x="662" y="7876"/>
                  </a:cubicBezTo>
                  <a:cubicBezTo>
                    <a:pt x="596" y="5441"/>
                    <a:pt x="529" y="2973"/>
                    <a:pt x="462" y="538"/>
                  </a:cubicBezTo>
                  <a:lnTo>
                    <a:pt x="429" y="37"/>
                  </a:lnTo>
                  <a:cubicBezTo>
                    <a:pt x="429" y="37"/>
                    <a:pt x="396" y="4"/>
                    <a:pt x="396" y="4"/>
                  </a:cubicBezTo>
                  <a:cubicBezTo>
                    <a:pt x="381" y="2"/>
                    <a:pt x="366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217;p53">
              <a:extLst>
                <a:ext uri="{FF2B5EF4-FFF2-40B4-BE49-F238E27FC236}">
                  <a16:creationId xmlns:a16="http://schemas.microsoft.com/office/drawing/2014/main" id="{8BDE6DC6-7C2F-262E-C018-F3DC54A37E75}"/>
                </a:ext>
              </a:extLst>
            </p:cNvPr>
            <p:cNvSpPr/>
            <p:nvPr/>
          </p:nvSpPr>
          <p:spPr>
            <a:xfrm>
              <a:off x="4978725" y="5278375"/>
              <a:ext cx="1318475" cy="1233425"/>
            </a:xfrm>
            <a:custGeom>
              <a:avLst/>
              <a:gdLst/>
              <a:ahLst/>
              <a:cxnLst/>
              <a:rect l="l" t="t" r="r" b="b"/>
              <a:pathLst>
                <a:path w="52739" h="49337" extrusionOk="0">
                  <a:moveTo>
                    <a:pt x="46734" y="3604"/>
                  </a:moveTo>
                  <a:lnTo>
                    <a:pt x="46767" y="4471"/>
                  </a:lnTo>
                  <a:cubicBezTo>
                    <a:pt x="46834" y="7006"/>
                    <a:pt x="46934" y="9541"/>
                    <a:pt x="47001" y="12110"/>
                  </a:cubicBezTo>
                  <a:cubicBezTo>
                    <a:pt x="47068" y="14645"/>
                    <a:pt x="47134" y="17180"/>
                    <a:pt x="47234" y="19715"/>
                  </a:cubicBezTo>
                  <a:cubicBezTo>
                    <a:pt x="47301" y="22250"/>
                    <a:pt x="47368" y="24785"/>
                    <a:pt x="47468" y="27321"/>
                  </a:cubicBezTo>
                  <a:cubicBezTo>
                    <a:pt x="47535" y="29856"/>
                    <a:pt x="47601" y="32391"/>
                    <a:pt x="47701" y="34926"/>
                  </a:cubicBezTo>
                  <a:cubicBezTo>
                    <a:pt x="47735" y="36327"/>
                    <a:pt x="47768" y="37761"/>
                    <a:pt x="47835" y="39196"/>
                  </a:cubicBezTo>
                  <a:cubicBezTo>
                    <a:pt x="47601" y="39296"/>
                    <a:pt x="47368" y="39396"/>
                    <a:pt x="47168" y="39529"/>
                  </a:cubicBezTo>
                  <a:cubicBezTo>
                    <a:pt x="45333" y="40363"/>
                    <a:pt x="43332" y="41064"/>
                    <a:pt x="41263" y="41597"/>
                  </a:cubicBezTo>
                  <a:cubicBezTo>
                    <a:pt x="41263" y="40463"/>
                    <a:pt x="41230" y="39363"/>
                    <a:pt x="41197" y="38262"/>
                  </a:cubicBezTo>
                  <a:lnTo>
                    <a:pt x="41063" y="30556"/>
                  </a:lnTo>
                  <a:cubicBezTo>
                    <a:pt x="41030" y="28054"/>
                    <a:pt x="40997" y="25586"/>
                    <a:pt x="40930" y="23084"/>
                  </a:cubicBezTo>
                  <a:cubicBezTo>
                    <a:pt x="40896" y="20816"/>
                    <a:pt x="40863" y="18514"/>
                    <a:pt x="40796" y="16246"/>
                  </a:cubicBezTo>
                  <a:cubicBezTo>
                    <a:pt x="40796" y="16146"/>
                    <a:pt x="40796" y="16046"/>
                    <a:pt x="40796" y="15946"/>
                  </a:cubicBezTo>
                  <a:cubicBezTo>
                    <a:pt x="40763" y="15812"/>
                    <a:pt x="40763" y="15646"/>
                    <a:pt x="40763" y="15512"/>
                  </a:cubicBezTo>
                  <a:cubicBezTo>
                    <a:pt x="40730" y="15212"/>
                    <a:pt x="40696" y="14912"/>
                    <a:pt x="40696" y="14578"/>
                  </a:cubicBezTo>
                  <a:cubicBezTo>
                    <a:pt x="40630" y="13911"/>
                    <a:pt x="40596" y="13244"/>
                    <a:pt x="40563" y="12610"/>
                  </a:cubicBezTo>
                  <a:cubicBezTo>
                    <a:pt x="40563" y="12076"/>
                    <a:pt x="40530" y="11543"/>
                    <a:pt x="40496" y="11009"/>
                  </a:cubicBezTo>
                  <a:cubicBezTo>
                    <a:pt x="40463" y="10308"/>
                    <a:pt x="40429" y="9608"/>
                    <a:pt x="40396" y="8907"/>
                  </a:cubicBezTo>
                  <a:lnTo>
                    <a:pt x="40396" y="8941"/>
                  </a:lnTo>
                  <a:lnTo>
                    <a:pt x="40363" y="8340"/>
                  </a:lnTo>
                  <a:cubicBezTo>
                    <a:pt x="40363" y="8407"/>
                    <a:pt x="40363" y="8440"/>
                    <a:pt x="40329" y="8507"/>
                  </a:cubicBezTo>
                  <a:cubicBezTo>
                    <a:pt x="40329" y="8774"/>
                    <a:pt x="40329" y="9041"/>
                    <a:pt x="40296" y="9308"/>
                  </a:cubicBezTo>
                  <a:cubicBezTo>
                    <a:pt x="40296" y="9441"/>
                    <a:pt x="40296" y="9575"/>
                    <a:pt x="40296" y="9741"/>
                  </a:cubicBezTo>
                  <a:cubicBezTo>
                    <a:pt x="40296" y="9775"/>
                    <a:pt x="40296" y="9841"/>
                    <a:pt x="40296" y="9875"/>
                  </a:cubicBezTo>
                  <a:lnTo>
                    <a:pt x="40296" y="9908"/>
                  </a:lnTo>
                  <a:cubicBezTo>
                    <a:pt x="40296" y="9975"/>
                    <a:pt x="40296" y="10008"/>
                    <a:pt x="40296" y="10075"/>
                  </a:cubicBezTo>
                  <a:cubicBezTo>
                    <a:pt x="40263" y="10142"/>
                    <a:pt x="40263" y="10242"/>
                    <a:pt x="40263" y="10308"/>
                  </a:cubicBezTo>
                  <a:cubicBezTo>
                    <a:pt x="40263" y="10609"/>
                    <a:pt x="40229" y="10875"/>
                    <a:pt x="40229" y="11176"/>
                  </a:cubicBezTo>
                  <a:cubicBezTo>
                    <a:pt x="40196" y="11476"/>
                    <a:pt x="40196" y="11776"/>
                    <a:pt x="40196" y="12076"/>
                  </a:cubicBezTo>
                  <a:lnTo>
                    <a:pt x="40196" y="12110"/>
                  </a:lnTo>
                  <a:cubicBezTo>
                    <a:pt x="40196" y="12443"/>
                    <a:pt x="40163" y="12777"/>
                    <a:pt x="40163" y="13110"/>
                  </a:cubicBezTo>
                  <a:lnTo>
                    <a:pt x="40163" y="13844"/>
                  </a:lnTo>
                  <a:cubicBezTo>
                    <a:pt x="40229" y="16279"/>
                    <a:pt x="40263" y="18681"/>
                    <a:pt x="40296" y="21116"/>
                  </a:cubicBezTo>
                  <a:lnTo>
                    <a:pt x="40429" y="28588"/>
                  </a:lnTo>
                  <a:cubicBezTo>
                    <a:pt x="40496" y="31090"/>
                    <a:pt x="40530" y="33625"/>
                    <a:pt x="40596" y="36127"/>
                  </a:cubicBezTo>
                  <a:lnTo>
                    <a:pt x="40696" y="41731"/>
                  </a:lnTo>
                  <a:cubicBezTo>
                    <a:pt x="38228" y="42331"/>
                    <a:pt x="35626" y="42732"/>
                    <a:pt x="32991" y="42932"/>
                  </a:cubicBezTo>
                  <a:cubicBezTo>
                    <a:pt x="32991" y="42465"/>
                    <a:pt x="32991" y="41998"/>
                    <a:pt x="32991" y="41531"/>
                  </a:cubicBezTo>
                  <a:cubicBezTo>
                    <a:pt x="32957" y="38895"/>
                    <a:pt x="32924" y="36294"/>
                    <a:pt x="32891" y="33692"/>
                  </a:cubicBezTo>
                  <a:cubicBezTo>
                    <a:pt x="32891" y="31190"/>
                    <a:pt x="32857" y="28688"/>
                    <a:pt x="32824" y="26186"/>
                  </a:cubicBezTo>
                  <a:cubicBezTo>
                    <a:pt x="32824" y="23651"/>
                    <a:pt x="32791" y="21149"/>
                    <a:pt x="32757" y="18614"/>
                  </a:cubicBezTo>
                  <a:cubicBezTo>
                    <a:pt x="32757" y="16046"/>
                    <a:pt x="32724" y="13477"/>
                    <a:pt x="32691" y="10909"/>
                  </a:cubicBezTo>
                  <a:lnTo>
                    <a:pt x="32657" y="4037"/>
                  </a:lnTo>
                  <a:cubicBezTo>
                    <a:pt x="33825" y="4004"/>
                    <a:pt x="35026" y="3970"/>
                    <a:pt x="36226" y="3937"/>
                  </a:cubicBezTo>
                  <a:cubicBezTo>
                    <a:pt x="38728" y="3837"/>
                    <a:pt x="41230" y="3770"/>
                    <a:pt x="43732" y="3704"/>
                  </a:cubicBezTo>
                  <a:cubicBezTo>
                    <a:pt x="44733" y="3670"/>
                    <a:pt x="45733" y="3637"/>
                    <a:pt x="46734" y="3604"/>
                  </a:cubicBezTo>
                  <a:close/>
                  <a:moveTo>
                    <a:pt x="32057" y="4071"/>
                  </a:moveTo>
                  <a:lnTo>
                    <a:pt x="32090" y="7039"/>
                  </a:lnTo>
                  <a:cubicBezTo>
                    <a:pt x="32123" y="9608"/>
                    <a:pt x="32123" y="12176"/>
                    <a:pt x="32157" y="14745"/>
                  </a:cubicBezTo>
                  <a:cubicBezTo>
                    <a:pt x="32190" y="17280"/>
                    <a:pt x="32190" y="19815"/>
                    <a:pt x="32224" y="22350"/>
                  </a:cubicBezTo>
                  <a:cubicBezTo>
                    <a:pt x="32257" y="24986"/>
                    <a:pt x="32290" y="27587"/>
                    <a:pt x="32290" y="30189"/>
                  </a:cubicBezTo>
                  <a:cubicBezTo>
                    <a:pt x="32324" y="32758"/>
                    <a:pt x="32324" y="35293"/>
                    <a:pt x="32357" y="37828"/>
                  </a:cubicBezTo>
                  <a:cubicBezTo>
                    <a:pt x="32390" y="39563"/>
                    <a:pt x="32390" y="41264"/>
                    <a:pt x="32424" y="42965"/>
                  </a:cubicBezTo>
                  <a:cubicBezTo>
                    <a:pt x="31166" y="43061"/>
                    <a:pt x="29900" y="43103"/>
                    <a:pt x="28630" y="43103"/>
                  </a:cubicBezTo>
                  <a:cubicBezTo>
                    <a:pt x="27240" y="43103"/>
                    <a:pt x="25846" y="43052"/>
                    <a:pt x="24451" y="42965"/>
                  </a:cubicBezTo>
                  <a:cubicBezTo>
                    <a:pt x="24451" y="42031"/>
                    <a:pt x="24418" y="41064"/>
                    <a:pt x="24418" y="40130"/>
                  </a:cubicBezTo>
                  <a:cubicBezTo>
                    <a:pt x="24385" y="37561"/>
                    <a:pt x="24318" y="34993"/>
                    <a:pt x="24318" y="32458"/>
                  </a:cubicBezTo>
                  <a:cubicBezTo>
                    <a:pt x="24285" y="31957"/>
                    <a:pt x="24285" y="31457"/>
                    <a:pt x="24285" y="30956"/>
                  </a:cubicBezTo>
                  <a:cubicBezTo>
                    <a:pt x="24285" y="30823"/>
                    <a:pt x="24251" y="30723"/>
                    <a:pt x="24251" y="30590"/>
                  </a:cubicBezTo>
                  <a:cubicBezTo>
                    <a:pt x="24184" y="30289"/>
                    <a:pt x="24151" y="29956"/>
                    <a:pt x="24151" y="29656"/>
                  </a:cubicBezTo>
                  <a:cubicBezTo>
                    <a:pt x="24118" y="29355"/>
                    <a:pt x="24084" y="29055"/>
                    <a:pt x="24084" y="28755"/>
                  </a:cubicBezTo>
                  <a:cubicBezTo>
                    <a:pt x="24084" y="28455"/>
                    <a:pt x="24051" y="28154"/>
                    <a:pt x="24051" y="27854"/>
                  </a:cubicBezTo>
                  <a:cubicBezTo>
                    <a:pt x="24018" y="27587"/>
                    <a:pt x="23984" y="27321"/>
                    <a:pt x="23984" y="27054"/>
                  </a:cubicBezTo>
                  <a:cubicBezTo>
                    <a:pt x="23951" y="26587"/>
                    <a:pt x="23884" y="26153"/>
                    <a:pt x="23851" y="25686"/>
                  </a:cubicBezTo>
                  <a:cubicBezTo>
                    <a:pt x="23818" y="25920"/>
                    <a:pt x="23818" y="26186"/>
                    <a:pt x="23784" y="26420"/>
                  </a:cubicBezTo>
                  <a:cubicBezTo>
                    <a:pt x="23751" y="26753"/>
                    <a:pt x="23751" y="27087"/>
                    <a:pt x="23751" y="27421"/>
                  </a:cubicBezTo>
                  <a:cubicBezTo>
                    <a:pt x="23717" y="27788"/>
                    <a:pt x="23717" y="28154"/>
                    <a:pt x="23684" y="28555"/>
                  </a:cubicBezTo>
                  <a:cubicBezTo>
                    <a:pt x="23684" y="28688"/>
                    <a:pt x="23684" y="28822"/>
                    <a:pt x="23684" y="28922"/>
                  </a:cubicBezTo>
                  <a:cubicBezTo>
                    <a:pt x="23684" y="30189"/>
                    <a:pt x="23717" y="31457"/>
                    <a:pt x="23717" y="32724"/>
                  </a:cubicBezTo>
                  <a:cubicBezTo>
                    <a:pt x="23751" y="35293"/>
                    <a:pt x="23784" y="37861"/>
                    <a:pt x="23851" y="40397"/>
                  </a:cubicBezTo>
                  <a:cubicBezTo>
                    <a:pt x="23851" y="41231"/>
                    <a:pt x="23851" y="42064"/>
                    <a:pt x="23884" y="42932"/>
                  </a:cubicBezTo>
                  <a:cubicBezTo>
                    <a:pt x="18547" y="42498"/>
                    <a:pt x="13343" y="41431"/>
                    <a:pt x="8907" y="39763"/>
                  </a:cubicBezTo>
                  <a:cubicBezTo>
                    <a:pt x="7873" y="39429"/>
                    <a:pt x="6839" y="39029"/>
                    <a:pt x="5838" y="38629"/>
                  </a:cubicBezTo>
                  <a:cubicBezTo>
                    <a:pt x="5805" y="37494"/>
                    <a:pt x="5805" y="36394"/>
                    <a:pt x="5771" y="35260"/>
                  </a:cubicBezTo>
                  <a:cubicBezTo>
                    <a:pt x="5738" y="32691"/>
                    <a:pt x="5705" y="30089"/>
                    <a:pt x="5638" y="27521"/>
                  </a:cubicBezTo>
                  <a:cubicBezTo>
                    <a:pt x="5605" y="25019"/>
                    <a:pt x="5571" y="22550"/>
                    <a:pt x="5504" y="20049"/>
                  </a:cubicBezTo>
                  <a:cubicBezTo>
                    <a:pt x="5471" y="17514"/>
                    <a:pt x="5438" y="14978"/>
                    <a:pt x="5371" y="12443"/>
                  </a:cubicBezTo>
                  <a:cubicBezTo>
                    <a:pt x="5338" y="9941"/>
                    <a:pt x="5304" y="7406"/>
                    <a:pt x="5238" y="4905"/>
                  </a:cubicBezTo>
                  <a:lnTo>
                    <a:pt x="5404" y="4905"/>
                  </a:lnTo>
                  <a:cubicBezTo>
                    <a:pt x="7873" y="4838"/>
                    <a:pt x="10341" y="4738"/>
                    <a:pt x="12776" y="4671"/>
                  </a:cubicBezTo>
                  <a:cubicBezTo>
                    <a:pt x="13077" y="4671"/>
                    <a:pt x="13377" y="4638"/>
                    <a:pt x="13677" y="4638"/>
                  </a:cubicBezTo>
                  <a:cubicBezTo>
                    <a:pt x="13677" y="6005"/>
                    <a:pt x="13677" y="7373"/>
                    <a:pt x="13710" y="8741"/>
                  </a:cubicBezTo>
                  <a:cubicBezTo>
                    <a:pt x="13710" y="11309"/>
                    <a:pt x="13710" y="13844"/>
                    <a:pt x="13710" y="16379"/>
                  </a:cubicBezTo>
                  <a:cubicBezTo>
                    <a:pt x="13744" y="18848"/>
                    <a:pt x="13744" y="21350"/>
                    <a:pt x="13744" y="23818"/>
                  </a:cubicBezTo>
                  <a:cubicBezTo>
                    <a:pt x="13744" y="26387"/>
                    <a:pt x="13777" y="28955"/>
                    <a:pt x="13777" y="31524"/>
                  </a:cubicBezTo>
                  <a:cubicBezTo>
                    <a:pt x="13777" y="32758"/>
                    <a:pt x="13777" y="33992"/>
                    <a:pt x="13777" y="35260"/>
                  </a:cubicBezTo>
                  <a:cubicBezTo>
                    <a:pt x="13810" y="35593"/>
                    <a:pt x="13877" y="35960"/>
                    <a:pt x="13910" y="36327"/>
                  </a:cubicBezTo>
                  <a:cubicBezTo>
                    <a:pt x="13944" y="36694"/>
                    <a:pt x="13977" y="37061"/>
                    <a:pt x="14011" y="37428"/>
                  </a:cubicBezTo>
                  <a:cubicBezTo>
                    <a:pt x="14011" y="37461"/>
                    <a:pt x="14044" y="37528"/>
                    <a:pt x="14044" y="37561"/>
                  </a:cubicBezTo>
                  <a:cubicBezTo>
                    <a:pt x="14077" y="36627"/>
                    <a:pt x="14111" y="35727"/>
                    <a:pt x="14144" y="34793"/>
                  </a:cubicBezTo>
                  <a:lnTo>
                    <a:pt x="14144" y="34826"/>
                  </a:lnTo>
                  <a:cubicBezTo>
                    <a:pt x="14177" y="34225"/>
                    <a:pt x="14211" y="33592"/>
                    <a:pt x="14244" y="32991"/>
                  </a:cubicBezTo>
                  <a:cubicBezTo>
                    <a:pt x="14244" y="32843"/>
                    <a:pt x="14244" y="32673"/>
                    <a:pt x="14244" y="32524"/>
                  </a:cubicBezTo>
                  <a:cubicBezTo>
                    <a:pt x="14277" y="32091"/>
                    <a:pt x="14311" y="31657"/>
                    <a:pt x="14344" y="31223"/>
                  </a:cubicBezTo>
                  <a:cubicBezTo>
                    <a:pt x="14344" y="31123"/>
                    <a:pt x="14344" y="31057"/>
                    <a:pt x="14344" y="30956"/>
                  </a:cubicBezTo>
                  <a:cubicBezTo>
                    <a:pt x="14344" y="29322"/>
                    <a:pt x="14344" y="27687"/>
                    <a:pt x="14344" y="26053"/>
                  </a:cubicBezTo>
                  <a:cubicBezTo>
                    <a:pt x="14344" y="23585"/>
                    <a:pt x="14311" y="21116"/>
                    <a:pt x="14311" y="18648"/>
                  </a:cubicBezTo>
                  <a:cubicBezTo>
                    <a:pt x="14311" y="16079"/>
                    <a:pt x="14277" y="13511"/>
                    <a:pt x="14277" y="10942"/>
                  </a:cubicBezTo>
                  <a:cubicBezTo>
                    <a:pt x="14277" y="8841"/>
                    <a:pt x="14277" y="6739"/>
                    <a:pt x="14277" y="4604"/>
                  </a:cubicBezTo>
                  <a:cubicBezTo>
                    <a:pt x="16346" y="4571"/>
                    <a:pt x="18414" y="4504"/>
                    <a:pt x="20482" y="4438"/>
                  </a:cubicBezTo>
                  <a:lnTo>
                    <a:pt x="23351" y="4337"/>
                  </a:lnTo>
                  <a:cubicBezTo>
                    <a:pt x="23351" y="4971"/>
                    <a:pt x="23351" y="5605"/>
                    <a:pt x="23384" y="6239"/>
                  </a:cubicBezTo>
                  <a:cubicBezTo>
                    <a:pt x="23417" y="8741"/>
                    <a:pt x="23451" y="11242"/>
                    <a:pt x="23484" y="13744"/>
                  </a:cubicBezTo>
                  <a:cubicBezTo>
                    <a:pt x="23517" y="15479"/>
                    <a:pt x="23551" y="17213"/>
                    <a:pt x="23584" y="18981"/>
                  </a:cubicBezTo>
                  <a:cubicBezTo>
                    <a:pt x="23584" y="18998"/>
                    <a:pt x="23584" y="19006"/>
                    <a:pt x="23584" y="19015"/>
                  </a:cubicBezTo>
                  <a:cubicBezTo>
                    <a:pt x="23617" y="19382"/>
                    <a:pt x="23651" y="19715"/>
                    <a:pt x="23684" y="20049"/>
                  </a:cubicBezTo>
                  <a:cubicBezTo>
                    <a:pt x="23717" y="20316"/>
                    <a:pt x="23751" y="20582"/>
                    <a:pt x="23784" y="20849"/>
                  </a:cubicBezTo>
                  <a:cubicBezTo>
                    <a:pt x="23818" y="20449"/>
                    <a:pt x="23818" y="20082"/>
                    <a:pt x="23851" y="19682"/>
                  </a:cubicBezTo>
                  <a:cubicBezTo>
                    <a:pt x="23851" y="19448"/>
                    <a:pt x="23884" y="19215"/>
                    <a:pt x="23884" y="18981"/>
                  </a:cubicBezTo>
                  <a:cubicBezTo>
                    <a:pt x="23918" y="18714"/>
                    <a:pt x="23918" y="18481"/>
                    <a:pt x="23951" y="18214"/>
                  </a:cubicBezTo>
                  <a:lnTo>
                    <a:pt x="23951" y="18181"/>
                  </a:lnTo>
                  <a:cubicBezTo>
                    <a:pt x="23951" y="17747"/>
                    <a:pt x="23984" y="17313"/>
                    <a:pt x="24018" y="16846"/>
                  </a:cubicBezTo>
                  <a:cubicBezTo>
                    <a:pt x="24018" y="16446"/>
                    <a:pt x="23984" y="16046"/>
                    <a:pt x="24018" y="15612"/>
                  </a:cubicBezTo>
                  <a:cubicBezTo>
                    <a:pt x="24018" y="15212"/>
                    <a:pt x="24018" y="14778"/>
                    <a:pt x="24051" y="14345"/>
                  </a:cubicBezTo>
                  <a:cubicBezTo>
                    <a:pt x="24051" y="14078"/>
                    <a:pt x="24051" y="13811"/>
                    <a:pt x="24084" y="13511"/>
                  </a:cubicBezTo>
                  <a:cubicBezTo>
                    <a:pt x="24051" y="12710"/>
                    <a:pt x="24051" y="11876"/>
                    <a:pt x="24051" y="11076"/>
                  </a:cubicBezTo>
                  <a:cubicBezTo>
                    <a:pt x="23984" y="8841"/>
                    <a:pt x="23951" y="6572"/>
                    <a:pt x="23918" y="4337"/>
                  </a:cubicBezTo>
                  <a:cubicBezTo>
                    <a:pt x="25385" y="4271"/>
                    <a:pt x="26853" y="4237"/>
                    <a:pt x="28321" y="4171"/>
                  </a:cubicBezTo>
                  <a:cubicBezTo>
                    <a:pt x="29555" y="4137"/>
                    <a:pt x="30823" y="4104"/>
                    <a:pt x="32057" y="4071"/>
                  </a:cubicBezTo>
                  <a:close/>
                  <a:moveTo>
                    <a:pt x="48969" y="1"/>
                  </a:moveTo>
                  <a:lnTo>
                    <a:pt x="43865" y="168"/>
                  </a:lnTo>
                  <a:cubicBezTo>
                    <a:pt x="41297" y="234"/>
                    <a:pt x="38728" y="301"/>
                    <a:pt x="36126" y="368"/>
                  </a:cubicBezTo>
                  <a:lnTo>
                    <a:pt x="28754" y="568"/>
                  </a:lnTo>
                  <a:cubicBezTo>
                    <a:pt x="26153" y="635"/>
                    <a:pt x="23551" y="701"/>
                    <a:pt x="20949" y="768"/>
                  </a:cubicBezTo>
                  <a:cubicBezTo>
                    <a:pt x="18380" y="835"/>
                    <a:pt x="15845" y="935"/>
                    <a:pt x="13310" y="1002"/>
                  </a:cubicBezTo>
                  <a:cubicBezTo>
                    <a:pt x="10742" y="1068"/>
                    <a:pt x="8173" y="1135"/>
                    <a:pt x="5638" y="1202"/>
                  </a:cubicBezTo>
                  <a:cubicBezTo>
                    <a:pt x="3770" y="1235"/>
                    <a:pt x="1869" y="1302"/>
                    <a:pt x="1" y="1335"/>
                  </a:cubicBezTo>
                  <a:cubicBezTo>
                    <a:pt x="1" y="1369"/>
                    <a:pt x="1" y="1402"/>
                    <a:pt x="1" y="1435"/>
                  </a:cubicBezTo>
                  <a:cubicBezTo>
                    <a:pt x="34" y="2636"/>
                    <a:pt x="67" y="3837"/>
                    <a:pt x="101" y="5038"/>
                  </a:cubicBezTo>
                  <a:cubicBezTo>
                    <a:pt x="1635" y="5005"/>
                    <a:pt x="3169" y="4971"/>
                    <a:pt x="4671" y="4905"/>
                  </a:cubicBezTo>
                  <a:cubicBezTo>
                    <a:pt x="4671" y="5405"/>
                    <a:pt x="4704" y="5905"/>
                    <a:pt x="4704" y="6406"/>
                  </a:cubicBezTo>
                  <a:cubicBezTo>
                    <a:pt x="4737" y="8974"/>
                    <a:pt x="4804" y="11543"/>
                    <a:pt x="4837" y="14144"/>
                  </a:cubicBezTo>
                  <a:cubicBezTo>
                    <a:pt x="4871" y="16680"/>
                    <a:pt x="4937" y="19248"/>
                    <a:pt x="4971" y="21817"/>
                  </a:cubicBezTo>
                  <a:cubicBezTo>
                    <a:pt x="5004" y="24352"/>
                    <a:pt x="5071" y="26920"/>
                    <a:pt x="5104" y="29455"/>
                  </a:cubicBezTo>
                  <a:cubicBezTo>
                    <a:pt x="5138" y="31957"/>
                    <a:pt x="5171" y="34459"/>
                    <a:pt x="5238" y="36961"/>
                  </a:cubicBezTo>
                  <a:cubicBezTo>
                    <a:pt x="5238" y="37428"/>
                    <a:pt x="5238" y="37895"/>
                    <a:pt x="5238" y="38362"/>
                  </a:cubicBezTo>
                  <a:cubicBezTo>
                    <a:pt x="3803" y="37695"/>
                    <a:pt x="2402" y="36994"/>
                    <a:pt x="1035" y="36127"/>
                  </a:cubicBezTo>
                  <a:lnTo>
                    <a:pt x="1035" y="36127"/>
                  </a:lnTo>
                  <a:cubicBezTo>
                    <a:pt x="1068" y="37228"/>
                    <a:pt x="1101" y="38362"/>
                    <a:pt x="1135" y="39463"/>
                  </a:cubicBezTo>
                  <a:cubicBezTo>
                    <a:pt x="1201" y="41931"/>
                    <a:pt x="1268" y="44399"/>
                    <a:pt x="1368" y="46868"/>
                  </a:cubicBezTo>
                  <a:cubicBezTo>
                    <a:pt x="1368" y="47668"/>
                    <a:pt x="1402" y="48469"/>
                    <a:pt x="1435" y="49270"/>
                  </a:cubicBezTo>
                  <a:cubicBezTo>
                    <a:pt x="1435" y="49303"/>
                    <a:pt x="1435" y="49303"/>
                    <a:pt x="1435" y="49336"/>
                  </a:cubicBezTo>
                  <a:cubicBezTo>
                    <a:pt x="2936" y="49270"/>
                    <a:pt x="4470" y="49203"/>
                    <a:pt x="6005" y="49136"/>
                  </a:cubicBezTo>
                  <a:cubicBezTo>
                    <a:pt x="8640" y="49036"/>
                    <a:pt x="11275" y="48936"/>
                    <a:pt x="13910" y="48803"/>
                  </a:cubicBezTo>
                  <a:cubicBezTo>
                    <a:pt x="16379" y="48703"/>
                    <a:pt x="18847" y="48602"/>
                    <a:pt x="21316" y="48502"/>
                  </a:cubicBezTo>
                  <a:cubicBezTo>
                    <a:pt x="23851" y="48402"/>
                    <a:pt x="26353" y="48302"/>
                    <a:pt x="28888" y="48169"/>
                  </a:cubicBezTo>
                  <a:cubicBezTo>
                    <a:pt x="31523" y="48069"/>
                    <a:pt x="34125" y="47969"/>
                    <a:pt x="36760" y="47869"/>
                  </a:cubicBezTo>
                  <a:cubicBezTo>
                    <a:pt x="39295" y="47735"/>
                    <a:pt x="41830" y="47635"/>
                    <a:pt x="44366" y="47535"/>
                  </a:cubicBezTo>
                  <a:cubicBezTo>
                    <a:pt x="46934" y="47435"/>
                    <a:pt x="49536" y="47335"/>
                    <a:pt x="52138" y="47201"/>
                  </a:cubicBezTo>
                  <a:cubicBezTo>
                    <a:pt x="52205" y="47201"/>
                    <a:pt x="52271" y="47168"/>
                    <a:pt x="52338" y="47135"/>
                  </a:cubicBezTo>
                  <a:lnTo>
                    <a:pt x="52438" y="47135"/>
                  </a:lnTo>
                  <a:cubicBezTo>
                    <a:pt x="52605" y="47135"/>
                    <a:pt x="52738" y="47001"/>
                    <a:pt x="52738" y="46835"/>
                  </a:cubicBezTo>
                  <a:cubicBezTo>
                    <a:pt x="52705" y="45967"/>
                    <a:pt x="52672" y="45133"/>
                    <a:pt x="52638" y="44266"/>
                  </a:cubicBezTo>
                  <a:cubicBezTo>
                    <a:pt x="52471" y="41998"/>
                    <a:pt x="52672" y="39663"/>
                    <a:pt x="52371" y="37394"/>
                  </a:cubicBezTo>
                  <a:cubicBezTo>
                    <a:pt x="52338" y="37361"/>
                    <a:pt x="52305" y="37328"/>
                    <a:pt x="52271" y="37294"/>
                  </a:cubicBezTo>
                  <a:cubicBezTo>
                    <a:pt x="52405" y="37194"/>
                    <a:pt x="52471" y="37027"/>
                    <a:pt x="52371" y="36861"/>
                  </a:cubicBezTo>
                  <a:cubicBezTo>
                    <a:pt x="52305" y="36794"/>
                    <a:pt x="52271" y="36761"/>
                    <a:pt x="52205" y="36761"/>
                  </a:cubicBezTo>
                  <a:lnTo>
                    <a:pt x="52205" y="36827"/>
                  </a:lnTo>
                  <a:cubicBezTo>
                    <a:pt x="52271" y="39296"/>
                    <a:pt x="52338" y="41764"/>
                    <a:pt x="52405" y="44266"/>
                  </a:cubicBezTo>
                  <a:cubicBezTo>
                    <a:pt x="52405" y="44967"/>
                    <a:pt x="52438" y="45667"/>
                    <a:pt x="52438" y="46401"/>
                  </a:cubicBezTo>
                  <a:cubicBezTo>
                    <a:pt x="52505" y="46401"/>
                    <a:pt x="52571" y="46468"/>
                    <a:pt x="52605" y="46568"/>
                  </a:cubicBezTo>
                  <a:cubicBezTo>
                    <a:pt x="52638" y="46734"/>
                    <a:pt x="52571" y="46868"/>
                    <a:pt x="52438" y="46935"/>
                  </a:cubicBezTo>
                  <a:cubicBezTo>
                    <a:pt x="52405" y="47035"/>
                    <a:pt x="52305" y="47101"/>
                    <a:pt x="52171" y="47101"/>
                  </a:cubicBezTo>
                  <a:cubicBezTo>
                    <a:pt x="52104" y="47101"/>
                    <a:pt x="52038" y="47068"/>
                    <a:pt x="51971" y="47001"/>
                  </a:cubicBezTo>
                  <a:cubicBezTo>
                    <a:pt x="51704" y="47035"/>
                    <a:pt x="51404" y="47001"/>
                    <a:pt x="51237" y="47068"/>
                  </a:cubicBezTo>
                  <a:cubicBezTo>
                    <a:pt x="51104" y="47068"/>
                    <a:pt x="51004" y="47101"/>
                    <a:pt x="50870" y="47101"/>
                  </a:cubicBezTo>
                  <a:cubicBezTo>
                    <a:pt x="50837" y="47135"/>
                    <a:pt x="50770" y="47168"/>
                    <a:pt x="50703" y="47168"/>
                  </a:cubicBezTo>
                  <a:cubicBezTo>
                    <a:pt x="50686" y="47172"/>
                    <a:pt x="50669" y="47173"/>
                    <a:pt x="50652" y="47173"/>
                  </a:cubicBezTo>
                  <a:cubicBezTo>
                    <a:pt x="50510" y="47173"/>
                    <a:pt x="50400" y="47051"/>
                    <a:pt x="50370" y="46901"/>
                  </a:cubicBezTo>
                  <a:cubicBezTo>
                    <a:pt x="50303" y="44766"/>
                    <a:pt x="50236" y="42598"/>
                    <a:pt x="50170" y="40430"/>
                  </a:cubicBezTo>
                  <a:cubicBezTo>
                    <a:pt x="50136" y="39629"/>
                    <a:pt x="50136" y="38795"/>
                    <a:pt x="50103" y="37961"/>
                  </a:cubicBezTo>
                  <a:cubicBezTo>
                    <a:pt x="49536" y="38295"/>
                    <a:pt x="48969" y="38595"/>
                    <a:pt x="48402" y="38895"/>
                  </a:cubicBezTo>
                  <a:cubicBezTo>
                    <a:pt x="48335" y="36794"/>
                    <a:pt x="48268" y="34659"/>
                    <a:pt x="48202" y="32558"/>
                  </a:cubicBezTo>
                  <a:cubicBezTo>
                    <a:pt x="48135" y="29922"/>
                    <a:pt x="48068" y="27321"/>
                    <a:pt x="47968" y="24685"/>
                  </a:cubicBezTo>
                  <a:cubicBezTo>
                    <a:pt x="47901" y="22184"/>
                    <a:pt x="47835" y="19715"/>
                    <a:pt x="47735" y="17213"/>
                  </a:cubicBezTo>
                  <a:cubicBezTo>
                    <a:pt x="47668" y="14578"/>
                    <a:pt x="47601" y="11943"/>
                    <a:pt x="47501" y="9341"/>
                  </a:cubicBezTo>
                  <a:cubicBezTo>
                    <a:pt x="47434" y="7406"/>
                    <a:pt x="47401" y="5505"/>
                    <a:pt x="47334" y="3570"/>
                  </a:cubicBezTo>
                  <a:cubicBezTo>
                    <a:pt x="47901" y="3570"/>
                    <a:pt x="48435" y="3537"/>
                    <a:pt x="49002" y="3537"/>
                  </a:cubicBezTo>
                  <a:lnTo>
                    <a:pt x="48969" y="2703"/>
                  </a:lnTo>
                  <a:cubicBezTo>
                    <a:pt x="48969" y="2236"/>
                    <a:pt x="48936" y="1802"/>
                    <a:pt x="48936" y="1369"/>
                  </a:cubicBezTo>
                  <a:cubicBezTo>
                    <a:pt x="48902" y="968"/>
                    <a:pt x="48902" y="601"/>
                    <a:pt x="48902" y="201"/>
                  </a:cubicBezTo>
                  <a:cubicBezTo>
                    <a:pt x="48869" y="134"/>
                    <a:pt x="48902" y="68"/>
                    <a:pt x="4896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218;p53">
              <a:extLst>
                <a:ext uri="{FF2B5EF4-FFF2-40B4-BE49-F238E27FC236}">
                  <a16:creationId xmlns:a16="http://schemas.microsoft.com/office/drawing/2014/main" id="{A93DF40A-7155-8494-0E1C-EBB8F941B3BF}"/>
                </a:ext>
              </a:extLst>
            </p:cNvPr>
            <p:cNvSpPr/>
            <p:nvPr/>
          </p:nvSpPr>
          <p:spPr>
            <a:xfrm>
              <a:off x="4885325" y="49098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219;p53">
              <a:extLst>
                <a:ext uri="{FF2B5EF4-FFF2-40B4-BE49-F238E27FC236}">
                  <a16:creationId xmlns:a16="http://schemas.microsoft.com/office/drawing/2014/main" id="{A4A88A79-32BC-208B-5BB1-8BAEA0F05455}"/>
                </a:ext>
              </a:extLst>
            </p:cNvPr>
            <p:cNvSpPr/>
            <p:nvPr/>
          </p:nvSpPr>
          <p:spPr>
            <a:xfrm>
              <a:off x="4901175" y="48939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7"/>
                    <a:pt x="167" y="601"/>
                    <a:pt x="301" y="601"/>
                  </a:cubicBezTo>
                  <a:cubicBezTo>
                    <a:pt x="467" y="601"/>
                    <a:pt x="601" y="467"/>
                    <a:pt x="601" y="301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220;p53">
              <a:extLst>
                <a:ext uri="{FF2B5EF4-FFF2-40B4-BE49-F238E27FC236}">
                  <a16:creationId xmlns:a16="http://schemas.microsoft.com/office/drawing/2014/main" id="{30F6972D-9097-8A13-F28F-576CE789726A}"/>
                </a:ext>
              </a:extLst>
            </p:cNvPr>
            <p:cNvSpPr/>
            <p:nvPr/>
          </p:nvSpPr>
          <p:spPr>
            <a:xfrm>
              <a:off x="5185550" y="49405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8" y="0"/>
                  </a:moveTo>
                  <a:cubicBezTo>
                    <a:pt x="301" y="0"/>
                    <a:pt x="284" y="2"/>
                    <a:pt x="267" y="5"/>
                  </a:cubicBezTo>
                  <a:cubicBezTo>
                    <a:pt x="134" y="5"/>
                    <a:pt x="0" y="139"/>
                    <a:pt x="0" y="306"/>
                  </a:cubicBezTo>
                  <a:cubicBezTo>
                    <a:pt x="0" y="472"/>
                    <a:pt x="134" y="572"/>
                    <a:pt x="300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571" y="123"/>
                    <a:pt x="46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221;p53">
              <a:extLst>
                <a:ext uri="{FF2B5EF4-FFF2-40B4-BE49-F238E27FC236}">
                  <a16:creationId xmlns:a16="http://schemas.microsoft.com/office/drawing/2014/main" id="{E41C4109-5D25-81C2-B8AF-ED56B192159D}"/>
                </a:ext>
              </a:extLst>
            </p:cNvPr>
            <p:cNvSpPr/>
            <p:nvPr/>
          </p:nvSpPr>
          <p:spPr>
            <a:xfrm>
              <a:off x="5660050" y="49431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0"/>
                    <a:pt x="0" y="167"/>
                    <a:pt x="34" y="301"/>
                  </a:cubicBezTo>
                  <a:cubicBezTo>
                    <a:pt x="34" y="467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301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222;p53">
              <a:extLst>
                <a:ext uri="{FF2B5EF4-FFF2-40B4-BE49-F238E27FC236}">
                  <a16:creationId xmlns:a16="http://schemas.microsoft.com/office/drawing/2014/main" id="{983AFD5D-9BD0-913F-6878-6C9C2819DFCB}"/>
                </a:ext>
              </a:extLst>
            </p:cNvPr>
            <p:cNvSpPr/>
            <p:nvPr/>
          </p:nvSpPr>
          <p:spPr>
            <a:xfrm>
              <a:off x="5684225" y="49398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01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5"/>
                    <a:pt x="568" y="268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223;p53">
              <a:extLst>
                <a:ext uri="{FF2B5EF4-FFF2-40B4-BE49-F238E27FC236}">
                  <a16:creationId xmlns:a16="http://schemas.microsoft.com/office/drawing/2014/main" id="{498C8BAC-186C-59F5-6363-166733CFB7BA}"/>
                </a:ext>
              </a:extLst>
            </p:cNvPr>
            <p:cNvSpPr/>
            <p:nvPr/>
          </p:nvSpPr>
          <p:spPr>
            <a:xfrm>
              <a:off x="6166250" y="492730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7" y="1"/>
                  </a:moveTo>
                  <a:cubicBezTo>
                    <a:pt x="100" y="1"/>
                    <a:pt x="0" y="134"/>
                    <a:pt x="0" y="301"/>
                  </a:cubicBezTo>
                  <a:cubicBezTo>
                    <a:pt x="0" y="468"/>
                    <a:pt x="134" y="601"/>
                    <a:pt x="300" y="601"/>
                  </a:cubicBezTo>
                  <a:cubicBezTo>
                    <a:pt x="467" y="568"/>
                    <a:pt x="567" y="434"/>
                    <a:pt x="567" y="267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224;p53">
              <a:extLst>
                <a:ext uri="{FF2B5EF4-FFF2-40B4-BE49-F238E27FC236}">
                  <a16:creationId xmlns:a16="http://schemas.microsoft.com/office/drawing/2014/main" id="{3FB2C52A-B4D7-49F8-B3F0-5A411C980C36}"/>
                </a:ext>
              </a:extLst>
            </p:cNvPr>
            <p:cNvSpPr/>
            <p:nvPr/>
          </p:nvSpPr>
          <p:spPr>
            <a:xfrm>
              <a:off x="6187100" y="49280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51" y="1"/>
                  </a:moveTo>
                  <a:cubicBezTo>
                    <a:pt x="335" y="1"/>
                    <a:pt x="318" y="2"/>
                    <a:pt x="300" y="6"/>
                  </a:cubicBezTo>
                  <a:cubicBezTo>
                    <a:pt x="134" y="6"/>
                    <a:pt x="0" y="139"/>
                    <a:pt x="33" y="306"/>
                  </a:cubicBezTo>
                  <a:cubicBezTo>
                    <a:pt x="33" y="440"/>
                    <a:pt x="167" y="573"/>
                    <a:pt x="334" y="573"/>
                  </a:cubicBezTo>
                  <a:cubicBezTo>
                    <a:pt x="467" y="573"/>
                    <a:pt x="601" y="440"/>
                    <a:pt x="601" y="273"/>
                  </a:cubicBezTo>
                  <a:cubicBezTo>
                    <a:pt x="601" y="123"/>
                    <a:pt x="493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225;p53">
              <a:extLst>
                <a:ext uri="{FF2B5EF4-FFF2-40B4-BE49-F238E27FC236}">
                  <a16:creationId xmlns:a16="http://schemas.microsoft.com/office/drawing/2014/main" id="{20347ECB-CF05-F848-EB55-F934E76F13AA}"/>
                </a:ext>
              </a:extLst>
            </p:cNvPr>
            <p:cNvSpPr/>
            <p:nvPr/>
          </p:nvSpPr>
          <p:spPr>
            <a:xfrm>
              <a:off x="6177925" y="49089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67" y="601"/>
                    <a:pt x="300" y="601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226;p53">
              <a:extLst>
                <a:ext uri="{FF2B5EF4-FFF2-40B4-BE49-F238E27FC236}">
                  <a16:creationId xmlns:a16="http://schemas.microsoft.com/office/drawing/2014/main" id="{9F1F7607-3F31-39B2-C286-64ABBDDD9234}"/>
                </a:ext>
              </a:extLst>
            </p:cNvPr>
            <p:cNvSpPr/>
            <p:nvPr/>
          </p:nvSpPr>
          <p:spPr>
            <a:xfrm>
              <a:off x="5172200" y="546770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0" y="467"/>
                    <a:pt x="134" y="601"/>
                    <a:pt x="301" y="601"/>
                  </a:cubicBezTo>
                  <a:cubicBezTo>
                    <a:pt x="467" y="567"/>
                    <a:pt x="567" y="434"/>
                    <a:pt x="567" y="300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227;p53">
              <a:extLst>
                <a:ext uri="{FF2B5EF4-FFF2-40B4-BE49-F238E27FC236}">
                  <a16:creationId xmlns:a16="http://schemas.microsoft.com/office/drawing/2014/main" id="{6C0D9217-9307-268C-6299-F4F2F506EA69}"/>
                </a:ext>
              </a:extLst>
            </p:cNvPr>
            <p:cNvSpPr/>
            <p:nvPr/>
          </p:nvSpPr>
          <p:spPr>
            <a:xfrm>
              <a:off x="5192200" y="54635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34"/>
                    <a:pt x="1" y="167"/>
                    <a:pt x="1" y="334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568" y="301"/>
                  </a:cubicBezTo>
                  <a:cubicBezTo>
                    <a:pt x="568" y="134"/>
                    <a:pt x="43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228;p53">
              <a:extLst>
                <a:ext uri="{FF2B5EF4-FFF2-40B4-BE49-F238E27FC236}">
                  <a16:creationId xmlns:a16="http://schemas.microsoft.com/office/drawing/2014/main" id="{74025F15-4746-265A-5756-4EEC5D494C41}"/>
                </a:ext>
              </a:extLst>
            </p:cNvPr>
            <p:cNvSpPr/>
            <p:nvPr/>
          </p:nvSpPr>
          <p:spPr>
            <a:xfrm>
              <a:off x="5187200" y="54835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34"/>
                    <a:pt x="1" y="168"/>
                    <a:pt x="1" y="334"/>
                  </a:cubicBezTo>
                  <a:cubicBezTo>
                    <a:pt x="1" y="468"/>
                    <a:pt x="168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229;p53">
              <a:extLst>
                <a:ext uri="{FF2B5EF4-FFF2-40B4-BE49-F238E27FC236}">
                  <a16:creationId xmlns:a16="http://schemas.microsoft.com/office/drawing/2014/main" id="{0D442076-FD01-0E5F-11C5-F317A49D1B3D}"/>
                </a:ext>
              </a:extLst>
            </p:cNvPr>
            <p:cNvSpPr/>
            <p:nvPr/>
          </p:nvSpPr>
          <p:spPr>
            <a:xfrm>
              <a:off x="5263925" y="58012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5"/>
                    <a:pt x="568" y="301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230;p53">
              <a:extLst>
                <a:ext uri="{FF2B5EF4-FFF2-40B4-BE49-F238E27FC236}">
                  <a16:creationId xmlns:a16="http://schemas.microsoft.com/office/drawing/2014/main" id="{D001069E-1855-C715-D527-A5C684093982}"/>
                </a:ext>
              </a:extLst>
            </p:cNvPr>
            <p:cNvSpPr/>
            <p:nvPr/>
          </p:nvSpPr>
          <p:spPr>
            <a:xfrm>
              <a:off x="5266425" y="5824600"/>
              <a:ext cx="15050" cy="14225"/>
            </a:xfrm>
            <a:custGeom>
              <a:avLst/>
              <a:gdLst/>
              <a:ahLst/>
              <a:cxnLst/>
              <a:rect l="l" t="t" r="r" b="b"/>
              <a:pathLst>
                <a:path w="602" h="569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68"/>
                    <a:pt x="168" y="568"/>
                    <a:pt x="334" y="568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231;p53">
              <a:extLst>
                <a:ext uri="{FF2B5EF4-FFF2-40B4-BE49-F238E27FC236}">
                  <a16:creationId xmlns:a16="http://schemas.microsoft.com/office/drawing/2014/main" id="{3892CF26-0990-B359-F0E0-DB3D95A6D578}"/>
                </a:ext>
              </a:extLst>
            </p:cNvPr>
            <p:cNvSpPr/>
            <p:nvPr/>
          </p:nvSpPr>
          <p:spPr>
            <a:xfrm>
              <a:off x="5158850" y="61773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67"/>
                    <a:pt x="134" y="600"/>
                    <a:pt x="301" y="600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33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232;p53">
              <a:extLst>
                <a:ext uri="{FF2B5EF4-FFF2-40B4-BE49-F238E27FC236}">
                  <a16:creationId xmlns:a16="http://schemas.microsoft.com/office/drawing/2014/main" id="{8363323D-3CC8-B732-01D2-ADE73F7B06FB}"/>
                </a:ext>
              </a:extLst>
            </p:cNvPr>
            <p:cNvSpPr/>
            <p:nvPr/>
          </p:nvSpPr>
          <p:spPr>
            <a:xfrm>
              <a:off x="5510775" y="62691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67"/>
                    <a:pt x="134" y="567"/>
                    <a:pt x="301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233;p53">
              <a:extLst>
                <a:ext uri="{FF2B5EF4-FFF2-40B4-BE49-F238E27FC236}">
                  <a16:creationId xmlns:a16="http://schemas.microsoft.com/office/drawing/2014/main" id="{E9621272-5E38-A8BC-4FCD-6CE215DCA9BA}"/>
                </a:ext>
              </a:extLst>
            </p:cNvPr>
            <p:cNvSpPr/>
            <p:nvPr/>
          </p:nvSpPr>
          <p:spPr>
            <a:xfrm>
              <a:off x="5442400" y="59497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568"/>
                    <a:pt x="300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234;p53">
              <a:extLst>
                <a:ext uri="{FF2B5EF4-FFF2-40B4-BE49-F238E27FC236}">
                  <a16:creationId xmlns:a16="http://schemas.microsoft.com/office/drawing/2014/main" id="{88C14E7C-B58C-9971-6FCD-CE7D2E115DB7}"/>
                </a:ext>
              </a:extLst>
            </p:cNvPr>
            <p:cNvSpPr/>
            <p:nvPr/>
          </p:nvSpPr>
          <p:spPr>
            <a:xfrm>
              <a:off x="5440725" y="592967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30" y="451"/>
                    <a:pt x="140" y="573"/>
                    <a:pt x="283" y="573"/>
                  </a:cubicBezTo>
                  <a:cubicBezTo>
                    <a:pt x="300" y="573"/>
                    <a:pt x="317" y="572"/>
                    <a:pt x="334" y="568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601" y="101"/>
                    <a:pt x="467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235;p53">
              <a:extLst>
                <a:ext uri="{FF2B5EF4-FFF2-40B4-BE49-F238E27FC236}">
                  <a16:creationId xmlns:a16="http://schemas.microsoft.com/office/drawing/2014/main" id="{C5FD8EFA-016B-38B5-8AEC-418F30698651}"/>
                </a:ext>
              </a:extLst>
            </p:cNvPr>
            <p:cNvSpPr/>
            <p:nvPr/>
          </p:nvSpPr>
          <p:spPr>
            <a:xfrm>
              <a:off x="5459075" y="59388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68"/>
                    <a:pt x="34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236;p53">
              <a:extLst>
                <a:ext uri="{FF2B5EF4-FFF2-40B4-BE49-F238E27FC236}">
                  <a16:creationId xmlns:a16="http://schemas.microsoft.com/office/drawing/2014/main" id="{E5A40DDC-FA39-FE1B-B669-38F8B10242CE}"/>
                </a:ext>
              </a:extLst>
            </p:cNvPr>
            <p:cNvSpPr/>
            <p:nvPr/>
          </p:nvSpPr>
          <p:spPr>
            <a:xfrm>
              <a:off x="5372350" y="56019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34"/>
                    <a:pt x="0" y="167"/>
                    <a:pt x="0" y="301"/>
                  </a:cubicBezTo>
                  <a:cubicBezTo>
                    <a:pt x="33" y="468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237;p53">
              <a:extLst>
                <a:ext uri="{FF2B5EF4-FFF2-40B4-BE49-F238E27FC236}">
                  <a16:creationId xmlns:a16="http://schemas.microsoft.com/office/drawing/2014/main" id="{A0F8D8FD-BD50-7FD9-5EDD-5A4CBC75D7EC}"/>
                </a:ext>
              </a:extLst>
            </p:cNvPr>
            <p:cNvSpPr/>
            <p:nvPr/>
          </p:nvSpPr>
          <p:spPr>
            <a:xfrm>
              <a:off x="5620025" y="5425875"/>
              <a:ext cx="14200" cy="14325"/>
            </a:xfrm>
            <a:custGeom>
              <a:avLst/>
              <a:gdLst/>
              <a:ahLst/>
              <a:cxnLst/>
              <a:rect l="l" t="t" r="r" b="b"/>
              <a:pathLst>
                <a:path w="568" h="573" extrusionOk="0">
                  <a:moveTo>
                    <a:pt x="318" y="0"/>
                  </a:moveTo>
                  <a:cubicBezTo>
                    <a:pt x="302" y="0"/>
                    <a:pt x="284" y="2"/>
                    <a:pt x="267" y="5"/>
                  </a:cubicBezTo>
                  <a:cubicBezTo>
                    <a:pt x="100" y="5"/>
                    <a:pt x="0" y="139"/>
                    <a:pt x="0" y="305"/>
                  </a:cubicBezTo>
                  <a:cubicBezTo>
                    <a:pt x="0" y="472"/>
                    <a:pt x="134" y="572"/>
                    <a:pt x="300" y="572"/>
                  </a:cubicBezTo>
                  <a:cubicBezTo>
                    <a:pt x="467" y="572"/>
                    <a:pt x="567" y="439"/>
                    <a:pt x="567" y="272"/>
                  </a:cubicBezTo>
                  <a:cubicBezTo>
                    <a:pt x="567" y="123"/>
                    <a:pt x="460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238;p53">
              <a:extLst>
                <a:ext uri="{FF2B5EF4-FFF2-40B4-BE49-F238E27FC236}">
                  <a16:creationId xmlns:a16="http://schemas.microsoft.com/office/drawing/2014/main" id="{576C383D-2BE6-7F25-EFA1-BAD4A757EF95}"/>
                </a:ext>
              </a:extLst>
            </p:cNvPr>
            <p:cNvSpPr/>
            <p:nvPr/>
          </p:nvSpPr>
          <p:spPr>
            <a:xfrm>
              <a:off x="5620850" y="54460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34" y="34"/>
                    <a:pt x="1" y="168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34"/>
                    <a:pt x="601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239;p53">
              <a:extLst>
                <a:ext uri="{FF2B5EF4-FFF2-40B4-BE49-F238E27FC236}">
                  <a16:creationId xmlns:a16="http://schemas.microsoft.com/office/drawing/2014/main" id="{82809FAD-8048-DDDF-78E8-2D7C6529543B}"/>
                </a:ext>
              </a:extLst>
            </p:cNvPr>
            <p:cNvSpPr/>
            <p:nvPr/>
          </p:nvSpPr>
          <p:spPr>
            <a:xfrm>
              <a:off x="5737600" y="58738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1" y="33"/>
                    <a:pt x="1" y="167"/>
                    <a:pt x="1" y="334"/>
                  </a:cubicBezTo>
                  <a:cubicBezTo>
                    <a:pt x="1" y="467"/>
                    <a:pt x="134" y="600"/>
                    <a:pt x="301" y="600"/>
                  </a:cubicBezTo>
                  <a:cubicBezTo>
                    <a:pt x="468" y="600"/>
                    <a:pt x="568" y="434"/>
                    <a:pt x="568" y="300"/>
                  </a:cubicBezTo>
                  <a:cubicBezTo>
                    <a:pt x="568" y="133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240;p53">
              <a:extLst>
                <a:ext uri="{FF2B5EF4-FFF2-40B4-BE49-F238E27FC236}">
                  <a16:creationId xmlns:a16="http://schemas.microsoft.com/office/drawing/2014/main" id="{DC51AB68-A50C-9AA6-DC66-370B93C2C240}"/>
                </a:ext>
              </a:extLst>
            </p:cNvPr>
            <p:cNvSpPr/>
            <p:nvPr/>
          </p:nvSpPr>
          <p:spPr>
            <a:xfrm>
              <a:off x="5658375" y="62991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7" y="0"/>
                  </a:moveTo>
                  <a:cubicBezTo>
                    <a:pt x="134" y="0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601" y="434"/>
                    <a:pt x="601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241;p53">
              <a:extLst>
                <a:ext uri="{FF2B5EF4-FFF2-40B4-BE49-F238E27FC236}">
                  <a16:creationId xmlns:a16="http://schemas.microsoft.com/office/drawing/2014/main" id="{27F6E9DC-17C1-0BB8-B9CE-32FCAA5EADEA}"/>
                </a:ext>
              </a:extLst>
            </p:cNvPr>
            <p:cNvSpPr/>
            <p:nvPr/>
          </p:nvSpPr>
          <p:spPr>
            <a:xfrm>
              <a:off x="5679225" y="62991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1" y="0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568" y="434"/>
                    <a:pt x="568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242;p53">
              <a:extLst>
                <a:ext uri="{FF2B5EF4-FFF2-40B4-BE49-F238E27FC236}">
                  <a16:creationId xmlns:a16="http://schemas.microsoft.com/office/drawing/2014/main" id="{3CDE230D-F6CC-A931-0139-0890829B4C1C}"/>
                </a:ext>
              </a:extLst>
            </p:cNvPr>
            <p:cNvSpPr/>
            <p:nvPr/>
          </p:nvSpPr>
          <p:spPr>
            <a:xfrm>
              <a:off x="5943575" y="62639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0"/>
                  </a:moveTo>
                  <a:cubicBezTo>
                    <a:pt x="329" y="0"/>
                    <a:pt x="315" y="2"/>
                    <a:pt x="301" y="5"/>
                  </a:cubicBezTo>
                  <a:cubicBezTo>
                    <a:pt x="134" y="5"/>
                    <a:pt x="1" y="139"/>
                    <a:pt x="1" y="305"/>
                  </a:cubicBezTo>
                  <a:cubicBezTo>
                    <a:pt x="34" y="472"/>
                    <a:pt x="168" y="572"/>
                    <a:pt x="301" y="572"/>
                  </a:cubicBezTo>
                  <a:cubicBezTo>
                    <a:pt x="468" y="572"/>
                    <a:pt x="601" y="439"/>
                    <a:pt x="601" y="272"/>
                  </a:cubicBezTo>
                  <a:cubicBezTo>
                    <a:pt x="601" y="123"/>
                    <a:pt x="467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243;p53">
              <a:extLst>
                <a:ext uri="{FF2B5EF4-FFF2-40B4-BE49-F238E27FC236}">
                  <a16:creationId xmlns:a16="http://schemas.microsoft.com/office/drawing/2014/main" id="{FBA8E997-8B7B-FE38-B7D5-DCEBF2FF5391}"/>
                </a:ext>
              </a:extLst>
            </p:cNvPr>
            <p:cNvSpPr/>
            <p:nvPr/>
          </p:nvSpPr>
          <p:spPr>
            <a:xfrm>
              <a:off x="5839350" y="59480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67" y="601"/>
                    <a:pt x="300" y="601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244;p53">
              <a:extLst>
                <a:ext uri="{FF2B5EF4-FFF2-40B4-BE49-F238E27FC236}">
                  <a16:creationId xmlns:a16="http://schemas.microsoft.com/office/drawing/2014/main" id="{B7FC3340-578C-671A-0A1B-1B4DDF81AA7C}"/>
                </a:ext>
              </a:extLst>
            </p:cNvPr>
            <p:cNvSpPr/>
            <p:nvPr/>
          </p:nvSpPr>
          <p:spPr>
            <a:xfrm>
              <a:off x="5841000" y="596875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1"/>
                  </a:moveTo>
                  <a:cubicBezTo>
                    <a:pt x="329" y="1"/>
                    <a:pt x="315" y="2"/>
                    <a:pt x="301" y="6"/>
                  </a:cubicBezTo>
                  <a:cubicBezTo>
                    <a:pt x="134" y="6"/>
                    <a:pt x="1" y="139"/>
                    <a:pt x="1" y="306"/>
                  </a:cubicBezTo>
                  <a:cubicBezTo>
                    <a:pt x="34" y="439"/>
                    <a:pt x="168" y="573"/>
                    <a:pt x="301" y="573"/>
                  </a:cubicBezTo>
                  <a:cubicBezTo>
                    <a:pt x="468" y="573"/>
                    <a:pt x="601" y="439"/>
                    <a:pt x="601" y="273"/>
                  </a:cubicBezTo>
                  <a:cubicBezTo>
                    <a:pt x="601" y="123"/>
                    <a:pt x="467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245;p53">
              <a:extLst>
                <a:ext uri="{FF2B5EF4-FFF2-40B4-BE49-F238E27FC236}">
                  <a16:creationId xmlns:a16="http://schemas.microsoft.com/office/drawing/2014/main" id="{4884EF5E-581B-CB70-05ED-D9B48112275A}"/>
                </a:ext>
              </a:extLst>
            </p:cNvPr>
            <p:cNvSpPr/>
            <p:nvPr/>
          </p:nvSpPr>
          <p:spPr>
            <a:xfrm>
              <a:off x="5859350" y="5956375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68" y="0"/>
                  </a:moveTo>
                  <a:cubicBezTo>
                    <a:pt x="101" y="0"/>
                    <a:pt x="1" y="134"/>
                    <a:pt x="1" y="301"/>
                  </a:cubicBezTo>
                  <a:cubicBezTo>
                    <a:pt x="1" y="467"/>
                    <a:pt x="134" y="567"/>
                    <a:pt x="301" y="567"/>
                  </a:cubicBezTo>
                  <a:cubicBezTo>
                    <a:pt x="468" y="567"/>
                    <a:pt x="568" y="434"/>
                    <a:pt x="568" y="267"/>
                  </a:cubicBezTo>
                  <a:cubicBezTo>
                    <a:pt x="568" y="100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246;p53">
              <a:extLst>
                <a:ext uri="{FF2B5EF4-FFF2-40B4-BE49-F238E27FC236}">
                  <a16:creationId xmlns:a16="http://schemas.microsoft.com/office/drawing/2014/main" id="{B28F68B2-BD69-B7AE-BCAB-CD594E8DDB4B}"/>
                </a:ext>
              </a:extLst>
            </p:cNvPr>
            <p:cNvSpPr/>
            <p:nvPr/>
          </p:nvSpPr>
          <p:spPr>
            <a:xfrm>
              <a:off x="5908550" y="5506875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501" y="568"/>
                    <a:pt x="601" y="435"/>
                    <a:pt x="601" y="268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247;p53">
              <a:extLst>
                <a:ext uri="{FF2B5EF4-FFF2-40B4-BE49-F238E27FC236}">
                  <a16:creationId xmlns:a16="http://schemas.microsoft.com/office/drawing/2014/main" id="{15F4DF68-9A37-01B0-B4E9-9ACFC4E5999F}"/>
                </a:ext>
              </a:extLst>
            </p:cNvPr>
            <p:cNvSpPr/>
            <p:nvPr/>
          </p:nvSpPr>
          <p:spPr>
            <a:xfrm>
              <a:off x="6060325" y="54134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1" y="468"/>
                    <a:pt x="168" y="601"/>
                    <a:pt x="301" y="601"/>
                  </a:cubicBezTo>
                  <a:cubicBezTo>
                    <a:pt x="468" y="568"/>
                    <a:pt x="601" y="435"/>
                    <a:pt x="601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248;p53">
              <a:extLst>
                <a:ext uri="{FF2B5EF4-FFF2-40B4-BE49-F238E27FC236}">
                  <a16:creationId xmlns:a16="http://schemas.microsoft.com/office/drawing/2014/main" id="{04133FB6-0FF0-502F-C4FD-267A508D35EE}"/>
                </a:ext>
              </a:extLst>
            </p:cNvPr>
            <p:cNvSpPr/>
            <p:nvPr/>
          </p:nvSpPr>
          <p:spPr>
            <a:xfrm>
              <a:off x="6081175" y="541347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8" y="1"/>
                  </a:moveTo>
                  <a:cubicBezTo>
                    <a:pt x="101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568" y="435"/>
                    <a:pt x="568" y="268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49;p53">
              <a:extLst>
                <a:ext uri="{FF2B5EF4-FFF2-40B4-BE49-F238E27FC236}">
                  <a16:creationId xmlns:a16="http://schemas.microsoft.com/office/drawing/2014/main" id="{87CDC3BB-9960-4E31-630C-BC742168297E}"/>
                </a:ext>
              </a:extLst>
            </p:cNvPr>
            <p:cNvSpPr/>
            <p:nvPr/>
          </p:nvSpPr>
          <p:spPr>
            <a:xfrm>
              <a:off x="6091200" y="573037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0" y="468"/>
                    <a:pt x="133" y="601"/>
                    <a:pt x="300" y="601"/>
                  </a:cubicBezTo>
                  <a:cubicBezTo>
                    <a:pt x="467" y="601"/>
                    <a:pt x="567" y="434"/>
                    <a:pt x="567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250;p53">
              <a:extLst>
                <a:ext uri="{FF2B5EF4-FFF2-40B4-BE49-F238E27FC236}">
                  <a16:creationId xmlns:a16="http://schemas.microsoft.com/office/drawing/2014/main" id="{20E8F92A-4E8E-B2CD-51BA-B5DB1E6AFB5E}"/>
                </a:ext>
              </a:extLst>
            </p:cNvPr>
            <p:cNvSpPr/>
            <p:nvPr/>
          </p:nvSpPr>
          <p:spPr>
            <a:xfrm>
              <a:off x="6092850" y="6102300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51"/>
                    <a:pt x="108" y="573"/>
                    <a:pt x="250" y="573"/>
                  </a:cubicBezTo>
                  <a:cubicBezTo>
                    <a:pt x="266" y="573"/>
                    <a:pt x="284" y="571"/>
                    <a:pt x="301" y="568"/>
                  </a:cubicBezTo>
                  <a:cubicBezTo>
                    <a:pt x="468" y="568"/>
                    <a:pt x="601" y="435"/>
                    <a:pt x="568" y="268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251;p53">
              <a:extLst>
                <a:ext uri="{FF2B5EF4-FFF2-40B4-BE49-F238E27FC236}">
                  <a16:creationId xmlns:a16="http://schemas.microsoft.com/office/drawing/2014/main" id="{EC54C585-010F-244C-C45D-372B1B5571B6}"/>
                </a:ext>
              </a:extLst>
            </p:cNvPr>
            <p:cNvSpPr/>
            <p:nvPr/>
          </p:nvSpPr>
          <p:spPr>
            <a:xfrm>
              <a:off x="6094525" y="61273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1" y="1"/>
                  </a:moveTo>
                  <a:cubicBezTo>
                    <a:pt x="134" y="1"/>
                    <a:pt x="0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601" y="101"/>
                    <a:pt x="467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252;p53">
              <a:extLst>
                <a:ext uri="{FF2B5EF4-FFF2-40B4-BE49-F238E27FC236}">
                  <a16:creationId xmlns:a16="http://schemas.microsoft.com/office/drawing/2014/main" id="{11B002B7-FFA8-0AD1-9C2F-EB90D89258FD}"/>
                </a:ext>
              </a:extLst>
            </p:cNvPr>
            <p:cNvSpPr/>
            <p:nvPr/>
          </p:nvSpPr>
          <p:spPr>
            <a:xfrm>
              <a:off x="4925350" y="4767650"/>
              <a:ext cx="1302625" cy="47100"/>
            </a:xfrm>
            <a:custGeom>
              <a:avLst/>
              <a:gdLst/>
              <a:ahLst/>
              <a:cxnLst/>
              <a:rect l="l" t="t" r="r" b="b"/>
              <a:pathLst>
                <a:path w="52105" h="1884" extrusionOk="0">
                  <a:moveTo>
                    <a:pt x="16379" y="1216"/>
                  </a:moveTo>
                  <a:cubicBezTo>
                    <a:pt x="16379" y="1250"/>
                    <a:pt x="16379" y="1250"/>
                    <a:pt x="16379" y="1250"/>
                  </a:cubicBezTo>
                  <a:lnTo>
                    <a:pt x="15578" y="1250"/>
                  </a:lnTo>
                  <a:cubicBezTo>
                    <a:pt x="15845" y="1250"/>
                    <a:pt x="16112" y="1216"/>
                    <a:pt x="16379" y="1216"/>
                  </a:cubicBezTo>
                  <a:close/>
                  <a:moveTo>
                    <a:pt x="27554" y="1216"/>
                  </a:moveTo>
                  <a:cubicBezTo>
                    <a:pt x="27554" y="1216"/>
                    <a:pt x="27587" y="1250"/>
                    <a:pt x="27587" y="1250"/>
                  </a:cubicBezTo>
                  <a:lnTo>
                    <a:pt x="26553" y="1250"/>
                  </a:lnTo>
                  <a:cubicBezTo>
                    <a:pt x="26887" y="1250"/>
                    <a:pt x="27220" y="1250"/>
                    <a:pt x="27554" y="1216"/>
                  </a:cubicBezTo>
                  <a:close/>
                  <a:moveTo>
                    <a:pt x="7772" y="1"/>
                  </a:moveTo>
                  <a:cubicBezTo>
                    <a:pt x="7540" y="1"/>
                    <a:pt x="7306" y="5"/>
                    <a:pt x="7072" y="15"/>
                  </a:cubicBezTo>
                  <a:cubicBezTo>
                    <a:pt x="6319" y="43"/>
                    <a:pt x="5567" y="164"/>
                    <a:pt x="4814" y="164"/>
                  </a:cubicBezTo>
                  <a:cubicBezTo>
                    <a:pt x="4666" y="164"/>
                    <a:pt x="4518" y="160"/>
                    <a:pt x="4370" y="149"/>
                  </a:cubicBezTo>
                  <a:cubicBezTo>
                    <a:pt x="4327" y="158"/>
                    <a:pt x="4267" y="162"/>
                    <a:pt x="4193" y="162"/>
                  </a:cubicBezTo>
                  <a:cubicBezTo>
                    <a:pt x="3825" y="162"/>
                    <a:pt x="3123" y="66"/>
                    <a:pt x="2562" y="66"/>
                  </a:cubicBezTo>
                  <a:cubicBezTo>
                    <a:pt x="2016" y="66"/>
                    <a:pt x="1604" y="157"/>
                    <a:pt x="1769" y="516"/>
                  </a:cubicBezTo>
                  <a:cubicBezTo>
                    <a:pt x="1635" y="549"/>
                    <a:pt x="1535" y="616"/>
                    <a:pt x="1502" y="716"/>
                  </a:cubicBezTo>
                  <a:cubicBezTo>
                    <a:pt x="1302" y="749"/>
                    <a:pt x="1135" y="983"/>
                    <a:pt x="1235" y="1150"/>
                  </a:cubicBezTo>
                  <a:cubicBezTo>
                    <a:pt x="1268" y="1183"/>
                    <a:pt x="1268" y="1216"/>
                    <a:pt x="1302" y="1216"/>
                  </a:cubicBezTo>
                  <a:lnTo>
                    <a:pt x="334" y="1216"/>
                  </a:lnTo>
                  <a:cubicBezTo>
                    <a:pt x="167" y="1216"/>
                    <a:pt x="34" y="1316"/>
                    <a:pt x="1" y="1483"/>
                  </a:cubicBezTo>
                  <a:cubicBezTo>
                    <a:pt x="1" y="1650"/>
                    <a:pt x="134" y="1817"/>
                    <a:pt x="301" y="1817"/>
                  </a:cubicBezTo>
                  <a:lnTo>
                    <a:pt x="21216" y="1817"/>
                  </a:lnTo>
                  <a:cubicBezTo>
                    <a:pt x="23751" y="1817"/>
                    <a:pt x="26286" y="1850"/>
                    <a:pt x="28821" y="1850"/>
                  </a:cubicBezTo>
                  <a:lnTo>
                    <a:pt x="44232" y="1850"/>
                  </a:lnTo>
                  <a:cubicBezTo>
                    <a:pt x="46734" y="1850"/>
                    <a:pt x="49269" y="1850"/>
                    <a:pt x="51771" y="1883"/>
                  </a:cubicBezTo>
                  <a:lnTo>
                    <a:pt x="51804" y="1883"/>
                  </a:lnTo>
                  <a:cubicBezTo>
                    <a:pt x="51938" y="1850"/>
                    <a:pt x="52071" y="1750"/>
                    <a:pt x="52071" y="1583"/>
                  </a:cubicBezTo>
                  <a:cubicBezTo>
                    <a:pt x="52105" y="1450"/>
                    <a:pt x="51971" y="1283"/>
                    <a:pt x="51804" y="1283"/>
                  </a:cubicBezTo>
                  <a:lnTo>
                    <a:pt x="51237" y="1283"/>
                  </a:lnTo>
                  <a:cubicBezTo>
                    <a:pt x="51404" y="1150"/>
                    <a:pt x="51437" y="883"/>
                    <a:pt x="51137" y="749"/>
                  </a:cubicBezTo>
                  <a:cubicBezTo>
                    <a:pt x="50670" y="749"/>
                    <a:pt x="50319" y="342"/>
                    <a:pt x="49868" y="342"/>
                  </a:cubicBezTo>
                  <a:cubicBezTo>
                    <a:pt x="49836" y="342"/>
                    <a:pt x="49803" y="345"/>
                    <a:pt x="49770" y="349"/>
                  </a:cubicBezTo>
                  <a:cubicBezTo>
                    <a:pt x="49175" y="439"/>
                    <a:pt x="48585" y="480"/>
                    <a:pt x="47997" y="480"/>
                  </a:cubicBezTo>
                  <a:cubicBezTo>
                    <a:pt x="47067" y="480"/>
                    <a:pt x="46139" y="379"/>
                    <a:pt x="45200" y="216"/>
                  </a:cubicBezTo>
                  <a:cubicBezTo>
                    <a:pt x="44214" y="127"/>
                    <a:pt x="43218" y="86"/>
                    <a:pt x="42223" y="86"/>
                  </a:cubicBezTo>
                  <a:cubicBezTo>
                    <a:pt x="41334" y="86"/>
                    <a:pt x="40444" y="119"/>
                    <a:pt x="39562" y="182"/>
                  </a:cubicBezTo>
                  <a:cubicBezTo>
                    <a:pt x="39362" y="182"/>
                    <a:pt x="39162" y="249"/>
                    <a:pt x="39095" y="449"/>
                  </a:cubicBezTo>
                  <a:cubicBezTo>
                    <a:pt x="35659" y="282"/>
                    <a:pt x="32190" y="249"/>
                    <a:pt x="28755" y="182"/>
                  </a:cubicBezTo>
                  <a:cubicBezTo>
                    <a:pt x="28071" y="132"/>
                    <a:pt x="27395" y="107"/>
                    <a:pt x="26720" y="107"/>
                  </a:cubicBezTo>
                  <a:cubicBezTo>
                    <a:pt x="26044" y="107"/>
                    <a:pt x="25369" y="132"/>
                    <a:pt x="24685" y="182"/>
                  </a:cubicBezTo>
                  <a:cubicBezTo>
                    <a:pt x="24644" y="175"/>
                    <a:pt x="24599" y="171"/>
                    <a:pt x="24554" y="171"/>
                  </a:cubicBezTo>
                  <a:cubicBezTo>
                    <a:pt x="24383" y="171"/>
                    <a:pt x="24204" y="231"/>
                    <a:pt x="24151" y="416"/>
                  </a:cubicBezTo>
                  <a:cubicBezTo>
                    <a:pt x="22677" y="228"/>
                    <a:pt x="21203" y="123"/>
                    <a:pt x="19728" y="123"/>
                  </a:cubicBezTo>
                  <a:cubicBezTo>
                    <a:pt x="19101" y="123"/>
                    <a:pt x="18474" y="142"/>
                    <a:pt x="17847" y="182"/>
                  </a:cubicBezTo>
                  <a:cubicBezTo>
                    <a:pt x="17576" y="187"/>
                    <a:pt x="17306" y="188"/>
                    <a:pt x="17035" y="188"/>
                  </a:cubicBezTo>
                  <a:cubicBezTo>
                    <a:pt x="16428" y="188"/>
                    <a:pt x="15820" y="180"/>
                    <a:pt x="15214" y="180"/>
                  </a:cubicBezTo>
                  <a:cubicBezTo>
                    <a:pt x="14028" y="180"/>
                    <a:pt x="12846" y="210"/>
                    <a:pt x="11676" y="382"/>
                  </a:cubicBezTo>
                  <a:cubicBezTo>
                    <a:pt x="10399" y="155"/>
                    <a:pt x="9097" y="1"/>
                    <a:pt x="77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253;p53">
              <a:extLst>
                <a:ext uri="{FF2B5EF4-FFF2-40B4-BE49-F238E27FC236}">
                  <a16:creationId xmlns:a16="http://schemas.microsoft.com/office/drawing/2014/main" id="{830EE77E-D526-25BD-7673-0414F2F7650F}"/>
                </a:ext>
              </a:extLst>
            </p:cNvPr>
            <p:cNvSpPr/>
            <p:nvPr/>
          </p:nvSpPr>
          <p:spPr>
            <a:xfrm>
              <a:off x="4920350" y="5306750"/>
              <a:ext cx="94250" cy="1210875"/>
            </a:xfrm>
            <a:custGeom>
              <a:avLst/>
              <a:gdLst/>
              <a:ahLst/>
              <a:cxnLst/>
              <a:rect l="l" t="t" r="r" b="b"/>
              <a:pathLst>
                <a:path w="3770" h="48435" extrusionOk="0">
                  <a:moveTo>
                    <a:pt x="2035" y="0"/>
                  </a:moveTo>
                  <a:cubicBezTo>
                    <a:pt x="1902" y="33"/>
                    <a:pt x="1802" y="100"/>
                    <a:pt x="1768" y="234"/>
                  </a:cubicBezTo>
                  <a:cubicBezTo>
                    <a:pt x="1768" y="267"/>
                    <a:pt x="1768" y="300"/>
                    <a:pt x="1768" y="300"/>
                  </a:cubicBezTo>
                  <a:cubicBezTo>
                    <a:pt x="1768" y="334"/>
                    <a:pt x="1768" y="367"/>
                    <a:pt x="1768" y="367"/>
                  </a:cubicBezTo>
                  <a:lnTo>
                    <a:pt x="1668" y="367"/>
                  </a:lnTo>
                  <a:cubicBezTo>
                    <a:pt x="1602" y="300"/>
                    <a:pt x="1502" y="267"/>
                    <a:pt x="1402" y="267"/>
                  </a:cubicBezTo>
                  <a:cubicBezTo>
                    <a:pt x="1268" y="317"/>
                    <a:pt x="1085" y="317"/>
                    <a:pt x="893" y="317"/>
                  </a:cubicBezTo>
                  <a:cubicBezTo>
                    <a:pt x="701" y="317"/>
                    <a:pt x="501" y="317"/>
                    <a:pt x="334" y="367"/>
                  </a:cubicBezTo>
                  <a:lnTo>
                    <a:pt x="301" y="367"/>
                  </a:lnTo>
                  <a:cubicBezTo>
                    <a:pt x="134" y="400"/>
                    <a:pt x="1" y="500"/>
                    <a:pt x="1" y="734"/>
                  </a:cubicBezTo>
                  <a:cubicBezTo>
                    <a:pt x="34" y="767"/>
                    <a:pt x="34" y="834"/>
                    <a:pt x="101" y="867"/>
                  </a:cubicBezTo>
                  <a:cubicBezTo>
                    <a:pt x="67" y="867"/>
                    <a:pt x="67" y="901"/>
                    <a:pt x="67" y="901"/>
                  </a:cubicBezTo>
                  <a:cubicBezTo>
                    <a:pt x="101" y="1668"/>
                    <a:pt x="134" y="2435"/>
                    <a:pt x="134" y="3169"/>
                  </a:cubicBezTo>
                  <a:cubicBezTo>
                    <a:pt x="167" y="3436"/>
                    <a:pt x="167" y="3736"/>
                    <a:pt x="167" y="4003"/>
                  </a:cubicBezTo>
                  <a:cubicBezTo>
                    <a:pt x="234" y="6238"/>
                    <a:pt x="301" y="8440"/>
                    <a:pt x="367" y="10674"/>
                  </a:cubicBezTo>
                  <a:cubicBezTo>
                    <a:pt x="434" y="13210"/>
                    <a:pt x="501" y="15711"/>
                    <a:pt x="568" y="18213"/>
                  </a:cubicBezTo>
                  <a:lnTo>
                    <a:pt x="768" y="25819"/>
                  </a:lnTo>
                  <a:cubicBezTo>
                    <a:pt x="834" y="28354"/>
                    <a:pt x="901" y="30856"/>
                    <a:pt x="968" y="33357"/>
                  </a:cubicBezTo>
                  <a:lnTo>
                    <a:pt x="1001" y="33824"/>
                  </a:lnTo>
                  <a:cubicBezTo>
                    <a:pt x="1068" y="36293"/>
                    <a:pt x="1135" y="38728"/>
                    <a:pt x="1201" y="41196"/>
                  </a:cubicBezTo>
                  <a:cubicBezTo>
                    <a:pt x="1268" y="43498"/>
                    <a:pt x="1335" y="45766"/>
                    <a:pt x="1402" y="48068"/>
                  </a:cubicBezTo>
                  <a:cubicBezTo>
                    <a:pt x="1402" y="48135"/>
                    <a:pt x="1435" y="48235"/>
                    <a:pt x="1535" y="48268"/>
                  </a:cubicBezTo>
                  <a:cubicBezTo>
                    <a:pt x="1568" y="48301"/>
                    <a:pt x="1635" y="48335"/>
                    <a:pt x="1702" y="48335"/>
                  </a:cubicBezTo>
                  <a:cubicBezTo>
                    <a:pt x="1768" y="48368"/>
                    <a:pt x="1869" y="48401"/>
                    <a:pt x="2002" y="48401"/>
                  </a:cubicBezTo>
                  <a:cubicBezTo>
                    <a:pt x="2402" y="48401"/>
                    <a:pt x="2803" y="48268"/>
                    <a:pt x="3203" y="48235"/>
                  </a:cubicBezTo>
                  <a:cubicBezTo>
                    <a:pt x="3236" y="48368"/>
                    <a:pt x="3370" y="48435"/>
                    <a:pt x="3503" y="48435"/>
                  </a:cubicBezTo>
                  <a:cubicBezTo>
                    <a:pt x="3636" y="48435"/>
                    <a:pt x="3737" y="48335"/>
                    <a:pt x="3770" y="48201"/>
                  </a:cubicBezTo>
                  <a:cubicBezTo>
                    <a:pt x="3770" y="48168"/>
                    <a:pt x="3770" y="48168"/>
                    <a:pt x="3770" y="48135"/>
                  </a:cubicBezTo>
                  <a:cubicBezTo>
                    <a:pt x="3737" y="47334"/>
                    <a:pt x="3737" y="46533"/>
                    <a:pt x="3703" y="45733"/>
                  </a:cubicBezTo>
                  <a:cubicBezTo>
                    <a:pt x="3636" y="43264"/>
                    <a:pt x="3536" y="40796"/>
                    <a:pt x="3470" y="38328"/>
                  </a:cubicBezTo>
                  <a:cubicBezTo>
                    <a:pt x="3436" y="37227"/>
                    <a:pt x="3403" y="36126"/>
                    <a:pt x="3370" y="34992"/>
                  </a:cubicBezTo>
                  <a:cubicBezTo>
                    <a:pt x="3336" y="33591"/>
                    <a:pt x="3303" y="32190"/>
                    <a:pt x="3236" y="30755"/>
                  </a:cubicBezTo>
                  <a:cubicBezTo>
                    <a:pt x="3169" y="28154"/>
                    <a:pt x="3103" y="25552"/>
                    <a:pt x="3003" y="22950"/>
                  </a:cubicBezTo>
                  <a:cubicBezTo>
                    <a:pt x="2936" y="20448"/>
                    <a:pt x="2869" y="17946"/>
                    <a:pt x="2803" y="15478"/>
                  </a:cubicBezTo>
                  <a:cubicBezTo>
                    <a:pt x="2702" y="12876"/>
                    <a:pt x="2636" y="10274"/>
                    <a:pt x="2569" y="7672"/>
                  </a:cubicBezTo>
                  <a:cubicBezTo>
                    <a:pt x="2536" y="6405"/>
                    <a:pt x="2502" y="5171"/>
                    <a:pt x="2436" y="3936"/>
                  </a:cubicBezTo>
                  <a:cubicBezTo>
                    <a:pt x="2402" y="2702"/>
                    <a:pt x="2369" y="1501"/>
                    <a:pt x="2336" y="300"/>
                  </a:cubicBezTo>
                  <a:cubicBezTo>
                    <a:pt x="2336" y="267"/>
                    <a:pt x="2336" y="234"/>
                    <a:pt x="2336" y="234"/>
                  </a:cubicBezTo>
                  <a:cubicBezTo>
                    <a:pt x="2302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254;p53">
              <a:extLst>
                <a:ext uri="{FF2B5EF4-FFF2-40B4-BE49-F238E27FC236}">
                  <a16:creationId xmlns:a16="http://schemas.microsoft.com/office/drawing/2014/main" id="{9AF1C1B9-9D62-1C2D-86BC-EA53DF1102BB}"/>
                </a:ext>
              </a:extLst>
            </p:cNvPr>
            <p:cNvSpPr/>
            <p:nvPr/>
          </p:nvSpPr>
          <p:spPr>
            <a:xfrm>
              <a:off x="6200425" y="5275875"/>
              <a:ext cx="94275" cy="1181850"/>
            </a:xfrm>
            <a:custGeom>
              <a:avLst/>
              <a:gdLst/>
              <a:ahLst/>
              <a:cxnLst/>
              <a:rect l="l" t="t" r="r" b="b"/>
              <a:pathLst>
                <a:path w="3771" h="47274" extrusionOk="0">
                  <a:moveTo>
                    <a:pt x="301" y="1"/>
                  </a:moveTo>
                  <a:cubicBezTo>
                    <a:pt x="201" y="34"/>
                    <a:pt x="134" y="68"/>
                    <a:pt x="101" y="134"/>
                  </a:cubicBezTo>
                  <a:cubicBezTo>
                    <a:pt x="34" y="168"/>
                    <a:pt x="1" y="234"/>
                    <a:pt x="1" y="334"/>
                  </a:cubicBezTo>
                  <a:cubicBezTo>
                    <a:pt x="34" y="701"/>
                    <a:pt x="34" y="1102"/>
                    <a:pt x="68" y="1469"/>
                  </a:cubicBezTo>
                  <a:cubicBezTo>
                    <a:pt x="68" y="1902"/>
                    <a:pt x="68" y="2336"/>
                    <a:pt x="101" y="2803"/>
                  </a:cubicBezTo>
                  <a:lnTo>
                    <a:pt x="134" y="3637"/>
                  </a:lnTo>
                  <a:cubicBezTo>
                    <a:pt x="201" y="5838"/>
                    <a:pt x="268" y="8040"/>
                    <a:pt x="334" y="10242"/>
                  </a:cubicBezTo>
                  <a:cubicBezTo>
                    <a:pt x="401" y="12777"/>
                    <a:pt x="501" y="15279"/>
                    <a:pt x="568" y="17814"/>
                  </a:cubicBezTo>
                  <a:lnTo>
                    <a:pt x="801" y="25319"/>
                  </a:lnTo>
                  <a:cubicBezTo>
                    <a:pt x="901" y="27854"/>
                    <a:pt x="968" y="30356"/>
                    <a:pt x="1068" y="32891"/>
                  </a:cubicBezTo>
                  <a:cubicBezTo>
                    <a:pt x="1102" y="34626"/>
                    <a:pt x="1168" y="36360"/>
                    <a:pt x="1202" y="38061"/>
                  </a:cubicBezTo>
                  <a:cubicBezTo>
                    <a:pt x="1235" y="38895"/>
                    <a:pt x="1268" y="39729"/>
                    <a:pt x="1302" y="40530"/>
                  </a:cubicBezTo>
                  <a:cubicBezTo>
                    <a:pt x="1368" y="42698"/>
                    <a:pt x="1435" y="44866"/>
                    <a:pt x="1502" y="47001"/>
                  </a:cubicBezTo>
                  <a:cubicBezTo>
                    <a:pt x="1502" y="47151"/>
                    <a:pt x="1636" y="47273"/>
                    <a:pt x="1759" y="47273"/>
                  </a:cubicBezTo>
                  <a:cubicBezTo>
                    <a:pt x="1774" y="47273"/>
                    <a:pt x="1788" y="47272"/>
                    <a:pt x="1802" y="47268"/>
                  </a:cubicBezTo>
                  <a:cubicBezTo>
                    <a:pt x="1869" y="47268"/>
                    <a:pt x="1936" y="47235"/>
                    <a:pt x="2002" y="47201"/>
                  </a:cubicBezTo>
                  <a:cubicBezTo>
                    <a:pt x="2102" y="47201"/>
                    <a:pt x="2236" y="47168"/>
                    <a:pt x="2336" y="47168"/>
                  </a:cubicBezTo>
                  <a:cubicBezTo>
                    <a:pt x="2419" y="47135"/>
                    <a:pt x="2536" y="47126"/>
                    <a:pt x="2669" y="47126"/>
                  </a:cubicBezTo>
                  <a:cubicBezTo>
                    <a:pt x="2803" y="47126"/>
                    <a:pt x="2953" y="47135"/>
                    <a:pt x="3103" y="47135"/>
                  </a:cubicBezTo>
                  <a:cubicBezTo>
                    <a:pt x="3136" y="47168"/>
                    <a:pt x="3236" y="47201"/>
                    <a:pt x="3303" y="47201"/>
                  </a:cubicBezTo>
                  <a:cubicBezTo>
                    <a:pt x="3403" y="47201"/>
                    <a:pt x="3503" y="47135"/>
                    <a:pt x="3537" y="47035"/>
                  </a:cubicBezTo>
                  <a:cubicBezTo>
                    <a:pt x="3703" y="46968"/>
                    <a:pt x="3770" y="46834"/>
                    <a:pt x="3737" y="46668"/>
                  </a:cubicBezTo>
                  <a:cubicBezTo>
                    <a:pt x="3703" y="46568"/>
                    <a:pt x="3637" y="46534"/>
                    <a:pt x="3570" y="46501"/>
                  </a:cubicBezTo>
                  <a:cubicBezTo>
                    <a:pt x="3570" y="45800"/>
                    <a:pt x="3537" y="45067"/>
                    <a:pt x="3537" y="44366"/>
                  </a:cubicBezTo>
                  <a:cubicBezTo>
                    <a:pt x="3437" y="41898"/>
                    <a:pt x="3403" y="39396"/>
                    <a:pt x="3337" y="36927"/>
                  </a:cubicBezTo>
                  <a:cubicBezTo>
                    <a:pt x="3337" y="36894"/>
                    <a:pt x="3337" y="36894"/>
                    <a:pt x="3337" y="36861"/>
                  </a:cubicBezTo>
                  <a:cubicBezTo>
                    <a:pt x="3270" y="34359"/>
                    <a:pt x="3203" y="31857"/>
                    <a:pt x="3136" y="29355"/>
                  </a:cubicBezTo>
                  <a:cubicBezTo>
                    <a:pt x="3136" y="29289"/>
                    <a:pt x="3070" y="29188"/>
                    <a:pt x="3003" y="29155"/>
                  </a:cubicBezTo>
                  <a:cubicBezTo>
                    <a:pt x="2936" y="27087"/>
                    <a:pt x="2903" y="25019"/>
                    <a:pt x="2836" y="22984"/>
                  </a:cubicBezTo>
                  <a:cubicBezTo>
                    <a:pt x="2769" y="20416"/>
                    <a:pt x="2669" y="17847"/>
                    <a:pt x="2603" y="15279"/>
                  </a:cubicBezTo>
                  <a:cubicBezTo>
                    <a:pt x="2536" y="12777"/>
                    <a:pt x="2469" y="10308"/>
                    <a:pt x="2403" y="7807"/>
                  </a:cubicBezTo>
                  <a:cubicBezTo>
                    <a:pt x="2336" y="6339"/>
                    <a:pt x="2302" y="4871"/>
                    <a:pt x="2269" y="3403"/>
                  </a:cubicBezTo>
                  <a:cubicBezTo>
                    <a:pt x="2269" y="3337"/>
                    <a:pt x="2269" y="3237"/>
                    <a:pt x="2269" y="3170"/>
                  </a:cubicBezTo>
                  <a:cubicBezTo>
                    <a:pt x="2269" y="3070"/>
                    <a:pt x="2236" y="2970"/>
                    <a:pt x="2236" y="2870"/>
                  </a:cubicBezTo>
                  <a:cubicBezTo>
                    <a:pt x="2236" y="2803"/>
                    <a:pt x="2236" y="2703"/>
                    <a:pt x="2236" y="2636"/>
                  </a:cubicBezTo>
                  <a:cubicBezTo>
                    <a:pt x="2236" y="1902"/>
                    <a:pt x="2202" y="1202"/>
                    <a:pt x="2169" y="501"/>
                  </a:cubicBezTo>
                  <a:cubicBezTo>
                    <a:pt x="2169" y="468"/>
                    <a:pt x="2169" y="435"/>
                    <a:pt x="2169" y="401"/>
                  </a:cubicBezTo>
                  <a:cubicBezTo>
                    <a:pt x="2136" y="334"/>
                    <a:pt x="2069" y="268"/>
                    <a:pt x="2002" y="268"/>
                  </a:cubicBezTo>
                  <a:cubicBezTo>
                    <a:pt x="1969" y="168"/>
                    <a:pt x="1869" y="134"/>
                    <a:pt x="1769" y="101"/>
                  </a:cubicBezTo>
                  <a:lnTo>
                    <a:pt x="1368" y="101"/>
                  </a:lnTo>
                  <a:cubicBezTo>
                    <a:pt x="1168" y="68"/>
                    <a:pt x="968" y="68"/>
                    <a:pt x="768" y="34"/>
                  </a:cubicBezTo>
                  <a:cubicBezTo>
                    <a:pt x="741" y="25"/>
                    <a:pt x="714" y="21"/>
                    <a:pt x="688" y="21"/>
                  </a:cubicBezTo>
                  <a:cubicBezTo>
                    <a:pt x="617" y="21"/>
                    <a:pt x="550" y="52"/>
                    <a:pt x="501" y="101"/>
                  </a:cubicBezTo>
                  <a:cubicBezTo>
                    <a:pt x="468" y="34"/>
                    <a:pt x="3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255;p53">
              <a:extLst>
                <a:ext uri="{FF2B5EF4-FFF2-40B4-BE49-F238E27FC236}">
                  <a16:creationId xmlns:a16="http://schemas.microsoft.com/office/drawing/2014/main" id="{9AE18C38-E561-CB31-7B58-A908AA69B8D6}"/>
                </a:ext>
              </a:extLst>
            </p:cNvPr>
            <p:cNvSpPr/>
            <p:nvPr/>
          </p:nvSpPr>
          <p:spPr>
            <a:xfrm>
              <a:off x="4957875" y="4778025"/>
              <a:ext cx="850" cy="875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34" y="1"/>
                  </a:moveTo>
                  <a:cubicBezTo>
                    <a:pt x="1" y="1"/>
                    <a:pt x="1" y="1"/>
                    <a:pt x="1" y="34"/>
                  </a:cubicBezTo>
                  <a:cubicBezTo>
                    <a:pt x="1" y="1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256;p53">
              <a:extLst>
                <a:ext uri="{FF2B5EF4-FFF2-40B4-BE49-F238E27FC236}">
                  <a16:creationId xmlns:a16="http://schemas.microsoft.com/office/drawing/2014/main" id="{3B136161-BC63-4FAA-4939-102CB51D0582}"/>
                </a:ext>
              </a:extLst>
            </p:cNvPr>
            <p:cNvSpPr/>
            <p:nvPr/>
          </p:nvSpPr>
          <p:spPr>
            <a:xfrm>
              <a:off x="6202100" y="47788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0"/>
                  </a:moveTo>
                  <a:cubicBezTo>
                    <a:pt x="1" y="0"/>
                    <a:pt x="1" y="33"/>
                    <a:pt x="1" y="33"/>
                  </a:cubicBezTo>
                  <a:lnTo>
                    <a:pt x="34" y="33"/>
                  </a:lnTo>
                  <a:cubicBezTo>
                    <a:pt x="1" y="33"/>
                    <a:pt x="1" y="3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257;p53">
              <a:extLst>
                <a:ext uri="{FF2B5EF4-FFF2-40B4-BE49-F238E27FC236}">
                  <a16:creationId xmlns:a16="http://schemas.microsoft.com/office/drawing/2014/main" id="{DE6ECCDA-F473-3A04-3341-21AA6BD59B84}"/>
                </a:ext>
              </a:extLst>
            </p:cNvPr>
            <p:cNvSpPr/>
            <p:nvPr/>
          </p:nvSpPr>
          <p:spPr>
            <a:xfrm>
              <a:off x="4691025" y="4766350"/>
              <a:ext cx="1811325" cy="1760450"/>
            </a:xfrm>
            <a:custGeom>
              <a:avLst/>
              <a:gdLst/>
              <a:ahLst/>
              <a:cxnLst/>
              <a:rect l="l" t="t" r="r" b="b"/>
              <a:pathLst>
                <a:path w="72453" h="70418" extrusionOk="0">
                  <a:moveTo>
                    <a:pt x="59576" y="634"/>
                  </a:moveTo>
                  <a:cubicBezTo>
                    <a:pt x="59776" y="768"/>
                    <a:pt x="59977" y="901"/>
                    <a:pt x="60177" y="1035"/>
                  </a:cubicBezTo>
                  <a:cubicBezTo>
                    <a:pt x="62278" y="2469"/>
                    <a:pt x="64380" y="3870"/>
                    <a:pt x="66481" y="5271"/>
                  </a:cubicBezTo>
                  <a:cubicBezTo>
                    <a:pt x="68149" y="6405"/>
                    <a:pt x="69817" y="7539"/>
                    <a:pt x="71485" y="8674"/>
                  </a:cubicBezTo>
                  <a:lnTo>
                    <a:pt x="71685" y="14211"/>
                  </a:lnTo>
                  <a:cubicBezTo>
                    <a:pt x="71718" y="16079"/>
                    <a:pt x="71785" y="17947"/>
                    <a:pt x="71852" y="19815"/>
                  </a:cubicBezTo>
                  <a:cubicBezTo>
                    <a:pt x="70451" y="19848"/>
                    <a:pt x="69016" y="19882"/>
                    <a:pt x="67582" y="19915"/>
                  </a:cubicBezTo>
                  <a:cubicBezTo>
                    <a:pt x="64380" y="20015"/>
                    <a:pt x="61211" y="20115"/>
                    <a:pt x="58008" y="20182"/>
                  </a:cubicBezTo>
                  <a:cubicBezTo>
                    <a:pt x="54606" y="20282"/>
                    <a:pt x="51170" y="20382"/>
                    <a:pt x="47768" y="20449"/>
                  </a:cubicBezTo>
                  <a:cubicBezTo>
                    <a:pt x="44465" y="20549"/>
                    <a:pt x="41196" y="20615"/>
                    <a:pt x="37894" y="20715"/>
                  </a:cubicBezTo>
                  <a:cubicBezTo>
                    <a:pt x="34758" y="20782"/>
                    <a:pt x="31623" y="20882"/>
                    <a:pt x="28487" y="20949"/>
                  </a:cubicBezTo>
                  <a:lnTo>
                    <a:pt x="18547" y="21216"/>
                  </a:lnTo>
                  <a:cubicBezTo>
                    <a:pt x="15144" y="21316"/>
                    <a:pt x="11709" y="21416"/>
                    <a:pt x="8273" y="21483"/>
                  </a:cubicBezTo>
                  <a:cubicBezTo>
                    <a:pt x="5838" y="21549"/>
                    <a:pt x="3403" y="21616"/>
                    <a:pt x="934" y="21683"/>
                  </a:cubicBezTo>
                  <a:cubicBezTo>
                    <a:pt x="901" y="19781"/>
                    <a:pt x="834" y="17880"/>
                    <a:pt x="801" y="15945"/>
                  </a:cubicBezTo>
                  <a:cubicBezTo>
                    <a:pt x="734" y="13477"/>
                    <a:pt x="667" y="11009"/>
                    <a:pt x="567" y="8540"/>
                  </a:cubicBezTo>
                  <a:cubicBezTo>
                    <a:pt x="2435" y="7172"/>
                    <a:pt x="4303" y="5838"/>
                    <a:pt x="6138" y="4471"/>
                  </a:cubicBezTo>
                  <a:cubicBezTo>
                    <a:pt x="7906" y="3203"/>
                    <a:pt x="9674" y="1902"/>
                    <a:pt x="11442" y="634"/>
                  </a:cubicBezTo>
                  <a:close/>
                  <a:moveTo>
                    <a:pt x="62312" y="20649"/>
                  </a:moveTo>
                  <a:cubicBezTo>
                    <a:pt x="62345" y="21850"/>
                    <a:pt x="62378" y="23084"/>
                    <a:pt x="62445" y="24285"/>
                  </a:cubicBezTo>
                  <a:cubicBezTo>
                    <a:pt x="62512" y="26853"/>
                    <a:pt x="62612" y="29422"/>
                    <a:pt x="62712" y="31990"/>
                  </a:cubicBezTo>
                  <a:cubicBezTo>
                    <a:pt x="62779" y="34525"/>
                    <a:pt x="62879" y="37061"/>
                    <a:pt x="62979" y="39596"/>
                  </a:cubicBezTo>
                  <a:cubicBezTo>
                    <a:pt x="63045" y="42131"/>
                    <a:pt x="63145" y="44666"/>
                    <a:pt x="63212" y="47234"/>
                  </a:cubicBezTo>
                  <a:cubicBezTo>
                    <a:pt x="63312" y="49770"/>
                    <a:pt x="63412" y="52371"/>
                    <a:pt x="63479" y="54940"/>
                  </a:cubicBezTo>
                  <a:cubicBezTo>
                    <a:pt x="63579" y="57442"/>
                    <a:pt x="63679" y="59977"/>
                    <a:pt x="63746" y="62479"/>
                  </a:cubicBezTo>
                  <a:cubicBezTo>
                    <a:pt x="63813" y="64113"/>
                    <a:pt x="63879" y="65748"/>
                    <a:pt x="63946" y="67382"/>
                  </a:cubicBezTo>
                  <a:cubicBezTo>
                    <a:pt x="63612" y="67416"/>
                    <a:pt x="63312" y="67416"/>
                    <a:pt x="62979" y="67416"/>
                  </a:cubicBezTo>
                  <a:cubicBezTo>
                    <a:pt x="60510" y="67549"/>
                    <a:pt x="58042" y="67649"/>
                    <a:pt x="55540" y="67783"/>
                  </a:cubicBezTo>
                  <a:lnTo>
                    <a:pt x="47334" y="68149"/>
                  </a:lnTo>
                  <a:cubicBezTo>
                    <a:pt x="44932" y="68250"/>
                    <a:pt x="42497" y="68383"/>
                    <a:pt x="40062" y="68483"/>
                  </a:cubicBezTo>
                  <a:cubicBezTo>
                    <a:pt x="37527" y="68583"/>
                    <a:pt x="34992" y="68717"/>
                    <a:pt x="32490" y="68817"/>
                  </a:cubicBezTo>
                  <a:cubicBezTo>
                    <a:pt x="29722" y="68950"/>
                    <a:pt x="26986" y="69083"/>
                    <a:pt x="24218" y="69217"/>
                  </a:cubicBezTo>
                  <a:cubicBezTo>
                    <a:pt x="21682" y="69317"/>
                    <a:pt x="19147" y="69417"/>
                    <a:pt x="16612" y="69550"/>
                  </a:cubicBezTo>
                  <a:cubicBezTo>
                    <a:pt x="14611" y="69651"/>
                    <a:pt x="12609" y="69751"/>
                    <a:pt x="10608" y="69817"/>
                  </a:cubicBezTo>
                  <a:cubicBezTo>
                    <a:pt x="10608" y="69083"/>
                    <a:pt x="10575" y="68350"/>
                    <a:pt x="10541" y="67649"/>
                  </a:cubicBezTo>
                  <a:cubicBezTo>
                    <a:pt x="10508" y="65114"/>
                    <a:pt x="10441" y="62579"/>
                    <a:pt x="10374" y="60077"/>
                  </a:cubicBezTo>
                  <a:cubicBezTo>
                    <a:pt x="10274" y="57408"/>
                    <a:pt x="10208" y="54773"/>
                    <a:pt x="10141" y="52138"/>
                  </a:cubicBezTo>
                  <a:cubicBezTo>
                    <a:pt x="10074" y="49603"/>
                    <a:pt x="10007" y="47101"/>
                    <a:pt x="9974" y="44599"/>
                  </a:cubicBezTo>
                  <a:cubicBezTo>
                    <a:pt x="9907" y="41997"/>
                    <a:pt x="9841" y="39396"/>
                    <a:pt x="9774" y="36827"/>
                  </a:cubicBezTo>
                  <a:cubicBezTo>
                    <a:pt x="9707" y="34359"/>
                    <a:pt x="9641" y="31890"/>
                    <a:pt x="9574" y="29422"/>
                  </a:cubicBezTo>
                  <a:cubicBezTo>
                    <a:pt x="9507" y="26953"/>
                    <a:pt x="9440" y="24518"/>
                    <a:pt x="9374" y="22050"/>
                  </a:cubicBezTo>
                  <a:cubicBezTo>
                    <a:pt x="11542" y="21983"/>
                    <a:pt x="13743" y="21950"/>
                    <a:pt x="15912" y="21883"/>
                  </a:cubicBezTo>
                  <a:cubicBezTo>
                    <a:pt x="19181" y="21783"/>
                    <a:pt x="22483" y="21716"/>
                    <a:pt x="25752" y="21616"/>
                  </a:cubicBezTo>
                  <a:cubicBezTo>
                    <a:pt x="28954" y="21549"/>
                    <a:pt x="32123" y="21449"/>
                    <a:pt x="35326" y="21383"/>
                  </a:cubicBezTo>
                  <a:cubicBezTo>
                    <a:pt x="38728" y="21283"/>
                    <a:pt x="42097" y="21182"/>
                    <a:pt x="45499" y="21082"/>
                  </a:cubicBezTo>
                  <a:cubicBezTo>
                    <a:pt x="48702" y="21016"/>
                    <a:pt x="51937" y="20916"/>
                    <a:pt x="55140" y="20849"/>
                  </a:cubicBezTo>
                  <a:cubicBezTo>
                    <a:pt x="57541" y="20782"/>
                    <a:pt x="59943" y="20715"/>
                    <a:pt x="62312" y="20649"/>
                  </a:cubicBezTo>
                  <a:close/>
                  <a:moveTo>
                    <a:pt x="11375" y="1"/>
                  </a:moveTo>
                  <a:cubicBezTo>
                    <a:pt x="11375" y="1"/>
                    <a:pt x="11375" y="34"/>
                    <a:pt x="11375" y="34"/>
                  </a:cubicBezTo>
                  <a:cubicBezTo>
                    <a:pt x="11342" y="34"/>
                    <a:pt x="11308" y="67"/>
                    <a:pt x="11275" y="67"/>
                  </a:cubicBezTo>
                  <a:cubicBezTo>
                    <a:pt x="11208" y="134"/>
                    <a:pt x="11142" y="167"/>
                    <a:pt x="11075" y="201"/>
                  </a:cubicBezTo>
                  <a:cubicBezTo>
                    <a:pt x="11008" y="268"/>
                    <a:pt x="10941" y="334"/>
                    <a:pt x="10875" y="368"/>
                  </a:cubicBezTo>
                  <a:cubicBezTo>
                    <a:pt x="10808" y="401"/>
                    <a:pt x="10775" y="434"/>
                    <a:pt x="10708" y="468"/>
                  </a:cubicBezTo>
                  <a:cubicBezTo>
                    <a:pt x="10708" y="501"/>
                    <a:pt x="10675" y="501"/>
                    <a:pt x="10675" y="501"/>
                  </a:cubicBezTo>
                  <a:cubicBezTo>
                    <a:pt x="10641" y="534"/>
                    <a:pt x="10608" y="534"/>
                    <a:pt x="10575" y="568"/>
                  </a:cubicBezTo>
                  <a:cubicBezTo>
                    <a:pt x="10541" y="601"/>
                    <a:pt x="10541" y="601"/>
                    <a:pt x="10508" y="634"/>
                  </a:cubicBezTo>
                  <a:cubicBezTo>
                    <a:pt x="10441" y="701"/>
                    <a:pt x="10341" y="768"/>
                    <a:pt x="10274" y="801"/>
                  </a:cubicBezTo>
                  <a:cubicBezTo>
                    <a:pt x="8440" y="2102"/>
                    <a:pt x="6638" y="3436"/>
                    <a:pt x="4837" y="4737"/>
                  </a:cubicBezTo>
                  <a:cubicBezTo>
                    <a:pt x="3403" y="5771"/>
                    <a:pt x="1968" y="6806"/>
                    <a:pt x="567" y="7840"/>
                  </a:cubicBezTo>
                  <a:lnTo>
                    <a:pt x="567" y="7806"/>
                  </a:lnTo>
                  <a:cubicBezTo>
                    <a:pt x="501" y="7873"/>
                    <a:pt x="434" y="7940"/>
                    <a:pt x="367" y="7973"/>
                  </a:cubicBezTo>
                  <a:cubicBezTo>
                    <a:pt x="301" y="8040"/>
                    <a:pt x="200" y="8073"/>
                    <a:pt x="134" y="8140"/>
                  </a:cubicBezTo>
                  <a:cubicBezTo>
                    <a:pt x="100" y="8173"/>
                    <a:pt x="34" y="8173"/>
                    <a:pt x="0" y="8207"/>
                  </a:cubicBezTo>
                  <a:lnTo>
                    <a:pt x="0" y="8273"/>
                  </a:lnTo>
                  <a:cubicBezTo>
                    <a:pt x="0" y="8337"/>
                    <a:pt x="0" y="8417"/>
                    <a:pt x="0" y="8473"/>
                  </a:cubicBezTo>
                  <a:cubicBezTo>
                    <a:pt x="0" y="8573"/>
                    <a:pt x="34" y="8674"/>
                    <a:pt x="34" y="8774"/>
                  </a:cubicBezTo>
                  <a:cubicBezTo>
                    <a:pt x="34" y="8929"/>
                    <a:pt x="34" y="9083"/>
                    <a:pt x="34" y="9207"/>
                  </a:cubicBezTo>
                  <a:cubicBezTo>
                    <a:pt x="34" y="9216"/>
                    <a:pt x="34" y="9224"/>
                    <a:pt x="34" y="9241"/>
                  </a:cubicBezTo>
                  <a:cubicBezTo>
                    <a:pt x="34" y="9341"/>
                    <a:pt x="34" y="9441"/>
                    <a:pt x="34" y="9507"/>
                  </a:cubicBezTo>
                  <a:cubicBezTo>
                    <a:pt x="100" y="12043"/>
                    <a:pt x="167" y="14578"/>
                    <a:pt x="234" y="17113"/>
                  </a:cubicBezTo>
                  <a:cubicBezTo>
                    <a:pt x="267" y="18547"/>
                    <a:pt x="301" y="19982"/>
                    <a:pt x="367" y="21416"/>
                  </a:cubicBezTo>
                  <a:cubicBezTo>
                    <a:pt x="367" y="21449"/>
                    <a:pt x="367" y="21449"/>
                    <a:pt x="367" y="21449"/>
                  </a:cubicBezTo>
                  <a:cubicBezTo>
                    <a:pt x="367" y="21583"/>
                    <a:pt x="367" y="21683"/>
                    <a:pt x="367" y="21816"/>
                  </a:cubicBezTo>
                  <a:cubicBezTo>
                    <a:pt x="367" y="21983"/>
                    <a:pt x="367" y="22116"/>
                    <a:pt x="367" y="22250"/>
                  </a:cubicBezTo>
                  <a:lnTo>
                    <a:pt x="534" y="22250"/>
                  </a:lnTo>
                  <a:cubicBezTo>
                    <a:pt x="601" y="22250"/>
                    <a:pt x="667" y="22250"/>
                    <a:pt x="701" y="22283"/>
                  </a:cubicBezTo>
                  <a:cubicBezTo>
                    <a:pt x="701" y="22283"/>
                    <a:pt x="701" y="22283"/>
                    <a:pt x="668" y="22250"/>
                  </a:cubicBezTo>
                  <a:lnTo>
                    <a:pt x="668" y="22250"/>
                  </a:lnTo>
                  <a:cubicBezTo>
                    <a:pt x="701" y="22283"/>
                    <a:pt x="734" y="22283"/>
                    <a:pt x="801" y="22283"/>
                  </a:cubicBezTo>
                  <a:lnTo>
                    <a:pt x="968" y="22283"/>
                  </a:lnTo>
                  <a:cubicBezTo>
                    <a:pt x="1001" y="22283"/>
                    <a:pt x="1034" y="22283"/>
                    <a:pt x="1068" y="22317"/>
                  </a:cubicBezTo>
                  <a:cubicBezTo>
                    <a:pt x="2669" y="22250"/>
                    <a:pt x="4270" y="22217"/>
                    <a:pt x="5838" y="22183"/>
                  </a:cubicBezTo>
                  <a:cubicBezTo>
                    <a:pt x="6839" y="22150"/>
                    <a:pt x="7806" y="22116"/>
                    <a:pt x="8807" y="22083"/>
                  </a:cubicBezTo>
                  <a:cubicBezTo>
                    <a:pt x="8807" y="23184"/>
                    <a:pt x="8840" y="24285"/>
                    <a:pt x="8873" y="25386"/>
                  </a:cubicBezTo>
                  <a:lnTo>
                    <a:pt x="9073" y="32991"/>
                  </a:lnTo>
                  <a:cubicBezTo>
                    <a:pt x="9140" y="35593"/>
                    <a:pt x="9207" y="38195"/>
                    <a:pt x="9274" y="40797"/>
                  </a:cubicBezTo>
                  <a:cubicBezTo>
                    <a:pt x="9340" y="43398"/>
                    <a:pt x="9407" y="45967"/>
                    <a:pt x="9474" y="48535"/>
                  </a:cubicBezTo>
                  <a:cubicBezTo>
                    <a:pt x="9540" y="51071"/>
                    <a:pt x="9607" y="53639"/>
                    <a:pt x="9674" y="56208"/>
                  </a:cubicBezTo>
                  <a:cubicBezTo>
                    <a:pt x="9741" y="58743"/>
                    <a:pt x="9807" y="61278"/>
                    <a:pt x="9874" y="63813"/>
                  </a:cubicBezTo>
                  <a:cubicBezTo>
                    <a:pt x="9941" y="65848"/>
                    <a:pt x="9974" y="67849"/>
                    <a:pt x="10041" y="69884"/>
                  </a:cubicBezTo>
                  <a:lnTo>
                    <a:pt x="10007" y="69884"/>
                  </a:lnTo>
                  <a:cubicBezTo>
                    <a:pt x="10007" y="69917"/>
                    <a:pt x="10041" y="69951"/>
                    <a:pt x="10041" y="69984"/>
                  </a:cubicBezTo>
                  <a:cubicBezTo>
                    <a:pt x="10041" y="70084"/>
                    <a:pt x="10041" y="70184"/>
                    <a:pt x="10041" y="70284"/>
                  </a:cubicBezTo>
                  <a:lnTo>
                    <a:pt x="10041" y="70384"/>
                  </a:lnTo>
                  <a:lnTo>
                    <a:pt x="10575" y="70384"/>
                  </a:lnTo>
                  <a:cubicBezTo>
                    <a:pt x="10675" y="70418"/>
                    <a:pt x="10775" y="70418"/>
                    <a:pt x="10841" y="70418"/>
                  </a:cubicBezTo>
                  <a:cubicBezTo>
                    <a:pt x="11175" y="70384"/>
                    <a:pt x="11475" y="70384"/>
                    <a:pt x="11809" y="70384"/>
                  </a:cubicBezTo>
                  <a:cubicBezTo>
                    <a:pt x="14411" y="70251"/>
                    <a:pt x="16979" y="70118"/>
                    <a:pt x="19581" y="70017"/>
                  </a:cubicBezTo>
                  <a:lnTo>
                    <a:pt x="26953" y="69684"/>
                  </a:lnTo>
                  <a:cubicBezTo>
                    <a:pt x="29655" y="69550"/>
                    <a:pt x="32357" y="69417"/>
                    <a:pt x="35059" y="69317"/>
                  </a:cubicBezTo>
                  <a:cubicBezTo>
                    <a:pt x="37727" y="69184"/>
                    <a:pt x="40396" y="69050"/>
                    <a:pt x="43064" y="68950"/>
                  </a:cubicBezTo>
                  <a:cubicBezTo>
                    <a:pt x="45433" y="68817"/>
                    <a:pt x="47801" y="68717"/>
                    <a:pt x="50170" y="68616"/>
                  </a:cubicBezTo>
                  <a:cubicBezTo>
                    <a:pt x="52905" y="68483"/>
                    <a:pt x="55607" y="68383"/>
                    <a:pt x="58309" y="68250"/>
                  </a:cubicBezTo>
                  <a:cubicBezTo>
                    <a:pt x="60077" y="68149"/>
                    <a:pt x="61845" y="68083"/>
                    <a:pt x="63612" y="68016"/>
                  </a:cubicBezTo>
                  <a:lnTo>
                    <a:pt x="63679" y="68016"/>
                  </a:lnTo>
                  <a:cubicBezTo>
                    <a:pt x="63746" y="67983"/>
                    <a:pt x="63813" y="67983"/>
                    <a:pt x="63879" y="67983"/>
                  </a:cubicBezTo>
                  <a:lnTo>
                    <a:pt x="64213" y="67983"/>
                  </a:lnTo>
                  <a:cubicBezTo>
                    <a:pt x="64313" y="67949"/>
                    <a:pt x="64446" y="67949"/>
                    <a:pt x="64546" y="67949"/>
                  </a:cubicBezTo>
                  <a:cubicBezTo>
                    <a:pt x="64546" y="67895"/>
                    <a:pt x="64546" y="67862"/>
                    <a:pt x="64546" y="67816"/>
                  </a:cubicBezTo>
                  <a:cubicBezTo>
                    <a:pt x="64546" y="67649"/>
                    <a:pt x="64546" y="67516"/>
                    <a:pt x="64513" y="67382"/>
                  </a:cubicBezTo>
                  <a:cubicBezTo>
                    <a:pt x="64513" y="67082"/>
                    <a:pt x="64480" y="66815"/>
                    <a:pt x="64480" y="66515"/>
                  </a:cubicBezTo>
                  <a:cubicBezTo>
                    <a:pt x="64380" y="63946"/>
                    <a:pt x="64313" y="61411"/>
                    <a:pt x="64213" y="58843"/>
                  </a:cubicBezTo>
                  <a:cubicBezTo>
                    <a:pt x="64113" y="56374"/>
                    <a:pt x="64046" y="53873"/>
                    <a:pt x="63946" y="51404"/>
                  </a:cubicBezTo>
                  <a:cubicBezTo>
                    <a:pt x="63879" y="48836"/>
                    <a:pt x="63779" y="46267"/>
                    <a:pt x="63679" y="43732"/>
                  </a:cubicBezTo>
                  <a:cubicBezTo>
                    <a:pt x="63612" y="41130"/>
                    <a:pt x="63512" y="38562"/>
                    <a:pt x="63412" y="35993"/>
                  </a:cubicBezTo>
                  <a:cubicBezTo>
                    <a:pt x="63346" y="33425"/>
                    <a:pt x="63246" y="30823"/>
                    <a:pt x="63145" y="28254"/>
                  </a:cubicBezTo>
                  <a:lnTo>
                    <a:pt x="62879" y="20649"/>
                  </a:lnTo>
                  <a:cubicBezTo>
                    <a:pt x="63546" y="20649"/>
                    <a:pt x="64213" y="20615"/>
                    <a:pt x="64880" y="20582"/>
                  </a:cubicBezTo>
                  <a:cubicBezTo>
                    <a:pt x="67215" y="20549"/>
                    <a:pt x="69550" y="20482"/>
                    <a:pt x="71885" y="20415"/>
                  </a:cubicBezTo>
                  <a:lnTo>
                    <a:pt x="71885" y="20449"/>
                  </a:lnTo>
                  <a:cubicBezTo>
                    <a:pt x="72085" y="20415"/>
                    <a:pt x="72252" y="20415"/>
                    <a:pt x="72452" y="20415"/>
                  </a:cubicBezTo>
                  <a:cubicBezTo>
                    <a:pt x="72452" y="20349"/>
                    <a:pt x="72452" y="20315"/>
                    <a:pt x="72452" y="20282"/>
                  </a:cubicBezTo>
                  <a:cubicBezTo>
                    <a:pt x="72452" y="20115"/>
                    <a:pt x="72452" y="19982"/>
                    <a:pt x="72419" y="19848"/>
                  </a:cubicBezTo>
                  <a:cubicBezTo>
                    <a:pt x="72419" y="19848"/>
                    <a:pt x="72419" y="19815"/>
                    <a:pt x="72419" y="19815"/>
                  </a:cubicBezTo>
                  <a:cubicBezTo>
                    <a:pt x="72419" y="19748"/>
                    <a:pt x="72419" y="19681"/>
                    <a:pt x="72419" y="19615"/>
                  </a:cubicBezTo>
                  <a:cubicBezTo>
                    <a:pt x="72419" y="19481"/>
                    <a:pt x="72419" y="19381"/>
                    <a:pt x="72419" y="19281"/>
                  </a:cubicBezTo>
                  <a:lnTo>
                    <a:pt x="72419" y="19248"/>
                  </a:lnTo>
                  <a:cubicBezTo>
                    <a:pt x="72385" y="18014"/>
                    <a:pt x="72352" y="16779"/>
                    <a:pt x="72319" y="15545"/>
                  </a:cubicBezTo>
                  <a:cubicBezTo>
                    <a:pt x="72219" y="13377"/>
                    <a:pt x="72152" y="11242"/>
                    <a:pt x="72085" y="9074"/>
                  </a:cubicBezTo>
                  <a:cubicBezTo>
                    <a:pt x="72085" y="9007"/>
                    <a:pt x="72085" y="8974"/>
                    <a:pt x="72085" y="8907"/>
                  </a:cubicBezTo>
                  <a:cubicBezTo>
                    <a:pt x="72085" y="8740"/>
                    <a:pt x="72085" y="8573"/>
                    <a:pt x="72085" y="8440"/>
                  </a:cubicBezTo>
                  <a:cubicBezTo>
                    <a:pt x="72085" y="8407"/>
                    <a:pt x="72052" y="8407"/>
                    <a:pt x="72052" y="8373"/>
                  </a:cubicBezTo>
                  <a:cubicBezTo>
                    <a:pt x="72052" y="8340"/>
                    <a:pt x="72052" y="8340"/>
                    <a:pt x="72018" y="8340"/>
                  </a:cubicBezTo>
                  <a:lnTo>
                    <a:pt x="71985" y="8307"/>
                  </a:lnTo>
                  <a:lnTo>
                    <a:pt x="71952" y="8307"/>
                  </a:lnTo>
                  <a:cubicBezTo>
                    <a:pt x="71785" y="8173"/>
                    <a:pt x="71618" y="8073"/>
                    <a:pt x="71451" y="7940"/>
                  </a:cubicBezTo>
                  <a:lnTo>
                    <a:pt x="71451" y="7973"/>
                  </a:lnTo>
                  <a:cubicBezTo>
                    <a:pt x="69517" y="6639"/>
                    <a:pt x="67549" y="5338"/>
                    <a:pt x="65581" y="4004"/>
                  </a:cubicBezTo>
                  <a:cubicBezTo>
                    <a:pt x="63946" y="2903"/>
                    <a:pt x="62278" y="1769"/>
                    <a:pt x="60610" y="668"/>
                  </a:cubicBezTo>
                  <a:lnTo>
                    <a:pt x="60644" y="668"/>
                  </a:lnTo>
                  <a:cubicBezTo>
                    <a:pt x="60610" y="634"/>
                    <a:pt x="60577" y="634"/>
                    <a:pt x="60544" y="601"/>
                  </a:cubicBezTo>
                  <a:lnTo>
                    <a:pt x="60577" y="601"/>
                  </a:lnTo>
                  <a:lnTo>
                    <a:pt x="60477" y="534"/>
                  </a:lnTo>
                  <a:cubicBezTo>
                    <a:pt x="60343" y="434"/>
                    <a:pt x="60210" y="334"/>
                    <a:pt x="60043" y="268"/>
                  </a:cubicBezTo>
                  <a:cubicBezTo>
                    <a:pt x="59977" y="201"/>
                    <a:pt x="59910" y="167"/>
                    <a:pt x="59843" y="134"/>
                  </a:cubicBezTo>
                  <a:cubicBezTo>
                    <a:pt x="59843" y="134"/>
                    <a:pt x="59810" y="101"/>
                    <a:pt x="59810" y="101"/>
                  </a:cubicBezTo>
                  <a:lnTo>
                    <a:pt x="59776" y="101"/>
                  </a:lnTo>
                  <a:cubicBezTo>
                    <a:pt x="59710" y="101"/>
                    <a:pt x="59676" y="101"/>
                    <a:pt x="59610" y="67"/>
                  </a:cubicBezTo>
                  <a:lnTo>
                    <a:pt x="59610" y="101"/>
                  </a:lnTo>
                  <a:cubicBezTo>
                    <a:pt x="59510" y="67"/>
                    <a:pt x="59409" y="67"/>
                    <a:pt x="59343" y="67"/>
                  </a:cubicBezTo>
                  <a:lnTo>
                    <a:pt x="12109" y="67"/>
                  </a:lnTo>
                  <a:cubicBezTo>
                    <a:pt x="12009" y="67"/>
                    <a:pt x="11909" y="67"/>
                    <a:pt x="11842" y="34"/>
                  </a:cubicBezTo>
                  <a:lnTo>
                    <a:pt x="11809" y="34"/>
                  </a:lnTo>
                  <a:cubicBezTo>
                    <a:pt x="11675" y="34"/>
                    <a:pt x="11509" y="34"/>
                    <a:pt x="11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258;p53">
              <a:extLst>
                <a:ext uri="{FF2B5EF4-FFF2-40B4-BE49-F238E27FC236}">
                  <a16:creationId xmlns:a16="http://schemas.microsoft.com/office/drawing/2014/main" id="{D7E419A4-DFC6-8028-7735-ABDBE0E325B4}"/>
                </a:ext>
              </a:extLst>
            </p:cNvPr>
            <p:cNvSpPr/>
            <p:nvPr/>
          </p:nvSpPr>
          <p:spPr>
            <a:xfrm>
              <a:off x="4987075" y="4767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259;p53">
              <a:extLst>
                <a:ext uri="{FF2B5EF4-FFF2-40B4-BE49-F238E27FC236}">
                  <a16:creationId xmlns:a16="http://schemas.microsoft.com/office/drawing/2014/main" id="{9F6A3EFE-88BB-93A9-A389-676C96F23F81}"/>
                </a:ext>
              </a:extLst>
            </p:cNvPr>
            <p:cNvSpPr/>
            <p:nvPr/>
          </p:nvSpPr>
          <p:spPr>
            <a:xfrm>
              <a:off x="4859475" y="4984000"/>
              <a:ext cx="1458575" cy="27550"/>
            </a:xfrm>
            <a:custGeom>
              <a:avLst/>
              <a:gdLst/>
              <a:ahLst/>
              <a:cxnLst/>
              <a:rect l="l" t="t" r="r" b="b"/>
              <a:pathLst>
                <a:path w="58343" h="1102" extrusionOk="0">
                  <a:moveTo>
                    <a:pt x="52505" y="1"/>
                  </a:moveTo>
                  <a:cubicBezTo>
                    <a:pt x="50670" y="34"/>
                    <a:pt x="48835" y="34"/>
                    <a:pt x="47001" y="68"/>
                  </a:cubicBezTo>
                  <a:cubicBezTo>
                    <a:pt x="44399" y="101"/>
                    <a:pt x="41830" y="134"/>
                    <a:pt x="39228" y="168"/>
                  </a:cubicBezTo>
                  <a:cubicBezTo>
                    <a:pt x="36460" y="201"/>
                    <a:pt x="33725" y="201"/>
                    <a:pt x="30989" y="234"/>
                  </a:cubicBezTo>
                  <a:cubicBezTo>
                    <a:pt x="28354" y="268"/>
                    <a:pt x="25719" y="301"/>
                    <a:pt x="23084" y="334"/>
                  </a:cubicBezTo>
                  <a:cubicBezTo>
                    <a:pt x="20482" y="368"/>
                    <a:pt x="17880" y="401"/>
                    <a:pt x="15278" y="435"/>
                  </a:cubicBezTo>
                  <a:lnTo>
                    <a:pt x="7506" y="501"/>
                  </a:lnTo>
                  <a:cubicBezTo>
                    <a:pt x="7039" y="501"/>
                    <a:pt x="6538" y="501"/>
                    <a:pt x="6071" y="535"/>
                  </a:cubicBezTo>
                  <a:lnTo>
                    <a:pt x="3837" y="535"/>
                  </a:lnTo>
                  <a:cubicBezTo>
                    <a:pt x="3703" y="535"/>
                    <a:pt x="3570" y="568"/>
                    <a:pt x="3470" y="568"/>
                  </a:cubicBezTo>
                  <a:lnTo>
                    <a:pt x="3303" y="568"/>
                  </a:lnTo>
                  <a:cubicBezTo>
                    <a:pt x="3036" y="601"/>
                    <a:pt x="2769" y="601"/>
                    <a:pt x="2502" y="635"/>
                  </a:cubicBezTo>
                  <a:cubicBezTo>
                    <a:pt x="2202" y="668"/>
                    <a:pt x="1902" y="735"/>
                    <a:pt x="1602" y="735"/>
                  </a:cubicBezTo>
                  <a:cubicBezTo>
                    <a:pt x="1568" y="735"/>
                    <a:pt x="1568" y="768"/>
                    <a:pt x="1568" y="768"/>
                  </a:cubicBezTo>
                  <a:cubicBezTo>
                    <a:pt x="1135" y="801"/>
                    <a:pt x="668" y="835"/>
                    <a:pt x="201" y="902"/>
                  </a:cubicBezTo>
                  <a:lnTo>
                    <a:pt x="0" y="902"/>
                  </a:lnTo>
                  <a:cubicBezTo>
                    <a:pt x="201" y="935"/>
                    <a:pt x="367" y="935"/>
                    <a:pt x="568" y="935"/>
                  </a:cubicBezTo>
                  <a:lnTo>
                    <a:pt x="534" y="935"/>
                  </a:lnTo>
                  <a:cubicBezTo>
                    <a:pt x="1468" y="968"/>
                    <a:pt x="2436" y="1035"/>
                    <a:pt x="3403" y="1035"/>
                  </a:cubicBezTo>
                  <a:lnTo>
                    <a:pt x="3436" y="1035"/>
                  </a:lnTo>
                  <a:cubicBezTo>
                    <a:pt x="3636" y="1035"/>
                    <a:pt x="3870" y="1035"/>
                    <a:pt x="4070" y="1068"/>
                  </a:cubicBezTo>
                  <a:lnTo>
                    <a:pt x="4737" y="1068"/>
                  </a:lnTo>
                  <a:cubicBezTo>
                    <a:pt x="5137" y="1068"/>
                    <a:pt x="5538" y="1102"/>
                    <a:pt x="5938" y="1102"/>
                  </a:cubicBezTo>
                  <a:cubicBezTo>
                    <a:pt x="7939" y="1068"/>
                    <a:pt x="9974" y="1035"/>
                    <a:pt x="12009" y="1035"/>
                  </a:cubicBezTo>
                  <a:cubicBezTo>
                    <a:pt x="14678" y="1002"/>
                    <a:pt x="17346" y="968"/>
                    <a:pt x="20048" y="935"/>
                  </a:cubicBezTo>
                  <a:cubicBezTo>
                    <a:pt x="22683" y="902"/>
                    <a:pt x="25319" y="868"/>
                    <a:pt x="27954" y="835"/>
                  </a:cubicBezTo>
                  <a:cubicBezTo>
                    <a:pt x="30456" y="801"/>
                    <a:pt x="32991" y="801"/>
                    <a:pt x="35492" y="768"/>
                  </a:cubicBezTo>
                  <a:cubicBezTo>
                    <a:pt x="38094" y="735"/>
                    <a:pt x="40730" y="701"/>
                    <a:pt x="43331" y="668"/>
                  </a:cubicBezTo>
                  <a:cubicBezTo>
                    <a:pt x="46000" y="635"/>
                    <a:pt x="48635" y="601"/>
                    <a:pt x="51304" y="568"/>
                  </a:cubicBezTo>
                  <a:cubicBezTo>
                    <a:pt x="52204" y="568"/>
                    <a:pt x="53138" y="568"/>
                    <a:pt x="54072" y="535"/>
                  </a:cubicBezTo>
                  <a:cubicBezTo>
                    <a:pt x="54306" y="535"/>
                    <a:pt x="54506" y="501"/>
                    <a:pt x="54740" y="501"/>
                  </a:cubicBezTo>
                  <a:lnTo>
                    <a:pt x="54706" y="501"/>
                  </a:lnTo>
                  <a:cubicBezTo>
                    <a:pt x="54873" y="501"/>
                    <a:pt x="55040" y="468"/>
                    <a:pt x="55240" y="468"/>
                  </a:cubicBezTo>
                  <a:cubicBezTo>
                    <a:pt x="55407" y="468"/>
                    <a:pt x="55607" y="468"/>
                    <a:pt x="55774" y="435"/>
                  </a:cubicBezTo>
                  <a:cubicBezTo>
                    <a:pt x="56141" y="401"/>
                    <a:pt x="56474" y="368"/>
                    <a:pt x="56808" y="334"/>
                  </a:cubicBezTo>
                  <a:cubicBezTo>
                    <a:pt x="57108" y="301"/>
                    <a:pt x="57442" y="268"/>
                    <a:pt x="57742" y="268"/>
                  </a:cubicBezTo>
                  <a:lnTo>
                    <a:pt x="57708" y="268"/>
                  </a:lnTo>
                  <a:cubicBezTo>
                    <a:pt x="57909" y="234"/>
                    <a:pt x="58142" y="201"/>
                    <a:pt x="58342" y="201"/>
                  </a:cubicBezTo>
                  <a:lnTo>
                    <a:pt x="58242" y="201"/>
                  </a:lnTo>
                  <a:cubicBezTo>
                    <a:pt x="58142" y="201"/>
                    <a:pt x="58075" y="168"/>
                    <a:pt x="57975" y="168"/>
                  </a:cubicBezTo>
                  <a:cubicBezTo>
                    <a:pt x="57875" y="134"/>
                    <a:pt x="57775" y="134"/>
                    <a:pt x="57675" y="134"/>
                  </a:cubicBezTo>
                  <a:cubicBezTo>
                    <a:pt x="57508" y="134"/>
                    <a:pt x="57308" y="101"/>
                    <a:pt x="57175" y="101"/>
                  </a:cubicBezTo>
                  <a:lnTo>
                    <a:pt x="57208" y="101"/>
                  </a:lnTo>
                  <a:cubicBezTo>
                    <a:pt x="57075" y="101"/>
                    <a:pt x="56975" y="68"/>
                    <a:pt x="56841" y="68"/>
                  </a:cubicBezTo>
                  <a:cubicBezTo>
                    <a:pt x="56608" y="68"/>
                    <a:pt x="56341" y="68"/>
                    <a:pt x="56107" y="34"/>
                  </a:cubicBezTo>
                  <a:cubicBezTo>
                    <a:pt x="55929" y="34"/>
                    <a:pt x="55766" y="19"/>
                    <a:pt x="55608" y="19"/>
                  </a:cubicBezTo>
                  <a:cubicBezTo>
                    <a:pt x="55529" y="19"/>
                    <a:pt x="55451" y="23"/>
                    <a:pt x="55373" y="34"/>
                  </a:cubicBezTo>
                  <a:lnTo>
                    <a:pt x="54706" y="34"/>
                  </a:lnTo>
                  <a:cubicBezTo>
                    <a:pt x="54439" y="34"/>
                    <a:pt x="54173" y="34"/>
                    <a:pt x="53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260;p53">
              <a:extLst>
                <a:ext uri="{FF2B5EF4-FFF2-40B4-BE49-F238E27FC236}">
                  <a16:creationId xmlns:a16="http://schemas.microsoft.com/office/drawing/2014/main" id="{DEE2BFE9-D2E2-D7BD-02C5-B2C55EB0357E}"/>
                </a:ext>
              </a:extLst>
            </p:cNvPr>
            <p:cNvSpPr/>
            <p:nvPr/>
          </p:nvSpPr>
          <p:spPr>
            <a:xfrm>
              <a:off x="4783575" y="969475"/>
              <a:ext cx="1260925" cy="2311675"/>
            </a:xfrm>
            <a:custGeom>
              <a:avLst/>
              <a:gdLst/>
              <a:ahLst/>
              <a:cxnLst/>
              <a:rect l="l" t="t" r="r" b="b"/>
              <a:pathLst>
                <a:path w="50437" h="92467" extrusionOk="0">
                  <a:moveTo>
                    <a:pt x="8293" y="7507"/>
                  </a:moveTo>
                  <a:cubicBezTo>
                    <a:pt x="8605" y="7507"/>
                    <a:pt x="8883" y="7552"/>
                    <a:pt x="9007" y="7639"/>
                  </a:cubicBezTo>
                  <a:cubicBezTo>
                    <a:pt x="9308" y="7739"/>
                    <a:pt x="10075" y="8373"/>
                    <a:pt x="10108" y="8807"/>
                  </a:cubicBezTo>
                  <a:cubicBezTo>
                    <a:pt x="10075" y="8773"/>
                    <a:pt x="10041" y="8773"/>
                    <a:pt x="10008" y="8740"/>
                  </a:cubicBezTo>
                  <a:cubicBezTo>
                    <a:pt x="9941" y="8673"/>
                    <a:pt x="9841" y="8640"/>
                    <a:pt x="9775" y="8573"/>
                  </a:cubicBezTo>
                  <a:lnTo>
                    <a:pt x="9775" y="8573"/>
                  </a:lnTo>
                  <a:cubicBezTo>
                    <a:pt x="9775" y="8574"/>
                    <a:pt x="9779" y="8577"/>
                    <a:pt x="9808" y="8606"/>
                  </a:cubicBezTo>
                  <a:cubicBezTo>
                    <a:pt x="9675" y="8540"/>
                    <a:pt x="9574" y="8473"/>
                    <a:pt x="9474" y="8406"/>
                  </a:cubicBezTo>
                  <a:cubicBezTo>
                    <a:pt x="9474" y="8406"/>
                    <a:pt x="9441" y="8373"/>
                    <a:pt x="9441" y="8373"/>
                  </a:cubicBezTo>
                  <a:lnTo>
                    <a:pt x="9374" y="8340"/>
                  </a:lnTo>
                  <a:cubicBezTo>
                    <a:pt x="9274" y="8306"/>
                    <a:pt x="9208" y="8273"/>
                    <a:pt x="9107" y="8240"/>
                  </a:cubicBezTo>
                  <a:cubicBezTo>
                    <a:pt x="9107" y="8240"/>
                    <a:pt x="9107" y="8240"/>
                    <a:pt x="9107" y="8206"/>
                  </a:cubicBezTo>
                  <a:lnTo>
                    <a:pt x="9074" y="8206"/>
                  </a:lnTo>
                  <a:cubicBezTo>
                    <a:pt x="8941" y="8139"/>
                    <a:pt x="8841" y="8106"/>
                    <a:pt x="8707" y="8073"/>
                  </a:cubicBezTo>
                  <a:cubicBezTo>
                    <a:pt x="8607" y="8073"/>
                    <a:pt x="8540" y="8039"/>
                    <a:pt x="8440" y="8039"/>
                  </a:cubicBezTo>
                  <a:cubicBezTo>
                    <a:pt x="8274" y="8006"/>
                    <a:pt x="8107" y="8006"/>
                    <a:pt x="7940" y="7973"/>
                  </a:cubicBezTo>
                  <a:cubicBezTo>
                    <a:pt x="7740" y="7939"/>
                    <a:pt x="7573" y="7939"/>
                    <a:pt x="7406" y="7939"/>
                  </a:cubicBezTo>
                  <a:lnTo>
                    <a:pt x="7373" y="7939"/>
                  </a:lnTo>
                  <a:cubicBezTo>
                    <a:pt x="7273" y="7939"/>
                    <a:pt x="7139" y="7906"/>
                    <a:pt x="7006" y="7906"/>
                  </a:cubicBezTo>
                  <a:cubicBezTo>
                    <a:pt x="7152" y="7634"/>
                    <a:pt x="7770" y="7507"/>
                    <a:pt x="8293" y="7507"/>
                  </a:cubicBezTo>
                  <a:close/>
                  <a:moveTo>
                    <a:pt x="8392" y="11671"/>
                  </a:moveTo>
                  <a:cubicBezTo>
                    <a:pt x="8579" y="11671"/>
                    <a:pt x="8788" y="11770"/>
                    <a:pt x="9007" y="12009"/>
                  </a:cubicBezTo>
                  <a:cubicBezTo>
                    <a:pt x="9502" y="12591"/>
                    <a:pt x="9134" y="14009"/>
                    <a:pt x="8368" y="14009"/>
                  </a:cubicBezTo>
                  <a:cubicBezTo>
                    <a:pt x="8256" y="14009"/>
                    <a:pt x="8135" y="13979"/>
                    <a:pt x="8007" y="13910"/>
                  </a:cubicBezTo>
                  <a:cubicBezTo>
                    <a:pt x="7199" y="13399"/>
                    <a:pt x="7608" y="11671"/>
                    <a:pt x="8392" y="11671"/>
                  </a:cubicBezTo>
                  <a:close/>
                  <a:moveTo>
                    <a:pt x="23558" y="13359"/>
                  </a:moveTo>
                  <a:cubicBezTo>
                    <a:pt x="24000" y="13359"/>
                    <a:pt x="24428" y="13538"/>
                    <a:pt x="24785" y="13977"/>
                  </a:cubicBezTo>
                  <a:cubicBezTo>
                    <a:pt x="24852" y="14110"/>
                    <a:pt x="25019" y="14244"/>
                    <a:pt x="25052" y="14377"/>
                  </a:cubicBezTo>
                  <a:cubicBezTo>
                    <a:pt x="24919" y="14311"/>
                    <a:pt x="24785" y="14244"/>
                    <a:pt x="24652" y="14210"/>
                  </a:cubicBezTo>
                  <a:cubicBezTo>
                    <a:pt x="24418" y="14110"/>
                    <a:pt x="24185" y="14044"/>
                    <a:pt x="23951" y="14010"/>
                  </a:cubicBezTo>
                  <a:lnTo>
                    <a:pt x="23918" y="14010"/>
                  </a:lnTo>
                  <a:lnTo>
                    <a:pt x="23785" y="13977"/>
                  </a:lnTo>
                  <a:cubicBezTo>
                    <a:pt x="23701" y="13960"/>
                    <a:pt x="23618" y="13952"/>
                    <a:pt x="23539" y="13952"/>
                  </a:cubicBezTo>
                  <a:cubicBezTo>
                    <a:pt x="23459" y="13952"/>
                    <a:pt x="23384" y="13960"/>
                    <a:pt x="23318" y="13977"/>
                  </a:cubicBezTo>
                  <a:cubicBezTo>
                    <a:pt x="22384" y="14144"/>
                    <a:pt x="21750" y="15044"/>
                    <a:pt x="21383" y="15878"/>
                  </a:cubicBezTo>
                  <a:cubicBezTo>
                    <a:pt x="21709" y="15741"/>
                    <a:pt x="21998" y="15680"/>
                    <a:pt x="22252" y="15680"/>
                  </a:cubicBezTo>
                  <a:cubicBezTo>
                    <a:pt x="23168" y="15680"/>
                    <a:pt x="23618" y="16470"/>
                    <a:pt x="23618" y="17279"/>
                  </a:cubicBezTo>
                  <a:cubicBezTo>
                    <a:pt x="23584" y="18113"/>
                    <a:pt x="23084" y="18981"/>
                    <a:pt x="22017" y="19047"/>
                  </a:cubicBezTo>
                  <a:lnTo>
                    <a:pt x="21750" y="19047"/>
                  </a:lnTo>
                  <a:cubicBezTo>
                    <a:pt x="21883" y="18981"/>
                    <a:pt x="21983" y="18880"/>
                    <a:pt x="22117" y="18814"/>
                  </a:cubicBezTo>
                  <a:cubicBezTo>
                    <a:pt x="22183" y="18780"/>
                    <a:pt x="22250" y="18714"/>
                    <a:pt x="22317" y="18647"/>
                  </a:cubicBezTo>
                  <a:cubicBezTo>
                    <a:pt x="22417" y="18547"/>
                    <a:pt x="22550" y="18447"/>
                    <a:pt x="22650" y="18313"/>
                  </a:cubicBezTo>
                  <a:cubicBezTo>
                    <a:pt x="22717" y="18213"/>
                    <a:pt x="22784" y="18113"/>
                    <a:pt x="22817" y="17980"/>
                  </a:cubicBezTo>
                  <a:cubicBezTo>
                    <a:pt x="22917" y="17813"/>
                    <a:pt x="22951" y="17646"/>
                    <a:pt x="22984" y="17479"/>
                  </a:cubicBezTo>
                  <a:cubicBezTo>
                    <a:pt x="23051" y="17146"/>
                    <a:pt x="23051" y="16746"/>
                    <a:pt x="22784" y="16479"/>
                  </a:cubicBezTo>
                  <a:cubicBezTo>
                    <a:pt x="22623" y="16338"/>
                    <a:pt x="22425" y="16282"/>
                    <a:pt x="22220" y="16282"/>
                  </a:cubicBezTo>
                  <a:cubicBezTo>
                    <a:pt x="22086" y="16282"/>
                    <a:pt x="21949" y="16306"/>
                    <a:pt x="21817" y="16345"/>
                  </a:cubicBezTo>
                  <a:cubicBezTo>
                    <a:pt x="21683" y="16379"/>
                    <a:pt x="21550" y="16412"/>
                    <a:pt x="21450" y="16445"/>
                  </a:cubicBezTo>
                  <a:cubicBezTo>
                    <a:pt x="21316" y="16479"/>
                    <a:pt x="21216" y="16579"/>
                    <a:pt x="21083" y="16612"/>
                  </a:cubicBezTo>
                  <a:cubicBezTo>
                    <a:pt x="20983" y="16679"/>
                    <a:pt x="20883" y="16712"/>
                    <a:pt x="20782" y="16812"/>
                  </a:cubicBezTo>
                  <a:cubicBezTo>
                    <a:pt x="20749" y="16812"/>
                    <a:pt x="20716" y="16812"/>
                    <a:pt x="20716" y="16846"/>
                  </a:cubicBezTo>
                  <a:cubicBezTo>
                    <a:pt x="20616" y="16279"/>
                    <a:pt x="20816" y="15678"/>
                    <a:pt x="21049" y="15211"/>
                  </a:cubicBezTo>
                  <a:cubicBezTo>
                    <a:pt x="21489" y="14285"/>
                    <a:pt x="22556" y="13359"/>
                    <a:pt x="23558" y="13359"/>
                  </a:cubicBezTo>
                  <a:close/>
                  <a:moveTo>
                    <a:pt x="34459" y="36426"/>
                  </a:moveTo>
                  <a:cubicBezTo>
                    <a:pt x="34526" y="36460"/>
                    <a:pt x="34592" y="36460"/>
                    <a:pt x="34659" y="36460"/>
                  </a:cubicBezTo>
                  <a:cubicBezTo>
                    <a:pt x="34492" y="36493"/>
                    <a:pt x="34292" y="36526"/>
                    <a:pt x="34092" y="36560"/>
                  </a:cubicBezTo>
                  <a:cubicBezTo>
                    <a:pt x="33858" y="36626"/>
                    <a:pt x="33625" y="36660"/>
                    <a:pt x="33391" y="36727"/>
                  </a:cubicBezTo>
                  <a:cubicBezTo>
                    <a:pt x="33125" y="36793"/>
                    <a:pt x="32858" y="36827"/>
                    <a:pt x="32624" y="36893"/>
                  </a:cubicBezTo>
                  <a:cubicBezTo>
                    <a:pt x="32391" y="36927"/>
                    <a:pt x="32191" y="36993"/>
                    <a:pt x="31957" y="37060"/>
                  </a:cubicBezTo>
                  <a:lnTo>
                    <a:pt x="31990" y="37060"/>
                  </a:lnTo>
                  <a:cubicBezTo>
                    <a:pt x="31724" y="37093"/>
                    <a:pt x="31490" y="37127"/>
                    <a:pt x="31223" y="37160"/>
                  </a:cubicBezTo>
                  <a:cubicBezTo>
                    <a:pt x="31023" y="37194"/>
                    <a:pt x="30823" y="37260"/>
                    <a:pt x="30623" y="37327"/>
                  </a:cubicBezTo>
                  <a:cubicBezTo>
                    <a:pt x="30389" y="37394"/>
                    <a:pt x="30156" y="37527"/>
                    <a:pt x="29956" y="37661"/>
                  </a:cubicBezTo>
                  <a:cubicBezTo>
                    <a:pt x="29889" y="37727"/>
                    <a:pt x="29789" y="37761"/>
                    <a:pt x="29722" y="37827"/>
                  </a:cubicBezTo>
                  <a:cubicBezTo>
                    <a:pt x="29722" y="37861"/>
                    <a:pt x="29722" y="37861"/>
                    <a:pt x="29722" y="37861"/>
                  </a:cubicBezTo>
                  <a:cubicBezTo>
                    <a:pt x="29322" y="38061"/>
                    <a:pt x="28922" y="38394"/>
                    <a:pt x="28488" y="38428"/>
                  </a:cubicBezTo>
                  <a:lnTo>
                    <a:pt x="28455" y="38428"/>
                  </a:lnTo>
                  <a:cubicBezTo>
                    <a:pt x="28555" y="38328"/>
                    <a:pt x="28621" y="38228"/>
                    <a:pt x="28721" y="38128"/>
                  </a:cubicBezTo>
                  <a:cubicBezTo>
                    <a:pt x="28888" y="37927"/>
                    <a:pt x="29088" y="37761"/>
                    <a:pt x="29255" y="37594"/>
                  </a:cubicBezTo>
                  <a:cubicBezTo>
                    <a:pt x="29355" y="37494"/>
                    <a:pt x="29455" y="37360"/>
                    <a:pt x="29555" y="37260"/>
                  </a:cubicBezTo>
                  <a:cubicBezTo>
                    <a:pt x="29822" y="37127"/>
                    <a:pt x="30056" y="36960"/>
                    <a:pt x="30356" y="36893"/>
                  </a:cubicBezTo>
                  <a:cubicBezTo>
                    <a:pt x="31056" y="36727"/>
                    <a:pt x="31724" y="36593"/>
                    <a:pt x="32424" y="36460"/>
                  </a:cubicBezTo>
                  <a:lnTo>
                    <a:pt x="33125" y="36460"/>
                  </a:lnTo>
                  <a:cubicBezTo>
                    <a:pt x="33291" y="36426"/>
                    <a:pt x="33425" y="36426"/>
                    <a:pt x="33592" y="36426"/>
                  </a:cubicBezTo>
                  <a:close/>
                  <a:moveTo>
                    <a:pt x="22751" y="37661"/>
                  </a:moveTo>
                  <a:cubicBezTo>
                    <a:pt x="23017" y="37661"/>
                    <a:pt x="23284" y="37661"/>
                    <a:pt x="23518" y="37727"/>
                  </a:cubicBezTo>
                  <a:cubicBezTo>
                    <a:pt x="23985" y="37794"/>
                    <a:pt x="24385" y="37994"/>
                    <a:pt x="24785" y="38161"/>
                  </a:cubicBezTo>
                  <a:cubicBezTo>
                    <a:pt x="24852" y="38228"/>
                    <a:pt x="24885" y="38261"/>
                    <a:pt x="24952" y="38294"/>
                  </a:cubicBezTo>
                  <a:cubicBezTo>
                    <a:pt x="25119" y="38494"/>
                    <a:pt x="25319" y="38661"/>
                    <a:pt x="25553" y="38828"/>
                  </a:cubicBezTo>
                  <a:cubicBezTo>
                    <a:pt x="25719" y="38928"/>
                    <a:pt x="25886" y="38995"/>
                    <a:pt x="26053" y="39095"/>
                  </a:cubicBezTo>
                  <a:cubicBezTo>
                    <a:pt x="26120" y="39095"/>
                    <a:pt x="26186" y="39128"/>
                    <a:pt x="26253" y="39162"/>
                  </a:cubicBezTo>
                  <a:lnTo>
                    <a:pt x="26120" y="39162"/>
                  </a:lnTo>
                  <a:cubicBezTo>
                    <a:pt x="25186" y="39162"/>
                    <a:pt x="24452" y="38561"/>
                    <a:pt x="23551" y="38328"/>
                  </a:cubicBezTo>
                  <a:cubicBezTo>
                    <a:pt x="23254" y="38263"/>
                    <a:pt x="22951" y="38239"/>
                    <a:pt x="22644" y="38239"/>
                  </a:cubicBezTo>
                  <a:cubicBezTo>
                    <a:pt x="22158" y="38239"/>
                    <a:pt x="21660" y="38300"/>
                    <a:pt x="21149" y="38361"/>
                  </a:cubicBezTo>
                  <a:cubicBezTo>
                    <a:pt x="20658" y="38404"/>
                    <a:pt x="20153" y="38460"/>
                    <a:pt x="19652" y="38460"/>
                  </a:cubicBezTo>
                  <a:cubicBezTo>
                    <a:pt x="19371" y="38460"/>
                    <a:pt x="19090" y="38442"/>
                    <a:pt x="18814" y="38394"/>
                  </a:cubicBezTo>
                  <a:cubicBezTo>
                    <a:pt x="18881" y="38361"/>
                    <a:pt x="18914" y="38361"/>
                    <a:pt x="18981" y="38361"/>
                  </a:cubicBezTo>
                  <a:cubicBezTo>
                    <a:pt x="19381" y="38261"/>
                    <a:pt x="19815" y="38161"/>
                    <a:pt x="20215" y="38094"/>
                  </a:cubicBezTo>
                  <a:cubicBezTo>
                    <a:pt x="20649" y="38027"/>
                    <a:pt x="21049" y="37927"/>
                    <a:pt x="21483" y="37861"/>
                  </a:cubicBezTo>
                  <a:cubicBezTo>
                    <a:pt x="21716" y="37827"/>
                    <a:pt x="21917" y="37794"/>
                    <a:pt x="22150" y="37761"/>
                  </a:cubicBezTo>
                  <a:cubicBezTo>
                    <a:pt x="22317" y="37727"/>
                    <a:pt x="22484" y="37694"/>
                    <a:pt x="22650" y="37694"/>
                  </a:cubicBezTo>
                  <a:cubicBezTo>
                    <a:pt x="22684" y="37661"/>
                    <a:pt x="22717" y="37661"/>
                    <a:pt x="22751" y="37661"/>
                  </a:cubicBezTo>
                  <a:close/>
                  <a:moveTo>
                    <a:pt x="29289" y="52805"/>
                  </a:moveTo>
                  <a:lnTo>
                    <a:pt x="29289" y="52805"/>
                  </a:lnTo>
                  <a:cubicBezTo>
                    <a:pt x="29355" y="57108"/>
                    <a:pt x="26320" y="60544"/>
                    <a:pt x="22017" y="60810"/>
                  </a:cubicBezTo>
                  <a:lnTo>
                    <a:pt x="21683" y="60810"/>
                  </a:lnTo>
                  <a:cubicBezTo>
                    <a:pt x="21661" y="60811"/>
                    <a:pt x="21639" y="60811"/>
                    <a:pt x="21617" y="60811"/>
                  </a:cubicBezTo>
                  <a:cubicBezTo>
                    <a:pt x="18506" y="60811"/>
                    <a:pt x="15573" y="58488"/>
                    <a:pt x="14711" y="55507"/>
                  </a:cubicBezTo>
                  <a:lnTo>
                    <a:pt x="14711" y="55507"/>
                  </a:lnTo>
                  <a:cubicBezTo>
                    <a:pt x="14878" y="55740"/>
                    <a:pt x="15045" y="55974"/>
                    <a:pt x="15212" y="56241"/>
                  </a:cubicBezTo>
                  <a:cubicBezTo>
                    <a:pt x="15279" y="56374"/>
                    <a:pt x="15379" y="56507"/>
                    <a:pt x="15479" y="56641"/>
                  </a:cubicBezTo>
                  <a:cubicBezTo>
                    <a:pt x="15579" y="56741"/>
                    <a:pt x="15645" y="56874"/>
                    <a:pt x="15746" y="56974"/>
                  </a:cubicBezTo>
                  <a:cubicBezTo>
                    <a:pt x="15912" y="57208"/>
                    <a:pt x="16146" y="57441"/>
                    <a:pt x="16346" y="57642"/>
                  </a:cubicBezTo>
                  <a:cubicBezTo>
                    <a:pt x="16479" y="57775"/>
                    <a:pt x="16579" y="57875"/>
                    <a:pt x="16713" y="58008"/>
                  </a:cubicBezTo>
                  <a:cubicBezTo>
                    <a:pt x="16780" y="58042"/>
                    <a:pt x="16846" y="58109"/>
                    <a:pt x="16913" y="58175"/>
                  </a:cubicBezTo>
                  <a:cubicBezTo>
                    <a:pt x="18265" y="59566"/>
                    <a:pt x="19992" y="60207"/>
                    <a:pt x="21705" y="60207"/>
                  </a:cubicBezTo>
                  <a:cubicBezTo>
                    <a:pt x="24387" y="60207"/>
                    <a:pt x="27035" y="58635"/>
                    <a:pt x="28154" y="55907"/>
                  </a:cubicBezTo>
                  <a:cubicBezTo>
                    <a:pt x="28154" y="55874"/>
                    <a:pt x="28188" y="55874"/>
                    <a:pt x="28188" y="55840"/>
                  </a:cubicBezTo>
                  <a:cubicBezTo>
                    <a:pt x="28254" y="55707"/>
                    <a:pt x="28321" y="55573"/>
                    <a:pt x="28388" y="55440"/>
                  </a:cubicBezTo>
                  <a:cubicBezTo>
                    <a:pt x="28421" y="55373"/>
                    <a:pt x="28455" y="55307"/>
                    <a:pt x="28455" y="55240"/>
                  </a:cubicBezTo>
                  <a:cubicBezTo>
                    <a:pt x="28455" y="55240"/>
                    <a:pt x="28455" y="55206"/>
                    <a:pt x="28455" y="55206"/>
                  </a:cubicBezTo>
                  <a:lnTo>
                    <a:pt x="28488" y="55206"/>
                  </a:lnTo>
                  <a:cubicBezTo>
                    <a:pt x="28555" y="55006"/>
                    <a:pt x="28621" y="54840"/>
                    <a:pt x="28688" y="54673"/>
                  </a:cubicBezTo>
                  <a:cubicBezTo>
                    <a:pt x="28755" y="54506"/>
                    <a:pt x="28788" y="54339"/>
                    <a:pt x="28855" y="54206"/>
                  </a:cubicBezTo>
                  <a:cubicBezTo>
                    <a:pt x="28955" y="53906"/>
                    <a:pt x="29055" y="53605"/>
                    <a:pt x="29155" y="53305"/>
                  </a:cubicBezTo>
                  <a:cubicBezTo>
                    <a:pt x="29188" y="53172"/>
                    <a:pt x="29222" y="53072"/>
                    <a:pt x="29255" y="52938"/>
                  </a:cubicBezTo>
                  <a:cubicBezTo>
                    <a:pt x="29255" y="52905"/>
                    <a:pt x="29289" y="52871"/>
                    <a:pt x="29289" y="52805"/>
                  </a:cubicBezTo>
                  <a:close/>
                  <a:moveTo>
                    <a:pt x="32524" y="79424"/>
                  </a:moveTo>
                  <a:cubicBezTo>
                    <a:pt x="32491" y="79524"/>
                    <a:pt x="32424" y="79624"/>
                    <a:pt x="32391" y="79724"/>
                  </a:cubicBezTo>
                  <a:cubicBezTo>
                    <a:pt x="32324" y="79891"/>
                    <a:pt x="32257" y="80058"/>
                    <a:pt x="32157" y="80224"/>
                  </a:cubicBezTo>
                  <a:cubicBezTo>
                    <a:pt x="32157" y="80191"/>
                    <a:pt x="32157" y="80191"/>
                    <a:pt x="32157" y="80191"/>
                  </a:cubicBezTo>
                  <a:cubicBezTo>
                    <a:pt x="32091" y="80324"/>
                    <a:pt x="31990" y="80491"/>
                    <a:pt x="31924" y="80625"/>
                  </a:cubicBezTo>
                  <a:cubicBezTo>
                    <a:pt x="31857" y="80825"/>
                    <a:pt x="31757" y="80992"/>
                    <a:pt x="31690" y="81192"/>
                  </a:cubicBezTo>
                  <a:cubicBezTo>
                    <a:pt x="31590" y="81392"/>
                    <a:pt x="31490" y="81592"/>
                    <a:pt x="31423" y="81792"/>
                  </a:cubicBezTo>
                  <a:cubicBezTo>
                    <a:pt x="31390" y="81859"/>
                    <a:pt x="31390" y="81892"/>
                    <a:pt x="31357" y="81926"/>
                  </a:cubicBezTo>
                  <a:cubicBezTo>
                    <a:pt x="31357" y="81892"/>
                    <a:pt x="31357" y="81892"/>
                    <a:pt x="31357" y="81892"/>
                  </a:cubicBezTo>
                  <a:cubicBezTo>
                    <a:pt x="31056" y="81092"/>
                    <a:pt x="31457" y="80324"/>
                    <a:pt x="31990" y="79791"/>
                  </a:cubicBezTo>
                  <a:cubicBezTo>
                    <a:pt x="32124" y="79691"/>
                    <a:pt x="32324" y="79491"/>
                    <a:pt x="32524" y="79424"/>
                  </a:cubicBezTo>
                  <a:close/>
                  <a:moveTo>
                    <a:pt x="9741" y="0"/>
                  </a:moveTo>
                  <a:cubicBezTo>
                    <a:pt x="9508" y="34"/>
                    <a:pt x="9308" y="200"/>
                    <a:pt x="9107" y="300"/>
                  </a:cubicBezTo>
                  <a:cubicBezTo>
                    <a:pt x="6772" y="1768"/>
                    <a:pt x="5939" y="4704"/>
                    <a:pt x="5805" y="7306"/>
                  </a:cubicBezTo>
                  <a:cubicBezTo>
                    <a:pt x="5738" y="9641"/>
                    <a:pt x="6105" y="12009"/>
                    <a:pt x="5171" y="14244"/>
                  </a:cubicBezTo>
                  <a:cubicBezTo>
                    <a:pt x="4771" y="15511"/>
                    <a:pt x="3937" y="16612"/>
                    <a:pt x="3370" y="17813"/>
                  </a:cubicBezTo>
                  <a:cubicBezTo>
                    <a:pt x="3270" y="18147"/>
                    <a:pt x="3137" y="18580"/>
                    <a:pt x="3303" y="18914"/>
                  </a:cubicBezTo>
                  <a:cubicBezTo>
                    <a:pt x="3615" y="19536"/>
                    <a:pt x="4311" y="19714"/>
                    <a:pt x="4998" y="19714"/>
                  </a:cubicBezTo>
                  <a:cubicBezTo>
                    <a:pt x="5342" y="19714"/>
                    <a:pt x="5683" y="19670"/>
                    <a:pt x="5972" y="19614"/>
                  </a:cubicBezTo>
                  <a:cubicBezTo>
                    <a:pt x="5972" y="19581"/>
                    <a:pt x="5972" y="19581"/>
                    <a:pt x="5972" y="19581"/>
                  </a:cubicBezTo>
                  <a:lnTo>
                    <a:pt x="6005" y="19681"/>
                  </a:lnTo>
                  <a:cubicBezTo>
                    <a:pt x="6039" y="19848"/>
                    <a:pt x="6105" y="20015"/>
                    <a:pt x="6139" y="20148"/>
                  </a:cubicBezTo>
                  <a:cubicBezTo>
                    <a:pt x="6139" y="20215"/>
                    <a:pt x="6172" y="20248"/>
                    <a:pt x="6172" y="20281"/>
                  </a:cubicBezTo>
                  <a:cubicBezTo>
                    <a:pt x="6205" y="20482"/>
                    <a:pt x="6239" y="20682"/>
                    <a:pt x="6272" y="20815"/>
                  </a:cubicBezTo>
                  <a:cubicBezTo>
                    <a:pt x="6539" y="21816"/>
                    <a:pt x="6806" y="22783"/>
                    <a:pt x="7073" y="23784"/>
                  </a:cubicBezTo>
                  <a:cubicBezTo>
                    <a:pt x="7340" y="23684"/>
                    <a:pt x="7740" y="23584"/>
                    <a:pt x="7873" y="23484"/>
                  </a:cubicBezTo>
                  <a:cubicBezTo>
                    <a:pt x="8240" y="23384"/>
                    <a:pt x="8607" y="23217"/>
                    <a:pt x="8941" y="23017"/>
                  </a:cubicBezTo>
                  <a:lnTo>
                    <a:pt x="9174" y="22950"/>
                  </a:lnTo>
                  <a:cubicBezTo>
                    <a:pt x="9341" y="22883"/>
                    <a:pt x="9508" y="22817"/>
                    <a:pt x="9641" y="22750"/>
                  </a:cubicBezTo>
                  <a:cubicBezTo>
                    <a:pt x="9941" y="22583"/>
                    <a:pt x="10242" y="22416"/>
                    <a:pt x="10508" y="22283"/>
                  </a:cubicBezTo>
                  <a:cubicBezTo>
                    <a:pt x="10642" y="22216"/>
                    <a:pt x="10809" y="22149"/>
                    <a:pt x="10942" y="22083"/>
                  </a:cubicBezTo>
                  <a:cubicBezTo>
                    <a:pt x="11042" y="22016"/>
                    <a:pt x="11176" y="21949"/>
                    <a:pt x="11309" y="21883"/>
                  </a:cubicBezTo>
                  <a:cubicBezTo>
                    <a:pt x="11500" y="21787"/>
                    <a:pt x="11690" y="21692"/>
                    <a:pt x="11910" y="21597"/>
                  </a:cubicBezTo>
                  <a:lnTo>
                    <a:pt x="11910" y="21597"/>
                  </a:lnTo>
                  <a:cubicBezTo>
                    <a:pt x="11909" y="21601"/>
                    <a:pt x="11909" y="21607"/>
                    <a:pt x="11909" y="21616"/>
                  </a:cubicBezTo>
                  <a:cubicBezTo>
                    <a:pt x="11943" y="21582"/>
                    <a:pt x="11943" y="21582"/>
                    <a:pt x="11976" y="21582"/>
                  </a:cubicBezTo>
                  <a:cubicBezTo>
                    <a:pt x="11943" y="21616"/>
                    <a:pt x="11943" y="21649"/>
                    <a:pt x="11909" y="21682"/>
                  </a:cubicBezTo>
                  <a:cubicBezTo>
                    <a:pt x="11042" y="22616"/>
                    <a:pt x="9875" y="23184"/>
                    <a:pt x="8774" y="23751"/>
                  </a:cubicBezTo>
                  <a:cubicBezTo>
                    <a:pt x="8274" y="23917"/>
                    <a:pt x="7706" y="24218"/>
                    <a:pt x="7173" y="24318"/>
                  </a:cubicBezTo>
                  <a:cubicBezTo>
                    <a:pt x="7373" y="25052"/>
                    <a:pt x="7506" y="25785"/>
                    <a:pt x="7606" y="26553"/>
                  </a:cubicBezTo>
                  <a:cubicBezTo>
                    <a:pt x="8194" y="28280"/>
                    <a:pt x="9220" y="28819"/>
                    <a:pt x="10429" y="28819"/>
                  </a:cubicBezTo>
                  <a:cubicBezTo>
                    <a:pt x="11484" y="28819"/>
                    <a:pt x="12678" y="28409"/>
                    <a:pt x="13844" y="28020"/>
                  </a:cubicBezTo>
                  <a:cubicBezTo>
                    <a:pt x="14845" y="27620"/>
                    <a:pt x="15879" y="27253"/>
                    <a:pt x="16846" y="26786"/>
                  </a:cubicBezTo>
                  <a:lnTo>
                    <a:pt x="16880" y="26786"/>
                  </a:lnTo>
                  <a:cubicBezTo>
                    <a:pt x="17180" y="26686"/>
                    <a:pt x="17480" y="26586"/>
                    <a:pt x="17747" y="26453"/>
                  </a:cubicBezTo>
                  <a:cubicBezTo>
                    <a:pt x="17880" y="26386"/>
                    <a:pt x="17980" y="26319"/>
                    <a:pt x="18081" y="26286"/>
                  </a:cubicBezTo>
                  <a:lnTo>
                    <a:pt x="18147" y="26252"/>
                  </a:lnTo>
                  <a:cubicBezTo>
                    <a:pt x="18247" y="26186"/>
                    <a:pt x="18381" y="26119"/>
                    <a:pt x="18481" y="26052"/>
                  </a:cubicBezTo>
                  <a:cubicBezTo>
                    <a:pt x="18648" y="25986"/>
                    <a:pt x="18781" y="25919"/>
                    <a:pt x="18914" y="25852"/>
                  </a:cubicBezTo>
                  <a:cubicBezTo>
                    <a:pt x="18981" y="25819"/>
                    <a:pt x="19048" y="25785"/>
                    <a:pt x="19115" y="25752"/>
                  </a:cubicBezTo>
                  <a:cubicBezTo>
                    <a:pt x="19148" y="25752"/>
                    <a:pt x="19148" y="25752"/>
                    <a:pt x="19181" y="25719"/>
                  </a:cubicBezTo>
                  <a:cubicBezTo>
                    <a:pt x="19348" y="25652"/>
                    <a:pt x="19515" y="25585"/>
                    <a:pt x="19682" y="25485"/>
                  </a:cubicBezTo>
                  <a:cubicBezTo>
                    <a:pt x="19715" y="25485"/>
                    <a:pt x="19715" y="25485"/>
                    <a:pt x="19748" y="25452"/>
                  </a:cubicBezTo>
                  <a:lnTo>
                    <a:pt x="19815" y="25452"/>
                  </a:lnTo>
                  <a:cubicBezTo>
                    <a:pt x="19815" y="25418"/>
                    <a:pt x="19848" y="25418"/>
                    <a:pt x="19882" y="25418"/>
                  </a:cubicBezTo>
                  <a:cubicBezTo>
                    <a:pt x="19982" y="25352"/>
                    <a:pt x="20082" y="25318"/>
                    <a:pt x="20182" y="25285"/>
                  </a:cubicBezTo>
                  <a:cubicBezTo>
                    <a:pt x="20349" y="25218"/>
                    <a:pt x="20482" y="25185"/>
                    <a:pt x="20649" y="25152"/>
                  </a:cubicBezTo>
                  <a:cubicBezTo>
                    <a:pt x="20782" y="25118"/>
                    <a:pt x="20916" y="25085"/>
                    <a:pt x="21049" y="25052"/>
                  </a:cubicBezTo>
                  <a:cubicBezTo>
                    <a:pt x="21083" y="25018"/>
                    <a:pt x="21116" y="25018"/>
                    <a:pt x="21183" y="25018"/>
                  </a:cubicBezTo>
                  <a:cubicBezTo>
                    <a:pt x="21149" y="25052"/>
                    <a:pt x="21116" y="25085"/>
                    <a:pt x="21083" y="25118"/>
                  </a:cubicBezTo>
                  <a:cubicBezTo>
                    <a:pt x="20749" y="25285"/>
                    <a:pt x="20449" y="25485"/>
                    <a:pt x="20149" y="25652"/>
                  </a:cubicBezTo>
                  <a:cubicBezTo>
                    <a:pt x="20215" y="25952"/>
                    <a:pt x="20149" y="26286"/>
                    <a:pt x="20215" y="26586"/>
                  </a:cubicBezTo>
                  <a:cubicBezTo>
                    <a:pt x="20215" y="28621"/>
                    <a:pt x="20549" y="31056"/>
                    <a:pt x="19148" y="32757"/>
                  </a:cubicBezTo>
                  <a:cubicBezTo>
                    <a:pt x="17747" y="34058"/>
                    <a:pt x="15879" y="34792"/>
                    <a:pt x="13978" y="34925"/>
                  </a:cubicBezTo>
                  <a:cubicBezTo>
                    <a:pt x="11076" y="35426"/>
                    <a:pt x="8073" y="35526"/>
                    <a:pt x="5338" y="36693"/>
                  </a:cubicBezTo>
                  <a:cubicBezTo>
                    <a:pt x="3337" y="37527"/>
                    <a:pt x="1736" y="38962"/>
                    <a:pt x="168" y="40396"/>
                  </a:cubicBezTo>
                  <a:cubicBezTo>
                    <a:pt x="134" y="40429"/>
                    <a:pt x="68" y="40496"/>
                    <a:pt x="1" y="40563"/>
                  </a:cubicBezTo>
                  <a:cubicBezTo>
                    <a:pt x="1235" y="42664"/>
                    <a:pt x="2636" y="44699"/>
                    <a:pt x="3804" y="46867"/>
                  </a:cubicBezTo>
                  <a:cubicBezTo>
                    <a:pt x="7039" y="52238"/>
                    <a:pt x="10475" y="57508"/>
                    <a:pt x="13144" y="63212"/>
                  </a:cubicBezTo>
                  <a:cubicBezTo>
                    <a:pt x="14078" y="65447"/>
                    <a:pt x="15679" y="67515"/>
                    <a:pt x="15846" y="69984"/>
                  </a:cubicBezTo>
                  <a:cubicBezTo>
                    <a:pt x="15812" y="73753"/>
                    <a:pt x="14912" y="77489"/>
                    <a:pt x="14144" y="81192"/>
                  </a:cubicBezTo>
                  <a:cubicBezTo>
                    <a:pt x="13944" y="82426"/>
                    <a:pt x="13644" y="83660"/>
                    <a:pt x="13344" y="84894"/>
                  </a:cubicBezTo>
                  <a:cubicBezTo>
                    <a:pt x="13277" y="85061"/>
                    <a:pt x="13277" y="85295"/>
                    <a:pt x="13210" y="85528"/>
                  </a:cubicBezTo>
                  <a:cubicBezTo>
                    <a:pt x="13244" y="85528"/>
                    <a:pt x="13244" y="85562"/>
                    <a:pt x="13277" y="85595"/>
                  </a:cubicBezTo>
                  <a:cubicBezTo>
                    <a:pt x="14845" y="87163"/>
                    <a:pt x="16813" y="88230"/>
                    <a:pt x="18814" y="89097"/>
                  </a:cubicBezTo>
                  <a:cubicBezTo>
                    <a:pt x="21850" y="90498"/>
                    <a:pt x="24852" y="92333"/>
                    <a:pt x="28288" y="92433"/>
                  </a:cubicBezTo>
                  <a:cubicBezTo>
                    <a:pt x="28362" y="92452"/>
                    <a:pt x="28453" y="92457"/>
                    <a:pt x="28554" y="92457"/>
                  </a:cubicBezTo>
                  <a:cubicBezTo>
                    <a:pt x="28718" y="92457"/>
                    <a:pt x="28906" y="92442"/>
                    <a:pt x="29082" y="92442"/>
                  </a:cubicBezTo>
                  <a:cubicBezTo>
                    <a:pt x="29192" y="92442"/>
                    <a:pt x="29296" y="92448"/>
                    <a:pt x="29389" y="92466"/>
                  </a:cubicBezTo>
                  <a:cubicBezTo>
                    <a:pt x="30122" y="92100"/>
                    <a:pt x="30856" y="91733"/>
                    <a:pt x="31590" y="91366"/>
                  </a:cubicBezTo>
                  <a:cubicBezTo>
                    <a:pt x="36594" y="88831"/>
                    <a:pt x="41464" y="85728"/>
                    <a:pt x="45300" y="81625"/>
                  </a:cubicBezTo>
                  <a:cubicBezTo>
                    <a:pt x="42965" y="76789"/>
                    <a:pt x="40630" y="71685"/>
                    <a:pt x="41397" y="66214"/>
                  </a:cubicBezTo>
                  <a:cubicBezTo>
                    <a:pt x="41431" y="64446"/>
                    <a:pt x="41330" y="62678"/>
                    <a:pt x="41564" y="60911"/>
                  </a:cubicBezTo>
                  <a:cubicBezTo>
                    <a:pt x="41764" y="59743"/>
                    <a:pt x="41931" y="58542"/>
                    <a:pt x="42264" y="57408"/>
                  </a:cubicBezTo>
                  <a:lnTo>
                    <a:pt x="42264" y="57408"/>
                  </a:lnTo>
                  <a:cubicBezTo>
                    <a:pt x="41397" y="57942"/>
                    <a:pt x="40430" y="58309"/>
                    <a:pt x="39429" y="58375"/>
                  </a:cubicBezTo>
                  <a:lnTo>
                    <a:pt x="39096" y="58375"/>
                  </a:lnTo>
                  <a:cubicBezTo>
                    <a:pt x="37795" y="58242"/>
                    <a:pt x="36260" y="58109"/>
                    <a:pt x="35293" y="57108"/>
                  </a:cubicBezTo>
                  <a:cubicBezTo>
                    <a:pt x="35226" y="57074"/>
                    <a:pt x="35193" y="57008"/>
                    <a:pt x="35193" y="56974"/>
                  </a:cubicBezTo>
                  <a:cubicBezTo>
                    <a:pt x="35259" y="56974"/>
                    <a:pt x="35326" y="57008"/>
                    <a:pt x="35360" y="57041"/>
                  </a:cubicBezTo>
                  <a:cubicBezTo>
                    <a:pt x="35360" y="57041"/>
                    <a:pt x="35360" y="57008"/>
                    <a:pt x="35360" y="57008"/>
                  </a:cubicBezTo>
                  <a:cubicBezTo>
                    <a:pt x="35593" y="57108"/>
                    <a:pt x="35827" y="57175"/>
                    <a:pt x="36060" y="57275"/>
                  </a:cubicBezTo>
                  <a:cubicBezTo>
                    <a:pt x="36260" y="57308"/>
                    <a:pt x="36460" y="57375"/>
                    <a:pt x="36694" y="57441"/>
                  </a:cubicBezTo>
                  <a:lnTo>
                    <a:pt x="36727" y="57441"/>
                  </a:lnTo>
                  <a:cubicBezTo>
                    <a:pt x="36961" y="57508"/>
                    <a:pt x="37228" y="57575"/>
                    <a:pt x="37528" y="57608"/>
                  </a:cubicBezTo>
                  <a:cubicBezTo>
                    <a:pt x="37594" y="57608"/>
                    <a:pt x="37695" y="57642"/>
                    <a:pt x="37761" y="57642"/>
                  </a:cubicBezTo>
                  <a:cubicBezTo>
                    <a:pt x="38428" y="57742"/>
                    <a:pt x="39096" y="57775"/>
                    <a:pt x="39729" y="57775"/>
                  </a:cubicBezTo>
                  <a:cubicBezTo>
                    <a:pt x="42631" y="57308"/>
                    <a:pt x="45000" y="54473"/>
                    <a:pt x="45700" y="51704"/>
                  </a:cubicBezTo>
                  <a:cubicBezTo>
                    <a:pt x="46501" y="48235"/>
                    <a:pt x="43232" y="45600"/>
                    <a:pt x="42198" y="42531"/>
                  </a:cubicBezTo>
                  <a:cubicBezTo>
                    <a:pt x="42198" y="42464"/>
                    <a:pt x="42164" y="42431"/>
                    <a:pt x="42164" y="42364"/>
                  </a:cubicBezTo>
                  <a:cubicBezTo>
                    <a:pt x="42164" y="42331"/>
                    <a:pt x="42164" y="42297"/>
                    <a:pt x="42131" y="42264"/>
                  </a:cubicBezTo>
                  <a:cubicBezTo>
                    <a:pt x="42131" y="42231"/>
                    <a:pt x="42131" y="42231"/>
                    <a:pt x="42131" y="42231"/>
                  </a:cubicBezTo>
                  <a:cubicBezTo>
                    <a:pt x="42131" y="42197"/>
                    <a:pt x="42131" y="42164"/>
                    <a:pt x="42131" y="42130"/>
                  </a:cubicBezTo>
                  <a:cubicBezTo>
                    <a:pt x="42131" y="42097"/>
                    <a:pt x="42131" y="42064"/>
                    <a:pt x="42131" y="42030"/>
                  </a:cubicBezTo>
                  <a:cubicBezTo>
                    <a:pt x="42131" y="42008"/>
                    <a:pt x="42131" y="41986"/>
                    <a:pt x="42131" y="41964"/>
                  </a:cubicBezTo>
                  <a:lnTo>
                    <a:pt x="42131" y="41830"/>
                  </a:lnTo>
                  <a:cubicBezTo>
                    <a:pt x="42131" y="41797"/>
                    <a:pt x="42131" y="41764"/>
                    <a:pt x="42131" y="41730"/>
                  </a:cubicBezTo>
                  <a:lnTo>
                    <a:pt x="42131" y="41697"/>
                  </a:lnTo>
                  <a:lnTo>
                    <a:pt x="42131" y="41663"/>
                  </a:lnTo>
                  <a:lnTo>
                    <a:pt x="42131" y="41630"/>
                  </a:lnTo>
                  <a:cubicBezTo>
                    <a:pt x="42131" y="41597"/>
                    <a:pt x="42131" y="41597"/>
                    <a:pt x="42131" y="41597"/>
                  </a:cubicBezTo>
                  <a:lnTo>
                    <a:pt x="42131" y="41563"/>
                  </a:lnTo>
                  <a:cubicBezTo>
                    <a:pt x="42131" y="41563"/>
                    <a:pt x="42131" y="41530"/>
                    <a:pt x="42131" y="41530"/>
                  </a:cubicBezTo>
                  <a:cubicBezTo>
                    <a:pt x="42131" y="41497"/>
                    <a:pt x="42131" y="41497"/>
                    <a:pt x="42131" y="41463"/>
                  </a:cubicBezTo>
                  <a:cubicBezTo>
                    <a:pt x="42131" y="41430"/>
                    <a:pt x="42131" y="41397"/>
                    <a:pt x="42131" y="41397"/>
                  </a:cubicBezTo>
                  <a:cubicBezTo>
                    <a:pt x="42164" y="41263"/>
                    <a:pt x="42164" y="41130"/>
                    <a:pt x="42198" y="40996"/>
                  </a:cubicBezTo>
                  <a:cubicBezTo>
                    <a:pt x="42198" y="40988"/>
                    <a:pt x="42198" y="40980"/>
                    <a:pt x="42198" y="40963"/>
                  </a:cubicBezTo>
                  <a:cubicBezTo>
                    <a:pt x="42198" y="40963"/>
                    <a:pt x="42198" y="40930"/>
                    <a:pt x="42198" y="40930"/>
                  </a:cubicBezTo>
                  <a:lnTo>
                    <a:pt x="42231" y="40863"/>
                  </a:lnTo>
                  <a:cubicBezTo>
                    <a:pt x="42264" y="40696"/>
                    <a:pt x="42331" y="40563"/>
                    <a:pt x="42398" y="40396"/>
                  </a:cubicBezTo>
                  <a:cubicBezTo>
                    <a:pt x="42398" y="40363"/>
                    <a:pt x="42398" y="40363"/>
                    <a:pt x="42431" y="40329"/>
                  </a:cubicBezTo>
                  <a:cubicBezTo>
                    <a:pt x="42431" y="40329"/>
                    <a:pt x="42431" y="40296"/>
                    <a:pt x="42431" y="40296"/>
                  </a:cubicBezTo>
                  <a:cubicBezTo>
                    <a:pt x="42431" y="40262"/>
                    <a:pt x="42465" y="40262"/>
                    <a:pt x="42465" y="40229"/>
                  </a:cubicBezTo>
                  <a:cubicBezTo>
                    <a:pt x="42465" y="40229"/>
                    <a:pt x="42465" y="40196"/>
                    <a:pt x="42465" y="40196"/>
                  </a:cubicBezTo>
                  <a:cubicBezTo>
                    <a:pt x="42498" y="40162"/>
                    <a:pt x="42531" y="40129"/>
                    <a:pt x="42565" y="40062"/>
                  </a:cubicBezTo>
                  <a:lnTo>
                    <a:pt x="42565" y="40062"/>
                  </a:lnTo>
                  <a:cubicBezTo>
                    <a:pt x="42431" y="40830"/>
                    <a:pt x="42531" y="41597"/>
                    <a:pt x="42765" y="42297"/>
                  </a:cubicBezTo>
                  <a:cubicBezTo>
                    <a:pt x="43265" y="43865"/>
                    <a:pt x="44299" y="45233"/>
                    <a:pt x="45167" y="46667"/>
                  </a:cubicBezTo>
                  <a:cubicBezTo>
                    <a:pt x="45600" y="45733"/>
                    <a:pt x="46034" y="44799"/>
                    <a:pt x="46501" y="43865"/>
                  </a:cubicBezTo>
                  <a:cubicBezTo>
                    <a:pt x="47935" y="41297"/>
                    <a:pt x="49136" y="38595"/>
                    <a:pt x="50437" y="35959"/>
                  </a:cubicBezTo>
                  <a:cubicBezTo>
                    <a:pt x="49503" y="35292"/>
                    <a:pt x="48469" y="34725"/>
                    <a:pt x="47535" y="34058"/>
                  </a:cubicBezTo>
                  <a:cubicBezTo>
                    <a:pt x="46634" y="33391"/>
                    <a:pt x="45667" y="32824"/>
                    <a:pt x="44566" y="32657"/>
                  </a:cubicBezTo>
                  <a:cubicBezTo>
                    <a:pt x="44138" y="32582"/>
                    <a:pt x="43669" y="32552"/>
                    <a:pt x="43172" y="32552"/>
                  </a:cubicBezTo>
                  <a:cubicBezTo>
                    <a:pt x="42120" y="32552"/>
                    <a:pt x="40941" y="32688"/>
                    <a:pt x="39763" y="32824"/>
                  </a:cubicBezTo>
                  <a:cubicBezTo>
                    <a:pt x="38547" y="32963"/>
                    <a:pt x="37314" y="33103"/>
                    <a:pt x="36166" y="33103"/>
                  </a:cubicBezTo>
                  <a:cubicBezTo>
                    <a:pt x="33470" y="33103"/>
                    <a:pt x="31244" y="32333"/>
                    <a:pt x="30823" y="28988"/>
                  </a:cubicBezTo>
                  <a:cubicBezTo>
                    <a:pt x="30223" y="22950"/>
                    <a:pt x="31323" y="24651"/>
                    <a:pt x="26353" y="20682"/>
                  </a:cubicBezTo>
                  <a:cubicBezTo>
                    <a:pt x="26120" y="20515"/>
                    <a:pt x="25853" y="20348"/>
                    <a:pt x="25619" y="20148"/>
                  </a:cubicBezTo>
                  <a:cubicBezTo>
                    <a:pt x="24985" y="20882"/>
                    <a:pt x="24152" y="21349"/>
                    <a:pt x="23084" y="21416"/>
                  </a:cubicBezTo>
                  <a:lnTo>
                    <a:pt x="22851" y="21416"/>
                  </a:lnTo>
                  <a:cubicBezTo>
                    <a:pt x="22617" y="21382"/>
                    <a:pt x="22117" y="21316"/>
                    <a:pt x="21817" y="21149"/>
                  </a:cubicBezTo>
                  <a:cubicBezTo>
                    <a:pt x="21883" y="21149"/>
                    <a:pt x="21950" y="21149"/>
                    <a:pt x="22017" y="21115"/>
                  </a:cubicBezTo>
                  <a:cubicBezTo>
                    <a:pt x="22183" y="21115"/>
                    <a:pt x="22350" y="21115"/>
                    <a:pt x="22484" y="21082"/>
                  </a:cubicBezTo>
                  <a:cubicBezTo>
                    <a:pt x="22617" y="21049"/>
                    <a:pt x="22717" y="21015"/>
                    <a:pt x="22817" y="20982"/>
                  </a:cubicBezTo>
                  <a:cubicBezTo>
                    <a:pt x="22984" y="20949"/>
                    <a:pt x="23151" y="20915"/>
                    <a:pt x="23318" y="20882"/>
                  </a:cubicBezTo>
                  <a:cubicBezTo>
                    <a:pt x="23451" y="20815"/>
                    <a:pt x="23584" y="20782"/>
                    <a:pt x="23718" y="20715"/>
                  </a:cubicBezTo>
                  <a:cubicBezTo>
                    <a:pt x="24619" y="20482"/>
                    <a:pt x="25419" y="19748"/>
                    <a:pt x="25786" y="18914"/>
                  </a:cubicBezTo>
                  <a:cubicBezTo>
                    <a:pt x="26653" y="16779"/>
                    <a:pt x="27220" y="13477"/>
                    <a:pt x="24919" y="12042"/>
                  </a:cubicBezTo>
                  <a:cubicBezTo>
                    <a:pt x="24470" y="11838"/>
                    <a:pt x="24017" y="11746"/>
                    <a:pt x="23572" y="11746"/>
                  </a:cubicBezTo>
                  <a:cubicBezTo>
                    <a:pt x="21835" y="11746"/>
                    <a:pt x="20225" y="13144"/>
                    <a:pt x="19482" y="14711"/>
                  </a:cubicBezTo>
                  <a:cubicBezTo>
                    <a:pt x="19448" y="14744"/>
                    <a:pt x="19448" y="14744"/>
                    <a:pt x="19448" y="14778"/>
                  </a:cubicBezTo>
                  <a:cubicBezTo>
                    <a:pt x="19315" y="14577"/>
                    <a:pt x="19215" y="14377"/>
                    <a:pt x="19148" y="14144"/>
                  </a:cubicBezTo>
                  <a:lnTo>
                    <a:pt x="19115" y="14144"/>
                  </a:lnTo>
                  <a:lnTo>
                    <a:pt x="19115" y="14110"/>
                  </a:lnTo>
                  <a:cubicBezTo>
                    <a:pt x="19048" y="13977"/>
                    <a:pt x="19015" y="13844"/>
                    <a:pt x="18981" y="13710"/>
                  </a:cubicBezTo>
                  <a:lnTo>
                    <a:pt x="18914" y="13510"/>
                  </a:lnTo>
                  <a:cubicBezTo>
                    <a:pt x="18681" y="12376"/>
                    <a:pt x="18581" y="11242"/>
                    <a:pt x="18481" y="10074"/>
                  </a:cubicBezTo>
                  <a:cubicBezTo>
                    <a:pt x="18181" y="9073"/>
                    <a:pt x="17380" y="8373"/>
                    <a:pt x="16479" y="7939"/>
                  </a:cubicBezTo>
                  <a:cubicBezTo>
                    <a:pt x="15579" y="7639"/>
                    <a:pt x="14678" y="7472"/>
                    <a:pt x="14011" y="6772"/>
                  </a:cubicBezTo>
                  <a:cubicBezTo>
                    <a:pt x="13210" y="6071"/>
                    <a:pt x="12810" y="5004"/>
                    <a:pt x="12877" y="3970"/>
                  </a:cubicBezTo>
                  <a:cubicBezTo>
                    <a:pt x="12910" y="3169"/>
                    <a:pt x="13010" y="2235"/>
                    <a:pt x="12343" y="1668"/>
                  </a:cubicBezTo>
                  <a:cubicBezTo>
                    <a:pt x="11609" y="968"/>
                    <a:pt x="10609" y="701"/>
                    <a:pt x="9808" y="100"/>
                  </a:cubicBezTo>
                  <a:cubicBezTo>
                    <a:pt x="9775" y="67"/>
                    <a:pt x="9741" y="34"/>
                    <a:pt x="9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261;p53">
              <a:extLst>
                <a:ext uri="{FF2B5EF4-FFF2-40B4-BE49-F238E27FC236}">
                  <a16:creationId xmlns:a16="http://schemas.microsoft.com/office/drawing/2014/main" id="{8BE2972D-89CA-0797-6507-7E376BEF6438}"/>
                </a:ext>
              </a:extLst>
            </p:cNvPr>
            <p:cNvSpPr/>
            <p:nvPr/>
          </p:nvSpPr>
          <p:spPr>
            <a:xfrm>
              <a:off x="5178025" y="827000"/>
              <a:ext cx="603800" cy="956825"/>
            </a:xfrm>
            <a:custGeom>
              <a:avLst/>
              <a:gdLst/>
              <a:ahLst/>
              <a:cxnLst/>
              <a:rect l="l" t="t" r="r" b="b"/>
              <a:pathLst>
                <a:path w="24152" h="38273" extrusionOk="0">
                  <a:moveTo>
                    <a:pt x="11943" y="11904"/>
                  </a:moveTo>
                  <a:lnTo>
                    <a:pt x="11943" y="11904"/>
                  </a:lnTo>
                  <a:cubicBezTo>
                    <a:pt x="12009" y="12004"/>
                    <a:pt x="12110" y="12071"/>
                    <a:pt x="12210" y="12137"/>
                  </a:cubicBezTo>
                  <a:cubicBezTo>
                    <a:pt x="12310" y="12237"/>
                    <a:pt x="12410" y="12337"/>
                    <a:pt x="12543" y="12437"/>
                  </a:cubicBezTo>
                  <a:cubicBezTo>
                    <a:pt x="12643" y="12504"/>
                    <a:pt x="12743" y="12604"/>
                    <a:pt x="12843" y="12671"/>
                  </a:cubicBezTo>
                  <a:cubicBezTo>
                    <a:pt x="12843" y="12671"/>
                    <a:pt x="12843" y="12704"/>
                    <a:pt x="12843" y="12704"/>
                  </a:cubicBezTo>
                  <a:cubicBezTo>
                    <a:pt x="12943" y="12771"/>
                    <a:pt x="13010" y="12871"/>
                    <a:pt x="13110" y="12971"/>
                  </a:cubicBezTo>
                  <a:cubicBezTo>
                    <a:pt x="13144" y="13038"/>
                    <a:pt x="13210" y="13105"/>
                    <a:pt x="13277" y="13205"/>
                  </a:cubicBezTo>
                  <a:lnTo>
                    <a:pt x="13410" y="13405"/>
                  </a:lnTo>
                  <a:cubicBezTo>
                    <a:pt x="13477" y="13538"/>
                    <a:pt x="13544" y="13672"/>
                    <a:pt x="13611" y="13805"/>
                  </a:cubicBezTo>
                  <a:cubicBezTo>
                    <a:pt x="13677" y="13939"/>
                    <a:pt x="13744" y="14072"/>
                    <a:pt x="13811" y="14239"/>
                  </a:cubicBezTo>
                  <a:cubicBezTo>
                    <a:pt x="13877" y="14372"/>
                    <a:pt x="13911" y="14539"/>
                    <a:pt x="13978" y="14706"/>
                  </a:cubicBezTo>
                  <a:cubicBezTo>
                    <a:pt x="13978" y="14739"/>
                    <a:pt x="14011" y="14772"/>
                    <a:pt x="14011" y="14806"/>
                  </a:cubicBezTo>
                  <a:cubicBezTo>
                    <a:pt x="14111" y="15306"/>
                    <a:pt x="14144" y="15807"/>
                    <a:pt x="14211" y="16340"/>
                  </a:cubicBezTo>
                  <a:cubicBezTo>
                    <a:pt x="14211" y="16374"/>
                    <a:pt x="14211" y="16440"/>
                    <a:pt x="14244" y="16474"/>
                  </a:cubicBezTo>
                  <a:cubicBezTo>
                    <a:pt x="14378" y="17641"/>
                    <a:pt x="14578" y="18742"/>
                    <a:pt x="15312" y="19676"/>
                  </a:cubicBezTo>
                  <a:cubicBezTo>
                    <a:pt x="16146" y="20643"/>
                    <a:pt x="17413" y="21110"/>
                    <a:pt x="18247" y="22111"/>
                  </a:cubicBezTo>
                  <a:cubicBezTo>
                    <a:pt x="20215" y="24179"/>
                    <a:pt x="20849" y="27115"/>
                    <a:pt x="20849" y="29883"/>
                  </a:cubicBezTo>
                  <a:cubicBezTo>
                    <a:pt x="20716" y="29416"/>
                    <a:pt x="20616" y="28916"/>
                    <a:pt x="20482" y="28416"/>
                  </a:cubicBezTo>
                  <a:cubicBezTo>
                    <a:pt x="20315" y="27748"/>
                    <a:pt x="20182" y="27081"/>
                    <a:pt x="19915" y="26447"/>
                  </a:cubicBezTo>
                  <a:cubicBezTo>
                    <a:pt x="19882" y="26281"/>
                    <a:pt x="19815" y="26147"/>
                    <a:pt x="19748" y="25980"/>
                  </a:cubicBezTo>
                  <a:cubicBezTo>
                    <a:pt x="19315" y="24479"/>
                    <a:pt x="18547" y="23112"/>
                    <a:pt x="17347" y="22044"/>
                  </a:cubicBezTo>
                  <a:cubicBezTo>
                    <a:pt x="15812" y="20843"/>
                    <a:pt x="14078" y="19876"/>
                    <a:pt x="13844" y="17708"/>
                  </a:cubicBezTo>
                  <a:cubicBezTo>
                    <a:pt x="13511" y="15706"/>
                    <a:pt x="13611" y="13538"/>
                    <a:pt x="12043" y="12071"/>
                  </a:cubicBezTo>
                  <a:cubicBezTo>
                    <a:pt x="12009" y="12037"/>
                    <a:pt x="11976" y="11970"/>
                    <a:pt x="11943" y="11904"/>
                  </a:cubicBezTo>
                  <a:close/>
                  <a:moveTo>
                    <a:pt x="1993" y="1"/>
                  </a:moveTo>
                  <a:cubicBezTo>
                    <a:pt x="1341" y="1"/>
                    <a:pt x="655" y="239"/>
                    <a:pt x="1" y="762"/>
                  </a:cubicBezTo>
                  <a:cubicBezTo>
                    <a:pt x="535" y="1163"/>
                    <a:pt x="1002" y="1663"/>
                    <a:pt x="1435" y="2097"/>
                  </a:cubicBezTo>
                  <a:cubicBezTo>
                    <a:pt x="1936" y="2497"/>
                    <a:pt x="2569" y="2764"/>
                    <a:pt x="2970" y="3298"/>
                  </a:cubicBezTo>
                  <a:cubicBezTo>
                    <a:pt x="4571" y="5032"/>
                    <a:pt x="4371" y="7601"/>
                    <a:pt x="5371" y="9602"/>
                  </a:cubicBezTo>
                  <a:cubicBezTo>
                    <a:pt x="5872" y="10503"/>
                    <a:pt x="6806" y="11003"/>
                    <a:pt x="7606" y="11604"/>
                  </a:cubicBezTo>
                  <a:cubicBezTo>
                    <a:pt x="9141" y="12571"/>
                    <a:pt x="9741" y="14372"/>
                    <a:pt x="9641" y="16107"/>
                  </a:cubicBezTo>
                  <a:cubicBezTo>
                    <a:pt x="9641" y="16540"/>
                    <a:pt x="9641" y="16907"/>
                    <a:pt x="9741" y="17308"/>
                  </a:cubicBezTo>
                  <a:cubicBezTo>
                    <a:pt x="9775" y="17374"/>
                    <a:pt x="9741" y="17441"/>
                    <a:pt x="9741" y="17474"/>
                  </a:cubicBezTo>
                  <a:cubicBezTo>
                    <a:pt x="10208" y="17808"/>
                    <a:pt x="10642" y="18275"/>
                    <a:pt x="10875" y="18909"/>
                  </a:cubicBezTo>
                  <a:cubicBezTo>
                    <a:pt x="11109" y="19509"/>
                    <a:pt x="11276" y="20210"/>
                    <a:pt x="11309" y="20944"/>
                  </a:cubicBezTo>
                  <a:cubicBezTo>
                    <a:pt x="11342" y="20977"/>
                    <a:pt x="11376" y="21044"/>
                    <a:pt x="11376" y="21110"/>
                  </a:cubicBezTo>
                  <a:cubicBezTo>
                    <a:pt x="12110" y="22378"/>
                    <a:pt x="13344" y="23045"/>
                    <a:pt x="14545" y="23712"/>
                  </a:cubicBezTo>
                  <a:cubicBezTo>
                    <a:pt x="16146" y="24579"/>
                    <a:pt x="17613" y="25814"/>
                    <a:pt x="18114" y="27615"/>
                  </a:cubicBezTo>
                  <a:cubicBezTo>
                    <a:pt x="18447" y="28482"/>
                    <a:pt x="18414" y="29416"/>
                    <a:pt x="18481" y="30317"/>
                  </a:cubicBezTo>
                  <a:cubicBezTo>
                    <a:pt x="18381" y="30017"/>
                    <a:pt x="18314" y="29683"/>
                    <a:pt x="18247" y="29383"/>
                  </a:cubicBezTo>
                  <a:cubicBezTo>
                    <a:pt x="18147" y="28849"/>
                    <a:pt x="18014" y="28282"/>
                    <a:pt x="17780" y="27782"/>
                  </a:cubicBezTo>
                  <a:cubicBezTo>
                    <a:pt x="17680" y="27548"/>
                    <a:pt x="17547" y="27348"/>
                    <a:pt x="17413" y="27115"/>
                  </a:cubicBezTo>
                  <a:cubicBezTo>
                    <a:pt x="17347" y="27048"/>
                    <a:pt x="17313" y="26981"/>
                    <a:pt x="17280" y="26948"/>
                  </a:cubicBezTo>
                  <a:cubicBezTo>
                    <a:pt x="17247" y="26914"/>
                    <a:pt x="17247" y="26914"/>
                    <a:pt x="17213" y="26881"/>
                  </a:cubicBezTo>
                  <a:cubicBezTo>
                    <a:pt x="15946" y="24446"/>
                    <a:pt x="12910" y="24146"/>
                    <a:pt x="11309" y="21911"/>
                  </a:cubicBezTo>
                  <a:cubicBezTo>
                    <a:pt x="11209" y="23178"/>
                    <a:pt x="10842" y="24413"/>
                    <a:pt x="10208" y="25413"/>
                  </a:cubicBezTo>
                  <a:cubicBezTo>
                    <a:pt x="10809" y="25914"/>
                    <a:pt x="11509" y="26381"/>
                    <a:pt x="12110" y="26881"/>
                  </a:cubicBezTo>
                  <a:cubicBezTo>
                    <a:pt x="17080" y="30250"/>
                    <a:pt x="14545" y="31184"/>
                    <a:pt x="15879" y="35888"/>
                  </a:cubicBezTo>
                  <a:cubicBezTo>
                    <a:pt x="16413" y="37255"/>
                    <a:pt x="17480" y="37889"/>
                    <a:pt x="18814" y="38122"/>
                  </a:cubicBezTo>
                  <a:cubicBezTo>
                    <a:pt x="18347" y="36455"/>
                    <a:pt x="18381" y="34653"/>
                    <a:pt x="18314" y="32919"/>
                  </a:cubicBezTo>
                  <a:cubicBezTo>
                    <a:pt x="18314" y="32885"/>
                    <a:pt x="18347" y="32852"/>
                    <a:pt x="18347" y="32819"/>
                  </a:cubicBezTo>
                  <a:cubicBezTo>
                    <a:pt x="18347" y="32819"/>
                    <a:pt x="18347" y="32852"/>
                    <a:pt x="18347" y="32852"/>
                  </a:cubicBezTo>
                  <a:cubicBezTo>
                    <a:pt x="18414" y="32985"/>
                    <a:pt x="18447" y="33152"/>
                    <a:pt x="18481" y="33286"/>
                  </a:cubicBezTo>
                  <a:cubicBezTo>
                    <a:pt x="18481" y="33286"/>
                    <a:pt x="18481" y="33286"/>
                    <a:pt x="18481" y="33319"/>
                  </a:cubicBezTo>
                  <a:cubicBezTo>
                    <a:pt x="18547" y="33519"/>
                    <a:pt x="18581" y="33686"/>
                    <a:pt x="18614" y="33886"/>
                  </a:cubicBezTo>
                  <a:cubicBezTo>
                    <a:pt x="18681" y="34186"/>
                    <a:pt x="18748" y="34487"/>
                    <a:pt x="18814" y="34753"/>
                  </a:cubicBezTo>
                  <a:cubicBezTo>
                    <a:pt x="18881" y="35120"/>
                    <a:pt x="18914" y="35487"/>
                    <a:pt x="18981" y="35821"/>
                  </a:cubicBezTo>
                  <a:lnTo>
                    <a:pt x="19014" y="36121"/>
                  </a:lnTo>
                  <a:cubicBezTo>
                    <a:pt x="19081" y="36855"/>
                    <a:pt x="19148" y="37522"/>
                    <a:pt x="19315" y="38223"/>
                  </a:cubicBezTo>
                  <a:cubicBezTo>
                    <a:pt x="19698" y="38256"/>
                    <a:pt x="20082" y="38273"/>
                    <a:pt x="20470" y="38273"/>
                  </a:cubicBezTo>
                  <a:cubicBezTo>
                    <a:pt x="20857" y="38273"/>
                    <a:pt x="21249" y="38256"/>
                    <a:pt x="21650" y="38223"/>
                  </a:cubicBezTo>
                  <a:cubicBezTo>
                    <a:pt x="21416" y="37055"/>
                    <a:pt x="21349" y="35888"/>
                    <a:pt x="21216" y="34720"/>
                  </a:cubicBezTo>
                  <a:cubicBezTo>
                    <a:pt x="21216" y="34587"/>
                    <a:pt x="21216" y="34487"/>
                    <a:pt x="21216" y="34353"/>
                  </a:cubicBezTo>
                  <a:lnTo>
                    <a:pt x="21216" y="34286"/>
                  </a:lnTo>
                  <a:lnTo>
                    <a:pt x="21216" y="34253"/>
                  </a:lnTo>
                  <a:lnTo>
                    <a:pt x="21216" y="33519"/>
                  </a:lnTo>
                  <a:cubicBezTo>
                    <a:pt x="21216" y="33386"/>
                    <a:pt x="21216" y="33252"/>
                    <a:pt x="21216" y="33119"/>
                  </a:cubicBezTo>
                  <a:cubicBezTo>
                    <a:pt x="21249" y="33252"/>
                    <a:pt x="21283" y="33386"/>
                    <a:pt x="21316" y="33519"/>
                  </a:cubicBezTo>
                  <a:cubicBezTo>
                    <a:pt x="21383" y="33686"/>
                    <a:pt x="21416" y="33886"/>
                    <a:pt x="21450" y="34086"/>
                  </a:cubicBezTo>
                  <a:cubicBezTo>
                    <a:pt x="21483" y="34286"/>
                    <a:pt x="21516" y="34453"/>
                    <a:pt x="21583" y="34620"/>
                  </a:cubicBezTo>
                  <a:cubicBezTo>
                    <a:pt x="21616" y="34820"/>
                    <a:pt x="21683" y="35020"/>
                    <a:pt x="21716" y="35220"/>
                  </a:cubicBezTo>
                  <a:cubicBezTo>
                    <a:pt x="21783" y="35387"/>
                    <a:pt x="21816" y="35554"/>
                    <a:pt x="21883" y="35754"/>
                  </a:cubicBezTo>
                  <a:cubicBezTo>
                    <a:pt x="21883" y="35754"/>
                    <a:pt x="21883" y="35787"/>
                    <a:pt x="21883" y="35821"/>
                  </a:cubicBezTo>
                  <a:cubicBezTo>
                    <a:pt x="21917" y="36188"/>
                    <a:pt x="21983" y="36588"/>
                    <a:pt x="22017" y="36955"/>
                  </a:cubicBezTo>
                  <a:cubicBezTo>
                    <a:pt x="22083" y="37322"/>
                    <a:pt x="22150" y="37722"/>
                    <a:pt x="22217" y="38089"/>
                  </a:cubicBezTo>
                  <a:cubicBezTo>
                    <a:pt x="22217" y="38122"/>
                    <a:pt x="22217" y="38122"/>
                    <a:pt x="22217" y="38156"/>
                  </a:cubicBezTo>
                  <a:cubicBezTo>
                    <a:pt x="22684" y="38089"/>
                    <a:pt x="23151" y="38056"/>
                    <a:pt x="23584" y="37989"/>
                  </a:cubicBezTo>
                  <a:cubicBezTo>
                    <a:pt x="23785" y="37956"/>
                    <a:pt x="23985" y="37956"/>
                    <a:pt x="24151" y="37922"/>
                  </a:cubicBezTo>
                  <a:cubicBezTo>
                    <a:pt x="24085" y="35921"/>
                    <a:pt x="23651" y="33953"/>
                    <a:pt x="23251" y="31985"/>
                  </a:cubicBezTo>
                  <a:cubicBezTo>
                    <a:pt x="22784" y="28382"/>
                    <a:pt x="23584" y="24279"/>
                    <a:pt x="21016" y="21277"/>
                  </a:cubicBezTo>
                  <a:cubicBezTo>
                    <a:pt x="20215" y="20310"/>
                    <a:pt x="19115" y="19643"/>
                    <a:pt x="18214" y="18742"/>
                  </a:cubicBezTo>
                  <a:cubicBezTo>
                    <a:pt x="16946" y="17541"/>
                    <a:pt x="16646" y="15773"/>
                    <a:pt x="16279" y="14172"/>
                  </a:cubicBezTo>
                  <a:cubicBezTo>
                    <a:pt x="16012" y="13205"/>
                    <a:pt x="15412" y="12437"/>
                    <a:pt x="14845" y="11670"/>
                  </a:cubicBezTo>
                  <a:cubicBezTo>
                    <a:pt x="12410" y="8801"/>
                    <a:pt x="14411" y="2430"/>
                    <a:pt x="9808" y="1630"/>
                  </a:cubicBezTo>
                  <a:cubicBezTo>
                    <a:pt x="9748" y="1623"/>
                    <a:pt x="9690" y="1619"/>
                    <a:pt x="9634" y="1619"/>
                  </a:cubicBezTo>
                  <a:cubicBezTo>
                    <a:pt x="9163" y="1619"/>
                    <a:pt x="8831" y="1855"/>
                    <a:pt x="8474" y="2063"/>
                  </a:cubicBezTo>
                  <a:cubicBezTo>
                    <a:pt x="9274" y="3464"/>
                    <a:pt x="9274" y="5065"/>
                    <a:pt x="9541" y="6633"/>
                  </a:cubicBezTo>
                  <a:cubicBezTo>
                    <a:pt x="9541" y="6633"/>
                    <a:pt x="9541" y="6667"/>
                    <a:pt x="9541" y="6700"/>
                  </a:cubicBezTo>
                  <a:cubicBezTo>
                    <a:pt x="9541" y="6767"/>
                    <a:pt x="9541" y="6833"/>
                    <a:pt x="9541" y="6933"/>
                  </a:cubicBezTo>
                  <a:cubicBezTo>
                    <a:pt x="9541" y="7034"/>
                    <a:pt x="9574" y="7134"/>
                    <a:pt x="9574" y="7267"/>
                  </a:cubicBezTo>
                  <a:cubicBezTo>
                    <a:pt x="9608" y="7534"/>
                    <a:pt x="9641" y="7801"/>
                    <a:pt x="9674" y="8068"/>
                  </a:cubicBezTo>
                  <a:cubicBezTo>
                    <a:pt x="9708" y="8234"/>
                    <a:pt x="9741" y="8401"/>
                    <a:pt x="9775" y="8535"/>
                  </a:cubicBezTo>
                  <a:cubicBezTo>
                    <a:pt x="9808" y="8668"/>
                    <a:pt x="9841" y="8801"/>
                    <a:pt x="9908" y="8935"/>
                  </a:cubicBezTo>
                  <a:cubicBezTo>
                    <a:pt x="9941" y="9068"/>
                    <a:pt x="10008" y="9202"/>
                    <a:pt x="10075" y="9369"/>
                  </a:cubicBezTo>
                  <a:cubicBezTo>
                    <a:pt x="10108" y="9469"/>
                    <a:pt x="10175" y="9602"/>
                    <a:pt x="10242" y="9702"/>
                  </a:cubicBezTo>
                  <a:cubicBezTo>
                    <a:pt x="10208" y="9669"/>
                    <a:pt x="10208" y="9669"/>
                    <a:pt x="10175" y="9669"/>
                  </a:cubicBezTo>
                  <a:cubicBezTo>
                    <a:pt x="8073" y="7467"/>
                    <a:pt x="9508" y="3765"/>
                    <a:pt x="7406" y="1596"/>
                  </a:cubicBezTo>
                  <a:cubicBezTo>
                    <a:pt x="6898" y="1113"/>
                    <a:pt x="6215" y="699"/>
                    <a:pt x="5534" y="699"/>
                  </a:cubicBezTo>
                  <a:cubicBezTo>
                    <a:pt x="5276" y="699"/>
                    <a:pt x="5019" y="758"/>
                    <a:pt x="4771" y="896"/>
                  </a:cubicBezTo>
                  <a:cubicBezTo>
                    <a:pt x="5271" y="1596"/>
                    <a:pt x="5772" y="2497"/>
                    <a:pt x="5572" y="2897"/>
                  </a:cubicBezTo>
                  <a:cubicBezTo>
                    <a:pt x="5471" y="2730"/>
                    <a:pt x="5371" y="2597"/>
                    <a:pt x="5271" y="2430"/>
                  </a:cubicBezTo>
                  <a:cubicBezTo>
                    <a:pt x="5271" y="2430"/>
                    <a:pt x="5271" y="2430"/>
                    <a:pt x="5238" y="2397"/>
                  </a:cubicBezTo>
                  <a:cubicBezTo>
                    <a:pt x="5138" y="2230"/>
                    <a:pt x="5038" y="2030"/>
                    <a:pt x="4904" y="1863"/>
                  </a:cubicBezTo>
                  <a:cubicBezTo>
                    <a:pt x="4771" y="1696"/>
                    <a:pt x="4638" y="1530"/>
                    <a:pt x="4504" y="1396"/>
                  </a:cubicBezTo>
                  <a:cubicBezTo>
                    <a:pt x="4437" y="1329"/>
                    <a:pt x="4371" y="1263"/>
                    <a:pt x="4304" y="1196"/>
                  </a:cubicBezTo>
                  <a:cubicBezTo>
                    <a:pt x="4271" y="1163"/>
                    <a:pt x="4237" y="1129"/>
                    <a:pt x="4204" y="1096"/>
                  </a:cubicBezTo>
                  <a:cubicBezTo>
                    <a:pt x="3621" y="400"/>
                    <a:pt x="2836" y="1"/>
                    <a:pt x="19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262;p53">
              <a:extLst>
                <a:ext uri="{FF2B5EF4-FFF2-40B4-BE49-F238E27FC236}">
                  <a16:creationId xmlns:a16="http://schemas.microsoft.com/office/drawing/2014/main" id="{AB88875F-8B6B-3AB6-C9E7-410351033A98}"/>
                </a:ext>
              </a:extLst>
            </p:cNvPr>
            <p:cNvSpPr/>
            <p:nvPr/>
          </p:nvSpPr>
          <p:spPr>
            <a:xfrm>
              <a:off x="5505775" y="916550"/>
              <a:ext cx="343600" cy="856850"/>
            </a:xfrm>
            <a:custGeom>
              <a:avLst/>
              <a:gdLst/>
              <a:ahLst/>
              <a:cxnLst/>
              <a:rect l="l" t="t" r="r" b="b"/>
              <a:pathLst>
                <a:path w="13744" h="34274" extrusionOk="0">
                  <a:moveTo>
                    <a:pt x="232" y="0"/>
                  </a:moveTo>
                  <a:cubicBezTo>
                    <a:pt x="156" y="0"/>
                    <a:pt x="78" y="5"/>
                    <a:pt x="0" y="16"/>
                  </a:cubicBezTo>
                  <a:cubicBezTo>
                    <a:pt x="901" y="2251"/>
                    <a:pt x="701" y="5386"/>
                    <a:pt x="1935" y="7354"/>
                  </a:cubicBezTo>
                  <a:cubicBezTo>
                    <a:pt x="2469" y="8155"/>
                    <a:pt x="3136" y="8889"/>
                    <a:pt x="3503" y="9756"/>
                  </a:cubicBezTo>
                  <a:cubicBezTo>
                    <a:pt x="4137" y="11557"/>
                    <a:pt x="4203" y="13659"/>
                    <a:pt x="5738" y="14960"/>
                  </a:cubicBezTo>
                  <a:cubicBezTo>
                    <a:pt x="10341" y="18162"/>
                    <a:pt x="10641" y="21831"/>
                    <a:pt x="10574" y="27035"/>
                  </a:cubicBezTo>
                  <a:cubicBezTo>
                    <a:pt x="10508" y="27936"/>
                    <a:pt x="11775" y="32572"/>
                    <a:pt x="11642" y="34274"/>
                  </a:cubicBezTo>
                  <a:cubicBezTo>
                    <a:pt x="12042" y="34240"/>
                    <a:pt x="12376" y="34207"/>
                    <a:pt x="12709" y="34174"/>
                  </a:cubicBezTo>
                  <a:cubicBezTo>
                    <a:pt x="13043" y="34140"/>
                    <a:pt x="13410" y="34107"/>
                    <a:pt x="13743" y="34107"/>
                  </a:cubicBezTo>
                  <a:cubicBezTo>
                    <a:pt x="13543" y="32439"/>
                    <a:pt x="13043" y="30804"/>
                    <a:pt x="12876" y="29137"/>
                  </a:cubicBezTo>
                  <a:cubicBezTo>
                    <a:pt x="13076" y="21331"/>
                    <a:pt x="12509" y="19797"/>
                    <a:pt x="7506" y="13759"/>
                  </a:cubicBezTo>
                  <a:cubicBezTo>
                    <a:pt x="6572" y="12558"/>
                    <a:pt x="6572" y="10990"/>
                    <a:pt x="6171" y="9589"/>
                  </a:cubicBezTo>
                  <a:cubicBezTo>
                    <a:pt x="5804" y="8188"/>
                    <a:pt x="4870" y="7088"/>
                    <a:pt x="4237" y="5820"/>
                  </a:cubicBezTo>
                  <a:cubicBezTo>
                    <a:pt x="3670" y="4586"/>
                    <a:pt x="3603" y="3151"/>
                    <a:pt x="2869" y="2017"/>
                  </a:cubicBezTo>
                  <a:cubicBezTo>
                    <a:pt x="2275" y="1111"/>
                    <a:pt x="1360" y="0"/>
                    <a:pt x="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263;p53">
              <a:extLst>
                <a:ext uri="{FF2B5EF4-FFF2-40B4-BE49-F238E27FC236}">
                  <a16:creationId xmlns:a16="http://schemas.microsoft.com/office/drawing/2014/main" id="{7151DA22-01CA-27CE-4E0C-41CBA165E799}"/>
                </a:ext>
              </a:extLst>
            </p:cNvPr>
            <p:cNvSpPr/>
            <p:nvPr/>
          </p:nvSpPr>
          <p:spPr>
            <a:xfrm>
              <a:off x="5031275" y="845975"/>
              <a:ext cx="376950" cy="461250"/>
            </a:xfrm>
            <a:custGeom>
              <a:avLst/>
              <a:gdLst/>
              <a:ahLst/>
              <a:cxnLst/>
              <a:rect l="l" t="t" r="r" b="b"/>
              <a:pathLst>
                <a:path w="15078" h="18450" extrusionOk="0">
                  <a:moveTo>
                    <a:pt x="4292" y="0"/>
                  </a:moveTo>
                  <a:cubicBezTo>
                    <a:pt x="4020" y="0"/>
                    <a:pt x="3742" y="71"/>
                    <a:pt x="3469" y="237"/>
                  </a:cubicBezTo>
                  <a:cubicBezTo>
                    <a:pt x="2769" y="604"/>
                    <a:pt x="2168" y="1471"/>
                    <a:pt x="2435" y="2272"/>
                  </a:cubicBezTo>
                  <a:cubicBezTo>
                    <a:pt x="2502" y="2338"/>
                    <a:pt x="2535" y="2405"/>
                    <a:pt x="2535" y="2472"/>
                  </a:cubicBezTo>
                  <a:cubicBezTo>
                    <a:pt x="2935" y="2805"/>
                    <a:pt x="3302" y="3239"/>
                    <a:pt x="3736" y="3473"/>
                  </a:cubicBezTo>
                  <a:cubicBezTo>
                    <a:pt x="4770" y="3973"/>
                    <a:pt x="5971" y="4473"/>
                    <a:pt x="6471" y="5574"/>
                  </a:cubicBezTo>
                  <a:cubicBezTo>
                    <a:pt x="6471" y="5607"/>
                    <a:pt x="6471" y="5607"/>
                    <a:pt x="6505" y="5641"/>
                  </a:cubicBezTo>
                  <a:cubicBezTo>
                    <a:pt x="6538" y="5741"/>
                    <a:pt x="6571" y="5808"/>
                    <a:pt x="6605" y="5908"/>
                  </a:cubicBezTo>
                  <a:cubicBezTo>
                    <a:pt x="6905" y="7075"/>
                    <a:pt x="6772" y="8343"/>
                    <a:pt x="7372" y="9410"/>
                  </a:cubicBezTo>
                  <a:cubicBezTo>
                    <a:pt x="7239" y="9277"/>
                    <a:pt x="7138" y="9177"/>
                    <a:pt x="7005" y="9043"/>
                  </a:cubicBezTo>
                  <a:cubicBezTo>
                    <a:pt x="7005" y="9010"/>
                    <a:pt x="6972" y="9010"/>
                    <a:pt x="6972" y="8976"/>
                  </a:cubicBezTo>
                  <a:cubicBezTo>
                    <a:pt x="6972" y="8976"/>
                    <a:pt x="6938" y="8943"/>
                    <a:pt x="6938" y="8943"/>
                  </a:cubicBezTo>
                  <a:cubicBezTo>
                    <a:pt x="6938" y="8943"/>
                    <a:pt x="6938" y="8910"/>
                    <a:pt x="6938" y="8910"/>
                  </a:cubicBezTo>
                  <a:cubicBezTo>
                    <a:pt x="6905" y="8876"/>
                    <a:pt x="6905" y="8876"/>
                    <a:pt x="6872" y="8843"/>
                  </a:cubicBezTo>
                  <a:cubicBezTo>
                    <a:pt x="6738" y="8610"/>
                    <a:pt x="6605" y="8343"/>
                    <a:pt x="6505" y="8076"/>
                  </a:cubicBezTo>
                  <a:cubicBezTo>
                    <a:pt x="6505" y="8076"/>
                    <a:pt x="6505" y="8042"/>
                    <a:pt x="6505" y="8009"/>
                  </a:cubicBezTo>
                  <a:lnTo>
                    <a:pt x="6471" y="8009"/>
                  </a:lnTo>
                  <a:lnTo>
                    <a:pt x="6471" y="7976"/>
                  </a:lnTo>
                  <a:cubicBezTo>
                    <a:pt x="6405" y="7776"/>
                    <a:pt x="6338" y="7542"/>
                    <a:pt x="6271" y="7309"/>
                  </a:cubicBezTo>
                  <a:cubicBezTo>
                    <a:pt x="6171" y="6475"/>
                    <a:pt x="6004" y="5641"/>
                    <a:pt x="5371" y="5040"/>
                  </a:cubicBezTo>
                  <a:cubicBezTo>
                    <a:pt x="4336" y="4273"/>
                    <a:pt x="2969" y="3940"/>
                    <a:pt x="2135" y="2872"/>
                  </a:cubicBezTo>
                  <a:cubicBezTo>
                    <a:pt x="1943" y="2709"/>
                    <a:pt x="1732" y="2640"/>
                    <a:pt x="1519" y="2640"/>
                  </a:cubicBezTo>
                  <a:cubicBezTo>
                    <a:pt x="994" y="2640"/>
                    <a:pt x="462" y="3064"/>
                    <a:pt x="200" y="3539"/>
                  </a:cubicBezTo>
                  <a:cubicBezTo>
                    <a:pt x="33" y="3873"/>
                    <a:pt x="0" y="4373"/>
                    <a:pt x="300" y="4640"/>
                  </a:cubicBezTo>
                  <a:cubicBezTo>
                    <a:pt x="1368" y="5374"/>
                    <a:pt x="2869" y="5741"/>
                    <a:pt x="3402" y="7008"/>
                  </a:cubicBezTo>
                  <a:cubicBezTo>
                    <a:pt x="3703" y="7842"/>
                    <a:pt x="3469" y="8710"/>
                    <a:pt x="3569" y="9544"/>
                  </a:cubicBezTo>
                  <a:cubicBezTo>
                    <a:pt x="3669" y="10578"/>
                    <a:pt x="4437" y="11445"/>
                    <a:pt x="5337" y="11912"/>
                  </a:cubicBezTo>
                  <a:cubicBezTo>
                    <a:pt x="6972" y="12346"/>
                    <a:pt x="8740" y="13213"/>
                    <a:pt x="9140" y="15014"/>
                  </a:cubicBezTo>
                  <a:cubicBezTo>
                    <a:pt x="9273" y="15881"/>
                    <a:pt x="9273" y="16782"/>
                    <a:pt x="9440" y="17683"/>
                  </a:cubicBezTo>
                  <a:cubicBezTo>
                    <a:pt x="9440" y="17883"/>
                    <a:pt x="9540" y="18183"/>
                    <a:pt x="9607" y="18450"/>
                  </a:cubicBezTo>
                  <a:cubicBezTo>
                    <a:pt x="9940" y="18016"/>
                    <a:pt x="10341" y="17616"/>
                    <a:pt x="10474" y="17483"/>
                  </a:cubicBezTo>
                  <a:cubicBezTo>
                    <a:pt x="10741" y="17182"/>
                    <a:pt x="11075" y="16916"/>
                    <a:pt x="11442" y="16715"/>
                  </a:cubicBezTo>
                  <a:cubicBezTo>
                    <a:pt x="11241" y="15815"/>
                    <a:pt x="11175" y="14847"/>
                    <a:pt x="10874" y="13947"/>
                  </a:cubicBezTo>
                  <a:cubicBezTo>
                    <a:pt x="10841" y="13847"/>
                    <a:pt x="10774" y="13713"/>
                    <a:pt x="10741" y="13613"/>
                  </a:cubicBezTo>
                  <a:cubicBezTo>
                    <a:pt x="10708" y="13546"/>
                    <a:pt x="10674" y="13446"/>
                    <a:pt x="10641" y="13380"/>
                  </a:cubicBezTo>
                  <a:cubicBezTo>
                    <a:pt x="10541" y="13180"/>
                    <a:pt x="10441" y="12979"/>
                    <a:pt x="10341" y="12813"/>
                  </a:cubicBezTo>
                  <a:cubicBezTo>
                    <a:pt x="10341" y="12779"/>
                    <a:pt x="10341" y="12779"/>
                    <a:pt x="10341" y="12779"/>
                  </a:cubicBezTo>
                  <a:cubicBezTo>
                    <a:pt x="10274" y="12679"/>
                    <a:pt x="10207" y="12612"/>
                    <a:pt x="10141" y="12512"/>
                  </a:cubicBezTo>
                  <a:cubicBezTo>
                    <a:pt x="9907" y="12179"/>
                    <a:pt x="9740" y="11812"/>
                    <a:pt x="9473" y="11512"/>
                  </a:cubicBezTo>
                  <a:cubicBezTo>
                    <a:pt x="9340" y="11378"/>
                    <a:pt x="9207" y="11245"/>
                    <a:pt x="9073" y="11111"/>
                  </a:cubicBezTo>
                  <a:cubicBezTo>
                    <a:pt x="9006" y="11078"/>
                    <a:pt x="8940" y="11045"/>
                    <a:pt x="8906" y="11011"/>
                  </a:cubicBezTo>
                  <a:lnTo>
                    <a:pt x="8906" y="11011"/>
                  </a:lnTo>
                  <a:cubicBezTo>
                    <a:pt x="8907" y="11012"/>
                    <a:pt x="8940" y="11045"/>
                    <a:pt x="8973" y="11045"/>
                  </a:cubicBezTo>
                  <a:cubicBezTo>
                    <a:pt x="9073" y="11078"/>
                    <a:pt x="9140" y="11111"/>
                    <a:pt x="9207" y="11145"/>
                  </a:cubicBezTo>
                  <a:cubicBezTo>
                    <a:pt x="9340" y="11211"/>
                    <a:pt x="9473" y="11312"/>
                    <a:pt x="9607" y="11378"/>
                  </a:cubicBezTo>
                  <a:cubicBezTo>
                    <a:pt x="9640" y="11412"/>
                    <a:pt x="9707" y="11445"/>
                    <a:pt x="9740" y="11478"/>
                  </a:cubicBezTo>
                  <a:cubicBezTo>
                    <a:pt x="9840" y="11578"/>
                    <a:pt x="9940" y="11645"/>
                    <a:pt x="10074" y="11745"/>
                  </a:cubicBezTo>
                  <a:cubicBezTo>
                    <a:pt x="10174" y="11812"/>
                    <a:pt x="10274" y="11912"/>
                    <a:pt x="10374" y="11979"/>
                  </a:cubicBezTo>
                  <a:cubicBezTo>
                    <a:pt x="10407" y="12012"/>
                    <a:pt x="10407" y="12012"/>
                    <a:pt x="10441" y="12045"/>
                  </a:cubicBezTo>
                  <a:cubicBezTo>
                    <a:pt x="11408" y="13146"/>
                    <a:pt x="11742" y="14747"/>
                    <a:pt x="11942" y="16215"/>
                  </a:cubicBezTo>
                  <a:cubicBezTo>
                    <a:pt x="11942" y="16282"/>
                    <a:pt x="11975" y="16382"/>
                    <a:pt x="12009" y="16449"/>
                  </a:cubicBezTo>
                  <a:cubicBezTo>
                    <a:pt x="12514" y="16257"/>
                    <a:pt x="13056" y="16156"/>
                    <a:pt x="13592" y="16156"/>
                  </a:cubicBezTo>
                  <a:cubicBezTo>
                    <a:pt x="14081" y="16156"/>
                    <a:pt x="14565" y="16240"/>
                    <a:pt x="15011" y="16415"/>
                  </a:cubicBezTo>
                  <a:cubicBezTo>
                    <a:pt x="14777" y="14714"/>
                    <a:pt x="15077" y="12713"/>
                    <a:pt x="13510" y="11578"/>
                  </a:cubicBezTo>
                  <a:cubicBezTo>
                    <a:pt x="12509" y="10778"/>
                    <a:pt x="11241" y="10211"/>
                    <a:pt x="10674" y="9010"/>
                  </a:cubicBezTo>
                  <a:cubicBezTo>
                    <a:pt x="9707" y="7042"/>
                    <a:pt x="9907" y="4540"/>
                    <a:pt x="8339" y="2839"/>
                  </a:cubicBezTo>
                  <a:cubicBezTo>
                    <a:pt x="7772" y="2238"/>
                    <a:pt x="6938" y="1938"/>
                    <a:pt x="6405" y="1304"/>
                  </a:cubicBezTo>
                  <a:cubicBezTo>
                    <a:pt x="5903" y="652"/>
                    <a:pt x="5119" y="0"/>
                    <a:pt x="4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264;p53">
              <a:extLst>
                <a:ext uri="{FF2B5EF4-FFF2-40B4-BE49-F238E27FC236}">
                  <a16:creationId xmlns:a16="http://schemas.microsoft.com/office/drawing/2014/main" id="{4CA5E07A-F439-B429-0738-35FD9B2AC0F9}"/>
                </a:ext>
              </a:extLst>
            </p:cNvPr>
            <p:cNvSpPr/>
            <p:nvPr/>
          </p:nvSpPr>
          <p:spPr>
            <a:xfrm>
              <a:off x="5109650" y="1619100"/>
              <a:ext cx="172650" cy="214350"/>
            </a:xfrm>
            <a:custGeom>
              <a:avLst/>
              <a:gdLst/>
              <a:ahLst/>
              <a:cxnLst/>
              <a:rect l="l" t="t" r="r" b="b"/>
              <a:pathLst>
                <a:path w="6906" h="8574" extrusionOk="0">
                  <a:moveTo>
                    <a:pt x="6572" y="1"/>
                  </a:moveTo>
                  <a:cubicBezTo>
                    <a:pt x="6305" y="167"/>
                    <a:pt x="6038" y="301"/>
                    <a:pt x="5738" y="434"/>
                  </a:cubicBezTo>
                  <a:cubicBezTo>
                    <a:pt x="5238" y="801"/>
                    <a:pt x="4404" y="1168"/>
                    <a:pt x="4170" y="1301"/>
                  </a:cubicBezTo>
                  <a:cubicBezTo>
                    <a:pt x="4037" y="1335"/>
                    <a:pt x="3903" y="1402"/>
                    <a:pt x="3770" y="1468"/>
                  </a:cubicBezTo>
                  <a:cubicBezTo>
                    <a:pt x="3870" y="1768"/>
                    <a:pt x="3770" y="2302"/>
                    <a:pt x="3837" y="2569"/>
                  </a:cubicBezTo>
                  <a:cubicBezTo>
                    <a:pt x="3870" y="3870"/>
                    <a:pt x="3470" y="5104"/>
                    <a:pt x="3103" y="6338"/>
                  </a:cubicBezTo>
                  <a:cubicBezTo>
                    <a:pt x="3103" y="6372"/>
                    <a:pt x="3103" y="6405"/>
                    <a:pt x="3069" y="6438"/>
                  </a:cubicBezTo>
                  <a:cubicBezTo>
                    <a:pt x="3103" y="6138"/>
                    <a:pt x="3103" y="5805"/>
                    <a:pt x="3136" y="5504"/>
                  </a:cubicBezTo>
                  <a:cubicBezTo>
                    <a:pt x="3136" y="5338"/>
                    <a:pt x="3136" y="5204"/>
                    <a:pt x="3136" y="5071"/>
                  </a:cubicBezTo>
                  <a:cubicBezTo>
                    <a:pt x="3136" y="4904"/>
                    <a:pt x="3136" y="4771"/>
                    <a:pt x="3170" y="4604"/>
                  </a:cubicBezTo>
                  <a:lnTo>
                    <a:pt x="3170" y="4570"/>
                  </a:lnTo>
                  <a:cubicBezTo>
                    <a:pt x="3170" y="4537"/>
                    <a:pt x="3170" y="4504"/>
                    <a:pt x="3170" y="4504"/>
                  </a:cubicBezTo>
                  <a:lnTo>
                    <a:pt x="3170" y="4470"/>
                  </a:lnTo>
                  <a:cubicBezTo>
                    <a:pt x="3170" y="4270"/>
                    <a:pt x="3203" y="4037"/>
                    <a:pt x="3203" y="3803"/>
                  </a:cubicBezTo>
                  <a:cubicBezTo>
                    <a:pt x="3203" y="3670"/>
                    <a:pt x="3203" y="3503"/>
                    <a:pt x="3203" y="3370"/>
                  </a:cubicBezTo>
                  <a:cubicBezTo>
                    <a:pt x="3270" y="2836"/>
                    <a:pt x="3270" y="2269"/>
                    <a:pt x="3236" y="1735"/>
                  </a:cubicBezTo>
                  <a:lnTo>
                    <a:pt x="3236" y="1735"/>
                  </a:lnTo>
                  <a:cubicBezTo>
                    <a:pt x="2369" y="2102"/>
                    <a:pt x="1468" y="2502"/>
                    <a:pt x="568" y="2803"/>
                  </a:cubicBezTo>
                  <a:cubicBezTo>
                    <a:pt x="801" y="3470"/>
                    <a:pt x="868" y="4771"/>
                    <a:pt x="801" y="5037"/>
                  </a:cubicBezTo>
                  <a:cubicBezTo>
                    <a:pt x="701" y="6238"/>
                    <a:pt x="67" y="7372"/>
                    <a:pt x="1" y="8573"/>
                  </a:cubicBezTo>
                  <a:cubicBezTo>
                    <a:pt x="2269" y="8306"/>
                    <a:pt x="4437" y="7839"/>
                    <a:pt x="5938" y="6038"/>
                  </a:cubicBezTo>
                  <a:cubicBezTo>
                    <a:pt x="6906" y="4304"/>
                    <a:pt x="6572" y="2202"/>
                    <a:pt x="6572" y="267"/>
                  </a:cubicBezTo>
                  <a:cubicBezTo>
                    <a:pt x="6572" y="167"/>
                    <a:pt x="6572" y="101"/>
                    <a:pt x="6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265;p53">
              <a:extLst>
                <a:ext uri="{FF2B5EF4-FFF2-40B4-BE49-F238E27FC236}">
                  <a16:creationId xmlns:a16="http://schemas.microsoft.com/office/drawing/2014/main" id="{F1BA062B-6315-FB88-3B02-31B11FB8728A}"/>
                </a:ext>
              </a:extLst>
            </p:cNvPr>
            <p:cNvSpPr/>
            <p:nvPr/>
          </p:nvSpPr>
          <p:spPr>
            <a:xfrm>
              <a:off x="4966225" y="882750"/>
              <a:ext cx="111775" cy="113425"/>
            </a:xfrm>
            <a:custGeom>
              <a:avLst/>
              <a:gdLst/>
              <a:ahLst/>
              <a:cxnLst/>
              <a:rect l="l" t="t" r="r" b="b"/>
              <a:pathLst>
                <a:path w="4471" h="4537" extrusionOk="0">
                  <a:moveTo>
                    <a:pt x="4470" y="0"/>
                  </a:moveTo>
                  <a:lnTo>
                    <a:pt x="4470" y="0"/>
                  </a:lnTo>
                  <a:cubicBezTo>
                    <a:pt x="2235" y="234"/>
                    <a:pt x="0" y="2235"/>
                    <a:pt x="100" y="4537"/>
                  </a:cubicBezTo>
                  <a:cubicBezTo>
                    <a:pt x="567" y="4003"/>
                    <a:pt x="1101" y="3569"/>
                    <a:pt x="1735" y="3236"/>
                  </a:cubicBezTo>
                  <a:cubicBezTo>
                    <a:pt x="1835" y="3169"/>
                    <a:pt x="2002" y="3069"/>
                    <a:pt x="2135" y="3002"/>
                  </a:cubicBezTo>
                  <a:cubicBezTo>
                    <a:pt x="1831" y="1909"/>
                    <a:pt x="2938" y="594"/>
                    <a:pt x="4095" y="594"/>
                  </a:cubicBezTo>
                  <a:cubicBezTo>
                    <a:pt x="4209" y="594"/>
                    <a:pt x="4323" y="607"/>
                    <a:pt x="4437" y="634"/>
                  </a:cubicBezTo>
                  <a:lnTo>
                    <a:pt x="4470" y="634"/>
                  </a:lnTo>
                  <a:cubicBezTo>
                    <a:pt x="4437" y="434"/>
                    <a:pt x="4437" y="200"/>
                    <a:pt x="4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266;p53">
              <a:extLst>
                <a:ext uri="{FF2B5EF4-FFF2-40B4-BE49-F238E27FC236}">
                  <a16:creationId xmlns:a16="http://schemas.microsoft.com/office/drawing/2014/main" id="{0EDE0848-1B75-0F5A-0651-90864DA23E12}"/>
                </a:ext>
              </a:extLst>
            </p:cNvPr>
            <p:cNvSpPr/>
            <p:nvPr/>
          </p:nvSpPr>
          <p:spPr>
            <a:xfrm>
              <a:off x="4917025" y="2995075"/>
              <a:ext cx="1098300" cy="1865550"/>
            </a:xfrm>
            <a:custGeom>
              <a:avLst/>
              <a:gdLst/>
              <a:ahLst/>
              <a:cxnLst/>
              <a:rect l="l" t="t" r="r" b="b"/>
              <a:pathLst>
                <a:path w="43932" h="74622" extrusionOk="0">
                  <a:moveTo>
                    <a:pt x="38328" y="16446"/>
                  </a:moveTo>
                  <a:cubicBezTo>
                    <a:pt x="38323" y="16457"/>
                    <a:pt x="38318" y="16468"/>
                    <a:pt x="38314" y="16479"/>
                  </a:cubicBezTo>
                  <a:lnTo>
                    <a:pt x="38314" y="16479"/>
                  </a:lnTo>
                  <a:cubicBezTo>
                    <a:pt x="38328" y="16477"/>
                    <a:pt x="38328" y="16471"/>
                    <a:pt x="38328" y="16446"/>
                  </a:cubicBezTo>
                  <a:close/>
                  <a:moveTo>
                    <a:pt x="40329" y="1"/>
                  </a:moveTo>
                  <a:lnTo>
                    <a:pt x="40329" y="1"/>
                  </a:lnTo>
                  <a:cubicBezTo>
                    <a:pt x="40396" y="168"/>
                    <a:pt x="40462" y="301"/>
                    <a:pt x="40529" y="468"/>
                  </a:cubicBezTo>
                  <a:cubicBezTo>
                    <a:pt x="40663" y="601"/>
                    <a:pt x="40596" y="802"/>
                    <a:pt x="40462" y="902"/>
                  </a:cubicBezTo>
                  <a:cubicBezTo>
                    <a:pt x="40429" y="968"/>
                    <a:pt x="40362" y="1002"/>
                    <a:pt x="40329" y="1068"/>
                  </a:cubicBezTo>
                  <a:cubicBezTo>
                    <a:pt x="35492" y="6239"/>
                    <a:pt x="29188" y="9608"/>
                    <a:pt x="22883" y="12677"/>
                  </a:cubicBezTo>
                  <a:cubicBezTo>
                    <a:pt x="20882" y="13644"/>
                    <a:pt x="18880" y="14711"/>
                    <a:pt x="16845" y="15612"/>
                  </a:cubicBezTo>
                  <a:cubicBezTo>
                    <a:pt x="16946" y="15512"/>
                    <a:pt x="17046" y="15412"/>
                    <a:pt x="17146" y="15312"/>
                  </a:cubicBezTo>
                  <a:cubicBezTo>
                    <a:pt x="17246" y="15245"/>
                    <a:pt x="17312" y="15178"/>
                    <a:pt x="17413" y="15078"/>
                  </a:cubicBezTo>
                  <a:lnTo>
                    <a:pt x="17446" y="15078"/>
                  </a:lnTo>
                  <a:cubicBezTo>
                    <a:pt x="17579" y="14978"/>
                    <a:pt x="17713" y="14878"/>
                    <a:pt x="17880" y="14778"/>
                  </a:cubicBezTo>
                  <a:cubicBezTo>
                    <a:pt x="18046" y="14645"/>
                    <a:pt x="18213" y="14511"/>
                    <a:pt x="18380" y="14411"/>
                  </a:cubicBezTo>
                  <a:cubicBezTo>
                    <a:pt x="18713" y="14211"/>
                    <a:pt x="19047" y="14011"/>
                    <a:pt x="19381" y="13811"/>
                  </a:cubicBezTo>
                  <a:lnTo>
                    <a:pt x="19414" y="13811"/>
                  </a:lnTo>
                  <a:cubicBezTo>
                    <a:pt x="19414" y="13777"/>
                    <a:pt x="19414" y="13777"/>
                    <a:pt x="19414" y="13777"/>
                  </a:cubicBezTo>
                  <a:cubicBezTo>
                    <a:pt x="19547" y="13711"/>
                    <a:pt x="19681" y="13644"/>
                    <a:pt x="19781" y="13577"/>
                  </a:cubicBezTo>
                  <a:cubicBezTo>
                    <a:pt x="20848" y="13044"/>
                    <a:pt x="21882" y="12543"/>
                    <a:pt x="22916" y="12010"/>
                  </a:cubicBezTo>
                  <a:cubicBezTo>
                    <a:pt x="20148" y="11843"/>
                    <a:pt x="17579" y="10742"/>
                    <a:pt x="15111" y="9508"/>
                  </a:cubicBezTo>
                  <a:cubicBezTo>
                    <a:pt x="12542" y="8274"/>
                    <a:pt x="9807" y="7173"/>
                    <a:pt x="7706" y="5171"/>
                  </a:cubicBezTo>
                  <a:cubicBezTo>
                    <a:pt x="7639" y="5105"/>
                    <a:pt x="7572" y="5005"/>
                    <a:pt x="7505" y="4938"/>
                  </a:cubicBezTo>
                  <a:cubicBezTo>
                    <a:pt x="7472" y="4938"/>
                    <a:pt x="7472" y="4904"/>
                    <a:pt x="7439" y="4904"/>
                  </a:cubicBezTo>
                  <a:lnTo>
                    <a:pt x="7439" y="4871"/>
                  </a:lnTo>
                  <a:cubicBezTo>
                    <a:pt x="7405" y="4871"/>
                    <a:pt x="7372" y="4838"/>
                    <a:pt x="7372" y="4838"/>
                  </a:cubicBezTo>
                  <a:cubicBezTo>
                    <a:pt x="7372" y="4838"/>
                    <a:pt x="7372" y="4804"/>
                    <a:pt x="7339" y="4804"/>
                  </a:cubicBezTo>
                  <a:cubicBezTo>
                    <a:pt x="7305" y="4771"/>
                    <a:pt x="7272" y="4704"/>
                    <a:pt x="7205" y="4671"/>
                  </a:cubicBezTo>
                  <a:cubicBezTo>
                    <a:pt x="7205" y="4504"/>
                    <a:pt x="7305" y="4304"/>
                    <a:pt x="7339" y="4171"/>
                  </a:cubicBezTo>
                  <a:cubicBezTo>
                    <a:pt x="7339" y="4104"/>
                    <a:pt x="7372" y="4037"/>
                    <a:pt x="7372" y="3970"/>
                  </a:cubicBezTo>
                  <a:cubicBezTo>
                    <a:pt x="7305" y="3970"/>
                    <a:pt x="7239" y="4004"/>
                    <a:pt x="7205" y="4037"/>
                  </a:cubicBezTo>
                  <a:cubicBezTo>
                    <a:pt x="5637" y="4571"/>
                    <a:pt x="5037" y="6339"/>
                    <a:pt x="5037" y="7840"/>
                  </a:cubicBezTo>
                  <a:cubicBezTo>
                    <a:pt x="5437" y="9408"/>
                    <a:pt x="7005" y="10375"/>
                    <a:pt x="8239" y="11276"/>
                  </a:cubicBezTo>
                  <a:cubicBezTo>
                    <a:pt x="8339" y="11342"/>
                    <a:pt x="8439" y="11409"/>
                    <a:pt x="8573" y="11476"/>
                  </a:cubicBezTo>
                  <a:lnTo>
                    <a:pt x="8706" y="11576"/>
                  </a:lnTo>
                  <a:cubicBezTo>
                    <a:pt x="8840" y="11643"/>
                    <a:pt x="8973" y="11743"/>
                    <a:pt x="9107" y="11809"/>
                  </a:cubicBezTo>
                  <a:cubicBezTo>
                    <a:pt x="9240" y="11909"/>
                    <a:pt x="9407" y="11976"/>
                    <a:pt x="9574" y="12076"/>
                  </a:cubicBezTo>
                  <a:cubicBezTo>
                    <a:pt x="9707" y="12143"/>
                    <a:pt x="9874" y="12210"/>
                    <a:pt x="10041" y="12276"/>
                  </a:cubicBezTo>
                  <a:cubicBezTo>
                    <a:pt x="10207" y="12376"/>
                    <a:pt x="10374" y="12443"/>
                    <a:pt x="10541" y="12510"/>
                  </a:cubicBezTo>
                  <a:cubicBezTo>
                    <a:pt x="10674" y="12543"/>
                    <a:pt x="10841" y="12610"/>
                    <a:pt x="10975" y="12643"/>
                  </a:cubicBezTo>
                  <a:cubicBezTo>
                    <a:pt x="11108" y="12710"/>
                    <a:pt x="11275" y="12777"/>
                    <a:pt x="11408" y="12843"/>
                  </a:cubicBezTo>
                  <a:cubicBezTo>
                    <a:pt x="11608" y="12910"/>
                    <a:pt x="11775" y="12944"/>
                    <a:pt x="11942" y="13010"/>
                  </a:cubicBezTo>
                  <a:cubicBezTo>
                    <a:pt x="11942" y="12994"/>
                    <a:pt x="11942" y="12994"/>
                    <a:pt x="11942" y="12994"/>
                  </a:cubicBezTo>
                  <a:cubicBezTo>
                    <a:pt x="11942" y="12994"/>
                    <a:pt x="11942" y="12994"/>
                    <a:pt x="11942" y="12977"/>
                  </a:cubicBezTo>
                  <a:cubicBezTo>
                    <a:pt x="11975" y="13010"/>
                    <a:pt x="12042" y="13010"/>
                    <a:pt x="12109" y="13044"/>
                  </a:cubicBezTo>
                  <a:lnTo>
                    <a:pt x="12242" y="13044"/>
                  </a:lnTo>
                  <a:cubicBezTo>
                    <a:pt x="12376" y="13077"/>
                    <a:pt x="12509" y="13110"/>
                    <a:pt x="12642" y="13144"/>
                  </a:cubicBezTo>
                  <a:lnTo>
                    <a:pt x="12342" y="13144"/>
                  </a:lnTo>
                  <a:cubicBezTo>
                    <a:pt x="12209" y="13144"/>
                    <a:pt x="12090" y="13129"/>
                    <a:pt x="11977" y="13129"/>
                  </a:cubicBezTo>
                  <a:cubicBezTo>
                    <a:pt x="11920" y="13129"/>
                    <a:pt x="11864" y="13133"/>
                    <a:pt x="11809" y="13144"/>
                  </a:cubicBezTo>
                  <a:cubicBezTo>
                    <a:pt x="11642" y="13144"/>
                    <a:pt x="11475" y="13110"/>
                    <a:pt x="11275" y="13110"/>
                  </a:cubicBezTo>
                  <a:lnTo>
                    <a:pt x="11208" y="13110"/>
                  </a:lnTo>
                  <a:cubicBezTo>
                    <a:pt x="11008" y="13077"/>
                    <a:pt x="10841" y="13044"/>
                    <a:pt x="10674" y="13010"/>
                  </a:cubicBezTo>
                  <a:lnTo>
                    <a:pt x="10541" y="13010"/>
                  </a:lnTo>
                  <a:cubicBezTo>
                    <a:pt x="10508" y="12977"/>
                    <a:pt x="10441" y="12977"/>
                    <a:pt x="10408" y="12977"/>
                  </a:cubicBezTo>
                  <a:cubicBezTo>
                    <a:pt x="10374" y="12944"/>
                    <a:pt x="10341" y="12944"/>
                    <a:pt x="10274" y="12944"/>
                  </a:cubicBezTo>
                  <a:lnTo>
                    <a:pt x="10307" y="12944"/>
                  </a:lnTo>
                  <a:cubicBezTo>
                    <a:pt x="10207" y="12910"/>
                    <a:pt x="10141" y="12910"/>
                    <a:pt x="10041" y="12877"/>
                  </a:cubicBezTo>
                  <a:cubicBezTo>
                    <a:pt x="7939" y="11976"/>
                    <a:pt x="5604" y="10475"/>
                    <a:pt x="4770" y="8741"/>
                  </a:cubicBezTo>
                  <a:cubicBezTo>
                    <a:pt x="3503" y="10075"/>
                    <a:pt x="3336" y="12143"/>
                    <a:pt x="4136" y="13777"/>
                  </a:cubicBezTo>
                  <a:cubicBezTo>
                    <a:pt x="4136" y="13777"/>
                    <a:pt x="4136" y="13777"/>
                    <a:pt x="4170" y="13811"/>
                  </a:cubicBezTo>
                  <a:cubicBezTo>
                    <a:pt x="4170" y="13811"/>
                    <a:pt x="4170" y="13844"/>
                    <a:pt x="4170" y="13844"/>
                  </a:cubicBezTo>
                  <a:cubicBezTo>
                    <a:pt x="4203" y="13911"/>
                    <a:pt x="4236" y="13944"/>
                    <a:pt x="4270" y="14011"/>
                  </a:cubicBezTo>
                  <a:cubicBezTo>
                    <a:pt x="4270" y="14044"/>
                    <a:pt x="4303" y="14078"/>
                    <a:pt x="4337" y="14111"/>
                  </a:cubicBezTo>
                  <a:lnTo>
                    <a:pt x="4337" y="14144"/>
                  </a:lnTo>
                  <a:cubicBezTo>
                    <a:pt x="4370" y="14178"/>
                    <a:pt x="4403" y="14211"/>
                    <a:pt x="4403" y="14211"/>
                  </a:cubicBezTo>
                  <a:lnTo>
                    <a:pt x="4403" y="14244"/>
                  </a:lnTo>
                  <a:cubicBezTo>
                    <a:pt x="4470" y="14311"/>
                    <a:pt x="4537" y="14411"/>
                    <a:pt x="4603" y="14478"/>
                  </a:cubicBezTo>
                  <a:cubicBezTo>
                    <a:pt x="5804" y="16079"/>
                    <a:pt x="7772" y="16813"/>
                    <a:pt x="9740" y="17080"/>
                  </a:cubicBezTo>
                  <a:cubicBezTo>
                    <a:pt x="10041" y="17147"/>
                    <a:pt x="10341" y="17213"/>
                    <a:pt x="10608" y="17280"/>
                  </a:cubicBezTo>
                  <a:cubicBezTo>
                    <a:pt x="10941" y="17347"/>
                    <a:pt x="11241" y="17347"/>
                    <a:pt x="11542" y="17380"/>
                  </a:cubicBezTo>
                  <a:lnTo>
                    <a:pt x="12109" y="17380"/>
                  </a:lnTo>
                  <a:cubicBezTo>
                    <a:pt x="12242" y="17380"/>
                    <a:pt x="12342" y="17413"/>
                    <a:pt x="12476" y="17413"/>
                  </a:cubicBezTo>
                  <a:cubicBezTo>
                    <a:pt x="12709" y="17447"/>
                    <a:pt x="12976" y="17447"/>
                    <a:pt x="13210" y="17447"/>
                  </a:cubicBezTo>
                  <a:lnTo>
                    <a:pt x="13243" y="17447"/>
                  </a:lnTo>
                  <a:cubicBezTo>
                    <a:pt x="13410" y="17447"/>
                    <a:pt x="13610" y="17447"/>
                    <a:pt x="13777" y="17413"/>
                  </a:cubicBezTo>
                  <a:lnTo>
                    <a:pt x="13977" y="17413"/>
                  </a:lnTo>
                  <a:cubicBezTo>
                    <a:pt x="13410" y="17614"/>
                    <a:pt x="12409" y="17747"/>
                    <a:pt x="11708" y="17780"/>
                  </a:cubicBezTo>
                  <a:cubicBezTo>
                    <a:pt x="11508" y="17797"/>
                    <a:pt x="11333" y="17805"/>
                    <a:pt x="11196" y="17805"/>
                  </a:cubicBezTo>
                  <a:cubicBezTo>
                    <a:pt x="11058" y="17805"/>
                    <a:pt x="10958" y="17797"/>
                    <a:pt x="10908" y="17780"/>
                  </a:cubicBezTo>
                  <a:cubicBezTo>
                    <a:pt x="8373" y="17780"/>
                    <a:pt x="5471" y="16646"/>
                    <a:pt x="4036" y="14645"/>
                  </a:cubicBezTo>
                  <a:lnTo>
                    <a:pt x="4036" y="14645"/>
                  </a:lnTo>
                  <a:cubicBezTo>
                    <a:pt x="1735" y="16780"/>
                    <a:pt x="2902" y="20416"/>
                    <a:pt x="4337" y="22784"/>
                  </a:cubicBezTo>
                  <a:cubicBezTo>
                    <a:pt x="6148" y="25531"/>
                    <a:pt x="9445" y="27331"/>
                    <a:pt x="12769" y="27331"/>
                  </a:cubicBezTo>
                  <a:cubicBezTo>
                    <a:pt x="13239" y="27331"/>
                    <a:pt x="13710" y="27295"/>
                    <a:pt x="14177" y="27220"/>
                  </a:cubicBezTo>
                  <a:cubicBezTo>
                    <a:pt x="16645" y="26687"/>
                    <a:pt x="18780" y="25319"/>
                    <a:pt x="20715" y="23751"/>
                  </a:cubicBezTo>
                  <a:cubicBezTo>
                    <a:pt x="20748" y="23751"/>
                    <a:pt x="20782" y="23718"/>
                    <a:pt x="20782" y="23718"/>
                  </a:cubicBezTo>
                  <a:cubicBezTo>
                    <a:pt x="20915" y="23651"/>
                    <a:pt x="21015" y="23551"/>
                    <a:pt x="21115" y="23484"/>
                  </a:cubicBezTo>
                  <a:cubicBezTo>
                    <a:pt x="21315" y="23318"/>
                    <a:pt x="21549" y="23151"/>
                    <a:pt x="21749" y="22984"/>
                  </a:cubicBezTo>
                  <a:cubicBezTo>
                    <a:pt x="22149" y="22650"/>
                    <a:pt x="22550" y="22317"/>
                    <a:pt x="22950" y="21983"/>
                  </a:cubicBezTo>
                  <a:lnTo>
                    <a:pt x="22916" y="21983"/>
                  </a:lnTo>
                  <a:cubicBezTo>
                    <a:pt x="23183" y="21783"/>
                    <a:pt x="23417" y="21550"/>
                    <a:pt x="23684" y="21350"/>
                  </a:cubicBezTo>
                  <a:cubicBezTo>
                    <a:pt x="23951" y="21116"/>
                    <a:pt x="24251" y="20849"/>
                    <a:pt x="24518" y="20616"/>
                  </a:cubicBezTo>
                  <a:cubicBezTo>
                    <a:pt x="24551" y="20582"/>
                    <a:pt x="24618" y="20549"/>
                    <a:pt x="24651" y="20516"/>
                  </a:cubicBezTo>
                  <a:lnTo>
                    <a:pt x="24651" y="20516"/>
                  </a:lnTo>
                  <a:cubicBezTo>
                    <a:pt x="24518" y="20682"/>
                    <a:pt x="24384" y="20883"/>
                    <a:pt x="24251" y="21049"/>
                  </a:cubicBezTo>
                  <a:cubicBezTo>
                    <a:pt x="24184" y="21149"/>
                    <a:pt x="24084" y="21216"/>
                    <a:pt x="24017" y="21316"/>
                  </a:cubicBezTo>
                  <a:cubicBezTo>
                    <a:pt x="23917" y="21416"/>
                    <a:pt x="23850" y="21516"/>
                    <a:pt x="23750" y="21616"/>
                  </a:cubicBezTo>
                  <a:cubicBezTo>
                    <a:pt x="23584" y="21817"/>
                    <a:pt x="23450" y="22017"/>
                    <a:pt x="23283" y="22183"/>
                  </a:cubicBezTo>
                  <a:cubicBezTo>
                    <a:pt x="23117" y="22384"/>
                    <a:pt x="22916" y="22550"/>
                    <a:pt x="22750" y="22751"/>
                  </a:cubicBezTo>
                  <a:cubicBezTo>
                    <a:pt x="22683" y="22817"/>
                    <a:pt x="22616" y="22884"/>
                    <a:pt x="22550" y="22951"/>
                  </a:cubicBezTo>
                  <a:cubicBezTo>
                    <a:pt x="19848" y="25419"/>
                    <a:pt x="16712" y="27687"/>
                    <a:pt x="13143" y="27888"/>
                  </a:cubicBezTo>
                  <a:cubicBezTo>
                    <a:pt x="12976" y="27904"/>
                    <a:pt x="12801" y="27913"/>
                    <a:pt x="12622" y="27913"/>
                  </a:cubicBezTo>
                  <a:cubicBezTo>
                    <a:pt x="12442" y="27913"/>
                    <a:pt x="12259" y="27904"/>
                    <a:pt x="12075" y="27888"/>
                  </a:cubicBezTo>
                  <a:cubicBezTo>
                    <a:pt x="8206" y="27687"/>
                    <a:pt x="4703" y="25152"/>
                    <a:pt x="3069" y="21683"/>
                  </a:cubicBezTo>
                  <a:cubicBezTo>
                    <a:pt x="2735" y="22250"/>
                    <a:pt x="2368" y="22851"/>
                    <a:pt x="2168" y="23484"/>
                  </a:cubicBezTo>
                  <a:cubicBezTo>
                    <a:pt x="1101" y="26920"/>
                    <a:pt x="2102" y="31690"/>
                    <a:pt x="5704" y="33225"/>
                  </a:cubicBezTo>
                  <a:cubicBezTo>
                    <a:pt x="7028" y="33741"/>
                    <a:pt x="8504" y="34151"/>
                    <a:pt x="9967" y="34151"/>
                  </a:cubicBezTo>
                  <a:cubicBezTo>
                    <a:pt x="10679" y="34151"/>
                    <a:pt x="11388" y="34054"/>
                    <a:pt x="12075" y="33825"/>
                  </a:cubicBezTo>
                  <a:cubicBezTo>
                    <a:pt x="14444" y="32958"/>
                    <a:pt x="16445" y="31423"/>
                    <a:pt x="18313" y="29722"/>
                  </a:cubicBezTo>
                  <a:lnTo>
                    <a:pt x="18380" y="29656"/>
                  </a:lnTo>
                  <a:cubicBezTo>
                    <a:pt x="18847" y="29289"/>
                    <a:pt x="19281" y="28888"/>
                    <a:pt x="19748" y="28488"/>
                  </a:cubicBezTo>
                  <a:cubicBezTo>
                    <a:pt x="20181" y="28088"/>
                    <a:pt x="20581" y="27721"/>
                    <a:pt x="21015" y="27354"/>
                  </a:cubicBezTo>
                  <a:cubicBezTo>
                    <a:pt x="21182" y="27187"/>
                    <a:pt x="21349" y="27054"/>
                    <a:pt x="21515" y="26920"/>
                  </a:cubicBezTo>
                  <a:lnTo>
                    <a:pt x="21482" y="26920"/>
                  </a:lnTo>
                  <a:cubicBezTo>
                    <a:pt x="21782" y="26687"/>
                    <a:pt x="22083" y="26420"/>
                    <a:pt x="22383" y="26153"/>
                  </a:cubicBezTo>
                  <a:lnTo>
                    <a:pt x="22416" y="26153"/>
                  </a:lnTo>
                  <a:lnTo>
                    <a:pt x="22416" y="26120"/>
                  </a:lnTo>
                  <a:cubicBezTo>
                    <a:pt x="22516" y="26053"/>
                    <a:pt x="22616" y="25953"/>
                    <a:pt x="22716" y="25886"/>
                  </a:cubicBezTo>
                  <a:lnTo>
                    <a:pt x="22716" y="25886"/>
                  </a:lnTo>
                  <a:cubicBezTo>
                    <a:pt x="22583" y="26053"/>
                    <a:pt x="22449" y="26253"/>
                    <a:pt x="22316" y="26420"/>
                  </a:cubicBezTo>
                  <a:lnTo>
                    <a:pt x="22283" y="26420"/>
                  </a:lnTo>
                  <a:cubicBezTo>
                    <a:pt x="22283" y="26453"/>
                    <a:pt x="22283" y="26453"/>
                    <a:pt x="22249" y="26453"/>
                  </a:cubicBezTo>
                  <a:cubicBezTo>
                    <a:pt x="22049" y="26687"/>
                    <a:pt x="21849" y="26954"/>
                    <a:pt x="21649" y="27220"/>
                  </a:cubicBezTo>
                  <a:cubicBezTo>
                    <a:pt x="21616" y="27220"/>
                    <a:pt x="21616" y="27254"/>
                    <a:pt x="21616" y="27254"/>
                  </a:cubicBezTo>
                  <a:cubicBezTo>
                    <a:pt x="21616" y="27254"/>
                    <a:pt x="21582" y="27287"/>
                    <a:pt x="21582" y="27287"/>
                  </a:cubicBezTo>
                  <a:cubicBezTo>
                    <a:pt x="21249" y="27687"/>
                    <a:pt x="20882" y="28054"/>
                    <a:pt x="20515" y="28421"/>
                  </a:cubicBezTo>
                  <a:cubicBezTo>
                    <a:pt x="20181" y="28722"/>
                    <a:pt x="19881" y="29022"/>
                    <a:pt x="19581" y="29355"/>
                  </a:cubicBezTo>
                  <a:cubicBezTo>
                    <a:pt x="19514" y="29422"/>
                    <a:pt x="19447" y="29489"/>
                    <a:pt x="19381" y="29555"/>
                  </a:cubicBezTo>
                  <a:cubicBezTo>
                    <a:pt x="16712" y="32057"/>
                    <a:pt x="13710" y="34526"/>
                    <a:pt x="10241" y="34726"/>
                  </a:cubicBezTo>
                  <a:lnTo>
                    <a:pt x="9640" y="34726"/>
                  </a:lnTo>
                  <a:cubicBezTo>
                    <a:pt x="6738" y="34559"/>
                    <a:pt x="4270" y="33558"/>
                    <a:pt x="2769" y="31524"/>
                  </a:cubicBezTo>
                  <a:cubicBezTo>
                    <a:pt x="1801" y="32925"/>
                    <a:pt x="1635" y="34826"/>
                    <a:pt x="2035" y="36460"/>
                  </a:cubicBezTo>
                  <a:cubicBezTo>
                    <a:pt x="2502" y="37561"/>
                    <a:pt x="3369" y="38562"/>
                    <a:pt x="4437" y="39096"/>
                  </a:cubicBezTo>
                  <a:cubicBezTo>
                    <a:pt x="5306" y="39421"/>
                    <a:pt x="6248" y="39559"/>
                    <a:pt x="7223" y="39559"/>
                  </a:cubicBezTo>
                  <a:cubicBezTo>
                    <a:pt x="10141" y="39559"/>
                    <a:pt x="13353" y="38328"/>
                    <a:pt x="15778" y="37228"/>
                  </a:cubicBezTo>
                  <a:cubicBezTo>
                    <a:pt x="17513" y="36260"/>
                    <a:pt x="19180" y="35260"/>
                    <a:pt x="20648" y="33925"/>
                  </a:cubicBezTo>
                  <a:cubicBezTo>
                    <a:pt x="20715" y="33859"/>
                    <a:pt x="20815" y="33792"/>
                    <a:pt x="20915" y="33692"/>
                  </a:cubicBezTo>
                  <a:cubicBezTo>
                    <a:pt x="21349" y="33325"/>
                    <a:pt x="21749" y="32991"/>
                    <a:pt x="22149" y="32624"/>
                  </a:cubicBezTo>
                  <a:cubicBezTo>
                    <a:pt x="22364" y="32409"/>
                    <a:pt x="22608" y="32194"/>
                    <a:pt x="22853" y="32005"/>
                  </a:cubicBezTo>
                  <a:lnTo>
                    <a:pt x="22853" y="32005"/>
                  </a:lnTo>
                  <a:cubicBezTo>
                    <a:pt x="22851" y="32011"/>
                    <a:pt x="22850" y="32018"/>
                    <a:pt x="22850" y="32024"/>
                  </a:cubicBezTo>
                  <a:cubicBezTo>
                    <a:pt x="22516" y="32424"/>
                    <a:pt x="22216" y="32824"/>
                    <a:pt x="21882" y="33191"/>
                  </a:cubicBezTo>
                  <a:cubicBezTo>
                    <a:pt x="21716" y="33392"/>
                    <a:pt x="21549" y="33558"/>
                    <a:pt x="21382" y="33725"/>
                  </a:cubicBezTo>
                  <a:cubicBezTo>
                    <a:pt x="21215" y="33925"/>
                    <a:pt x="21015" y="34125"/>
                    <a:pt x="20848" y="34292"/>
                  </a:cubicBezTo>
                  <a:cubicBezTo>
                    <a:pt x="20682" y="34459"/>
                    <a:pt x="20515" y="34626"/>
                    <a:pt x="20381" y="34793"/>
                  </a:cubicBezTo>
                  <a:cubicBezTo>
                    <a:pt x="20215" y="34926"/>
                    <a:pt x="20048" y="35093"/>
                    <a:pt x="19881" y="35260"/>
                  </a:cubicBezTo>
                  <a:cubicBezTo>
                    <a:pt x="19814" y="35326"/>
                    <a:pt x="19714" y="35426"/>
                    <a:pt x="19647" y="35493"/>
                  </a:cubicBezTo>
                  <a:cubicBezTo>
                    <a:pt x="16078" y="38195"/>
                    <a:pt x="11708" y="39863"/>
                    <a:pt x="7239" y="40163"/>
                  </a:cubicBezTo>
                  <a:cubicBezTo>
                    <a:pt x="7205" y="40163"/>
                    <a:pt x="7139" y="40163"/>
                    <a:pt x="7105" y="40196"/>
                  </a:cubicBezTo>
                  <a:cubicBezTo>
                    <a:pt x="7000" y="40202"/>
                    <a:pt x="6894" y="40205"/>
                    <a:pt x="6789" y="40205"/>
                  </a:cubicBezTo>
                  <a:cubicBezTo>
                    <a:pt x="5162" y="40205"/>
                    <a:pt x="3567" y="39488"/>
                    <a:pt x="2502" y="38328"/>
                  </a:cubicBezTo>
                  <a:lnTo>
                    <a:pt x="2502" y="38328"/>
                  </a:lnTo>
                  <a:cubicBezTo>
                    <a:pt x="1668" y="42832"/>
                    <a:pt x="7405" y="44266"/>
                    <a:pt x="10875" y="44399"/>
                  </a:cubicBezTo>
                  <a:cubicBezTo>
                    <a:pt x="14944" y="44333"/>
                    <a:pt x="18680" y="42531"/>
                    <a:pt x="21716" y="39896"/>
                  </a:cubicBezTo>
                  <a:cubicBezTo>
                    <a:pt x="26686" y="35860"/>
                    <a:pt x="30322" y="30656"/>
                    <a:pt x="33424" y="25119"/>
                  </a:cubicBezTo>
                  <a:cubicBezTo>
                    <a:pt x="33424" y="25052"/>
                    <a:pt x="33457" y="24985"/>
                    <a:pt x="33524" y="24952"/>
                  </a:cubicBezTo>
                  <a:cubicBezTo>
                    <a:pt x="33691" y="24652"/>
                    <a:pt x="33858" y="24352"/>
                    <a:pt x="34024" y="24018"/>
                  </a:cubicBezTo>
                  <a:lnTo>
                    <a:pt x="34124" y="23885"/>
                  </a:lnTo>
                  <a:cubicBezTo>
                    <a:pt x="34258" y="23685"/>
                    <a:pt x="34391" y="23484"/>
                    <a:pt x="34525" y="23251"/>
                  </a:cubicBezTo>
                  <a:cubicBezTo>
                    <a:pt x="34758" y="22817"/>
                    <a:pt x="35025" y="22384"/>
                    <a:pt x="35292" y="21950"/>
                  </a:cubicBezTo>
                  <a:cubicBezTo>
                    <a:pt x="35292" y="21950"/>
                    <a:pt x="35292" y="21950"/>
                    <a:pt x="35292" y="21917"/>
                  </a:cubicBezTo>
                  <a:cubicBezTo>
                    <a:pt x="35392" y="21750"/>
                    <a:pt x="35525" y="21550"/>
                    <a:pt x="35626" y="21383"/>
                  </a:cubicBezTo>
                  <a:lnTo>
                    <a:pt x="35626" y="21383"/>
                  </a:lnTo>
                  <a:cubicBezTo>
                    <a:pt x="35559" y="21583"/>
                    <a:pt x="35459" y="21817"/>
                    <a:pt x="35392" y="22017"/>
                  </a:cubicBezTo>
                  <a:cubicBezTo>
                    <a:pt x="35292" y="22317"/>
                    <a:pt x="35159" y="22617"/>
                    <a:pt x="35058" y="22917"/>
                  </a:cubicBezTo>
                  <a:cubicBezTo>
                    <a:pt x="34925" y="23184"/>
                    <a:pt x="34825" y="23484"/>
                    <a:pt x="34692" y="23751"/>
                  </a:cubicBezTo>
                  <a:cubicBezTo>
                    <a:pt x="34558" y="24018"/>
                    <a:pt x="34425" y="24285"/>
                    <a:pt x="34291" y="24518"/>
                  </a:cubicBezTo>
                  <a:cubicBezTo>
                    <a:pt x="34191" y="24719"/>
                    <a:pt x="34091" y="24885"/>
                    <a:pt x="33991" y="25086"/>
                  </a:cubicBezTo>
                  <a:cubicBezTo>
                    <a:pt x="33991" y="25119"/>
                    <a:pt x="34024" y="25152"/>
                    <a:pt x="33991" y="25219"/>
                  </a:cubicBezTo>
                  <a:cubicBezTo>
                    <a:pt x="33491" y="27521"/>
                    <a:pt x="32990" y="29856"/>
                    <a:pt x="32457" y="32157"/>
                  </a:cubicBezTo>
                  <a:cubicBezTo>
                    <a:pt x="31923" y="34626"/>
                    <a:pt x="31356" y="37061"/>
                    <a:pt x="30822" y="39529"/>
                  </a:cubicBezTo>
                  <a:cubicBezTo>
                    <a:pt x="30288" y="41998"/>
                    <a:pt x="29721" y="44466"/>
                    <a:pt x="29188" y="46968"/>
                  </a:cubicBezTo>
                  <a:cubicBezTo>
                    <a:pt x="28621" y="49436"/>
                    <a:pt x="28087" y="51905"/>
                    <a:pt x="27520" y="54373"/>
                  </a:cubicBezTo>
                  <a:cubicBezTo>
                    <a:pt x="27119" y="56241"/>
                    <a:pt x="26719" y="58109"/>
                    <a:pt x="26286" y="59944"/>
                  </a:cubicBezTo>
                  <a:cubicBezTo>
                    <a:pt x="26286" y="60011"/>
                    <a:pt x="26252" y="60077"/>
                    <a:pt x="26252" y="60111"/>
                  </a:cubicBezTo>
                  <a:cubicBezTo>
                    <a:pt x="26185" y="60377"/>
                    <a:pt x="26152" y="60611"/>
                    <a:pt x="26085" y="60878"/>
                  </a:cubicBezTo>
                  <a:cubicBezTo>
                    <a:pt x="26052" y="61145"/>
                    <a:pt x="25985" y="61412"/>
                    <a:pt x="25919" y="61712"/>
                  </a:cubicBezTo>
                  <a:cubicBezTo>
                    <a:pt x="25652" y="62879"/>
                    <a:pt x="25385" y="64047"/>
                    <a:pt x="25118" y="65214"/>
                  </a:cubicBezTo>
                  <a:cubicBezTo>
                    <a:pt x="25051" y="65515"/>
                    <a:pt x="24951" y="65781"/>
                    <a:pt x="24885" y="66082"/>
                  </a:cubicBezTo>
                  <a:cubicBezTo>
                    <a:pt x="24784" y="66382"/>
                    <a:pt x="24718" y="66682"/>
                    <a:pt x="24618" y="66982"/>
                  </a:cubicBezTo>
                  <a:cubicBezTo>
                    <a:pt x="24518" y="67182"/>
                    <a:pt x="24484" y="67383"/>
                    <a:pt x="24384" y="67583"/>
                  </a:cubicBezTo>
                  <a:cubicBezTo>
                    <a:pt x="24351" y="67683"/>
                    <a:pt x="24351" y="67749"/>
                    <a:pt x="24317" y="67816"/>
                  </a:cubicBezTo>
                  <a:cubicBezTo>
                    <a:pt x="24317" y="67683"/>
                    <a:pt x="24317" y="67549"/>
                    <a:pt x="24317" y="67416"/>
                  </a:cubicBezTo>
                  <a:cubicBezTo>
                    <a:pt x="24351" y="67149"/>
                    <a:pt x="24351" y="66882"/>
                    <a:pt x="24384" y="66615"/>
                  </a:cubicBezTo>
                  <a:cubicBezTo>
                    <a:pt x="24451" y="66048"/>
                    <a:pt x="24551" y="65481"/>
                    <a:pt x="24618" y="64881"/>
                  </a:cubicBezTo>
                  <a:cubicBezTo>
                    <a:pt x="24618" y="64881"/>
                    <a:pt x="24618" y="64881"/>
                    <a:pt x="24618" y="64847"/>
                  </a:cubicBezTo>
                  <a:cubicBezTo>
                    <a:pt x="24885" y="63647"/>
                    <a:pt x="25151" y="62479"/>
                    <a:pt x="25418" y="61278"/>
                  </a:cubicBezTo>
                  <a:cubicBezTo>
                    <a:pt x="25952" y="58810"/>
                    <a:pt x="26519" y="56308"/>
                    <a:pt x="27053" y="53806"/>
                  </a:cubicBezTo>
                  <a:cubicBezTo>
                    <a:pt x="27620" y="51304"/>
                    <a:pt x="28187" y="48803"/>
                    <a:pt x="28721" y="46301"/>
                  </a:cubicBezTo>
                  <a:cubicBezTo>
                    <a:pt x="29288" y="43832"/>
                    <a:pt x="29821" y="41364"/>
                    <a:pt x="30355" y="38895"/>
                  </a:cubicBezTo>
                  <a:cubicBezTo>
                    <a:pt x="30922" y="36460"/>
                    <a:pt x="31456" y="34025"/>
                    <a:pt x="31990" y="31590"/>
                  </a:cubicBezTo>
                  <a:cubicBezTo>
                    <a:pt x="32323" y="30056"/>
                    <a:pt x="32657" y="28555"/>
                    <a:pt x="32990" y="27020"/>
                  </a:cubicBezTo>
                  <a:lnTo>
                    <a:pt x="32990" y="27020"/>
                  </a:lnTo>
                  <a:cubicBezTo>
                    <a:pt x="30388" y="31457"/>
                    <a:pt x="27353" y="35660"/>
                    <a:pt x="23517" y="39129"/>
                  </a:cubicBezTo>
                  <a:cubicBezTo>
                    <a:pt x="20215" y="42231"/>
                    <a:pt x="16145" y="44700"/>
                    <a:pt x="11575" y="44933"/>
                  </a:cubicBezTo>
                  <a:cubicBezTo>
                    <a:pt x="11475" y="44966"/>
                    <a:pt x="11375" y="44966"/>
                    <a:pt x="11275" y="44966"/>
                  </a:cubicBezTo>
                  <a:cubicBezTo>
                    <a:pt x="11542" y="47301"/>
                    <a:pt x="11842" y="49670"/>
                    <a:pt x="12109" y="52038"/>
                  </a:cubicBezTo>
                  <a:cubicBezTo>
                    <a:pt x="12409" y="54507"/>
                    <a:pt x="12709" y="56975"/>
                    <a:pt x="13009" y="59443"/>
                  </a:cubicBezTo>
                  <a:cubicBezTo>
                    <a:pt x="13210" y="61111"/>
                    <a:pt x="13410" y="62779"/>
                    <a:pt x="13610" y="64447"/>
                  </a:cubicBezTo>
                  <a:cubicBezTo>
                    <a:pt x="13610" y="64480"/>
                    <a:pt x="13610" y="64514"/>
                    <a:pt x="13610" y="64514"/>
                  </a:cubicBezTo>
                  <a:cubicBezTo>
                    <a:pt x="13643" y="64647"/>
                    <a:pt x="13643" y="64747"/>
                    <a:pt x="13643" y="64847"/>
                  </a:cubicBezTo>
                  <a:cubicBezTo>
                    <a:pt x="13677" y="65114"/>
                    <a:pt x="13710" y="65314"/>
                    <a:pt x="13743" y="65581"/>
                  </a:cubicBezTo>
                  <a:cubicBezTo>
                    <a:pt x="13777" y="65848"/>
                    <a:pt x="13810" y="66115"/>
                    <a:pt x="13843" y="66382"/>
                  </a:cubicBezTo>
                  <a:cubicBezTo>
                    <a:pt x="13877" y="66582"/>
                    <a:pt x="13910" y="66749"/>
                    <a:pt x="13910" y="66949"/>
                  </a:cubicBezTo>
                  <a:cubicBezTo>
                    <a:pt x="13977" y="67316"/>
                    <a:pt x="14010" y="67716"/>
                    <a:pt x="14043" y="68116"/>
                  </a:cubicBezTo>
                  <a:cubicBezTo>
                    <a:pt x="14077" y="68383"/>
                    <a:pt x="14110" y="68650"/>
                    <a:pt x="14144" y="68917"/>
                  </a:cubicBezTo>
                  <a:cubicBezTo>
                    <a:pt x="14144" y="68917"/>
                    <a:pt x="14144" y="68950"/>
                    <a:pt x="14144" y="68950"/>
                  </a:cubicBezTo>
                  <a:cubicBezTo>
                    <a:pt x="14144" y="69251"/>
                    <a:pt x="14177" y="69517"/>
                    <a:pt x="14210" y="69818"/>
                  </a:cubicBezTo>
                  <a:cubicBezTo>
                    <a:pt x="14210" y="69818"/>
                    <a:pt x="14210" y="69784"/>
                    <a:pt x="14210" y="69784"/>
                  </a:cubicBezTo>
                  <a:cubicBezTo>
                    <a:pt x="14210" y="70118"/>
                    <a:pt x="14244" y="70451"/>
                    <a:pt x="14277" y="70785"/>
                  </a:cubicBezTo>
                  <a:cubicBezTo>
                    <a:pt x="14277" y="70818"/>
                    <a:pt x="14277" y="70885"/>
                    <a:pt x="14277" y="70918"/>
                  </a:cubicBezTo>
                  <a:cubicBezTo>
                    <a:pt x="14277" y="70918"/>
                    <a:pt x="14277" y="70918"/>
                    <a:pt x="14277" y="70952"/>
                  </a:cubicBezTo>
                  <a:cubicBezTo>
                    <a:pt x="14310" y="71219"/>
                    <a:pt x="14344" y="71519"/>
                    <a:pt x="14344" y="71786"/>
                  </a:cubicBezTo>
                  <a:cubicBezTo>
                    <a:pt x="14377" y="72119"/>
                    <a:pt x="14410" y="72453"/>
                    <a:pt x="14410" y="72786"/>
                  </a:cubicBezTo>
                  <a:lnTo>
                    <a:pt x="14410" y="72853"/>
                  </a:lnTo>
                  <a:cubicBezTo>
                    <a:pt x="14377" y="72620"/>
                    <a:pt x="14344" y="72353"/>
                    <a:pt x="14277" y="72119"/>
                  </a:cubicBezTo>
                  <a:cubicBezTo>
                    <a:pt x="14177" y="71686"/>
                    <a:pt x="14077" y="71252"/>
                    <a:pt x="14010" y="70852"/>
                  </a:cubicBezTo>
                  <a:cubicBezTo>
                    <a:pt x="13943" y="70618"/>
                    <a:pt x="13910" y="70385"/>
                    <a:pt x="13877" y="70118"/>
                  </a:cubicBezTo>
                  <a:cubicBezTo>
                    <a:pt x="13810" y="69918"/>
                    <a:pt x="13777" y="69684"/>
                    <a:pt x="13743" y="69484"/>
                  </a:cubicBezTo>
                  <a:cubicBezTo>
                    <a:pt x="13743" y="69251"/>
                    <a:pt x="13710" y="69017"/>
                    <a:pt x="13677" y="68817"/>
                  </a:cubicBezTo>
                  <a:cubicBezTo>
                    <a:pt x="13610" y="68550"/>
                    <a:pt x="13576" y="68317"/>
                    <a:pt x="13543" y="68083"/>
                  </a:cubicBezTo>
                  <a:cubicBezTo>
                    <a:pt x="13543" y="68083"/>
                    <a:pt x="13543" y="68116"/>
                    <a:pt x="13543" y="68116"/>
                  </a:cubicBezTo>
                  <a:cubicBezTo>
                    <a:pt x="13476" y="67716"/>
                    <a:pt x="13410" y="67349"/>
                    <a:pt x="13343" y="66949"/>
                  </a:cubicBezTo>
                  <a:cubicBezTo>
                    <a:pt x="13343" y="66916"/>
                    <a:pt x="13343" y="66916"/>
                    <a:pt x="13310" y="66916"/>
                  </a:cubicBezTo>
                  <a:lnTo>
                    <a:pt x="13310" y="66882"/>
                  </a:lnTo>
                  <a:cubicBezTo>
                    <a:pt x="13310" y="66815"/>
                    <a:pt x="13310" y="66749"/>
                    <a:pt x="13276" y="66682"/>
                  </a:cubicBezTo>
                  <a:cubicBezTo>
                    <a:pt x="13009" y="64214"/>
                    <a:pt x="12709" y="61745"/>
                    <a:pt x="12409" y="59277"/>
                  </a:cubicBezTo>
                  <a:cubicBezTo>
                    <a:pt x="12109" y="56742"/>
                    <a:pt x="11809" y="54206"/>
                    <a:pt x="11475" y="51705"/>
                  </a:cubicBezTo>
                  <a:cubicBezTo>
                    <a:pt x="11208" y="49436"/>
                    <a:pt x="10941" y="47201"/>
                    <a:pt x="10674" y="44966"/>
                  </a:cubicBezTo>
                  <a:cubicBezTo>
                    <a:pt x="8473" y="44866"/>
                    <a:pt x="5571" y="44233"/>
                    <a:pt x="3703" y="42765"/>
                  </a:cubicBezTo>
                  <a:cubicBezTo>
                    <a:pt x="3669" y="42932"/>
                    <a:pt x="3636" y="43065"/>
                    <a:pt x="3669" y="43199"/>
                  </a:cubicBezTo>
                  <a:cubicBezTo>
                    <a:pt x="3302" y="47935"/>
                    <a:pt x="2435" y="52605"/>
                    <a:pt x="1868" y="57342"/>
                  </a:cubicBezTo>
                  <a:cubicBezTo>
                    <a:pt x="1201" y="62279"/>
                    <a:pt x="734" y="67249"/>
                    <a:pt x="234" y="72219"/>
                  </a:cubicBezTo>
                  <a:cubicBezTo>
                    <a:pt x="167" y="73020"/>
                    <a:pt x="67" y="73820"/>
                    <a:pt x="0" y="74621"/>
                  </a:cubicBezTo>
                  <a:lnTo>
                    <a:pt x="13610" y="74621"/>
                  </a:lnTo>
                  <a:cubicBezTo>
                    <a:pt x="14399" y="74610"/>
                    <a:pt x="15189" y="74606"/>
                    <a:pt x="15977" y="74606"/>
                  </a:cubicBezTo>
                  <a:cubicBezTo>
                    <a:pt x="17553" y="74606"/>
                    <a:pt x="19125" y="74621"/>
                    <a:pt x="20682" y="74621"/>
                  </a:cubicBezTo>
                  <a:cubicBezTo>
                    <a:pt x="20381" y="72653"/>
                    <a:pt x="20048" y="70685"/>
                    <a:pt x="19714" y="68750"/>
                  </a:cubicBezTo>
                  <a:cubicBezTo>
                    <a:pt x="19314" y="66215"/>
                    <a:pt x="18914" y="63713"/>
                    <a:pt x="18480" y="61178"/>
                  </a:cubicBezTo>
                  <a:cubicBezTo>
                    <a:pt x="18080" y="58710"/>
                    <a:pt x="17679" y="56208"/>
                    <a:pt x="17246" y="53706"/>
                  </a:cubicBezTo>
                  <a:cubicBezTo>
                    <a:pt x="17012" y="52305"/>
                    <a:pt x="16812" y="50904"/>
                    <a:pt x="16579" y="49503"/>
                  </a:cubicBezTo>
                  <a:cubicBezTo>
                    <a:pt x="16545" y="49236"/>
                    <a:pt x="16545" y="49003"/>
                    <a:pt x="16512" y="48736"/>
                  </a:cubicBezTo>
                  <a:cubicBezTo>
                    <a:pt x="16479" y="48469"/>
                    <a:pt x="16479" y="48202"/>
                    <a:pt x="16479" y="47935"/>
                  </a:cubicBezTo>
                  <a:cubicBezTo>
                    <a:pt x="16445" y="47668"/>
                    <a:pt x="16445" y="47402"/>
                    <a:pt x="16412" y="47135"/>
                  </a:cubicBezTo>
                  <a:lnTo>
                    <a:pt x="16412" y="47135"/>
                  </a:lnTo>
                  <a:cubicBezTo>
                    <a:pt x="16445" y="47168"/>
                    <a:pt x="16445" y="47235"/>
                    <a:pt x="16445" y="47268"/>
                  </a:cubicBezTo>
                  <a:cubicBezTo>
                    <a:pt x="16479" y="47435"/>
                    <a:pt x="16512" y="47568"/>
                    <a:pt x="16545" y="47735"/>
                  </a:cubicBezTo>
                  <a:cubicBezTo>
                    <a:pt x="16545" y="47735"/>
                    <a:pt x="16545" y="47768"/>
                    <a:pt x="16545" y="47768"/>
                  </a:cubicBezTo>
                  <a:cubicBezTo>
                    <a:pt x="16612" y="48002"/>
                    <a:pt x="16679" y="48202"/>
                    <a:pt x="16745" y="48436"/>
                  </a:cubicBezTo>
                  <a:cubicBezTo>
                    <a:pt x="16812" y="48736"/>
                    <a:pt x="16879" y="49069"/>
                    <a:pt x="16946" y="49370"/>
                  </a:cubicBezTo>
                  <a:cubicBezTo>
                    <a:pt x="17012" y="49536"/>
                    <a:pt x="17046" y="49737"/>
                    <a:pt x="17079" y="49903"/>
                  </a:cubicBezTo>
                  <a:cubicBezTo>
                    <a:pt x="17112" y="50070"/>
                    <a:pt x="17112" y="50237"/>
                    <a:pt x="17146" y="50404"/>
                  </a:cubicBezTo>
                  <a:cubicBezTo>
                    <a:pt x="17212" y="50737"/>
                    <a:pt x="17312" y="51071"/>
                    <a:pt x="17379" y="51404"/>
                  </a:cubicBezTo>
                  <a:cubicBezTo>
                    <a:pt x="17479" y="51805"/>
                    <a:pt x="17579" y="52205"/>
                    <a:pt x="17646" y="52605"/>
                  </a:cubicBezTo>
                  <a:cubicBezTo>
                    <a:pt x="17679" y="52739"/>
                    <a:pt x="17713" y="52839"/>
                    <a:pt x="17713" y="52972"/>
                  </a:cubicBezTo>
                  <a:cubicBezTo>
                    <a:pt x="17813" y="53539"/>
                    <a:pt x="17913" y="54073"/>
                    <a:pt x="18013" y="54640"/>
                  </a:cubicBezTo>
                  <a:cubicBezTo>
                    <a:pt x="18413" y="57108"/>
                    <a:pt x="18814" y="59610"/>
                    <a:pt x="19214" y="62112"/>
                  </a:cubicBezTo>
                  <a:cubicBezTo>
                    <a:pt x="19647" y="64581"/>
                    <a:pt x="20048" y="67082"/>
                    <a:pt x="20448" y="69584"/>
                  </a:cubicBezTo>
                  <a:cubicBezTo>
                    <a:pt x="20748" y="71252"/>
                    <a:pt x="21015" y="72920"/>
                    <a:pt x="21282" y="74588"/>
                  </a:cubicBezTo>
                  <a:lnTo>
                    <a:pt x="32490" y="74588"/>
                  </a:lnTo>
                  <a:cubicBezTo>
                    <a:pt x="32490" y="74554"/>
                    <a:pt x="32490" y="74521"/>
                    <a:pt x="32490" y="74454"/>
                  </a:cubicBezTo>
                  <a:cubicBezTo>
                    <a:pt x="32723" y="72086"/>
                    <a:pt x="32990" y="69684"/>
                    <a:pt x="33257" y="67282"/>
                  </a:cubicBezTo>
                  <a:cubicBezTo>
                    <a:pt x="33557" y="64647"/>
                    <a:pt x="33824" y="62045"/>
                    <a:pt x="34124" y="59410"/>
                  </a:cubicBezTo>
                  <a:cubicBezTo>
                    <a:pt x="34391" y="56875"/>
                    <a:pt x="34658" y="54340"/>
                    <a:pt x="34925" y="51805"/>
                  </a:cubicBezTo>
                  <a:cubicBezTo>
                    <a:pt x="35225" y="49169"/>
                    <a:pt x="35492" y="46534"/>
                    <a:pt x="35792" y="43866"/>
                  </a:cubicBezTo>
                  <a:cubicBezTo>
                    <a:pt x="36059" y="41397"/>
                    <a:pt x="36326" y="38895"/>
                    <a:pt x="36593" y="36394"/>
                  </a:cubicBezTo>
                  <a:cubicBezTo>
                    <a:pt x="36893" y="33792"/>
                    <a:pt x="37160" y="31190"/>
                    <a:pt x="37460" y="28588"/>
                  </a:cubicBezTo>
                  <a:cubicBezTo>
                    <a:pt x="37727" y="25953"/>
                    <a:pt x="38027" y="23284"/>
                    <a:pt x="38294" y="20649"/>
                  </a:cubicBezTo>
                  <a:cubicBezTo>
                    <a:pt x="38428" y="19615"/>
                    <a:pt x="38528" y="18581"/>
                    <a:pt x="38628" y="17547"/>
                  </a:cubicBezTo>
                  <a:cubicBezTo>
                    <a:pt x="38661" y="17247"/>
                    <a:pt x="38694" y="16946"/>
                    <a:pt x="38728" y="16646"/>
                  </a:cubicBezTo>
                  <a:lnTo>
                    <a:pt x="38728" y="16646"/>
                  </a:lnTo>
                  <a:cubicBezTo>
                    <a:pt x="38094" y="17814"/>
                    <a:pt x="37494" y="18948"/>
                    <a:pt x="36960" y="19882"/>
                  </a:cubicBezTo>
                  <a:cubicBezTo>
                    <a:pt x="37060" y="19548"/>
                    <a:pt x="37193" y="19181"/>
                    <a:pt x="37327" y="18848"/>
                  </a:cubicBezTo>
                  <a:cubicBezTo>
                    <a:pt x="37393" y="18648"/>
                    <a:pt x="37494" y="18414"/>
                    <a:pt x="37594" y="18214"/>
                  </a:cubicBezTo>
                  <a:cubicBezTo>
                    <a:pt x="37660" y="18014"/>
                    <a:pt x="37760" y="17814"/>
                    <a:pt x="37827" y="17614"/>
                  </a:cubicBezTo>
                  <a:cubicBezTo>
                    <a:pt x="37989" y="17257"/>
                    <a:pt x="38152" y="16868"/>
                    <a:pt x="38314" y="16479"/>
                  </a:cubicBezTo>
                  <a:lnTo>
                    <a:pt x="38314" y="16479"/>
                  </a:lnTo>
                  <a:cubicBezTo>
                    <a:pt x="38309" y="16479"/>
                    <a:pt x="38303" y="16479"/>
                    <a:pt x="38294" y="16479"/>
                  </a:cubicBezTo>
                  <a:cubicBezTo>
                    <a:pt x="38361" y="16379"/>
                    <a:pt x="38394" y="16246"/>
                    <a:pt x="38461" y="16146"/>
                  </a:cubicBezTo>
                  <a:cubicBezTo>
                    <a:pt x="38461" y="16112"/>
                    <a:pt x="38461" y="16112"/>
                    <a:pt x="38461" y="16079"/>
                  </a:cubicBezTo>
                  <a:cubicBezTo>
                    <a:pt x="38528" y="15979"/>
                    <a:pt x="38561" y="15912"/>
                    <a:pt x="38594" y="15812"/>
                  </a:cubicBezTo>
                  <a:cubicBezTo>
                    <a:pt x="38661" y="15679"/>
                    <a:pt x="38728" y="15545"/>
                    <a:pt x="38795" y="15412"/>
                  </a:cubicBezTo>
                  <a:cubicBezTo>
                    <a:pt x="38828" y="15345"/>
                    <a:pt x="38861" y="15245"/>
                    <a:pt x="38895" y="15145"/>
                  </a:cubicBezTo>
                  <a:cubicBezTo>
                    <a:pt x="38895" y="15145"/>
                    <a:pt x="38895" y="15112"/>
                    <a:pt x="38928" y="15112"/>
                  </a:cubicBezTo>
                  <a:cubicBezTo>
                    <a:pt x="38961" y="15012"/>
                    <a:pt x="38995" y="14912"/>
                    <a:pt x="39028" y="14812"/>
                  </a:cubicBezTo>
                  <a:cubicBezTo>
                    <a:pt x="39095" y="14678"/>
                    <a:pt x="39161" y="14578"/>
                    <a:pt x="39228" y="14445"/>
                  </a:cubicBezTo>
                  <a:cubicBezTo>
                    <a:pt x="40229" y="12443"/>
                    <a:pt x="41130" y="10408"/>
                    <a:pt x="41863" y="8307"/>
                  </a:cubicBezTo>
                  <a:cubicBezTo>
                    <a:pt x="41997" y="7840"/>
                    <a:pt x="42064" y="7373"/>
                    <a:pt x="42030" y="6906"/>
                  </a:cubicBezTo>
                  <a:lnTo>
                    <a:pt x="42030" y="6906"/>
                  </a:lnTo>
                  <a:cubicBezTo>
                    <a:pt x="38761" y="11909"/>
                    <a:pt x="35225" y="16713"/>
                    <a:pt x="31890" y="21683"/>
                  </a:cubicBezTo>
                  <a:cubicBezTo>
                    <a:pt x="31456" y="22284"/>
                    <a:pt x="31022" y="22884"/>
                    <a:pt x="30589" y="23484"/>
                  </a:cubicBezTo>
                  <a:cubicBezTo>
                    <a:pt x="30489" y="23618"/>
                    <a:pt x="30355" y="23751"/>
                    <a:pt x="30255" y="23918"/>
                  </a:cubicBezTo>
                  <a:cubicBezTo>
                    <a:pt x="30122" y="24085"/>
                    <a:pt x="30022" y="24252"/>
                    <a:pt x="29888" y="24418"/>
                  </a:cubicBezTo>
                  <a:cubicBezTo>
                    <a:pt x="29621" y="24752"/>
                    <a:pt x="29354" y="25052"/>
                    <a:pt x="29088" y="25386"/>
                  </a:cubicBezTo>
                  <a:cubicBezTo>
                    <a:pt x="28954" y="25553"/>
                    <a:pt x="28854" y="25719"/>
                    <a:pt x="28721" y="25886"/>
                  </a:cubicBezTo>
                  <a:cubicBezTo>
                    <a:pt x="28554" y="26086"/>
                    <a:pt x="28420" y="26253"/>
                    <a:pt x="28287" y="26420"/>
                  </a:cubicBezTo>
                  <a:lnTo>
                    <a:pt x="28120" y="26620"/>
                  </a:lnTo>
                  <a:cubicBezTo>
                    <a:pt x="28087" y="26653"/>
                    <a:pt x="28087" y="26687"/>
                    <a:pt x="28053" y="26720"/>
                  </a:cubicBezTo>
                  <a:lnTo>
                    <a:pt x="28020" y="26720"/>
                  </a:lnTo>
                  <a:cubicBezTo>
                    <a:pt x="27953" y="26820"/>
                    <a:pt x="27853" y="26954"/>
                    <a:pt x="27753" y="27054"/>
                  </a:cubicBezTo>
                  <a:cubicBezTo>
                    <a:pt x="27653" y="27120"/>
                    <a:pt x="27553" y="27220"/>
                    <a:pt x="27453" y="27321"/>
                  </a:cubicBezTo>
                  <a:cubicBezTo>
                    <a:pt x="27220" y="27521"/>
                    <a:pt x="27053" y="27754"/>
                    <a:pt x="26819" y="27954"/>
                  </a:cubicBezTo>
                  <a:cubicBezTo>
                    <a:pt x="26619" y="28154"/>
                    <a:pt x="26419" y="28321"/>
                    <a:pt x="26185" y="28521"/>
                  </a:cubicBezTo>
                  <a:cubicBezTo>
                    <a:pt x="26185" y="28555"/>
                    <a:pt x="26152" y="28588"/>
                    <a:pt x="26119" y="28588"/>
                  </a:cubicBezTo>
                  <a:cubicBezTo>
                    <a:pt x="27119" y="27254"/>
                    <a:pt x="28087" y="25920"/>
                    <a:pt x="29088" y="24585"/>
                  </a:cubicBezTo>
                  <a:cubicBezTo>
                    <a:pt x="31589" y="21149"/>
                    <a:pt x="33924" y="17614"/>
                    <a:pt x="36359" y="14144"/>
                  </a:cubicBezTo>
                  <a:cubicBezTo>
                    <a:pt x="37927" y="11876"/>
                    <a:pt x="39562" y="9675"/>
                    <a:pt x="41063" y="7340"/>
                  </a:cubicBezTo>
                  <a:cubicBezTo>
                    <a:pt x="41797" y="6205"/>
                    <a:pt x="43932" y="3370"/>
                    <a:pt x="41797" y="2803"/>
                  </a:cubicBezTo>
                  <a:lnTo>
                    <a:pt x="41797" y="2803"/>
                  </a:lnTo>
                  <a:cubicBezTo>
                    <a:pt x="41763" y="2870"/>
                    <a:pt x="41730" y="2936"/>
                    <a:pt x="41697" y="2970"/>
                  </a:cubicBezTo>
                  <a:cubicBezTo>
                    <a:pt x="40062" y="6239"/>
                    <a:pt x="37027" y="8574"/>
                    <a:pt x="34525" y="11142"/>
                  </a:cubicBezTo>
                  <a:cubicBezTo>
                    <a:pt x="33591" y="12043"/>
                    <a:pt x="32657" y="12944"/>
                    <a:pt x="31723" y="13844"/>
                  </a:cubicBezTo>
                  <a:cubicBezTo>
                    <a:pt x="31656" y="13911"/>
                    <a:pt x="31556" y="13978"/>
                    <a:pt x="31489" y="14044"/>
                  </a:cubicBezTo>
                  <a:cubicBezTo>
                    <a:pt x="31322" y="14211"/>
                    <a:pt x="31156" y="14378"/>
                    <a:pt x="30989" y="14511"/>
                  </a:cubicBezTo>
                  <a:cubicBezTo>
                    <a:pt x="30822" y="14645"/>
                    <a:pt x="30655" y="14778"/>
                    <a:pt x="30489" y="14912"/>
                  </a:cubicBezTo>
                  <a:cubicBezTo>
                    <a:pt x="30322" y="15045"/>
                    <a:pt x="30155" y="15178"/>
                    <a:pt x="29988" y="15312"/>
                  </a:cubicBezTo>
                  <a:cubicBezTo>
                    <a:pt x="29855" y="15479"/>
                    <a:pt x="29688" y="15612"/>
                    <a:pt x="29521" y="15746"/>
                  </a:cubicBezTo>
                  <a:cubicBezTo>
                    <a:pt x="29221" y="16012"/>
                    <a:pt x="28921" y="16246"/>
                    <a:pt x="28621" y="16513"/>
                  </a:cubicBezTo>
                  <a:cubicBezTo>
                    <a:pt x="28420" y="16646"/>
                    <a:pt x="28254" y="16813"/>
                    <a:pt x="28087" y="16946"/>
                  </a:cubicBezTo>
                  <a:cubicBezTo>
                    <a:pt x="27953" y="17080"/>
                    <a:pt x="27787" y="17180"/>
                    <a:pt x="27653" y="17313"/>
                  </a:cubicBezTo>
                  <a:cubicBezTo>
                    <a:pt x="27624" y="17342"/>
                    <a:pt x="27595" y="17346"/>
                    <a:pt x="27566" y="17368"/>
                  </a:cubicBezTo>
                  <a:lnTo>
                    <a:pt x="27566" y="17368"/>
                  </a:lnTo>
                  <a:cubicBezTo>
                    <a:pt x="27828" y="17138"/>
                    <a:pt x="28057" y="16875"/>
                    <a:pt x="28287" y="16613"/>
                  </a:cubicBezTo>
                  <a:cubicBezTo>
                    <a:pt x="28420" y="16479"/>
                    <a:pt x="28554" y="16346"/>
                    <a:pt x="28654" y="16213"/>
                  </a:cubicBezTo>
                  <a:cubicBezTo>
                    <a:pt x="28787" y="16079"/>
                    <a:pt x="28887" y="15946"/>
                    <a:pt x="29021" y="15812"/>
                  </a:cubicBezTo>
                  <a:cubicBezTo>
                    <a:pt x="29121" y="15679"/>
                    <a:pt x="29254" y="15579"/>
                    <a:pt x="29354" y="15445"/>
                  </a:cubicBezTo>
                  <a:cubicBezTo>
                    <a:pt x="29454" y="15345"/>
                    <a:pt x="29555" y="15245"/>
                    <a:pt x="29655" y="15145"/>
                  </a:cubicBezTo>
                  <a:cubicBezTo>
                    <a:pt x="29888" y="14912"/>
                    <a:pt x="30088" y="14678"/>
                    <a:pt x="30322" y="14445"/>
                  </a:cubicBezTo>
                  <a:cubicBezTo>
                    <a:pt x="30522" y="14211"/>
                    <a:pt x="30722" y="14011"/>
                    <a:pt x="30922" y="13777"/>
                  </a:cubicBezTo>
                  <a:lnTo>
                    <a:pt x="30956" y="13777"/>
                  </a:lnTo>
                  <a:cubicBezTo>
                    <a:pt x="32056" y="12710"/>
                    <a:pt x="33157" y="11676"/>
                    <a:pt x="34225" y="10609"/>
                  </a:cubicBezTo>
                  <a:cubicBezTo>
                    <a:pt x="36326" y="8640"/>
                    <a:pt x="38394" y="6606"/>
                    <a:pt x="40196" y="4404"/>
                  </a:cubicBezTo>
                  <a:cubicBezTo>
                    <a:pt x="40629" y="3837"/>
                    <a:pt x="41063" y="3203"/>
                    <a:pt x="41263" y="2503"/>
                  </a:cubicBezTo>
                  <a:cubicBezTo>
                    <a:pt x="41230" y="2403"/>
                    <a:pt x="41263" y="2303"/>
                    <a:pt x="41330" y="2236"/>
                  </a:cubicBezTo>
                  <a:cubicBezTo>
                    <a:pt x="41330" y="2136"/>
                    <a:pt x="41363" y="2069"/>
                    <a:pt x="41363" y="2002"/>
                  </a:cubicBezTo>
                  <a:cubicBezTo>
                    <a:pt x="41530" y="1235"/>
                    <a:pt x="41130" y="201"/>
                    <a:pt x="40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267;p53">
              <a:extLst>
                <a:ext uri="{FF2B5EF4-FFF2-40B4-BE49-F238E27FC236}">
                  <a16:creationId xmlns:a16="http://schemas.microsoft.com/office/drawing/2014/main" id="{661C44E1-25F4-75FB-E82D-1FA01C7E1826}"/>
                </a:ext>
              </a:extLst>
            </p:cNvPr>
            <p:cNvSpPr/>
            <p:nvPr/>
          </p:nvSpPr>
          <p:spPr>
            <a:xfrm>
              <a:off x="5743450" y="3251925"/>
              <a:ext cx="494525" cy="1608700"/>
            </a:xfrm>
            <a:custGeom>
              <a:avLst/>
              <a:gdLst/>
              <a:ahLst/>
              <a:cxnLst/>
              <a:rect l="l" t="t" r="r" b="b"/>
              <a:pathLst>
                <a:path w="19781" h="64348" extrusionOk="0">
                  <a:moveTo>
                    <a:pt x="8740" y="1"/>
                  </a:moveTo>
                  <a:cubicBezTo>
                    <a:pt x="8540" y="501"/>
                    <a:pt x="8306" y="1002"/>
                    <a:pt x="8106" y="1502"/>
                  </a:cubicBezTo>
                  <a:lnTo>
                    <a:pt x="8106" y="1535"/>
                  </a:lnTo>
                  <a:cubicBezTo>
                    <a:pt x="8106" y="1590"/>
                    <a:pt x="8106" y="1622"/>
                    <a:pt x="8106" y="1669"/>
                  </a:cubicBezTo>
                  <a:cubicBezTo>
                    <a:pt x="8106" y="1802"/>
                    <a:pt x="8073" y="1969"/>
                    <a:pt x="8106" y="2102"/>
                  </a:cubicBezTo>
                  <a:cubicBezTo>
                    <a:pt x="8106" y="2136"/>
                    <a:pt x="8106" y="2169"/>
                    <a:pt x="8106" y="2203"/>
                  </a:cubicBezTo>
                  <a:cubicBezTo>
                    <a:pt x="8106" y="2269"/>
                    <a:pt x="8106" y="2303"/>
                    <a:pt x="8106" y="2369"/>
                  </a:cubicBezTo>
                  <a:cubicBezTo>
                    <a:pt x="8106" y="2503"/>
                    <a:pt x="8106" y="2670"/>
                    <a:pt x="8106" y="2803"/>
                  </a:cubicBezTo>
                  <a:cubicBezTo>
                    <a:pt x="8139" y="3137"/>
                    <a:pt x="8139" y="3470"/>
                    <a:pt x="8139" y="3770"/>
                  </a:cubicBezTo>
                  <a:cubicBezTo>
                    <a:pt x="8139" y="4371"/>
                    <a:pt x="8173" y="4938"/>
                    <a:pt x="8173" y="5538"/>
                  </a:cubicBezTo>
                  <a:cubicBezTo>
                    <a:pt x="8173" y="6873"/>
                    <a:pt x="8206" y="8173"/>
                    <a:pt x="8206" y="9508"/>
                  </a:cubicBezTo>
                  <a:cubicBezTo>
                    <a:pt x="8239" y="11976"/>
                    <a:pt x="8273" y="14445"/>
                    <a:pt x="8273" y="16946"/>
                  </a:cubicBezTo>
                  <a:cubicBezTo>
                    <a:pt x="8306" y="19548"/>
                    <a:pt x="8306" y="22184"/>
                    <a:pt x="8339" y="24785"/>
                  </a:cubicBezTo>
                  <a:cubicBezTo>
                    <a:pt x="8373" y="27287"/>
                    <a:pt x="8373" y="29822"/>
                    <a:pt x="8406" y="32324"/>
                  </a:cubicBezTo>
                  <a:cubicBezTo>
                    <a:pt x="8406" y="34926"/>
                    <a:pt x="8439" y="37494"/>
                    <a:pt x="8439" y="40063"/>
                  </a:cubicBezTo>
                  <a:cubicBezTo>
                    <a:pt x="8473" y="42598"/>
                    <a:pt x="8506" y="45133"/>
                    <a:pt x="8506" y="47635"/>
                  </a:cubicBezTo>
                  <a:cubicBezTo>
                    <a:pt x="8506" y="48669"/>
                    <a:pt x="8540" y="49703"/>
                    <a:pt x="8540" y="50737"/>
                  </a:cubicBezTo>
                  <a:cubicBezTo>
                    <a:pt x="8540" y="50748"/>
                    <a:pt x="8540" y="50760"/>
                    <a:pt x="8540" y="50771"/>
                  </a:cubicBezTo>
                  <a:cubicBezTo>
                    <a:pt x="8540" y="50837"/>
                    <a:pt x="8506" y="50871"/>
                    <a:pt x="8506" y="50904"/>
                  </a:cubicBezTo>
                  <a:lnTo>
                    <a:pt x="8506" y="50937"/>
                  </a:lnTo>
                  <a:cubicBezTo>
                    <a:pt x="8506" y="50993"/>
                    <a:pt x="8506" y="51049"/>
                    <a:pt x="8506" y="51104"/>
                  </a:cubicBezTo>
                  <a:cubicBezTo>
                    <a:pt x="8506" y="51404"/>
                    <a:pt x="8473" y="51738"/>
                    <a:pt x="8473" y="52038"/>
                  </a:cubicBezTo>
                  <a:lnTo>
                    <a:pt x="8473" y="52072"/>
                  </a:lnTo>
                  <a:cubicBezTo>
                    <a:pt x="8439" y="52472"/>
                    <a:pt x="8406" y="52906"/>
                    <a:pt x="8373" y="53306"/>
                  </a:cubicBezTo>
                  <a:cubicBezTo>
                    <a:pt x="8339" y="53573"/>
                    <a:pt x="8306" y="53840"/>
                    <a:pt x="8273" y="54106"/>
                  </a:cubicBezTo>
                  <a:cubicBezTo>
                    <a:pt x="8273" y="54073"/>
                    <a:pt x="8273" y="54073"/>
                    <a:pt x="8273" y="54073"/>
                  </a:cubicBezTo>
                  <a:cubicBezTo>
                    <a:pt x="8239" y="54440"/>
                    <a:pt x="8173" y="54807"/>
                    <a:pt x="8106" y="55174"/>
                  </a:cubicBezTo>
                  <a:cubicBezTo>
                    <a:pt x="8106" y="55107"/>
                    <a:pt x="8106" y="55007"/>
                    <a:pt x="8106" y="54940"/>
                  </a:cubicBezTo>
                  <a:cubicBezTo>
                    <a:pt x="8106" y="54907"/>
                    <a:pt x="8073" y="54840"/>
                    <a:pt x="8073" y="54774"/>
                  </a:cubicBezTo>
                  <a:cubicBezTo>
                    <a:pt x="8039" y="54307"/>
                    <a:pt x="8006" y="53840"/>
                    <a:pt x="8006" y="53373"/>
                  </a:cubicBezTo>
                  <a:cubicBezTo>
                    <a:pt x="7972" y="53006"/>
                    <a:pt x="7972" y="52605"/>
                    <a:pt x="7972" y="52238"/>
                  </a:cubicBezTo>
                  <a:cubicBezTo>
                    <a:pt x="7972" y="51004"/>
                    <a:pt x="7939" y="49770"/>
                    <a:pt x="7939" y="48536"/>
                  </a:cubicBezTo>
                  <a:cubicBezTo>
                    <a:pt x="7939" y="46001"/>
                    <a:pt x="7906" y="43465"/>
                    <a:pt x="7906" y="40930"/>
                  </a:cubicBezTo>
                  <a:cubicBezTo>
                    <a:pt x="7872" y="38428"/>
                    <a:pt x="7839" y="35927"/>
                    <a:pt x="7839" y="33425"/>
                  </a:cubicBezTo>
                  <a:cubicBezTo>
                    <a:pt x="7839" y="30823"/>
                    <a:pt x="7806" y="28221"/>
                    <a:pt x="7772" y="25586"/>
                  </a:cubicBezTo>
                  <a:cubicBezTo>
                    <a:pt x="7772" y="23051"/>
                    <a:pt x="7739" y="20482"/>
                    <a:pt x="7739" y="17947"/>
                  </a:cubicBezTo>
                  <a:cubicBezTo>
                    <a:pt x="7706" y="15445"/>
                    <a:pt x="7706" y="12944"/>
                    <a:pt x="7706" y="10442"/>
                  </a:cubicBezTo>
                  <a:cubicBezTo>
                    <a:pt x="7672" y="9141"/>
                    <a:pt x="7672" y="7807"/>
                    <a:pt x="7672" y="6506"/>
                  </a:cubicBezTo>
                  <a:cubicBezTo>
                    <a:pt x="7672" y="5271"/>
                    <a:pt x="7672" y="4037"/>
                    <a:pt x="7672" y="2803"/>
                  </a:cubicBezTo>
                  <a:cubicBezTo>
                    <a:pt x="7672" y="2670"/>
                    <a:pt x="7672" y="2536"/>
                    <a:pt x="7672" y="2403"/>
                  </a:cubicBezTo>
                  <a:cubicBezTo>
                    <a:pt x="7305" y="3237"/>
                    <a:pt x="6872" y="4104"/>
                    <a:pt x="6405" y="4971"/>
                  </a:cubicBezTo>
                  <a:cubicBezTo>
                    <a:pt x="6305" y="6005"/>
                    <a:pt x="6205" y="7039"/>
                    <a:pt x="6071" y="8073"/>
                  </a:cubicBezTo>
                  <a:cubicBezTo>
                    <a:pt x="5938" y="9374"/>
                    <a:pt x="5804" y="10642"/>
                    <a:pt x="5671" y="11943"/>
                  </a:cubicBezTo>
                  <a:cubicBezTo>
                    <a:pt x="5371" y="14545"/>
                    <a:pt x="5104" y="17180"/>
                    <a:pt x="4804" y="19782"/>
                  </a:cubicBezTo>
                  <a:cubicBezTo>
                    <a:pt x="4537" y="22384"/>
                    <a:pt x="4236" y="24952"/>
                    <a:pt x="3970" y="27554"/>
                  </a:cubicBezTo>
                  <a:cubicBezTo>
                    <a:pt x="3703" y="30156"/>
                    <a:pt x="3402" y="32791"/>
                    <a:pt x="3102" y="35426"/>
                  </a:cubicBezTo>
                  <a:cubicBezTo>
                    <a:pt x="2835" y="37995"/>
                    <a:pt x="2569" y="40563"/>
                    <a:pt x="2268" y="43165"/>
                  </a:cubicBezTo>
                  <a:cubicBezTo>
                    <a:pt x="2001" y="45700"/>
                    <a:pt x="1735" y="48202"/>
                    <a:pt x="1468" y="50737"/>
                  </a:cubicBezTo>
                  <a:cubicBezTo>
                    <a:pt x="1168" y="53306"/>
                    <a:pt x="901" y="55874"/>
                    <a:pt x="634" y="58443"/>
                  </a:cubicBezTo>
                  <a:cubicBezTo>
                    <a:pt x="400" y="60378"/>
                    <a:pt x="200" y="62346"/>
                    <a:pt x="0" y="64280"/>
                  </a:cubicBezTo>
                  <a:cubicBezTo>
                    <a:pt x="0" y="64314"/>
                    <a:pt x="0" y="64314"/>
                    <a:pt x="0" y="64347"/>
                  </a:cubicBezTo>
                  <a:lnTo>
                    <a:pt x="11475" y="64347"/>
                  </a:lnTo>
                  <a:cubicBezTo>
                    <a:pt x="12776" y="64330"/>
                    <a:pt x="14085" y="64322"/>
                    <a:pt x="15394" y="64322"/>
                  </a:cubicBezTo>
                  <a:cubicBezTo>
                    <a:pt x="16704" y="64322"/>
                    <a:pt x="18013" y="64330"/>
                    <a:pt x="19314" y="64347"/>
                  </a:cubicBezTo>
                  <a:lnTo>
                    <a:pt x="19781" y="64347"/>
                  </a:lnTo>
                  <a:cubicBezTo>
                    <a:pt x="19381" y="61912"/>
                    <a:pt x="18947" y="59477"/>
                    <a:pt x="18547" y="57075"/>
                  </a:cubicBezTo>
                  <a:cubicBezTo>
                    <a:pt x="18046" y="54206"/>
                    <a:pt x="17546" y="51338"/>
                    <a:pt x="17046" y="48469"/>
                  </a:cubicBezTo>
                  <a:cubicBezTo>
                    <a:pt x="16579" y="45634"/>
                    <a:pt x="16078" y="42798"/>
                    <a:pt x="15578" y="39930"/>
                  </a:cubicBezTo>
                  <a:cubicBezTo>
                    <a:pt x="15111" y="37128"/>
                    <a:pt x="14644" y="34326"/>
                    <a:pt x="14144" y="31524"/>
                  </a:cubicBezTo>
                  <a:cubicBezTo>
                    <a:pt x="13643" y="28688"/>
                    <a:pt x="13176" y="25853"/>
                    <a:pt x="12676" y="23017"/>
                  </a:cubicBezTo>
                  <a:cubicBezTo>
                    <a:pt x="12175" y="20115"/>
                    <a:pt x="11675" y="17213"/>
                    <a:pt x="11175" y="14278"/>
                  </a:cubicBezTo>
                  <a:cubicBezTo>
                    <a:pt x="10674" y="11476"/>
                    <a:pt x="10207" y="8640"/>
                    <a:pt x="9707" y="5805"/>
                  </a:cubicBezTo>
                  <a:cubicBezTo>
                    <a:pt x="9507" y="4638"/>
                    <a:pt x="9307" y="3437"/>
                    <a:pt x="9107" y="2269"/>
                  </a:cubicBezTo>
                  <a:cubicBezTo>
                    <a:pt x="8973" y="1502"/>
                    <a:pt x="8840" y="768"/>
                    <a:pt x="87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268;p53">
              <a:extLst>
                <a:ext uri="{FF2B5EF4-FFF2-40B4-BE49-F238E27FC236}">
                  <a16:creationId xmlns:a16="http://schemas.microsoft.com/office/drawing/2014/main" id="{68D8F7E2-EBAA-F00D-31C2-3EC4877861AE}"/>
                </a:ext>
              </a:extLst>
            </p:cNvPr>
            <p:cNvSpPr/>
            <p:nvPr/>
          </p:nvSpPr>
          <p:spPr>
            <a:xfrm>
              <a:off x="5093800" y="1593250"/>
              <a:ext cx="223525" cy="201825"/>
            </a:xfrm>
            <a:custGeom>
              <a:avLst/>
              <a:gdLst/>
              <a:ahLst/>
              <a:cxnLst/>
              <a:rect l="l" t="t" r="r" b="b"/>
              <a:pathLst>
                <a:path w="8941" h="8073" extrusionOk="0">
                  <a:moveTo>
                    <a:pt x="8941" y="0"/>
                  </a:moveTo>
                  <a:cubicBezTo>
                    <a:pt x="8840" y="34"/>
                    <a:pt x="8740" y="67"/>
                    <a:pt x="8640" y="134"/>
                  </a:cubicBezTo>
                  <a:cubicBezTo>
                    <a:pt x="8507" y="167"/>
                    <a:pt x="8340" y="234"/>
                    <a:pt x="8207" y="267"/>
                  </a:cubicBezTo>
                  <a:cubicBezTo>
                    <a:pt x="8107" y="301"/>
                    <a:pt x="8007" y="334"/>
                    <a:pt x="7940" y="367"/>
                  </a:cubicBezTo>
                  <a:cubicBezTo>
                    <a:pt x="7873" y="401"/>
                    <a:pt x="7806" y="434"/>
                    <a:pt x="7740" y="434"/>
                  </a:cubicBezTo>
                  <a:cubicBezTo>
                    <a:pt x="7706" y="534"/>
                    <a:pt x="7706" y="634"/>
                    <a:pt x="7706" y="701"/>
                  </a:cubicBezTo>
                  <a:cubicBezTo>
                    <a:pt x="7606" y="734"/>
                    <a:pt x="7506" y="868"/>
                    <a:pt x="7506" y="1001"/>
                  </a:cubicBezTo>
                  <a:cubicBezTo>
                    <a:pt x="7506" y="1124"/>
                    <a:pt x="7506" y="1247"/>
                    <a:pt x="7532" y="1370"/>
                  </a:cubicBezTo>
                  <a:lnTo>
                    <a:pt x="7532" y="1370"/>
                  </a:lnTo>
                  <a:cubicBezTo>
                    <a:pt x="7482" y="1163"/>
                    <a:pt x="7398" y="979"/>
                    <a:pt x="7232" y="979"/>
                  </a:cubicBezTo>
                  <a:cubicBezTo>
                    <a:pt x="7169" y="979"/>
                    <a:pt x="7095" y="1006"/>
                    <a:pt x="7006" y="1068"/>
                  </a:cubicBezTo>
                  <a:cubicBezTo>
                    <a:pt x="6439" y="1768"/>
                    <a:pt x="1" y="3736"/>
                    <a:pt x="1068" y="4504"/>
                  </a:cubicBezTo>
                  <a:cubicBezTo>
                    <a:pt x="968" y="4604"/>
                    <a:pt x="935" y="4704"/>
                    <a:pt x="968" y="4804"/>
                  </a:cubicBezTo>
                  <a:cubicBezTo>
                    <a:pt x="1041" y="4970"/>
                    <a:pt x="1156" y="5030"/>
                    <a:pt x="1291" y="5030"/>
                  </a:cubicBezTo>
                  <a:cubicBezTo>
                    <a:pt x="1588" y="5030"/>
                    <a:pt x="1983" y="4739"/>
                    <a:pt x="2236" y="4670"/>
                  </a:cubicBezTo>
                  <a:cubicBezTo>
                    <a:pt x="2936" y="4370"/>
                    <a:pt x="3603" y="4103"/>
                    <a:pt x="4304" y="3803"/>
                  </a:cubicBezTo>
                  <a:lnTo>
                    <a:pt x="4304" y="3803"/>
                  </a:lnTo>
                  <a:cubicBezTo>
                    <a:pt x="4304" y="3903"/>
                    <a:pt x="4271" y="4037"/>
                    <a:pt x="4271" y="4170"/>
                  </a:cubicBezTo>
                  <a:cubicBezTo>
                    <a:pt x="4170" y="4637"/>
                    <a:pt x="4137" y="5071"/>
                    <a:pt x="4004" y="5504"/>
                  </a:cubicBezTo>
                  <a:cubicBezTo>
                    <a:pt x="3970" y="5638"/>
                    <a:pt x="4004" y="5738"/>
                    <a:pt x="4070" y="5805"/>
                  </a:cubicBezTo>
                  <a:cubicBezTo>
                    <a:pt x="4004" y="6138"/>
                    <a:pt x="3904" y="6472"/>
                    <a:pt x="3770" y="6772"/>
                  </a:cubicBezTo>
                  <a:cubicBezTo>
                    <a:pt x="3770" y="6905"/>
                    <a:pt x="3770" y="7039"/>
                    <a:pt x="3770" y="7172"/>
                  </a:cubicBezTo>
                  <a:cubicBezTo>
                    <a:pt x="3804" y="7306"/>
                    <a:pt x="3804" y="7472"/>
                    <a:pt x="3804" y="7606"/>
                  </a:cubicBezTo>
                  <a:cubicBezTo>
                    <a:pt x="3804" y="7773"/>
                    <a:pt x="3837" y="7906"/>
                    <a:pt x="3837" y="8073"/>
                  </a:cubicBezTo>
                  <a:cubicBezTo>
                    <a:pt x="3837" y="8073"/>
                    <a:pt x="3837" y="8073"/>
                    <a:pt x="3837" y="8040"/>
                  </a:cubicBezTo>
                  <a:cubicBezTo>
                    <a:pt x="4637" y="6572"/>
                    <a:pt x="5305" y="4971"/>
                    <a:pt x="5438" y="3269"/>
                  </a:cubicBezTo>
                  <a:cubicBezTo>
                    <a:pt x="6105" y="2969"/>
                    <a:pt x="6739" y="2636"/>
                    <a:pt x="7406" y="2302"/>
                  </a:cubicBezTo>
                  <a:cubicBezTo>
                    <a:pt x="7473" y="2269"/>
                    <a:pt x="7506" y="2202"/>
                    <a:pt x="7540" y="2135"/>
                  </a:cubicBezTo>
                  <a:cubicBezTo>
                    <a:pt x="7540" y="2202"/>
                    <a:pt x="7573" y="2235"/>
                    <a:pt x="7540" y="2302"/>
                  </a:cubicBezTo>
                  <a:cubicBezTo>
                    <a:pt x="7606" y="2769"/>
                    <a:pt x="7339" y="3436"/>
                    <a:pt x="7606" y="3837"/>
                  </a:cubicBezTo>
                  <a:cubicBezTo>
                    <a:pt x="7506" y="4304"/>
                    <a:pt x="7373" y="4737"/>
                    <a:pt x="7306" y="5171"/>
                  </a:cubicBezTo>
                  <a:cubicBezTo>
                    <a:pt x="7306" y="5304"/>
                    <a:pt x="7406" y="5404"/>
                    <a:pt x="7506" y="5438"/>
                  </a:cubicBezTo>
                  <a:lnTo>
                    <a:pt x="7606" y="5438"/>
                  </a:lnTo>
                  <a:cubicBezTo>
                    <a:pt x="8007" y="5404"/>
                    <a:pt x="7940" y="4704"/>
                    <a:pt x="8073" y="4404"/>
                  </a:cubicBezTo>
                  <a:cubicBezTo>
                    <a:pt x="8373" y="2969"/>
                    <a:pt x="8640" y="1535"/>
                    <a:pt x="8941" y="134"/>
                  </a:cubicBezTo>
                  <a:cubicBezTo>
                    <a:pt x="8941" y="101"/>
                    <a:pt x="8941" y="67"/>
                    <a:pt x="894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269;p53">
              <a:extLst>
                <a:ext uri="{FF2B5EF4-FFF2-40B4-BE49-F238E27FC236}">
                  <a16:creationId xmlns:a16="http://schemas.microsoft.com/office/drawing/2014/main" id="{86568A25-EAC3-3FAE-705F-4CC463D9EB9C}"/>
                </a:ext>
              </a:extLst>
            </p:cNvPr>
            <p:cNvSpPr/>
            <p:nvPr/>
          </p:nvSpPr>
          <p:spPr>
            <a:xfrm>
              <a:off x="5138850" y="17892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7"/>
                    <a:pt x="134" y="601"/>
                    <a:pt x="300" y="601"/>
                  </a:cubicBezTo>
                  <a:cubicBezTo>
                    <a:pt x="467" y="601"/>
                    <a:pt x="601" y="467"/>
                    <a:pt x="567" y="301"/>
                  </a:cubicBezTo>
                  <a:cubicBezTo>
                    <a:pt x="567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270;p53">
              <a:extLst>
                <a:ext uri="{FF2B5EF4-FFF2-40B4-BE49-F238E27FC236}">
                  <a16:creationId xmlns:a16="http://schemas.microsoft.com/office/drawing/2014/main" id="{0908A412-2BFB-5FEF-7332-9D14BA65FD5F}"/>
                </a:ext>
              </a:extLst>
            </p:cNvPr>
            <p:cNvSpPr/>
            <p:nvPr/>
          </p:nvSpPr>
          <p:spPr>
            <a:xfrm>
              <a:off x="5314800" y="1312000"/>
              <a:ext cx="126775" cy="142000"/>
            </a:xfrm>
            <a:custGeom>
              <a:avLst/>
              <a:gdLst/>
              <a:ahLst/>
              <a:cxnLst/>
              <a:rect l="l" t="t" r="r" b="b"/>
              <a:pathLst>
                <a:path w="5071" h="5680" extrusionOk="0">
                  <a:moveTo>
                    <a:pt x="2525" y="0"/>
                  </a:moveTo>
                  <a:cubicBezTo>
                    <a:pt x="1512" y="0"/>
                    <a:pt x="514" y="939"/>
                    <a:pt x="134" y="1877"/>
                  </a:cubicBezTo>
                  <a:cubicBezTo>
                    <a:pt x="34" y="1977"/>
                    <a:pt x="0" y="2177"/>
                    <a:pt x="134" y="2311"/>
                  </a:cubicBezTo>
                  <a:cubicBezTo>
                    <a:pt x="191" y="2368"/>
                    <a:pt x="248" y="2390"/>
                    <a:pt x="304" y="2390"/>
                  </a:cubicBezTo>
                  <a:cubicBezTo>
                    <a:pt x="411" y="2390"/>
                    <a:pt x="513" y="2310"/>
                    <a:pt x="601" y="2244"/>
                  </a:cubicBezTo>
                  <a:cubicBezTo>
                    <a:pt x="687" y="2186"/>
                    <a:pt x="774" y="2104"/>
                    <a:pt x="882" y="2104"/>
                  </a:cubicBezTo>
                  <a:cubicBezTo>
                    <a:pt x="899" y="2104"/>
                    <a:pt x="916" y="2106"/>
                    <a:pt x="934" y="2111"/>
                  </a:cubicBezTo>
                  <a:cubicBezTo>
                    <a:pt x="1301" y="2111"/>
                    <a:pt x="1502" y="2478"/>
                    <a:pt x="1802" y="2744"/>
                  </a:cubicBezTo>
                  <a:cubicBezTo>
                    <a:pt x="2202" y="3145"/>
                    <a:pt x="2069" y="3778"/>
                    <a:pt x="1935" y="4279"/>
                  </a:cubicBezTo>
                  <a:cubicBezTo>
                    <a:pt x="1868" y="4579"/>
                    <a:pt x="1435" y="4746"/>
                    <a:pt x="1568" y="5046"/>
                  </a:cubicBezTo>
                  <a:cubicBezTo>
                    <a:pt x="1468" y="5079"/>
                    <a:pt x="1360" y="5096"/>
                    <a:pt x="1251" y="5096"/>
                  </a:cubicBezTo>
                  <a:cubicBezTo>
                    <a:pt x="1143" y="5096"/>
                    <a:pt x="1035" y="5079"/>
                    <a:pt x="934" y="5046"/>
                  </a:cubicBezTo>
                  <a:cubicBezTo>
                    <a:pt x="868" y="5079"/>
                    <a:pt x="834" y="5113"/>
                    <a:pt x="768" y="5146"/>
                  </a:cubicBezTo>
                  <a:lnTo>
                    <a:pt x="701" y="5179"/>
                  </a:lnTo>
                  <a:cubicBezTo>
                    <a:pt x="668" y="5213"/>
                    <a:pt x="634" y="5213"/>
                    <a:pt x="634" y="5213"/>
                  </a:cubicBezTo>
                  <a:cubicBezTo>
                    <a:pt x="534" y="5280"/>
                    <a:pt x="467" y="5346"/>
                    <a:pt x="401" y="5380"/>
                  </a:cubicBezTo>
                  <a:cubicBezTo>
                    <a:pt x="568" y="5546"/>
                    <a:pt x="834" y="5646"/>
                    <a:pt x="1101" y="5680"/>
                  </a:cubicBezTo>
                  <a:lnTo>
                    <a:pt x="1368" y="5680"/>
                  </a:lnTo>
                  <a:cubicBezTo>
                    <a:pt x="3603" y="5546"/>
                    <a:pt x="5071" y="1910"/>
                    <a:pt x="3470" y="309"/>
                  </a:cubicBezTo>
                  <a:cubicBezTo>
                    <a:pt x="3166" y="93"/>
                    <a:pt x="2845" y="0"/>
                    <a:pt x="2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4271;p53">
              <a:extLst>
                <a:ext uri="{FF2B5EF4-FFF2-40B4-BE49-F238E27FC236}">
                  <a16:creationId xmlns:a16="http://schemas.microsoft.com/office/drawing/2014/main" id="{232BBB13-88E1-3F66-C6F4-9ECE587F4535}"/>
                </a:ext>
              </a:extLst>
            </p:cNvPr>
            <p:cNvSpPr/>
            <p:nvPr/>
          </p:nvSpPr>
          <p:spPr>
            <a:xfrm>
              <a:off x="4947875" y="876200"/>
              <a:ext cx="328750" cy="452450"/>
            </a:xfrm>
            <a:custGeom>
              <a:avLst/>
              <a:gdLst/>
              <a:ahLst/>
              <a:cxnLst/>
              <a:rect l="l" t="t" r="r" b="b"/>
              <a:pathLst>
                <a:path w="13150" h="18098" extrusionOk="0">
                  <a:moveTo>
                    <a:pt x="5060" y="0"/>
                  </a:moveTo>
                  <a:cubicBezTo>
                    <a:pt x="5022" y="0"/>
                    <a:pt x="4981" y="9"/>
                    <a:pt x="4937" y="29"/>
                  </a:cubicBezTo>
                  <a:cubicBezTo>
                    <a:pt x="4920" y="28"/>
                    <a:pt x="4903" y="28"/>
                    <a:pt x="4885" y="28"/>
                  </a:cubicBezTo>
                  <a:cubicBezTo>
                    <a:pt x="3706" y="28"/>
                    <a:pt x="2662" y="1144"/>
                    <a:pt x="2202" y="2163"/>
                  </a:cubicBezTo>
                  <a:cubicBezTo>
                    <a:pt x="2135" y="2364"/>
                    <a:pt x="2068" y="2630"/>
                    <a:pt x="2035" y="2897"/>
                  </a:cubicBezTo>
                  <a:cubicBezTo>
                    <a:pt x="2002" y="2931"/>
                    <a:pt x="1968" y="2931"/>
                    <a:pt x="1935" y="2964"/>
                  </a:cubicBezTo>
                  <a:cubicBezTo>
                    <a:pt x="1601" y="3231"/>
                    <a:pt x="0" y="4365"/>
                    <a:pt x="634" y="4765"/>
                  </a:cubicBezTo>
                  <a:cubicBezTo>
                    <a:pt x="663" y="4785"/>
                    <a:pt x="698" y="4793"/>
                    <a:pt x="736" y="4793"/>
                  </a:cubicBezTo>
                  <a:cubicBezTo>
                    <a:pt x="826" y="4793"/>
                    <a:pt x="930" y="4746"/>
                    <a:pt x="1001" y="4699"/>
                  </a:cubicBezTo>
                  <a:cubicBezTo>
                    <a:pt x="1038" y="4712"/>
                    <a:pt x="1072" y="4719"/>
                    <a:pt x="1104" y="4719"/>
                  </a:cubicBezTo>
                  <a:cubicBezTo>
                    <a:pt x="1305" y="4719"/>
                    <a:pt x="1424" y="4476"/>
                    <a:pt x="1568" y="4332"/>
                  </a:cubicBezTo>
                  <a:lnTo>
                    <a:pt x="1601" y="4332"/>
                  </a:lnTo>
                  <a:cubicBezTo>
                    <a:pt x="1802" y="4398"/>
                    <a:pt x="2002" y="4465"/>
                    <a:pt x="2202" y="4532"/>
                  </a:cubicBezTo>
                  <a:cubicBezTo>
                    <a:pt x="2235" y="4532"/>
                    <a:pt x="2235" y="4565"/>
                    <a:pt x="2269" y="4565"/>
                  </a:cubicBezTo>
                  <a:cubicBezTo>
                    <a:pt x="3069" y="4865"/>
                    <a:pt x="3803" y="5299"/>
                    <a:pt x="4437" y="5866"/>
                  </a:cubicBezTo>
                  <a:cubicBezTo>
                    <a:pt x="4637" y="6033"/>
                    <a:pt x="4704" y="6300"/>
                    <a:pt x="4770" y="6533"/>
                  </a:cubicBezTo>
                  <a:cubicBezTo>
                    <a:pt x="5004" y="7300"/>
                    <a:pt x="4971" y="8134"/>
                    <a:pt x="5204" y="8935"/>
                  </a:cubicBezTo>
                  <a:cubicBezTo>
                    <a:pt x="5638" y="10403"/>
                    <a:pt x="6738" y="11570"/>
                    <a:pt x="8139" y="12237"/>
                  </a:cubicBezTo>
                  <a:cubicBezTo>
                    <a:pt x="8907" y="12638"/>
                    <a:pt x="9774" y="12738"/>
                    <a:pt x="10374" y="13405"/>
                  </a:cubicBezTo>
                  <a:cubicBezTo>
                    <a:pt x="11408" y="14806"/>
                    <a:pt x="11108" y="16874"/>
                    <a:pt x="12676" y="18075"/>
                  </a:cubicBezTo>
                  <a:cubicBezTo>
                    <a:pt x="12726" y="18090"/>
                    <a:pt x="12771" y="18097"/>
                    <a:pt x="12811" y="18097"/>
                  </a:cubicBezTo>
                  <a:cubicBezTo>
                    <a:pt x="13121" y="18097"/>
                    <a:pt x="13150" y="17681"/>
                    <a:pt x="12943" y="17474"/>
                  </a:cubicBezTo>
                  <a:cubicBezTo>
                    <a:pt x="12276" y="16407"/>
                    <a:pt x="12409" y="15106"/>
                    <a:pt x="12076" y="13939"/>
                  </a:cubicBezTo>
                  <a:cubicBezTo>
                    <a:pt x="11742" y="12804"/>
                    <a:pt x="10941" y="11937"/>
                    <a:pt x="9974" y="11337"/>
                  </a:cubicBezTo>
                  <a:cubicBezTo>
                    <a:pt x="8773" y="11003"/>
                    <a:pt x="7406" y="10536"/>
                    <a:pt x="6839" y="9269"/>
                  </a:cubicBezTo>
                  <a:cubicBezTo>
                    <a:pt x="6071" y="8068"/>
                    <a:pt x="6972" y="6400"/>
                    <a:pt x="5804" y="5366"/>
                  </a:cubicBezTo>
                  <a:cubicBezTo>
                    <a:pt x="4971" y="4632"/>
                    <a:pt x="4003" y="4132"/>
                    <a:pt x="3069" y="3531"/>
                  </a:cubicBezTo>
                  <a:cubicBezTo>
                    <a:pt x="2869" y="3531"/>
                    <a:pt x="2736" y="3665"/>
                    <a:pt x="2569" y="3765"/>
                  </a:cubicBezTo>
                  <a:cubicBezTo>
                    <a:pt x="2502" y="3731"/>
                    <a:pt x="2402" y="3731"/>
                    <a:pt x="2302" y="3731"/>
                  </a:cubicBezTo>
                  <a:cubicBezTo>
                    <a:pt x="2435" y="3731"/>
                    <a:pt x="2569" y="3698"/>
                    <a:pt x="2636" y="3598"/>
                  </a:cubicBezTo>
                  <a:cubicBezTo>
                    <a:pt x="2648" y="3599"/>
                    <a:pt x="2660" y="3599"/>
                    <a:pt x="2672" y="3599"/>
                  </a:cubicBezTo>
                  <a:cubicBezTo>
                    <a:pt x="3097" y="3599"/>
                    <a:pt x="3003" y="3023"/>
                    <a:pt x="3036" y="2731"/>
                  </a:cubicBezTo>
                  <a:cubicBezTo>
                    <a:pt x="3136" y="2197"/>
                    <a:pt x="3503" y="1696"/>
                    <a:pt x="3936" y="1330"/>
                  </a:cubicBezTo>
                  <a:cubicBezTo>
                    <a:pt x="4237" y="1330"/>
                    <a:pt x="4570" y="1096"/>
                    <a:pt x="4870" y="996"/>
                  </a:cubicBezTo>
                  <a:cubicBezTo>
                    <a:pt x="5104" y="963"/>
                    <a:pt x="5337" y="796"/>
                    <a:pt x="5337" y="529"/>
                  </a:cubicBezTo>
                  <a:cubicBezTo>
                    <a:pt x="5394" y="301"/>
                    <a:pt x="5281" y="0"/>
                    <a:pt x="506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4272;p53">
              <a:extLst>
                <a:ext uri="{FF2B5EF4-FFF2-40B4-BE49-F238E27FC236}">
                  <a16:creationId xmlns:a16="http://schemas.microsoft.com/office/drawing/2014/main" id="{12C16F92-FD8F-3FA3-FD63-D6A82B3523D8}"/>
                </a:ext>
              </a:extLst>
            </p:cNvPr>
            <p:cNvSpPr/>
            <p:nvPr/>
          </p:nvSpPr>
          <p:spPr>
            <a:xfrm>
              <a:off x="4955375" y="1161275"/>
              <a:ext cx="82575" cy="29300"/>
            </a:xfrm>
            <a:custGeom>
              <a:avLst/>
              <a:gdLst/>
              <a:ahLst/>
              <a:cxnLst/>
              <a:rect l="l" t="t" r="r" b="b"/>
              <a:pathLst>
                <a:path w="3303" h="1172" extrusionOk="0">
                  <a:moveTo>
                    <a:pt x="634" y="0"/>
                  </a:moveTo>
                  <a:cubicBezTo>
                    <a:pt x="534" y="34"/>
                    <a:pt x="468" y="67"/>
                    <a:pt x="367" y="101"/>
                  </a:cubicBezTo>
                  <a:cubicBezTo>
                    <a:pt x="234" y="134"/>
                    <a:pt x="134" y="167"/>
                    <a:pt x="34" y="234"/>
                  </a:cubicBezTo>
                  <a:lnTo>
                    <a:pt x="1" y="234"/>
                  </a:lnTo>
                  <a:cubicBezTo>
                    <a:pt x="234" y="434"/>
                    <a:pt x="534" y="568"/>
                    <a:pt x="801" y="668"/>
                  </a:cubicBezTo>
                  <a:cubicBezTo>
                    <a:pt x="1519" y="949"/>
                    <a:pt x="2267" y="1171"/>
                    <a:pt x="3070" y="1171"/>
                  </a:cubicBezTo>
                  <a:cubicBezTo>
                    <a:pt x="3125" y="1171"/>
                    <a:pt x="3181" y="1170"/>
                    <a:pt x="3236" y="1168"/>
                  </a:cubicBezTo>
                  <a:lnTo>
                    <a:pt x="3303" y="1168"/>
                  </a:lnTo>
                  <a:cubicBezTo>
                    <a:pt x="3136" y="934"/>
                    <a:pt x="2969" y="734"/>
                    <a:pt x="2803" y="501"/>
                  </a:cubicBezTo>
                  <a:cubicBezTo>
                    <a:pt x="2336" y="434"/>
                    <a:pt x="1902" y="267"/>
                    <a:pt x="1502" y="67"/>
                  </a:cubicBezTo>
                  <a:cubicBezTo>
                    <a:pt x="1457" y="45"/>
                    <a:pt x="1409" y="34"/>
                    <a:pt x="1361" y="34"/>
                  </a:cubicBezTo>
                  <a:cubicBezTo>
                    <a:pt x="1264" y="34"/>
                    <a:pt x="1168" y="78"/>
                    <a:pt x="1101" y="167"/>
                  </a:cubicBezTo>
                  <a:cubicBezTo>
                    <a:pt x="968" y="134"/>
                    <a:pt x="834" y="67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4273;p53">
              <a:extLst>
                <a:ext uri="{FF2B5EF4-FFF2-40B4-BE49-F238E27FC236}">
                  <a16:creationId xmlns:a16="http://schemas.microsoft.com/office/drawing/2014/main" id="{DF00EDA3-CEA2-4C16-A29D-64474B3ACA16}"/>
                </a:ext>
              </a:extLst>
            </p:cNvPr>
            <p:cNvSpPr/>
            <p:nvPr/>
          </p:nvSpPr>
          <p:spPr>
            <a:xfrm>
              <a:off x="5032925" y="10485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8" y="5"/>
                  </a:cubicBezTo>
                  <a:cubicBezTo>
                    <a:pt x="134" y="5"/>
                    <a:pt x="1" y="172"/>
                    <a:pt x="1" y="305"/>
                  </a:cubicBezTo>
                  <a:cubicBezTo>
                    <a:pt x="34" y="472"/>
                    <a:pt x="168" y="572"/>
                    <a:pt x="334" y="572"/>
                  </a:cubicBezTo>
                  <a:cubicBezTo>
                    <a:pt x="501" y="572"/>
                    <a:pt x="601" y="405"/>
                    <a:pt x="601" y="272"/>
                  </a:cubicBezTo>
                  <a:cubicBezTo>
                    <a:pt x="571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4274;p53">
              <a:extLst>
                <a:ext uri="{FF2B5EF4-FFF2-40B4-BE49-F238E27FC236}">
                  <a16:creationId xmlns:a16="http://schemas.microsoft.com/office/drawing/2014/main" id="{C8E6E7E1-957C-1FBB-68D4-2AA0523BAA4E}"/>
                </a:ext>
              </a:extLst>
            </p:cNvPr>
            <p:cNvSpPr/>
            <p:nvPr/>
          </p:nvSpPr>
          <p:spPr>
            <a:xfrm>
              <a:off x="5037925" y="10695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01" y="0"/>
                    <a:pt x="1" y="167"/>
                    <a:pt x="1" y="334"/>
                  </a:cubicBezTo>
                  <a:cubicBezTo>
                    <a:pt x="1" y="500"/>
                    <a:pt x="168" y="601"/>
                    <a:pt x="301" y="601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00"/>
                    <a:pt x="43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4275;p53">
              <a:extLst>
                <a:ext uri="{FF2B5EF4-FFF2-40B4-BE49-F238E27FC236}">
                  <a16:creationId xmlns:a16="http://schemas.microsoft.com/office/drawing/2014/main" id="{41CA5AA0-081B-A7C1-4035-7223FEB41BD0}"/>
                </a:ext>
              </a:extLst>
            </p:cNvPr>
            <p:cNvSpPr/>
            <p:nvPr/>
          </p:nvSpPr>
          <p:spPr>
            <a:xfrm>
              <a:off x="5181375" y="123035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42" y="1"/>
                  </a:moveTo>
                  <a:cubicBezTo>
                    <a:pt x="328" y="1"/>
                    <a:pt x="314" y="3"/>
                    <a:pt x="301" y="6"/>
                  </a:cubicBezTo>
                  <a:cubicBezTo>
                    <a:pt x="134" y="6"/>
                    <a:pt x="0" y="106"/>
                    <a:pt x="0" y="273"/>
                  </a:cubicBezTo>
                  <a:cubicBezTo>
                    <a:pt x="0" y="440"/>
                    <a:pt x="134" y="573"/>
                    <a:pt x="301" y="573"/>
                  </a:cubicBezTo>
                  <a:cubicBezTo>
                    <a:pt x="467" y="573"/>
                    <a:pt x="601" y="440"/>
                    <a:pt x="567" y="273"/>
                  </a:cubicBezTo>
                  <a:cubicBezTo>
                    <a:pt x="567" y="124"/>
                    <a:pt x="460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4276;p53">
              <a:extLst>
                <a:ext uri="{FF2B5EF4-FFF2-40B4-BE49-F238E27FC236}">
                  <a16:creationId xmlns:a16="http://schemas.microsoft.com/office/drawing/2014/main" id="{B5A9E8F5-DC43-B325-17E1-D93F070D0C5E}"/>
                </a:ext>
              </a:extLst>
            </p:cNvPr>
            <p:cNvSpPr/>
            <p:nvPr/>
          </p:nvSpPr>
          <p:spPr>
            <a:xfrm>
              <a:off x="4922025" y="1456350"/>
              <a:ext cx="40050" cy="35300"/>
            </a:xfrm>
            <a:custGeom>
              <a:avLst/>
              <a:gdLst/>
              <a:ahLst/>
              <a:cxnLst/>
              <a:rect l="l" t="t" r="r" b="b"/>
              <a:pathLst>
                <a:path w="1602" h="1412" extrusionOk="0">
                  <a:moveTo>
                    <a:pt x="935" y="1"/>
                  </a:moveTo>
                  <a:cubicBezTo>
                    <a:pt x="757" y="1"/>
                    <a:pt x="575" y="110"/>
                    <a:pt x="367" y="139"/>
                  </a:cubicBezTo>
                  <a:cubicBezTo>
                    <a:pt x="0" y="173"/>
                    <a:pt x="0" y="740"/>
                    <a:pt x="401" y="740"/>
                  </a:cubicBezTo>
                  <a:cubicBezTo>
                    <a:pt x="401" y="773"/>
                    <a:pt x="401" y="773"/>
                    <a:pt x="401" y="806"/>
                  </a:cubicBezTo>
                  <a:cubicBezTo>
                    <a:pt x="300" y="940"/>
                    <a:pt x="167" y="1107"/>
                    <a:pt x="267" y="1273"/>
                  </a:cubicBezTo>
                  <a:cubicBezTo>
                    <a:pt x="324" y="1375"/>
                    <a:pt x="403" y="1412"/>
                    <a:pt x="492" y="1412"/>
                  </a:cubicBezTo>
                  <a:cubicBezTo>
                    <a:pt x="664" y="1412"/>
                    <a:pt x="869" y="1273"/>
                    <a:pt x="1001" y="1207"/>
                  </a:cubicBezTo>
                  <a:cubicBezTo>
                    <a:pt x="1468" y="973"/>
                    <a:pt x="1601" y="139"/>
                    <a:pt x="1001" y="6"/>
                  </a:cubicBezTo>
                  <a:cubicBezTo>
                    <a:pt x="979" y="2"/>
                    <a:pt x="957" y="1"/>
                    <a:pt x="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4277;p53">
              <a:extLst>
                <a:ext uri="{FF2B5EF4-FFF2-40B4-BE49-F238E27FC236}">
                  <a16:creationId xmlns:a16="http://schemas.microsoft.com/office/drawing/2014/main" id="{C444152C-BE58-D4A2-E3B9-779A9461E2AB}"/>
                </a:ext>
              </a:extLst>
            </p:cNvPr>
            <p:cNvSpPr/>
            <p:nvPr/>
          </p:nvSpPr>
          <p:spPr>
            <a:xfrm>
              <a:off x="5036275" y="13754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36" y="1"/>
                  </a:moveTo>
                  <a:cubicBezTo>
                    <a:pt x="324" y="1"/>
                    <a:pt x="312" y="2"/>
                    <a:pt x="300" y="5"/>
                  </a:cubicBezTo>
                  <a:cubicBezTo>
                    <a:pt x="134" y="5"/>
                    <a:pt x="0" y="105"/>
                    <a:pt x="0" y="272"/>
                  </a:cubicBezTo>
                  <a:cubicBezTo>
                    <a:pt x="0" y="439"/>
                    <a:pt x="134" y="572"/>
                    <a:pt x="300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601" y="150"/>
                    <a:pt x="462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4278;p53">
              <a:extLst>
                <a:ext uri="{FF2B5EF4-FFF2-40B4-BE49-F238E27FC236}">
                  <a16:creationId xmlns:a16="http://schemas.microsoft.com/office/drawing/2014/main" id="{CDCD1CF3-30F8-5A6F-3B36-5F1159222ED3}"/>
                </a:ext>
              </a:extLst>
            </p:cNvPr>
            <p:cNvSpPr/>
            <p:nvPr/>
          </p:nvSpPr>
          <p:spPr>
            <a:xfrm>
              <a:off x="5050450" y="13613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44" y="1"/>
                  </a:moveTo>
                  <a:cubicBezTo>
                    <a:pt x="330" y="1"/>
                    <a:pt x="315" y="2"/>
                    <a:pt x="300" y="5"/>
                  </a:cubicBezTo>
                  <a:cubicBezTo>
                    <a:pt x="134" y="5"/>
                    <a:pt x="0" y="139"/>
                    <a:pt x="0" y="305"/>
                  </a:cubicBezTo>
                  <a:cubicBezTo>
                    <a:pt x="0" y="439"/>
                    <a:pt x="167" y="572"/>
                    <a:pt x="300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601" y="150"/>
                    <a:pt x="49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4279;p53">
              <a:extLst>
                <a:ext uri="{FF2B5EF4-FFF2-40B4-BE49-F238E27FC236}">
                  <a16:creationId xmlns:a16="http://schemas.microsoft.com/office/drawing/2014/main" id="{ACFBBDB6-5D35-104B-8A6C-1D85FE86C184}"/>
                </a:ext>
              </a:extLst>
            </p:cNvPr>
            <p:cNvSpPr/>
            <p:nvPr/>
          </p:nvSpPr>
          <p:spPr>
            <a:xfrm>
              <a:off x="5054625" y="138050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335" y="0"/>
                  </a:moveTo>
                  <a:cubicBezTo>
                    <a:pt x="324" y="0"/>
                    <a:pt x="312" y="1"/>
                    <a:pt x="300" y="4"/>
                  </a:cubicBezTo>
                  <a:cubicBezTo>
                    <a:pt x="133" y="4"/>
                    <a:pt x="0" y="138"/>
                    <a:pt x="0" y="271"/>
                  </a:cubicBezTo>
                  <a:cubicBezTo>
                    <a:pt x="0" y="438"/>
                    <a:pt x="133" y="571"/>
                    <a:pt x="300" y="571"/>
                  </a:cubicBezTo>
                  <a:cubicBezTo>
                    <a:pt x="434" y="571"/>
                    <a:pt x="567" y="438"/>
                    <a:pt x="567" y="271"/>
                  </a:cubicBezTo>
                  <a:cubicBezTo>
                    <a:pt x="567" y="150"/>
                    <a:pt x="456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4280;p53">
              <a:extLst>
                <a:ext uri="{FF2B5EF4-FFF2-40B4-BE49-F238E27FC236}">
                  <a16:creationId xmlns:a16="http://schemas.microsoft.com/office/drawing/2014/main" id="{B28857E3-4DEA-C04B-A0F2-893074CFAAD1}"/>
                </a:ext>
              </a:extLst>
            </p:cNvPr>
            <p:cNvSpPr/>
            <p:nvPr/>
          </p:nvSpPr>
          <p:spPr>
            <a:xfrm>
              <a:off x="4987375" y="1597400"/>
              <a:ext cx="53300" cy="35375"/>
            </a:xfrm>
            <a:custGeom>
              <a:avLst/>
              <a:gdLst/>
              <a:ahLst/>
              <a:cxnLst/>
              <a:rect l="l" t="t" r="r" b="b"/>
              <a:pathLst>
                <a:path w="2132" h="1415" extrusionOk="0">
                  <a:moveTo>
                    <a:pt x="1020" y="1"/>
                  </a:moveTo>
                  <a:cubicBezTo>
                    <a:pt x="151" y="1"/>
                    <a:pt x="0" y="1205"/>
                    <a:pt x="889" y="1402"/>
                  </a:cubicBezTo>
                  <a:cubicBezTo>
                    <a:pt x="940" y="1411"/>
                    <a:pt x="990" y="1415"/>
                    <a:pt x="1038" y="1415"/>
                  </a:cubicBezTo>
                  <a:cubicBezTo>
                    <a:pt x="1917" y="1415"/>
                    <a:pt x="2131" y="33"/>
                    <a:pt x="1056" y="1"/>
                  </a:cubicBezTo>
                  <a:cubicBezTo>
                    <a:pt x="1044" y="1"/>
                    <a:pt x="1032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4281;p53">
              <a:extLst>
                <a:ext uri="{FF2B5EF4-FFF2-40B4-BE49-F238E27FC236}">
                  <a16:creationId xmlns:a16="http://schemas.microsoft.com/office/drawing/2014/main" id="{A8BBA75D-9A75-DEA1-E07E-8290745A3178}"/>
                </a:ext>
              </a:extLst>
            </p:cNvPr>
            <p:cNvSpPr/>
            <p:nvPr/>
          </p:nvSpPr>
          <p:spPr>
            <a:xfrm>
              <a:off x="5139675" y="16131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44" y="1"/>
                  </a:moveTo>
                  <a:cubicBezTo>
                    <a:pt x="330" y="1"/>
                    <a:pt x="315" y="2"/>
                    <a:pt x="301" y="5"/>
                  </a:cubicBezTo>
                  <a:cubicBezTo>
                    <a:pt x="134" y="5"/>
                    <a:pt x="0" y="138"/>
                    <a:pt x="0" y="305"/>
                  </a:cubicBezTo>
                  <a:cubicBezTo>
                    <a:pt x="0" y="439"/>
                    <a:pt x="167" y="572"/>
                    <a:pt x="301" y="572"/>
                  </a:cubicBezTo>
                  <a:cubicBezTo>
                    <a:pt x="467" y="572"/>
                    <a:pt x="601" y="439"/>
                    <a:pt x="601" y="272"/>
                  </a:cubicBezTo>
                  <a:cubicBezTo>
                    <a:pt x="601" y="150"/>
                    <a:pt x="49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4282;p53">
              <a:extLst>
                <a:ext uri="{FF2B5EF4-FFF2-40B4-BE49-F238E27FC236}">
                  <a16:creationId xmlns:a16="http://schemas.microsoft.com/office/drawing/2014/main" id="{1E30B151-4F46-11A7-136A-52B6CC06816E}"/>
                </a:ext>
              </a:extLst>
            </p:cNvPr>
            <p:cNvSpPr/>
            <p:nvPr/>
          </p:nvSpPr>
          <p:spPr>
            <a:xfrm>
              <a:off x="5158025" y="1606600"/>
              <a:ext cx="15025" cy="14300"/>
            </a:xfrm>
            <a:custGeom>
              <a:avLst/>
              <a:gdLst/>
              <a:ahLst/>
              <a:cxnLst/>
              <a:rect l="l" t="t" r="r" b="b"/>
              <a:pathLst>
                <a:path w="601" h="572" extrusionOk="0">
                  <a:moveTo>
                    <a:pt x="301" y="0"/>
                  </a:moveTo>
                  <a:cubicBezTo>
                    <a:pt x="134" y="0"/>
                    <a:pt x="0" y="134"/>
                    <a:pt x="34" y="300"/>
                  </a:cubicBezTo>
                  <a:cubicBezTo>
                    <a:pt x="34" y="422"/>
                    <a:pt x="145" y="572"/>
                    <a:pt x="265" y="572"/>
                  </a:cubicBezTo>
                  <a:cubicBezTo>
                    <a:pt x="277" y="572"/>
                    <a:pt x="289" y="570"/>
                    <a:pt x="301" y="567"/>
                  </a:cubicBezTo>
                  <a:cubicBezTo>
                    <a:pt x="467" y="567"/>
                    <a:pt x="601" y="434"/>
                    <a:pt x="601" y="300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4283;p53">
              <a:extLst>
                <a:ext uri="{FF2B5EF4-FFF2-40B4-BE49-F238E27FC236}">
                  <a16:creationId xmlns:a16="http://schemas.microsoft.com/office/drawing/2014/main" id="{73C353A2-4D0D-12E5-AAFA-EBC1414928FA}"/>
                </a:ext>
              </a:extLst>
            </p:cNvPr>
            <p:cNvSpPr/>
            <p:nvPr/>
          </p:nvSpPr>
          <p:spPr>
            <a:xfrm>
              <a:off x="5322300" y="13964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4284;p53">
              <a:extLst>
                <a:ext uri="{FF2B5EF4-FFF2-40B4-BE49-F238E27FC236}">
                  <a16:creationId xmlns:a16="http://schemas.microsoft.com/office/drawing/2014/main" id="{E4606439-885A-96F9-859F-3AD195D66C2D}"/>
                </a:ext>
              </a:extLst>
            </p:cNvPr>
            <p:cNvSpPr/>
            <p:nvPr/>
          </p:nvSpPr>
          <p:spPr>
            <a:xfrm>
              <a:off x="5460725" y="1589075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268" y="1"/>
                  </a:moveTo>
                  <a:cubicBezTo>
                    <a:pt x="134" y="34"/>
                    <a:pt x="1" y="167"/>
                    <a:pt x="34" y="334"/>
                  </a:cubicBezTo>
                  <a:cubicBezTo>
                    <a:pt x="34" y="501"/>
                    <a:pt x="201" y="601"/>
                    <a:pt x="335" y="601"/>
                  </a:cubicBezTo>
                  <a:cubicBezTo>
                    <a:pt x="501" y="568"/>
                    <a:pt x="635" y="434"/>
                    <a:pt x="601" y="268"/>
                  </a:cubicBezTo>
                  <a:cubicBezTo>
                    <a:pt x="601" y="101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4285;p53">
              <a:extLst>
                <a:ext uri="{FF2B5EF4-FFF2-40B4-BE49-F238E27FC236}">
                  <a16:creationId xmlns:a16="http://schemas.microsoft.com/office/drawing/2014/main" id="{4C9B122E-ED2D-F897-30D6-2761E9865A49}"/>
                </a:ext>
              </a:extLst>
            </p:cNvPr>
            <p:cNvSpPr/>
            <p:nvPr/>
          </p:nvSpPr>
          <p:spPr>
            <a:xfrm>
              <a:off x="5439900" y="15756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19" y="1"/>
                  </a:moveTo>
                  <a:cubicBezTo>
                    <a:pt x="302" y="1"/>
                    <a:pt x="285" y="2"/>
                    <a:pt x="267" y="6"/>
                  </a:cubicBezTo>
                  <a:cubicBezTo>
                    <a:pt x="133" y="6"/>
                    <a:pt x="0" y="173"/>
                    <a:pt x="33" y="306"/>
                  </a:cubicBezTo>
                  <a:cubicBezTo>
                    <a:pt x="33" y="473"/>
                    <a:pt x="167" y="573"/>
                    <a:pt x="334" y="573"/>
                  </a:cubicBezTo>
                  <a:cubicBezTo>
                    <a:pt x="500" y="573"/>
                    <a:pt x="600" y="406"/>
                    <a:pt x="600" y="239"/>
                  </a:cubicBezTo>
                  <a:cubicBezTo>
                    <a:pt x="571" y="120"/>
                    <a:pt x="461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4286;p53">
              <a:extLst>
                <a:ext uri="{FF2B5EF4-FFF2-40B4-BE49-F238E27FC236}">
                  <a16:creationId xmlns:a16="http://schemas.microsoft.com/office/drawing/2014/main" id="{90B832B1-5E03-99CF-245B-9851ADC69C67}"/>
                </a:ext>
              </a:extLst>
            </p:cNvPr>
            <p:cNvSpPr/>
            <p:nvPr/>
          </p:nvSpPr>
          <p:spPr>
            <a:xfrm>
              <a:off x="5439900" y="15982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33" y="501"/>
                    <a:pt x="167" y="601"/>
                    <a:pt x="334" y="601"/>
                  </a:cubicBezTo>
                  <a:cubicBezTo>
                    <a:pt x="467" y="601"/>
                    <a:pt x="600" y="434"/>
                    <a:pt x="567" y="267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4287;p53">
              <a:extLst>
                <a:ext uri="{FF2B5EF4-FFF2-40B4-BE49-F238E27FC236}">
                  <a16:creationId xmlns:a16="http://schemas.microsoft.com/office/drawing/2014/main" id="{22F0B98F-9B31-6364-F121-D5E13422E88C}"/>
                </a:ext>
              </a:extLst>
            </p:cNvPr>
            <p:cNvSpPr/>
            <p:nvPr/>
          </p:nvSpPr>
          <p:spPr>
            <a:xfrm>
              <a:off x="5494925" y="17700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7" y="0"/>
                  </a:moveTo>
                  <a:cubicBezTo>
                    <a:pt x="101" y="0"/>
                    <a:pt x="1" y="167"/>
                    <a:pt x="1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468" y="567"/>
                    <a:pt x="601" y="400"/>
                    <a:pt x="568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4288;p53">
              <a:extLst>
                <a:ext uri="{FF2B5EF4-FFF2-40B4-BE49-F238E27FC236}">
                  <a16:creationId xmlns:a16="http://schemas.microsoft.com/office/drawing/2014/main" id="{EA76C007-B0A5-3EF8-0F61-93AA33E5ED9E}"/>
                </a:ext>
              </a:extLst>
            </p:cNvPr>
            <p:cNvSpPr/>
            <p:nvPr/>
          </p:nvSpPr>
          <p:spPr>
            <a:xfrm>
              <a:off x="5258100" y="1122075"/>
              <a:ext cx="100100" cy="140975"/>
            </a:xfrm>
            <a:custGeom>
              <a:avLst/>
              <a:gdLst/>
              <a:ahLst/>
              <a:cxnLst/>
              <a:rect l="l" t="t" r="r" b="b"/>
              <a:pathLst>
                <a:path w="4004" h="5639" extrusionOk="0">
                  <a:moveTo>
                    <a:pt x="100" y="1"/>
                  </a:moveTo>
                  <a:cubicBezTo>
                    <a:pt x="67" y="34"/>
                    <a:pt x="34" y="67"/>
                    <a:pt x="0" y="101"/>
                  </a:cubicBezTo>
                  <a:cubicBezTo>
                    <a:pt x="67" y="167"/>
                    <a:pt x="167" y="234"/>
                    <a:pt x="267" y="301"/>
                  </a:cubicBezTo>
                  <a:cubicBezTo>
                    <a:pt x="434" y="468"/>
                    <a:pt x="601" y="634"/>
                    <a:pt x="767" y="801"/>
                  </a:cubicBezTo>
                  <a:cubicBezTo>
                    <a:pt x="834" y="868"/>
                    <a:pt x="867" y="935"/>
                    <a:pt x="867" y="1035"/>
                  </a:cubicBezTo>
                  <a:cubicBezTo>
                    <a:pt x="1368" y="1435"/>
                    <a:pt x="1801" y="1969"/>
                    <a:pt x="2068" y="2603"/>
                  </a:cubicBezTo>
                  <a:cubicBezTo>
                    <a:pt x="2335" y="3270"/>
                    <a:pt x="2469" y="3970"/>
                    <a:pt x="2669" y="4704"/>
                  </a:cubicBezTo>
                  <a:cubicBezTo>
                    <a:pt x="2723" y="4946"/>
                    <a:pt x="2841" y="5557"/>
                    <a:pt x="3130" y="5557"/>
                  </a:cubicBezTo>
                  <a:cubicBezTo>
                    <a:pt x="3200" y="5557"/>
                    <a:pt x="3279" y="5522"/>
                    <a:pt x="3369" y="5438"/>
                  </a:cubicBezTo>
                  <a:cubicBezTo>
                    <a:pt x="3369" y="5471"/>
                    <a:pt x="3369" y="5471"/>
                    <a:pt x="3369" y="5471"/>
                  </a:cubicBezTo>
                  <a:cubicBezTo>
                    <a:pt x="3436" y="5605"/>
                    <a:pt x="3536" y="5638"/>
                    <a:pt x="3636" y="5638"/>
                  </a:cubicBezTo>
                  <a:cubicBezTo>
                    <a:pt x="3836" y="5638"/>
                    <a:pt x="4003" y="5471"/>
                    <a:pt x="3936" y="5271"/>
                  </a:cubicBezTo>
                  <a:cubicBezTo>
                    <a:pt x="3770" y="4571"/>
                    <a:pt x="3736" y="3870"/>
                    <a:pt x="3436" y="3236"/>
                  </a:cubicBezTo>
                  <a:cubicBezTo>
                    <a:pt x="2936" y="1769"/>
                    <a:pt x="1735" y="201"/>
                    <a:pt x="1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4289;p53">
              <a:extLst>
                <a:ext uri="{FF2B5EF4-FFF2-40B4-BE49-F238E27FC236}">
                  <a16:creationId xmlns:a16="http://schemas.microsoft.com/office/drawing/2014/main" id="{A9764847-F832-B1B3-3C47-CCA44D309CD9}"/>
                </a:ext>
              </a:extLst>
            </p:cNvPr>
            <p:cNvSpPr/>
            <p:nvPr/>
          </p:nvSpPr>
          <p:spPr>
            <a:xfrm>
              <a:off x="5083725" y="865000"/>
              <a:ext cx="138525" cy="223750"/>
            </a:xfrm>
            <a:custGeom>
              <a:avLst/>
              <a:gdLst/>
              <a:ahLst/>
              <a:cxnLst/>
              <a:rect l="l" t="t" r="r" b="b"/>
              <a:pathLst>
                <a:path w="5541" h="8950" extrusionOk="0">
                  <a:moveTo>
                    <a:pt x="394" y="0"/>
                  </a:moveTo>
                  <a:cubicBezTo>
                    <a:pt x="157" y="0"/>
                    <a:pt x="1" y="372"/>
                    <a:pt x="70" y="743"/>
                  </a:cubicBezTo>
                  <a:cubicBezTo>
                    <a:pt x="37" y="3279"/>
                    <a:pt x="4273" y="2745"/>
                    <a:pt x="4473" y="6614"/>
                  </a:cubicBezTo>
                  <a:cubicBezTo>
                    <a:pt x="4507" y="6848"/>
                    <a:pt x="4440" y="7215"/>
                    <a:pt x="4707" y="7315"/>
                  </a:cubicBezTo>
                  <a:cubicBezTo>
                    <a:pt x="4707" y="7548"/>
                    <a:pt x="4740" y="7782"/>
                    <a:pt x="4774" y="8015"/>
                  </a:cubicBezTo>
                  <a:cubicBezTo>
                    <a:pt x="4874" y="8149"/>
                    <a:pt x="4974" y="8316"/>
                    <a:pt x="5107" y="8449"/>
                  </a:cubicBezTo>
                  <a:cubicBezTo>
                    <a:pt x="5141" y="8482"/>
                    <a:pt x="5207" y="8549"/>
                    <a:pt x="5241" y="8582"/>
                  </a:cubicBezTo>
                  <a:cubicBezTo>
                    <a:pt x="5307" y="8682"/>
                    <a:pt x="5407" y="8783"/>
                    <a:pt x="5474" y="8883"/>
                  </a:cubicBezTo>
                  <a:cubicBezTo>
                    <a:pt x="5507" y="8883"/>
                    <a:pt x="5541" y="8916"/>
                    <a:pt x="5541" y="8949"/>
                  </a:cubicBezTo>
                  <a:cubicBezTo>
                    <a:pt x="5541" y="8916"/>
                    <a:pt x="5541" y="8883"/>
                    <a:pt x="5541" y="8816"/>
                  </a:cubicBezTo>
                  <a:cubicBezTo>
                    <a:pt x="5374" y="8382"/>
                    <a:pt x="5341" y="7949"/>
                    <a:pt x="5307" y="7448"/>
                  </a:cubicBezTo>
                  <a:cubicBezTo>
                    <a:pt x="5374" y="6114"/>
                    <a:pt x="5541" y="4546"/>
                    <a:pt x="4540" y="3512"/>
                  </a:cubicBezTo>
                  <a:cubicBezTo>
                    <a:pt x="3506" y="2178"/>
                    <a:pt x="1705" y="1677"/>
                    <a:pt x="737" y="243"/>
                  </a:cubicBezTo>
                  <a:cubicBezTo>
                    <a:pt x="616" y="71"/>
                    <a:pt x="497" y="0"/>
                    <a:pt x="39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4290;p53">
              <a:extLst>
                <a:ext uri="{FF2B5EF4-FFF2-40B4-BE49-F238E27FC236}">
                  <a16:creationId xmlns:a16="http://schemas.microsoft.com/office/drawing/2014/main" id="{292B9C89-2630-8E88-6912-8A8242E77181}"/>
                </a:ext>
              </a:extLst>
            </p:cNvPr>
            <p:cNvSpPr/>
            <p:nvPr/>
          </p:nvSpPr>
          <p:spPr>
            <a:xfrm>
              <a:off x="5169700" y="1098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4291;p53">
              <a:extLst>
                <a:ext uri="{FF2B5EF4-FFF2-40B4-BE49-F238E27FC236}">
                  <a16:creationId xmlns:a16="http://schemas.microsoft.com/office/drawing/2014/main" id="{6A858DB3-5B32-BCDB-7217-FCB09012D417}"/>
                </a:ext>
              </a:extLst>
            </p:cNvPr>
            <p:cNvSpPr/>
            <p:nvPr/>
          </p:nvSpPr>
          <p:spPr>
            <a:xfrm>
              <a:off x="5158025" y="10778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7"/>
                    <a:pt x="0" y="334"/>
                  </a:cubicBezTo>
                  <a:cubicBezTo>
                    <a:pt x="0" y="501"/>
                    <a:pt x="167" y="601"/>
                    <a:pt x="301" y="601"/>
                  </a:cubicBezTo>
                  <a:cubicBezTo>
                    <a:pt x="467" y="601"/>
                    <a:pt x="601" y="434"/>
                    <a:pt x="567" y="268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4292;p53">
              <a:extLst>
                <a:ext uri="{FF2B5EF4-FFF2-40B4-BE49-F238E27FC236}">
                  <a16:creationId xmlns:a16="http://schemas.microsoft.com/office/drawing/2014/main" id="{F448966C-D425-41CF-ABDE-DEAA4B6E5DF3}"/>
                </a:ext>
              </a:extLst>
            </p:cNvPr>
            <p:cNvSpPr/>
            <p:nvPr/>
          </p:nvSpPr>
          <p:spPr>
            <a:xfrm>
              <a:off x="5145500" y="87272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01" y="1"/>
                  </a:moveTo>
                  <a:cubicBezTo>
                    <a:pt x="134" y="1"/>
                    <a:pt x="1" y="168"/>
                    <a:pt x="34" y="301"/>
                  </a:cubicBezTo>
                  <a:cubicBezTo>
                    <a:pt x="34" y="450"/>
                    <a:pt x="141" y="573"/>
                    <a:pt x="284" y="573"/>
                  </a:cubicBezTo>
                  <a:cubicBezTo>
                    <a:pt x="300" y="573"/>
                    <a:pt x="317" y="571"/>
                    <a:pt x="335" y="568"/>
                  </a:cubicBezTo>
                  <a:cubicBezTo>
                    <a:pt x="501" y="568"/>
                    <a:pt x="635" y="434"/>
                    <a:pt x="601" y="268"/>
                  </a:cubicBezTo>
                  <a:cubicBezTo>
                    <a:pt x="601" y="101"/>
                    <a:pt x="435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4293;p53">
              <a:extLst>
                <a:ext uri="{FF2B5EF4-FFF2-40B4-BE49-F238E27FC236}">
                  <a16:creationId xmlns:a16="http://schemas.microsoft.com/office/drawing/2014/main" id="{F8455654-BF83-850B-8DD4-3ABF7F9ADEC5}"/>
                </a:ext>
              </a:extLst>
            </p:cNvPr>
            <p:cNvSpPr/>
            <p:nvPr/>
          </p:nvSpPr>
          <p:spPr>
            <a:xfrm>
              <a:off x="5368175" y="11954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7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4294;p53">
              <a:extLst>
                <a:ext uri="{FF2B5EF4-FFF2-40B4-BE49-F238E27FC236}">
                  <a16:creationId xmlns:a16="http://schemas.microsoft.com/office/drawing/2014/main" id="{79F40F79-395E-8873-4B6A-73E691A05286}"/>
                </a:ext>
              </a:extLst>
            </p:cNvPr>
            <p:cNvSpPr/>
            <p:nvPr/>
          </p:nvSpPr>
          <p:spPr>
            <a:xfrm>
              <a:off x="5359825" y="11746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67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4295;p53">
              <a:extLst>
                <a:ext uri="{FF2B5EF4-FFF2-40B4-BE49-F238E27FC236}">
                  <a16:creationId xmlns:a16="http://schemas.microsoft.com/office/drawing/2014/main" id="{8DC20090-1672-9BEA-BF79-2D7524915F2C}"/>
                </a:ext>
              </a:extLst>
            </p:cNvPr>
            <p:cNvSpPr/>
            <p:nvPr/>
          </p:nvSpPr>
          <p:spPr>
            <a:xfrm>
              <a:off x="5148850" y="825775"/>
              <a:ext cx="708025" cy="966800"/>
            </a:xfrm>
            <a:custGeom>
              <a:avLst/>
              <a:gdLst/>
              <a:ahLst/>
              <a:cxnLst/>
              <a:rect l="l" t="t" r="r" b="b"/>
              <a:pathLst>
                <a:path w="28321" h="38672" extrusionOk="0">
                  <a:moveTo>
                    <a:pt x="11575" y="25929"/>
                  </a:moveTo>
                  <a:cubicBezTo>
                    <a:pt x="11675" y="25996"/>
                    <a:pt x="11775" y="26063"/>
                    <a:pt x="11876" y="26130"/>
                  </a:cubicBezTo>
                  <a:cubicBezTo>
                    <a:pt x="11842" y="26163"/>
                    <a:pt x="11809" y="26196"/>
                    <a:pt x="11742" y="26230"/>
                  </a:cubicBezTo>
                  <a:cubicBezTo>
                    <a:pt x="11719" y="26206"/>
                    <a:pt x="11662" y="26182"/>
                    <a:pt x="11607" y="26182"/>
                  </a:cubicBezTo>
                  <a:cubicBezTo>
                    <a:pt x="11584" y="26182"/>
                    <a:pt x="11562" y="26186"/>
                    <a:pt x="11542" y="26196"/>
                  </a:cubicBezTo>
                  <a:lnTo>
                    <a:pt x="11509" y="26196"/>
                  </a:lnTo>
                  <a:cubicBezTo>
                    <a:pt x="11575" y="26096"/>
                    <a:pt x="11575" y="25996"/>
                    <a:pt x="11575" y="25929"/>
                  </a:cubicBezTo>
                  <a:close/>
                  <a:moveTo>
                    <a:pt x="18013" y="25462"/>
                  </a:moveTo>
                  <a:cubicBezTo>
                    <a:pt x="18147" y="25696"/>
                    <a:pt x="18280" y="25963"/>
                    <a:pt x="18380" y="26263"/>
                  </a:cubicBezTo>
                  <a:cubicBezTo>
                    <a:pt x="18280" y="25996"/>
                    <a:pt x="18147" y="25763"/>
                    <a:pt x="17980" y="25562"/>
                  </a:cubicBezTo>
                  <a:cubicBezTo>
                    <a:pt x="17980" y="25529"/>
                    <a:pt x="17947" y="25496"/>
                    <a:pt x="17947" y="25496"/>
                  </a:cubicBezTo>
                  <a:cubicBezTo>
                    <a:pt x="17980" y="25462"/>
                    <a:pt x="17980" y="25462"/>
                    <a:pt x="18013" y="25462"/>
                  </a:cubicBezTo>
                  <a:close/>
                  <a:moveTo>
                    <a:pt x="16746" y="36103"/>
                  </a:moveTo>
                  <a:cubicBezTo>
                    <a:pt x="16846" y="36203"/>
                    <a:pt x="16946" y="36270"/>
                    <a:pt x="17013" y="36370"/>
                  </a:cubicBezTo>
                  <a:cubicBezTo>
                    <a:pt x="17279" y="36904"/>
                    <a:pt x="17713" y="37338"/>
                    <a:pt x="18213" y="37671"/>
                  </a:cubicBezTo>
                  <a:cubicBezTo>
                    <a:pt x="17813" y="37538"/>
                    <a:pt x="17379" y="37371"/>
                    <a:pt x="17046" y="37104"/>
                  </a:cubicBezTo>
                  <a:cubicBezTo>
                    <a:pt x="17113" y="37004"/>
                    <a:pt x="17113" y="36904"/>
                    <a:pt x="17079" y="36804"/>
                  </a:cubicBezTo>
                  <a:cubicBezTo>
                    <a:pt x="16979" y="36570"/>
                    <a:pt x="16879" y="36337"/>
                    <a:pt x="16746" y="36103"/>
                  </a:cubicBezTo>
                  <a:close/>
                  <a:moveTo>
                    <a:pt x="1833" y="1"/>
                  </a:moveTo>
                  <a:cubicBezTo>
                    <a:pt x="1676" y="1"/>
                    <a:pt x="1514" y="123"/>
                    <a:pt x="1535" y="311"/>
                  </a:cubicBezTo>
                  <a:cubicBezTo>
                    <a:pt x="0" y="444"/>
                    <a:pt x="3069" y="2579"/>
                    <a:pt x="3436" y="2946"/>
                  </a:cubicBezTo>
                  <a:cubicBezTo>
                    <a:pt x="5438" y="4681"/>
                    <a:pt x="5037" y="7716"/>
                    <a:pt x="6472" y="9784"/>
                  </a:cubicBezTo>
                  <a:cubicBezTo>
                    <a:pt x="9040" y="12153"/>
                    <a:pt x="10341" y="12653"/>
                    <a:pt x="10708" y="16489"/>
                  </a:cubicBezTo>
                  <a:cubicBezTo>
                    <a:pt x="10808" y="17023"/>
                    <a:pt x="10608" y="17657"/>
                    <a:pt x="11008" y="18090"/>
                  </a:cubicBezTo>
                  <a:cubicBezTo>
                    <a:pt x="11075" y="18157"/>
                    <a:pt x="11142" y="18224"/>
                    <a:pt x="11208" y="18324"/>
                  </a:cubicBezTo>
                  <a:cubicBezTo>
                    <a:pt x="11075" y="18624"/>
                    <a:pt x="11542" y="18858"/>
                    <a:pt x="11742" y="19058"/>
                  </a:cubicBezTo>
                  <a:cubicBezTo>
                    <a:pt x="11809" y="19158"/>
                    <a:pt x="11876" y="19225"/>
                    <a:pt x="11909" y="19291"/>
                  </a:cubicBezTo>
                  <a:cubicBezTo>
                    <a:pt x="11809" y="19491"/>
                    <a:pt x="12009" y="19792"/>
                    <a:pt x="12076" y="19992"/>
                  </a:cubicBezTo>
                  <a:cubicBezTo>
                    <a:pt x="12042" y="20059"/>
                    <a:pt x="12042" y="20159"/>
                    <a:pt x="12042" y="20225"/>
                  </a:cubicBezTo>
                  <a:cubicBezTo>
                    <a:pt x="12076" y="20325"/>
                    <a:pt x="12142" y="20392"/>
                    <a:pt x="12209" y="20459"/>
                  </a:cubicBezTo>
                  <a:lnTo>
                    <a:pt x="12276" y="20459"/>
                  </a:lnTo>
                  <a:cubicBezTo>
                    <a:pt x="12276" y="20492"/>
                    <a:pt x="12276" y="20526"/>
                    <a:pt x="12276" y="20559"/>
                  </a:cubicBezTo>
                  <a:cubicBezTo>
                    <a:pt x="12543" y="21359"/>
                    <a:pt x="12242" y="22227"/>
                    <a:pt x="12142" y="23061"/>
                  </a:cubicBezTo>
                  <a:cubicBezTo>
                    <a:pt x="11976" y="23928"/>
                    <a:pt x="11609" y="24729"/>
                    <a:pt x="11342" y="25562"/>
                  </a:cubicBezTo>
                  <a:cubicBezTo>
                    <a:pt x="11342" y="25596"/>
                    <a:pt x="11375" y="25663"/>
                    <a:pt x="11409" y="25729"/>
                  </a:cubicBezTo>
                  <a:cubicBezTo>
                    <a:pt x="11375" y="25696"/>
                    <a:pt x="11342" y="25696"/>
                    <a:pt x="11308" y="25696"/>
                  </a:cubicBezTo>
                  <a:cubicBezTo>
                    <a:pt x="11042" y="25696"/>
                    <a:pt x="10841" y="25963"/>
                    <a:pt x="10675" y="26163"/>
                  </a:cubicBezTo>
                  <a:cubicBezTo>
                    <a:pt x="10041" y="26663"/>
                    <a:pt x="9207" y="26763"/>
                    <a:pt x="8440" y="27030"/>
                  </a:cubicBezTo>
                  <a:cubicBezTo>
                    <a:pt x="8273" y="26997"/>
                    <a:pt x="8106" y="26963"/>
                    <a:pt x="7973" y="26897"/>
                  </a:cubicBezTo>
                  <a:cubicBezTo>
                    <a:pt x="7939" y="26930"/>
                    <a:pt x="7906" y="26930"/>
                    <a:pt x="7873" y="26930"/>
                  </a:cubicBezTo>
                  <a:cubicBezTo>
                    <a:pt x="7606" y="26930"/>
                    <a:pt x="7372" y="26897"/>
                    <a:pt x="7105" y="26863"/>
                  </a:cubicBezTo>
                  <a:cubicBezTo>
                    <a:pt x="6972" y="26830"/>
                    <a:pt x="6839" y="26797"/>
                    <a:pt x="6705" y="26763"/>
                  </a:cubicBezTo>
                  <a:lnTo>
                    <a:pt x="6705" y="26763"/>
                  </a:lnTo>
                  <a:cubicBezTo>
                    <a:pt x="7239" y="27464"/>
                    <a:pt x="8206" y="27897"/>
                    <a:pt x="9007" y="28031"/>
                  </a:cubicBezTo>
                  <a:cubicBezTo>
                    <a:pt x="9207" y="28064"/>
                    <a:pt x="9440" y="28064"/>
                    <a:pt x="9641" y="28064"/>
                  </a:cubicBezTo>
                  <a:cubicBezTo>
                    <a:pt x="10174" y="28031"/>
                    <a:pt x="10675" y="27897"/>
                    <a:pt x="11142" y="27631"/>
                  </a:cubicBezTo>
                  <a:cubicBezTo>
                    <a:pt x="11375" y="27797"/>
                    <a:pt x="11642" y="27964"/>
                    <a:pt x="11876" y="28164"/>
                  </a:cubicBezTo>
                  <a:cubicBezTo>
                    <a:pt x="12810" y="28965"/>
                    <a:pt x="13977" y="29599"/>
                    <a:pt x="14444" y="30766"/>
                  </a:cubicBezTo>
                  <a:cubicBezTo>
                    <a:pt x="15378" y="33868"/>
                    <a:pt x="14477" y="37671"/>
                    <a:pt x="18747" y="38372"/>
                  </a:cubicBezTo>
                  <a:cubicBezTo>
                    <a:pt x="18768" y="38375"/>
                    <a:pt x="18788" y="38377"/>
                    <a:pt x="18808" y="38377"/>
                  </a:cubicBezTo>
                  <a:cubicBezTo>
                    <a:pt x="18974" y="38377"/>
                    <a:pt x="19081" y="38254"/>
                    <a:pt x="19081" y="38105"/>
                  </a:cubicBezTo>
                  <a:cubicBezTo>
                    <a:pt x="19981" y="38472"/>
                    <a:pt x="20982" y="38638"/>
                    <a:pt x="21883" y="38672"/>
                  </a:cubicBezTo>
                  <a:cubicBezTo>
                    <a:pt x="23651" y="38505"/>
                    <a:pt x="25419" y="38272"/>
                    <a:pt x="27186" y="38138"/>
                  </a:cubicBezTo>
                  <a:cubicBezTo>
                    <a:pt x="27487" y="38105"/>
                    <a:pt x="27920" y="38171"/>
                    <a:pt x="28187" y="37938"/>
                  </a:cubicBezTo>
                  <a:cubicBezTo>
                    <a:pt x="28254" y="37738"/>
                    <a:pt x="28287" y="37371"/>
                    <a:pt x="28221" y="37037"/>
                  </a:cubicBezTo>
                  <a:cubicBezTo>
                    <a:pt x="28287" y="37004"/>
                    <a:pt x="28321" y="36904"/>
                    <a:pt x="28321" y="36837"/>
                  </a:cubicBezTo>
                  <a:cubicBezTo>
                    <a:pt x="28321" y="36670"/>
                    <a:pt x="28187" y="36537"/>
                    <a:pt x="28020" y="36537"/>
                  </a:cubicBezTo>
                  <a:cubicBezTo>
                    <a:pt x="27620" y="36537"/>
                    <a:pt x="27220" y="36570"/>
                    <a:pt x="26820" y="36604"/>
                  </a:cubicBezTo>
                  <a:cubicBezTo>
                    <a:pt x="26719" y="36170"/>
                    <a:pt x="26619" y="35703"/>
                    <a:pt x="26553" y="35203"/>
                  </a:cubicBezTo>
                  <a:cubicBezTo>
                    <a:pt x="26219" y="33835"/>
                    <a:pt x="26086" y="32434"/>
                    <a:pt x="25852" y="31066"/>
                  </a:cubicBezTo>
                  <a:cubicBezTo>
                    <a:pt x="25819" y="27964"/>
                    <a:pt x="26319" y="24562"/>
                    <a:pt x="24418" y="21860"/>
                  </a:cubicBezTo>
                  <a:cubicBezTo>
                    <a:pt x="23350" y="19925"/>
                    <a:pt x="21582" y="18591"/>
                    <a:pt x="20148" y="16923"/>
                  </a:cubicBezTo>
                  <a:cubicBezTo>
                    <a:pt x="19581" y="15889"/>
                    <a:pt x="19514" y="14655"/>
                    <a:pt x="19081" y="13554"/>
                  </a:cubicBezTo>
                  <a:cubicBezTo>
                    <a:pt x="18714" y="12353"/>
                    <a:pt x="17846" y="11486"/>
                    <a:pt x="17179" y="10418"/>
                  </a:cubicBezTo>
                  <a:cubicBezTo>
                    <a:pt x="16145" y="8817"/>
                    <a:pt x="16212" y="6816"/>
                    <a:pt x="15712" y="5014"/>
                  </a:cubicBezTo>
                  <a:cubicBezTo>
                    <a:pt x="15499" y="4649"/>
                    <a:pt x="15369" y="3341"/>
                    <a:pt x="14867" y="3341"/>
                  </a:cubicBezTo>
                  <a:cubicBezTo>
                    <a:pt x="14819" y="3341"/>
                    <a:pt x="14767" y="3353"/>
                    <a:pt x="14711" y="3380"/>
                  </a:cubicBezTo>
                  <a:cubicBezTo>
                    <a:pt x="14678" y="3347"/>
                    <a:pt x="14611" y="3347"/>
                    <a:pt x="14544" y="3347"/>
                  </a:cubicBezTo>
                  <a:cubicBezTo>
                    <a:pt x="14511" y="3380"/>
                    <a:pt x="14477" y="3380"/>
                    <a:pt x="14477" y="3380"/>
                  </a:cubicBezTo>
                  <a:cubicBezTo>
                    <a:pt x="14424" y="3334"/>
                    <a:pt x="14364" y="3315"/>
                    <a:pt x="14305" y="3315"/>
                  </a:cubicBezTo>
                  <a:cubicBezTo>
                    <a:pt x="14103" y="3315"/>
                    <a:pt x="13907" y="3541"/>
                    <a:pt x="14010" y="3747"/>
                  </a:cubicBezTo>
                  <a:cubicBezTo>
                    <a:pt x="14177" y="4080"/>
                    <a:pt x="14311" y="4447"/>
                    <a:pt x="14444" y="4814"/>
                  </a:cubicBezTo>
                  <a:cubicBezTo>
                    <a:pt x="14277" y="4848"/>
                    <a:pt x="14211" y="5014"/>
                    <a:pt x="14244" y="5148"/>
                  </a:cubicBezTo>
                  <a:cubicBezTo>
                    <a:pt x="14544" y="6315"/>
                    <a:pt x="15011" y="7449"/>
                    <a:pt x="15211" y="8617"/>
                  </a:cubicBezTo>
                  <a:cubicBezTo>
                    <a:pt x="14511" y="8650"/>
                    <a:pt x="15111" y="9451"/>
                    <a:pt x="15278" y="9751"/>
                  </a:cubicBezTo>
                  <a:cubicBezTo>
                    <a:pt x="15612" y="10218"/>
                    <a:pt x="15812" y="10919"/>
                    <a:pt x="16312" y="11252"/>
                  </a:cubicBezTo>
                  <a:cubicBezTo>
                    <a:pt x="16512" y="11552"/>
                    <a:pt x="16712" y="11853"/>
                    <a:pt x="16879" y="12153"/>
                  </a:cubicBezTo>
                  <a:cubicBezTo>
                    <a:pt x="16927" y="12225"/>
                    <a:pt x="17027" y="12280"/>
                    <a:pt x="17129" y="12280"/>
                  </a:cubicBezTo>
                  <a:cubicBezTo>
                    <a:pt x="17169" y="12280"/>
                    <a:pt x="17209" y="12272"/>
                    <a:pt x="17246" y="12253"/>
                  </a:cubicBezTo>
                  <a:cubicBezTo>
                    <a:pt x="17246" y="12286"/>
                    <a:pt x="17246" y="12320"/>
                    <a:pt x="17246" y="12320"/>
                  </a:cubicBezTo>
                  <a:cubicBezTo>
                    <a:pt x="17346" y="12520"/>
                    <a:pt x="17446" y="12687"/>
                    <a:pt x="17546" y="12887"/>
                  </a:cubicBezTo>
                  <a:cubicBezTo>
                    <a:pt x="17580" y="13554"/>
                    <a:pt x="17980" y="14188"/>
                    <a:pt x="18180" y="14855"/>
                  </a:cubicBezTo>
                  <a:cubicBezTo>
                    <a:pt x="17379" y="15022"/>
                    <a:pt x="18547" y="16323"/>
                    <a:pt x="18714" y="16723"/>
                  </a:cubicBezTo>
                  <a:cubicBezTo>
                    <a:pt x="18347" y="17090"/>
                    <a:pt x="19014" y="17390"/>
                    <a:pt x="19214" y="17657"/>
                  </a:cubicBezTo>
                  <a:cubicBezTo>
                    <a:pt x="20315" y="18891"/>
                    <a:pt x="21683" y="19892"/>
                    <a:pt x="22650" y="21226"/>
                  </a:cubicBezTo>
                  <a:cubicBezTo>
                    <a:pt x="23250" y="22093"/>
                    <a:pt x="23817" y="23027"/>
                    <a:pt x="24251" y="23995"/>
                  </a:cubicBezTo>
                  <a:cubicBezTo>
                    <a:pt x="24284" y="24795"/>
                    <a:pt x="24551" y="25529"/>
                    <a:pt x="24618" y="26296"/>
                  </a:cubicBezTo>
                  <a:cubicBezTo>
                    <a:pt x="24485" y="27364"/>
                    <a:pt x="24618" y="28431"/>
                    <a:pt x="24685" y="29499"/>
                  </a:cubicBezTo>
                  <a:cubicBezTo>
                    <a:pt x="24685" y="29665"/>
                    <a:pt x="24685" y="29866"/>
                    <a:pt x="24818" y="29966"/>
                  </a:cubicBezTo>
                  <a:cubicBezTo>
                    <a:pt x="24885" y="30599"/>
                    <a:pt x="24918" y="31233"/>
                    <a:pt x="25018" y="31867"/>
                  </a:cubicBezTo>
                  <a:cubicBezTo>
                    <a:pt x="24966" y="31814"/>
                    <a:pt x="24899" y="31792"/>
                    <a:pt x="24832" y="31792"/>
                  </a:cubicBezTo>
                  <a:cubicBezTo>
                    <a:pt x="24642" y="31792"/>
                    <a:pt x="24444" y="31970"/>
                    <a:pt x="24518" y="32167"/>
                  </a:cubicBezTo>
                  <a:cubicBezTo>
                    <a:pt x="24818" y="33201"/>
                    <a:pt x="25218" y="34202"/>
                    <a:pt x="25452" y="35236"/>
                  </a:cubicBezTo>
                  <a:cubicBezTo>
                    <a:pt x="25585" y="35736"/>
                    <a:pt x="25719" y="36237"/>
                    <a:pt x="25785" y="36737"/>
                  </a:cubicBezTo>
                  <a:cubicBezTo>
                    <a:pt x="25185" y="36804"/>
                    <a:pt x="24585" y="36837"/>
                    <a:pt x="23984" y="36904"/>
                  </a:cubicBezTo>
                  <a:cubicBezTo>
                    <a:pt x="23984" y="36904"/>
                    <a:pt x="23984" y="36871"/>
                    <a:pt x="23984" y="36871"/>
                  </a:cubicBezTo>
                  <a:cubicBezTo>
                    <a:pt x="23951" y="36837"/>
                    <a:pt x="23917" y="36837"/>
                    <a:pt x="23884" y="36804"/>
                  </a:cubicBezTo>
                  <a:cubicBezTo>
                    <a:pt x="23851" y="36770"/>
                    <a:pt x="23817" y="36737"/>
                    <a:pt x="23784" y="36670"/>
                  </a:cubicBezTo>
                  <a:cubicBezTo>
                    <a:pt x="23784" y="36670"/>
                    <a:pt x="23784" y="36637"/>
                    <a:pt x="23784" y="36604"/>
                  </a:cubicBezTo>
                  <a:cubicBezTo>
                    <a:pt x="23717" y="36437"/>
                    <a:pt x="23651" y="36270"/>
                    <a:pt x="23584" y="36103"/>
                  </a:cubicBezTo>
                  <a:cubicBezTo>
                    <a:pt x="23584" y="36103"/>
                    <a:pt x="23584" y="36103"/>
                    <a:pt x="23584" y="36137"/>
                  </a:cubicBezTo>
                  <a:cubicBezTo>
                    <a:pt x="23551" y="36003"/>
                    <a:pt x="23517" y="35870"/>
                    <a:pt x="23450" y="35736"/>
                  </a:cubicBezTo>
                  <a:cubicBezTo>
                    <a:pt x="23417" y="35603"/>
                    <a:pt x="23384" y="35470"/>
                    <a:pt x="23317" y="35336"/>
                  </a:cubicBezTo>
                  <a:cubicBezTo>
                    <a:pt x="23250" y="35103"/>
                    <a:pt x="23150" y="34869"/>
                    <a:pt x="23050" y="34636"/>
                  </a:cubicBezTo>
                  <a:cubicBezTo>
                    <a:pt x="22983" y="34402"/>
                    <a:pt x="22917" y="34169"/>
                    <a:pt x="22817" y="33935"/>
                  </a:cubicBezTo>
                  <a:lnTo>
                    <a:pt x="22817" y="33935"/>
                  </a:lnTo>
                  <a:lnTo>
                    <a:pt x="22850" y="34002"/>
                  </a:lnTo>
                  <a:cubicBezTo>
                    <a:pt x="22783" y="33802"/>
                    <a:pt x="22717" y="33635"/>
                    <a:pt x="22650" y="33468"/>
                  </a:cubicBezTo>
                  <a:cubicBezTo>
                    <a:pt x="22583" y="33268"/>
                    <a:pt x="22516" y="33068"/>
                    <a:pt x="22450" y="32901"/>
                  </a:cubicBezTo>
                  <a:cubicBezTo>
                    <a:pt x="22450" y="32868"/>
                    <a:pt x="22450" y="32834"/>
                    <a:pt x="22450" y="32801"/>
                  </a:cubicBezTo>
                  <a:cubicBezTo>
                    <a:pt x="22416" y="32934"/>
                    <a:pt x="22450" y="33101"/>
                    <a:pt x="22450" y="33235"/>
                  </a:cubicBezTo>
                  <a:cubicBezTo>
                    <a:pt x="22516" y="34502"/>
                    <a:pt x="22617" y="35770"/>
                    <a:pt x="22917" y="36971"/>
                  </a:cubicBezTo>
                  <a:cubicBezTo>
                    <a:pt x="22350" y="37004"/>
                    <a:pt x="21783" y="37037"/>
                    <a:pt x="21216" y="37037"/>
                  </a:cubicBezTo>
                  <a:lnTo>
                    <a:pt x="21216" y="37004"/>
                  </a:lnTo>
                  <a:cubicBezTo>
                    <a:pt x="21115" y="36971"/>
                    <a:pt x="21049" y="36937"/>
                    <a:pt x="21015" y="36871"/>
                  </a:cubicBezTo>
                  <a:cubicBezTo>
                    <a:pt x="20982" y="36837"/>
                    <a:pt x="20982" y="36804"/>
                    <a:pt x="20982" y="36770"/>
                  </a:cubicBezTo>
                  <a:cubicBezTo>
                    <a:pt x="20949" y="36670"/>
                    <a:pt x="20915" y="36570"/>
                    <a:pt x="20882" y="36470"/>
                  </a:cubicBezTo>
                  <a:cubicBezTo>
                    <a:pt x="20849" y="36337"/>
                    <a:pt x="20815" y="36237"/>
                    <a:pt x="20782" y="36103"/>
                  </a:cubicBezTo>
                  <a:cubicBezTo>
                    <a:pt x="20715" y="35903"/>
                    <a:pt x="20682" y="35670"/>
                    <a:pt x="20615" y="35470"/>
                  </a:cubicBezTo>
                  <a:cubicBezTo>
                    <a:pt x="20548" y="35236"/>
                    <a:pt x="20482" y="35003"/>
                    <a:pt x="20415" y="34802"/>
                  </a:cubicBezTo>
                  <a:cubicBezTo>
                    <a:pt x="20348" y="34602"/>
                    <a:pt x="20282" y="34402"/>
                    <a:pt x="20215" y="34202"/>
                  </a:cubicBezTo>
                  <a:cubicBezTo>
                    <a:pt x="20148" y="33935"/>
                    <a:pt x="20048" y="33635"/>
                    <a:pt x="19981" y="33368"/>
                  </a:cubicBezTo>
                  <a:cubicBezTo>
                    <a:pt x="19881" y="33101"/>
                    <a:pt x="19748" y="32834"/>
                    <a:pt x="19648" y="32567"/>
                  </a:cubicBezTo>
                  <a:cubicBezTo>
                    <a:pt x="19648" y="32501"/>
                    <a:pt x="19614" y="32434"/>
                    <a:pt x="19581" y="32367"/>
                  </a:cubicBezTo>
                  <a:cubicBezTo>
                    <a:pt x="19581" y="32534"/>
                    <a:pt x="19581" y="32668"/>
                    <a:pt x="19581" y="32834"/>
                  </a:cubicBezTo>
                  <a:cubicBezTo>
                    <a:pt x="19581" y="32968"/>
                    <a:pt x="19581" y="33135"/>
                    <a:pt x="19548" y="33268"/>
                  </a:cubicBezTo>
                  <a:cubicBezTo>
                    <a:pt x="19714" y="34502"/>
                    <a:pt x="20015" y="35736"/>
                    <a:pt x="20215" y="36971"/>
                  </a:cubicBezTo>
                  <a:cubicBezTo>
                    <a:pt x="19948" y="36971"/>
                    <a:pt x="19681" y="36937"/>
                    <a:pt x="19414" y="36904"/>
                  </a:cubicBezTo>
                  <a:cubicBezTo>
                    <a:pt x="19281" y="36871"/>
                    <a:pt x="19114" y="36837"/>
                    <a:pt x="18947" y="36804"/>
                  </a:cubicBezTo>
                  <a:cubicBezTo>
                    <a:pt x="18113" y="36504"/>
                    <a:pt x="17413" y="36070"/>
                    <a:pt x="16946" y="35369"/>
                  </a:cubicBezTo>
                  <a:cubicBezTo>
                    <a:pt x="16893" y="35238"/>
                    <a:pt x="16779" y="35148"/>
                    <a:pt x="16652" y="35148"/>
                  </a:cubicBezTo>
                  <a:cubicBezTo>
                    <a:pt x="16617" y="35148"/>
                    <a:pt x="16581" y="35155"/>
                    <a:pt x="16546" y="35169"/>
                  </a:cubicBezTo>
                  <a:cubicBezTo>
                    <a:pt x="16512" y="35203"/>
                    <a:pt x="16479" y="35236"/>
                    <a:pt x="16445" y="35303"/>
                  </a:cubicBezTo>
                  <a:cubicBezTo>
                    <a:pt x="16379" y="35069"/>
                    <a:pt x="16345" y="34836"/>
                    <a:pt x="16312" y="34602"/>
                  </a:cubicBezTo>
                  <a:cubicBezTo>
                    <a:pt x="16379" y="33168"/>
                    <a:pt x="16245" y="31734"/>
                    <a:pt x="15912" y="30333"/>
                  </a:cubicBezTo>
                  <a:cubicBezTo>
                    <a:pt x="15945" y="29699"/>
                    <a:pt x="15378" y="29032"/>
                    <a:pt x="14778" y="28865"/>
                  </a:cubicBezTo>
                  <a:cubicBezTo>
                    <a:pt x="14477" y="28498"/>
                    <a:pt x="13043" y="26897"/>
                    <a:pt x="12242" y="26597"/>
                  </a:cubicBezTo>
                  <a:cubicBezTo>
                    <a:pt x="13310" y="25663"/>
                    <a:pt x="13643" y="23928"/>
                    <a:pt x="13643" y="22460"/>
                  </a:cubicBezTo>
                  <a:cubicBezTo>
                    <a:pt x="14311" y="22961"/>
                    <a:pt x="15044" y="23394"/>
                    <a:pt x="15678" y="23895"/>
                  </a:cubicBezTo>
                  <a:cubicBezTo>
                    <a:pt x="16245" y="24362"/>
                    <a:pt x="16746" y="24862"/>
                    <a:pt x="17179" y="25429"/>
                  </a:cubicBezTo>
                  <a:cubicBezTo>
                    <a:pt x="17213" y="25429"/>
                    <a:pt x="17246" y="25462"/>
                    <a:pt x="17279" y="25496"/>
                  </a:cubicBezTo>
                  <a:cubicBezTo>
                    <a:pt x="17346" y="25529"/>
                    <a:pt x="17446" y="25596"/>
                    <a:pt x="17513" y="25629"/>
                  </a:cubicBezTo>
                  <a:cubicBezTo>
                    <a:pt x="17680" y="25796"/>
                    <a:pt x="17846" y="25929"/>
                    <a:pt x="18013" y="26096"/>
                  </a:cubicBezTo>
                  <a:cubicBezTo>
                    <a:pt x="18147" y="26296"/>
                    <a:pt x="18280" y="26463"/>
                    <a:pt x="18414" y="26663"/>
                  </a:cubicBezTo>
                  <a:cubicBezTo>
                    <a:pt x="18514" y="26863"/>
                    <a:pt x="18614" y="27064"/>
                    <a:pt x="18714" y="27264"/>
                  </a:cubicBezTo>
                  <a:cubicBezTo>
                    <a:pt x="18780" y="27397"/>
                    <a:pt x="18881" y="27564"/>
                    <a:pt x="18947" y="27697"/>
                  </a:cubicBezTo>
                  <a:cubicBezTo>
                    <a:pt x="19014" y="27864"/>
                    <a:pt x="19081" y="28064"/>
                    <a:pt x="19147" y="28231"/>
                  </a:cubicBezTo>
                  <a:cubicBezTo>
                    <a:pt x="19147" y="28250"/>
                    <a:pt x="19147" y="28264"/>
                    <a:pt x="19147" y="28264"/>
                  </a:cubicBezTo>
                  <a:cubicBezTo>
                    <a:pt x="19181" y="28331"/>
                    <a:pt x="19181" y="28364"/>
                    <a:pt x="19214" y="28398"/>
                  </a:cubicBezTo>
                  <a:cubicBezTo>
                    <a:pt x="19247" y="28465"/>
                    <a:pt x="19247" y="28531"/>
                    <a:pt x="19281" y="28598"/>
                  </a:cubicBezTo>
                  <a:cubicBezTo>
                    <a:pt x="19281" y="28598"/>
                    <a:pt x="19281" y="28565"/>
                    <a:pt x="19281" y="28565"/>
                  </a:cubicBezTo>
                  <a:cubicBezTo>
                    <a:pt x="19381" y="28831"/>
                    <a:pt x="19448" y="29065"/>
                    <a:pt x="19514" y="29298"/>
                  </a:cubicBezTo>
                  <a:cubicBezTo>
                    <a:pt x="19514" y="29198"/>
                    <a:pt x="19514" y="29065"/>
                    <a:pt x="19514" y="28965"/>
                  </a:cubicBezTo>
                  <a:cubicBezTo>
                    <a:pt x="19514" y="28798"/>
                    <a:pt x="19514" y="28665"/>
                    <a:pt x="19514" y="28498"/>
                  </a:cubicBezTo>
                  <a:cubicBezTo>
                    <a:pt x="19481" y="28364"/>
                    <a:pt x="19481" y="28231"/>
                    <a:pt x="19448" y="28098"/>
                  </a:cubicBezTo>
                  <a:cubicBezTo>
                    <a:pt x="19448" y="28098"/>
                    <a:pt x="19448" y="28131"/>
                    <a:pt x="19448" y="28131"/>
                  </a:cubicBezTo>
                  <a:cubicBezTo>
                    <a:pt x="19414" y="27897"/>
                    <a:pt x="19381" y="27664"/>
                    <a:pt x="19348" y="27430"/>
                  </a:cubicBezTo>
                  <a:cubicBezTo>
                    <a:pt x="19314" y="27330"/>
                    <a:pt x="19281" y="27230"/>
                    <a:pt x="19281" y="27097"/>
                  </a:cubicBezTo>
                  <a:cubicBezTo>
                    <a:pt x="19181" y="26830"/>
                    <a:pt x="19114" y="26630"/>
                    <a:pt x="19114" y="26496"/>
                  </a:cubicBezTo>
                  <a:cubicBezTo>
                    <a:pt x="18347" y="23461"/>
                    <a:pt x="14811" y="22660"/>
                    <a:pt x="13243" y="20125"/>
                  </a:cubicBezTo>
                  <a:cubicBezTo>
                    <a:pt x="12709" y="19225"/>
                    <a:pt x="12376" y="18191"/>
                    <a:pt x="12142" y="17156"/>
                  </a:cubicBezTo>
                  <a:cubicBezTo>
                    <a:pt x="12076" y="16723"/>
                    <a:pt x="12009" y="16289"/>
                    <a:pt x="11976" y="15856"/>
                  </a:cubicBezTo>
                  <a:cubicBezTo>
                    <a:pt x="12009" y="12987"/>
                    <a:pt x="9674" y="11352"/>
                    <a:pt x="7906" y="9484"/>
                  </a:cubicBezTo>
                  <a:cubicBezTo>
                    <a:pt x="6972" y="8183"/>
                    <a:pt x="6872" y="6582"/>
                    <a:pt x="6338" y="5114"/>
                  </a:cubicBezTo>
                  <a:cubicBezTo>
                    <a:pt x="5771" y="3447"/>
                    <a:pt x="4637" y="2079"/>
                    <a:pt x="3203" y="1078"/>
                  </a:cubicBezTo>
                  <a:cubicBezTo>
                    <a:pt x="2802" y="745"/>
                    <a:pt x="2435" y="478"/>
                    <a:pt x="2069" y="144"/>
                  </a:cubicBezTo>
                  <a:cubicBezTo>
                    <a:pt x="2019" y="44"/>
                    <a:pt x="1927" y="1"/>
                    <a:pt x="183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4296;p53">
              <a:extLst>
                <a:ext uri="{FF2B5EF4-FFF2-40B4-BE49-F238E27FC236}">
                  <a16:creationId xmlns:a16="http://schemas.microsoft.com/office/drawing/2014/main" id="{F7912C0F-0999-D3B9-A76E-C7AFA379FF93}"/>
                </a:ext>
              </a:extLst>
            </p:cNvPr>
            <p:cNvSpPr/>
            <p:nvPr/>
          </p:nvSpPr>
          <p:spPr>
            <a:xfrm>
              <a:off x="5628350" y="15348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1" y="34"/>
                    <a:pt x="1" y="0"/>
                    <a:pt x="1" y="0"/>
                  </a:cubicBezTo>
                  <a:cubicBezTo>
                    <a:pt x="1" y="34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4297;p53">
              <a:extLst>
                <a:ext uri="{FF2B5EF4-FFF2-40B4-BE49-F238E27FC236}">
                  <a16:creationId xmlns:a16="http://schemas.microsoft.com/office/drawing/2014/main" id="{C31D981B-ECF8-66E8-58F7-B7017A562253}"/>
                </a:ext>
              </a:extLst>
            </p:cNvPr>
            <p:cNvSpPr/>
            <p:nvPr/>
          </p:nvSpPr>
          <p:spPr>
            <a:xfrm>
              <a:off x="5635850" y="1538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4298;p53">
              <a:extLst>
                <a:ext uri="{FF2B5EF4-FFF2-40B4-BE49-F238E27FC236}">
                  <a16:creationId xmlns:a16="http://schemas.microsoft.com/office/drawing/2014/main" id="{FA0D65B8-2AA9-9E35-CE6A-1ACD5AEE63DA}"/>
                </a:ext>
              </a:extLst>
            </p:cNvPr>
            <p:cNvSpPr/>
            <p:nvPr/>
          </p:nvSpPr>
          <p:spPr>
            <a:xfrm>
              <a:off x="5288125" y="833850"/>
              <a:ext cx="44200" cy="81450"/>
            </a:xfrm>
            <a:custGeom>
              <a:avLst/>
              <a:gdLst/>
              <a:ahLst/>
              <a:cxnLst/>
              <a:rect l="l" t="t" r="r" b="b"/>
              <a:pathLst>
                <a:path w="1768" h="3258" extrusionOk="0">
                  <a:moveTo>
                    <a:pt x="839" y="1"/>
                  </a:moveTo>
                  <a:cubicBezTo>
                    <a:pt x="740" y="1"/>
                    <a:pt x="646" y="83"/>
                    <a:pt x="567" y="288"/>
                  </a:cubicBezTo>
                  <a:cubicBezTo>
                    <a:pt x="0" y="522"/>
                    <a:pt x="867" y="1422"/>
                    <a:pt x="867" y="1856"/>
                  </a:cubicBezTo>
                  <a:cubicBezTo>
                    <a:pt x="901" y="1989"/>
                    <a:pt x="934" y="2123"/>
                    <a:pt x="934" y="2256"/>
                  </a:cubicBezTo>
                  <a:cubicBezTo>
                    <a:pt x="967" y="2323"/>
                    <a:pt x="1034" y="2423"/>
                    <a:pt x="1067" y="2490"/>
                  </a:cubicBezTo>
                  <a:cubicBezTo>
                    <a:pt x="1134" y="2623"/>
                    <a:pt x="1201" y="2723"/>
                    <a:pt x="1268" y="2857"/>
                  </a:cubicBezTo>
                  <a:cubicBezTo>
                    <a:pt x="1368" y="2990"/>
                    <a:pt x="1434" y="3090"/>
                    <a:pt x="1501" y="3224"/>
                  </a:cubicBezTo>
                  <a:cubicBezTo>
                    <a:pt x="1501" y="3232"/>
                    <a:pt x="1501" y="3240"/>
                    <a:pt x="1501" y="3257"/>
                  </a:cubicBezTo>
                  <a:cubicBezTo>
                    <a:pt x="1768" y="2757"/>
                    <a:pt x="1635" y="1456"/>
                    <a:pt x="1568" y="1156"/>
                  </a:cubicBezTo>
                  <a:cubicBezTo>
                    <a:pt x="1517" y="850"/>
                    <a:pt x="1155" y="1"/>
                    <a:pt x="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4299;p53">
              <a:extLst>
                <a:ext uri="{FF2B5EF4-FFF2-40B4-BE49-F238E27FC236}">
                  <a16:creationId xmlns:a16="http://schemas.microsoft.com/office/drawing/2014/main" id="{84230422-14EC-CA78-098E-0596A1AC9D85}"/>
                </a:ext>
              </a:extLst>
            </p:cNvPr>
            <p:cNvSpPr/>
            <p:nvPr/>
          </p:nvSpPr>
          <p:spPr>
            <a:xfrm>
              <a:off x="5349825" y="9911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1"/>
                  </a:moveTo>
                  <a:cubicBezTo>
                    <a:pt x="134" y="34"/>
                    <a:pt x="0" y="167"/>
                    <a:pt x="34" y="334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501" y="601"/>
                    <a:pt x="601" y="434"/>
                    <a:pt x="601" y="301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4300;p53">
              <a:extLst>
                <a:ext uri="{FF2B5EF4-FFF2-40B4-BE49-F238E27FC236}">
                  <a16:creationId xmlns:a16="http://schemas.microsoft.com/office/drawing/2014/main" id="{C8B7AB9A-8138-A8EE-8467-F469D1816F97}"/>
                </a:ext>
              </a:extLst>
            </p:cNvPr>
            <p:cNvSpPr/>
            <p:nvPr/>
          </p:nvSpPr>
          <p:spPr>
            <a:xfrm>
              <a:off x="5356500" y="101102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18" y="1"/>
                  </a:moveTo>
                  <a:cubicBezTo>
                    <a:pt x="302" y="1"/>
                    <a:pt x="285" y="3"/>
                    <a:pt x="267" y="6"/>
                  </a:cubicBezTo>
                  <a:cubicBezTo>
                    <a:pt x="100" y="6"/>
                    <a:pt x="0" y="140"/>
                    <a:pt x="0" y="306"/>
                  </a:cubicBezTo>
                  <a:cubicBezTo>
                    <a:pt x="0" y="440"/>
                    <a:pt x="167" y="573"/>
                    <a:pt x="301" y="573"/>
                  </a:cubicBezTo>
                  <a:cubicBezTo>
                    <a:pt x="467" y="573"/>
                    <a:pt x="601" y="406"/>
                    <a:pt x="567" y="273"/>
                  </a:cubicBezTo>
                  <a:cubicBezTo>
                    <a:pt x="567" y="124"/>
                    <a:pt x="460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4301;p53">
              <a:extLst>
                <a:ext uri="{FF2B5EF4-FFF2-40B4-BE49-F238E27FC236}">
                  <a16:creationId xmlns:a16="http://schemas.microsoft.com/office/drawing/2014/main" id="{91A5C1AF-75A0-61F3-7A98-362799347DBB}"/>
                </a:ext>
              </a:extLst>
            </p:cNvPr>
            <p:cNvSpPr/>
            <p:nvPr/>
          </p:nvSpPr>
          <p:spPr>
            <a:xfrm>
              <a:off x="5473250" y="1215475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01" y="1"/>
                  </a:moveTo>
                  <a:cubicBezTo>
                    <a:pt x="134" y="1"/>
                    <a:pt x="0" y="167"/>
                    <a:pt x="34" y="334"/>
                  </a:cubicBezTo>
                  <a:cubicBezTo>
                    <a:pt x="34" y="454"/>
                    <a:pt x="167" y="573"/>
                    <a:pt x="315" y="573"/>
                  </a:cubicBezTo>
                  <a:cubicBezTo>
                    <a:pt x="332" y="573"/>
                    <a:pt x="350" y="571"/>
                    <a:pt x="367" y="568"/>
                  </a:cubicBezTo>
                  <a:cubicBezTo>
                    <a:pt x="501" y="568"/>
                    <a:pt x="634" y="401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4302;p53">
              <a:extLst>
                <a:ext uri="{FF2B5EF4-FFF2-40B4-BE49-F238E27FC236}">
                  <a16:creationId xmlns:a16="http://schemas.microsoft.com/office/drawing/2014/main" id="{651C5B2B-C083-2912-CBBB-B0083DA4C94C}"/>
                </a:ext>
              </a:extLst>
            </p:cNvPr>
            <p:cNvSpPr/>
            <p:nvPr/>
          </p:nvSpPr>
          <p:spPr>
            <a:xfrm>
              <a:off x="5661725" y="15899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33" y="467"/>
                    <a:pt x="167" y="567"/>
                    <a:pt x="334" y="567"/>
                  </a:cubicBezTo>
                  <a:cubicBezTo>
                    <a:pt x="500" y="567"/>
                    <a:pt x="600" y="400"/>
                    <a:pt x="600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4303;p53">
              <a:extLst>
                <a:ext uri="{FF2B5EF4-FFF2-40B4-BE49-F238E27FC236}">
                  <a16:creationId xmlns:a16="http://schemas.microsoft.com/office/drawing/2014/main" id="{672DF24C-E066-6C15-2074-5A5532FFFD40}"/>
                </a:ext>
              </a:extLst>
            </p:cNvPr>
            <p:cNvSpPr/>
            <p:nvPr/>
          </p:nvSpPr>
          <p:spPr>
            <a:xfrm>
              <a:off x="5659200" y="1568225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301" y="1"/>
                  </a:moveTo>
                  <a:cubicBezTo>
                    <a:pt x="134" y="1"/>
                    <a:pt x="1" y="168"/>
                    <a:pt x="34" y="334"/>
                  </a:cubicBezTo>
                  <a:cubicBezTo>
                    <a:pt x="34" y="501"/>
                    <a:pt x="201" y="601"/>
                    <a:pt x="368" y="601"/>
                  </a:cubicBezTo>
                  <a:cubicBezTo>
                    <a:pt x="501" y="568"/>
                    <a:pt x="635" y="434"/>
                    <a:pt x="601" y="268"/>
                  </a:cubicBezTo>
                  <a:cubicBezTo>
                    <a:pt x="601" y="101"/>
                    <a:pt x="435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4304;p53">
              <a:extLst>
                <a:ext uri="{FF2B5EF4-FFF2-40B4-BE49-F238E27FC236}">
                  <a16:creationId xmlns:a16="http://schemas.microsoft.com/office/drawing/2014/main" id="{F5003259-4C1D-5CBD-76A2-81C74956F3D4}"/>
                </a:ext>
              </a:extLst>
            </p:cNvPr>
            <p:cNvSpPr/>
            <p:nvPr/>
          </p:nvSpPr>
          <p:spPr>
            <a:xfrm>
              <a:off x="5700900" y="1531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4305;p53">
              <a:extLst>
                <a:ext uri="{FF2B5EF4-FFF2-40B4-BE49-F238E27FC236}">
                  <a16:creationId xmlns:a16="http://schemas.microsoft.com/office/drawing/2014/main" id="{95759C88-B646-990E-449A-114457B024A8}"/>
                </a:ext>
              </a:extLst>
            </p:cNvPr>
            <p:cNvSpPr/>
            <p:nvPr/>
          </p:nvSpPr>
          <p:spPr>
            <a:xfrm>
              <a:off x="5484075" y="1132925"/>
              <a:ext cx="217700" cy="438675"/>
            </a:xfrm>
            <a:custGeom>
              <a:avLst/>
              <a:gdLst/>
              <a:ahLst/>
              <a:cxnLst/>
              <a:rect l="l" t="t" r="r" b="b"/>
              <a:pathLst>
                <a:path w="8708" h="17547" extrusionOk="0">
                  <a:moveTo>
                    <a:pt x="8432" y="12411"/>
                  </a:moveTo>
                  <a:cubicBezTo>
                    <a:pt x="8437" y="12421"/>
                    <a:pt x="8440" y="12432"/>
                    <a:pt x="8440" y="12443"/>
                  </a:cubicBezTo>
                  <a:cubicBezTo>
                    <a:pt x="8440" y="12421"/>
                    <a:pt x="8440" y="12414"/>
                    <a:pt x="8432" y="12411"/>
                  </a:cubicBezTo>
                  <a:close/>
                  <a:moveTo>
                    <a:pt x="1" y="0"/>
                  </a:moveTo>
                  <a:cubicBezTo>
                    <a:pt x="68" y="67"/>
                    <a:pt x="101" y="134"/>
                    <a:pt x="134" y="200"/>
                  </a:cubicBezTo>
                  <a:cubicBezTo>
                    <a:pt x="268" y="367"/>
                    <a:pt x="368" y="501"/>
                    <a:pt x="468" y="667"/>
                  </a:cubicBezTo>
                  <a:cubicBezTo>
                    <a:pt x="568" y="834"/>
                    <a:pt x="635" y="968"/>
                    <a:pt x="701" y="1134"/>
                  </a:cubicBezTo>
                  <a:cubicBezTo>
                    <a:pt x="802" y="1335"/>
                    <a:pt x="935" y="1535"/>
                    <a:pt x="1035" y="1735"/>
                  </a:cubicBezTo>
                  <a:cubicBezTo>
                    <a:pt x="1035" y="1735"/>
                    <a:pt x="1068" y="1768"/>
                    <a:pt x="1068" y="1802"/>
                  </a:cubicBezTo>
                  <a:cubicBezTo>
                    <a:pt x="1102" y="1868"/>
                    <a:pt x="1102" y="1935"/>
                    <a:pt x="1068" y="2035"/>
                  </a:cubicBezTo>
                  <a:cubicBezTo>
                    <a:pt x="1435" y="2736"/>
                    <a:pt x="1702" y="3503"/>
                    <a:pt x="1969" y="4237"/>
                  </a:cubicBezTo>
                  <a:cubicBezTo>
                    <a:pt x="1669" y="4337"/>
                    <a:pt x="1802" y="4670"/>
                    <a:pt x="1836" y="4904"/>
                  </a:cubicBezTo>
                  <a:cubicBezTo>
                    <a:pt x="2136" y="7339"/>
                    <a:pt x="4271" y="8740"/>
                    <a:pt x="6105" y="10074"/>
                  </a:cubicBezTo>
                  <a:cubicBezTo>
                    <a:pt x="6572" y="11075"/>
                    <a:pt x="7173" y="12076"/>
                    <a:pt x="7540" y="13143"/>
                  </a:cubicBezTo>
                  <a:cubicBezTo>
                    <a:pt x="7807" y="13610"/>
                    <a:pt x="7840" y="14544"/>
                    <a:pt x="8374" y="14711"/>
                  </a:cubicBezTo>
                  <a:cubicBezTo>
                    <a:pt x="8340" y="15345"/>
                    <a:pt x="8374" y="15945"/>
                    <a:pt x="8340" y="16579"/>
                  </a:cubicBezTo>
                  <a:cubicBezTo>
                    <a:pt x="8340" y="16612"/>
                    <a:pt x="8340" y="16646"/>
                    <a:pt x="8374" y="16679"/>
                  </a:cubicBezTo>
                  <a:cubicBezTo>
                    <a:pt x="8407" y="16846"/>
                    <a:pt x="8440" y="17046"/>
                    <a:pt x="8474" y="17246"/>
                  </a:cubicBezTo>
                  <a:cubicBezTo>
                    <a:pt x="8507" y="17346"/>
                    <a:pt x="8507" y="17446"/>
                    <a:pt x="8540" y="17546"/>
                  </a:cubicBezTo>
                  <a:cubicBezTo>
                    <a:pt x="8540" y="17513"/>
                    <a:pt x="8540" y="17479"/>
                    <a:pt x="8540" y="17446"/>
                  </a:cubicBezTo>
                  <a:cubicBezTo>
                    <a:pt x="8574" y="17179"/>
                    <a:pt x="8574" y="16879"/>
                    <a:pt x="8607" y="16612"/>
                  </a:cubicBezTo>
                  <a:cubicBezTo>
                    <a:pt x="8607" y="16646"/>
                    <a:pt x="8607" y="16646"/>
                    <a:pt x="8607" y="16679"/>
                  </a:cubicBezTo>
                  <a:cubicBezTo>
                    <a:pt x="8640" y="16579"/>
                    <a:pt x="8640" y="16479"/>
                    <a:pt x="8640" y="16412"/>
                  </a:cubicBezTo>
                  <a:cubicBezTo>
                    <a:pt x="8640" y="16312"/>
                    <a:pt x="8640" y="16245"/>
                    <a:pt x="8674" y="16145"/>
                  </a:cubicBezTo>
                  <a:cubicBezTo>
                    <a:pt x="8674" y="16078"/>
                    <a:pt x="8674" y="16012"/>
                    <a:pt x="8674" y="15945"/>
                  </a:cubicBezTo>
                  <a:lnTo>
                    <a:pt x="8674" y="15912"/>
                  </a:lnTo>
                  <a:lnTo>
                    <a:pt x="8674" y="15812"/>
                  </a:lnTo>
                  <a:lnTo>
                    <a:pt x="8674" y="15745"/>
                  </a:lnTo>
                  <a:cubicBezTo>
                    <a:pt x="8674" y="15345"/>
                    <a:pt x="8674" y="14944"/>
                    <a:pt x="8707" y="14544"/>
                  </a:cubicBezTo>
                  <a:lnTo>
                    <a:pt x="8707" y="14544"/>
                  </a:lnTo>
                  <a:cubicBezTo>
                    <a:pt x="8707" y="14555"/>
                    <a:pt x="8707" y="14566"/>
                    <a:pt x="8707" y="14577"/>
                  </a:cubicBezTo>
                  <a:cubicBezTo>
                    <a:pt x="8707" y="14577"/>
                    <a:pt x="8707" y="14544"/>
                    <a:pt x="8707" y="14544"/>
                  </a:cubicBezTo>
                  <a:cubicBezTo>
                    <a:pt x="8707" y="14544"/>
                    <a:pt x="8707" y="14544"/>
                    <a:pt x="8707" y="14544"/>
                  </a:cubicBezTo>
                  <a:lnTo>
                    <a:pt x="8707" y="14544"/>
                  </a:lnTo>
                  <a:cubicBezTo>
                    <a:pt x="8707" y="14286"/>
                    <a:pt x="8706" y="13999"/>
                    <a:pt x="8674" y="13743"/>
                  </a:cubicBezTo>
                  <a:cubicBezTo>
                    <a:pt x="8640" y="13577"/>
                    <a:pt x="8640" y="13410"/>
                    <a:pt x="8640" y="13210"/>
                  </a:cubicBezTo>
                  <a:cubicBezTo>
                    <a:pt x="8640" y="13243"/>
                    <a:pt x="8640" y="13243"/>
                    <a:pt x="8640" y="13243"/>
                  </a:cubicBezTo>
                  <a:cubicBezTo>
                    <a:pt x="8607" y="13176"/>
                    <a:pt x="8607" y="13076"/>
                    <a:pt x="8607" y="12976"/>
                  </a:cubicBezTo>
                  <a:cubicBezTo>
                    <a:pt x="8574" y="12910"/>
                    <a:pt x="8574" y="12843"/>
                    <a:pt x="8540" y="12776"/>
                  </a:cubicBezTo>
                  <a:cubicBezTo>
                    <a:pt x="8507" y="12643"/>
                    <a:pt x="8440" y="12509"/>
                    <a:pt x="8407" y="12409"/>
                  </a:cubicBezTo>
                  <a:cubicBezTo>
                    <a:pt x="8419" y="12409"/>
                    <a:pt x="8427" y="12409"/>
                    <a:pt x="8432" y="12411"/>
                  </a:cubicBezTo>
                  <a:lnTo>
                    <a:pt x="8432" y="12411"/>
                  </a:lnTo>
                  <a:cubicBezTo>
                    <a:pt x="8422" y="12391"/>
                    <a:pt x="8407" y="12376"/>
                    <a:pt x="8407" y="12376"/>
                  </a:cubicBezTo>
                  <a:cubicBezTo>
                    <a:pt x="8407" y="12376"/>
                    <a:pt x="8407" y="12342"/>
                    <a:pt x="8407" y="12342"/>
                  </a:cubicBezTo>
                  <a:cubicBezTo>
                    <a:pt x="8374" y="12242"/>
                    <a:pt x="8340" y="12176"/>
                    <a:pt x="8340" y="12076"/>
                  </a:cubicBezTo>
                  <a:cubicBezTo>
                    <a:pt x="8307" y="12009"/>
                    <a:pt x="8307" y="11976"/>
                    <a:pt x="8274" y="11909"/>
                  </a:cubicBezTo>
                  <a:lnTo>
                    <a:pt x="8274" y="11909"/>
                  </a:lnTo>
                  <a:lnTo>
                    <a:pt x="8307" y="11942"/>
                  </a:lnTo>
                  <a:cubicBezTo>
                    <a:pt x="8274" y="11842"/>
                    <a:pt x="8240" y="11775"/>
                    <a:pt x="8207" y="11675"/>
                  </a:cubicBezTo>
                  <a:cubicBezTo>
                    <a:pt x="8173" y="11609"/>
                    <a:pt x="8173" y="11575"/>
                    <a:pt x="8140" y="11509"/>
                  </a:cubicBezTo>
                  <a:cubicBezTo>
                    <a:pt x="8107" y="11442"/>
                    <a:pt x="8073" y="11408"/>
                    <a:pt x="8073" y="11342"/>
                  </a:cubicBezTo>
                  <a:cubicBezTo>
                    <a:pt x="8040" y="11275"/>
                    <a:pt x="8007" y="11208"/>
                    <a:pt x="7973" y="11142"/>
                  </a:cubicBezTo>
                  <a:cubicBezTo>
                    <a:pt x="7973" y="11108"/>
                    <a:pt x="7973" y="11075"/>
                    <a:pt x="7973" y="11042"/>
                  </a:cubicBezTo>
                  <a:cubicBezTo>
                    <a:pt x="7840" y="10808"/>
                    <a:pt x="7706" y="10575"/>
                    <a:pt x="7606" y="10341"/>
                  </a:cubicBezTo>
                  <a:cubicBezTo>
                    <a:pt x="6572" y="8840"/>
                    <a:pt x="5071" y="7806"/>
                    <a:pt x="3704" y="6638"/>
                  </a:cubicBezTo>
                  <a:cubicBezTo>
                    <a:pt x="2569" y="5071"/>
                    <a:pt x="2970" y="2736"/>
                    <a:pt x="1569" y="1268"/>
                  </a:cubicBezTo>
                  <a:cubicBezTo>
                    <a:pt x="1535" y="1235"/>
                    <a:pt x="1535" y="1235"/>
                    <a:pt x="1502" y="1201"/>
                  </a:cubicBezTo>
                  <a:cubicBezTo>
                    <a:pt x="1302" y="1001"/>
                    <a:pt x="1102" y="801"/>
                    <a:pt x="902" y="634"/>
                  </a:cubicBezTo>
                  <a:cubicBezTo>
                    <a:pt x="768" y="534"/>
                    <a:pt x="635" y="434"/>
                    <a:pt x="535" y="367"/>
                  </a:cubicBezTo>
                  <a:cubicBezTo>
                    <a:pt x="368" y="234"/>
                    <a:pt x="201" y="100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4306;p53">
              <a:extLst>
                <a:ext uri="{FF2B5EF4-FFF2-40B4-BE49-F238E27FC236}">
                  <a16:creationId xmlns:a16="http://schemas.microsoft.com/office/drawing/2014/main" id="{AAC6908D-4B42-1149-9F95-802C9FF07CFE}"/>
                </a:ext>
              </a:extLst>
            </p:cNvPr>
            <p:cNvSpPr/>
            <p:nvPr/>
          </p:nvSpPr>
          <p:spPr>
            <a:xfrm>
              <a:off x="5700900" y="14756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0"/>
                  </a:moveTo>
                  <a:lnTo>
                    <a:pt x="1" y="33"/>
                  </a:lnTo>
                  <a:lnTo>
                    <a:pt x="1" y="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4307;p53">
              <a:extLst>
                <a:ext uri="{FF2B5EF4-FFF2-40B4-BE49-F238E27FC236}">
                  <a16:creationId xmlns:a16="http://schemas.microsoft.com/office/drawing/2014/main" id="{70F7B89B-778B-76BF-3555-3A65D1758650}"/>
                </a:ext>
              </a:extLst>
            </p:cNvPr>
            <p:cNvSpPr/>
            <p:nvPr/>
          </p:nvSpPr>
          <p:spPr>
            <a:xfrm>
              <a:off x="5742600" y="16874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1"/>
                  </a:moveTo>
                  <a:cubicBezTo>
                    <a:pt x="101" y="1"/>
                    <a:pt x="1" y="168"/>
                    <a:pt x="1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01" y="401"/>
                    <a:pt x="601" y="234"/>
                  </a:cubicBezTo>
                  <a:cubicBezTo>
                    <a:pt x="568" y="101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4308;p53">
              <a:extLst>
                <a:ext uri="{FF2B5EF4-FFF2-40B4-BE49-F238E27FC236}">
                  <a16:creationId xmlns:a16="http://schemas.microsoft.com/office/drawing/2014/main" id="{37E2433A-EE72-C65A-3588-F15CA3A14F1A}"/>
                </a:ext>
              </a:extLst>
            </p:cNvPr>
            <p:cNvSpPr/>
            <p:nvPr/>
          </p:nvSpPr>
          <p:spPr>
            <a:xfrm>
              <a:off x="5477425" y="1065250"/>
              <a:ext cx="15850" cy="14325"/>
            </a:xfrm>
            <a:custGeom>
              <a:avLst/>
              <a:gdLst/>
              <a:ahLst/>
              <a:cxnLst/>
              <a:rect l="l" t="t" r="r" b="b"/>
              <a:pathLst>
                <a:path w="634" h="573" extrusionOk="0">
                  <a:moveTo>
                    <a:pt x="319" y="0"/>
                  </a:moveTo>
                  <a:cubicBezTo>
                    <a:pt x="302" y="0"/>
                    <a:pt x="285" y="2"/>
                    <a:pt x="267" y="5"/>
                  </a:cubicBezTo>
                  <a:cubicBezTo>
                    <a:pt x="134" y="5"/>
                    <a:pt x="0" y="172"/>
                    <a:pt x="33" y="306"/>
                  </a:cubicBezTo>
                  <a:cubicBezTo>
                    <a:pt x="33" y="472"/>
                    <a:pt x="200" y="572"/>
                    <a:pt x="334" y="572"/>
                  </a:cubicBezTo>
                  <a:cubicBezTo>
                    <a:pt x="500" y="572"/>
                    <a:pt x="634" y="406"/>
                    <a:pt x="601" y="239"/>
                  </a:cubicBezTo>
                  <a:cubicBezTo>
                    <a:pt x="571" y="120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4309;p53">
              <a:extLst>
                <a:ext uri="{FF2B5EF4-FFF2-40B4-BE49-F238E27FC236}">
                  <a16:creationId xmlns:a16="http://schemas.microsoft.com/office/drawing/2014/main" id="{1C83987F-DFD0-71F2-F87A-923C3D50BF0D}"/>
                </a:ext>
              </a:extLst>
            </p:cNvPr>
            <p:cNvSpPr/>
            <p:nvPr/>
          </p:nvSpPr>
          <p:spPr>
            <a:xfrm>
              <a:off x="5469075" y="1045350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01" y="1"/>
                  </a:moveTo>
                  <a:cubicBezTo>
                    <a:pt x="134" y="1"/>
                    <a:pt x="1" y="168"/>
                    <a:pt x="34" y="301"/>
                  </a:cubicBezTo>
                  <a:cubicBezTo>
                    <a:pt x="34" y="450"/>
                    <a:pt x="168" y="573"/>
                    <a:pt x="292" y="573"/>
                  </a:cubicBezTo>
                  <a:cubicBezTo>
                    <a:pt x="306" y="573"/>
                    <a:pt x="320" y="571"/>
                    <a:pt x="334" y="568"/>
                  </a:cubicBezTo>
                  <a:cubicBezTo>
                    <a:pt x="501" y="568"/>
                    <a:pt x="634" y="401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4310;p53">
              <a:extLst>
                <a:ext uri="{FF2B5EF4-FFF2-40B4-BE49-F238E27FC236}">
                  <a16:creationId xmlns:a16="http://schemas.microsoft.com/office/drawing/2014/main" id="{33017F5B-DDF1-C02E-251A-834AF0C4336D}"/>
                </a:ext>
              </a:extLst>
            </p:cNvPr>
            <p:cNvSpPr/>
            <p:nvPr/>
          </p:nvSpPr>
          <p:spPr>
            <a:xfrm>
              <a:off x="5454900" y="10612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1" y="1"/>
                    <a:pt x="0" y="167"/>
                    <a:pt x="0" y="334"/>
                  </a:cubicBezTo>
                  <a:cubicBezTo>
                    <a:pt x="30" y="453"/>
                    <a:pt x="140" y="573"/>
                    <a:pt x="282" y="573"/>
                  </a:cubicBezTo>
                  <a:cubicBezTo>
                    <a:pt x="299" y="573"/>
                    <a:pt x="316" y="571"/>
                    <a:pt x="334" y="568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4311;p53">
              <a:extLst>
                <a:ext uri="{FF2B5EF4-FFF2-40B4-BE49-F238E27FC236}">
                  <a16:creationId xmlns:a16="http://schemas.microsoft.com/office/drawing/2014/main" id="{45C079DE-BA9B-34FB-4931-E8680D1AFD36}"/>
                </a:ext>
              </a:extLst>
            </p:cNvPr>
            <p:cNvSpPr/>
            <p:nvPr/>
          </p:nvSpPr>
          <p:spPr>
            <a:xfrm>
              <a:off x="5380675" y="863125"/>
              <a:ext cx="56725" cy="210600"/>
            </a:xfrm>
            <a:custGeom>
              <a:avLst/>
              <a:gdLst/>
              <a:ahLst/>
              <a:cxnLst/>
              <a:rect l="l" t="t" r="r" b="b"/>
              <a:pathLst>
                <a:path w="2269" h="8424" extrusionOk="0">
                  <a:moveTo>
                    <a:pt x="1272" y="1"/>
                  </a:moveTo>
                  <a:cubicBezTo>
                    <a:pt x="1191" y="1"/>
                    <a:pt x="1101" y="47"/>
                    <a:pt x="1001" y="151"/>
                  </a:cubicBezTo>
                  <a:cubicBezTo>
                    <a:pt x="942" y="80"/>
                    <a:pt x="854" y="47"/>
                    <a:pt x="764" y="47"/>
                  </a:cubicBezTo>
                  <a:cubicBezTo>
                    <a:pt x="601" y="47"/>
                    <a:pt x="434" y="158"/>
                    <a:pt x="434" y="351"/>
                  </a:cubicBezTo>
                  <a:cubicBezTo>
                    <a:pt x="1" y="351"/>
                    <a:pt x="101" y="785"/>
                    <a:pt x="301" y="1019"/>
                  </a:cubicBezTo>
                  <a:cubicBezTo>
                    <a:pt x="601" y="1486"/>
                    <a:pt x="668" y="2053"/>
                    <a:pt x="1001" y="2486"/>
                  </a:cubicBezTo>
                  <a:cubicBezTo>
                    <a:pt x="1235" y="3921"/>
                    <a:pt x="1135" y="5388"/>
                    <a:pt x="1302" y="6856"/>
                  </a:cubicBezTo>
                  <a:cubicBezTo>
                    <a:pt x="1302" y="6856"/>
                    <a:pt x="1302" y="6856"/>
                    <a:pt x="1335" y="6889"/>
                  </a:cubicBezTo>
                  <a:cubicBezTo>
                    <a:pt x="1368" y="6956"/>
                    <a:pt x="1402" y="7023"/>
                    <a:pt x="1435" y="7056"/>
                  </a:cubicBezTo>
                  <a:cubicBezTo>
                    <a:pt x="1468" y="7156"/>
                    <a:pt x="1502" y="7223"/>
                    <a:pt x="1568" y="7290"/>
                  </a:cubicBezTo>
                  <a:cubicBezTo>
                    <a:pt x="1635" y="7457"/>
                    <a:pt x="1735" y="7590"/>
                    <a:pt x="1802" y="7723"/>
                  </a:cubicBezTo>
                  <a:cubicBezTo>
                    <a:pt x="1969" y="7957"/>
                    <a:pt x="2102" y="8190"/>
                    <a:pt x="2269" y="8424"/>
                  </a:cubicBezTo>
                  <a:cubicBezTo>
                    <a:pt x="2136" y="7890"/>
                    <a:pt x="2069" y="7323"/>
                    <a:pt x="2069" y="6723"/>
                  </a:cubicBezTo>
                  <a:cubicBezTo>
                    <a:pt x="1969" y="5155"/>
                    <a:pt x="2102" y="3554"/>
                    <a:pt x="2002" y="1986"/>
                  </a:cubicBezTo>
                  <a:cubicBezTo>
                    <a:pt x="1916" y="1643"/>
                    <a:pt x="1757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4312;p53">
              <a:extLst>
                <a:ext uri="{FF2B5EF4-FFF2-40B4-BE49-F238E27FC236}">
                  <a16:creationId xmlns:a16="http://schemas.microsoft.com/office/drawing/2014/main" id="{6A0E5ECA-D28E-AE19-8A36-F142048B083B}"/>
                </a:ext>
              </a:extLst>
            </p:cNvPr>
            <p:cNvSpPr/>
            <p:nvPr/>
          </p:nvSpPr>
          <p:spPr>
            <a:xfrm>
              <a:off x="5574975" y="10512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0"/>
                  </a:cubicBezTo>
                  <a:cubicBezTo>
                    <a:pt x="34" y="467"/>
                    <a:pt x="168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4313;p53">
              <a:extLst>
                <a:ext uri="{FF2B5EF4-FFF2-40B4-BE49-F238E27FC236}">
                  <a16:creationId xmlns:a16="http://schemas.microsoft.com/office/drawing/2014/main" id="{5B2BD62A-BBA1-BA88-DBE6-521ED3C25C57}"/>
                </a:ext>
              </a:extLst>
            </p:cNvPr>
            <p:cNvSpPr/>
            <p:nvPr/>
          </p:nvSpPr>
          <p:spPr>
            <a:xfrm>
              <a:off x="5230575" y="1870175"/>
              <a:ext cx="431175" cy="77525"/>
            </a:xfrm>
            <a:custGeom>
              <a:avLst/>
              <a:gdLst/>
              <a:ahLst/>
              <a:cxnLst/>
              <a:rect l="l" t="t" r="r" b="b"/>
              <a:pathLst>
                <a:path w="17247" h="3101" extrusionOk="0">
                  <a:moveTo>
                    <a:pt x="13433" y="1"/>
                  </a:moveTo>
                  <a:cubicBezTo>
                    <a:pt x="12744" y="1"/>
                    <a:pt x="12057" y="47"/>
                    <a:pt x="11375" y="165"/>
                  </a:cubicBezTo>
                  <a:cubicBezTo>
                    <a:pt x="10265" y="297"/>
                    <a:pt x="9490" y="1308"/>
                    <a:pt x="8437" y="1308"/>
                  </a:cubicBezTo>
                  <a:cubicBezTo>
                    <a:pt x="8160" y="1308"/>
                    <a:pt x="7865" y="1239"/>
                    <a:pt x="7539" y="1065"/>
                  </a:cubicBezTo>
                  <a:cubicBezTo>
                    <a:pt x="6961" y="777"/>
                    <a:pt x="6383" y="663"/>
                    <a:pt x="5806" y="663"/>
                  </a:cubicBezTo>
                  <a:cubicBezTo>
                    <a:pt x="3915" y="663"/>
                    <a:pt x="2024" y="1877"/>
                    <a:pt x="134" y="2133"/>
                  </a:cubicBezTo>
                  <a:cubicBezTo>
                    <a:pt x="100" y="2166"/>
                    <a:pt x="34" y="2166"/>
                    <a:pt x="0" y="2200"/>
                  </a:cubicBezTo>
                  <a:cubicBezTo>
                    <a:pt x="100" y="2233"/>
                    <a:pt x="167" y="2233"/>
                    <a:pt x="234" y="2266"/>
                  </a:cubicBezTo>
                  <a:lnTo>
                    <a:pt x="367" y="2266"/>
                  </a:lnTo>
                  <a:cubicBezTo>
                    <a:pt x="467" y="2300"/>
                    <a:pt x="601" y="2300"/>
                    <a:pt x="701" y="2333"/>
                  </a:cubicBezTo>
                  <a:cubicBezTo>
                    <a:pt x="901" y="2366"/>
                    <a:pt x="1101" y="2400"/>
                    <a:pt x="1301" y="2433"/>
                  </a:cubicBezTo>
                  <a:lnTo>
                    <a:pt x="1501" y="2433"/>
                  </a:lnTo>
                  <a:cubicBezTo>
                    <a:pt x="1968" y="2300"/>
                    <a:pt x="2435" y="2100"/>
                    <a:pt x="2902" y="1933"/>
                  </a:cubicBezTo>
                  <a:cubicBezTo>
                    <a:pt x="2936" y="2100"/>
                    <a:pt x="3061" y="2150"/>
                    <a:pt x="3207" y="2150"/>
                  </a:cubicBezTo>
                  <a:cubicBezTo>
                    <a:pt x="3353" y="2150"/>
                    <a:pt x="3520" y="2100"/>
                    <a:pt x="3636" y="2066"/>
                  </a:cubicBezTo>
                  <a:cubicBezTo>
                    <a:pt x="4071" y="1961"/>
                    <a:pt x="4512" y="1897"/>
                    <a:pt x="4950" y="1897"/>
                  </a:cubicBezTo>
                  <a:cubicBezTo>
                    <a:pt x="5489" y="1897"/>
                    <a:pt x="6024" y="1994"/>
                    <a:pt x="6538" y="2233"/>
                  </a:cubicBezTo>
                  <a:cubicBezTo>
                    <a:pt x="7172" y="2466"/>
                    <a:pt x="7673" y="3034"/>
                    <a:pt x="8373" y="3100"/>
                  </a:cubicBezTo>
                  <a:lnTo>
                    <a:pt x="8640" y="3100"/>
                  </a:lnTo>
                  <a:cubicBezTo>
                    <a:pt x="9841" y="3034"/>
                    <a:pt x="10875" y="2333"/>
                    <a:pt x="11842" y="1599"/>
                  </a:cubicBezTo>
                  <a:cubicBezTo>
                    <a:pt x="12476" y="1099"/>
                    <a:pt x="13043" y="865"/>
                    <a:pt x="13877" y="832"/>
                  </a:cubicBezTo>
                  <a:cubicBezTo>
                    <a:pt x="14344" y="799"/>
                    <a:pt x="14778" y="765"/>
                    <a:pt x="15211" y="765"/>
                  </a:cubicBezTo>
                  <a:cubicBezTo>
                    <a:pt x="15378" y="699"/>
                    <a:pt x="15578" y="699"/>
                    <a:pt x="15778" y="665"/>
                  </a:cubicBezTo>
                  <a:cubicBezTo>
                    <a:pt x="15795" y="649"/>
                    <a:pt x="15820" y="640"/>
                    <a:pt x="15845" y="640"/>
                  </a:cubicBezTo>
                  <a:cubicBezTo>
                    <a:pt x="15870" y="640"/>
                    <a:pt x="15895" y="649"/>
                    <a:pt x="15912" y="665"/>
                  </a:cubicBezTo>
                  <a:lnTo>
                    <a:pt x="16012" y="665"/>
                  </a:lnTo>
                  <a:cubicBezTo>
                    <a:pt x="16045" y="632"/>
                    <a:pt x="16079" y="632"/>
                    <a:pt x="16112" y="632"/>
                  </a:cubicBezTo>
                  <a:cubicBezTo>
                    <a:pt x="16179" y="598"/>
                    <a:pt x="16279" y="598"/>
                    <a:pt x="16379" y="565"/>
                  </a:cubicBezTo>
                  <a:cubicBezTo>
                    <a:pt x="16512" y="532"/>
                    <a:pt x="16646" y="498"/>
                    <a:pt x="16779" y="465"/>
                  </a:cubicBezTo>
                  <a:cubicBezTo>
                    <a:pt x="16946" y="398"/>
                    <a:pt x="17079" y="365"/>
                    <a:pt x="17246" y="298"/>
                  </a:cubicBezTo>
                  <a:cubicBezTo>
                    <a:pt x="17013" y="265"/>
                    <a:pt x="16779" y="265"/>
                    <a:pt x="16612" y="232"/>
                  </a:cubicBezTo>
                  <a:cubicBezTo>
                    <a:pt x="15560" y="110"/>
                    <a:pt x="14495" y="1"/>
                    <a:pt x="1343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4314;p53">
              <a:extLst>
                <a:ext uri="{FF2B5EF4-FFF2-40B4-BE49-F238E27FC236}">
                  <a16:creationId xmlns:a16="http://schemas.microsoft.com/office/drawing/2014/main" id="{6DFEE6C7-BB25-80ED-4839-E8E7E35DF27A}"/>
                </a:ext>
              </a:extLst>
            </p:cNvPr>
            <p:cNvSpPr/>
            <p:nvPr/>
          </p:nvSpPr>
          <p:spPr>
            <a:xfrm>
              <a:off x="5842475" y="1958575"/>
              <a:ext cx="93625" cy="180925"/>
            </a:xfrm>
            <a:custGeom>
              <a:avLst/>
              <a:gdLst/>
              <a:ahLst/>
              <a:cxnLst/>
              <a:rect l="l" t="t" r="r" b="b"/>
              <a:pathLst>
                <a:path w="3745" h="7237" extrusionOk="0">
                  <a:moveTo>
                    <a:pt x="759" y="1"/>
                  </a:moveTo>
                  <a:cubicBezTo>
                    <a:pt x="76" y="1"/>
                    <a:pt x="0" y="1632"/>
                    <a:pt x="142" y="2200"/>
                  </a:cubicBezTo>
                  <a:cubicBezTo>
                    <a:pt x="509" y="3967"/>
                    <a:pt x="1576" y="5469"/>
                    <a:pt x="2477" y="7003"/>
                  </a:cubicBezTo>
                  <a:cubicBezTo>
                    <a:pt x="2477" y="7136"/>
                    <a:pt x="2610" y="7236"/>
                    <a:pt x="2744" y="7236"/>
                  </a:cubicBezTo>
                  <a:lnTo>
                    <a:pt x="2811" y="7236"/>
                  </a:lnTo>
                  <a:cubicBezTo>
                    <a:pt x="2911" y="7236"/>
                    <a:pt x="2977" y="7170"/>
                    <a:pt x="3011" y="7070"/>
                  </a:cubicBezTo>
                  <a:cubicBezTo>
                    <a:pt x="3378" y="6870"/>
                    <a:pt x="3645" y="6102"/>
                    <a:pt x="3745" y="5702"/>
                  </a:cubicBezTo>
                  <a:cubicBezTo>
                    <a:pt x="3178" y="4668"/>
                    <a:pt x="2344" y="3734"/>
                    <a:pt x="2010" y="2566"/>
                  </a:cubicBezTo>
                  <a:cubicBezTo>
                    <a:pt x="1710" y="1799"/>
                    <a:pt x="1843" y="799"/>
                    <a:pt x="1176" y="165"/>
                  </a:cubicBezTo>
                  <a:cubicBezTo>
                    <a:pt x="1017" y="51"/>
                    <a:pt x="879" y="1"/>
                    <a:pt x="75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4315;p53">
              <a:extLst>
                <a:ext uri="{FF2B5EF4-FFF2-40B4-BE49-F238E27FC236}">
                  <a16:creationId xmlns:a16="http://schemas.microsoft.com/office/drawing/2014/main" id="{F7CE87E5-EA8B-CC09-EB6D-3F7C821A4F73}"/>
                </a:ext>
              </a:extLst>
            </p:cNvPr>
            <p:cNvSpPr/>
            <p:nvPr/>
          </p:nvSpPr>
          <p:spPr>
            <a:xfrm>
              <a:off x="5911050" y="2139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4316;p53">
              <a:extLst>
                <a:ext uri="{FF2B5EF4-FFF2-40B4-BE49-F238E27FC236}">
                  <a16:creationId xmlns:a16="http://schemas.microsoft.com/office/drawing/2014/main" id="{8F6A0B05-4B05-B4C2-22FF-6A60AC02BB53}"/>
                </a:ext>
              </a:extLst>
            </p:cNvPr>
            <p:cNvSpPr/>
            <p:nvPr/>
          </p:nvSpPr>
          <p:spPr>
            <a:xfrm>
              <a:off x="5198050" y="2466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4317;p53">
              <a:extLst>
                <a:ext uri="{FF2B5EF4-FFF2-40B4-BE49-F238E27FC236}">
                  <a16:creationId xmlns:a16="http://schemas.microsoft.com/office/drawing/2014/main" id="{35212DE5-C623-93C6-E205-D05C6BC21793}"/>
                </a:ext>
              </a:extLst>
            </p:cNvPr>
            <p:cNvSpPr/>
            <p:nvPr/>
          </p:nvSpPr>
          <p:spPr>
            <a:xfrm>
              <a:off x="5154675" y="2264100"/>
              <a:ext cx="696375" cy="269025"/>
            </a:xfrm>
            <a:custGeom>
              <a:avLst/>
              <a:gdLst/>
              <a:ahLst/>
              <a:cxnLst/>
              <a:rect l="l" t="t" r="r" b="b"/>
              <a:pathLst>
                <a:path w="27855" h="10761" extrusionOk="0">
                  <a:moveTo>
                    <a:pt x="15676" y="0"/>
                  </a:moveTo>
                  <a:cubicBezTo>
                    <a:pt x="15412" y="0"/>
                    <a:pt x="15145" y="97"/>
                    <a:pt x="14878" y="319"/>
                  </a:cubicBezTo>
                  <a:cubicBezTo>
                    <a:pt x="14811" y="386"/>
                    <a:pt x="14778" y="486"/>
                    <a:pt x="14711" y="553"/>
                  </a:cubicBezTo>
                  <a:cubicBezTo>
                    <a:pt x="14678" y="586"/>
                    <a:pt x="14678" y="619"/>
                    <a:pt x="14678" y="619"/>
                  </a:cubicBezTo>
                  <a:cubicBezTo>
                    <a:pt x="14611" y="686"/>
                    <a:pt x="14578" y="786"/>
                    <a:pt x="14545" y="853"/>
                  </a:cubicBezTo>
                  <a:cubicBezTo>
                    <a:pt x="14511" y="886"/>
                    <a:pt x="14511" y="920"/>
                    <a:pt x="14478" y="920"/>
                  </a:cubicBezTo>
                  <a:cubicBezTo>
                    <a:pt x="14478" y="953"/>
                    <a:pt x="14478" y="1020"/>
                    <a:pt x="14445" y="1053"/>
                  </a:cubicBezTo>
                  <a:cubicBezTo>
                    <a:pt x="14445" y="1120"/>
                    <a:pt x="14411" y="1187"/>
                    <a:pt x="14378" y="1287"/>
                  </a:cubicBezTo>
                  <a:cubicBezTo>
                    <a:pt x="14311" y="1453"/>
                    <a:pt x="14278" y="1587"/>
                    <a:pt x="14211" y="1754"/>
                  </a:cubicBezTo>
                  <a:cubicBezTo>
                    <a:pt x="14211" y="1787"/>
                    <a:pt x="14211" y="1787"/>
                    <a:pt x="14178" y="1820"/>
                  </a:cubicBezTo>
                  <a:cubicBezTo>
                    <a:pt x="14211" y="1954"/>
                    <a:pt x="14244" y="2087"/>
                    <a:pt x="14244" y="2221"/>
                  </a:cubicBezTo>
                  <a:cubicBezTo>
                    <a:pt x="14244" y="2321"/>
                    <a:pt x="14244" y="2421"/>
                    <a:pt x="14244" y="2487"/>
                  </a:cubicBezTo>
                  <a:cubicBezTo>
                    <a:pt x="14078" y="2821"/>
                    <a:pt x="13644" y="3388"/>
                    <a:pt x="14044" y="3622"/>
                  </a:cubicBezTo>
                  <a:cubicBezTo>
                    <a:pt x="14011" y="3622"/>
                    <a:pt x="13978" y="3655"/>
                    <a:pt x="13978" y="3722"/>
                  </a:cubicBezTo>
                  <a:cubicBezTo>
                    <a:pt x="13144" y="5390"/>
                    <a:pt x="12076" y="6924"/>
                    <a:pt x="10408" y="7891"/>
                  </a:cubicBezTo>
                  <a:cubicBezTo>
                    <a:pt x="9147" y="8411"/>
                    <a:pt x="7775" y="8820"/>
                    <a:pt x="6402" y="8820"/>
                  </a:cubicBezTo>
                  <a:cubicBezTo>
                    <a:pt x="5924" y="8820"/>
                    <a:pt x="5445" y="8771"/>
                    <a:pt x="4971" y="8659"/>
                  </a:cubicBezTo>
                  <a:cubicBezTo>
                    <a:pt x="3837" y="8225"/>
                    <a:pt x="2736" y="7558"/>
                    <a:pt x="1869" y="6690"/>
                  </a:cubicBezTo>
                  <a:cubicBezTo>
                    <a:pt x="1235" y="6123"/>
                    <a:pt x="768" y="5223"/>
                    <a:pt x="301" y="4722"/>
                  </a:cubicBezTo>
                  <a:lnTo>
                    <a:pt x="268" y="4722"/>
                  </a:lnTo>
                  <a:cubicBezTo>
                    <a:pt x="234" y="4656"/>
                    <a:pt x="234" y="4556"/>
                    <a:pt x="234" y="4456"/>
                  </a:cubicBezTo>
                  <a:cubicBezTo>
                    <a:pt x="134" y="4355"/>
                    <a:pt x="68" y="4255"/>
                    <a:pt x="1" y="4155"/>
                  </a:cubicBezTo>
                  <a:lnTo>
                    <a:pt x="1" y="4155"/>
                  </a:lnTo>
                  <a:cubicBezTo>
                    <a:pt x="1" y="4389"/>
                    <a:pt x="34" y="4656"/>
                    <a:pt x="101" y="4889"/>
                  </a:cubicBezTo>
                  <a:cubicBezTo>
                    <a:pt x="168" y="5223"/>
                    <a:pt x="268" y="5556"/>
                    <a:pt x="368" y="5890"/>
                  </a:cubicBezTo>
                  <a:cubicBezTo>
                    <a:pt x="368" y="5890"/>
                    <a:pt x="368" y="5923"/>
                    <a:pt x="401" y="5923"/>
                  </a:cubicBezTo>
                  <a:cubicBezTo>
                    <a:pt x="435" y="6057"/>
                    <a:pt x="468" y="6157"/>
                    <a:pt x="535" y="6290"/>
                  </a:cubicBezTo>
                  <a:cubicBezTo>
                    <a:pt x="601" y="6424"/>
                    <a:pt x="668" y="6524"/>
                    <a:pt x="735" y="6657"/>
                  </a:cubicBezTo>
                  <a:cubicBezTo>
                    <a:pt x="868" y="6924"/>
                    <a:pt x="1035" y="7157"/>
                    <a:pt x="1168" y="7391"/>
                  </a:cubicBezTo>
                  <a:cubicBezTo>
                    <a:pt x="1369" y="7624"/>
                    <a:pt x="1535" y="7858"/>
                    <a:pt x="1735" y="8091"/>
                  </a:cubicBezTo>
                  <a:cubicBezTo>
                    <a:pt x="1735" y="8125"/>
                    <a:pt x="1769" y="8158"/>
                    <a:pt x="1802" y="8158"/>
                  </a:cubicBezTo>
                  <a:cubicBezTo>
                    <a:pt x="1802" y="8192"/>
                    <a:pt x="1836" y="8225"/>
                    <a:pt x="1836" y="8225"/>
                  </a:cubicBezTo>
                  <a:cubicBezTo>
                    <a:pt x="1836" y="8225"/>
                    <a:pt x="1869" y="8258"/>
                    <a:pt x="1869" y="8258"/>
                  </a:cubicBezTo>
                  <a:cubicBezTo>
                    <a:pt x="1902" y="8292"/>
                    <a:pt x="1902" y="8292"/>
                    <a:pt x="1902" y="8292"/>
                  </a:cubicBezTo>
                  <a:lnTo>
                    <a:pt x="1936" y="8292"/>
                  </a:lnTo>
                  <a:cubicBezTo>
                    <a:pt x="1936" y="8292"/>
                    <a:pt x="1936" y="8325"/>
                    <a:pt x="1936" y="8325"/>
                  </a:cubicBezTo>
                  <a:cubicBezTo>
                    <a:pt x="1936" y="8325"/>
                    <a:pt x="1969" y="8325"/>
                    <a:pt x="1969" y="8358"/>
                  </a:cubicBezTo>
                  <a:lnTo>
                    <a:pt x="2069" y="8458"/>
                  </a:lnTo>
                  <a:cubicBezTo>
                    <a:pt x="2069" y="8458"/>
                    <a:pt x="2069" y="8458"/>
                    <a:pt x="2069" y="8458"/>
                  </a:cubicBezTo>
                  <a:lnTo>
                    <a:pt x="2069" y="8458"/>
                  </a:lnTo>
                  <a:cubicBezTo>
                    <a:pt x="2069" y="8458"/>
                    <a:pt x="2069" y="8492"/>
                    <a:pt x="2069" y="8492"/>
                  </a:cubicBezTo>
                  <a:lnTo>
                    <a:pt x="2102" y="8492"/>
                  </a:lnTo>
                  <a:lnTo>
                    <a:pt x="2074" y="8464"/>
                  </a:lnTo>
                  <a:lnTo>
                    <a:pt x="2074" y="8464"/>
                  </a:lnTo>
                  <a:cubicBezTo>
                    <a:pt x="2272" y="8661"/>
                    <a:pt x="2438" y="8827"/>
                    <a:pt x="2636" y="8992"/>
                  </a:cubicBezTo>
                  <a:cubicBezTo>
                    <a:pt x="2836" y="9159"/>
                    <a:pt x="3036" y="9292"/>
                    <a:pt x="3237" y="9459"/>
                  </a:cubicBezTo>
                  <a:cubicBezTo>
                    <a:pt x="3670" y="9726"/>
                    <a:pt x="4070" y="9993"/>
                    <a:pt x="4537" y="10193"/>
                  </a:cubicBezTo>
                  <a:cubicBezTo>
                    <a:pt x="5004" y="10393"/>
                    <a:pt x="5505" y="10527"/>
                    <a:pt x="5972" y="10627"/>
                  </a:cubicBezTo>
                  <a:cubicBezTo>
                    <a:pt x="6205" y="10693"/>
                    <a:pt x="6439" y="10727"/>
                    <a:pt x="6672" y="10760"/>
                  </a:cubicBezTo>
                  <a:cubicBezTo>
                    <a:pt x="6739" y="10760"/>
                    <a:pt x="6806" y="10727"/>
                    <a:pt x="6872" y="10727"/>
                  </a:cubicBezTo>
                  <a:lnTo>
                    <a:pt x="6906" y="10727"/>
                  </a:lnTo>
                  <a:cubicBezTo>
                    <a:pt x="8240" y="10660"/>
                    <a:pt x="9508" y="10226"/>
                    <a:pt x="10642" y="9559"/>
                  </a:cubicBezTo>
                  <a:cubicBezTo>
                    <a:pt x="12009" y="8992"/>
                    <a:pt x="13044" y="7791"/>
                    <a:pt x="14178" y="6924"/>
                  </a:cubicBezTo>
                  <a:cubicBezTo>
                    <a:pt x="14850" y="6307"/>
                    <a:pt x="15546" y="6071"/>
                    <a:pt x="16251" y="6071"/>
                  </a:cubicBezTo>
                  <a:cubicBezTo>
                    <a:pt x="18099" y="6071"/>
                    <a:pt x="20012" y="7688"/>
                    <a:pt x="21750" y="8292"/>
                  </a:cubicBezTo>
                  <a:cubicBezTo>
                    <a:pt x="22709" y="8599"/>
                    <a:pt x="23756" y="8850"/>
                    <a:pt x="24777" y="8850"/>
                  </a:cubicBezTo>
                  <a:cubicBezTo>
                    <a:pt x="25532" y="8850"/>
                    <a:pt x="26273" y="8713"/>
                    <a:pt x="26953" y="8358"/>
                  </a:cubicBezTo>
                  <a:cubicBezTo>
                    <a:pt x="27087" y="8292"/>
                    <a:pt x="27154" y="8192"/>
                    <a:pt x="27154" y="8058"/>
                  </a:cubicBezTo>
                  <a:cubicBezTo>
                    <a:pt x="27254" y="7991"/>
                    <a:pt x="27287" y="7891"/>
                    <a:pt x="27287" y="7758"/>
                  </a:cubicBezTo>
                  <a:cubicBezTo>
                    <a:pt x="27254" y="7691"/>
                    <a:pt x="27220" y="7658"/>
                    <a:pt x="27187" y="7624"/>
                  </a:cubicBezTo>
                  <a:cubicBezTo>
                    <a:pt x="27254" y="7558"/>
                    <a:pt x="27320" y="7458"/>
                    <a:pt x="27354" y="7358"/>
                  </a:cubicBezTo>
                  <a:cubicBezTo>
                    <a:pt x="27387" y="7258"/>
                    <a:pt x="27387" y="7124"/>
                    <a:pt x="27320" y="7024"/>
                  </a:cubicBezTo>
                  <a:cubicBezTo>
                    <a:pt x="27320" y="6757"/>
                    <a:pt x="27654" y="6290"/>
                    <a:pt x="27621" y="5957"/>
                  </a:cubicBezTo>
                  <a:cubicBezTo>
                    <a:pt x="27787" y="5857"/>
                    <a:pt x="27854" y="5723"/>
                    <a:pt x="27787" y="5523"/>
                  </a:cubicBezTo>
                  <a:cubicBezTo>
                    <a:pt x="27721" y="5434"/>
                    <a:pt x="27624" y="5390"/>
                    <a:pt x="27528" y="5390"/>
                  </a:cubicBezTo>
                  <a:cubicBezTo>
                    <a:pt x="27480" y="5390"/>
                    <a:pt x="27432" y="5401"/>
                    <a:pt x="27387" y="5423"/>
                  </a:cubicBezTo>
                  <a:cubicBezTo>
                    <a:pt x="26953" y="5656"/>
                    <a:pt x="26520" y="5890"/>
                    <a:pt x="26086" y="6057"/>
                  </a:cubicBezTo>
                  <a:cubicBezTo>
                    <a:pt x="25410" y="6315"/>
                    <a:pt x="24662" y="6455"/>
                    <a:pt x="23913" y="6455"/>
                  </a:cubicBezTo>
                  <a:cubicBezTo>
                    <a:pt x="23407" y="6455"/>
                    <a:pt x="22901" y="6391"/>
                    <a:pt x="22417" y="6257"/>
                  </a:cubicBezTo>
                  <a:cubicBezTo>
                    <a:pt x="22083" y="6123"/>
                    <a:pt x="21750" y="5990"/>
                    <a:pt x="21416" y="5790"/>
                  </a:cubicBezTo>
                  <a:lnTo>
                    <a:pt x="21416" y="5756"/>
                  </a:lnTo>
                  <a:cubicBezTo>
                    <a:pt x="21383" y="5756"/>
                    <a:pt x="21316" y="5723"/>
                    <a:pt x="21249" y="5690"/>
                  </a:cubicBezTo>
                  <a:cubicBezTo>
                    <a:pt x="21249" y="5690"/>
                    <a:pt x="21216" y="5656"/>
                    <a:pt x="21216" y="5656"/>
                  </a:cubicBezTo>
                  <a:lnTo>
                    <a:pt x="21083" y="5656"/>
                  </a:lnTo>
                  <a:cubicBezTo>
                    <a:pt x="21049" y="5623"/>
                    <a:pt x="21016" y="5623"/>
                    <a:pt x="20983" y="5623"/>
                  </a:cubicBezTo>
                  <a:lnTo>
                    <a:pt x="20916" y="5590"/>
                  </a:lnTo>
                  <a:cubicBezTo>
                    <a:pt x="20882" y="5590"/>
                    <a:pt x="20882" y="5556"/>
                    <a:pt x="20882" y="5556"/>
                  </a:cubicBezTo>
                  <a:cubicBezTo>
                    <a:pt x="20816" y="5523"/>
                    <a:pt x="20749" y="5490"/>
                    <a:pt x="20682" y="5456"/>
                  </a:cubicBezTo>
                  <a:lnTo>
                    <a:pt x="20649" y="5456"/>
                  </a:lnTo>
                  <a:cubicBezTo>
                    <a:pt x="20582" y="5390"/>
                    <a:pt x="20516" y="5356"/>
                    <a:pt x="20449" y="5323"/>
                  </a:cubicBezTo>
                  <a:cubicBezTo>
                    <a:pt x="20415" y="5289"/>
                    <a:pt x="20415" y="5289"/>
                    <a:pt x="20415" y="5289"/>
                  </a:cubicBezTo>
                  <a:cubicBezTo>
                    <a:pt x="20382" y="5256"/>
                    <a:pt x="20382" y="5256"/>
                    <a:pt x="20349" y="5256"/>
                  </a:cubicBezTo>
                  <a:cubicBezTo>
                    <a:pt x="20315" y="5223"/>
                    <a:pt x="20315" y="5189"/>
                    <a:pt x="20282" y="5189"/>
                  </a:cubicBezTo>
                  <a:cubicBezTo>
                    <a:pt x="20249" y="5156"/>
                    <a:pt x="20215" y="5123"/>
                    <a:pt x="20182" y="5089"/>
                  </a:cubicBezTo>
                  <a:cubicBezTo>
                    <a:pt x="20182" y="5056"/>
                    <a:pt x="20149" y="5056"/>
                    <a:pt x="20115" y="5023"/>
                  </a:cubicBezTo>
                  <a:cubicBezTo>
                    <a:pt x="20115" y="4989"/>
                    <a:pt x="20115" y="4989"/>
                    <a:pt x="20115" y="4989"/>
                  </a:cubicBezTo>
                  <a:cubicBezTo>
                    <a:pt x="20049" y="4923"/>
                    <a:pt x="20015" y="4889"/>
                    <a:pt x="19982" y="4822"/>
                  </a:cubicBezTo>
                  <a:cubicBezTo>
                    <a:pt x="19882" y="4689"/>
                    <a:pt x="19748" y="4556"/>
                    <a:pt x="19648" y="4389"/>
                  </a:cubicBezTo>
                  <a:lnTo>
                    <a:pt x="19615" y="4389"/>
                  </a:lnTo>
                  <a:cubicBezTo>
                    <a:pt x="19582" y="4322"/>
                    <a:pt x="19548" y="4255"/>
                    <a:pt x="19481" y="4189"/>
                  </a:cubicBezTo>
                  <a:cubicBezTo>
                    <a:pt x="19448" y="4122"/>
                    <a:pt x="19381" y="4055"/>
                    <a:pt x="19348" y="4022"/>
                  </a:cubicBezTo>
                  <a:cubicBezTo>
                    <a:pt x="19248" y="3888"/>
                    <a:pt x="19148" y="3755"/>
                    <a:pt x="19048" y="3622"/>
                  </a:cubicBezTo>
                  <a:cubicBezTo>
                    <a:pt x="18981" y="3522"/>
                    <a:pt x="18914" y="3455"/>
                    <a:pt x="18848" y="3355"/>
                  </a:cubicBezTo>
                  <a:cubicBezTo>
                    <a:pt x="18781" y="3255"/>
                    <a:pt x="18714" y="3188"/>
                    <a:pt x="18648" y="3088"/>
                  </a:cubicBezTo>
                  <a:cubicBezTo>
                    <a:pt x="18547" y="2954"/>
                    <a:pt x="18447" y="2788"/>
                    <a:pt x="18347" y="2654"/>
                  </a:cubicBezTo>
                  <a:cubicBezTo>
                    <a:pt x="18314" y="2554"/>
                    <a:pt x="18247" y="2454"/>
                    <a:pt x="18214" y="2354"/>
                  </a:cubicBezTo>
                  <a:cubicBezTo>
                    <a:pt x="18147" y="2287"/>
                    <a:pt x="18114" y="2187"/>
                    <a:pt x="18047" y="2121"/>
                  </a:cubicBezTo>
                  <a:cubicBezTo>
                    <a:pt x="18047" y="2087"/>
                    <a:pt x="18047" y="2087"/>
                    <a:pt x="18014" y="2087"/>
                  </a:cubicBezTo>
                  <a:cubicBezTo>
                    <a:pt x="17947" y="1954"/>
                    <a:pt x="17847" y="1854"/>
                    <a:pt x="17780" y="1720"/>
                  </a:cubicBezTo>
                  <a:cubicBezTo>
                    <a:pt x="17714" y="1620"/>
                    <a:pt x="17647" y="1520"/>
                    <a:pt x="17580" y="1420"/>
                  </a:cubicBezTo>
                  <a:cubicBezTo>
                    <a:pt x="17480" y="1287"/>
                    <a:pt x="17347" y="1153"/>
                    <a:pt x="17247" y="986"/>
                  </a:cubicBezTo>
                  <a:cubicBezTo>
                    <a:pt x="17247" y="953"/>
                    <a:pt x="17213" y="953"/>
                    <a:pt x="17213" y="920"/>
                  </a:cubicBezTo>
                  <a:cubicBezTo>
                    <a:pt x="16724" y="386"/>
                    <a:pt x="16205" y="0"/>
                    <a:pt x="15676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4318;p53">
              <a:extLst>
                <a:ext uri="{FF2B5EF4-FFF2-40B4-BE49-F238E27FC236}">
                  <a16:creationId xmlns:a16="http://schemas.microsoft.com/office/drawing/2014/main" id="{FAA43545-00D4-35CC-062D-F437D7C0477F}"/>
                </a:ext>
              </a:extLst>
            </p:cNvPr>
            <p:cNvSpPr/>
            <p:nvPr/>
          </p:nvSpPr>
          <p:spPr>
            <a:xfrm>
              <a:off x="5912725" y="1841625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44" y="1"/>
                  </a:moveTo>
                  <a:cubicBezTo>
                    <a:pt x="329" y="1"/>
                    <a:pt x="315" y="2"/>
                    <a:pt x="301" y="6"/>
                  </a:cubicBezTo>
                  <a:cubicBezTo>
                    <a:pt x="134" y="6"/>
                    <a:pt x="1" y="173"/>
                    <a:pt x="34" y="306"/>
                  </a:cubicBezTo>
                  <a:cubicBezTo>
                    <a:pt x="34" y="473"/>
                    <a:pt x="201" y="573"/>
                    <a:pt x="368" y="573"/>
                  </a:cubicBezTo>
                  <a:cubicBezTo>
                    <a:pt x="501" y="573"/>
                    <a:pt x="634" y="406"/>
                    <a:pt x="601" y="239"/>
                  </a:cubicBezTo>
                  <a:cubicBezTo>
                    <a:pt x="601" y="120"/>
                    <a:pt x="468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4319;p53">
              <a:extLst>
                <a:ext uri="{FF2B5EF4-FFF2-40B4-BE49-F238E27FC236}">
                  <a16:creationId xmlns:a16="http://schemas.microsoft.com/office/drawing/2014/main" id="{C81B88CC-03CD-DEB1-8D48-AB585E70C476}"/>
                </a:ext>
              </a:extLst>
            </p:cNvPr>
            <p:cNvSpPr/>
            <p:nvPr/>
          </p:nvSpPr>
          <p:spPr>
            <a:xfrm>
              <a:off x="5929400" y="1853300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44" y="1"/>
                  </a:moveTo>
                  <a:cubicBezTo>
                    <a:pt x="329" y="1"/>
                    <a:pt x="315" y="2"/>
                    <a:pt x="301" y="6"/>
                  </a:cubicBezTo>
                  <a:cubicBezTo>
                    <a:pt x="134" y="6"/>
                    <a:pt x="1" y="173"/>
                    <a:pt x="34" y="306"/>
                  </a:cubicBezTo>
                  <a:cubicBezTo>
                    <a:pt x="34" y="473"/>
                    <a:pt x="201" y="573"/>
                    <a:pt x="334" y="573"/>
                  </a:cubicBezTo>
                  <a:cubicBezTo>
                    <a:pt x="501" y="573"/>
                    <a:pt x="635" y="406"/>
                    <a:pt x="601" y="239"/>
                  </a:cubicBezTo>
                  <a:cubicBezTo>
                    <a:pt x="601" y="120"/>
                    <a:pt x="468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4320;p53">
              <a:extLst>
                <a:ext uri="{FF2B5EF4-FFF2-40B4-BE49-F238E27FC236}">
                  <a16:creationId xmlns:a16="http://schemas.microsoft.com/office/drawing/2014/main" id="{5E0461BE-ACF5-E5CB-4193-8BB12D06389E}"/>
                </a:ext>
              </a:extLst>
            </p:cNvPr>
            <p:cNvSpPr/>
            <p:nvPr/>
          </p:nvSpPr>
          <p:spPr>
            <a:xfrm>
              <a:off x="5911050" y="18601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34"/>
                    <a:pt x="1" y="201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601"/>
                    <a:pt x="601" y="434"/>
                    <a:pt x="601" y="268"/>
                  </a:cubicBezTo>
                  <a:cubicBezTo>
                    <a:pt x="568" y="101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4321;p53">
              <a:extLst>
                <a:ext uri="{FF2B5EF4-FFF2-40B4-BE49-F238E27FC236}">
                  <a16:creationId xmlns:a16="http://schemas.microsoft.com/office/drawing/2014/main" id="{697FCBB8-BEAE-727D-2500-C2A540870000}"/>
                </a:ext>
              </a:extLst>
            </p:cNvPr>
            <p:cNvSpPr/>
            <p:nvPr/>
          </p:nvSpPr>
          <p:spPr>
            <a:xfrm>
              <a:off x="5641700" y="19558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9" y="1"/>
                  </a:moveTo>
                  <a:cubicBezTo>
                    <a:pt x="302" y="1"/>
                    <a:pt x="285" y="2"/>
                    <a:pt x="267" y="6"/>
                  </a:cubicBezTo>
                  <a:cubicBezTo>
                    <a:pt x="101" y="6"/>
                    <a:pt x="0" y="173"/>
                    <a:pt x="0" y="306"/>
                  </a:cubicBezTo>
                  <a:cubicBezTo>
                    <a:pt x="34" y="473"/>
                    <a:pt x="167" y="573"/>
                    <a:pt x="334" y="573"/>
                  </a:cubicBezTo>
                  <a:cubicBezTo>
                    <a:pt x="467" y="573"/>
                    <a:pt x="601" y="406"/>
                    <a:pt x="568" y="239"/>
                  </a:cubicBezTo>
                  <a:cubicBezTo>
                    <a:pt x="568" y="120"/>
                    <a:pt x="461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4322;p53">
              <a:extLst>
                <a:ext uri="{FF2B5EF4-FFF2-40B4-BE49-F238E27FC236}">
                  <a16:creationId xmlns:a16="http://schemas.microsoft.com/office/drawing/2014/main" id="{AE1BDF00-342D-F125-AFA4-4D81176C7FF5}"/>
                </a:ext>
              </a:extLst>
            </p:cNvPr>
            <p:cNvSpPr/>
            <p:nvPr/>
          </p:nvSpPr>
          <p:spPr>
            <a:xfrm>
              <a:off x="5660050" y="19510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0" y="1"/>
                    <a:pt x="0" y="168"/>
                    <a:pt x="0" y="334"/>
                  </a:cubicBezTo>
                  <a:cubicBezTo>
                    <a:pt x="30" y="454"/>
                    <a:pt x="140" y="573"/>
                    <a:pt x="282" y="573"/>
                  </a:cubicBezTo>
                  <a:cubicBezTo>
                    <a:pt x="299" y="573"/>
                    <a:pt x="316" y="571"/>
                    <a:pt x="334" y="568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4323;p53">
              <a:extLst>
                <a:ext uri="{FF2B5EF4-FFF2-40B4-BE49-F238E27FC236}">
                  <a16:creationId xmlns:a16="http://schemas.microsoft.com/office/drawing/2014/main" id="{39223772-18FC-735B-8CD6-32AD70D16382}"/>
                </a:ext>
              </a:extLst>
            </p:cNvPr>
            <p:cNvSpPr/>
            <p:nvPr/>
          </p:nvSpPr>
          <p:spPr>
            <a:xfrm>
              <a:off x="5816825" y="2180325"/>
              <a:ext cx="15875" cy="14375"/>
            </a:xfrm>
            <a:custGeom>
              <a:avLst/>
              <a:gdLst/>
              <a:ahLst/>
              <a:cxnLst/>
              <a:rect l="l" t="t" r="r" b="b"/>
              <a:pathLst>
                <a:path w="635" h="575" extrusionOk="0">
                  <a:moveTo>
                    <a:pt x="301" y="1"/>
                  </a:moveTo>
                  <a:cubicBezTo>
                    <a:pt x="134" y="1"/>
                    <a:pt x="0" y="168"/>
                    <a:pt x="34" y="335"/>
                  </a:cubicBezTo>
                  <a:cubicBezTo>
                    <a:pt x="34" y="480"/>
                    <a:pt x="160" y="574"/>
                    <a:pt x="303" y="574"/>
                  </a:cubicBezTo>
                  <a:cubicBezTo>
                    <a:pt x="324" y="574"/>
                    <a:pt x="346" y="572"/>
                    <a:pt x="367" y="568"/>
                  </a:cubicBezTo>
                  <a:cubicBezTo>
                    <a:pt x="501" y="568"/>
                    <a:pt x="634" y="401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4324;p53">
              <a:extLst>
                <a:ext uri="{FF2B5EF4-FFF2-40B4-BE49-F238E27FC236}">
                  <a16:creationId xmlns:a16="http://schemas.microsoft.com/office/drawing/2014/main" id="{C745EC5F-19C0-9FE9-BB1D-60049925D02E}"/>
                </a:ext>
              </a:extLst>
            </p:cNvPr>
            <p:cNvSpPr/>
            <p:nvPr/>
          </p:nvSpPr>
          <p:spPr>
            <a:xfrm>
              <a:off x="5642525" y="2309425"/>
              <a:ext cx="15050" cy="14375"/>
            </a:xfrm>
            <a:custGeom>
              <a:avLst/>
              <a:gdLst/>
              <a:ahLst/>
              <a:cxnLst/>
              <a:rect l="l" t="t" r="r" b="b"/>
              <a:pathLst>
                <a:path w="602" h="575" extrusionOk="0">
                  <a:moveTo>
                    <a:pt x="330" y="1"/>
                  </a:moveTo>
                  <a:cubicBezTo>
                    <a:pt x="310" y="1"/>
                    <a:pt x="289" y="3"/>
                    <a:pt x="268" y="7"/>
                  </a:cubicBezTo>
                  <a:cubicBezTo>
                    <a:pt x="101" y="7"/>
                    <a:pt x="1" y="174"/>
                    <a:pt x="1" y="308"/>
                  </a:cubicBezTo>
                  <a:cubicBezTo>
                    <a:pt x="34" y="474"/>
                    <a:pt x="168" y="574"/>
                    <a:pt x="334" y="574"/>
                  </a:cubicBezTo>
                  <a:cubicBezTo>
                    <a:pt x="468" y="574"/>
                    <a:pt x="601" y="408"/>
                    <a:pt x="568" y="241"/>
                  </a:cubicBezTo>
                  <a:cubicBezTo>
                    <a:pt x="568" y="96"/>
                    <a:pt x="467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4325;p53">
              <a:extLst>
                <a:ext uri="{FF2B5EF4-FFF2-40B4-BE49-F238E27FC236}">
                  <a16:creationId xmlns:a16="http://schemas.microsoft.com/office/drawing/2014/main" id="{7AE24966-646C-16C0-7C16-A0A96F78A499}"/>
                </a:ext>
              </a:extLst>
            </p:cNvPr>
            <p:cNvSpPr/>
            <p:nvPr/>
          </p:nvSpPr>
          <p:spPr>
            <a:xfrm>
              <a:off x="5656700" y="2327950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268" y="0"/>
                  </a:moveTo>
                  <a:cubicBezTo>
                    <a:pt x="134" y="0"/>
                    <a:pt x="1" y="167"/>
                    <a:pt x="34" y="334"/>
                  </a:cubicBezTo>
                  <a:cubicBezTo>
                    <a:pt x="34" y="479"/>
                    <a:pt x="135" y="574"/>
                    <a:pt x="272" y="574"/>
                  </a:cubicBezTo>
                  <a:cubicBezTo>
                    <a:pt x="292" y="574"/>
                    <a:pt x="313" y="572"/>
                    <a:pt x="334" y="567"/>
                  </a:cubicBezTo>
                  <a:cubicBezTo>
                    <a:pt x="501" y="567"/>
                    <a:pt x="601" y="400"/>
                    <a:pt x="601" y="267"/>
                  </a:cubicBezTo>
                  <a:cubicBezTo>
                    <a:pt x="568" y="100"/>
                    <a:pt x="43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4326;p53">
              <a:extLst>
                <a:ext uri="{FF2B5EF4-FFF2-40B4-BE49-F238E27FC236}">
                  <a16:creationId xmlns:a16="http://schemas.microsoft.com/office/drawing/2014/main" id="{D1F4B5CB-374A-9050-8B5D-69AE22A15062}"/>
                </a:ext>
              </a:extLst>
            </p:cNvPr>
            <p:cNvSpPr/>
            <p:nvPr/>
          </p:nvSpPr>
          <p:spPr>
            <a:xfrm>
              <a:off x="5428225" y="2059425"/>
              <a:ext cx="15850" cy="14325"/>
            </a:xfrm>
            <a:custGeom>
              <a:avLst/>
              <a:gdLst/>
              <a:ahLst/>
              <a:cxnLst/>
              <a:rect l="l" t="t" r="r" b="b"/>
              <a:pathLst>
                <a:path w="634" h="573" extrusionOk="0">
                  <a:moveTo>
                    <a:pt x="300" y="0"/>
                  </a:moveTo>
                  <a:cubicBezTo>
                    <a:pt x="133" y="0"/>
                    <a:pt x="0" y="167"/>
                    <a:pt x="33" y="334"/>
                  </a:cubicBezTo>
                  <a:cubicBezTo>
                    <a:pt x="33" y="453"/>
                    <a:pt x="167" y="572"/>
                    <a:pt x="290" y="572"/>
                  </a:cubicBezTo>
                  <a:cubicBezTo>
                    <a:pt x="305" y="572"/>
                    <a:pt x="320" y="571"/>
                    <a:pt x="334" y="567"/>
                  </a:cubicBezTo>
                  <a:cubicBezTo>
                    <a:pt x="500" y="567"/>
                    <a:pt x="634" y="400"/>
                    <a:pt x="600" y="267"/>
                  </a:cubicBezTo>
                  <a:cubicBezTo>
                    <a:pt x="600" y="100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4327;p53">
              <a:extLst>
                <a:ext uri="{FF2B5EF4-FFF2-40B4-BE49-F238E27FC236}">
                  <a16:creationId xmlns:a16="http://schemas.microsoft.com/office/drawing/2014/main" id="{7B73A61F-DE7E-7EAE-6C11-7F680B5B6EA7}"/>
                </a:ext>
              </a:extLst>
            </p:cNvPr>
            <p:cNvSpPr/>
            <p:nvPr/>
          </p:nvSpPr>
          <p:spPr>
            <a:xfrm>
              <a:off x="5434875" y="20786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301" y="0"/>
                  </a:moveTo>
                  <a:cubicBezTo>
                    <a:pt x="134" y="0"/>
                    <a:pt x="1" y="167"/>
                    <a:pt x="34" y="334"/>
                  </a:cubicBezTo>
                  <a:cubicBezTo>
                    <a:pt x="34" y="467"/>
                    <a:pt x="201" y="567"/>
                    <a:pt x="368" y="567"/>
                  </a:cubicBezTo>
                  <a:cubicBezTo>
                    <a:pt x="501" y="567"/>
                    <a:pt x="635" y="401"/>
                    <a:pt x="601" y="267"/>
                  </a:cubicBezTo>
                  <a:cubicBezTo>
                    <a:pt x="601" y="100"/>
                    <a:pt x="435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4328;p53">
              <a:extLst>
                <a:ext uri="{FF2B5EF4-FFF2-40B4-BE49-F238E27FC236}">
                  <a16:creationId xmlns:a16="http://schemas.microsoft.com/office/drawing/2014/main" id="{7058D1B5-7697-224F-DE29-F6E6832B400E}"/>
                </a:ext>
              </a:extLst>
            </p:cNvPr>
            <p:cNvSpPr/>
            <p:nvPr/>
          </p:nvSpPr>
          <p:spPr>
            <a:xfrm>
              <a:off x="5411525" y="2075125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319" y="1"/>
                  </a:moveTo>
                  <a:cubicBezTo>
                    <a:pt x="303" y="1"/>
                    <a:pt x="285" y="2"/>
                    <a:pt x="268" y="6"/>
                  </a:cubicBezTo>
                  <a:cubicBezTo>
                    <a:pt x="101" y="6"/>
                    <a:pt x="1" y="173"/>
                    <a:pt x="1" y="306"/>
                  </a:cubicBezTo>
                  <a:cubicBezTo>
                    <a:pt x="34" y="473"/>
                    <a:pt x="168" y="573"/>
                    <a:pt x="334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2" y="120"/>
                    <a:pt x="462" y="1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4329;p53">
              <a:extLst>
                <a:ext uri="{FF2B5EF4-FFF2-40B4-BE49-F238E27FC236}">
                  <a16:creationId xmlns:a16="http://schemas.microsoft.com/office/drawing/2014/main" id="{2DAFFB63-F9CA-DC64-21A5-BE4D00448875}"/>
                </a:ext>
              </a:extLst>
            </p:cNvPr>
            <p:cNvSpPr/>
            <p:nvPr/>
          </p:nvSpPr>
          <p:spPr>
            <a:xfrm>
              <a:off x="5039600" y="196352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267" y="0"/>
                  </a:moveTo>
                  <a:cubicBezTo>
                    <a:pt x="101" y="0"/>
                    <a:pt x="1" y="167"/>
                    <a:pt x="1" y="334"/>
                  </a:cubicBezTo>
                  <a:cubicBezTo>
                    <a:pt x="30" y="453"/>
                    <a:pt x="140" y="572"/>
                    <a:pt x="283" y="572"/>
                  </a:cubicBezTo>
                  <a:cubicBezTo>
                    <a:pt x="299" y="572"/>
                    <a:pt x="317" y="571"/>
                    <a:pt x="334" y="567"/>
                  </a:cubicBezTo>
                  <a:cubicBezTo>
                    <a:pt x="501" y="567"/>
                    <a:pt x="601" y="400"/>
                    <a:pt x="601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4330;p53">
              <a:extLst>
                <a:ext uri="{FF2B5EF4-FFF2-40B4-BE49-F238E27FC236}">
                  <a16:creationId xmlns:a16="http://schemas.microsoft.com/office/drawing/2014/main" id="{29A11A45-4824-272E-4A4C-4F62E7434B3F}"/>
                </a:ext>
              </a:extLst>
            </p:cNvPr>
            <p:cNvSpPr/>
            <p:nvPr/>
          </p:nvSpPr>
          <p:spPr>
            <a:xfrm>
              <a:off x="5082975" y="22270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1"/>
                    <a:pt x="0" y="168"/>
                    <a:pt x="0" y="335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4331;p53">
              <a:extLst>
                <a:ext uri="{FF2B5EF4-FFF2-40B4-BE49-F238E27FC236}">
                  <a16:creationId xmlns:a16="http://schemas.microsoft.com/office/drawing/2014/main" id="{193B8E26-EFB3-4FE6-54B9-CD35A6A6F76D}"/>
                </a:ext>
              </a:extLst>
            </p:cNvPr>
            <p:cNvSpPr/>
            <p:nvPr/>
          </p:nvSpPr>
          <p:spPr>
            <a:xfrm>
              <a:off x="5092975" y="224607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44" y="1"/>
                  </a:moveTo>
                  <a:cubicBezTo>
                    <a:pt x="329" y="1"/>
                    <a:pt x="315" y="3"/>
                    <a:pt x="301" y="6"/>
                  </a:cubicBezTo>
                  <a:cubicBezTo>
                    <a:pt x="134" y="6"/>
                    <a:pt x="0" y="173"/>
                    <a:pt x="34" y="306"/>
                  </a:cubicBezTo>
                  <a:cubicBezTo>
                    <a:pt x="34" y="473"/>
                    <a:pt x="201" y="573"/>
                    <a:pt x="367" y="573"/>
                  </a:cubicBezTo>
                  <a:cubicBezTo>
                    <a:pt x="501" y="573"/>
                    <a:pt x="634" y="406"/>
                    <a:pt x="601" y="240"/>
                  </a:cubicBezTo>
                  <a:cubicBezTo>
                    <a:pt x="601" y="120"/>
                    <a:pt x="467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4332;p53">
              <a:extLst>
                <a:ext uri="{FF2B5EF4-FFF2-40B4-BE49-F238E27FC236}">
                  <a16:creationId xmlns:a16="http://schemas.microsoft.com/office/drawing/2014/main" id="{D5EFA058-E14F-C942-F097-50CB6207FFCF}"/>
                </a:ext>
              </a:extLst>
            </p:cNvPr>
            <p:cNvSpPr/>
            <p:nvPr/>
          </p:nvSpPr>
          <p:spPr>
            <a:xfrm>
              <a:off x="5356500" y="2407000"/>
              <a:ext cx="15875" cy="14375"/>
            </a:xfrm>
            <a:custGeom>
              <a:avLst/>
              <a:gdLst/>
              <a:ahLst/>
              <a:cxnLst/>
              <a:rect l="l" t="t" r="r" b="b"/>
              <a:pathLst>
                <a:path w="635" h="575" extrusionOk="0">
                  <a:moveTo>
                    <a:pt x="354" y="1"/>
                  </a:moveTo>
                  <a:cubicBezTo>
                    <a:pt x="336" y="1"/>
                    <a:pt x="318" y="3"/>
                    <a:pt x="301" y="7"/>
                  </a:cubicBezTo>
                  <a:cubicBezTo>
                    <a:pt x="134" y="7"/>
                    <a:pt x="0" y="174"/>
                    <a:pt x="34" y="307"/>
                  </a:cubicBezTo>
                  <a:cubicBezTo>
                    <a:pt x="34" y="474"/>
                    <a:pt x="200" y="574"/>
                    <a:pt x="367" y="574"/>
                  </a:cubicBezTo>
                  <a:cubicBezTo>
                    <a:pt x="501" y="574"/>
                    <a:pt x="634" y="407"/>
                    <a:pt x="601" y="241"/>
                  </a:cubicBezTo>
                  <a:cubicBezTo>
                    <a:pt x="601" y="95"/>
                    <a:pt x="474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4333;p53">
              <a:extLst>
                <a:ext uri="{FF2B5EF4-FFF2-40B4-BE49-F238E27FC236}">
                  <a16:creationId xmlns:a16="http://schemas.microsoft.com/office/drawing/2014/main" id="{61C40C07-01B7-21B2-E130-55BDEC8252F7}"/>
                </a:ext>
              </a:extLst>
            </p:cNvPr>
            <p:cNvSpPr/>
            <p:nvPr/>
          </p:nvSpPr>
          <p:spPr>
            <a:xfrm>
              <a:off x="5274775" y="2618975"/>
              <a:ext cx="15025" cy="14375"/>
            </a:xfrm>
            <a:custGeom>
              <a:avLst/>
              <a:gdLst/>
              <a:ahLst/>
              <a:cxnLst/>
              <a:rect l="l" t="t" r="r" b="b"/>
              <a:pathLst>
                <a:path w="601" h="575" extrusionOk="0">
                  <a:moveTo>
                    <a:pt x="267" y="1"/>
                  </a:moveTo>
                  <a:cubicBezTo>
                    <a:pt x="134" y="1"/>
                    <a:pt x="0" y="168"/>
                    <a:pt x="34" y="334"/>
                  </a:cubicBezTo>
                  <a:cubicBezTo>
                    <a:pt x="34" y="480"/>
                    <a:pt x="135" y="574"/>
                    <a:pt x="271" y="574"/>
                  </a:cubicBezTo>
                  <a:cubicBezTo>
                    <a:pt x="291" y="574"/>
                    <a:pt x="312" y="572"/>
                    <a:pt x="334" y="568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4334;p53">
              <a:extLst>
                <a:ext uri="{FF2B5EF4-FFF2-40B4-BE49-F238E27FC236}">
                  <a16:creationId xmlns:a16="http://schemas.microsoft.com/office/drawing/2014/main" id="{B0A8377C-9502-54BE-B8C1-1ED4FC5EBC68}"/>
                </a:ext>
              </a:extLst>
            </p:cNvPr>
            <p:cNvSpPr/>
            <p:nvPr/>
          </p:nvSpPr>
          <p:spPr>
            <a:xfrm>
              <a:off x="5295625" y="261732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267" y="0"/>
                  </a:moveTo>
                  <a:cubicBezTo>
                    <a:pt x="100" y="0"/>
                    <a:pt x="0" y="167"/>
                    <a:pt x="0" y="334"/>
                  </a:cubicBezTo>
                  <a:cubicBezTo>
                    <a:pt x="29" y="479"/>
                    <a:pt x="134" y="574"/>
                    <a:pt x="271" y="574"/>
                  </a:cubicBezTo>
                  <a:cubicBezTo>
                    <a:pt x="291" y="574"/>
                    <a:pt x="312" y="572"/>
                    <a:pt x="334" y="567"/>
                  </a:cubicBezTo>
                  <a:cubicBezTo>
                    <a:pt x="501" y="567"/>
                    <a:pt x="601" y="400"/>
                    <a:pt x="601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4335;p53">
              <a:extLst>
                <a:ext uri="{FF2B5EF4-FFF2-40B4-BE49-F238E27FC236}">
                  <a16:creationId xmlns:a16="http://schemas.microsoft.com/office/drawing/2014/main" id="{67338210-0F54-759A-8636-7563B2DEE9CA}"/>
                </a:ext>
              </a:extLst>
            </p:cNvPr>
            <p:cNvSpPr/>
            <p:nvPr/>
          </p:nvSpPr>
          <p:spPr>
            <a:xfrm>
              <a:off x="5286450" y="263467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54" y="0"/>
                  </a:moveTo>
                  <a:cubicBezTo>
                    <a:pt x="336" y="0"/>
                    <a:pt x="318" y="2"/>
                    <a:pt x="301" y="7"/>
                  </a:cubicBezTo>
                  <a:cubicBezTo>
                    <a:pt x="134" y="7"/>
                    <a:pt x="0" y="173"/>
                    <a:pt x="34" y="307"/>
                  </a:cubicBezTo>
                  <a:cubicBezTo>
                    <a:pt x="34" y="474"/>
                    <a:pt x="200" y="574"/>
                    <a:pt x="334" y="574"/>
                  </a:cubicBezTo>
                  <a:cubicBezTo>
                    <a:pt x="501" y="574"/>
                    <a:pt x="634" y="407"/>
                    <a:pt x="601" y="240"/>
                  </a:cubicBezTo>
                  <a:cubicBezTo>
                    <a:pt x="601" y="95"/>
                    <a:pt x="474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4336;p53">
              <a:extLst>
                <a:ext uri="{FF2B5EF4-FFF2-40B4-BE49-F238E27FC236}">
                  <a16:creationId xmlns:a16="http://schemas.microsoft.com/office/drawing/2014/main" id="{C0798A97-AAA8-C450-12F8-CEBB14E33C23}"/>
                </a:ext>
              </a:extLst>
            </p:cNvPr>
            <p:cNvSpPr/>
            <p:nvPr/>
          </p:nvSpPr>
          <p:spPr>
            <a:xfrm>
              <a:off x="5703400" y="25414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1"/>
                    <a:pt x="1" y="167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568" y="101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4337;p53">
              <a:extLst>
                <a:ext uri="{FF2B5EF4-FFF2-40B4-BE49-F238E27FC236}">
                  <a16:creationId xmlns:a16="http://schemas.microsoft.com/office/drawing/2014/main" id="{2F318630-0CB5-D61D-F839-CAD6F3E6DFAA}"/>
                </a:ext>
              </a:extLst>
            </p:cNvPr>
            <p:cNvSpPr/>
            <p:nvPr/>
          </p:nvSpPr>
          <p:spPr>
            <a:xfrm>
              <a:off x="5396525" y="29500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1" y="1"/>
                    <a:pt x="0" y="167"/>
                    <a:pt x="0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4338;p53">
              <a:extLst>
                <a:ext uri="{FF2B5EF4-FFF2-40B4-BE49-F238E27FC236}">
                  <a16:creationId xmlns:a16="http://schemas.microsoft.com/office/drawing/2014/main" id="{29A2FA80-4340-0666-1E57-5A1DCA678331}"/>
                </a:ext>
              </a:extLst>
            </p:cNvPr>
            <p:cNvSpPr/>
            <p:nvPr/>
          </p:nvSpPr>
          <p:spPr>
            <a:xfrm>
              <a:off x="5404025" y="29317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1"/>
                  </a:moveTo>
                  <a:cubicBezTo>
                    <a:pt x="101" y="1"/>
                    <a:pt x="1" y="168"/>
                    <a:pt x="1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01" y="401"/>
                    <a:pt x="601" y="268"/>
                  </a:cubicBezTo>
                  <a:cubicBezTo>
                    <a:pt x="568" y="101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4339;p53">
              <a:extLst>
                <a:ext uri="{FF2B5EF4-FFF2-40B4-BE49-F238E27FC236}">
                  <a16:creationId xmlns:a16="http://schemas.microsoft.com/office/drawing/2014/main" id="{88491E62-8F28-3638-876C-4DD1E51CCD5C}"/>
                </a:ext>
              </a:extLst>
            </p:cNvPr>
            <p:cNvSpPr/>
            <p:nvPr/>
          </p:nvSpPr>
          <p:spPr>
            <a:xfrm>
              <a:off x="5566650" y="2950900"/>
              <a:ext cx="37550" cy="69225"/>
            </a:xfrm>
            <a:custGeom>
              <a:avLst/>
              <a:gdLst/>
              <a:ahLst/>
              <a:cxnLst/>
              <a:rect l="l" t="t" r="r" b="b"/>
              <a:pathLst>
                <a:path w="1502" h="2769" extrusionOk="0">
                  <a:moveTo>
                    <a:pt x="1368" y="0"/>
                  </a:moveTo>
                  <a:cubicBezTo>
                    <a:pt x="1368" y="0"/>
                    <a:pt x="1368" y="33"/>
                    <a:pt x="1335" y="33"/>
                  </a:cubicBezTo>
                  <a:cubicBezTo>
                    <a:pt x="1235" y="133"/>
                    <a:pt x="1101" y="234"/>
                    <a:pt x="968" y="334"/>
                  </a:cubicBezTo>
                  <a:cubicBezTo>
                    <a:pt x="901" y="367"/>
                    <a:pt x="834" y="434"/>
                    <a:pt x="768" y="467"/>
                  </a:cubicBezTo>
                  <a:cubicBezTo>
                    <a:pt x="768" y="667"/>
                    <a:pt x="701" y="901"/>
                    <a:pt x="634" y="1101"/>
                  </a:cubicBezTo>
                  <a:cubicBezTo>
                    <a:pt x="534" y="1368"/>
                    <a:pt x="334" y="1635"/>
                    <a:pt x="134" y="1868"/>
                  </a:cubicBezTo>
                  <a:cubicBezTo>
                    <a:pt x="67" y="1935"/>
                    <a:pt x="0" y="2035"/>
                    <a:pt x="0" y="2135"/>
                  </a:cubicBezTo>
                  <a:cubicBezTo>
                    <a:pt x="0" y="2168"/>
                    <a:pt x="0" y="2168"/>
                    <a:pt x="0" y="2168"/>
                  </a:cubicBezTo>
                  <a:cubicBezTo>
                    <a:pt x="0" y="2302"/>
                    <a:pt x="0" y="2468"/>
                    <a:pt x="0" y="2635"/>
                  </a:cubicBezTo>
                  <a:cubicBezTo>
                    <a:pt x="0" y="2669"/>
                    <a:pt x="0" y="2735"/>
                    <a:pt x="0" y="2769"/>
                  </a:cubicBezTo>
                  <a:cubicBezTo>
                    <a:pt x="534" y="2635"/>
                    <a:pt x="901" y="2235"/>
                    <a:pt x="1134" y="1735"/>
                  </a:cubicBezTo>
                  <a:cubicBezTo>
                    <a:pt x="1301" y="1468"/>
                    <a:pt x="1501" y="534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4340;p53">
              <a:extLst>
                <a:ext uri="{FF2B5EF4-FFF2-40B4-BE49-F238E27FC236}">
                  <a16:creationId xmlns:a16="http://schemas.microsoft.com/office/drawing/2014/main" id="{390F8489-3E9E-B68D-E456-2810156A6EEA}"/>
                </a:ext>
              </a:extLst>
            </p:cNvPr>
            <p:cNvSpPr/>
            <p:nvPr/>
          </p:nvSpPr>
          <p:spPr>
            <a:xfrm>
              <a:off x="5807650" y="30176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1" y="1"/>
                    <a:pt x="1" y="167"/>
                    <a:pt x="1" y="301"/>
                  </a:cubicBezTo>
                  <a:cubicBezTo>
                    <a:pt x="30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8" y="568"/>
                    <a:pt x="601" y="401"/>
                    <a:pt x="568" y="267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4341;p53">
              <a:extLst>
                <a:ext uri="{FF2B5EF4-FFF2-40B4-BE49-F238E27FC236}">
                  <a16:creationId xmlns:a16="http://schemas.microsoft.com/office/drawing/2014/main" id="{7D77FA2A-8BDA-E361-FE82-3B58D3DCDE2C}"/>
                </a:ext>
              </a:extLst>
            </p:cNvPr>
            <p:cNvSpPr/>
            <p:nvPr/>
          </p:nvSpPr>
          <p:spPr>
            <a:xfrm>
              <a:off x="5822650" y="300580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8" y="6"/>
                  </a:cubicBezTo>
                  <a:cubicBezTo>
                    <a:pt x="134" y="6"/>
                    <a:pt x="1" y="139"/>
                    <a:pt x="1" y="306"/>
                  </a:cubicBezTo>
                  <a:cubicBezTo>
                    <a:pt x="1" y="473"/>
                    <a:pt x="134" y="573"/>
                    <a:pt x="301" y="573"/>
                  </a:cubicBezTo>
                  <a:cubicBezTo>
                    <a:pt x="468" y="573"/>
                    <a:pt x="601" y="439"/>
                    <a:pt x="568" y="272"/>
                  </a:cubicBezTo>
                  <a:cubicBezTo>
                    <a:pt x="568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4342;p53">
              <a:extLst>
                <a:ext uri="{FF2B5EF4-FFF2-40B4-BE49-F238E27FC236}">
                  <a16:creationId xmlns:a16="http://schemas.microsoft.com/office/drawing/2014/main" id="{D283E13B-C656-F42E-B3C7-C39EE0F98FCA}"/>
                </a:ext>
              </a:extLst>
            </p:cNvPr>
            <p:cNvSpPr/>
            <p:nvPr/>
          </p:nvSpPr>
          <p:spPr>
            <a:xfrm>
              <a:off x="5805150" y="299760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01" y="0"/>
                    <a:pt x="0" y="167"/>
                    <a:pt x="0" y="300"/>
                  </a:cubicBezTo>
                  <a:cubicBezTo>
                    <a:pt x="0" y="467"/>
                    <a:pt x="134" y="600"/>
                    <a:pt x="301" y="600"/>
                  </a:cubicBezTo>
                  <a:cubicBezTo>
                    <a:pt x="467" y="567"/>
                    <a:pt x="568" y="434"/>
                    <a:pt x="568" y="267"/>
                  </a:cubicBezTo>
                  <a:cubicBezTo>
                    <a:pt x="568" y="133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4343;p53">
              <a:extLst>
                <a:ext uri="{FF2B5EF4-FFF2-40B4-BE49-F238E27FC236}">
                  <a16:creationId xmlns:a16="http://schemas.microsoft.com/office/drawing/2014/main" id="{92638903-C216-9FE1-C98D-D564ECC860C3}"/>
                </a:ext>
              </a:extLst>
            </p:cNvPr>
            <p:cNvSpPr/>
            <p:nvPr/>
          </p:nvSpPr>
          <p:spPr>
            <a:xfrm>
              <a:off x="5105475" y="2981200"/>
              <a:ext cx="840375" cy="304325"/>
            </a:xfrm>
            <a:custGeom>
              <a:avLst/>
              <a:gdLst/>
              <a:ahLst/>
              <a:cxnLst/>
              <a:rect l="l" t="t" r="r" b="b"/>
              <a:pathLst>
                <a:path w="33615" h="12173" extrusionOk="0">
                  <a:moveTo>
                    <a:pt x="32075" y="1"/>
                  </a:moveTo>
                  <a:cubicBezTo>
                    <a:pt x="32005" y="1"/>
                    <a:pt x="31937" y="27"/>
                    <a:pt x="31890" y="89"/>
                  </a:cubicBezTo>
                  <a:cubicBezTo>
                    <a:pt x="31390" y="523"/>
                    <a:pt x="30956" y="990"/>
                    <a:pt x="30456" y="1457"/>
                  </a:cubicBezTo>
                  <a:cubicBezTo>
                    <a:pt x="28088" y="3792"/>
                    <a:pt x="25185" y="5493"/>
                    <a:pt x="22417" y="7327"/>
                  </a:cubicBezTo>
                  <a:cubicBezTo>
                    <a:pt x="20460" y="8508"/>
                    <a:pt x="18300" y="9920"/>
                    <a:pt x="15965" y="9920"/>
                  </a:cubicBezTo>
                  <a:cubicBezTo>
                    <a:pt x="15793" y="9920"/>
                    <a:pt x="15620" y="9912"/>
                    <a:pt x="15445" y="9896"/>
                  </a:cubicBezTo>
                  <a:cubicBezTo>
                    <a:pt x="10241" y="8862"/>
                    <a:pt x="5138" y="6860"/>
                    <a:pt x="935" y="3591"/>
                  </a:cubicBezTo>
                  <a:cubicBezTo>
                    <a:pt x="849" y="3462"/>
                    <a:pt x="732" y="3410"/>
                    <a:pt x="622" y="3410"/>
                  </a:cubicBezTo>
                  <a:cubicBezTo>
                    <a:pt x="393" y="3410"/>
                    <a:pt x="198" y="3643"/>
                    <a:pt x="401" y="3892"/>
                  </a:cubicBezTo>
                  <a:cubicBezTo>
                    <a:pt x="401" y="3892"/>
                    <a:pt x="434" y="3925"/>
                    <a:pt x="434" y="3925"/>
                  </a:cubicBezTo>
                  <a:cubicBezTo>
                    <a:pt x="301" y="4058"/>
                    <a:pt x="401" y="4392"/>
                    <a:pt x="301" y="4559"/>
                  </a:cubicBezTo>
                  <a:cubicBezTo>
                    <a:pt x="301" y="4826"/>
                    <a:pt x="1" y="5093"/>
                    <a:pt x="201" y="5326"/>
                  </a:cubicBezTo>
                  <a:cubicBezTo>
                    <a:pt x="868" y="6093"/>
                    <a:pt x="1702" y="6727"/>
                    <a:pt x="2536" y="7327"/>
                  </a:cubicBezTo>
                  <a:cubicBezTo>
                    <a:pt x="4070" y="8395"/>
                    <a:pt x="5638" y="9429"/>
                    <a:pt x="7439" y="9996"/>
                  </a:cubicBezTo>
                  <a:cubicBezTo>
                    <a:pt x="10041" y="10963"/>
                    <a:pt x="12677" y="11897"/>
                    <a:pt x="15445" y="12164"/>
                  </a:cubicBezTo>
                  <a:cubicBezTo>
                    <a:pt x="15563" y="12170"/>
                    <a:pt x="15674" y="12173"/>
                    <a:pt x="15778" y="12173"/>
                  </a:cubicBezTo>
                  <a:cubicBezTo>
                    <a:pt x="16261" y="12173"/>
                    <a:pt x="16593" y="12113"/>
                    <a:pt x="16813" y="12031"/>
                  </a:cubicBezTo>
                  <a:cubicBezTo>
                    <a:pt x="16846" y="12048"/>
                    <a:pt x="16880" y="12056"/>
                    <a:pt x="16913" y="12056"/>
                  </a:cubicBezTo>
                  <a:cubicBezTo>
                    <a:pt x="16946" y="12056"/>
                    <a:pt x="16980" y="12048"/>
                    <a:pt x="17013" y="12031"/>
                  </a:cubicBezTo>
                  <a:cubicBezTo>
                    <a:pt x="18714" y="11230"/>
                    <a:pt x="20382" y="10430"/>
                    <a:pt x="21983" y="9429"/>
                  </a:cubicBezTo>
                  <a:cubicBezTo>
                    <a:pt x="25819" y="7327"/>
                    <a:pt x="29555" y="4826"/>
                    <a:pt x="32524" y="1590"/>
                  </a:cubicBezTo>
                  <a:cubicBezTo>
                    <a:pt x="32591" y="1457"/>
                    <a:pt x="32591" y="1256"/>
                    <a:pt x="32591" y="1090"/>
                  </a:cubicBezTo>
                  <a:cubicBezTo>
                    <a:pt x="32591" y="1090"/>
                    <a:pt x="32591" y="1123"/>
                    <a:pt x="32624" y="1123"/>
                  </a:cubicBezTo>
                  <a:cubicBezTo>
                    <a:pt x="32701" y="1200"/>
                    <a:pt x="32794" y="1233"/>
                    <a:pt x="32887" y="1233"/>
                  </a:cubicBezTo>
                  <a:cubicBezTo>
                    <a:pt x="33239" y="1233"/>
                    <a:pt x="33614" y="772"/>
                    <a:pt x="33325" y="456"/>
                  </a:cubicBezTo>
                  <a:cubicBezTo>
                    <a:pt x="33259" y="398"/>
                    <a:pt x="33182" y="373"/>
                    <a:pt x="33104" y="373"/>
                  </a:cubicBezTo>
                  <a:cubicBezTo>
                    <a:pt x="32866" y="373"/>
                    <a:pt x="32608" y="605"/>
                    <a:pt x="32557" y="856"/>
                  </a:cubicBezTo>
                  <a:cubicBezTo>
                    <a:pt x="32524" y="689"/>
                    <a:pt x="32424" y="556"/>
                    <a:pt x="32291" y="523"/>
                  </a:cubicBezTo>
                  <a:cubicBezTo>
                    <a:pt x="32391" y="389"/>
                    <a:pt x="32391" y="222"/>
                    <a:pt x="32291" y="89"/>
                  </a:cubicBezTo>
                  <a:cubicBezTo>
                    <a:pt x="32237" y="35"/>
                    <a:pt x="32155" y="1"/>
                    <a:pt x="3207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4344;p53">
              <a:extLst>
                <a:ext uri="{FF2B5EF4-FFF2-40B4-BE49-F238E27FC236}">
                  <a16:creationId xmlns:a16="http://schemas.microsoft.com/office/drawing/2014/main" id="{698B9971-2423-D5A0-26DE-81417F35734E}"/>
                </a:ext>
              </a:extLst>
            </p:cNvPr>
            <p:cNvSpPr/>
            <p:nvPr/>
          </p:nvSpPr>
          <p:spPr>
            <a:xfrm>
              <a:off x="5323150" y="3277525"/>
              <a:ext cx="173475" cy="113700"/>
            </a:xfrm>
            <a:custGeom>
              <a:avLst/>
              <a:gdLst/>
              <a:ahLst/>
              <a:cxnLst/>
              <a:rect l="l" t="t" r="r" b="b"/>
              <a:pathLst>
                <a:path w="6939" h="4548" extrusionOk="0">
                  <a:moveTo>
                    <a:pt x="4190" y="0"/>
                  </a:moveTo>
                  <a:cubicBezTo>
                    <a:pt x="4060" y="0"/>
                    <a:pt x="3933" y="78"/>
                    <a:pt x="3903" y="245"/>
                  </a:cubicBezTo>
                  <a:cubicBezTo>
                    <a:pt x="2869" y="1479"/>
                    <a:pt x="1835" y="2713"/>
                    <a:pt x="667" y="3880"/>
                  </a:cubicBezTo>
                  <a:cubicBezTo>
                    <a:pt x="534" y="4081"/>
                    <a:pt x="133" y="4281"/>
                    <a:pt x="0" y="4548"/>
                  </a:cubicBezTo>
                  <a:cubicBezTo>
                    <a:pt x="434" y="4381"/>
                    <a:pt x="901" y="4214"/>
                    <a:pt x="1368" y="4047"/>
                  </a:cubicBezTo>
                  <a:cubicBezTo>
                    <a:pt x="1635" y="3814"/>
                    <a:pt x="1901" y="3580"/>
                    <a:pt x="2168" y="3380"/>
                  </a:cubicBezTo>
                  <a:cubicBezTo>
                    <a:pt x="3402" y="2313"/>
                    <a:pt x="5371" y="2012"/>
                    <a:pt x="6505" y="1145"/>
                  </a:cubicBezTo>
                  <a:cubicBezTo>
                    <a:pt x="6532" y="1151"/>
                    <a:pt x="6560" y="1153"/>
                    <a:pt x="6588" y="1153"/>
                  </a:cubicBezTo>
                  <a:cubicBezTo>
                    <a:pt x="6732" y="1153"/>
                    <a:pt x="6877" y="1079"/>
                    <a:pt x="6905" y="912"/>
                  </a:cubicBezTo>
                  <a:cubicBezTo>
                    <a:pt x="6938" y="745"/>
                    <a:pt x="6838" y="578"/>
                    <a:pt x="6671" y="578"/>
                  </a:cubicBezTo>
                  <a:cubicBezTo>
                    <a:pt x="6176" y="551"/>
                    <a:pt x="5680" y="387"/>
                    <a:pt x="5184" y="387"/>
                  </a:cubicBezTo>
                  <a:cubicBezTo>
                    <a:pt x="5080" y="387"/>
                    <a:pt x="4975" y="394"/>
                    <a:pt x="4870" y="411"/>
                  </a:cubicBezTo>
                  <a:cubicBezTo>
                    <a:pt x="4737" y="378"/>
                    <a:pt x="4637" y="345"/>
                    <a:pt x="4503" y="311"/>
                  </a:cubicBezTo>
                  <a:cubicBezTo>
                    <a:pt x="4503" y="111"/>
                    <a:pt x="4345" y="0"/>
                    <a:pt x="4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4345;p53">
              <a:extLst>
                <a:ext uri="{FF2B5EF4-FFF2-40B4-BE49-F238E27FC236}">
                  <a16:creationId xmlns:a16="http://schemas.microsoft.com/office/drawing/2014/main" id="{E8D393D2-EBCD-580A-2242-D324EAF5D905}"/>
                </a:ext>
              </a:extLst>
            </p:cNvPr>
            <p:cNvSpPr/>
            <p:nvPr/>
          </p:nvSpPr>
          <p:spPr>
            <a:xfrm>
              <a:off x="5004575" y="3209175"/>
              <a:ext cx="238525" cy="127025"/>
            </a:xfrm>
            <a:custGeom>
              <a:avLst/>
              <a:gdLst/>
              <a:ahLst/>
              <a:cxnLst/>
              <a:rect l="l" t="t" r="r" b="b"/>
              <a:pathLst>
                <a:path w="9541" h="5081" extrusionOk="0">
                  <a:moveTo>
                    <a:pt x="1149" y="0"/>
                  </a:moveTo>
                  <a:cubicBezTo>
                    <a:pt x="930" y="0"/>
                    <a:pt x="765" y="267"/>
                    <a:pt x="601" y="377"/>
                  </a:cubicBezTo>
                  <a:cubicBezTo>
                    <a:pt x="1" y="1010"/>
                    <a:pt x="1268" y="2111"/>
                    <a:pt x="1702" y="2612"/>
                  </a:cubicBezTo>
                  <a:cubicBezTo>
                    <a:pt x="3036" y="3979"/>
                    <a:pt x="4937" y="4847"/>
                    <a:pt x="6872" y="5047"/>
                  </a:cubicBezTo>
                  <a:cubicBezTo>
                    <a:pt x="7172" y="5080"/>
                    <a:pt x="7473" y="5080"/>
                    <a:pt x="7806" y="5080"/>
                  </a:cubicBezTo>
                  <a:cubicBezTo>
                    <a:pt x="8373" y="5047"/>
                    <a:pt x="8974" y="4880"/>
                    <a:pt x="9541" y="4646"/>
                  </a:cubicBezTo>
                  <a:lnTo>
                    <a:pt x="9507" y="4646"/>
                  </a:lnTo>
                  <a:cubicBezTo>
                    <a:pt x="9474" y="4646"/>
                    <a:pt x="9441" y="4613"/>
                    <a:pt x="9407" y="4613"/>
                  </a:cubicBezTo>
                  <a:cubicBezTo>
                    <a:pt x="9241" y="4580"/>
                    <a:pt x="9107" y="4580"/>
                    <a:pt x="8974" y="4546"/>
                  </a:cubicBezTo>
                  <a:cubicBezTo>
                    <a:pt x="8740" y="4513"/>
                    <a:pt x="8507" y="4480"/>
                    <a:pt x="8307" y="4413"/>
                  </a:cubicBezTo>
                  <a:cubicBezTo>
                    <a:pt x="8062" y="4462"/>
                    <a:pt x="7818" y="4493"/>
                    <a:pt x="7574" y="4493"/>
                  </a:cubicBezTo>
                  <a:cubicBezTo>
                    <a:pt x="7485" y="4493"/>
                    <a:pt x="7395" y="4489"/>
                    <a:pt x="7306" y="4480"/>
                  </a:cubicBezTo>
                  <a:cubicBezTo>
                    <a:pt x="6972" y="4079"/>
                    <a:pt x="6305" y="4179"/>
                    <a:pt x="5871" y="3879"/>
                  </a:cubicBezTo>
                  <a:cubicBezTo>
                    <a:pt x="4037" y="3045"/>
                    <a:pt x="2302" y="1811"/>
                    <a:pt x="1302" y="43"/>
                  </a:cubicBezTo>
                  <a:cubicBezTo>
                    <a:pt x="1248" y="13"/>
                    <a:pt x="1197" y="0"/>
                    <a:pt x="1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4346;p53">
              <a:extLst>
                <a:ext uri="{FF2B5EF4-FFF2-40B4-BE49-F238E27FC236}">
                  <a16:creationId xmlns:a16="http://schemas.microsoft.com/office/drawing/2014/main" id="{0F03C190-0C39-44D6-ECB2-35FC9EE6F19D}"/>
                </a:ext>
              </a:extLst>
            </p:cNvPr>
            <p:cNvSpPr/>
            <p:nvPr/>
          </p:nvSpPr>
          <p:spPr>
            <a:xfrm>
              <a:off x="4996250" y="3356275"/>
              <a:ext cx="277700" cy="106675"/>
            </a:xfrm>
            <a:custGeom>
              <a:avLst/>
              <a:gdLst/>
              <a:ahLst/>
              <a:cxnLst/>
              <a:rect l="l" t="t" r="r" b="b"/>
              <a:pathLst>
                <a:path w="11108" h="4267" extrusionOk="0">
                  <a:moveTo>
                    <a:pt x="702" y="0"/>
                  </a:moveTo>
                  <a:cubicBezTo>
                    <a:pt x="461" y="0"/>
                    <a:pt x="199" y="344"/>
                    <a:pt x="67" y="630"/>
                  </a:cubicBezTo>
                  <a:cubicBezTo>
                    <a:pt x="0" y="764"/>
                    <a:pt x="33" y="931"/>
                    <a:pt x="133" y="1064"/>
                  </a:cubicBezTo>
                  <a:cubicBezTo>
                    <a:pt x="1568" y="3199"/>
                    <a:pt x="4303" y="4033"/>
                    <a:pt x="6772" y="4233"/>
                  </a:cubicBezTo>
                  <a:cubicBezTo>
                    <a:pt x="6972" y="4266"/>
                    <a:pt x="7239" y="4266"/>
                    <a:pt x="7572" y="4266"/>
                  </a:cubicBezTo>
                  <a:cubicBezTo>
                    <a:pt x="8806" y="4166"/>
                    <a:pt x="10641" y="3799"/>
                    <a:pt x="11108" y="3032"/>
                  </a:cubicBezTo>
                  <a:lnTo>
                    <a:pt x="10207" y="3032"/>
                  </a:lnTo>
                  <a:cubicBezTo>
                    <a:pt x="10107" y="3065"/>
                    <a:pt x="10041" y="3099"/>
                    <a:pt x="9940" y="3132"/>
                  </a:cubicBezTo>
                  <a:cubicBezTo>
                    <a:pt x="9907" y="3099"/>
                    <a:pt x="9874" y="3032"/>
                    <a:pt x="9840" y="3032"/>
                  </a:cubicBezTo>
                  <a:cubicBezTo>
                    <a:pt x="9740" y="2999"/>
                    <a:pt x="9607" y="2999"/>
                    <a:pt x="9507" y="2999"/>
                  </a:cubicBezTo>
                  <a:cubicBezTo>
                    <a:pt x="9407" y="2999"/>
                    <a:pt x="9340" y="2965"/>
                    <a:pt x="9307" y="2932"/>
                  </a:cubicBezTo>
                  <a:cubicBezTo>
                    <a:pt x="9173" y="2965"/>
                    <a:pt x="9073" y="2965"/>
                    <a:pt x="8973" y="2999"/>
                  </a:cubicBezTo>
                  <a:cubicBezTo>
                    <a:pt x="8784" y="3026"/>
                    <a:pt x="8617" y="3075"/>
                    <a:pt x="8490" y="3075"/>
                  </a:cubicBezTo>
                  <a:cubicBezTo>
                    <a:pt x="8459" y="3075"/>
                    <a:pt x="8432" y="3072"/>
                    <a:pt x="8406" y="3065"/>
                  </a:cubicBezTo>
                  <a:cubicBezTo>
                    <a:pt x="5771" y="3065"/>
                    <a:pt x="2802" y="2432"/>
                    <a:pt x="1034" y="330"/>
                  </a:cubicBezTo>
                  <a:cubicBezTo>
                    <a:pt x="943" y="92"/>
                    <a:pt x="825" y="0"/>
                    <a:pt x="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4347;p53">
              <a:extLst>
                <a:ext uri="{FF2B5EF4-FFF2-40B4-BE49-F238E27FC236}">
                  <a16:creationId xmlns:a16="http://schemas.microsoft.com/office/drawing/2014/main" id="{3A59538F-B564-24CF-4302-895D7FB89883}"/>
                </a:ext>
              </a:extLst>
            </p:cNvPr>
            <p:cNvSpPr/>
            <p:nvPr/>
          </p:nvSpPr>
          <p:spPr>
            <a:xfrm>
              <a:off x="5602500" y="3063750"/>
              <a:ext cx="388650" cy="370000"/>
            </a:xfrm>
            <a:custGeom>
              <a:avLst/>
              <a:gdLst/>
              <a:ahLst/>
              <a:cxnLst/>
              <a:rect l="l" t="t" r="r" b="b"/>
              <a:pathLst>
                <a:path w="15546" h="14800" extrusionOk="0">
                  <a:moveTo>
                    <a:pt x="1521" y="13165"/>
                  </a:moveTo>
                  <a:cubicBezTo>
                    <a:pt x="1502" y="13166"/>
                    <a:pt x="1502" y="13171"/>
                    <a:pt x="1502" y="13199"/>
                  </a:cubicBezTo>
                  <a:cubicBezTo>
                    <a:pt x="1507" y="13188"/>
                    <a:pt x="1514" y="13177"/>
                    <a:pt x="1521" y="13165"/>
                  </a:cubicBezTo>
                  <a:close/>
                  <a:moveTo>
                    <a:pt x="14716" y="1"/>
                  </a:moveTo>
                  <a:cubicBezTo>
                    <a:pt x="14622" y="1"/>
                    <a:pt x="14521" y="37"/>
                    <a:pt x="14411" y="123"/>
                  </a:cubicBezTo>
                  <a:cubicBezTo>
                    <a:pt x="13043" y="1991"/>
                    <a:pt x="11676" y="3892"/>
                    <a:pt x="10075" y="5560"/>
                  </a:cubicBezTo>
                  <a:cubicBezTo>
                    <a:pt x="8874" y="6494"/>
                    <a:pt x="7606" y="7395"/>
                    <a:pt x="6372" y="8262"/>
                  </a:cubicBezTo>
                  <a:cubicBezTo>
                    <a:pt x="6238" y="8362"/>
                    <a:pt x="6238" y="8562"/>
                    <a:pt x="6339" y="8695"/>
                  </a:cubicBezTo>
                  <a:cubicBezTo>
                    <a:pt x="6339" y="8695"/>
                    <a:pt x="6372" y="8729"/>
                    <a:pt x="6405" y="8729"/>
                  </a:cubicBezTo>
                  <a:cubicBezTo>
                    <a:pt x="5738" y="9229"/>
                    <a:pt x="5171" y="9763"/>
                    <a:pt x="5438" y="10063"/>
                  </a:cubicBezTo>
                  <a:cubicBezTo>
                    <a:pt x="4204" y="10997"/>
                    <a:pt x="2936" y="11964"/>
                    <a:pt x="1702" y="12965"/>
                  </a:cubicBezTo>
                  <a:lnTo>
                    <a:pt x="1669" y="12999"/>
                  </a:lnTo>
                  <a:cubicBezTo>
                    <a:pt x="1613" y="13054"/>
                    <a:pt x="1557" y="13110"/>
                    <a:pt x="1521" y="13165"/>
                  </a:cubicBezTo>
                  <a:lnTo>
                    <a:pt x="1521" y="13165"/>
                  </a:lnTo>
                  <a:cubicBezTo>
                    <a:pt x="1525" y="13165"/>
                    <a:pt x="1530" y="13165"/>
                    <a:pt x="1535" y="13165"/>
                  </a:cubicBezTo>
                  <a:cubicBezTo>
                    <a:pt x="1268" y="13432"/>
                    <a:pt x="1001" y="13732"/>
                    <a:pt x="735" y="13999"/>
                  </a:cubicBezTo>
                  <a:lnTo>
                    <a:pt x="768" y="13999"/>
                  </a:lnTo>
                  <a:cubicBezTo>
                    <a:pt x="701" y="14066"/>
                    <a:pt x="634" y="14133"/>
                    <a:pt x="568" y="14233"/>
                  </a:cubicBezTo>
                  <a:lnTo>
                    <a:pt x="534" y="14233"/>
                  </a:lnTo>
                  <a:cubicBezTo>
                    <a:pt x="368" y="14433"/>
                    <a:pt x="167" y="14600"/>
                    <a:pt x="1" y="14800"/>
                  </a:cubicBezTo>
                  <a:cubicBezTo>
                    <a:pt x="167" y="14700"/>
                    <a:pt x="334" y="14600"/>
                    <a:pt x="468" y="14500"/>
                  </a:cubicBezTo>
                  <a:lnTo>
                    <a:pt x="501" y="14500"/>
                  </a:lnTo>
                  <a:cubicBezTo>
                    <a:pt x="501" y="14500"/>
                    <a:pt x="501" y="14500"/>
                    <a:pt x="501" y="14466"/>
                  </a:cubicBezTo>
                  <a:lnTo>
                    <a:pt x="534" y="14466"/>
                  </a:lnTo>
                  <a:cubicBezTo>
                    <a:pt x="668" y="14400"/>
                    <a:pt x="801" y="14299"/>
                    <a:pt x="935" y="14233"/>
                  </a:cubicBezTo>
                  <a:cubicBezTo>
                    <a:pt x="1068" y="14133"/>
                    <a:pt x="1235" y="13999"/>
                    <a:pt x="1402" y="13899"/>
                  </a:cubicBezTo>
                  <a:cubicBezTo>
                    <a:pt x="1535" y="13799"/>
                    <a:pt x="1669" y="13699"/>
                    <a:pt x="1802" y="13632"/>
                  </a:cubicBezTo>
                  <a:cubicBezTo>
                    <a:pt x="3803" y="11998"/>
                    <a:pt x="5938" y="10463"/>
                    <a:pt x="7906" y="8796"/>
                  </a:cubicBezTo>
                  <a:cubicBezTo>
                    <a:pt x="9541" y="7595"/>
                    <a:pt x="11075" y="6260"/>
                    <a:pt x="12676" y="4993"/>
                  </a:cubicBezTo>
                  <a:cubicBezTo>
                    <a:pt x="13844" y="3959"/>
                    <a:pt x="15545" y="2891"/>
                    <a:pt x="15478" y="1123"/>
                  </a:cubicBezTo>
                  <a:cubicBezTo>
                    <a:pt x="15478" y="1023"/>
                    <a:pt x="15445" y="890"/>
                    <a:pt x="15412" y="756"/>
                  </a:cubicBezTo>
                  <a:cubicBezTo>
                    <a:pt x="15412" y="723"/>
                    <a:pt x="15412" y="723"/>
                    <a:pt x="15445" y="690"/>
                  </a:cubicBezTo>
                  <a:cubicBezTo>
                    <a:pt x="15512" y="556"/>
                    <a:pt x="15478" y="356"/>
                    <a:pt x="15312" y="256"/>
                  </a:cubicBezTo>
                  <a:cubicBezTo>
                    <a:pt x="15278" y="239"/>
                    <a:pt x="15245" y="231"/>
                    <a:pt x="15216" y="231"/>
                  </a:cubicBezTo>
                  <a:cubicBezTo>
                    <a:pt x="15187" y="231"/>
                    <a:pt x="15162" y="239"/>
                    <a:pt x="15145" y="256"/>
                  </a:cubicBezTo>
                  <a:cubicBezTo>
                    <a:pt x="15018" y="108"/>
                    <a:pt x="14878" y="1"/>
                    <a:pt x="14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4348;p53">
              <a:extLst>
                <a:ext uri="{FF2B5EF4-FFF2-40B4-BE49-F238E27FC236}">
                  <a16:creationId xmlns:a16="http://schemas.microsoft.com/office/drawing/2014/main" id="{68BC4CFA-4F65-ED26-72D0-EDB4533D000F}"/>
                </a:ext>
              </a:extLst>
            </p:cNvPr>
            <p:cNvSpPr/>
            <p:nvPr/>
          </p:nvSpPr>
          <p:spPr>
            <a:xfrm>
              <a:off x="5615025" y="3426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4349;p53">
              <a:extLst>
                <a:ext uri="{FF2B5EF4-FFF2-40B4-BE49-F238E27FC236}">
                  <a16:creationId xmlns:a16="http://schemas.microsoft.com/office/drawing/2014/main" id="{8A4576CF-F610-1FAE-2073-A5B32A5B4232}"/>
                </a:ext>
              </a:extLst>
            </p:cNvPr>
            <p:cNvSpPr/>
            <p:nvPr/>
          </p:nvSpPr>
          <p:spPr>
            <a:xfrm>
              <a:off x="4961225" y="3639725"/>
              <a:ext cx="527050" cy="268600"/>
            </a:xfrm>
            <a:custGeom>
              <a:avLst/>
              <a:gdLst/>
              <a:ahLst/>
              <a:cxnLst/>
              <a:rect l="l" t="t" r="r" b="b"/>
              <a:pathLst>
                <a:path w="21082" h="10744" extrusionOk="0">
                  <a:moveTo>
                    <a:pt x="21048" y="0"/>
                  </a:moveTo>
                  <a:cubicBezTo>
                    <a:pt x="20848" y="167"/>
                    <a:pt x="20681" y="334"/>
                    <a:pt x="20515" y="500"/>
                  </a:cubicBezTo>
                  <a:cubicBezTo>
                    <a:pt x="20348" y="634"/>
                    <a:pt x="20214" y="767"/>
                    <a:pt x="20081" y="901"/>
                  </a:cubicBezTo>
                  <a:cubicBezTo>
                    <a:pt x="19981" y="1034"/>
                    <a:pt x="19881" y="1201"/>
                    <a:pt x="19814" y="1334"/>
                  </a:cubicBezTo>
                  <a:cubicBezTo>
                    <a:pt x="16462" y="4566"/>
                    <a:pt x="12754" y="8645"/>
                    <a:pt x="7849" y="8645"/>
                  </a:cubicBezTo>
                  <a:cubicBezTo>
                    <a:pt x="7336" y="8645"/>
                    <a:pt x="6811" y="8601"/>
                    <a:pt x="6271" y="8506"/>
                  </a:cubicBezTo>
                  <a:cubicBezTo>
                    <a:pt x="5571" y="8339"/>
                    <a:pt x="4870" y="8273"/>
                    <a:pt x="4170" y="8073"/>
                  </a:cubicBezTo>
                  <a:cubicBezTo>
                    <a:pt x="3436" y="7706"/>
                    <a:pt x="2735" y="7205"/>
                    <a:pt x="2035" y="6705"/>
                  </a:cubicBezTo>
                  <a:cubicBezTo>
                    <a:pt x="1712" y="6570"/>
                    <a:pt x="1237" y="5698"/>
                    <a:pt x="856" y="5698"/>
                  </a:cubicBezTo>
                  <a:cubicBezTo>
                    <a:pt x="764" y="5698"/>
                    <a:pt x="678" y="5748"/>
                    <a:pt x="600" y="5871"/>
                  </a:cubicBezTo>
                  <a:cubicBezTo>
                    <a:pt x="434" y="6338"/>
                    <a:pt x="0" y="6805"/>
                    <a:pt x="234" y="7339"/>
                  </a:cubicBezTo>
                  <a:cubicBezTo>
                    <a:pt x="1274" y="9516"/>
                    <a:pt x="4340" y="10744"/>
                    <a:pt x="6656" y="10744"/>
                  </a:cubicBezTo>
                  <a:cubicBezTo>
                    <a:pt x="6718" y="10744"/>
                    <a:pt x="6778" y="10743"/>
                    <a:pt x="6838" y="10741"/>
                  </a:cubicBezTo>
                  <a:cubicBezTo>
                    <a:pt x="7105" y="10741"/>
                    <a:pt x="7405" y="10741"/>
                    <a:pt x="7672" y="10708"/>
                  </a:cubicBezTo>
                  <a:cubicBezTo>
                    <a:pt x="11975" y="10474"/>
                    <a:pt x="15645" y="7572"/>
                    <a:pt x="18313" y="4303"/>
                  </a:cubicBezTo>
                  <a:cubicBezTo>
                    <a:pt x="18713" y="3836"/>
                    <a:pt x="19114" y="3369"/>
                    <a:pt x="19481" y="2869"/>
                  </a:cubicBezTo>
                  <a:cubicBezTo>
                    <a:pt x="19514" y="2802"/>
                    <a:pt x="19581" y="2735"/>
                    <a:pt x="19614" y="2669"/>
                  </a:cubicBezTo>
                  <a:cubicBezTo>
                    <a:pt x="19848" y="2302"/>
                    <a:pt x="20048" y="1901"/>
                    <a:pt x="20248" y="1501"/>
                  </a:cubicBezTo>
                  <a:cubicBezTo>
                    <a:pt x="20448" y="1134"/>
                    <a:pt x="20681" y="801"/>
                    <a:pt x="20882" y="434"/>
                  </a:cubicBezTo>
                  <a:lnTo>
                    <a:pt x="21082" y="67"/>
                  </a:lnTo>
                  <a:cubicBezTo>
                    <a:pt x="21082" y="33"/>
                    <a:pt x="21048" y="33"/>
                    <a:pt x="21048" y="33"/>
                  </a:cubicBezTo>
                  <a:cubicBezTo>
                    <a:pt x="21048" y="33"/>
                    <a:pt x="21048" y="0"/>
                    <a:pt x="2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4350;p53">
              <a:extLst>
                <a:ext uri="{FF2B5EF4-FFF2-40B4-BE49-F238E27FC236}">
                  <a16:creationId xmlns:a16="http://schemas.microsoft.com/office/drawing/2014/main" id="{10616926-DA80-1019-4CA7-BDC6BFA21E91}"/>
                </a:ext>
              </a:extLst>
            </p:cNvPr>
            <p:cNvSpPr/>
            <p:nvPr/>
          </p:nvSpPr>
          <p:spPr>
            <a:xfrm>
              <a:off x="4952875" y="3514625"/>
              <a:ext cx="579600" cy="225200"/>
            </a:xfrm>
            <a:custGeom>
              <a:avLst/>
              <a:gdLst/>
              <a:ahLst/>
              <a:cxnLst/>
              <a:rect l="l" t="t" r="r" b="b"/>
              <a:pathLst>
                <a:path w="23184" h="9008" extrusionOk="0">
                  <a:moveTo>
                    <a:pt x="23184" y="0"/>
                  </a:moveTo>
                  <a:lnTo>
                    <a:pt x="23184" y="0"/>
                  </a:lnTo>
                  <a:cubicBezTo>
                    <a:pt x="23084" y="67"/>
                    <a:pt x="22950" y="167"/>
                    <a:pt x="22850" y="267"/>
                  </a:cubicBezTo>
                  <a:cubicBezTo>
                    <a:pt x="22383" y="668"/>
                    <a:pt x="21883" y="1035"/>
                    <a:pt x="21382" y="1435"/>
                  </a:cubicBezTo>
                  <a:cubicBezTo>
                    <a:pt x="21316" y="1468"/>
                    <a:pt x="21282" y="1502"/>
                    <a:pt x="21216" y="1535"/>
                  </a:cubicBezTo>
                  <a:cubicBezTo>
                    <a:pt x="19748" y="3003"/>
                    <a:pt x="18213" y="4470"/>
                    <a:pt x="16379" y="5438"/>
                  </a:cubicBezTo>
                  <a:cubicBezTo>
                    <a:pt x="14700" y="6411"/>
                    <a:pt x="12694" y="7078"/>
                    <a:pt x="10728" y="7078"/>
                  </a:cubicBezTo>
                  <a:cubicBezTo>
                    <a:pt x="9257" y="7078"/>
                    <a:pt x="7809" y="6704"/>
                    <a:pt x="6538" y="5805"/>
                  </a:cubicBezTo>
                  <a:cubicBezTo>
                    <a:pt x="4871" y="4570"/>
                    <a:pt x="3103" y="3236"/>
                    <a:pt x="2202" y="1268"/>
                  </a:cubicBezTo>
                  <a:cubicBezTo>
                    <a:pt x="2127" y="1069"/>
                    <a:pt x="1941" y="851"/>
                    <a:pt x="1726" y="851"/>
                  </a:cubicBezTo>
                  <a:cubicBezTo>
                    <a:pt x="1653" y="851"/>
                    <a:pt x="1577" y="875"/>
                    <a:pt x="1502" y="934"/>
                  </a:cubicBezTo>
                  <a:cubicBezTo>
                    <a:pt x="1235" y="1401"/>
                    <a:pt x="1101" y="1969"/>
                    <a:pt x="734" y="2402"/>
                  </a:cubicBezTo>
                  <a:cubicBezTo>
                    <a:pt x="0" y="2636"/>
                    <a:pt x="968" y="3736"/>
                    <a:pt x="1201" y="4103"/>
                  </a:cubicBezTo>
                  <a:cubicBezTo>
                    <a:pt x="3385" y="6982"/>
                    <a:pt x="6849" y="9007"/>
                    <a:pt x="10518" y="9007"/>
                  </a:cubicBezTo>
                  <a:cubicBezTo>
                    <a:pt x="10548" y="9007"/>
                    <a:pt x="10578" y="9007"/>
                    <a:pt x="10608" y="9007"/>
                  </a:cubicBezTo>
                  <a:cubicBezTo>
                    <a:pt x="10675" y="8974"/>
                    <a:pt x="10775" y="8974"/>
                    <a:pt x="10842" y="8974"/>
                  </a:cubicBezTo>
                  <a:cubicBezTo>
                    <a:pt x="16245" y="8673"/>
                    <a:pt x="20415" y="4370"/>
                    <a:pt x="23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4351;p53">
              <a:extLst>
                <a:ext uri="{FF2B5EF4-FFF2-40B4-BE49-F238E27FC236}">
                  <a16:creationId xmlns:a16="http://schemas.microsoft.com/office/drawing/2014/main" id="{E199F73E-C50B-4291-26E9-EC94C9BF3EC8}"/>
                </a:ext>
              </a:extLst>
            </p:cNvPr>
            <p:cNvSpPr/>
            <p:nvPr/>
          </p:nvSpPr>
          <p:spPr>
            <a:xfrm>
              <a:off x="4965375" y="3785650"/>
              <a:ext cx="532075" cy="261925"/>
            </a:xfrm>
            <a:custGeom>
              <a:avLst/>
              <a:gdLst/>
              <a:ahLst/>
              <a:cxnLst/>
              <a:rect l="l" t="t" r="r" b="b"/>
              <a:pathLst>
                <a:path w="21283" h="10477" extrusionOk="0">
                  <a:moveTo>
                    <a:pt x="21283" y="1"/>
                  </a:moveTo>
                  <a:cubicBezTo>
                    <a:pt x="20982" y="301"/>
                    <a:pt x="20682" y="634"/>
                    <a:pt x="20349" y="935"/>
                  </a:cubicBezTo>
                  <a:cubicBezTo>
                    <a:pt x="20182" y="1101"/>
                    <a:pt x="19982" y="1302"/>
                    <a:pt x="19815" y="1435"/>
                  </a:cubicBezTo>
                  <a:cubicBezTo>
                    <a:pt x="19715" y="1568"/>
                    <a:pt x="19648" y="1702"/>
                    <a:pt x="19548" y="1802"/>
                  </a:cubicBezTo>
                  <a:cubicBezTo>
                    <a:pt x="18114" y="3570"/>
                    <a:pt x="16246" y="4904"/>
                    <a:pt x="14178" y="5871"/>
                  </a:cubicBezTo>
                  <a:cubicBezTo>
                    <a:pt x="12310" y="6939"/>
                    <a:pt x="10342" y="7906"/>
                    <a:pt x="8173" y="8173"/>
                  </a:cubicBezTo>
                  <a:cubicBezTo>
                    <a:pt x="7445" y="8306"/>
                    <a:pt x="6685" y="8382"/>
                    <a:pt x="5923" y="8382"/>
                  </a:cubicBezTo>
                  <a:cubicBezTo>
                    <a:pt x="3999" y="8382"/>
                    <a:pt x="2069" y="7896"/>
                    <a:pt x="635" y="6605"/>
                  </a:cubicBezTo>
                  <a:cubicBezTo>
                    <a:pt x="553" y="6524"/>
                    <a:pt x="469" y="6489"/>
                    <a:pt x="392" y="6489"/>
                  </a:cubicBezTo>
                  <a:cubicBezTo>
                    <a:pt x="188" y="6489"/>
                    <a:pt x="37" y="6738"/>
                    <a:pt x="134" y="7006"/>
                  </a:cubicBezTo>
                  <a:cubicBezTo>
                    <a:pt x="234" y="7506"/>
                    <a:pt x="334" y="8006"/>
                    <a:pt x="334" y="8540"/>
                  </a:cubicBezTo>
                  <a:cubicBezTo>
                    <a:pt x="1" y="8940"/>
                    <a:pt x="601" y="9140"/>
                    <a:pt x="868" y="9274"/>
                  </a:cubicBezTo>
                  <a:cubicBezTo>
                    <a:pt x="2416" y="10015"/>
                    <a:pt x="4088" y="10476"/>
                    <a:pt x="5794" y="10476"/>
                  </a:cubicBezTo>
                  <a:cubicBezTo>
                    <a:pt x="5853" y="10476"/>
                    <a:pt x="5912" y="10476"/>
                    <a:pt x="5972" y="10475"/>
                  </a:cubicBezTo>
                  <a:cubicBezTo>
                    <a:pt x="6239" y="10475"/>
                    <a:pt x="6505" y="10475"/>
                    <a:pt x="6772" y="10441"/>
                  </a:cubicBezTo>
                  <a:cubicBezTo>
                    <a:pt x="13077" y="10074"/>
                    <a:pt x="18781" y="5705"/>
                    <a:pt x="2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4352;p53">
              <a:extLst>
                <a:ext uri="{FF2B5EF4-FFF2-40B4-BE49-F238E27FC236}">
                  <a16:creationId xmlns:a16="http://schemas.microsoft.com/office/drawing/2014/main" id="{1E04CFA6-4458-49B9-A414-CDACF158DD46}"/>
                </a:ext>
              </a:extLst>
            </p:cNvPr>
            <p:cNvSpPr/>
            <p:nvPr/>
          </p:nvSpPr>
          <p:spPr>
            <a:xfrm>
              <a:off x="5314800" y="3296125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30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4353;p53">
              <a:extLst>
                <a:ext uri="{FF2B5EF4-FFF2-40B4-BE49-F238E27FC236}">
                  <a16:creationId xmlns:a16="http://schemas.microsoft.com/office/drawing/2014/main" id="{3024535C-A1E0-7FC4-981B-9BAE2BBCC341}"/>
                </a:ext>
              </a:extLst>
            </p:cNvPr>
            <p:cNvSpPr/>
            <p:nvPr/>
          </p:nvSpPr>
          <p:spPr>
            <a:xfrm>
              <a:off x="5099650" y="33611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00" y="1"/>
                    <a:pt x="0" y="134"/>
                    <a:pt x="0" y="301"/>
                  </a:cubicBezTo>
                  <a:cubicBezTo>
                    <a:pt x="0" y="450"/>
                    <a:pt x="107" y="573"/>
                    <a:pt x="250" y="573"/>
                  </a:cubicBezTo>
                  <a:cubicBezTo>
                    <a:pt x="266" y="573"/>
                    <a:pt x="283" y="571"/>
                    <a:pt x="301" y="568"/>
                  </a:cubicBezTo>
                  <a:cubicBezTo>
                    <a:pt x="467" y="568"/>
                    <a:pt x="601" y="434"/>
                    <a:pt x="567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4354;p53">
              <a:extLst>
                <a:ext uri="{FF2B5EF4-FFF2-40B4-BE49-F238E27FC236}">
                  <a16:creationId xmlns:a16="http://schemas.microsoft.com/office/drawing/2014/main" id="{9B407682-E13E-0638-BC9F-986B21FF4651}"/>
                </a:ext>
              </a:extLst>
            </p:cNvPr>
            <p:cNvSpPr/>
            <p:nvPr/>
          </p:nvSpPr>
          <p:spPr>
            <a:xfrm>
              <a:off x="5118825" y="3365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4"/>
                    <a:pt x="601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4355;p53">
              <a:extLst>
                <a:ext uri="{FF2B5EF4-FFF2-40B4-BE49-F238E27FC236}">
                  <a16:creationId xmlns:a16="http://schemas.microsoft.com/office/drawing/2014/main" id="{FC95BF32-A56A-6C15-5443-3B38D0AE8BF8}"/>
                </a:ext>
              </a:extLst>
            </p:cNvPr>
            <p:cNvSpPr/>
            <p:nvPr/>
          </p:nvSpPr>
          <p:spPr>
            <a:xfrm>
              <a:off x="5278950" y="35946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34"/>
                    <a:pt x="0" y="168"/>
                    <a:pt x="0" y="334"/>
                  </a:cubicBezTo>
                  <a:cubicBezTo>
                    <a:pt x="0" y="468"/>
                    <a:pt x="167" y="601"/>
                    <a:pt x="300" y="601"/>
                  </a:cubicBezTo>
                  <a:cubicBezTo>
                    <a:pt x="467" y="601"/>
                    <a:pt x="601" y="434"/>
                    <a:pt x="601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4356;p53">
              <a:extLst>
                <a:ext uri="{FF2B5EF4-FFF2-40B4-BE49-F238E27FC236}">
                  <a16:creationId xmlns:a16="http://schemas.microsoft.com/office/drawing/2014/main" id="{E2E60F6F-C955-22C4-0B0F-95DBE3123971}"/>
                </a:ext>
              </a:extLst>
            </p:cNvPr>
            <p:cNvSpPr/>
            <p:nvPr/>
          </p:nvSpPr>
          <p:spPr>
            <a:xfrm>
              <a:off x="5298950" y="35896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7"/>
                    <a:pt x="1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468" y="568"/>
                    <a:pt x="601" y="434"/>
                    <a:pt x="601" y="267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4357;p53">
              <a:extLst>
                <a:ext uri="{FF2B5EF4-FFF2-40B4-BE49-F238E27FC236}">
                  <a16:creationId xmlns:a16="http://schemas.microsoft.com/office/drawing/2014/main" id="{49E6991C-C133-3E50-684F-37211489ECC6}"/>
                </a:ext>
              </a:extLst>
            </p:cNvPr>
            <p:cNvSpPr/>
            <p:nvPr/>
          </p:nvSpPr>
          <p:spPr>
            <a:xfrm>
              <a:off x="5285600" y="35746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31" y="450"/>
                    <a:pt x="141" y="572"/>
                    <a:pt x="284" y="572"/>
                  </a:cubicBezTo>
                  <a:cubicBezTo>
                    <a:pt x="300" y="572"/>
                    <a:pt x="317" y="571"/>
                    <a:pt x="335" y="567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4358;p53">
              <a:extLst>
                <a:ext uri="{FF2B5EF4-FFF2-40B4-BE49-F238E27FC236}">
                  <a16:creationId xmlns:a16="http://schemas.microsoft.com/office/drawing/2014/main" id="{76C369E9-39B9-49BA-E5B0-996D82E116DC}"/>
                </a:ext>
              </a:extLst>
            </p:cNvPr>
            <p:cNvSpPr/>
            <p:nvPr/>
          </p:nvSpPr>
          <p:spPr>
            <a:xfrm>
              <a:off x="5494100" y="34045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299" y="573"/>
                    <a:pt x="316" y="571"/>
                    <a:pt x="334" y="567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4359;p53">
              <a:extLst>
                <a:ext uri="{FF2B5EF4-FFF2-40B4-BE49-F238E27FC236}">
                  <a16:creationId xmlns:a16="http://schemas.microsoft.com/office/drawing/2014/main" id="{F9E4746E-92D9-C845-F4CC-B11ECF7272C4}"/>
                </a:ext>
              </a:extLst>
            </p:cNvPr>
            <p:cNvSpPr/>
            <p:nvPr/>
          </p:nvSpPr>
          <p:spPr>
            <a:xfrm>
              <a:off x="5511600" y="33945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33"/>
                    <a:pt x="1" y="167"/>
                    <a:pt x="1" y="334"/>
                  </a:cubicBezTo>
                  <a:cubicBezTo>
                    <a:pt x="1" y="467"/>
                    <a:pt x="168" y="600"/>
                    <a:pt x="301" y="600"/>
                  </a:cubicBezTo>
                  <a:cubicBezTo>
                    <a:pt x="468" y="600"/>
                    <a:pt x="601" y="467"/>
                    <a:pt x="601" y="300"/>
                  </a:cubicBezTo>
                  <a:cubicBezTo>
                    <a:pt x="568" y="133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4360;p53">
              <a:extLst>
                <a:ext uri="{FF2B5EF4-FFF2-40B4-BE49-F238E27FC236}">
                  <a16:creationId xmlns:a16="http://schemas.microsoft.com/office/drawing/2014/main" id="{19ADCEDB-BA5B-B50B-4654-A4C75079E3DF}"/>
                </a:ext>
              </a:extLst>
            </p:cNvPr>
            <p:cNvSpPr/>
            <p:nvPr/>
          </p:nvSpPr>
          <p:spPr>
            <a:xfrm>
              <a:off x="5756775" y="3205225"/>
              <a:ext cx="15050" cy="14350"/>
            </a:xfrm>
            <a:custGeom>
              <a:avLst/>
              <a:gdLst/>
              <a:ahLst/>
              <a:cxnLst/>
              <a:rect l="l" t="t" r="r" b="b"/>
              <a:pathLst>
                <a:path w="602" h="574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51"/>
                    <a:pt x="135" y="573"/>
                    <a:pt x="258" y="573"/>
                  </a:cubicBezTo>
                  <a:cubicBezTo>
                    <a:pt x="273" y="573"/>
                    <a:pt x="287" y="572"/>
                    <a:pt x="301" y="568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568" y="101"/>
                    <a:pt x="4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4361;p53">
              <a:extLst>
                <a:ext uri="{FF2B5EF4-FFF2-40B4-BE49-F238E27FC236}">
                  <a16:creationId xmlns:a16="http://schemas.microsoft.com/office/drawing/2014/main" id="{C6889763-674C-3B30-382A-063F50D10C03}"/>
                </a:ext>
              </a:extLst>
            </p:cNvPr>
            <p:cNvSpPr/>
            <p:nvPr/>
          </p:nvSpPr>
          <p:spPr>
            <a:xfrm>
              <a:off x="5025425" y="37364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1"/>
                  </a:moveTo>
                  <a:cubicBezTo>
                    <a:pt x="101" y="1"/>
                    <a:pt x="1" y="167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601" y="434"/>
                    <a:pt x="568" y="267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4362;p53">
              <a:extLst>
                <a:ext uri="{FF2B5EF4-FFF2-40B4-BE49-F238E27FC236}">
                  <a16:creationId xmlns:a16="http://schemas.microsoft.com/office/drawing/2014/main" id="{A0931ED5-F9E2-F228-94A7-79CF6DB66036}"/>
                </a:ext>
              </a:extLst>
            </p:cNvPr>
            <p:cNvSpPr/>
            <p:nvPr/>
          </p:nvSpPr>
          <p:spPr>
            <a:xfrm>
              <a:off x="5042100" y="37473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01" y="0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34"/>
                    <a:pt x="4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4363;p53">
              <a:extLst>
                <a:ext uri="{FF2B5EF4-FFF2-40B4-BE49-F238E27FC236}">
                  <a16:creationId xmlns:a16="http://schemas.microsoft.com/office/drawing/2014/main" id="{5308FE44-AB7D-7BB3-7445-CA04D2F2B33D}"/>
                </a:ext>
              </a:extLst>
            </p:cNvPr>
            <p:cNvSpPr/>
            <p:nvPr/>
          </p:nvSpPr>
          <p:spPr>
            <a:xfrm>
              <a:off x="5636700" y="34971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267" y="1"/>
                  </a:moveTo>
                  <a:cubicBezTo>
                    <a:pt x="100" y="1"/>
                    <a:pt x="0" y="168"/>
                    <a:pt x="0" y="301"/>
                  </a:cubicBezTo>
                  <a:cubicBezTo>
                    <a:pt x="0" y="468"/>
                    <a:pt x="134" y="601"/>
                    <a:pt x="301" y="601"/>
                  </a:cubicBezTo>
                  <a:cubicBezTo>
                    <a:pt x="467" y="601"/>
                    <a:pt x="601" y="435"/>
                    <a:pt x="567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4364;p53">
              <a:extLst>
                <a:ext uri="{FF2B5EF4-FFF2-40B4-BE49-F238E27FC236}">
                  <a16:creationId xmlns:a16="http://schemas.microsoft.com/office/drawing/2014/main" id="{DD504CF7-6F6E-2E2F-F838-8E3F7A26CADF}"/>
                </a:ext>
              </a:extLst>
            </p:cNvPr>
            <p:cNvSpPr/>
            <p:nvPr/>
          </p:nvSpPr>
          <p:spPr>
            <a:xfrm>
              <a:off x="5448225" y="376565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267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50"/>
                    <a:pt x="134" y="572"/>
                    <a:pt x="258" y="572"/>
                  </a:cubicBezTo>
                  <a:cubicBezTo>
                    <a:pt x="273" y="572"/>
                    <a:pt x="287" y="571"/>
                    <a:pt x="301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4365;p53">
              <a:extLst>
                <a:ext uri="{FF2B5EF4-FFF2-40B4-BE49-F238E27FC236}">
                  <a16:creationId xmlns:a16="http://schemas.microsoft.com/office/drawing/2014/main" id="{1A211521-3315-8889-49FA-6895DEEEC7B8}"/>
                </a:ext>
              </a:extLst>
            </p:cNvPr>
            <p:cNvSpPr/>
            <p:nvPr/>
          </p:nvSpPr>
          <p:spPr>
            <a:xfrm>
              <a:off x="5466575" y="37506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1"/>
                  </a:moveTo>
                  <a:cubicBezTo>
                    <a:pt x="134" y="1"/>
                    <a:pt x="0" y="167"/>
                    <a:pt x="0" y="301"/>
                  </a:cubicBezTo>
                  <a:cubicBezTo>
                    <a:pt x="0" y="468"/>
                    <a:pt x="167" y="601"/>
                    <a:pt x="301" y="601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4366;p53">
              <a:extLst>
                <a:ext uri="{FF2B5EF4-FFF2-40B4-BE49-F238E27FC236}">
                  <a16:creationId xmlns:a16="http://schemas.microsoft.com/office/drawing/2014/main" id="{6029FC42-EEEE-F3E4-462B-46164E07CDB4}"/>
                </a:ext>
              </a:extLst>
            </p:cNvPr>
            <p:cNvSpPr/>
            <p:nvPr/>
          </p:nvSpPr>
          <p:spPr>
            <a:xfrm>
              <a:off x="5048775" y="39307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50"/>
                    <a:pt x="134" y="573"/>
                    <a:pt x="258" y="573"/>
                  </a:cubicBezTo>
                  <a:cubicBezTo>
                    <a:pt x="273" y="573"/>
                    <a:pt x="287" y="571"/>
                    <a:pt x="301" y="568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568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4367;p53">
              <a:extLst>
                <a:ext uri="{FF2B5EF4-FFF2-40B4-BE49-F238E27FC236}">
                  <a16:creationId xmlns:a16="http://schemas.microsoft.com/office/drawing/2014/main" id="{E3B6FE21-96C4-986D-6000-CB6B3B45E6D6}"/>
                </a:ext>
              </a:extLst>
            </p:cNvPr>
            <p:cNvSpPr/>
            <p:nvPr/>
          </p:nvSpPr>
          <p:spPr>
            <a:xfrm>
              <a:off x="5359825" y="40083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34" y="468"/>
                    <a:pt x="168" y="601"/>
                    <a:pt x="334" y="601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601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4368;p53">
              <a:extLst>
                <a:ext uri="{FF2B5EF4-FFF2-40B4-BE49-F238E27FC236}">
                  <a16:creationId xmlns:a16="http://schemas.microsoft.com/office/drawing/2014/main" id="{080685D1-9FC8-27E0-C938-1D4039A9F683}"/>
                </a:ext>
              </a:extLst>
            </p:cNvPr>
            <p:cNvSpPr/>
            <p:nvPr/>
          </p:nvSpPr>
          <p:spPr>
            <a:xfrm>
              <a:off x="5378175" y="39956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7" y="6"/>
                  </a:cubicBezTo>
                  <a:cubicBezTo>
                    <a:pt x="101" y="6"/>
                    <a:pt x="1" y="139"/>
                    <a:pt x="1" y="306"/>
                  </a:cubicBezTo>
                  <a:cubicBezTo>
                    <a:pt x="1" y="473"/>
                    <a:pt x="134" y="573"/>
                    <a:pt x="301" y="573"/>
                  </a:cubicBezTo>
                  <a:cubicBezTo>
                    <a:pt x="468" y="573"/>
                    <a:pt x="601" y="439"/>
                    <a:pt x="568" y="272"/>
                  </a:cubicBezTo>
                  <a:cubicBezTo>
                    <a:pt x="568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4369;p53">
              <a:extLst>
                <a:ext uri="{FF2B5EF4-FFF2-40B4-BE49-F238E27FC236}">
                  <a16:creationId xmlns:a16="http://schemas.microsoft.com/office/drawing/2014/main" id="{C3968750-6997-4101-6AE5-6E642E4C4509}"/>
                </a:ext>
              </a:extLst>
            </p:cNvPr>
            <p:cNvSpPr/>
            <p:nvPr/>
          </p:nvSpPr>
          <p:spPr>
            <a:xfrm>
              <a:off x="5655050" y="36847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50"/>
                    <a:pt x="134" y="573"/>
                    <a:pt x="282" y="573"/>
                  </a:cubicBezTo>
                  <a:cubicBezTo>
                    <a:pt x="299" y="573"/>
                    <a:pt x="316" y="571"/>
                    <a:pt x="334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601" y="100"/>
                    <a:pt x="434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4370;p53">
              <a:extLst>
                <a:ext uri="{FF2B5EF4-FFF2-40B4-BE49-F238E27FC236}">
                  <a16:creationId xmlns:a16="http://schemas.microsoft.com/office/drawing/2014/main" id="{44671754-EAD9-6EF2-37FA-7AF5AB5011A8}"/>
                </a:ext>
              </a:extLst>
            </p:cNvPr>
            <p:cNvSpPr/>
            <p:nvPr/>
          </p:nvSpPr>
          <p:spPr>
            <a:xfrm>
              <a:off x="4912000" y="3165200"/>
              <a:ext cx="1333500" cy="1704575"/>
            </a:xfrm>
            <a:custGeom>
              <a:avLst/>
              <a:gdLst/>
              <a:ahLst/>
              <a:cxnLst/>
              <a:rect l="l" t="t" r="r" b="b"/>
              <a:pathLst>
                <a:path w="53340" h="68183" extrusionOk="0">
                  <a:moveTo>
                    <a:pt x="27888" y="46801"/>
                  </a:moveTo>
                  <a:cubicBezTo>
                    <a:pt x="27888" y="46801"/>
                    <a:pt x="27921" y="46801"/>
                    <a:pt x="27921" y="46834"/>
                  </a:cubicBezTo>
                  <a:cubicBezTo>
                    <a:pt x="27888" y="46968"/>
                    <a:pt x="27854" y="47101"/>
                    <a:pt x="27821" y="47235"/>
                  </a:cubicBezTo>
                  <a:cubicBezTo>
                    <a:pt x="27754" y="47368"/>
                    <a:pt x="27721" y="47501"/>
                    <a:pt x="27687" y="47602"/>
                  </a:cubicBezTo>
                  <a:cubicBezTo>
                    <a:pt x="27721" y="47368"/>
                    <a:pt x="27787" y="47135"/>
                    <a:pt x="27854" y="46901"/>
                  </a:cubicBezTo>
                  <a:lnTo>
                    <a:pt x="27888" y="46801"/>
                  </a:lnTo>
                  <a:close/>
                  <a:moveTo>
                    <a:pt x="41798" y="53439"/>
                  </a:moveTo>
                  <a:cubicBezTo>
                    <a:pt x="41798" y="53606"/>
                    <a:pt x="41764" y="53739"/>
                    <a:pt x="41764" y="53906"/>
                  </a:cubicBezTo>
                  <a:cubicBezTo>
                    <a:pt x="41764" y="54140"/>
                    <a:pt x="41764" y="54373"/>
                    <a:pt x="41764" y="54607"/>
                  </a:cubicBezTo>
                  <a:cubicBezTo>
                    <a:pt x="41731" y="54240"/>
                    <a:pt x="41731" y="53873"/>
                    <a:pt x="41697" y="53506"/>
                  </a:cubicBezTo>
                  <a:cubicBezTo>
                    <a:pt x="41731" y="53506"/>
                    <a:pt x="41764" y="53472"/>
                    <a:pt x="41798" y="53439"/>
                  </a:cubicBezTo>
                  <a:close/>
                  <a:moveTo>
                    <a:pt x="38795" y="14078"/>
                  </a:moveTo>
                  <a:lnTo>
                    <a:pt x="38795" y="14078"/>
                  </a:lnTo>
                  <a:cubicBezTo>
                    <a:pt x="38629" y="15679"/>
                    <a:pt x="38428" y="17280"/>
                    <a:pt x="38262" y="18881"/>
                  </a:cubicBezTo>
                  <a:cubicBezTo>
                    <a:pt x="37995" y="21416"/>
                    <a:pt x="37728" y="23951"/>
                    <a:pt x="37461" y="26520"/>
                  </a:cubicBezTo>
                  <a:cubicBezTo>
                    <a:pt x="37194" y="28988"/>
                    <a:pt x="36927" y="31457"/>
                    <a:pt x="36660" y="33925"/>
                  </a:cubicBezTo>
                  <a:cubicBezTo>
                    <a:pt x="36394" y="36494"/>
                    <a:pt x="36127" y="39062"/>
                    <a:pt x="35827" y="41631"/>
                  </a:cubicBezTo>
                  <a:cubicBezTo>
                    <a:pt x="35560" y="44132"/>
                    <a:pt x="35293" y="46634"/>
                    <a:pt x="35026" y="49169"/>
                  </a:cubicBezTo>
                  <a:cubicBezTo>
                    <a:pt x="34759" y="51671"/>
                    <a:pt x="34492" y="54173"/>
                    <a:pt x="34225" y="56675"/>
                  </a:cubicBezTo>
                  <a:cubicBezTo>
                    <a:pt x="33959" y="59010"/>
                    <a:pt x="33725" y="61345"/>
                    <a:pt x="33458" y="63713"/>
                  </a:cubicBezTo>
                  <a:cubicBezTo>
                    <a:pt x="31555" y="64050"/>
                    <a:pt x="29635" y="64301"/>
                    <a:pt x="27697" y="64301"/>
                  </a:cubicBezTo>
                  <a:cubicBezTo>
                    <a:pt x="26952" y="64301"/>
                    <a:pt x="26203" y="64264"/>
                    <a:pt x="25452" y="64180"/>
                  </a:cubicBezTo>
                  <a:cubicBezTo>
                    <a:pt x="23851" y="64080"/>
                    <a:pt x="22217" y="63947"/>
                    <a:pt x="20616" y="63713"/>
                  </a:cubicBezTo>
                  <a:cubicBezTo>
                    <a:pt x="20482" y="62245"/>
                    <a:pt x="19882" y="59844"/>
                    <a:pt x="19848" y="59543"/>
                  </a:cubicBezTo>
                  <a:cubicBezTo>
                    <a:pt x="19381" y="57242"/>
                    <a:pt x="19115" y="54940"/>
                    <a:pt x="18681" y="52638"/>
                  </a:cubicBezTo>
                  <a:cubicBezTo>
                    <a:pt x="18481" y="52105"/>
                    <a:pt x="18514" y="51404"/>
                    <a:pt x="18114" y="50971"/>
                  </a:cubicBezTo>
                  <a:lnTo>
                    <a:pt x="17814" y="47401"/>
                  </a:lnTo>
                  <a:cubicBezTo>
                    <a:pt x="17714" y="46334"/>
                    <a:pt x="17614" y="45267"/>
                    <a:pt x="17513" y="44199"/>
                  </a:cubicBezTo>
                  <a:cubicBezTo>
                    <a:pt x="17447" y="44166"/>
                    <a:pt x="17380" y="44099"/>
                    <a:pt x="17347" y="43999"/>
                  </a:cubicBezTo>
                  <a:cubicBezTo>
                    <a:pt x="17247" y="43665"/>
                    <a:pt x="17180" y="43332"/>
                    <a:pt x="17113" y="43032"/>
                  </a:cubicBezTo>
                  <a:cubicBezTo>
                    <a:pt x="17013" y="42698"/>
                    <a:pt x="16946" y="42398"/>
                    <a:pt x="16846" y="42098"/>
                  </a:cubicBezTo>
                  <a:cubicBezTo>
                    <a:pt x="16813" y="41931"/>
                    <a:pt x="16746" y="41764"/>
                    <a:pt x="16713" y="41597"/>
                  </a:cubicBezTo>
                  <a:lnTo>
                    <a:pt x="16713" y="41597"/>
                  </a:lnTo>
                  <a:cubicBezTo>
                    <a:pt x="16713" y="41731"/>
                    <a:pt x="16746" y="41864"/>
                    <a:pt x="16746" y="42031"/>
                  </a:cubicBezTo>
                  <a:cubicBezTo>
                    <a:pt x="16980" y="44499"/>
                    <a:pt x="17180" y="47001"/>
                    <a:pt x="17380" y="49470"/>
                  </a:cubicBezTo>
                  <a:cubicBezTo>
                    <a:pt x="17614" y="51938"/>
                    <a:pt x="17814" y="54406"/>
                    <a:pt x="18047" y="56875"/>
                  </a:cubicBezTo>
                  <a:cubicBezTo>
                    <a:pt x="18214" y="59076"/>
                    <a:pt x="18414" y="61245"/>
                    <a:pt x="18614" y="63413"/>
                  </a:cubicBezTo>
                  <a:cubicBezTo>
                    <a:pt x="17046" y="63146"/>
                    <a:pt x="15479" y="62812"/>
                    <a:pt x="13978" y="62412"/>
                  </a:cubicBezTo>
                  <a:cubicBezTo>
                    <a:pt x="13944" y="62379"/>
                    <a:pt x="13911" y="62379"/>
                    <a:pt x="13878" y="62379"/>
                  </a:cubicBezTo>
                  <a:cubicBezTo>
                    <a:pt x="13677" y="60644"/>
                    <a:pt x="13511" y="58910"/>
                    <a:pt x="13344" y="57175"/>
                  </a:cubicBezTo>
                  <a:cubicBezTo>
                    <a:pt x="12777" y="51571"/>
                    <a:pt x="12443" y="45900"/>
                    <a:pt x="11309" y="40363"/>
                  </a:cubicBezTo>
                  <a:cubicBezTo>
                    <a:pt x="11543" y="40330"/>
                    <a:pt x="11743" y="40330"/>
                    <a:pt x="11943" y="40330"/>
                  </a:cubicBezTo>
                  <a:cubicBezTo>
                    <a:pt x="13711" y="40263"/>
                    <a:pt x="15412" y="39896"/>
                    <a:pt x="17046" y="39329"/>
                  </a:cubicBezTo>
                  <a:cubicBezTo>
                    <a:pt x="17046" y="39296"/>
                    <a:pt x="17080" y="39296"/>
                    <a:pt x="17080" y="39296"/>
                  </a:cubicBezTo>
                  <a:cubicBezTo>
                    <a:pt x="17147" y="39262"/>
                    <a:pt x="17180" y="39262"/>
                    <a:pt x="17213" y="39229"/>
                  </a:cubicBezTo>
                  <a:lnTo>
                    <a:pt x="17247" y="39229"/>
                  </a:lnTo>
                  <a:cubicBezTo>
                    <a:pt x="22584" y="37261"/>
                    <a:pt x="26987" y="32924"/>
                    <a:pt x="30223" y="28354"/>
                  </a:cubicBezTo>
                  <a:cubicBezTo>
                    <a:pt x="30956" y="27154"/>
                    <a:pt x="31690" y="25953"/>
                    <a:pt x="32457" y="24752"/>
                  </a:cubicBezTo>
                  <a:lnTo>
                    <a:pt x="32457" y="24752"/>
                  </a:lnTo>
                  <a:cubicBezTo>
                    <a:pt x="31824" y="27420"/>
                    <a:pt x="31323" y="30122"/>
                    <a:pt x="30723" y="32791"/>
                  </a:cubicBezTo>
                  <a:cubicBezTo>
                    <a:pt x="30489" y="33992"/>
                    <a:pt x="30323" y="35193"/>
                    <a:pt x="30056" y="36394"/>
                  </a:cubicBezTo>
                  <a:cubicBezTo>
                    <a:pt x="29922" y="37061"/>
                    <a:pt x="29822" y="37694"/>
                    <a:pt x="29689" y="38328"/>
                  </a:cubicBezTo>
                  <a:cubicBezTo>
                    <a:pt x="29689" y="38428"/>
                    <a:pt x="29722" y="38495"/>
                    <a:pt x="29789" y="38562"/>
                  </a:cubicBezTo>
                  <a:cubicBezTo>
                    <a:pt x="29722" y="38895"/>
                    <a:pt x="29655" y="39229"/>
                    <a:pt x="29555" y="39529"/>
                  </a:cubicBezTo>
                  <a:cubicBezTo>
                    <a:pt x="29522" y="39729"/>
                    <a:pt x="29455" y="39929"/>
                    <a:pt x="29422" y="40130"/>
                  </a:cubicBezTo>
                  <a:cubicBezTo>
                    <a:pt x="29088" y="40163"/>
                    <a:pt x="29122" y="40563"/>
                    <a:pt x="29022" y="40797"/>
                  </a:cubicBezTo>
                  <a:cubicBezTo>
                    <a:pt x="28455" y="42465"/>
                    <a:pt x="28021" y="44232"/>
                    <a:pt x="27554" y="45934"/>
                  </a:cubicBezTo>
                  <a:cubicBezTo>
                    <a:pt x="27154" y="47068"/>
                    <a:pt x="26987" y="48269"/>
                    <a:pt x="26720" y="49436"/>
                  </a:cubicBezTo>
                  <a:cubicBezTo>
                    <a:pt x="26687" y="49570"/>
                    <a:pt x="26753" y="49670"/>
                    <a:pt x="26853" y="49736"/>
                  </a:cubicBezTo>
                  <a:cubicBezTo>
                    <a:pt x="27020" y="49703"/>
                    <a:pt x="27187" y="49636"/>
                    <a:pt x="27320" y="49503"/>
                  </a:cubicBezTo>
                  <a:lnTo>
                    <a:pt x="27320" y="49503"/>
                  </a:lnTo>
                  <a:cubicBezTo>
                    <a:pt x="26954" y="50837"/>
                    <a:pt x="26553" y="52205"/>
                    <a:pt x="26153" y="53572"/>
                  </a:cubicBezTo>
                  <a:cubicBezTo>
                    <a:pt x="25719" y="55074"/>
                    <a:pt x="25286" y="56575"/>
                    <a:pt x="24852" y="58076"/>
                  </a:cubicBezTo>
                  <a:cubicBezTo>
                    <a:pt x="24852" y="58142"/>
                    <a:pt x="24819" y="58176"/>
                    <a:pt x="24819" y="58243"/>
                  </a:cubicBezTo>
                  <a:cubicBezTo>
                    <a:pt x="24785" y="58309"/>
                    <a:pt x="24785" y="58409"/>
                    <a:pt x="24752" y="58476"/>
                  </a:cubicBezTo>
                  <a:cubicBezTo>
                    <a:pt x="24752" y="58509"/>
                    <a:pt x="24752" y="58509"/>
                    <a:pt x="24752" y="58543"/>
                  </a:cubicBezTo>
                  <a:cubicBezTo>
                    <a:pt x="24752" y="58843"/>
                    <a:pt x="24719" y="59143"/>
                    <a:pt x="24685" y="59443"/>
                  </a:cubicBezTo>
                  <a:cubicBezTo>
                    <a:pt x="24685" y="59644"/>
                    <a:pt x="24652" y="59877"/>
                    <a:pt x="24619" y="60077"/>
                  </a:cubicBezTo>
                  <a:cubicBezTo>
                    <a:pt x="24619" y="60277"/>
                    <a:pt x="24585" y="60444"/>
                    <a:pt x="24585" y="60644"/>
                  </a:cubicBezTo>
                  <a:cubicBezTo>
                    <a:pt x="24585" y="60778"/>
                    <a:pt x="24585" y="60911"/>
                    <a:pt x="24585" y="61045"/>
                  </a:cubicBezTo>
                  <a:cubicBezTo>
                    <a:pt x="24585" y="61045"/>
                    <a:pt x="24585" y="61078"/>
                    <a:pt x="24585" y="61111"/>
                  </a:cubicBezTo>
                  <a:cubicBezTo>
                    <a:pt x="24652" y="60844"/>
                    <a:pt x="24719" y="60544"/>
                    <a:pt x="24819" y="60277"/>
                  </a:cubicBezTo>
                  <a:cubicBezTo>
                    <a:pt x="25519" y="57809"/>
                    <a:pt x="26253" y="55340"/>
                    <a:pt x="26954" y="52872"/>
                  </a:cubicBezTo>
                  <a:cubicBezTo>
                    <a:pt x="27687" y="50404"/>
                    <a:pt x="28388" y="47902"/>
                    <a:pt x="29122" y="45400"/>
                  </a:cubicBezTo>
                  <a:cubicBezTo>
                    <a:pt x="29822" y="42932"/>
                    <a:pt x="30556" y="40463"/>
                    <a:pt x="31257" y="37995"/>
                  </a:cubicBezTo>
                  <a:cubicBezTo>
                    <a:pt x="31990" y="35493"/>
                    <a:pt x="32724" y="32991"/>
                    <a:pt x="33458" y="30456"/>
                  </a:cubicBezTo>
                  <a:cubicBezTo>
                    <a:pt x="34125" y="28088"/>
                    <a:pt x="34826" y="25686"/>
                    <a:pt x="35526" y="23318"/>
                  </a:cubicBezTo>
                  <a:cubicBezTo>
                    <a:pt x="36160" y="21049"/>
                    <a:pt x="36827" y="18781"/>
                    <a:pt x="37494" y="16546"/>
                  </a:cubicBezTo>
                  <a:cubicBezTo>
                    <a:pt x="37494" y="16479"/>
                    <a:pt x="37494" y="16446"/>
                    <a:pt x="37494" y="16413"/>
                  </a:cubicBezTo>
                  <a:cubicBezTo>
                    <a:pt x="37928" y="15612"/>
                    <a:pt x="38362" y="14845"/>
                    <a:pt x="38795" y="14078"/>
                  </a:cubicBezTo>
                  <a:close/>
                  <a:moveTo>
                    <a:pt x="42198" y="1"/>
                  </a:moveTo>
                  <a:cubicBezTo>
                    <a:pt x="42064" y="1"/>
                    <a:pt x="41964" y="68"/>
                    <a:pt x="41898" y="168"/>
                  </a:cubicBezTo>
                  <a:cubicBezTo>
                    <a:pt x="41497" y="434"/>
                    <a:pt x="41531" y="1102"/>
                    <a:pt x="41331" y="1535"/>
                  </a:cubicBezTo>
                  <a:cubicBezTo>
                    <a:pt x="41317" y="1534"/>
                    <a:pt x="41303" y="1533"/>
                    <a:pt x="41291" y="1533"/>
                  </a:cubicBezTo>
                  <a:cubicBezTo>
                    <a:pt x="41057" y="1533"/>
                    <a:pt x="40990" y="1812"/>
                    <a:pt x="40864" y="2002"/>
                  </a:cubicBezTo>
                  <a:cubicBezTo>
                    <a:pt x="39996" y="3437"/>
                    <a:pt x="38895" y="4771"/>
                    <a:pt x="38062" y="6239"/>
                  </a:cubicBezTo>
                  <a:cubicBezTo>
                    <a:pt x="36494" y="8340"/>
                    <a:pt x="34959" y="10475"/>
                    <a:pt x="33525" y="12677"/>
                  </a:cubicBezTo>
                  <a:cubicBezTo>
                    <a:pt x="32357" y="14211"/>
                    <a:pt x="31423" y="15912"/>
                    <a:pt x="30089" y="17313"/>
                  </a:cubicBezTo>
                  <a:cubicBezTo>
                    <a:pt x="29956" y="17547"/>
                    <a:pt x="29522" y="17847"/>
                    <a:pt x="29655" y="18147"/>
                  </a:cubicBezTo>
                  <a:cubicBezTo>
                    <a:pt x="29289" y="18481"/>
                    <a:pt x="28955" y="18848"/>
                    <a:pt x="28588" y="19215"/>
                  </a:cubicBezTo>
                  <a:cubicBezTo>
                    <a:pt x="28154" y="19648"/>
                    <a:pt x="27754" y="20082"/>
                    <a:pt x="27320" y="20482"/>
                  </a:cubicBezTo>
                  <a:cubicBezTo>
                    <a:pt x="27320" y="20549"/>
                    <a:pt x="27287" y="20616"/>
                    <a:pt x="27254" y="20682"/>
                  </a:cubicBezTo>
                  <a:cubicBezTo>
                    <a:pt x="27154" y="20782"/>
                    <a:pt x="27054" y="20882"/>
                    <a:pt x="26954" y="20983"/>
                  </a:cubicBezTo>
                  <a:cubicBezTo>
                    <a:pt x="26920" y="21016"/>
                    <a:pt x="26887" y="21049"/>
                    <a:pt x="26853" y="21116"/>
                  </a:cubicBezTo>
                  <a:cubicBezTo>
                    <a:pt x="26820" y="21149"/>
                    <a:pt x="26787" y="21183"/>
                    <a:pt x="26753" y="21216"/>
                  </a:cubicBezTo>
                  <a:cubicBezTo>
                    <a:pt x="26620" y="21349"/>
                    <a:pt x="26520" y="21483"/>
                    <a:pt x="26420" y="21583"/>
                  </a:cubicBezTo>
                  <a:cubicBezTo>
                    <a:pt x="26386" y="21616"/>
                    <a:pt x="26353" y="21683"/>
                    <a:pt x="26320" y="21716"/>
                  </a:cubicBezTo>
                  <a:cubicBezTo>
                    <a:pt x="26253" y="21816"/>
                    <a:pt x="26186" y="21950"/>
                    <a:pt x="26086" y="22050"/>
                  </a:cubicBezTo>
                  <a:cubicBezTo>
                    <a:pt x="26053" y="22117"/>
                    <a:pt x="25986" y="22217"/>
                    <a:pt x="25953" y="22283"/>
                  </a:cubicBezTo>
                  <a:lnTo>
                    <a:pt x="25986" y="22283"/>
                  </a:lnTo>
                  <a:cubicBezTo>
                    <a:pt x="26220" y="22283"/>
                    <a:pt x="26420" y="21983"/>
                    <a:pt x="26620" y="21850"/>
                  </a:cubicBezTo>
                  <a:cubicBezTo>
                    <a:pt x="28421" y="20382"/>
                    <a:pt x="29922" y="18614"/>
                    <a:pt x="31590" y="16980"/>
                  </a:cubicBezTo>
                  <a:cubicBezTo>
                    <a:pt x="34893" y="13210"/>
                    <a:pt x="38195" y="9374"/>
                    <a:pt x="40864" y="5104"/>
                  </a:cubicBezTo>
                  <a:lnTo>
                    <a:pt x="40864" y="5104"/>
                  </a:lnTo>
                  <a:cubicBezTo>
                    <a:pt x="40130" y="6672"/>
                    <a:pt x="39529" y="8273"/>
                    <a:pt x="38662" y="9774"/>
                  </a:cubicBezTo>
                  <a:cubicBezTo>
                    <a:pt x="36460" y="13444"/>
                    <a:pt x="34325" y="17313"/>
                    <a:pt x="32457" y="21249"/>
                  </a:cubicBezTo>
                  <a:cubicBezTo>
                    <a:pt x="31290" y="23551"/>
                    <a:pt x="29522" y="25486"/>
                    <a:pt x="28088" y="27621"/>
                  </a:cubicBezTo>
                  <a:cubicBezTo>
                    <a:pt x="25186" y="31323"/>
                    <a:pt x="21450" y="34592"/>
                    <a:pt x="17180" y="36660"/>
                  </a:cubicBezTo>
                  <a:cubicBezTo>
                    <a:pt x="15007" y="37281"/>
                    <a:pt x="12693" y="37802"/>
                    <a:pt x="10394" y="37802"/>
                  </a:cubicBezTo>
                  <a:cubicBezTo>
                    <a:pt x="9729" y="37802"/>
                    <a:pt x="9066" y="37758"/>
                    <a:pt x="8407" y="37661"/>
                  </a:cubicBezTo>
                  <a:cubicBezTo>
                    <a:pt x="7073" y="37461"/>
                    <a:pt x="5772" y="36861"/>
                    <a:pt x="4504" y="36327"/>
                  </a:cubicBezTo>
                  <a:cubicBezTo>
                    <a:pt x="4348" y="36215"/>
                    <a:pt x="4101" y="35998"/>
                    <a:pt x="3895" y="35998"/>
                  </a:cubicBezTo>
                  <a:cubicBezTo>
                    <a:pt x="3794" y="35998"/>
                    <a:pt x="3703" y="36051"/>
                    <a:pt x="3637" y="36193"/>
                  </a:cubicBezTo>
                  <a:cubicBezTo>
                    <a:pt x="3670" y="36427"/>
                    <a:pt x="3537" y="36961"/>
                    <a:pt x="3570" y="37294"/>
                  </a:cubicBezTo>
                  <a:cubicBezTo>
                    <a:pt x="3337" y="37294"/>
                    <a:pt x="3137" y="37594"/>
                    <a:pt x="3337" y="37795"/>
                  </a:cubicBezTo>
                  <a:cubicBezTo>
                    <a:pt x="4804" y="39396"/>
                    <a:pt x="6906" y="40029"/>
                    <a:pt x="9041" y="40263"/>
                  </a:cubicBezTo>
                  <a:cubicBezTo>
                    <a:pt x="9908" y="47368"/>
                    <a:pt x="10508" y="54507"/>
                    <a:pt x="11509" y="61612"/>
                  </a:cubicBezTo>
                  <a:cubicBezTo>
                    <a:pt x="8007" y="60411"/>
                    <a:pt x="4571" y="59010"/>
                    <a:pt x="1435" y="57042"/>
                  </a:cubicBezTo>
                  <a:cubicBezTo>
                    <a:pt x="1341" y="56957"/>
                    <a:pt x="1246" y="56922"/>
                    <a:pt x="1162" y="56922"/>
                  </a:cubicBezTo>
                  <a:cubicBezTo>
                    <a:pt x="948" y="56922"/>
                    <a:pt x="797" y="57141"/>
                    <a:pt x="868" y="57309"/>
                  </a:cubicBezTo>
                  <a:cubicBezTo>
                    <a:pt x="601" y="57809"/>
                    <a:pt x="668" y="59177"/>
                    <a:pt x="668" y="59510"/>
                  </a:cubicBezTo>
                  <a:cubicBezTo>
                    <a:pt x="735" y="60544"/>
                    <a:pt x="535" y="61578"/>
                    <a:pt x="435" y="62612"/>
                  </a:cubicBezTo>
                  <a:cubicBezTo>
                    <a:pt x="435" y="63580"/>
                    <a:pt x="335" y="64514"/>
                    <a:pt x="301" y="65481"/>
                  </a:cubicBezTo>
                  <a:cubicBezTo>
                    <a:pt x="168" y="66182"/>
                    <a:pt x="1" y="66849"/>
                    <a:pt x="101" y="67549"/>
                  </a:cubicBezTo>
                  <a:cubicBezTo>
                    <a:pt x="68" y="67749"/>
                    <a:pt x="1" y="68016"/>
                    <a:pt x="268" y="68116"/>
                  </a:cubicBezTo>
                  <a:lnTo>
                    <a:pt x="368" y="68116"/>
                  </a:lnTo>
                  <a:cubicBezTo>
                    <a:pt x="401" y="68150"/>
                    <a:pt x="468" y="68183"/>
                    <a:pt x="535" y="68183"/>
                  </a:cubicBezTo>
                  <a:cubicBezTo>
                    <a:pt x="1369" y="68183"/>
                    <a:pt x="2203" y="68183"/>
                    <a:pt x="3070" y="68150"/>
                  </a:cubicBezTo>
                  <a:lnTo>
                    <a:pt x="9141" y="68150"/>
                  </a:lnTo>
                  <a:cubicBezTo>
                    <a:pt x="9408" y="68150"/>
                    <a:pt x="9675" y="68116"/>
                    <a:pt x="9941" y="68116"/>
                  </a:cubicBezTo>
                  <a:lnTo>
                    <a:pt x="15779" y="68116"/>
                  </a:lnTo>
                  <a:cubicBezTo>
                    <a:pt x="16146" y="68116"/>
                    <a:pt x="16546" y="68116"/>
                    <a:pt x="16980" y="68083"/>
                  </a:cubicBezTo>
                  <a:lnTo>
                    <a:pt x="22183" y="68083"/>
                  </a:lnTo>
                  <a:cubicBezTo>
                    <a:pt x="22650" y="68050"/>
                    <a:pt x="23117" y="68050"/>
                    <a:pt x="23584" y="68050"/>
                  </a:cubicBezTo>
                  <a:lnTo>
                    <a:pt x="27087" y="68050"/>
                  </a:lnTo>
                  <a:cubicBezTo>
                    <a:pt x="27454" y="68050"/>
                    <a:pt x="27854" y="68050"/>
                    <a:pt x="28221" y="68016"/>
                  </a:cubicBezTo>
                  <a:lnTo>
                    <a:pt x="31790" y="68016"/>
                  </a:lnTo>
                  <a:cubicBezTo>
                    <a:pt x="32591" y="68016"/>
                    <a:pt x="33391" y="68016"/>
                    <a:pt x="34192" y="67983"/>
                  </a:cubicBezTo>
                  <a:lnTo>
                    <a:pt x="39563" y="67983"/>
                  </a:lnTo>
                  <a:cubicBezTo>
                    <a:pt x="39996" y="67983"/>
                    <a:pt x="40430" y="67949"/>
                    <a:pt x="40864" y="67949"/>
                  </a:cubicBezTo>
                  <a:lnTo>
                    <a:pt x="44800" y="67949"/>
                  </a:lnTo>
                  <a:cubicBezTo>
                    <a:pt x="45467" y="67949"/>
                    <a:pt x="46134" y="67949"/>
                    <a:pt x="46801" y="67916"/>
                  </a:cubicBezTo>
                  <a:lnTo>
                    <a:pt x="51404" y="67916"/>
                  </a:lnTo>
                  <a:cubicBezTo>
                    <a:pt x="51771" y="67916"/>
                    <a:pt x="52172" y="67916"/>
                    <a:pt x="52539" y="67883"/>
                  </a:cubicBezTo>
                  <a:cubicBezTo>
                    <a:pt x="52572" y="67983"/>
                    <a:pt x="52705" y="68050"/>
                    <a:pt x="52805" y="68050"/>
                  </a:cubicBezTo>
                  <a:lnTo>
                    <a:pt x="52839" y="68050"/>
                  </a:lnTo>
                  <a:cubicBezTo>
                    <a:pt x="52939" y="68016"/>
                    <a:pt x="53006" y="67983"/>
                    <a:pt x="53039" y="67883"/>
                  </a:cubicBezTo>
                  <a:lnTo>
                    <a:pt x="53072" y="67883"/>
                  </a:lnTo>
                  <a:cubicBezTo>
                    <a:pt x="53239" y="67883"/>
                    <a:pt x="53339" y="67716"/>
                    <a:pt x="53339" y="67583"/>
                  </a:cubicBezTo>
                  <a:cubicBezTo>
                    <a:pt x="53339" y="67416"/>
                    <a:pt x="53172" y="67316"/>
                    <a:pt x="53039" y="67316"/>
                  </a:cubicBezTo>
                  <a:lnTo>
                    <a:pt x="53006" y="67316"/>
                  </a:lnTo>
                  <a:cubicBezTo>
                    <a:pt x="52772" y="65981"/>
                    <a:pt x="52572" y="64680"/>
                    <a:pt x="52338" y="63346"/>
                  </a:cubicBezTo>
                  <a:cubicBezTo>
                    <a:pt x="51971" y="61278"/>
                    <a:pt x="51638" y="59177"/>
                    <a:pt x="51271" y="57075"/>
                  </a:cubicBezTo>
                  <a:cubicBezTo>
                    <a:pt x="51271" y="57042"/>
                    <a:pt x="51238" y="57008"/>
                    <a:pt x="51204" y="56975"/>
                  </a:cubicBezTo>
                  <a:cubicBezTo>
                    <a:pt x="51304" y="56875"/>
                    <a:pt x="51404" y="56808"/>
                    <a:pt x="51538" y="56708"/>
                  </a:cubicBezTo>
                  <a:cubicBezTo>
                    <a:pt x="51703" y="56516"/>
                    <a:pt x="51528" y="56232"/>
                    <a:pt x="51312" y="56232"/>
                  </a:cubicBezTo>
                  <a:cubicBezTo>
                    <a:pt x="51266" y="56232"/>
                    <a:pt x="51218" y="56245"/>
                    <a:pt x="51171" y="56274"/>
                  </a:cubicBezTo>
                  <a:cubicBezTo>
                    <a:pt x="50937" y="56441"/>
                    <a:pt x="50704" y="56641"/>
                    <a:pt x="50504" y="56808"/>
                  </a:cubicBezTo>
                  <a:cubicBezTo>
                    <a:pt x="46267" y="60311"/>
                    <a:pt x="41030" y="62245"/>
                    <a:pt x="35660" y="63279"/>
                  </a:cubicBezTo>
                  <a:lnTo>
                    <a:pt x="35693" y="62879"/>
                  </a:lnTo>
                  <a:cubicBezTo>
                    <a:pt x="35960" y="60311"/>
                    <a:pt x="36193" y="57742"/>
                    <a:pt x="36460" y="55174"/>
                  </a:cubicBezTo>
                  <a:cubicBezTo>
                    <a:pt x="36694" y="52638"/>
                    <a:pt x="36927" y="50103"/>
                    <a:pt x="37194" y="47568"/>
                  </a:cubicBezTo>
                  <a:cubicBezTo>
                    <a:pt x="37428" y="45100"/>
                    <a:pt x="37661" y="42598"/>
                    <a:pt x="37895" y="40096"/>
                  </a:cubicBezTo>
                  <a:lnTo>
                    <a:pt x="38629" y="32491"/>
                  </a:lnTo>
                  <a:cubicBezTo>
                    <a:pt x="38895" y="29956"/>
                    <a:pt x="39129" y="27420"/>
                    <a:pt x="39362" y="24919"/>
                  </a:cubicBezTo>
                  <a:cubicBezTo>
                    <a:pt x="39629" y="22384"/>
                    <a:pt x="39863" y="19848"/>
                    <a:pt x="40096" y="17313"/>
                  </a:cubicBezTo>
                  <a:cubicBezTo>
                    <a:pt x="40330" y="15012"/>
                    <a:pt x="40563" y="12710"/>
                    <a:pt x="40763" y="10408"/>
                  </a:cubicBezTo>
                  <a:lnTo>
                    <a:pt x="41030" y="9941"/>
                  </a:lnTo>
                  <a:lnTo>
                    <a:pt x="41030" y="9941"/>
                  </a:lnTo>
                  <a:cubicBezTo>
                    <a:pt x="40997" y="12009"/>
                    <a:pt x="41164" y="14611"/>
                    <a:pt x="41064" y="15178"/>
                  </a:cubicBezTo>
                  <a:cubicBezTo>
                    <a:pt x="40864" y="21450"/>
                    <a:pt x="41130" y="27721"/>
                    <a:pt x="41564" y="33992"/>
                  </a:cubicBezTo>
                  <a:cubicBezTo>
                    <a:pt x="41731" y="40863"/>
                    <a:pt x="40763" y="47768"/>
                    <a:pt x="41164" y="54640"/>
                  </a:cubicBezTo>
                  <a:cubicBezTo>
                    <a:pt x="41197" y="55174"/>
                    <a:pt x="41197" y="55741"/>
                    <a:pt x="41197" y="56274"/>
                  </a:cubicBezTo>
                  <a:cubicBezTo>
                    <a:pt x="41230" y="56308"/>
                    <a:pt x="41230" y="56341"/>
                    <a:pt x="41230" y="56375"/>
                  </a:cubicBezTo>
                  <a:cubicBezTo>
                    <a:pt x="41264" y="56942"/>
                    <a:pt x="41297" y="57475"/>
                    <a:pt x="41364" y="58009"/>
                  </a:cubicBezTo>
                  <a:cubicBezTo>
                    <a:pt x="41364" y="58343"/>
                    <a:pt x="41397" y="58643"/>
                    <a:pt x="41431" y="58976"/>
                  </a:cubicBezTo>
                  <a:cubicBezTo>
                    <a:pt x="41431" y="58943"/>
                    <a:pt x="41464" y="58910"/>
                    <a:pt x="41497" y="58910"/>
                  </a:cubicBezTo>
                  <a:lnTo>
                    <a:pt x="41497" y="58876"/>
                  </a:lnTo>
                  <a:cubicBezTo>
                    <a:pt x="41497" y="58876"/>
                    <a:pt x="41497" y="58876"/>
                    <a:pt x="41497" y="58843"/>
                  </a:cubicBezTo>
                  <a:cubicBezTo>
                    <a:pt x="41531" y="58543"/>
                    <a:pt x="41597" y="58209"/>
                    <a:pt x="41631" y="57909"/>
                  </a:cubicBezTo>
                  <a:cubicBezTo>
                    <a:pt x="41697" y="57609"/>
                    <a:pt x="41731" y="57309"/>
                    <a:pt x="41764" y="57042"/>
                  </a:cubicBezTo>
                  <a:cubicBezTo>
                    <a:pt x="41831" y="56441"/>
                    <a:pt x="41898" y="55807"/>
                    <a:pt x="41964" y="55207"/>
                  </a:cubicBezTo>
                  <a:cubicBezTo>
                    <a:pt x="42098" y="53939"/>
                    <a:pt x="42231" y="52638"/>
                    <a:pt x="42331" y="51371"/>
                  </a:cubicBezTo>
                  <a:cubicBezTo>
                    <a:pt x="42365" y="50770"/>
                    <a:pt x="42398" y="50170"/>
                    <a:pt x="42431" y="49570"/>
                  </a:cubicBezTo>
                  <a:cubicBezTo>
                    <a:pt x="42465" y="49369"/>
                    <a:pt x="42465" y="49136"/>
                    <a:pt x="42498" y="48902"/>
                  </a:cubicBezTo>
                  <a:cubicBezTo>
                    <a:pt x="42498" y="47301"/>
                    <a:pt x="42531" y="45734"/>
                    <a:pt x="42565" y="44132"/>
                  </a:cubicBezTo>
                  <a:cubicBezTo>
                    <a:pt x="42765" y="31790"/>
                    <a:pt x="42932" y="19448"/>
                    <a:pt x="42865" y="7106"/>
                  </a:cubicBezTo>
                  <a:cubicBezTo>
                    <a:pt x="42965" y="6939"/>
                    <a:pt x="42932" y="6839"/>
                    <a:pt x="42865" y="6772"/>
                  </a:cubicBezTo>
                  <a:cubicBezTo>
                    <a:pt x="42898" y="6706"/>
                    <a:pt x="42932" y="6606"/>
                    <a:pt x="42865" y="6505"/>
                  </a:cubicBezTo>
                  <a:cubicBezTo>
                    <a:pt x="42865" y="6439"/>
                    <a:pt x="42832" y="6405"/>
                    <a:pt x="42798" y="6405"/>
                  </a:cubicBezTo>
                  <a:cubicBezTo>
                    <a:pt x="42798" y="6372"/>
                    <a:pt x="42832" y="6339"/>
                    <a:pt x="42798" y="6305"/>
                  </a:cubicBezTo>
                  <a:cubicBezTo>
                    <a:pt x="42631" y="5505"/>
                    <a:pt x="42398" y="4704"/>
                    <a:pt x="42231" y="3870"/>
                  </a:cubicBezTo>
                  <a:cubicBezTo>
                    <a:pt x="42231" y="3683"/>
                    <a:pt x="42056" y="3467"/>
                    <a:pt x="41870" y="3467"/>
                  </a:cubicBezTo>
                  <a:cubicBezTo>
                    <a:pt x="41857" y="3467"/>
                    <a:pt x="41844" y="3468"/>
                    <a:pt x="41831" y="3470"/>
                  </a:cubicBezTo>
                  <a:cubicBezTo>
                    <a:pt x="41864" y="3437"/>
                    <a:pt x="41898" y="3370"/>
                    <a:pt x="41931" y="3337"/>
                  </a:cubicBezTo>
                  <a:cubicBezTo>
                    <a:pt x="41957" y="3130"/>
                    <a:pt x="41802" y="3003"/>
                    <a:pt x="41638" y="3003"/>
                  </a:cubicBezTo>
                  <a:cubicBezTo>
                    <a:pt x="41591" y="3003"/>
                    <a:pt x="41542" y="3014"/>
                    <a:pt x="41497" y="3036"/>
                  </a:cubicBezTo>
                  <a:cubicBezTo>
                    <a:pt x="41531" y="2870"/>
                    <a:pt x="41597" y="2703"/>
                    <a:pt x="41631" y="2569"/>
                  </a:cubicBezTo>
                  <a:cubicBezTo>
                    <a:pt x="41659" y="2574"/>
                    <a:pt x="41686" y="2577"/>
                    <a:pt x="41712" y="2577"/>
                  </a:cubicBezTo>
                  <a:cubicBezTo>
                    <a:pt x="42192" y="2577"/>
                    <a:pt x="42138" y="1717"/>
                    <a:pt x="42265" y="1368"/>
                  </a:cubicBezTo>
                  <a:cubicBezTo>
                    <a:pt x="42265" y="968"/>
                    <a:pt x="42732" y="168"/>
                    <a:pt x="42198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4371;p53">
              <a:extLst>
                <a:ext uri="{FF2B5EF4-FFF2-40B4-BE49-F238E27FC236}">
                  <a16:creationId xmlns:a16="http://schemas.microsoft.com/office/drawing/2014/main" id="{27B8490B-E286-A1D3-7A14-772134C7E85C}"/>
                </a:ext>
              </a:extLst>
            </p:cNvPr>
            <p:cNvSpPr/>
            <p:nvPr/>
          </p:nvSpPr>
          <p:spPr>
            <a:xfrm>
              <a:off x="5031275" y="457205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267" y="0"/>
                  </a:moveTo>
                  <a:cubicBezTo>
                    <a:pt x="133" y="0"/>
                    <a:pt x="0" y="134"/>
                    <a:pt x="0" y="301"/>
                  </a:cubicBezTo>
                  <a:cubicBezTo>
                    <a:pt x="0" y="422"/>
                    <a:pt x="111" y="572"/>
                    <a:pt x="257" y="572"/>
                  </a:cubicBezTo>
                  <a:cubicBezTo>
                    <a:pt x="271" y="572"/>
                    <a:pt x="286" y="570"/>
                    <a:pt x="300" y="568"/>
                  </a:cubicBezTo>
                  <a:cubicBezTo>
                    <a:pt x="434" y="568"/>
                    <a:pt x="567" y="467"/>
                    <a:pt x="567" y="301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4372;p53">
              <a:extLst>
                <a:ext uri="{FF2B5EF4-FFF2-40B4-BE49-F238E27FC236}">
                  <a16:creationId xmlns:a16="http://schemas.microsoft.com/office/drawing/2014/main" id="{EF4F635F-E953-57AD-2792-8D06AC2C3ACF}"/>
                </a:ext>
              </a:extLst>
            </p:cNvPr>
            <p:cNvSpPr/>
            <p:nvPr/>
          </p:nvSpPr>
          <p:spPr>
            <a:xfrm>
              <a:off x="5051275" y="457705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568"/>
                    <a:pt x="568" y="468"/>
                    <a:pt x="568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4373;p53">
              <a:extLst>
                <a:ext uri="{FF2B5EF4-FFF2-40B4-BE49-F238E27FC236}">
                  <a16:creationId xmlns:a16="http://schemas.microsoft.com/office/drawing/2014/main" id="{1DC3D243-6A45-1BE0-B901-53300FD8BB61}"/>
                </a:ext>
              </a:extLst>
            </p:cNvPr>
            <p:cNvSpPr/>
            <p:nvPr/>
          </p:nvSpPr>
          <p:spPr>
            <a:xfrm>
              <a:off x="5044600" y="4557050"/>
              <a:ext cx="15050" cy="14300"/>
            </a:xfrm>
            <a:custGeom>
              <a:avLst/>
              <a:gdLst/>
              <a:ahLst/>
              <a:cxnLst/>
              <a:rect l="l" t="t" r="r" b="b"/>
              <a:pathLst>
                <a:path w="602" h="572" extrusionOk="0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422"/>
                    <a:pt x="112" y="571"/>
                    <a:pt x="258" y="571"/>
                  </a:cubicBezTo>
                  <a:cubicBezTo>
                    <a:pt x="272" y="571"/>
                    <a:pt x="286" y="570"/>
                    <a:pt x="301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601" y="133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4374;p53">
              <a:extLst>
                <a:ext uri="{FF2B5EF4-FFF2-40B4-BE49-F238E27FC236}">
                  <a16:creationId xmlns:a16="http://schemas.microsoft.com/office/drawing/2014/main" id="{25853369-F938-E38A-DEF2-F9DF2AB8B6D1}"/>
                </a:ext>
              </a:extLst>
            </p:cNvPr>
            <p:cNvSpPr/>
            <p:nvPr/>
          </p:nvSpPr>
          <p:spPr>
            <a:xfrm>
              <a:off x="5075450" y="4227625"/>
              <a:ext cx="14225" cy="15050"/>
            </a:xfrm>
            <a:custGeom>
              <a:avLst/>
              <a:gdLst/>
              <a:ahLst/>
              <a:cxnLst/>
              <a:rect l="l" t="t" r="r" b="b"/>
              <a:pathLst>
                <a:path w="569" h="602" extrusionOk="0">
                  <a:moveTo>
                    <a:pt x="268" y="1"/>
                  </a:moveTo>
                  <a:cubicBezTo>
                    <a:pt x="101" y="34"/>
                    <a:pt x="1" y="134"/>
                    <a:pt x="1" y="301"/>
                  </a:cubicBezTo>
                  <a:cubicBezTo>
                    <a:pt x="1" y="468"/>
                    <a:pt x="134" y="601"/>
                    <a:pt x="268" y="601"/>
                  </a:cubicBezTo>
                  <a:cubicBezTo>
                    <a:pt x="435" y="601"/>
                    <a:pt x="568" y="468"/>
                    <a:pt x="568" y="301"/>
                  </a:cubicBezTo>
                  <a:cubicBezTo>
                    <a:pt x="568" y="134"/>
                    <a:pt x="43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4375;p53">
              <a:extLst>
                <a:ext uri="{FF2B5EF4-FFF2-40B4-BE49-F238E27FC236}">
                  <a16:creationId xmlns:a16="http://schemas.microsoft.com/office/drawing/2014/main" id="{1614B523-4B05-FC95-D0CD-85EA0480A3C7}"/>
                </a:ext>
              </a:extLst>
            </p:cNvPr>
            <p:cNvSpPr/>
            <p:nvPr/>
          </p:nvSpPr>
          <p:spPr>
            <a:xfrm>
              <a:off x="5282275" y="444862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34" y="401"/>
                    <a:pt x="601" y="267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4376;p53">
              <a:extLst>
                <a:ext uri="{FF2B5EF4-FFF2-40B4-BE49-F238E27FC236}">
                  <a16:creationId xmlns:a16="http://schemas.microsoft.com/office/drawing/2014/main" id="{4396ED5C-619E-F27B-D07D-7772C7C23AF1}"/>
                </a:ext>
              </a:extLst>
            </p:cNvPr>
            <p:cNvSpPr/>
            <p:nvPr/>
          </p:nvSpPr>
          <p:spPr>
            <a:xfrm>
              <a:off x="5279775" y="44311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1" y="0"/>
                    <a:pt x="0" y="167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8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4377;p53">
              <a:extLst>
                <a:ext uri="{FF2B5EF4-FFF2-40B4-BE49-F238E27FC236}">
                  <a16:creationId xmlns:a16="http://schemas.microsoft.com/office/drawing/2014/main" id="{53E95680-EC9D-E981-0BE8-63BAF26FD10E}"/>
                </a:ext>
              </a:extLst>
            </p:cNvPr>
            <p:cNvSpPr/>
            <p:nvPr/>
          </p:nvSpPr>
          <p:spPr>
            <a:xfrm>
              <a:off x="5577475" y="4035000"/>
              <a:ext cx="15875" cy="15025"/>
            </a:xfrm>
            <a:custGeom>
              <a:avLst/>
              <a:gdLst/>
              <a:ahLst/>
              <a:cxnLst/>
              <a:rect l="l" t="t" r="r" b="b"/>
              <a:pathLst>
                <a:path w="635" h="601" extrusionOk="0">
                  <a:moveTo>
                    <a:pt x="301" y="0"/>
                  </a:moveTo>
                  <a:cubicBezTo>
                    <a:pt x="134" y="0"/>
                    <a:pt x="1" y="167"/>
                    <a:pt x="34" y="301"/>
                  </a:cubicBezTo>
                  <a:cubicBezTo>
                    <a:pt x="34" y="467"/>
                    <a:pt x="168" y="601"/>
                    <a:pt x="335" y="601"/>
                  </a:cubicBezTo>
                  <a:cubicBezTo>
                    <a:pt x="501" y="567"/>
                    <a:pt x="635" y="434"/>
                    <a:pt x="601" y="267"/>
                  </a:cubicBezTo>
                  <a:cubicBezTo>
                    <a:pt x="601" y="100"/>
                    <a:pt x="46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4378;p53">
              <a:extLst>
                <a:ext uri="{FF2B5EF4-FFF2-40B4-BE49-F238E27FC236}">
                  <a16:creationId xmlns:a16="http://schemas.microsoft.com/office/drawing/2014/main" id="{A8E1F285-E014-A8A1-926D-127EB3E576C2}"/>
                </a:ext>
              </a:extLst>
            </p:cNvPr>
            <p:cNvSpPr/>
            <p:nvPr/>
          </p:nvSpPr>
          <p:spPr>
            <a:xfrm>
              <a:off x="5591675" y="40208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33" y="0"/>
                    <a:pt x="0" y="134"/>
                    <a:pt x="0" y="301"/>
                  </a:cubicBezTo>
                  <a:cubicBezTo>
                    <a:pt x="30" y="450"/>
                    <a:pt x="140" y="573"/>
                    <a:pt x="259" y="573"/>
                  </a:cubicBezTo>
                  <a:cubicBezTo>
                    <a:pt x="272" y="573"/>
                    <a:pt x="286" y="571"/>
                    <a:pt x="300" y="567"/>
                  </a:cubicBezTo>
                  <a:cubicBezTo>
                    <a:pt x="467" y="567"/>
                    <a:pt x="600" y="434"/>
                    <a:pt x="600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4379;p53">
              <a:extLst>
                <a:ext uri="{FF2B5EF4-FFF2-40B4-BE49-F238E27FC236}">
                  <a16:creationId xmlns:a16="http://schemas.microsoft.com/office/drawing/2014/main" id="{12FFAA0C-FE6A-6A79-B06E-709FBD43BA83}"/>
                </a:ext>
              </a:extLst>
            </p:cNvPr>
            <p:cNvSpPr/>
            <p:nvPr/>
          </p:nvSpPr>
          <p:spPr>
            <a:xfrm>
              <a:off x="5595000" y="40391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1" y="0"/>
                    <a:pt x="0" y="134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8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4380;p53">
              <a:extLst>
                <a:ext uri="{FF2B5EF4-FFF2-40B4-BE49-F238E27FC236}">
                  <a16:creationId xmlns:a16="http://schemas.microsoft.com/office/drawing/2014/main" id="{8F51A56A-D4CD-6646-9DC9-BB80534E2B66}"/>
                </a:ext>
              </a:extLst>
            </p:cNvPr>
            <p:cNvSpPr/>
            <p:nvPr/>
          </p:nvSpPr>
          <p:spPr>
            <a:xfrm>
              <a:off x="5485750" y="437190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34"/>
                    <a:pt x="1" y="167"/>
                    <a:pt x="34" y="334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501" y="601"/>
                    <a:pt x="601" y="434"/>
                    <a:pt x="601" y="268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4381;p53">
              <a:extLst>
                <a:ext uri="{FF2B5EF4-FFF2-40B4-BE49-F238E27FC236}">
                  <a16:creationId xmlns:a16="http://schemas.microsoft.com/office/drawing/2014/main" id="{464272A7-29F8-2B3F-A3CC-0AFED4F87942}"/>
                </a:ext>
              </a:extLst>
            </p:cNvPr>
            <p:cNvSpPr/>
            <p:nvPr/>
          </p:nvSpPr>
          <p:spPr>
            <a:xfrm>
              <a:off x="5627525" y="47205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00" y="0"/>
                    <a:pt x="0" y="167"/>
                    <a:pt x="0" y="300"/>
                  </a:cubicBezTo>
                  <a:cubicBezTo>
                    <a:pt x="0" y="450"/>
                    <a:pt x="134" y="572"/>
                    <a:pt x="258" y="572"/>
                  </a:cubicBezTo>
                  <a:cubicBezTo>
                    <a:pt x="272" y="572"/>
                    <a:pt x="287" y="571"/>
                    <a:pt x="301" y="567"/>
                  </a:cubicBezTo>
                  <a:cubicBezTo>
                    <a:pt x="467" y="567"/>
                    <a:pt x="601" y="434"/>
                    <a:pt x="567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4382;p53">
              <a:extLst>
                <a:ext uri="{FF2B5EF4-FFF2-40B4-BE49-F238E27FC236}">
                  <a16:creationId xmlns:a16="http://schemas.microsoft.com/office/drawing/2014/main" id="{D4C57F5D-DB1B-DEC5-5848-CAEBBB317E58}"/>
                </a:ext>
              </a:extLst>
            </p:cNvPr>
            <p:cNvSpPr/>
            <p:nvPr/>
          </p:nvSpPr>
          <p:spPr>
            <a:xfrm>
              <a:off x="5646700" y="47196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7" y="1"/>
                  </a:moveTo>
                  <a:cubicBezTo>
                    <a:pt x="134" y="1"/>
                    <a:pt x="1" y="167"/>
                    <a:pt x="1" y="301"/>
                  </a:cubicBezTo>
                  <a:cubicBezTo>
                    <a:pt x="34" y="468"/>
                    <a:pt x="167" y="601"/>
                    <a:pt x="301" y="601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4383;p53">
              <a:extLst>
                <a:ext uri="{FF2B5EF4-FFF2-40B4-BE49-F238E27FC236}">
                  <a16:creationId xmlns:a16="http://schemas.microsoft.com/office/drawing/2014/main" id="{7E29FEB4-6F2F-E3E5-4E1A-D42B0F5F8081}"/>
                </a:ext>
              </a:extLst>
            </p:cNvPr>
            <p:cNvSpPr/>
            <p:nvPr/>
          </p:nvSpPr>
          <p:spPr>
            <a:xfrm>
              <a:off x="5634200" y="47045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8" y="0"/>
                  </a:moveTo>
                  <a:cubicBezTo>
                    <a:pt x="302" y="0"/>
                    <a:pt x="285" y="2"/>
                    <a:pt x="267" y="5"/>
                  </a:cubicBezTo>
                  <a:cubicBezTo>
                    <a:pt x="134" y="5"/>
                    <a:pt x="0" y="139"/>
                    <a:pt x="0" y="305"/>
                  </a:cubicBezTo>
                  <a:cubicBezTo>
                    <a:pt x="34" y="472"/>
                    <a:pt x="167" y="572"/>
                    <a:pt x="300" y="572"/>
                  </a:cubicBezTo>
                  <a:cubicBezTo>
                    <a:pt x="467" y="572"/>
                    <a:pt x="601" y="406"/>
                    <a:pt x="601" y="272"/>
                  </a:cubicBezTo>
                  <a:cubicBezTo>
                    <a:pt x="571" y="123"/>
                    <a:pt x="46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4384;p53">
              <a:extLst>
                <a:ext uri="{FF2B5EF4-FFF2-40B4-BE49-F238E27FC236}">
                  <a16:creationId xmlns:a16="http://schemas.microsoft.com/office/drawing/2014/main" id="{4E108B41-47E7-47E6-6336-E67019045024}"/>
                </a:ext>
              </a:extLst>
            </p:cNvPr>
            <p:cNvSpPr/>
            <p:nvPr/>
          </p:nvSpPr>
          <p:spPr>
            <a:xfrm>
              <a:off x="5710925" y="4270175"/>
              <a:ext cx="15850" cy="14325"/>
            </a:xfrm>
            <a:custGeom>
              <a:avLst/>
              <a:gdLst/>
              <a:ahLst/>
              <a:cxnLst/>
              <a:rect l="l" t="t" r="r" b="b"/>
              <a:pathLst>
                <a:path w="634" h="573" extrusionOk="0">
                  <a:moveTo>
                    <a:pt x="300" y="0"/>
                  </a:moveTo>
                  <a:cubicBezTo>
                    <a:pt x="134" y="0"/>
                    <a:pt x="0" y="167"/>
                    <a:pt x="33" y="300"/>
                  </a:cubicBezTo>
                  <a:cubicBezTo>
                    <a:pt x="33" y="450"/>
                    <a:pt x="141" y="572"/>
                    <a:pt x="283" y="572"/>
                  </a:cubicBezTo>
                  <a:cubicBezTo>
                    <a:pt x="299" y="572"/>
                    <a:pt x="316" y="571"/>
                    <a:pt x="334" y="567"/>
                  </a:cubicBezTo>
                  <a:cubicBezTo>
                    <a:pt x="500" y="567"/>
                    <a:pt x="634" y="434"/>
                    <a:pt x="601" y="267"/>
                  </a:cubicBezTo>
                  <a:cubicBezTo>
                    <a:pt x="601" y="100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4385;p53">
              <a:extLst>
                <a:ext uri="{FF2B5EF4-FFF2-40B4-BE49-F238E27FC236}">
                  <a16:creationId xmlns:a16="http://schemas.microsoft.com/office/drawing/2014/main" id="{84057FED-70FD-222F-B188-354C4ADC38A1}"/>
                </a:ext>
              </a:extLst>
            </p:cNvPr>
            <p:cNvSpPr/>
            <p:nvPr/>
          </p:nvSpPr>
          <p:spPr>
            <a:xfrm>
              <a:off x="5718425" y="42468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34" y="0"/>
                    <a:pt x="0" y="167"/>
                    <a:pt x="0" y="300"/>
                  </a:cubicBezTo>
                  <a:cubicBezTo>
                    <a:pt x="34" y="467"/>
                    <a:pt x="167" y="601"/>
                    <a:pt x="301" y="601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4386;p53">
              <a:extLst>
                <a:ext uri="{FF2B5EF4-FFF2-40B4-BE49-F238E27FC236}">
                  <a16:creationId xmlns:a16="http://schemas.microsoft.com/office/drawing/2014/main" id="{11D7D7F9-30EA-EC6B-D283-342E7A8FB588}"/>
                </a:ext>
              </a:extLst>
            </p:cNvPr>
            <p:cNvSpPr/>
            <p:nvPr/>
          </p:nvSpPr>
          <p:spPr>
            <a:xfrm>
              <a:off x="5901050" y="40233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01" y="34"/>
                    <a:pt x="1" y="167"/>
                    <a:pt x="1" y="334"/>
                  </a:cubicBezTo>
                  <a:cubicBezTo>
                    <a:pt x="1" y="467"/>
                    <a:pt x="167" y="601"/>
                    <a:pt x="301" y="601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4387;p53">
              <a:extLst>
                <a:ext uri="{FF2B5EF4-FFF2-40B4-BE49-F238E27FC236}">
                  <a16:creationId xmlns:a16="http://schemas.microsoft.com/office/drawing/2014/main" id="{276426A3-53C7-3098-A4F9-9F90019191AE}"/>
                </a:ext>
              </a:extLst>
            </p:cNvPr>
            <p:cNvSpPr/>
            <p:nvPr/>
          </p:nvSpPr>
          <p:spPr>
            <a:xfrm>
              <a:off x="6028650" y="4593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68"/>
                    <a:pt x="0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467" y="568"/>
                    <a:pt x="601" y="434"/>
                    <a:pt x="601" y="268"/>
                  </a:cubicBezTo>
                  <a:cubicBezTo>
                    <a:pt x="567" y="101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4388;p53">
              <a:extLst>
                <a:ext uri="{FF2B5EF4-FFF2-40B4-BE49-F238E27FC236}">
                  <a16:creationId xmlns:a16="http://schemas.microsoft.com/office/drawing/2014/main" id="{5F9BB6FA-0457-AEA7-5B41-979C01367FAB}"/>
                </a:ext>
              </a:extLst>
            </p:cNvPr>
            <p:cNvSpPr/>
            <p:nvPr/>
          </p:nvSpPr>
          <p:spPr>
            <a:xfrm>
              <a:off x="6047825" y="4585400"/>
              <a:ext cx="15875" cy="14325"/>
            </a:xfrm>
            <a:custGeom>
              <a:avLst/>
              <a:gdLst/>
              <a:ahLst/>
              <a:cxnLst/>
              <a:rect l="l" t="t" r="r" b="b"/>
              <a:pathLst>
                <a:path w="635" h="573" extrusionOk="0">
                  <a:moveTo>
                    <a:pt x="301" y="0"/>
                  </a:moveTo>
                  <a:cubicBezTo>
                    <a:pt x="134" y="0"/>
                    <a:pt x="0" y="167"/>
                    <a:pt x="34" y="300"/>
                  </a:cubicBezTo>
                  <a:cubicBezTo>
                    <a:pt x="34" y="450"/>
                    <a:pt x="141" y="572"/>
                    <a:pt x="283" y="572"/>
                  </a:cubicBezTo>
                  <a:cubicBezTo>
                    <a:pt x="300" y="572"/>
                    <a:pt x="317" y="571"/>
                    <a:pt x="334" y="567"/>
                  </a:cubicBezTo>
                  <a:cubicBezTo>
                    <a:pt x="501" y="567"/>
                    <a:pt x="634" y="434"/>
                    <a:pt x="601" y="267"/>
                  </a:cubicBezTo>
                  <a:cubicBezTo>
                    <a:pt x="601" y="100"/>
                    <a:pt x="46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4389;p53">
              <a:extLst>
                <a:ext uri="{FF2B5EF4-FFF2-40B4-BE49-F238E27FC236}">
                  <a16:creationId xmlns:a16="http://schemas.microsoft.com/office/drawing/2014/main" id="{EFAE60B0-6957-78DE-CC00-461D2D3023B8}"/>
                </a:ext>
              </a:extLst>
            </p:cNvPr>
            <p:cNvSpPr/>
            <p:nvPr/>
          </p:nvSpPr>
          <p:spPr>
            <a:xfrm>
              <a:off x="6051150" y="415412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19" y="0"/>
                  </a:moveTo>
                  <a:cubicBezTo>
                    <a:pt x="302" y="0"/>
                    <a:pt x="285" y="2"/>
                    <a:pt x="268" y="5"/>
                  </a:cubicBezTo>
                  <a:cubicBezTo>
                    <a:pt x="101" y="5"/>
                    <a:pt x="1" y="139"/>
                    <a:pt x="1" y="306"/>
                  </a:cubicBezTo>
                  <a:cubicBezTo>
                    <a:pt x="1" y="472"/>
                    <a:pt x="168" y="573"/>
                    <a:pt x="301" y="573"/>
                  </a:cubicBezTo>
                  <a:cubicBezTo>
                    <a:pt x="468" y="573"/>
                    <a:pt x="601" y="406"/>
                    <a:pt x="568" y="272"/>
                  </a:cubicBezTo>
                  <a:cubicBezTo>
                    <a:pt x="568" y="123"/>
                    <a:pt x="46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4390;p53">
              <a:extLst>
                <a:ext uri="{FF2B5EF4-FFF2-40B4-BE49-F238E27FC236}">
                  <a16:creationId xmlns:a16="http://schemas.microsoft.com/office/drawing/2014/main" id="{0EE6489B-5CDF-967F-E909-A64C52D4EA1C}"/>
                </a:ext>
              </a:extLst>
            </p:cNvPr>
            <p:cNvSpPr/>
            <p:nvPr/>
          </p:nvSpPr>
          <p:spPr>
            <a:xfrm>
              <a:off x="6046150" y="4134225"/>
              <a:ext cx="15875" cy="14350"/>
            </a:xfrm>
            <a:custGeom>
              <a:avLst/>
              <a:gdLst/>
              <a:ahLst/>
              <a:cxnLst/>
              <a:rect l="l" t="t" r="r" b="b"/>
              <a:pathLst>
                <a:path w="635" h="574" extrusionOk="0">
                  <a:moveTo>
                    <a:pt x="301" y="1"/>
                  </a:moveTo>
                  <a:cubicBezTo>
                    <a:pt x="134" y="1"/>
                    <a:pt x="1" y="168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501" y="568"/>
                    <a:pt x="635" y="435"/>
                    <a:pt x="601" y="268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4391;p53">
              <a:extLst>
                <a:ext uri="{FF2B5EF4-FFF2-40B4-BE49-F238E27FC236}">
                  <a16:creationId xmlns:a16="http://schemas.microsoft.com/office/drawing/2014/main" id="{34DDEE7B-C361-D8B8-365F-7BAE871121D4}"/>
                </a:ext>
              </a:extLst>
            </p:cNvPr>
            <p:cNvSpPr/>
            <p:nvPr/>
          </p:nvSpPr>
          <p:spPr>
            <a:xfrm>
              <a:off x="6005300" y="37588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18" y="0"/>
                  </a:moveTo>
                  <a:cubicBezTo>
                    <a:pt x="302" y="0"/>
                    <a:pt x="284" y="2"/>
                    <a:pt x="267" y="5"/>
                  </a:cubicBezTo>
                  <a:cubicBezTo>
                    <a:pt x="134" y="5"/>
                    <a:pt x="0" y="139"/>
                    <a:pt x="0" y="305"/>
                  </a:cubicBezTo>
                  <a:cubicBezTo>
                    <a:pt x="34" y="472"/>
                    <a:pt x="167" y="572"/>
                    <a:pt x="300" y="572"/>
                  </a:cubicBezTo>
                  <a:cubicBezTo>
                    <a:pt x="467" y="572"/>
                    <a:pt x="601" y="405"/>
                    <a:pt x="601" y="272"/>
                  </a:cubicBezTo>
                  <a:cubicBezTo>
                    <a:pt x="571" y="123"/>
                    <a:pt x="461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4392;p53">
              <a:extLst>
                <a:ext uri="{FF2B5EF4-FFF2-40B4-BE49-F238E27FC236}">
                  <a16:creationId xmlns:a16="http://schemas.microsoft.com/office/drawing/2014/main" id="{09959C8F-EAD6-447E-9D13-1CC38984353C}"/>
                </a:ext>
              </a:extLst>
            </p:cNvPr>
            <p:cNvSpPr/>
            <p:nvPr/>
          </p:nvSpPr>
          <p:spPr>
            <a:xfrm>
              <a:off x="5150525" y="2289575"/>
              <a:ext cx="366950" cy="200175"/>
            </a:xfrm>
            <a:custGeom>
              <a:avLst/>
              <a:gdLst/>
              <a:ahLst/>
              <a:cxnLst/>
              <a:rect l="l" t="t" r="r" b="b"/>
              <a:pathLst>
                <a:path w="14678" h="8007" extrusionOk="0">
                  <a:moveTo>
                    <a:pt x="14611" y="1"/>
                  </a:moveTo>
                  <a:cubicBezTo>
                    <a:pt x="14611" y="67"/>
                    <a:pt x="14577" y="101"/>
                    <a:pt x="14577" y="134"/>
                  </a:cubicBezTo>
                  <a:cubicBezTo>
                    <a:pt x="14544" y="268"/>
                    <a:pt x="14510" y="368"/>
                    <a:pt x="14477" y="501"/>
                  </a:cubicBezTo>
                  <a:cubicBezTo>
                    <a:pt x="14377" y="801"/>
                    <a:pt x="14277" y="1102"/>
                    <a:pt x="14177" y="1402"/>
                  </a:cubicBezTo>
                  <a:cubicBezTo>
                    <a:pt x="14110" y="1535"/>
                    <a:pt x="14077" y="1702"/>
                    <a:pt x="14010" y="1869"/>
                  </a:cubicBezTo>
                  <a:cubicBezTo>
                    <a:pt x="13943" y="2036"/>
                    <a:pt x="13877" y="2202"/>
                    <a:pt x="13810" y="2402"/>
                  </a:cubicBezTo>
                  <a:lnTo>
                    <a:pt x="13777" y="2402"/>
                  </a:lnTo>
                  <a:lnTo>
                    <a:pt x="13777" y="2436"/>
                  </a:lnTo>
                  <a:cubicBezTo>
                    <a:pt x="13777" y="2503"/>
                    <a:pt x="13743" y="2569"/>
                    <a:pt x="13710" y="2636"/>
                  </a:cubicBezTo>
                  <a:cubicBezTo>
                    <a:pt x="13643" y="2769"/>
                    <a:pt x="13576" y="2903"/>
                    <a:pt x="13510" y="3036"/>
                  </a:cubicBezTo>
                  <a:cubicBezTo>
                    <a:pt x="13510" y="3070"/>
                    <a:pt x="13476" y="3070"/>
                    <a:pt x="13476" y="3103"/>
                  </a:cubicBezTo>
                  <a:cubicBezTo>
                    <a:pt x="12357" y="5831"/>
                    <a:pt x="9709" y="7403"/>
                    <a:pt x="7027" y="7403"/>
                  </a:cubicBezTo>
                  <a:cubicBezTo>
                    <a:pt x="5314" y="7403"/>
                    <a:pt x="3587" y="6762"/>
                    <a:pt x="2235" y="5371"/>
                  </a:cubicBezTo>
                  <a:cubicBezTo>
                    <a:pt x="2135" y="5305"/>
                    <a:pt x="2102" y="5238"/>
                    <a:pt x="2035" y="5204"/>
                  </a:cubicBezTo>
                  <a:cubicBezTo>
                    <a:pt x="1901" y="5071"/>
                    <a:pt x="1768" y="4971"/>
                    <a:pt x="1668" y="4838"/>
                  </a:cubicBezTo>
                  <a:cubicBezTo>
                    <a:pt x="1468" y="4637"/>
                    <a:pt x="1234" y="4404"/>
                    <a:pt x="1068" y="4170"/>
                  </a:cubicBezTo>
                  <a:cubicBezTo>
                    <a:pt x="967" y="4070"/>
                    <a:pt x="867" y="3937"/>
                    <a:pt x="801" y="3837"/>
                  </a:cubicBezTo>
                  <a:cubicBezTo>
                    <a:pt x="701" y="3703"/>
                    <a:pt x="601" y="3570"/>
                    <a:pt x="500" y="3437"/>
                  </a:cubicBezTo>
                  <a:cubicBezTo>
                    <a:pt x="334" y="3170"/>
                    <a:pt x="167" y="2936"/>
                    <a:pt x="0" y="2703"/>
                  </a:cubicBezTo>
                  <a:lnTo>
                    <a:pt x="0" y="2703"/>
                  </a:lnTo>
                  <a:cubicBezTo>
                    <a:pt x="894" y="5684"/>
                    <a:pt x="3828" y="8007"/>
                    <a:pt x="6939" y="8007"/>
                  </a:cubicBezTo>
                  <a:cubicBezTo>
                    <a:pt x="6961" y="8007"/>
                    <a:pt x="6983" y="8007"/>
                    <a:pt x="7005" y="8006"/>
                  </a:cubicBezTo>
                  <a:lnTo>
                    <a:pt x="7339" y="8006"/>
                  </a:lnTo>
                  <a:cubicBezTo>
                    <a:pt x="11642" y="7740"/>
                    <a:pt x="14677" y="4304"/>
                    <a:pt x="14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4393;p53">
              <a:extLst>
                <a:ext uri="{FF2B5EF4-FFF2-40B4-BE49-F238E27FC236}">
                  <a16:creationId xmlns:a16="http://schemas.microsoft.com/office/drawing/2014/main" id="{C1EA12C5-9E5D-17F0-05AF-3FA10C28E679}"/>
                </a:ext>
              </a:extLst>
            </p:cNvPr>
            <p:cNvSpPr/>
            <p:nvPr/>
          </p:nvSpPr>
          <p:spPr>
            <a:xfrm>
              <a:off x="4963550" y="1261250"/>
              <a:ext cx="57575" cy="58475"/>
            </a:xfrm>
            <a:custGeom>
              <a:avLst/>
              <a:gdLst/>
              <a:ahLst/>
              <a:cxnLst/>
              <a:rect l="l" t="t" r="r" b="b"/>
              <a:pathLst>
                <a:path w="2303" h="2339" extrusionOk="0">
                  <a:moveTo>
                    <a:pt x="1193" y="0"/>
                  </a:moveTo>
                  <a:cubicBezTo>
                    <a:pt x="409" y="0"/>
                    <a:pt x="0" y="1728"/>
                    <a:pt x="808" y="2239"/>
                  </a:cubicBezTo>
                  <a:cubicBezTo>
                    <a:pt x="936" y="2308"/>
                    <a:pt x="1057" y="2338"/>
                    <a:pt x="1169" y="2338"/>
                  </a:cubicBezTo>
                  <a:cubicBezTo>
                    <a:pt x="1935" y="2338"/>
                    <a:pt x="2303" y="920"/>
                    <a:pt x="1808" y="338"/>
                  </a:cubicBezTo>
                  <a:cubicBezTo>
                    <a:pt x="1589" y="99"/>
                    <a:pt x="1380" y="0"/>
                    <a:pt x="1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4394;p53">
              <a:extLst>
                <a:ext uri="{FF2B5EF4-FFF2-40B4-BE49-F238E27FC236}">
                  <a16:creationId xmlns:a16="http://schemas.microsoft.com/office/drawing/2014/main" id="{59409FD2-174C-3845-EEFE-76A539F956D2}"/>
                </a:ext>
              </a:extLst>
            </p:cNvPr>
            <p:cNvSpPr/>
            <p:nvPr/>
          </p:nvSpPr>
          <p:spPr>
            <a:xfrm>
              <a:off x="4958700" y="1157125"/>
              <a:ext cx="77600" cy="32525"/>
            </a:xfrm>
            <a:custGeom>
              <a:avLst/>
              <a:gdLst/>
              <a:ahLst/>
              <a:cxnLst/>
              <a:rect l="l" t="t" r="r" b="b"/>
              <a:pathLst>
                <a:path w="3104" h="1301" extrusionOk="0">
                  <a:moveTo>
                    <a:pt x="1288" y="1"/>
                  </a:moveTo>
                  <a:cubicBezTo>
                    <a:pt x="765" y="1"/>
                    <a:pt x="147" y="128"/>
                    <a:pt x="1" y="400"/>
                  </a:cubicBezTo>
                  <a:cubicBezTo>
                    <a:pt x="134" y="400"/>
                    <a:pt x="234" y="400"/>
                    <a:pt x="368" y="433"/>
                  </a:cubicBezTo>
                  <a:lnTo>
                    <a:pt x="401" y="433"/>
                  </a:lnTo>
                  <a:cubicBezTo>
                    <a:pt x="568" y="433"/>
                    <a:pt x="735" y="433"/>
                    <a:pt x="935" y="467"/>
                  </a:cubicBezTo>
                  <a:cubicBezTo>
                    <a:pt x="1102" y="467"/>
                    <a:pt x="1269" y="500"/>
                    <a:pt x="1435" y="533"/>
                  </a:cubicBezTo>
                  <a:cubicBezTo>
                    <a:pt x="1535" y="533"/>
                    <a:pt x="1602" y="533"/>
                    <a:pt x="1702" y="567"/>
                  </a:cubicBezTo>
                  <a:cubicBezTo>
                    <a:pt x="1836" y="600"/>
                    <a:pt x="1936" y="633"/>
                    <a:pt x="2069" y="700"/>
                  </a:cubicBezTo>
                  <a:lnTo>
                    <a:pt x="2102" y="700"/>
                  </a:lnTo>
                  <a:cubicBezTo>
                    <a:pt x="2203" y="734"/>
                    <a:pt x="2269" y="800"/>
                    <a:pt x="2369" y="834"/>
                  </a:cubicBezTo>
                  <a:lnTo>
                    <a:pt x="2436" y="867"/>
                  </a:lnTo>
                  <a:lnTo>
                    <a:pt x="2469" y="867"/>
                  </a:lnTo>
                  <a:cubicBezTo>
                    <a:pt x="2569" y="934"/>
                    <a:pt x="2670" y="1000"/>
                    <a:pt x="2803" y="1067"/>
                  </a:cubicBezTo>
                  <a:lnTo>
                    <a:pt x="2770" y="1067"/>
                  </a:lnTo>
                  <a:cubicBezTo>
                    <a:pt x="2836" y="1100"/>
                    <a:pt x="2936" y="1167"/>
                    <a:pt x="3003" y="1234"/>
                  </a:cubicBezTo>
                  <a:cubicBezTo>
                    <a:pt x="3036" y="1234"/>
                    <a:pt x="3070" y="1267"/>
                    <a:pt x="3103" y="1301"/>
                  </a:cubicBezTo>
                  <a:cubicBezTo>
                    <a:pt x="3070" y="867"/>
                    <a:pt x="2303" y="233"/>
                    <a:pt x="2002" y="133"/>
                  </a:cubicBezTo>
                  <a:cubicBezTo>
                    <a:pt x="1878" y="46"/>
                    <a:pt x="1600" y="1"/>
                    <a:pt x="1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4395;p53">
              <a:extLst>
                <a:ext uri="{FF2B5EF4-FFF2-40B4-BE49-F238E27FC236}">
                  <a16:creationId xmlns:a16="http://schemas.microsoft.com/office/drawing/2014/main" id="{5E164C3F-C33C-5CC9-9633-1A881F100915}"/>
                </a:ext>
              </a:extLst>
            </p:cNvPr>
            <p:cNvSpPr/>
            <p:nvPr/>
          </p:nvSpPr>
          <p:spPr>
            <a:xfrm>
              <a:off x="5253925" y="1910975"/>
              <a:ext cx="186000" cy="37550"/>
            </a:xfrm>
            <a:custGeom>
              <a:avLst/>
              <a:gdLst/>
              <a:ahLst/>
              <a:cxnLst/>
              <a:rect l="l" t="t" r="r" b="b"/>
              <a:pathLst>
                <a:path w="7440" h="1502" extrusionOk="0">
                  <a:moveTo>
                    <a:pt x="3836" y="1"/>
                  </a:moveTo>
                  <a:cubicBezTo>
                    <a:pt x="3670" y="34"/>
                    <a:pt x="3503" y="67"/>
                    <a:pt x="3336" y="101"/>
                  </a:cubicBezTo>
                  <a:cubicBezTo>
                    <a:pt x="3103" y="134"/>
                    <a:pt x="2902" y="167"/>
                    <a:pt x="2669" y="201"/>
                  </a:cubicBezTo>
                  <a:cubicBezTo>
                    <a:pt x="2235" y="234"/>
                    <a:pt x="1802" y="334"/>
                    <a:pt x="1401" y="434"/>
                  </a:cubicBezTo>
                  <a:cubicBezTo>
                    <a:pt x="1001" y="501"/>
                    <a:pt x="567" y="601"/>
                    <a:pt x="167" y="668"/>
                  </a:cubicBezTo>
                  <a:cubicBezTo>
                    <a:pt x="100" y="701"/>
                    <a:pt x="67" y="701"/>
                    <a:pt x="0" y="701"/>
                  </a:cubicBezTo>
                  <a:cubicBezTo>
                    <a:pt x="311" y="769"/>
                    <a:pt x="627" y="792"/>
                    <a:pt x="944" y="792"/>
                  </a:cubicBezTo>
                  <a:cubicBezTo>
                    <a:pt x="1410" y="792"/>
                    <a:pt x="1879" y="741"/>
                    <a:pt x="2335" y="701"/>
                  </a:cubicBezTo>
                  <a:cubicBezTo>
                    <a:pt x="2826" y="640"/>
                    <a:pt x="3328" y="579"/>
                    <a:pt x="3821" y="579"/>
                  </a:cubicBezTo>
                  <a:cubicBezTo>
                    <a:pt x="4132" y="579"/>
                    <a:pt x="4440" y="603"/>
                    <a:pt x="4737" y="668"/>
                  </a:cubicBezTo>
                  <a:cubicBezTo>
                    <a:pt x="5604" y="901"/>
                    <a:pt x="6372" y="1502"/>
                    <a:pt x="7306" y="1502"/>
                  </a:cubicBezTo>
                  <a:lnTo>
                    <a:pt x="7439" y="1502"/>
                  </a:lnTo>
                  <a:cubicBezTo>
                    <a:pt x="7372" y="1468"/>
                    <a:pt x="7306" y="1435"/>
                    <a:pt x="7239" y="1435"/>
                  </a:cubicBezTo>
                  <a:cubicBezTo>
                    <a:pt x="7072" y="1335"/>
                    <a:pt x="6905" y="1235"/>
                    <a:pt x="6739" y="1135"/>
                  </a:cubicBezTo>
                  <a:cubicBezTo>
                    <a:pt x="6505" y="1001"/>
                    <a:pt x="6305" y="834"/>
                    <a:pt x="6105" y="634"/>
                  </a:cubicBezTo>
                  <a:cubicBezTo>
                    <a:pt x="6071" y="601"/>
                    <a:pt x="6005" y="568"/>
                    <a:pt x="5971" y="501"/>
                  </a:cubicBezTo>
                  <a:cubicBezTo>
                    <a:pt x="5571" y="334"/>
                    <a:pt x="5171" y="134"/>
                    <a:pt x="4704" y="67"/>
                  </a:cubicBezTo>
                  <a:cubicBezTo>
                    <a:pt x="4470" y="1"/>
                    <a:pt x="4203" y="1"/>
                    <a:pt x="39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4396;p53">
              <a:extLst>
                <a:ext uri="{FF2B5EF4-FFF2-40B4-BE49-F238E27FC236}">
                  <a16:creationId xmlns:a16="http://schemas.microsoft.com/office/drawing/2014/main" id="{62074AE9-AB49-FAC6-2B32-88047E9F1352}"/>
                </a:ext>
              </a:extLst>
            </p:cNvPr>
            <p:cNvSpPr/>
            <p:nvPr/>
          </p:nvSpPr>
          <p:spPr>
            <a:xfrm>
              <a:off x="5494925" y="1880125"/>
              <a:ext cx="155150" cy="50900"/>
            </a:xfrm>
            <a:custGeom>
              <a:avLst/>
              <a:gdLst/>
              <a:ahLst/>
              <a:cxnLst/>
              <a:rect l="l" t="t" r="r" b="b"/>
              <a:pathLst>
                <a:path w="6206" h="2036" extrusionOk="0">
                  <a:moveTo>
                    <a:pt x="5138" y="0"/>
                  </a:moveTo>
                  <a:cubicBezTo>
                    <a:pt x="4971" y="0"/>
                    <a:pt x="4837" y="34"/>
                    <a:pt x="4671" y="34"/>
                  </a:cubicBezTo>
                  <a:cubicBezTo>
                    <a:pt x="4504" y="34"/>
                    <a:pt x="4304" y="67"/>
                    <a:pt x="4137" y="67"/>
                  </a:cubicBezTo>
                  <a:lnTo>
                    <a:pt x="3970" y="67"/>
                  </a:lnTo>
                  <a:cubicBezTo>
                    <a:pt x="3270" y="167"/>
                    <a:pt x="2602" y="301"/>
                    <a:pt x="1902" y="467"/>
                  </a:cubicBezTo>
                  <a:cubicBezTo>
                    <a:pt x="1635" y="534"/>
                    <a:pt x="1368" y="701"/>
                    <a:pt x="1101" y="868"/>
                  </a:cubicBezTo>
                  <a:cubicBezTo>
                    <a:pt x="1001" y="968"/>
                    <a:pt x="901" y="1068"/>
                    <a:pt x="801" y="1168"/>
                  </a:cubicBezTo>
                  <a:cubicBezTo>
                    <a:pt x="634" y="1335"/>
                    <a:pt x="434" y="1535"/>
                    <a:pt x="267" y="1702"/>
                  </a:cubicBezTo>
                  <a:cubicBezTo>
                    <a:pt x="167" y="1802"/>
                    <a:pt x="101" y="1902"/>
                    <a:pt x="34" y="2002"/>
                  </a:cubicBezTo>
                  <a:lnTo>
                    <a:pt x="1" y="2035"/>
                  </a:lnTo>
                  <a:lnTo>
                    <a:pt x="34" y="2035"/>
                  </a:lnTo>
                  <a:cubicBezTo>
                    <a:pt x="468" y="2002"/>
                    <a:pt x="868" y="1635"/>
                    <a:pt x="1268" y="1435"/>
                  </a:cubicBezTo>
                  <a:cubicBezTo>
                    <a:pt x="1335" y="1368"/>
                    <a:pt x="1435" y="1301"/>
                    <a:pt x="1502" y="1235"/>
                  </a:cubicBezTo>
                  <a:cubicBezTo>
                    <a:pt x="1735" y="1101"/>
                    <a:pt x="1935" y="1001"/>
                    <a:pt x="2202" y="901"/>
                  </a:cubicBezTo>
                  <a:cubicBezTo>
                    <a:pt x="2369" y="834"/>
                    <a:pt x="2569" y="801"/>
                    <a:pt x="2769" y="768"/>
                  </a:cubicBezTo>
                  <a:cubicBezTo>
                    <a:pt x="3036" y="701"/>
                    <a:pt x="3303" y="667"/>
                    <a:pt x="3536" y="634"/>
                  </a:cubicBezTo>
                  <a:lnTo>
                    <a:pt x="3503" y="634"/>
                  </a:lnTo>
                  <a:cubicBezTo>
                    <a:pt x="3737" y="601"/>
                    <a:pt x="3937" y="534"/>
                    <a:pt x="4170" y="467"/>
                  </a:cubicBezTo>
                  <a:cubicBezTo>
                    <a:pt x="4437" y="401"/>
                    <a:pt x="4671" y="367"/>
                    <a:pt x="4937" y="301"/>
                  </a:cubicBezTo>
                  <a:cubicBezTo>
                    <a:pt x="5171" y="267"/>
                    <a:pt x="5404" y="200"/>
                    <a:pt x="5671" y="167"/>
                  </a:cubicBezTo>
                  <a:cubicBezTo>
                    <a:pt x="5838" y="100"/>
                    <a:pt x="6038" y="67"/>
                    <a:pt x="6205" y="34"/>
                  </a:cubicBezTo>
                  <a:lnTo>
                    <a:pt x="5972" y="34"/>
                  </a:lnTo>
                  <a:cubicBezTo>
                    <a:pt x="5705" y="0"/>
                    <a:pt x="5404" y="0"/>
                    <a:pt x="5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4397;p53">
              <a:extLst>
                <a:ext uri="{FF2B5EF4-FFF2-40B4-BE49-F238E27FC236}">
                  <a16:creationId xmlns:a16="http://schemas.microsoft.com/office/drawing/2014/main" id="{FCD340BC-132F-AEB0-5DAF-8A6B2F146A34}"/>
                </a:ext>
              </a:extLst>
            </p:cNvPr>
            <p:cNvSpPr/>
            <p:nvPr/>
          </p:nvSpPr>
          <p:spPr>
            <a:xfrm>
              <a:off x="5559975" y="2955050"/>
              <a:ext cx="36725" cy="62575"/>
            </a:xfrm>
            <a:custGeom>
              <a:avLst/>
              <a:gdLst/>
              <a:ahLst/>
              <a:cxnLst/>
              <a:rect l="l" t="t" r="r" b="b"/>
              <a:pathLst>
                <a:path w="1469" h="2503" extrusionOk="0">
                  <a:moveTo>
                    <a:pt x="1468" y="1"/>
                  </a:moveTo>
                  <a:lnTo>
                    <a:pt x="1468" y="1"/>
                  </a:lnTo>
                  <a:cubicBezTo>
                    <a:pt x="1268" y="68"/>
                    <a:pt x="1068" y="234"/>
                    <a:pt x="934" y="368"/>
                  </a:cubicBezTo>
                  <a:cubicBezTo>
                    <a:pt x="401" y="901"/>
                    <a:pt x="0" y="1669"/>
                    <a:pt x="301" y="2469"/>
                  </a:cubicBezTo>
                  <a:cubicBezTo>
                    <a:pt x="301" y="2469"/>
                    <a:pt x="301" y="2469"/>
                    <a:pt x="301" y="2503"/>
                  </a:cubicBezTo>
                  <a:cubicBezTo>
                    <a:pt x="334" y="2469"/>
                    <a:pt x="334" y="2436"/>
                    <a:pt x="367" y="2369"/>
                  </a:cubicBezTo>
                  <a:cubicBezTo>
                    <a:pt x="434" y="2169"/>
                    <a:pt x="534" y="1969"/>
                    <a:pt x="634" y="1769"/>
                  </a:cubicBezTo>
                  <a:cubicBezTo>
                    <a:pt x="701" y="1569"/>
                    <a:pt x="801" y="1402"/>
                    <a:pt x="868" y="1202"/>
                  </a:cubicBezTo>
                  <a:cubicBezTo>
                    <a:pt x="934" y="1068"/>
                    <a:pt x="1035" y="901"/>
                    <a:pt x="1101" y="768"/>
                  </a:cubicBezTo>
                  <a:cubicBezTo>
                    <a:pt x="1201" y="635"/>
                    <a:pt x="1268" y="468"/>
                    <a:pt x="1335" y="301"/>
                  </a:cubicBezTo>
                  <a:cubicBezTo>
                    <a:pt x="1368" y="201"/>
                    <a:pt x="1435" y="101"/>
                    <a:pt x="1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4398;p53">
              <a:extLst>
                <a:ext uri="{FF2B5EF4-FFF2-40B4-BE49-F238E27FC236}">
                  <a16:creationId xmlns:a16="http://schemas.microsoft.com/office/drawing/2014/main" id="{8BB1A982-9E78-3076-819F-8BC2C61E9BF0}"/>
                </a:ext>
              </a:extLst>
            </p:cNvPr>
            <p:cNvSpPr/>
            <p:nvPr/>
          </p:nvSpPr>
          <p:spPr>
            <a:xfrm>
              <a:off x="5193050" y="1046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4399;p53">
              <a:extLst>
                <a:ext uri="{FF2B5EF4-FFF2-40B4-BE49-F238E27FC236}">
                  <a16:creationId xmlns:a16="http://schemas.microsoft.com/office/drawing/2014/main" id="{F7DA867C-9202-8696-BE32-6C680C5807AF}"/>
                </a:ext>
              </a:extLst>
            </p:cNvPr>
            <p:cNvSpPr/>
            <p:nvPr/>
          </p:nvSpPr>
          <p:spPr>
            <a:xfrm>
              <a:off x="5193050" y="104535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34"/>
                  </a:moveTo>
                  <a:lnTo>
                    <a:pt x="0" y="34"/>
                  </a:lnTo>
                  <a:lnTo>
                    <a:pt x="0" y="34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4400;p53">
              <a:extLst>
                <a:ext uri="{FF2B5EF4-FFF2-40B4-BE49-F238E27FC236}">
                  <a16:creationId xmlns:a16="http://schemas.microsoft.com/office/drawing/2014/main" id="{EE105801-CE1A-3A71-7F52-4933B0E0DF7D}"/>
                </a:ext>
              </a:extLst>
            </p:cNvPr>
            <p:cNvSpPr/>
            <p:nvPr/>
          </p:nvSpPr>
          <p:spPr>
            <a:xfrm>
              <a:off x="5193050" y="1046200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0"/>
                  </a:moveTo>
                  <a:cubicBezTo>
                    <a:pt x="34" y="0"/>
                    <a:pt x="34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4401;p53">
              <a:extLst>
                <a:ext uri="{FF2B5EF4-FFF2-40B4-BE49-F238E27FC236}">
                  <a16:creationId xmlns:a16="http://schemas.microsoft.com/office/drawing/2014/main" id="{8B428FF4-E255-0602-235D-16BC8DE891DA}"/>
                </a:ext>
              </a:extLst>
            </p:cNvPr>
            <p:cNvSpPr/>
            <p:nvPr/>
          </p:nvSpPr>
          <p:spPr>
            <a:xfrm>
              <a:off x="5298950" y="1303425"/>
              <a:ext cx="110950" cy="142250"/>
            </a:xfrm>
            <a:custGeom>
              <a:avLst/>
              <a:gdLst/>
              <a:ahLst/>
              <a:cxnLst/>
              <a:rect l="l" t="t" r="r" b="b"/>
              <a:pathLst>
                <a:path w="4438" h="5690" extrusionOk="0">
                  <a:moveTo>
                    <a:pt x="2937" y="1"/>
                  </a:moveTo>
                  <a:cubicBezTo>
                    <a:pt x="1927" y="1"/>
                    <a:pt x="851" y="927"/>
                    <a:pt x="434" y="1853"/>
                  </a:cubicBezTo>
                  <a:cubicBezTo>
                    <a:pt x="201" y="2320"/>
                    <a:pt x="1" y="2921"/>
                    <a:pt x="67" y="3454"/>
                  </a:cubicBezTo>
                  <a:cubicBezTo>
                    <a:pt x="67" y="3454"/>
                    <a:pt x="101" y="3488"/>
                    <a:pt x="101" y="3488"/>
                  </a:cubicBezTo>
                  <a:cubicBezTo>
                    <a:pt x="101" y="3454"/>
                    <a:pt x="134" y="3454"/>
                    <a:pt x="134" y="3421"/>
                  </a:cubicBezTo>
                  <a:cubicBezTo>
                    <a:pt x="234" y="3354"/>
                    <a:pt x="368" y="3321"/>
                    <a:pt x="468" y="3254"/>
                  </a:cubicBezTo>
                  <a:cubicBezTo>
                    <a:pt x="568" y="3187"/>
                    <a:pt x="701" y="3121"/>
                    <a:pt x="801" y="3087"/>
                  </a:cubicBezTo>
                  <a:cubicBezTo>
                    <a:pt x="935" y="3021"/>
                    <a:pt x="1068" y="2987"/>
                    <a:pt x="1202" y="2987"/>
                  </a:cubicBezTo>
                  <a:cubicBezTo>
                    <a:pt x="1320" y="2948"/>
                    <a:pt x="1450" y="2924"/>
                    <a:pt x="1581" y="2924"/>
                  </a:cubicBezTo>
                  <a:cubicBezTo>
                    <a:pt x="1782" y="2924"/>
                    <a:pt x="1987" y="2980"/>
                    <a:pt x="2169" y="3121"/>
                  </a:cubicBezTo>
                  <a:cubicBezTo>
                    <a:pt x="2436" y="3354"/>
                    <a:pt x="2402" y="3788"/>
                    <a:pt x="2369" y="4121"/>
                  </a:cubicBezTo>
                  <a:cubicBezTo>
                    <a:pt x="2336" y="4288"/>
                    <a:pt x="2302" y="4455"/>
                    <a:pt x="2202" y="4622"/>
                  </a:cubicBezTo>
                  <a:cubicBezTo>
                    <a:pt x="2169" y="4722"/>
                    <a:pt x="2102" y="4855"/>
                    <a:pt x="2035" y="4955"/>
                  </a:cubicBezTo>
                  <a:cubicBezTo>
                    <a:pt x="1902" y="5089"/>
                    <a:pt x="1802" y="5189"/>
                    <a:pt x="1669" y="5289"/>
                  </a:cubicBezTo>
                  <a:cubicBezTo>
                    <a:pt x="1635" y="5356"/>
                    <a:pt x="1568" y="5422"/>
                    <a:pt x="1502" y="5456"/>
                  </a:cubicBezTo>
                  <a:cubicBezTo>
                    <a:pt x="1368" y="5522"/>
                    <a:pt x="1268" y="5589"/>
                    <a:pt x="1135" y="5689"/>
                  </a:cubicBezTo>
                  <a:lnTo>
                    <a:pt x="1402" y="5689"/>
                  </a:lnTo>
                  <a:cubicBezTo>
                    <a:pt x="2436" y="5623"/>
                    <a:pt x="2969" y="4755"/>
                    <a:pt x="2969" y="3921"/>
                  </a:cubicBezTo>
                  <a:cubicBezTo>
                    <a:pt x="2996" y="3112"/>
                    <a:pt x="2531" y="2322"/>
                    <a:pt x="1623" y="2322"/>
                  </a:cubicBezTo>
                  <a:cubicBezTo>
                    <a:pt x="1372" y="2322"/>
                    <a:pt x="1086" y="2383"/>
                    <a:pt x="768" y="2520"/>
                  </a:cubicBezTo>
                  <a:cubicBezTo>
                    <a:pt x="1101" y="1686"/>
                    <a:pt x="1735" y="786"/>
                    <a:pt x="2703" y="586"/>
                  </a:cubicBezTo>
                  <a:cubicBezTo>
                    <a:pt x="2836" y="586"/>
                    <a:pt x="3003" y="586"/>
                    <a:pt x="3170" y="619"/>
                  </a:cubicBezTo>
                  <a:lnTo>
                    <a:pt x="3303" y="619"/>
                  </a:lnTo>
                  <a:cubicBezTo>
                    <a:pt x="3537" y="652"/>
                    <a:pt x="3770" y="752"/>
                    <a:pt x="4004" y="819"/>
                  </a:cubicBezTo>
                  <a:cubicBezTo>
                    <a:pt x="4170" y="886"/>
                    <a:pt x="4304" y="953"/>
                    <a:pt x="4437" y="1019"/>
                  </a:cubicBezTo>
                  <a:cubicBezTo>
                    <a:pt x="4404" y="852"/>
                    <a:pt x="4237" y="752"/>
                    <a:pt x="4170" y="619"/>
                  </a:cubicBezTo>
                  <a:cubicBezTo>
                    <a:pt x="3813" y="180"/>
                    <a:pt x="3381" y="1"/>
                    <a:pt x="2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4402;p53">
              <a:extLst>
                <a:ext uri="{FF2B5EF4-FFF2-40B4-BE49-F238E27FC236}">
                  <a16:creationId xmlns:a16="http://schemas.microsoft.com/office/drawing/2014/main" id="{F5432607-2184-EF2B-D2DC-1CBFE6B39053}"/>
                </a:ext>
              </a:extLst>
            </p:cNvPr>
            <p:cNvSpPr/>
            <p:nvPr/>
          </p:nvSpPr>
          <p:spPr>
            <a:xfrm>
              <a:off x="5475750" y="1125425"/>
              <a:ext cx="223525" cy="448675"/>
            </a:xfrm>
            <a:custGeom>
              <a:avLst/>
              <a:gdLst/>
              <a:ahLst/>
              <a:cxnLst/>
              <a:rect l="l" t="t" r="r" b="b"/>
              <a:pathLst>
                <a:path w="8941" h="17947" extrusionOk="0">
                  <a:moveTo>
                    <a:pt x="0" y="0"/>
                  </a:moveTo>
                  <a:cubicBezTo>
                    <a:pt x="14" y="9"/>
                    <a:pt x="28" y="18"/>
                    <a:pt x="42" y="28"/>
                  </a:cubicBezTo>
                  <a:lnTo>
                    <a:pt x="42" y="28"/>
                  </a:lnTo>
                  <a:cubicBezTo>
                    <a:pt x="29" y="17"/>
                    <a:pt x="16" y="8"/>
                    <a:pt x="0" y="0"/>
                  </a:cubicBezTo>
                  <a:close/>
                  <a:moveTo>
                    <a:pt x="42" y="28"/>
                  </a:moveTo>
                  <a:lnTo>
                    <a:pt x="42" y="28"/>
                  </a:lnTo>
                  <a:cubicBezTo>
                    <a:pt x="83" y="62"/>
                    <a:pt x="108" y="108"/>
                    <a:pt x="134" y="134"/>
                  </a:cubicBezTo>
                  <a:cubicBezTo>
                    <a:pt x="1702" y="1635"/>
                    <a:pt x="1568" y="3803"/>
                    <a:pt x="1935" y="5771"/>
                  </a:cubicBezTo>
                  <a:cubicBezTo>
                    <a:pt x="2169" y="7939"/>
                    <a:pt x="3870" y="8906"/>
                    <a:pt x="5438" y="10107"/>
                  </a:cubicBezTo>
                  <a:cubicBezTo>
                    <a:pt x="6638" y="11175"/>
                    <a:pt x="7372" y="12542"/>
                    <a:pt x="7839" y="14043"/>
                  </a:cubicBezTo>
                  <a:cubicBezTo>
                    <a:pt x="7906" y="14210"/>
                    <a:pt x="7939" y="14344"/>
                    <a:pt x="8006" y="14510"/>
                  </a:cubicBezTo>
                  <a:cubicBezTo>
                    <a:pt x="8273" y="15144"/>
                    <a:pt x="8406" y="15811"/>
                    <a:pt x="8573" y="16479"/>
                  </a:cubicBezTo>
                  <a:cubicBezTo>
                    <a:pt x="8707" y="16979"/>
                    <a:pt x="8807" y="17479"/>
                    <a:pt x="8907" y="17946"/>
                  </a:cubicBezTo>
                  <a:cubicBezTo>
                    <a:pt x="8940" y="15178"/>
                    <a:pt x="8273" y="12242"/>
                    <a:pt x="6305" y="10174"/>
                  </a:cubicBezTo>
                  <a:cubicBezTo>
                    <a:pt x="5504" y="9173"/>
                    <a:pt x="4237" y="8706"/>
                    <a:pt x="3403" y="7739"/>
                  </a:cubicBezTo>
                  <a:cubicBezTo>
                    <a:pt x="2669" y="6838"/>
                    <a:pt x="2469" y="5704"/>
                    <a:pt x="2302" y="4537"/>
                  </a:cubicBezTo>
                  <a:cubicBezTo>
                    <a:pt x="2302" y="4503"/>
                    <a:pt x="2302" y="4437"/>
                    <a:pt x="2302" y="4403"/>
                  </a:cubicBezTo>
                  <a:cubicBezTo>
                    <a:pt x="2235" y="3903"/>
                    <a:pt x="2169" y="3369"/>
                    <a:pt x="2102" y="2869"/>
                  </a:cubicBezTo>
                  <a:cubicBezTo>
                    <a:pt x="2102" y="2835"/>
                    <a:pt x="2069" y="2802"/>
                    <a:pt x="2069" y="2769"/>
                  </a:cubicBezTo>
                  <a:cubicBezTo>
                    <a:pt x="2002" y="2602"/>
                    <a:pt x="1968" y="2435"/>
                    <a:pt x="1902" y="2302"/>
                  </a:cubicBezTo>
                  <a:cubicBezTo>
                    <a:pt x="1835" y="2168"/>
                    <a:pt x="1768" y="2002"/>
                    <a:pt x="1702" y="1868"/>
                  </a:cubicBezTo>
                  <a:cubicBezTo>
                    <a:pt x="1635" y="1735"/>
                    <a:pt x="1568" y="1601"/>
                    <a:pt x="1501" y="1468"/>
                  </a:cubicBezTo>
                  <a:cubicBezTo>
                    <a:pt x="1468" y="1401"/>
                    <a:pt x="1401" y="1334"/>
                    <a:pt x="1368" y="1268"/>
                  </a:cubicBezTo>
                  <a:cubicBezTo>
                    <a:pt x="1301" y="1168"/>
                    <a:pt x="1235" y="1101"/>
                    <a:pt x="1168" y="1034"/>
                  </a:cubicBezTo>
                  <a:cubicBezTo>
                    <a:pt x="1101" y="934"/>
                    <a:pt x="1034" y="867"/>
                    <a:pt x="934" y="767"/>
                  </a:cubicBezTo>
                  <a:lnTo>
                    <a:pt x="901" y="734"/>
                  </a:lnTo>
                  <a:cubicBezTo>
                    <a:pt x="834" y="667"/>
                    <a:pt x="734" y="567"/>
                    <a:pt x="634" y="500"/>
                  </a:cubicBezTo>
                  <a:cubicBezTo>
                    <a:pt x="501" y="400"/>
                    <a:pt x="401" y="300"/>
                    <a:pt x="301" y="234"/>
                  </a:cubicBezTo>
                  <a:cubicBezTo>
                    <a:pt x="214" y="147"/>
                    <a:pt x="128" y="86"/>
                    <a:pt x="42" y="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4403;p53">
              <a:extLst>
                <a:ext uri="{FF2B5EF4-FFF2-40B4-BE49-F238E27FC236}">
                  <a16:creationId xmlns:a16="http://schemas.microsoft.com/office/drawing/2014/main" id="{5B2C6E26-B3B7-F7D0-7BE9-2CC04793D311}"/>
                </a:ext>
              </a:extLst>
            </p:cNvPr>
            <p:cNvSpPr/>
            <p:nvPr/>
          </p:nvSpPr>
          <p:spPr>
            <a:xfrm>
              <a:off x="5473250" y="3656400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0"/>
                  </a:moveTo>
                  <a:lnTo>
                    <a:pt x="34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4404;p53">
              <a:extLst>
                <a:ext uri="{FF2B5EF4-FFF2-40B4-BE49-F238E27FC236}">
                  <a16:creationId xmlns:a16="http://schemas.microsoft.com/office/drawing/2014/main" id="{063577FA-ACB3-0F77-89D2-24C194128D40}"/>
                </a:ext>
              </a:extLst>
            </p:cNvPr>
            <p:cNvSpPr/>
            <p:nvPr/>
          </p:nvSpPr>
          <p:spPr>
            <a:xfrm>
              <a:off x="5456575" y="3676400"/>
              <a:ext cx="850" cy="875"/>
            </a:xfrm>
            <a:custGeom>
              <a:avLst/>
              <a:gdLst/>
              <a:ahLst/>
              <a:cxnLst/>
              <a:rect l="l" t="t" r="r" b="b"/>
              <a:pathLst>
                <a:path w="34" h="35" extrusionOk="0">
                  <a:moveTo>
                    <a:pt x="34" y="1"/>
                  </a:moveTo>
                  <a:cubicBezTo>
                    <a:pt x="0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0" y="34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4405;p53">
              <a:extLst>
                <a:ext uri="{FF2B5EF4-FFF2-40B4-BE49-F238E27FC236}">
                  <a16:creationId xmlns:a16="http://schemas.microsoft.com/office/drawing/2014/main" id="{F5701952-EE72-4442-0325-6BC408A2D06B}"/>
                </a:ext>
              </a:extLst>
            </p:cNvPr>
            <p:cNvSpPr/>
            <p:nvPr/>
          </p:nvSpPr>
          <p:spPr>
            <a:xfrm>
              <a:off x="4765250" y="812925"/>
              <a:ext cx="1490250" cy="4062700"/>
            </a:xfrm>
            <a:custGeom>
              <a:avLst/>
              <a:gdLst/>
              <a:ahLst/>
              <a:cxnLst/>
              <a:rect l="l" t="t" r="r" b="b"/>
              <a:pathLst>
                <a:path w="59610" h="162508" extrusionOk="0">
                  <a:moveTo>
                    <a:pt x="12509" y="2793"/>
                  </a:moveTo>
                  <a:lnTo>
                    <a:pt x="12509" y="2793"/>
                  </a:lnTo>
                  <a:cubicBezTo>
                    <a:pt x="12476" y="2993"/>
                    <a:pt x="12476" y="3227"/>
                    <a:pt x="12509" y="3427"/>
                  </a:cubicBezTo>
                  <a:lnTo>
                    <a:pt x="12476" y="3427"/>
                  </a:lnTo>
                  <a:cubicBezTo>
                    <a:pt x="12362" y="3400"/>
                    <a:pt x="12248" y="3387"/>
                    <a:pt x="12134" y="3387"/>
                  </a:cubicBezTo>
                  <a:cubicBezTo>
                    <a:pt x="10977" y="3387"/>
                    <a:pt x="9873" y="4702"/>
                    <a:pt x="10207" y="5795"/>
                  </a:cubicBezTo>
                  <a:lnTo>
                    <a:pt x="10174" y="5795"/>
                  </a:lnTo>
                  <a:cubicBezTo>
                    <a:pt x="10041" y="5862"/>
                    <a:pt x="9874" y="5962"/>
                    <a:pt x="9774" y="6029"/>
                  </a:cubicBezTo>
                  <a:cubicBezTo>
                    <a:pt x="9140" y="6362"/>
                    <a:pt x="8606" y="6796"/>
                    <a:pt x="8139" y="7330"/>
                  </a:cubicBezTo>
                  <a:cubicBezTo>
                    <a:pt x="8039" y="5028"/>
                    <a:pt x="10274" y="3027"/>
                    <a:pt x="12509" y="2793"/>
                  </a:cubicBezTo>
                  <a:close/>
                  <a:moveTo>
                    <a:pt x="26739" y="10238"/>
                  </a:moveTo>
                  <a:cubicBezTo>
                    <a:pt x="26743" y="10247"/>
                    <a:pt x="26748" y="10256"/>
                    <a:pt x="26753" y="10265"/>
                  </a:cubicBezTo>
                  <a:cubicBezTo>
                    <a:pt x="26753" y="10251"/>
                    <a:pt x="26746" y="10242"/>
                    <a:pt x="26739" y="10238"/>
                  </a:cubicBezTo>
                  <a:close/>
                  <a:moveTo>
                    <a:pt x="19547" y="12333"/>
                  </a:moveTo>
                  <a:lnTo>
                    <a:pt x="19547" y="12333"/>
                  </a:lnTo>
                  <a:cubicBezTo>
                    <a:pt x="19573" y="12359"/>
                    <a:pt x="19579" y="12365"/>
                    <a:pt x="19595" y="12366"/>
                  </a:cubicBezTo>
                  <a:lnTo>
                    <a:pt x="19595" y="12366"/>
                  </a:lnTo>
                  <a:cubicBezTo>
                    <a:pt x="19581" y="12354"/>
                    <a:pt x="19565" y="12342"/>
                    <a:pt x="19547" y="12333"/>
                  </a:cubicBezTo>
                  <a:close/>
                  <a:moveTo>
                    <a:pt x="14934" y="1322"/>
                  </a:moveTo>
                  <a:cubicBezTo>
                    <a:pt x="15762" y="1322"/>
                    <a:pt x="16552" y="1974"/>
                    <a:pt x="17079" y="2626"/>
                  </a:cubicBezTo>
                  <a:cubicBezTo>
                    <a:pt x="17613" y="3293"/>
                    <a:pt x="18413" y="3560"/>
                    <a:pt x="18980" y="4161"/>
                  </a:cubicBezTo>
                  <a:cubicBezTo>
                    <a:pt x="20548" y="5862"/>
                    <a:pt x="20348" y="8364"/>
                    <a:pt x="21315" y="10332"/>
                  </a:cubicBezTo>
                  <a:cubicBezTo>
                    <a:pt x="21882" y="11533"/>
                    <a:pt x="23150" y="12133"/>
                    <a:pt x="24151" y="12900"/>
                  </a:cubicBezTo>
                  <a:cubicBezTo>
                    <a:pt x="25752" y="14068"/>
                    <a:pt x="25452" y="16036"/>
                    <a:pt x="25652" y="17737"/>
                  </a:cubicBezTo>
                  <a:cubicBezTo>
                    <a:pt x="25215" y="17566"/>
                    <a:pt x="24742" y="17482"/>
                    <a:pt x="24263" y="17482"/>
                  </a:cubicBezTo>
                  <a:cubicBezTo>
                    <a:pt x="23718" y="17482"/>
                    <a:pt x="23165" y="17591"/>
                    <a:pt x="22650" y="17804"/>
                  </a:cubicBezTo>
                  <a:cubicBezTo>
                    <a:pt x="22616" y="17704"/>
                    <a:pt x="22616" y="17637"/>
                    <a:pt x="22583" y="17570"/>
                  </a:cubicBezTo>
                  <a:cubicBezTo>
                    <a:pt x="22416" y="16103"/>
                    <a:pt x="22049" y="14502"/>
                    <a:pt x="21082" y="13367"/>
                  </a:cubicBezTo>
                  <a:cubicBezTo>
                    <a:pt x="21048" y="13334"/>
                    <a:pt x="21048" y="13334"/>
                    <a:pt x="21015" y="13301"/>
                  </a:cubicBezTo>
                  <a:cubicBezTo>
                    <a:pt x="20915" y="13234"/>
                    <a:pt x="20815" y="13134"/>
                    <a:pt x="20715" y="13067"/>
                  </a:cubicBezTo>
                  <a:cubicBezTo>
                    <a:pt x="20615" y="12967"/>
                    <a:pt x="20481" y="12900"/>
                    <a:pt x="20381" y="12800"/>
                  </a:cubicBezTo>
                  <a:cubicBezTo>
                    <a:pt x="20348" y="12767"/>
                    <a:pt x="20315" y="12734"/>
                    <a:pt x="20248" y="12734"/>
                  </a:cubicBezTo>
                  <a:lnTo>
                    <a:pt x="20248" y="12700"/>
                  </a:lnTo>
                  <a:cubicBezTo>
                    <a:pt x="20114" y="12634"/>
                    <a:pt x="20014" y="12567"/>
                    <a:pt x="19881" y="12500"/>
                  </a:cubicBezTo>
                  <a:cubicBezTo>
                    <a:pt x="19781" y="12433"/>
                    <a:pt x="19714" y="12400"/>
                    <a:pt x="19614" y="12367"/>
                  </a:cubicBezTo>
                  <a:cubicBezTo>
                    <a:pt x="19606" y="12367"/>
                    <a:pt x="19600" y="12367"/>
                    <a:pt x="19595" y="12366"/>
                  </a:cubicBezTo>
                  <a:lnTo>
                    <a:pt x="19595" y="12366"/>
                  </a:lnTo>
                  <a:cubicBezTo>
                    <a:pt x="19635" y="12400"/>
                    <a:pt x="19665" y="12442"/>
                    <a:pt x="19714" y="12467"/>
                  </a:cubicBezTo>
                  <a:cubicBezTo>
                    <a:pt x="19848" y="12567"/>
                    <a:pt x="20014" y="12700"/>
                    <a:pt x="20114" y="12834"/>
                  </a:cubicBezTo>
                  <a:cubicBezTo>
                    <a:pt x="20381" y="13167"/>
                    <a:pt x="20581" y="13501"/>
                    <a:pt x="20782" y="13834"/>
                  </a:cubicBezTo>
                  <a:cubicBezTo>
                    <a:pt x="20848" y="13934"/>
                    <a:pt x="20915" y="14035"/>
                    <a:pt x="20982" y="14135"/>
                  </a:cubicBezTo>
                  <a:cubicBezTo>
                    <a:pt x="21082" y="14301"/>
                    <a:pt x="21182" y="14502"/>
                    <a:pt x="21282" y="14702"/>
                  </a:cubicBezTo>
                  <a:lnTo>
                    <a:pt x="21382" y="14935"/>
                  </a:lnTo>
                  <a:cubicBezTo>
                    <a:pt x="21449" y="15069"/>
                    <a:pt x="21515" y="15169"/>
                    <a:pt x="21515" y="15302"/>
                  </a:cubicBezTo>
                  <a:cubicBezTo>
                    <a:pt x="21816" y="16169"/>
                    <a:pt x="21916" y="17137"/>
                    <a:pt x="22116" y="18037"/>
                  </a:cubicBezTo>
                  <a:cubicBezTo>
                    <a:pt x="21749" y="18271"/>
                    <a:pt x="21415" y="18504"/>
                    <a:pt x="21115" y="18838"/>
                  </a:cubicBezTo>
                  <a:cubicBezTo>
                    <a:pt x="20982" y="18971"/>
                    <a:pt x="20615" y="19338"/>
                    <a:pt x="20281" y="19772"/>
                  </a:cubicBezTo>
                  <a:cubicBezTo>
                    <a:pt x="20215" y="19505"/>
                    <a:pt x="20081" y="19205"/>
                    <a:pt x="20114" y="19005"/>
                  </a:cubicBezTo>
                  <a:cubicBezTo>
                    <a:pt x="19914" y="18137"/>
                    <a:pt x="19914" y="17237"/>
                    <a:pt x="19814" y="16336"/>
                  </a:cubicBezTo>
                  <a:cubicBezTo>
                    <a:pt x="19381" y="14535"/>
                    <a:pt x="17646" y="13668"/>
                    <a:pt x="15978" y="13234"/>
                  </a:cubicBezTo>
                  <a:cubicBezTo>
                    <a:pt x="15078" y="12767"/>
                    <a:pt x="14344" y="11900"/>
                    <a:pt x="14210" y="10866"/>
                  </a:cubicBezTo>
                  <a:cubicBezTo>
                    <a:pt x="14144" y="10032"/>
                    <a:pt x="14377" y="9164"/>
                    <a:pt x="14043" y="8330"/>
                  </a:cubicBezTo>
                  <a:cubicBezTo>
                    <a:pt x="13510" y="7063"/>
                    <a:pt x="12042" y="6696"/>
                    <a:pt x="10975" y="5962"/>
                  </a:cubicBezTo>
                  <a:cubicBezTo>
                    <a:pt x="10641" y="5695"/>
                    <a:pt x="10708" y="5228"/>
                    <a:pt x="10841" y="4861"/>
                  </a:cubicBezTo>
                  <a:cubicBezTo>
                    <a:pt x="11103" y="4386"/>
                    <a:pt x="11635" y="3962"/>
                    <a:pt x="12160" y="3962"/>
                  </a:cubicBezTo>
                  <a:cubicBezTo>
                    <a:pt x="12373" y="3962"/>
                    <a:pt x="12584" y="4031"/>
                    <a:pt x="12776" y="4194"/>
                  </a:cubicBezTo>
                  <a:cubicBezTo>
                    <a:pt x="13643" y="5262"/>
                    <a:pt x="14977" y="5595"/>
                    <a:pt x="16012" y="6362"/>
                  </a:cubicBezTo>
                  <a:cubicBezTo>
                    <a:pt x="16645" y="6963"/>
                    <a:pt x="16812" y="7797"/>
                    <a:pt x="16946" y="8631"/>
                  </a:cubicBezTo>
                  <a:cubicBezTo>
                    <a:pt x="17012" y="8864"/>
                    <a:pt x="17079" y="9098"/>
                    <a:pt x="17146" y="9298"/>
                  </a:cubicBezTo>
                  <a:cubicBezTo>
                    <a:pt x="17146" y="9298"/>
                    <a:pt x="17146" y="9331"/>
                    <a:pt x="17146" y="9331"/>
                  </a:cubicBezTo>
                  <a:lnTo>
                    <a:pt x="17179" y="9431"/>
                  </a:lnTo>
                  <a:lnTo>
                    <a:pt x="17179" y="9398"/>
                  </a:lnTo>
                  <a:cubicBezTo>
                    <a:pt x="17246" y="9665"/>
                    <a:pt x="17379" y="9932"/>
                    <a:pt x="17546" y="10165"/>
                  </a:cubicBezTo>
                  <a:cubicBezTo>
                    <a:pt x="17522" y="10142"/>
                    <a:pt x="17516" y="10135"/>
                    <a:pt x="17513" y="10133"/>
                  </a:cubicBezTo>
                  <a:lnTo>
                    <a:pt x="17513" y="10133"/>
                  </a:lnTo>
                  <a:cubicBezTo>
                    <a:pt x="17547" y="10166"/>
                    <a:pt x="17579" y="10199"/>
                    <a:pt x="17579" y="10232"/>
                  </a:cubicBezTo>
                  <a:cubicBezTo>
                    <a:pt x="17579" y="10232"/>
                    <a:pt x="17579" y="10232"/>
                    <a:pt x="17579" y="10265"/>
                  </a:cubicBezTo>
                  <a:lnTo>
                    <a:pt x="17613" y="10265"/>
                  </a:lnTo>
                  <a:cubicBezTo>
                    <a:pt x="17613" y="10265"/>
                    <a:pt x="17613" y="10265"/>
                    <a:pt x="17613" y="10298"/>
                  </a:cubicBezTo>
                  <a:cubicBezTo>
                    <a:pt x="17646" y="10298"/>
                    <a:pt x="17646" y="10332"/>
                    <a:pt x="17679" y="10365"/>
                  </a:cubicBezTo>
                  <a:cubicBezTo>
                    <a:pt x="17779" y="10499"/>
                    <a:pt x="17913" y="10599"/>
                    <a:pt x="18013" y="10732"/>
                  </a:cubicBezTo>
                  <a:cubicBezTo>
                    <a:pt x="17446" y="9665"/>
                    <a:pt x="17546" y="8397"/>
                    <a:pt x="17246" y="7230"/>
                  </a:cubicBezTo>
                  <a:cubicBezTo>
                    <a:pt x="17212" y="7130"/>
                    <a:pt x="17179" y="7063"/>
                    <a:pt x="17146" y="6963"/>
                  </a:cubicBezTo>
                  <a:cubicBezTo>
                    <a:pt x="17146" y="6963"/>
                    <a:pt x="17146" y="6929"/>
                    <a:pt x="17146" y="6896"/>
                  </a:cubicBezTo>
                  <a:cubicBezTo>
                    <a:pt x="16645" y="5829"/>
                    <a:pt x="15444" y="5295"/>
                    <a:pt x="14410" y="4795"/>
                  </a:cubicBezTo>
                  <a:cubicBezTo>
                    <a:pt x="13943" y="4561"/>
                    <a:pt x="13576" y="4127"/>
                    <a:pt x="13176" y="3794"/>
                  </a:cubicBezTo>
                  <a:cubicBezTo>
                    <a:pt x="13176" y="3760"/>
                    <a:pt x="13143" y="3694"/>
                    <a:pt x="13076" y="3627"/>
                  </a:cubicBezTo>
                  <a:cubicBezTo>
                    <a:pt x="12809" y="2793"/>
                    <a:pt x="13410" y="1959"/>
                    <a:pt x="14110" y="1559"/>
                  </a:cubicBezTo>
                  <a:cubicBezTo>
                    <a:pt x="14383" y="1393"/>
                    <a:pt x="14661" y="1322"/>
                    <a:pt x="14934" y="1322"/>
                  </a:cubicBezTo>
                  <a:close/>
                  <a:moveTo>
                    <a:pt x="29853" y="4145"/>
                  </a:moveTo>
                  <a:cubicBezTo>
                    <a:pt x="30981" y="4145"/>
                    <a:pt x="31896" y="5256"/>
                    <a:pt x="32490" y="6162"/>
                  </a:cubicBezTo>
                  <a:cubicBezTo>
                    <a:pt x="33257" y="7296"/>
                    <a:pt x="33291" y="8731"/>
                    <a:pt x="33858" y="9965"/>
                  </a:cubicBezTo>
                  <a:cubicBezTo>
                    <a:pt x="34525" y="11233"/>
                    <a:pt x="35425" y="12333"/>
                    <a:pt x="35792" y="13734"/>
                  </a:cubicBezTo>
                  <a:cubicBezTo>
                    <a:pt x="36193" y="15135"/>
                    <a:pt x="36226" y="16703"/>
                    <a:pt x="37127" y="17904"/>
                  </a:cubicBezTo>
                  <a:cubicBezTo>
                    <a:pt x="42130" y="23942"/>
                    <a:pt x="42697" y="25476"/>
                    <a:pt x="42497" y="33282"/>
                  </a:cubicBezTo>
                  <a:cubicBezTo>
                    <a:pt x="42664" y="34949"/>
                    <a:pt x="43164" y="36584"/>
                    <a:pt x="43364" y="38252"/>
                  </a:cubicBezTo>
                  <a:cubicBezTo>
                    <a:pt x="43031" y="38252"/>
                    <a:pt x="42664" y="38285"/>
                    <a:pt x="42330" y="38319"/>
                  </a:cubicBezTo>
                  <a:cubicBezTo>
                    <a:pt x="41997" y="38352"/>
                    <a:pt x="41663" y="38385"/>
                    <a:pt x="41263" y="38419"/>
                  </a:cubicBezTo>
                  <a:cubicBezTo>
                    <a:pt x="41396" y="36717"/>
                    <a:pt x="40129" y="32081"/>
                    <a:pt x="40195" y="31180"/>
                  </a:cubicBezTo>
                  <a:cubicBezTo>
                    <a:pt x="40262" y="25976"/>
                    <a:pt x="39962" y="22307"/>
                    <a:pt x="35392" y="19105"/>
                  </a:cubicBezTo>
                  <a:cubicBezTo>
                    <a:pt x="33824" y="17804"/>
                    <a:pt x="33758" y="15702"/>
                    <a:pt x="33124" y="13901"/>
                  </a:cubicBezTo>
                  <a:cubicBezTo>
                    <a:pt x="32757" y="13034"/>
                    <a:pt x="32090" y="12300"/>
                    <a:pt x="31589" y="11499"/>
                  </a:cubicBezTo>
                  <a:cubicBezTo>
                    <a:pt x="30322" y="9531"/>
                    <a:pt x="30522" y="6396"/>
                    <a:pt x="29621" y="4161"/>
                  </a:cubicBezTo>
                  <a:cubicBezTo>
                    <a:pt x="29699" y="4150"/>
                    <a:pt x="29777" y="4145"/>
                    <a:pt x="29853" y="4145"/>
                  </a:cubicBezTo>
                  <a:close/>
                  <a:moveTo>
                    <a:pt x="18537" y="564"/>
                  </a:moveTo>
                  <a:cubicBezTo>
                    <a:pt x="19380" y="564"/>
                    <a:pt x="20165" y="963"/>
                    <a:pt x="20748" y="1659"/>
                  </a:cubicBezTo>
                  <a:lnTo>
                    <a:pt x="20848" y="1726"/>
                  </a:lnTo>
                  <a:cubicBezTo>
                    <a:pt x="20915" y="1826"/>
                    <a:pt x="20982" y="1892"/>
                    <a:pt x="21048" y="1959"/>
                  </a:cubicBezTo>
                  <a:cubicBezTo>
                    <a:pt x="21182" y="2093"/>
                    <a:pt x="21315" y="2259"/>
                    <a:pt x="21449" y="2426"/>
                  </a:cubicBezTo>
                  <a:cubicBezTo>
                    <a:pt x="21549" y="2593"/>
                    <a:pt x="21649" y="2793"/>
                    <a:pt x="21782" y="2960"/>
                  </a:cubicBezTo>
                  <a:cubicBezTo>
                    <a:pt x="21782" y="2960"/>
                    <a:pt x="21816" y="2993"/>
                    <a:pt x="21816" y="2993"/>
                  </a:cubicBezTo>
                  <a:cubicBezTo>
                    <a:pt x="21916" y="3160"/>
                    <a:pt x="22016" y="3293"/>
                    <a:pt x="22116" y="3460"/>
                  </a:cubicBezTo>
                  <a:cubicBezTo>
                    <a:pt x="22316" y="3060"/>
                    <a:pt x="21816" y="2159"/>
                    <a:pt x="21315" y="1459"/>
                  </a:cubicBezTo>
                  <a:cubicBezTo>
                    <a:pt x="21555" y="1321"/>
                    <a:pt x="21810" y="1261"/>
                    <a:pt x="22068" y="1261"/>
                  </a:cubicBezTo>
                  <a:cubicBezTo>
                    <a:pt x="22742" y="1261"/>
                    <a:pt x="23434" y="1667"/>
                    <a:pt x="23917" y="2126"/>
                  </a:cubicBezTo>
                  <a:cubicBezTo>
                    <a:pt x="26052" y="4328"/>
                    <a:pt x="24584" y="8030"/>
                    <a:pt x="26719" y="10232"/>
                  </a:cubicBezTo>
                  <a:cubicBezTo>
                    <a:pt x="26719" y="10232"/>
                    <a:pt x="26730" y="10232"/>
                    <a:pt x="26739" y="10238"/>
                  </a:cubicBezTo>
                  <a:lnTo>
                    <a:pt x="26739" y="10238"/>
                  </a:lnTo>
                  <a:cubicBezTo>
                    <a:pt x="26681" y="10118"/>
                    <a:pt x="26648" y="10025"/>
                    <a:pt x="26586" y="9932"/>
                  </a:cubicBezTo>
                  <a:cubicBezTo>
                    <a:pt x="26552" y="9765"/>
                    <a:pt x="26486" y="9631"/>
                    <a:pt x="26419" y="9498"/>
                  </a:cubicBezTo>
                  <a:cubicBezTo>
                    <a:pt x="26386" y="9364"/>
                    <a:pt x="26352" y="9231"/>
                    <a:pt x="26319" y="9098"/>
                  </a:cubicBezTo>
                  <a:cubicBezTo>
                    <a:pt x="26252" y="8931"/>
                    <a:pt x="26219" y="8797"/>
                    <a:pt x="26185" y="8631"/>
                  </a:cubicBezTo>
                  <a:cubicBezTo>
                    <a:pt x="26152" y="8364"/>
                    <a:pt x="26119" y="8097"/>
                    <a:pt x="26119" y="7830"/>
                  </a:cubicBezTo>
                  <a:cubicBezTo>
                    <a:pt x="26085" y="7697"/>
                    <a:pt x="26085" y="7597"/>
                    <a:pt x="26052" y="7496"/>
                  </a:cubicBezTo>
                  <a:cubicBezTo>
                    <a:pt x="26052" y="7396"/>
                    <a:pt x="26052" y="7330"/>
                    <a:pt x="26052" y="7263"/>
                  </a:cubicBezTo>
                  <a:cubicBezTo>
                    <a:pt x="26052" y="7230"/>
                    <a:pt x="26052" y="7196"/>
                    <a:pt x="26052" y="7196"/>
                  </a:cubicBezTo>
                  <a:cubicBezTo>
                    <a:pt x="25819" y="5628"/>
                    <a:pt x="25785" y="3994"/>
                    <a:pt x="25018" y="2593"/>
                  </a:cubicBezTo>
                  <a:cubicBezTo>
                    <a:pt x="25395" y="2404"/>
                    <a:pt x="25743" y="2156"/>
                    <a:pt x="26228" y="2156"/>
                  </a:cubicBezTo>
                  <a:cubicBezTo>
                    <a:pt x="26258" y="2156"/>
                    <a:pt x="26288" y="2157"/>
                    <a:pt x="26319" y="2159"/>
                  </a:cubicBezTo>
                  <a:cubicBezTo>
                    <a:pt x="30956" y="2993"/>
                    <a:pt x="28921" y="9364"/>
                    <a:pt x="31356" y="12233"/>
                  </a:cubicBezTo>
                  <a:cubicBezTo>
                    <a:pt x="31956" y="13000"/>
                    <a:pt x="32557" y="13768"/>
                    <a:pt x="32790" y="14702"/>
                  </a:cubicBezTo>
                  <a:cubicBezTo>
                    <a:pt x="33190" y="16336"/>
                    <a:pt x="33491" y="18104"/>
                    <a:pt x="34758" y="19305"/>
                  </a:cubicBezTo>
                  <a:cubicBezTo>
                    <a:pt x="35659" y="20206"/>
                    <a:pt x="36726" y="20873"/>
                    <a:pt x="37560" y="21840"/>
                  </a:cubicBezTo>
                  <a:cubicBezTo>
                    <a:pt x="40129" y="24842"/>
                    <a:pt x="39295" y="28945"/>
                    <a:pt x="39762" y="32548"/>
                  </a:cubicBezTo>
                  <a:cubicBezTo>
                    <a:pt x="40162" y="34516"/>
                    <a:pt x="40629" y="36451"/>
                    <a:pt x="40696" y="38485"/>
                  </a:cubicBezTo>
                  <a:cubicBezTo>
                    <a:pt x="40496" y="38519"/>
                    <a:pt x="40329" y="38519"/>
                    <a:pt x="40129" y="38552"/>
                  </a:cubicBezTo>
                  <a:cubicBezTo>
                    <a:pt x="39695" y="38619"/>
                    <a:pt x="39228" y="38652"/>
                    <a:pt x="38761" y="38719"/>
                  </a:cubicBezTo>
                  <a:cubicBezTo>
                    <a:pt x="38761" y="38685"/>
                    <a:pt x="38761" y="38652"/>
                    <a:pt x="38761" y="38652"/>
                  </a:cubicBezTo>
                  <a:cubicBezTo>
                    <a:pt x="38661" y="38252"/>
                    <a:pt x="38628" y="37885"/>
                    <a:pt x="38561" y="37518"/>
                  </a:cubicBezTo>
                  <a:cubicBezTo>
                    <a:pt x="38494" y="37118"/>
                    <a:pt x="38461" y="36751"/>
                    <a:pt x="38428" y="36350"/>
                  </a:cubicBezTo>
                  <a:cubicBezTo>
                    <a:pt x="38428" y="36350"/>
                    <a:pt x="38394" y="36317"/>
                    <a:pt x="38394" y="36284"/>
                  </a:cubicBezTo>
                  <a:cubicBezTo>
                    <a:pt x="38361" y="36117"/>
                    <a:pt x="38294" y="35950"/>
                    <a:pt x="38261" y="35783"/>
                  </a:cubicBezTo>
                  <a:cubicBezTo>
                    <a:pt x="38194" y="35583"/>
                    <a:pt x="38161" y="35383"/>
                    <a:pt x="38094" y="35183"/>
                  </a:cubicBezTo>
                  <a:cubicBezTo>
                    <a:pt x="38061" y="35016"/>
                    <a:pt x="38027" y="34816"/>
                    <a:pt x="37994" y="34649"/>
                  </a:cubicBezTo>
                  <a:cubicBezTo>
                    <a:pt x="37927" y="34449"/>
                    <a:pt x="37894" y="34249"/>
                    <a:pt x="37860" y="34082"/>
                  </a:cubicBezTo>
                  <a:cubicBezTo>
                    <a:pt x="37827" y="33949"/>
                    <a:pt x="37794" y="33815"/>
                    <a:pt x="37760" y="33682"/>
                  </a:cubicBezTo>
                  <a:cubicBezTo>
                    <a:pt x="37760" y="33815"/>
                    <a:pt x="37727" y="33949"/>
                    <a:pt x="37727" y="34082"/>
                  </a:cubicBezTo>
                  <a:lnTo>
                    <a:pt x="37727" y="34816"/>
                  </a:lnTo>
                  <a:lnTo>
                    <a:pt x="37727" y="34849"/>
                  </a:lnTo>
                  <a:lnTo>
                    <a:pt x="37727" y="34883"/>
                  </a:lnTo>
                  <a:lnTo>
                    <a:pt x="37727" y="34916"/>
                  </a:lnTo>
                  <a:cubicBezTo>
                    <a:pt x="37727" y="35050"/>
                    <a:pt x="37727" y="35150"/>
                    <a:pt x="37760" y="35283"/>
                  </a:cubicBezTo>
                  <a:cubicBezTo>
                    <a:pt x="37894" y="36451"/>
                    <a:pt x="37927" y="37618"/>
                    <a:pt x="38194" y="38786"/>
                  </a:cubicBezTo>
                  <a:cubicBezTo>
                    <a:pt x="37794" y="38819"/>
                    <a:pt x="37393" y="38836"/>
                    <a:pt x="37002" y="38836"/>
                  </a:cubicBezTo>
                  <a:cubicBezTo>
                    <a:pt x="36610" y="38836"/>
                    <a:pt x="36226" y="38819"/>
                    <a:pt x="35859" y="38786"/>
                  </a:cubicBezTo>
                  <a:cubicBezTo>
                    <a:pt x="35692" y="38085"/>
                    <a:pt x="35592" y="37385"/>
                    <a:pt x="35559" y="36684"/>
                  </a:cubicBezTo>
                  <a:lnTo>
                    <a:pt x="35492" y="36384"/>
                  </a:lnTo>
                  <a:cubicBezTo>
                    <a:pt x="35459" y="36017"/>
                    <a:pt x="35392" y="35683"/>
                    <a:pt x="35325" y="35316"/>
                  </a:cubicBezTo>
                  <a:cubicBezTo>
                    <a:pt x="35292" y="35050"/>
                    <a:pt x="35225" y="34749"/>
                    <a:pt x="35159" y="34449"/>
                  </a:cubicBezTo>
                  <a:cubicBezTo>
                    <a:pt x="35125" y="34249"/>
                    <a:pt x="35058" y="34082"/>
                    <a:pt x="35025" y="33882"/>
                  </a:cubicBezTo>
                  <a:cubicBezTo>
                    <a:pt x="35025" y="33849"/>
                    <a:pt x="35025" y="33849"/>
                    <a:pt x="35025" y="33849"/>
                  </a:cubicBezTo>
                  <a:cubicBezTo>
                    <a:pt x="34958" y="33715"/>
                    <a:pt x="34925" y="33548"/>
                    <a:pt x="34892" y="33415"/>
                  </a:cubicBezTo>
                  <a:cubicBezTo>
                    <a:pt x="34858" y="33382"/>
                    <a:pt x="34858" y="33382"/>
                    <a:pt x="34858" y="33382"/>
                  </a:cubicBezTo>
                  <a:cubicBezTo>
                    <a:pt x="34858" y="33415"/>
                    <a:pt x="34858" y="33448"/>
                    <a:pt x="34858" y="33482"/>
                  </a:cubicBezTo>
                  <a:cubicBezTo>
                    <a:pt x="34925" y="35216"/>
                    <a:pt x="34892" y="37018"/>
                    <a:pt x="35325" y="38685"/>
                  </a:cubicBezTo>
                  <a:cubicBezTo>
                    <a:pt x="34024" y="38452"/>
                    <a:pt x="32924" y="37818"/>
                    <a:pt x="32423" y="36451"/>
                  </a:cubicBezTo>
                  <a:cubicBezTo>
                    <a:pt x="31056" y="31747"/>
                    <a:pt x="33624" y="30813"/>
                    <a:pt x="28654" y="27444"/>
                  </a:cubicBezTo>
                  <a:cubicBezTo>
                    <a:pt x="28020" y="26944"/>
                    <a:pt x="27353" y="26477"/>
                    <a:pt x="26719" y="25943"/>
                  </a:cubicBezTo>
                  <a:cubicBezTo>
                    <a:pt x="27386" y="24976"/>
                    <a:pt x="27753" y="23741"/>
                    <a:pt x="27820" y="22474"/>
                  </a:cubicBezTo>
                  <a:cubicBezTo>
                    <a:pt x="29454" y="24709"/>
                    <a:pt x="32457" y="25009"/>
                    <a:pt x="33758" y="27444"/>
                  </a:cubicBezTo>
                  <a:cubicBezTo>
                    <a:pt x="33758" y="27444"/>
                    <a:pt x="33791" y="27477"/>
                    <a:pt x="33791" y="27511"/>
                  </a:cubicBezTo>
                  <a:cubicBezTo>
                    <a:pt x="33858" y="27578"/>
                    <a:pt x="33891" y="27611"/>
                    <a:pt x="33924" y="27678"/>
                  </a:cubicBezTo>
                  <a:cubicBezTo>
                    <a:pt x="34058" y="27911"/>
                    <a:pt x="34225" y="28111"/>
                    <a:pt x="34325" y="28345"/>
                  </a:cubicBezTo>
                  <a:cubicBezTo>
                    <a:pt x="34558" y="28845"/>
                    <a:pt x="34658" y="29412"/>
                    <a:pt x="34792" y="29946"/>
                  </a:cubicBezTo>
                  <a:cubicBezTo>
                    <a:pt x="34858" y="30246"/>
                    <a:pt x="34925" y="30546"/>
                    <a:pt x="34992" y="30880"/>
                  </a:cubicBezTo>
                  <a:cubicBezTo>
                    <a:pt x="34925" y="29979"/>
                    <a:pt x="34958" y="29045"/>
                    <a:pt x="34658" y="28178"/>
                  </a:cubicBezTo>
                  <a:cubicBezTo>
                    <a:pt x="34158" y="26343"/>
                    <a:pt x="32657" y="25109"/>
                    <a:pt x="31089" y="24275"/>
                  </a:cubicBezTo>
                  <a:cubicBezTo>
                    <a:pt x="29855" y="23608"/>
                    <a:pt x="28621" y="22941"/>
                    <a:pt x="27920" y="21673"/>
                  </a:cubicBezTo>
                  <a:cubicBezTo>
                    <a:pt x="27887" y="21573"/>
                    <a:pt x="27887" y="21540"/>
                    <a:pt x="27820" y="21507"/>
                  </a:cubicBezTo>
                  <a:lnTo>
                    <a:pt x="27820" y="21473"/>
                  </a:lnTo>
                  <a:cubicBezTo>
                    <a:pt x="27787" y="20739"/>
                    <a:pt x="27653" y="20039"/>
                    <a:pt x="27420" y="19438"/>
                  </a:cubicBezTo>
                  <a:cubicBezTo>
                    <a:pt x="27153" y="18838"/>
                    <a:pt x="26753" y="18371"/>
                    <a:pt x="26252" y="18037"/>
                  </a:cubicBezTo>
                  <a:cubicBezTo>
                    <a:pt x="26286" y="17971"/>
                    <a:pt x="26286" y="17904"/>
                    <a:pt x="26252" y="17871"/>
                  </a:cubicBezTo>
                  <a:cubicBezTo>
                    <a:pt x="26152" y="17470"/>
                    <a:pt x="26152" y="17103"/>
                    <a:pt x="26152" y="16670"/>
                  </a:cubicBezTo>
                  <a:cubicBezTo>
                    <a:pt x="26252" y="14935"/>
                    <a:pt x="25685" y="13134"/>
                    <a:pt x="24151" y="12167"/>
                  </a:cubicBezTo>
                  <a:cubicBezTo>
                    <a:pt x="23350" y="11566"/>
                    <a:pt x="22383" y="11066"/>
                    <a:pt x="21882" y="10165"/>
                  </a:cubicBezTo>
                  <a:cubicBezTo>
                    <a:pt x="20915" y="8164"/>
                    <a:pt x="21082" y="5595"/>
                    <a:pt x="19514" y="3861"/>
                  </a:cubicBezTo>
                  <a:cubicBezTo>
                    <a:pt x="19080" y="3327"/>
                    <a:pt x="18480" y="3060"/>
                    <a:pt x="17946" y="2660"/>
                  </a:cubicBezTo>
                  <a:cubicBezTo>
                    <a:pt x="17513" y="2226"/>
                    <a:pt x="17079" y="1726"/>
                    <a:pt x="16545" y="1325"/>
                  </a:cubicBezTo>
                  <a:cubicBezTo>
                    <a:pt x="17200" y="802"/>
                    <a:pt x="17886" y="564"/>
                    <a:pt x="18537" y="564"/>
                  </a:cubicBezTo>
                  <a:close/>
                  <a:moveTo>
                    <a:pt x="20348" y="32248"/>
                  </a:moveTo>
                  <a:cubicBezTo>
                    <a:pt x="20348" y="32314"/>
                    <a:pt x="20348" y="32414"/>
                    <a:pt x="20348" y="32514"/>
                  </a:cubicBezTo>
                  <a:cubicBezTo>
                    <a:pt x="20348" y="34416"/>
                    <a:pt x="20682" y="36551"/>
                    <a:pt x="19714" y="38285"/>
                  </a:cubicBezTo>
                  <a:cubicBezTo>
                    <a:pt x="18213" y="40086"/>
                    <a:pt x="16045" y="40553"/>
                    <a:pt x="13777" y="40820"/>
                  </a:cubicBezTo>
                  <a:cubicBezTo>
                    <a:pt x="13843" y="39619"/>
                    <a:pt x="14477" y="38485"/>
                    <a:pt x="14611" y="37284"/>
                  </a:cubicBezTo>
                  <a:cubicBezTo>
                    <a:pt x="14644" y="37018"/>
                    <a:pt x="14577" y="35717"/>
                    <a:pt x="14344" y="35050"/>
                  </a:cubicBezTo>
                  <a:cubicBezTo>
                    <a:pt x="15244" y="34749"/>
                    <a:pt x="16145" y="34349"/>
                    <a:pt x="17012" y="33949"/>
                  </a:cubicBezTo>
                  <a:lnTo>
                    <a:pt x="17012" y="33949"/>
                  </a:lnTo>
                  <a:cubicBezTo>
                    <a:pt x="17046" y="34516"/>
                    <a:pt x="17046" y="35050"/>
                    <a:pt x="16979" y="35617"/>
                  </a:cubicBezTo>
                  <a:cubicBezTo>
                    <a:pt x="16979" y="35750"/>
                    <a:pt x="16979" y="35917"/>
                    <a:pt x="16979" y="36050"/>
                  </a:cubicBezTo>
                  <a:cubicBezTo>
                    <a:pt x="16979" y="36284"/>
                    <a:pt x="16946" y="36517"/>
                    <a:pt x="16946" y="36717"/>
                  </a:cubicBezTo>
                  <a:cubicBezTo>
                    <a:pt x="16946" y="36751"/>
                    <a:pt x="16946" y="36784"/>
                    <a:pt x="16946" y="36817"/>
                  </a:cubicBezTo>
                  <a:lnTo>
                    <a:pt x="16946" y="36851"/>
                  </a:lnTo>
                  <a:cubicBezTo>
                    <a:pt x="16946" y="36984"/>
                    <a:pt x="16946" y="37151"/>
                    <a:pt x="16946" y="37284"/>
                  </a:cubicBezTo>
                  <a:cubicBezTo>
                    <a:pt x="16912" y="37451"/>
                    <a:pt x="16912" y="37585"/>
                    <a:pt x="16912" y="37718"/>
                  </a:cubicBezTo>
                  <a:cubicBezTo>
                    <a:pt x="16912" y="38052"/>
                    <a:pt x="16879" y="38352"/>
                    <a:pt x="16845" y="38685"/>
                  </a:cubicBezTo>
                  <a:cubicBezTo>
                    <a:pt x="16879" y="38652"/>
                    <a:pt x="16879" y="38619"/>
                    <a:pt x="16879" y="38585"/>
                  </a:cubicBezTo>
                  <a:cubicBezTo>
                    <a:pt x="17246" y="37351"/>
                    <a:pt x="17646" y="36117"/>
                    <a:pt x="17613" y="34783"/>
                  </a:cubicBezTo>
                  <a:cubicBezTo>
                    <a:pt x="17579" y="34549"/>
                    <a:pt x="17646" y="34015"/>
                    <a:pt x="17579" y="33682"/>
                  </a:cubicBezTo>
                  <a:cubicBezTo>
                    <a:pt x="17679" y="33649"/>
                    <a:pt x="17813" y="33582"/>
                    <a:pt x="17946" y="33515"/>
                  </a:cubicBezTo>
                  <a:cubicBezTo>
                    <a:pt x="18180" y="33415"/>
                    <a:pt x="19047" y="33048"/>
                    <a:pt x="19514" y="32681"/>
                  </a:cubicBezTo>
                  <a:cubicBezTo>
                    <a:pt x="19814" y="32548"/>
                    <a:pt x="20081" y="32381"/>
                    <a:pt x="20348" y="32248"/>
                  </a:cubicBezTo>
                  <a:close/>
                  <a:moveTo>
                    <a:pt x="10474" y="6296"/>
                  </a:moveTo>
                  <a:cubicBezTo>
                    <a:pt x="10508" y="6329"/>
                    <a:pt x="10508" y="6362"/>
                    <a:pt x="10541" y="6396"/>
                  </a:cubicBezTo>
                  <a:cubicBezTo>
                    <a:pt x="11342" y="6996"/>
                    <a:pt x="12342" y="7263"/>
                    <a:pt x="13076" y="7963"/>
                  </a:cubicBezTo>
                  <a:cubicBezTo>
                    <a:pt x="13743" y="8564"/>
                    <a:pt x="13643" y="9465"/>
                    <a:pt x="13610" y="10265"/>
                  </a:cubicBezTo>
                  <a:cubicBezTo>
                    <a:pt x="13576" y="11299"/>
                    <a:pt x="13943" y="12367"/>
                    <a:pt x="14744" y="13067"/>
                  </a:cubicBezTo>
                  <a:cubicBezTo>
                    <a:pt x="15411" y="13768"/>
                    <a:pt x="16345" y="13934"/>
                    <a:pt x="17212" y="14235"/>
                  </a:cubicBezTo>
                  <a:cubicBezTo>
                    <a:pt x="18113" y="14668"/>
                    <a:pt x="18914" y="15369"/>
                    <a:pt x="19214" y="16403"/>
                  </a:cubicBezTo>
                  <a:cubicBezTo>
                    <a:pt x="19347" y="17537"/>
                    <a:pt x="19414" y="18671"/>
                    <a:pt x="19647" y="19805"/>
                  </a:cubicBezTo>
                  <a:cubicBezTo>
                    <a:pt x="19681" y="19872"/>
                    <a:pt x="19681" y="19939"/>
                    <a:pt x="19714" y="20005"/>
                  </a:cubicBezTo>
                  <a:cubicBezTo>
                    <a:pt x="19748" y="20139"/>
                    <a:pt x="19781" y="20272"/>
                    <a:pt x="19848" y="20406"/>
                  </a:cubicBezTo>
                  <a:lnTo>
                    <a:pt x="19848" y="20439"/>
                  </a:lnTo>
                  <a:cubicBezTo>
                    <a:pt x="19881" y="20439"/>
                    <a:pt x="19881" y="20439"/>
                    <a:pt x="19881" y="20472"/>
                  </a:cubicBezTo>
                  <a:cubicBezTo>
                    <a:pt x="19948" y="20673"/>
                    <a:pt x="20048" y="20873"/>
                    <a:pt x="20181" y="21073"/>
                  </a:cubicBezTo>
                  <a:cubicBezTo>
                    <a:pt x="20181" y="21073"/>
                    <a:pt x="20215" y="21040"/>
                    <a:pt x="20215" y="21006"/>
                  </a:cubicBezTo>
                  <a:cubicBezTo>
                    <a:pt x="20980" y="19449"/>
                    <a:pt x="22560" y="18058"/>
                    <a:pt x="24277" y="18058"/>
                  </a:cubicBezTo>
                  <a:cubicBezTo>
                    <a:pt x="24730" y="18058"/>
                    <a:pt x="25192" y="18155"/>
                    <a:pt x="25652" y="18371"/>
                  </a:cubicBezTo>
                  <a:cubicBezTo>
                    <a:pt x="27953" y="19772"/>
                    <a:pt x="27386" y="23108"/>
                    <a:pt x="26519" y="25209"/>
                  </a:cubicBezTo>
                  <a:cubicBezTo>
                    <a:pt x="26152" y="26043"/>
                    <a:pt x="25352" y="26777"/>
                    <a:pt x="24451" y="27044"/>
                  </a:cubicBezTo>
                  <a:cubicBezTo>
                    <a:pt x="24317" y="27077"/>
                    <a:pt x="24184" y="27144"/>
                    <a:pt x="24084" y="27177"/>
                  </a:cubicBezTo>
                  <a:cubicBezTo>
                    <a:pt x="23917" y="27211"/>
                    <a:pt x="23750" y="27244"/>
                    <a:pt x="23584" y="27311"/>
                  </a:cubicBezTo>
                  <a:cubicBezTo>
                    <a:pt x="23450" y="27311"/>
                    <a:pt x="23350" y="27344"/>
                    <a:pt x="23250" y="27377"/>
                  </a:cubicBezTo>
                  <a:cubicBezTo>
                    <a:pt x="23083" y="27411"/>
                    <a:pt x="22916" y="27411"/>
                    <a:pt x="22750" y="27444"/>
                  </a:cubicBezTo>
                  <a:lnTo>
                    <a:pt x="22550" y="27444"/>
                  </a:lnTo>
                  <a:cubicBezTo>
                    <a:pt x="22850" y="27611"/>
                    <a:pt x="23350" y="27678"/>
                    <a:pt x="23584" y="27711"/>
                  </a:cubicBezTo>
                  <a:lnTo>
                    <a:pt x="23817" y="27711"/>
                  </a:lnTo>
                  <a:cubicBezTo>
                    <a:pt x="24885" y="27644"/>
                    <a:pt x="25752" y="27177"/>
                    <a:pt x="26386" y="26443"/>
                  </a:cubicBezTo>
                  <a:cubicBezTo>
                    <a:pt x="26586" y="26644"/>
                    <a:pt x="26853" y="26810"/>
                    <a:pt x="27086" y="26977"/>
                  </a:cubicBezTo>
                  <a:cubicBezTo>
                    <a:pt x="32056" y="30947"/>
                    <a:pt x="30989" y="29245"/>
                    <a:pt x="31556" y="35283"/>
                  </a:cubicBezTo>
                  <a:cubicBezTo>
                    <a:pt x="31977" y="38629"/>
                    <a:pt x="34220" y="39398"/>
                    <a:pt x="36914" y="39398"/>
                  </a:cubicBezTo>
                  <a:cubicBezTo>
                    <a:pt x="38061" y="39398"/>
                    <a:pt x="39290" y="39259"/>
                    <a:pt x="40496" y="39119"/>
                  </a:cubicBezTo>
                  <a:cubicBezTo>
                    <a:pt x="41697" y="38983"/>
                    <a:pt x="42867" y="38847"/>
                    <a:pt x="43912" y="38847"/>
                  </a:cubicBezTo>
                  <a:cubicBezTo>
                    <a:pt x="44406" y="38847"/>
                    <a:pt x="44871" y="38877"/>
                    <a:pt x="45299" y="38952"/>
                  </a:cubicBezTo>
                  <a:cubicBezTo>
                    <a:pt x="46400" y="39119"/>
                    <a:pt x="47401" y="39686"/>
                    <a:pt x="48268" y="40353"/>
                  </a:cubicBezTo>
                  <a:cubicBezTo>
                    <a:pt x="49235" y="41020"/>
                    <a:pt x="50236" y="41588"/>
                    <a:pt x="51203" y="42255"/>
                  </a:cubicBezTo>
                  <a:cubicBezTo>
                    <a:pt x="49869" y="44890"/>
                    <a:pt x="48668" y="47592"/>
                    <a:pt x="47234" y="50160"/>
                  </a:cubicBezTo>
                  <a:cubicBezTo>
                    <a:pt x="46767" y="51094"/>
                    <a:pt x="46333" y="52028"/>
                    <a:pt x="45900" y="52962"/>
                  </a:cubicBezTo>
                  <a:cubicBezTo>
                    <a:pt x="45066" y="51528"/>
                    <a:pt x="43998" y="50160"/>
                    <a:pt x="43498" y="48626"/>
                  </a:cubicBezTo>
                  <a:cubicBezTo>
                    <a:pt x="43298" y="47892"/>
                    <a:pt x="43164" y="47125"/>
                    <a:pt x="43298" y="46358"/>
                  </a:cubicBezTo>
                  <a:lnTo>
                    <a:pt x="43298" y="46358"/>
                  </a:lnTo>
                  <a:cubicBezTo>
                    <a:pt x="43264" y="46424"/>
                    <a:pt x="43231" y="46458"/>
                    <a:pt x="43231" y="46491"/>
                  </a:cubicBezTo>
                  <a:lnTo>
                    <a:pt x="43231" y="46524"/>
                  </a:lnTo>
                  <a:lnTo>
                    <a:pt x="43198" y="46524"/>
                  </a:lnTo>
                  <a:cubicBezTo>
                    <a:pt x="43198" y="46558"/>
                    <a:pt x="43198" y="46591"/>
                    <a:pt x="43164" y="46591"/>
                  </a:cubicBezTo>
                  <a:cubicBezTo>
                    <a:pt x="43164" y="46591"/>
                    <a:pt x="43164" y="46625"/>
                    <a:pt x="43164" y="46625"/>
                  </a:cubicBezTo>
                  <a:cubicBezTo>
                    <a:pt x="43164" y="46658"/>
                    <a:pt x="43131" y="46658"/>
                    <a:pt x="43131" y="46691"/>
                  </a:cubicBezTo>
                  <a:cubicBezTo>
                    <a:pt x="43064" y="46858"/>
                    <a:pt x="42997" y="46991"/>
                    <a:pt x="42964" y="47158"/>
                  </a:cubicBezTo>
                  <a:lnTo>
                    <a:pt x="42931" y="47225"/>
                  </a:lnTo>
                  <a:cubicBezTo>
                    <a:pt x="42931" y="47225"/>
                    <a:pt x="42931" y="47258"/>
                    <a:pt x="42931" y="47258"/>
                  </a:cubicBezTo>
                  <a:cubicBezTo>
                    <a:pt x="42931" y="47275"/>
                    <a:pt x="42931" y="47283"/>
                    <a:pt x="42931" y="47292"/>
                  </a:cubicBezTo>
                  <a:cubicBezTo>
                    <a:pt x="42897" y="47425"/>
                    <a:pt x="42897" y="47559"/>
                    <a:pt x="42864" y="47692"/>
                  </a:cubicBezTo>
                  <a:cubicBezTo>
                    <a:pt x="42864" y="47692"/>
                    <a:pt x="42864" y="47725"/>
                    <a:pt x="42864" y="47759"/>
                  </a:cubicBezTo>
                  <a:cubicBezTo>
                    <a:pt x="42864" y="47792"/>
                    <a:pt x="42864" y="47792"/>
                    <a:pt x="42864" y="47825"/>
                  </a:cubicBezTo>
                  <a:cubicBezTo>
                    <a:pt x="42864" y="47825"/>
                    <a:pt x="42864" y="47859"/>
                    <a:pt x="42864" y="47859"/>
                  </a:cubicBezTo>
                  <a:lnTo>
                    <a:pt x="42864" y="47892"/>
                  </a:lnTo>
                  <a:cubicBezTo>
                    <a:pt x="42864" y="47892"/>
                    <a:pt x="42864" y="47925"/>
                    <a:pt x="42864" y="47925"/>
                  </a:cubicBezTo>
                  <a:lnTo>
                    <a:pt x="42864" y="47959"/>
                  </a:lnTo>
                  <a:cubicBezTo>
                    <a:pt x="42864" y="47959"/>
                    <a:pt x="42864" y="47992"/>
                    <a:pt x="42864" y="47992"/>
                  </a:cubicBezTo>
                  <a:lnTo>
                    <a:pt x="42864" y="48026"/>
                  </a:lnTo>
                  <a:cubicBezTo>
                    <a:pt x="42864" y="48059"/>
                    <a:pt x="42864" y="48092"/>
                    <a:pt x="42864" y="48126"/>
                  </a:cubicBezTo>
                  <a:cubicBezTo>
                    <a:pt x="42864" y="48159"/>
                    <a:pt x="42864" y="48192"/>
                    <a:pt x="42864" y="48259"/>
                  </a:cubicBezTo>
                  <a:cubicBezTo>
                    <a:pt x="42864" y="48281"/>
                    <a:pt x="42864" y="48303"/>
                    <a:pt x="42864" y="48326"/>
                  </a:cubicBezTo>
                  <a:cubicBezTo>
                    <a:pt x="42864" y="48359"/>
                    <a:pt x="42864" y="48392"/>
                    <a:pt x="42864" y="48426"/>
                  </a:cubicBezTo>
                  <a:cubicBezTo>
                    <a:pt x="42864" y="48459"/>
                    <a:pt x="42864" y="48493"/>
                    <a:pt x="42864" y="48526"/>
                  </a:cubicBezTo>
                  <a:cubicBezTo>
                    <a:pt x="42864" y="48526"/>
                    <a:pt x="42897" y="48526"/>
                    <a:pt x="42897" y="48559"/>
                  </a:cubicBezTo>
                  <a:cubicBezTo>
                    <a:pt x="42897" y="48593"/>
                    <a:pt x="42897" y="48626"/>
                    <a:pt x="42897" y="48659"/>
                  </a:cubicBezTo>
                  <a:cubicBezTo>
                    <a:pt x="42897" y="48726"/>
                    <a:pt x="42931" y="48759"/>
                    <a:pt x="42931" y="48826"/>
                  </a:cubicBezTo>
                  <a:cubicBezTo>
                    <a:pt x="43965" y="51895"/>
                    <a:pt x="47234" y="54530"/>
                    <a:pt x="46433" y="57999"/>
                  </a:cubicBezTo>
                  <a:cubicBezTo>
                    <a:pt x="45733" y="60768"/>
                    <a:pt x="43398" y="63603"/>
                    <a:pt x="40462" y="64070"/>
                  </a:cubicBezTo>
                  <a:cubicBezTo>
                    <a:pt x="39862" y="64070"/>
                    <a:pt x="39161" y="64037"/>
                    <a:pt x="38528" y="63937"/>
                  </a:cubicBezTo>
                  <a:cubicBezTo>
                    <a:pt x="38428" y="63937"/>
                    <a:pt x="38327" y="63904"/>
                    <a:pt x="38261" y="63904"/>
                  </a:cubicBezTo>
                  <a:cubicBezTo>
                    <a:pt x="37994" y="63870"/>
                    <a:pt x="37727" y="63803"/>
                    <a:pt x="37460" y="63737"/>
                  </a:cubicBezTo>
                  <a:lnTo>
                    <a:pt x="37427" y="63737"/>
                  </a:lnTo>
                  <a:cubicBezTo>
                    <a:pt x="37193" y="63670"/>
                    <a:pt x="36993" y="63603"/>
                    <a:pt x="36793" y="63537"/>
                  </a:cubicBezTo>
                  <a:cubicBezTo>
                    <a:pt x="36560" y="63470"/>
                    <a:pt x="36326" y="63403"/>
                    <a:pt x="36093" y="63303"/>
                  </a:cubicBezTo>
                  <a:lnTo>
                    <a:pt x="36126" y="63303"/>
                  </a:lnTo>
                  <a:cubicBezTo>
                    <a:pt x="36059" y="63303"/>
                    <a:pt x="35992" y="63270"/>
                    <a:pt x="35926" y="63236"/>
                  </a:cubicBezTo>
                  <a:lnTo>
                    <a:pt x="35926" y="63236"/>
                  </a:lnTo>
                  <a:cubicBezTo>
                    <a:pt x="35926" y="63303"/>
                    <a:pt x="35959" y="63370"/>
                    <a:pt x="36026" y="63403"/>
                  </a:cubicBezTo>
                  <a:cubicBezTo>
                    <a:pt x="36993" y="64404"/>
                    <a:pt x="38528" y="64537"/>
                    <a:pt x="39829" y="64671"/>
                  </a:cubicBezTo>
                  <a:lnTo>
                    <a:pt x="40162" y="64671"/>
                  </a:lnTo>
                  <a:cubicBezTo>
                    <a:pt x="41163" y="64604"/>
                    <a:pt x="42130" y="64237"/>
                    <a:pt x="43031" y="63703"/>
                  </a:cubicBezTo>
                  <a:lnTo>
                    <a:pt x="43031" y="63703"/>
                  </a:lnTo>
                  <a:cubicBezTo>
                    <a:pt x="42664" y="64838"/>
                    <a:pt x="42497" y="66038"/>
                    <a:pt x="42297" y="67206"/>
                  </a:cubicBezTo>
                  <a:cubicBezTo>
                    <a:pt x="42063" y="68940"/>
                    <a:pt x="42164" y="70742"/>
                    <a:pt x="42130" y="72476"/>
                  </a:cubicBezTo>
                  <a:cubicBezTo>
                    <a:pt x="41396" y="77980"/>
                    <a:pt x="43698" y="83084"/>
                    <a:pt x="46033" y="87887"/>
                  </a:cubicBezTo>
                  <a:lnTo>
                    <a:pt x="46033" y="87921"/>
                  </a:lnTo>
                  <a:cubicBezTo>
                    <a:pt x="42197" y="92024"/>
                    <a:pt x="37327" y="95126"/>
                    <a:pt x="32323" y="97661"/>
                  </a:cubicBezTo>
                  <a:cubicBezTo>
                    <a:pt x="31589" y="98028"/>
                    <a:pt x="30855" y="98395"/>
                    <a:pt x="30122" y="98762"/>
                  </a:cubicBezTo>
                  <a:cubicBezTo>
                    <a:pt x="30029" y="98743"/>
                    <a:pt x="29925" y="98738"/>
                    <a:pt x="29815" y="98738"/>
                  </a:cubicBezTo>
                  <a:cubicBezTo>
                    <a:pt x="29639" y="98738"/>
                    <a:pt x="29451" y="98753"/>
                    <a:pt x="29287" y="98753"/>
                  </a:cubicBezTo>
                  <a:cubicBezTo>
                    <a:pt x="29186" y="98753"/>
                    <a:pt x="29095" y="98747"/>
                    <a:pt x="29021" y="98728"/>
                  </a:cubicBezTo>
                  <a:cubicBezTo>
                    <a:pt x="25585" y="98628"/>
                    <a:pt x="22583" y="96794"/>
                    <a:pt x="19547" y="95393"/>
                  </a:cubicBezTo>
                  <a:cubicBezTo>
                    <a:pt x="17546" y="94492"/>
                    <a:pt x="15578" y="93458"/>
                    <a:pt x="14010" y="91890"/>
                  </a:cubicBezTo>
                  <a:cubicBezTo>
                    <a:pt x="13977" y="91857"/>
                    <a:pt x="13977" y="91824"/>
                    <a:pt x="13943" y="91824"/>
                  </a:cubicBezTo>
                  <a:cubicBezTo>
                    <a:pt x="14010" y="91557"/>
                    <a:pt x="14010" y="91323"/>
                    <a:pt x="14077" y="91156"/>
                  </a:cubicBezTo>
                  <a:cubicBezTo>
                    <a:pt x="14377" y="89922"/>
                    <a:pt x="14677" y="88688"/>
                    <a:pt x="14911" y="87454"/>
                  </a:cubicBezTo>
                  <a:cubicBezTo>
                    <a:pt x="15678" y="83751"/>
                    <a:pt x="16545" y="80015"/>
                    <a:pt x="16579" y="76246"/>
                  </a:cubicBezTo>
                  <a:cubicBezTo>
                    <a:pt x="16445" y="73777"/>
                    <a:pt x="14811" y="71709"/>
                    <a:pt x="13877" y="69508"/>
                  </a:cubicBezTo>
                  <a:cubicBezTo>
                    <a:pt x="11241" y="63803"/>
                    <a:pt x="7772" y="58566"/>
                    <a:pt x="4537" y="53163"/>
                  </a:cubicBezTo>
                  <a:cubicBezTo>
                    <a:pt x="3369" y="50994"/>
                    <a:pt x="2002" y="48960"/>
                    <a:pt x="734" y="46858"/>
                  </a:cubicBezTo>
                  <a:cubicBezTo>
                    <a:pt x="801" y="46791"/>
                    <a:pt x="867" y="46758"/>
                    <a:pt x="934" y="46725"/>
                  </a:cubicBezTo>
                  <a:cubicBezTo>
                    <a:pt x="2502" y="45257"/>
                    <a:pt x="4070" y="43822"/>
                    <a:pt x="6071" y="43022"/>
                  </a:cubicBezTo>
                  <a:cubicBezTo>
                    <a:pt x="8806" y="41821"/>
                    <a:pt x="11809" y="41721"/>
                    <a:pt x="14711" y="41221"/>
                  </a:cubicBezTo>
                  <a:cubicBezTo>
                    <a:pt x="16612" y="41087"/>
                    <a:pt x="18480" y="40353"/>
                    <a:pt x="19881" y="39052"/>
                  </a:cubicBezTo>
                  <a:cubicBezTo>
                    <a:pt x="21315" y="37351"/>
                    <a:pt x="20948" y="34916"/>
                    <a:pt x="20948" y="32881"/>
                  </a:cubicBezTo>
                  <a:cubicBezTo>
                    <a:pt x="20882" y="32581"/>
                    <a:pt x="20982" y="32248"/>
                    <a:pt x="20882" y="31947"/>
                  </a:cubicBezTo>
                  <a:cubicBezTo>
                    <a:pt x="21182" y="31781"/>
                    <a:pt x="21515" y="31580"/>
                    <a:pt x="21816" y="31414"/>
                  </a:cubicBezTo>
                  <a:cubicBezTo>
                    <a:pt x="21849" y="31380"/>
                    <a:pt x="21882" y="31347"/>
                    <a:pt x="21916" y="31314"/>
                  </a:cubicBezTo>
                  <a:cubicBezTo>
                    <a:pt x="21882" y="31314"/>
                    <a:pt x="21816" y="31347"/>
                    <a:pt x="21782" y="31347"/>
                  </a:cubicBezTo>
                  <a:cubicBezTo>
                    <a:pt x="21649" y="31380"/>
                    <a:pt x="21515" y="31414"/>
                    <a:pt x="21382" y="31447"/>
                  </a:cubicBezTo>
                  <a:cubicBezTo>
                    <a:pt x="21215" y="31480"/>
                    <a:pt x="21082" y="31547"/>
                    <a:pt x="20915" y="31580"/>
                  </a:cubicBezTo>
                  <a:cubicBezTo>
                    <a:pt x="20815" y="31614"/>
                    <a:pt x="20715" y="31680"/>
                    <a:pt x="20615" y="31714"/>
                  </a:cubicBezTo>
                  <a:cubicBezTo>
                    <a:pt x="20581" y="31714"/>
                    <a:pt x="20581" y="31747"/>
                    <a:pt x="20548" y="31747"/>
                  </a:cubicBezTo>
                  <a:lnTo>
                    <a:pt x="20515" y="31747"/>
                  </a:lnTo>
                  <a:cubicBezTo>
                    <a:pt x="20481" y="31781"/>
                    <a:pt x="20448" y="31781"/>
                    <a:pt x="20415" y="31814"/>
                  </a:cubicBezTo>
                  <a:cubicBezTo>
                    <a:pt x="20248" y="31881"/>
                    <a:pt x="20081" y="31947"/>
                    <a:pt x="19914" y="32047"/>
                  </a:cubicBezTo>
                  <a:cubicBezTo>
                    <a:pt x="19914" y="32047"/>
                    <a:pt x="19881" y="32047"/>
                    <a:pt x="19848" y="32081"/>
                  </a:cubicBezTo>
                  <a:cubicBezTo>
                    <a:pt x="19814" y="32081"/>
                    <a:pt x="19781" y="32114"/>
                    <a:pt x="19748" y="32114"/>
                  </a:cubicBezTo>
                  <a:cubicBezTo>
                    <a:pt x="19714" y="32147"/>
                    <a:pt x="19681" y="32147"/>
                    <a:pt x="19647" y="32147"/>
                  </a:cubicBezTo>
                  <a:cubicBezTo>
                    <a:pt x="19514" y="32214"/>
                    <a:pt x="19381" y="32281"/>
                    <a:pt x="19214" y="32381"/>
                  </a:cubicBezTo>
                  <a:cubicBezTo>
                    <a:pt x="19114" y="32414"/>
                    <a:pt x="18980" y="32481"/>
                    <a:pt x="18880" y="32548"/>
                  </a:cubicBezTo>
                  <a:lnTo>
                    <a:pt x="18814" y="32581"/>
                  </a:lnTo>
                  <a:cubicBezTo>
                    <a:pt x="18713" y="32648"/>
                    <a:pt x="18613" y="32681"/>
                    <a:pt x="18480" y="32748"/>
                  </a:cubicBezTo>
                  <a:cubicBezTo>
                    <a:pt x="18213" y="32881"/>
                    <a:pt x="17913" y="32981"/>
                    <a:pt x="17613" y="33081"/>
                  </a:cubicBezTo>
                  <a:lnTo>
                    <a:pt x="17579" y="33081"/>
                  </a:lnTo>
                  <a:cubicBezTo>
                    <a:pt x="16612" y="33548"/>
                    <a:pt x="15578" y="33949"/>
                    <a:pt x="14577" y="34316"/>
                  </a:cubicBezTo>
                  <a:cubicBezTo>
                    <a:pt x="13411" y="34704"/>
                    <a:pt x="12217" y="35115"/>
                    <a:pt x="11162" y="35115"/>
                  </a:cubicBezTo>
                  <a:cubicBezTo>
                    <a:pt x="9953" y="35115"/>
                    <a:pt x="8927" y="34576"/>
                    <a:pt x="8339" y="32848"/>
                  </a:cubicBezTo>
                  <a:cubicBezTo>
                    <a:pt x="8239" y="32114"/>
                    <a:pt x="8106" y="31347"/>
                    <a:pt x="7906" y="30613"/>
                  </a:cubicBezTo>
                  <a:cubicBezTo>
                    <a:pt x="8439" y="30513"/>
                    <a:pt x="9007" y="30213"/>
                    <a:pt x="9507" y="30079"/>
                  </a:cubicBezTo>
                  <a:cubicBezTo>
                    <a:pt x="10608" y="29479"/>
                    <a:pt x="11775" y="28912"/>
                    <a:pt x="12642" y="27978"/>
                  </a:cubicBezTo>
                  <a:cubicBezTo>
                    <a:pt x="12676" y="27944"/>
                    <a:pt x="12709" y="27911"/>
                    <a:pt x="12709" y="27878"/>
                  </a:cubicBezTo>
                  <a:cubicBezTo>
                    <a:pt x="12676" y="27878"/>
                    <a:pt x="12676" y="27878"/>
                    <a:pt x="12642" y="27911"/>
                  </a:cubicBezTo>
                  <a:lnTo>
                    <a:pt x="12676" y="27878"/>
                  </a:lnTo>
                  <a:lnTo>
                    <a:pt x="12676" y="27878"/>
                  </a:lnTo>
                  <a:cubicBezTo>
                    <a:pt x="12442" y="27978"/>
                    <a:pt x="12242" y="28078"/>
                    <a:pt x="12042" y="28178"/>
                  </a:cubicBezTo>
                  <a:cubicBezTo>
                    <a:pt x="11909" y="28245"/>
                    <a:pt x="11775" y="28311"/>
                    <a:pt x="11675" y="28378"/>
                  </a:cubicBezTo>
                  <a:cubicBezTo>
                    <a:pt x="11542" y="28445"/>
                    <a:pt x="11375" y="28512"/>
                    <a:pt x="11241" y="28578"/>
                  </a:cubicBezTo>
                  <a:cubicBezTo>
                    <a:pt x="10975" y="28745"/>
                    <a:pt x="10674" y="28878"/>
                    <a:pt x="10374" y="29045"/>
                  </a:cubicBezTo>
                  <a:cubicBezTo>
                    <a:pt x="10241" y="29112"/>
                    <a:pt x="10074" y="29179"/>
                    <a:pt x="9907" y="29245"/>
                  </a:cubicBezTo>
                  <a:lnTo>
                    <a:pt x="9674" y="29345"/>
                  </a:lnTo>
                  <a:cubicBezTo>
                    <a:pt x="9340" y="29512"/>
                    <a:pt x="8973" y="29679"/>
                    <a:pt x="8606" y="29779"/>
                  </a:cubicBezTo>
                  <a:cubicBezTo>
                    <a:pt x="8473" y="29879"/>
                    <a:pt x="8073" y="29979"/>
                    <a:pt x="7806" y="30113"/>
                  </a:cubicBezTo>
                  <a:cubicBezTo>
                    <a:pt x="7539" y="29079"/>
                    <a:pt x="7272" y="28111"/>
                    <a:pt x="7005" y="27111"/>
                  </a:cubicBezTo>
                  <a:cubicBezTo>
                    <a:pt x="6972" y="26977"/>
                    <a:pt x="6938" y="26777"/>
                    <a:pt x="6905" y="26577"/>
                  </a:cubicBezTo>
                  <a:cubicBezTo>
                    <a:pt x="6905" y="26543"/>
                    <a:pt x="6872" y="26510"/>
                    <a:pt x="6872" y="26443"/>
                  </a:cubicBezTo>
                  <a:cubicBezTo>
                    <a:pt x="6838" y="26310"/>
                    <a:pt x="6772" y="26143"/>
                    <a:pt x="6738" y="26010"/>
                  </a:cubicBezTo>
                  <a:lnTo>
                    <a:pt x="6705" y="25910"/>
                  </a:lnTo>
                  <a:cubicBezTo>
                    <a:pt x="6416" y="25965"/>
                    <a:pt x="6075" y="26010"/>
                    <a:pt x="5731" y="26010"/>
                  </a:cubicBezTo>
                  <a:cubicBezTo>
                    <a:pt x="5044" y="26010"/>
                    <a:pt x="4348" y="25832"/>
                    <a:pt x="4036" y="25209"/>
                  </a:cubicBezTo>
                  <a:cubicBezTo>
                    <a:pt x="3870" y="24876"/>
                    <a:pt x="4003" y="24442"/>
                    <a:pt x="4103" y="24108"/>
                  </a:cubicBezTo>
                  <a:cubicBezTo>
                    <a:pt x="4670" y="22941"/>
                    <a:pt x="5504" y="21807"/>
                    <a:pt x="5904" y="20539"/>
                  </a:cubicBezTo>
                  <a:cubicBezTo>
                    <a:pt x="6838" y="18338"/>
                    <a:pt x="6471" y="15936"/>
                    <a:pt x="6538" y="13601"/>
                  </a:cubicBezTo>
                  <a:cubicBezTo>
                    <a:pt x="6672" y="10999"/>
                    <a:pt x="7505" y="8064"/>
                    <a:pt x="9840" y="6596"/>
                  </a:cubicBezTo>
                  <a:cubicBezTo>
                    <a:pt x="10041" y="6496"/>
                    <a:pt x="10241" y="6329"/>
                    <a:pt x="10474" y="6296"/>
                  </a:cubicBezTo>
                  <a:close/>
                  <a:moveTo>
                    <a:pt x="33697" y="104654"/>
                  </a:moveTo>
                  <a:cubicBezTo>
                    <a:pt x="33675" y="104669"/>
                    <a:pt x="33657" y="104675"/>
                    <a:pt x="33657" y="104699"/>
                  </a:cubicBezTo>
                  <a:cubicBezTo>
                    <a:pt x="33671" y="104684"/>
                    <a:pt x="33684" y="104669"/>
                    <a:pt x="33697" y="104654"/>
                  </a:cubicBezTo>
                  <a:close/>
                  <a:moveTo>
                    <a:pt x="27752" y="114474"/>
                  </a:moveTo>
                  <a:cubicBezTo>
                    <a:pt x="27720" y="114506"/>
                    <a:pt x="27720" y="114506"/>
                    <a:pt x="27720" y="114506"/>
                  </a:cubicBezTo>
                  <a:cubicBezTo>
                    <a:pt x="27720" y="114506"/>
                    <a:pt x="27720" y="114540"/>
                    <a:pt x="27720" y="114540"/>
                  </a:cubicBezTo>
                  <a:cubicBezTo>
                    <a:pt x="27720" y="114507"/>
                    <a:pt x="27720" y="114506"/>
                    <a:pt x="27752" y="114474"/>
                  </a:cubicBezTo>
                  <a:close/>
                  <a:moveTo>
                    <a:pt x="32250" y="115870"/>
                  </a:moveTo>
                  <a:cubicBezTo>
                    <a:pt x="32234" y="115880"/>
                    <a:pt x="32223" y="115888"/>
                    <a:pt x="32223" y="115907"/>
                  </a:cubicBezTo>
                  <a:cubicBezTo>
                    <a:pt x="32232" y="115895"/>
                    <a:pt x="32241" y="115883"/>
                    <a:pt x="32250" y="115870"/>
                  </a:cubicBezTo>
                  <a:close/>
                  <a:moveTo>
                    <a:pt x="47868" y="97594"/>
                  </a:moveTo>
                  <a:cubicBezTo>
                    <a:pt x="47968" y="98328"/>
                    <a:pt x="48101" y="99095"/>
                    <a:pt x="48235" y="99863"/>
                  </a:cubicBezTo>
                  <a:cubicBezTo>
                    <a:pt x="48435" y="101030"/>
                    <a:pt x="48635" y="102198"/>
                    <a:pt x="48868" y="103398"/>
                  </a:cubicBezTo>
                  <a:cubicBezTo>
                    <a:pt x="49335" y="106234"/>
                    <a:pt x="49836" y="109036"/>
                    <a:pt x="50303" y="111871"/>
                  </a:cubicBezTo>
                  <a:cubicBezTo>
                    <a:pt x="50803" y="114773"/>
                    <a:pt x="51303" y="117709"/>
                    <a:pt x="51804" y="120611"/>
                  </a:cubicBezTo>
                  <a:cubicBezTo>
                    <a:pt x="52304" y="123446"/>
                    <a:pt x="52771" y="126282"/>
                    <a:pt x="53272" y="129084"/>
                  </a:cubicBezTo>
                  <a:cubicBezTo>
                    <a:pt x="53772" y="131919"/>
                    <a:pt x="54239" y="134721"/>
                    <a:pt x="54739" y="137523"/>
                  </a:cubicBezTo>
                  <a:cubicBezTo>
                    <a:pt x="55206" y="140358"/>
                    <a:pt x="55707" y="143194"/>
                    <a:pt x="56174" y="146029"/>
                  </a:cubicBezTo>
                  <a:cubicBezTo>
                    <a:pt x="56674" y="148898"/>
                    <a:pt x="57174" y="151766"/>
                    <a:pt x="57675" y="154635"/>
                  </a:cubicBezTo>
                  <a:cubicBezTo>
                    <a:pt x="58075" y="157070"/>
                    <a:pt x="58509" y="159505"/>
                    <a:pt x="58909" y="161907"/>
                  </a:cubicBezTo>
                  <a:lnTo>
                    <a:pt x="39095" y="161907"/>
                  </a:lnTo>
                  <a:cubicBezTo>
                    <a:pt x="39128" y="161907"/>
                    <a:pt x="39128" y="161874"/>
                    <a:pt x="39128" y="161874"/>
                  </a:cubicBezTo>
                  <a:cubicBezTo>
                    <a:pt x="39328" y="159906"/>
                    <a:pt x="39562" y="157971"/>
                    <a:pt x="39762" y="156003"/>
                  </a:cubicBezTo>
                  <a:cubicBezTo>
                    <a:pt x="40029" y="153434"/>
                    <a:pt x="40329" y="150866"/>
                    <a:pt x="40596" y="148331"/>
                  </a:cubicBezTo>
                  <a:cubicBezTo>
                    <a:pt x="40863" y="145795"/>
                    <a:pt x="41129" y="143260"/>
                    <a:pt x="41396" y="140725"/>
                  </a:cubicBezTo>
                  <a:cubicBezTo>
                    <a:pt x="41697" y="138157"/>
                    <a:pt x="41963" y="135555"/>
                    <a:pt x="42264" y="132986"/>
                  </a:cubicBezTo>
                  <a:cubicBezTo>
                    <a:pt x="42530" y="130351"/>
                    <a:pt x="42831" y="127749"/>
                    <a:pt x="43098" y="125114"/>
                  </a:cubicBezTo>
                  <a:cubicBezTo>
                    <a:pt x="43364" y="122512"/>
                    <a:pt x="43665" y="119944"/>
                    <a:pt x="43932" y="117375"/>
                  </a:cubicBezTo>
                  <a:lnTo>
                    <a:pt x="44799" y="109503"/>
                  </a:lnTo>
                  <a:cubicBezTo>
                    <a:pt x="44932" y="108235"/>
                    <a:pt x="45066" y="106934"/>
                    <a:pt x="45199" y="105667"/>
                  </a:cubicBezTo>
                  <a:cubicBezTo>
                    <a:pt x="45333" y="104599"/>
                    <a:pt x="45433" y="103565"/>
                    <a:pt x="45533" y="102531"/>
                  </a:cubicBezTo>
                  <a:cubicBezTo>
                    <a:pt x="46000" y="101664"/>
                    <a:pt x="46433" y="100797"/>
                    <a:pt x="46800" y="99963"/>
                  </a:cubicBezTo>
                  <a:cubicBezTo>
                    <a:pt x="46800" y="100096"/>
                    <a:pt x="46800" y="100263"/>
                    <a:pt x="46800" y="100396"/>
                  </a:cubicBezTo>
                  <a:cubicBezTo>
                    <a:pt x="46800" y="101631"/>
                    <a:pt x="46800" y="102865"/>
                    <a:pt x="46800" y="104099"/>
                  </a:cubicBezTo>
                  <a:cubicBezTo>
                    <a:pt x="46800" y="105400"/>
                    <a:pt x="46800" y="106701"/>
                    <a:pt x="46834" y="108002"/>
                  </a:cubicBezTo>
                  <a:cubicBezTo>
                    <a:pt x="46834" y="110504"/>
                    <a:pt x="46834" y="113005"/>
                    <a:pt x="46867" y="115507"/>
                  </a:cubicBezTo>
                  <a:cubicBezTo>
                    <a:pt x="46867" y="118076"/>
                    <a:pt x="46900" y="120611"/>
                    <a:pt x="46900" y="123179"/>
                  </a:cubicBezTo>
                  <a:cubicBezTo>
                    <a:pt x="46934" y="125781"/>
                    <a:pt x="46934" y="128416"/>
                    <a:pt x="46967" y="131018"/>
                  </a:cubicBezTo>
                  <a:cubicBezTo>
                    <a:pt x="46967" y="133520"/>
                    <a:pt x="47000" y="136022"/>
                    <a:pt x="47000" y="138524"/>
                  </a:cubicBezTo>
                  <a:cubicBezTo>
                    <a:pt x="47034" y="141059"/>
                    <a:pt x="47034" y="143594"/>
                    <a:pt x="47067" y="146129"/>
                  </a:cubicBezTo>
                  <a:cubicBezTo>
                    <a:pt x="47067" y="147363"/>
                    <a:pt x="47100" y="148598"/>
                    <a:pt x="47100" y="149798"/>
                  </a:cubicBezTo>
                  <a:cubicBezTo>
                    <a:pt x="47100" y="150199"/>
                    <a:pt x="47100" y="150566"/>
                    <a:pt x="47134" y="150966"/>
                  </a:cubicBezTo>
                  <a:cubicBezTo>
                    <a:pt x="47134" y="151433"/>
                    <a:pt x="47167" y="151900"/>
                    <a:pt x="47201" y="152367"/>
                  </a:cubicBezTo>
                  <a:cubicBezTo>
                    <a:pt x="47201" y="152400"/>
                    <a:pt x="47201" y="152467"/>
                    <a:pt x="47234" y="152534"/>
                  </a:cubicBezTo>
                  <a:cubicBezTo>
                    <a:pt x="47234" y="152534"/>
                    <a:pt x="47201" y="152500"/>
                    <a:pt x="47201" y="152500"/>
                  </a:cubicBezTo>
                  <a:lnTo>
                    <a:pt x="47201" y="152534"/>
                  </a:lnTo>
                  <a:cubicBezTo>
                    <a:pt x="47234" y="152600"/>
                    <a:pt x="47234" y="152667"/>
                    <a:pt x="47234" y="152767"/>
                  </a:cubicBezTo>
                  <a:cubicBezTo>
                    <a:pt x="47301" y="152400"/>
                    <a:pt x="47367" y="152033"/>
                    <a:pt x="47401" y="151666"/>
                  </a:cubicBezTo>
                  <a:cubicBezTo>
                    <a:pt x="47434" y="151400"/>
                    <a:pt x="47467" y="151133"/>
                    <a:pt x="47501" y="150899"/>
                  </a:cubicBezTo>
                  <a:cubicBezTo>
                    <a:pt x="47534" y="150466"/>
                    <a:pt x="47567" y="150065"/>
                    <a:pt x="47601" y="149632"/>
                  </a:cubicBezTo>
                  <a:cubicBezTo>
                    <a:pt x="47601" y="149298"/>
                    <a:pt x="47634" y="148998"/>
                    <a:pt x="47634" y="148698"/>
                  </a:cubicBezTo>
                  <a:cubicBezTo>
                    <a:pt x="47634" y="148641"/>
                    <a:pt x="47634" y="148581"/>
                    <a:pt x="47634" y="148497"/>
                  </a:cubicBezTo>
                  <a:cubicBezTo>
                    <a:pt x="47668" y="148464"/>
                    <a:pt x="47668" y="148397"/>
                    <a:pt x="47668" y="148364"/>
                  </a:cubicBezTo>
                  <a:cubicBezTo>
                    <a:pt x="47668" y="148345"/>
                    <a:pt x="47668" y="148331"/>
                    <a:pt x="47668" y="148331"/>
                  </a:cubicBezTo>
                  <a:cubicBezTo>
                    <a:pt x="47634" y="147297"/>
                    <a:pt x="47634" y="146262"/>
                    <a:pt x="47634" y="145228"/>
                  </a:cubicBezTo>
                  <a:cubicBezTo>
                    <a:pt x="47634" y="142693"/>
                    <a:pt x="47601" y="140158"/>
                    <a:pt x="47567" y="137656"/>
                  </a:cubicBezTo>
                  <a:cubicBezTo>
                    <a:pt x="47567" y="135088"/>
                    <a:pt x="47534" y="132486"/>
                    <a:pt x="47534" y="129917"/>
                  </a:cubicBezTo>
                  <a:cubicBezTo>
                    <a:pt x="47501" y="127382"/>
                    <a:pt x="47501" y="124881"/>
                    <a:pt x="47467" y="122379"/>
                  </a:cubicBezTo>
                  <a:cubicBezTo>
                    <a:pt x="47434" y="119744"/>
                    <a:pt x="47434" y="117142"/>
                    <a:pt x="47401" y="114506"/>
                  </a:cubicBezTo>
                  <a:cubicBezTo>
                    <a:pt x="47401" y="112038"/>
                    <a:pt x="47367" y="109570"/>
                    <a:pt x="47334" y="107068"/>
                  </a:cubicBezTo>
                  <a:cubicBezTo>
                    <a:pt x="47334" y="105767"/>
                    <a:pt x="47301" y="104433"/>
                    <a:pt x="47301" y="103132"/>
                  </a:cubicBezTo>
                  <a:cubicBezTo>
                    <a:pt x="47301" y="102531"/>
                    <a:pt x="47267" y="101964"/>
                    <a:pt x="47267" y="101364"/>
                  </a:cubicBezTo>
                  <a:cubicBezTo>
                    <a:pt x="47267" y="101030"/>
                    <a:pt x="47267" y="100730"/>
                    <a:pt x="47234" y="100396"/>
                  </a:cubicBezTo>
                  <a:cubicBezTo>
                    <a:pt x="47234" y="100230"/>
                    <a:pt x="47234" y="100096"/>
                    <a:pt x="47234" y="99929"/>
                  </a:cubicBezTo>
                  <a:cubicBezTo>
                    <a:pt x="47234" y="99896"/>
                    <a:pt x="47234" y="99829"/>
                    <a:pt x="47234" y="99796"/>
                  </a:cubicBezTo>
                  <a:cubicBezTo>
                    <a:pt x="47234" y="99763"/>
                    <a:pt x="47234" y="99696"/>
                    <a:pt x="47234" y="99696"/>
                  </a:cubicBezTo>
                  <a:cubicBezTo>
                    <a:pt x="47201" y="99529"/>
                    <a:pt x="47201" y="99396"/>
                    <a:pt x="47234" y="99262"/>
                  </a:cubicBezTo>
                  <a:cubicBezTo>
                    <a:pt x="47234" y="99207"/>
                    <a:pt x="47234" y="99151"/>
                    <a:pt x="47234" y="99095"/>
                  </a:cubicBezTo>
                  <a:cubicBezTo>
                    <a:pt x="47467" y="98562"/>
                    <a:pt x="47668" y="98061"/>
                    <a:pt x="47868" y="97594"/>
                  </a:cubicBezTo>
                  <a:close/>
                  <a:moveTo>
                    <a:pt x="46400" y="87320"/>
                  </a:moveTo>
                  <a:cubicBezTo>
                    <a:pt x="47201" y="87520"/>
                    <a:pt x="47601" y="88521"/>
                    <a:pt x="47434" y="89322"/>
                  </a:cubicBezTo>
                  <a:cubicBezTo>
                    <a:pt x="47434" y="89388"/>
                    <a:pt x="47401" y="89455"/>
                    <a:pt x="47401" y="89522"/>
                  </a:cubicBezTo>
                  <a:cubicBezTo>
                    <a:pt x="47334" y="89622"/>
                    <a:pt x="47301" y="89722"/>
                    <a:pt x="47334" y="89822"/>
                  </a:cubicBezTo>
                  <a:cubicBezTo>
                    <a:pt x="47134" y="90523"/>
                    <a:pt x="46734" y="91156"/>
                    <a:pt x="46267" y="91690"/>
                  </a:cubicBezTo>
                  <a:cubicBezTo>
                    <a:pt x="44465" y="93925"/>
                    <a:pt x="42397" y="95960"/>
                    <a:pt x="40296" y="97928"/>
                  </a:cubicBezTo>
                  <a:cubicBezTo>
                    <a:pt x="39228" y="98995"/>
                    <a:pt x="38127" y="100029"/>
                    <a:pt x="37027" y="101097"/>
                  </a:cubicBezTo>
                  <a:lnTo>
                    <a:pt x="36993" y="101097"/>
                  </a:lnTo>
                  <a:cubicBezTo>
                    <a:pt x="36793" y="101330"/>
                    <a:pt x="36593" y="101530"/>
                    <a:pt x="36393" y="101764"/>
                  </a:cubicBezTo>
                  <a:cubicBezTo>
                    <a:pt x="36159" y="101997"/>
                    <a:pt x="35959" y="102198"/>
                    <a:pt x="35759" y="102431"/>
                  </a:cubicBezTo>
                  <a:cubicBezTo>
                    <a:pt x="35659" y="102565"/>
                    <a:pt x="35559" y="102665"/>
                    <a:pt x="35459" y="102765"/>
                  </a:cubicBezTo>
                  <a:cubicBezTo>
                    <a:pt x="35325" y="102898"/>
                    <a:pt x="35192" y="102998"/>
                    <a:pt x="35092" y="103132"/>
                  </a:cubicBezTo>
                  <a:cubicBezTo>
                    <a:pt x="34992" y="103265"/>
                    <a:pt x="34858" y="103398"/>
                    <a:pt x="34725" y="103532"/>
                  </a:cubicBezTo>
                  <a:cubicBezTo>
                    <a:pt x="34625" y="103665"/>
                    <a:pt x="34491" y="103799"/>
                    <a:pt x="34391" y="103932"/>
                  </a:cubicBezTo>
                  <a:cubicBezTo>
                    <a:pt x="34140" y="104153"/>
                    <a:pt x="33917" y="104403"/>
                    <a:pt x="33697" y="104654"/>
                  </a:cubicBezTo>
                  <a:lnTo>
                    <a:pt x="33697" y="104654"/>
                  </a:lnTo>
                  <a:cubicBezTo>
                    <a:pt x="33706" y="104649"/>
                    <a:pt x="33715" y="104642"/>
                    <a:pt x="33724" y="104633"/>
                  </a:cubicBezTo>
                  <a:cubicBezTo>
                    <a:pt x="33858" y="104499"/>
                    <a:pt x="34024" y="104399"/>
                    <a:pt x="34158" y="104266"/>
                  </a:cubicBezTo>
                  <a:cubicBezTo>
                    <a:pt x="34358" y="104132"/>
                    <a:pt x="34525" y="103966"/>
                    <a:pt x="34692" y="103832"/>
                  </a:cubicBezTo>
                  <a:cubicBezTo>
                    <a:pt x="34992" y="103565"/>
                    <a:pt x="35292" y="103332"/>
                    <a:pt x="35626" y="103065"/>
                  </a:cubicBezTo>
                  <a:cubicBezTo>
                    <a:pt x="35759" y="102931"/>
                    <a:pt x="35926" y="102798"/>
                    <a:pt x="36093" y="102631"/>
                  </a:cubicBezTo>
                  <a:cubicBezTo>
                    <a:pt x="36226" y="102498"/>
                    <a:pt x="36426" y="102364"/>
                    <a:pt x="36593" y="102198"/>
                  </a:cubicBezTo>
                  <a:cubicBezTo>
                    <a:pt x="36726" y="102064"/>
                    <a:pt x="36893" y="101964"/>
                    <a:pt x="37060" y="101831"/>
                  </a:cubicBezTo>
                  <a:cubicBezTo>
                    <a:pt x="37227" y="101664"/>
                    <a:pt x="37393" y="101530"/>
                    <a:pt x="37560" y="101364"/>
                  </a:cubicBezTo>
                  <a:cubicBezTo>
                    <a:pt x="37660" y="101297"/>
                    <a:pt x="37727" y="101230"/>
                    <a:pt x="37794" y="101164"/>
                  </a:cubicBezTo>
                  <a:cubicBezTo>
                    <a:pt x="38761" y="100263"/>
                    <a:pt x="39695" y="99362"/>
                    <a:pt x="40596" y="98428"/>
                  </a:cubicBezTo>
                  <a:cubicBezTo>
                    <a:pt x="43131" y="95893"/>
                    <a:pt x="46166" y="93525"/>
                    <a:pt x="47801" y="90289"/>
                  </a:cubicBezTo>
                  <a:cubicBezTo>
                    <a:pt x="47801" y="90222"/>
                    <a:pt x="47834" y="90189"/>
                    <a:pt x="47868" y="90122"/>
                  </a:cubicBezTo>
                  <a:lnTo>
                    <a:pt x="47868" y="90122"/>
                  </a:lnTo>
                  <a:cubicBezTo>
                    <a:pt x="50003" y="90689"/>
                    <a:pt x="47868" y="93525"/>
                    <a:pt x="47134" y="94659"/>
                  </a:cubicBezTo>
                  <a:cubicBezTo>
                    <a:pt x="45666" y="96994"/>
                    <a:pt x="44032" y="99195"/>
                    <a:pt x="42464" y="101464"/>
                  </a:cubicBezTo>
                  <a:cubicBezTo>
                    <a:pt x="39995" y="104933"/>
                    <a:pt x="37660" y="108469"/>
                    <a:pt x="35159" y="111905"/>
                  </a:cubicBezTo>
                  <a:cubicBezTo>
                    <a:pt x="34200" y="113226"/>
                    <a:pt x="33209" y="114548"/>
                    <a:pt x="32250" y="115870"/>
                  </a:cubicBezTo>
                  <a:lnTo>
                    <a:pt x="32250" y="115870"/>
                  </a:lnTo>
                  <a:cubicBezTo>
                    <a:pt x="32262" y="115863"/>
                    <a:pt x="32276" y="115855"/>
                    <a:pt x="32290" y="115841"/>
                  </a:cubicBezTo>
                  <a:cubicBezTo>
                    <a:pt x="32490" y="115641"/>
                    <a:pt x="32690" y="115474"/>
                    <a:pt x="32924" y="115274"/>
                  </a:cubicBezTo>
                  <a:cubicBezTo>
                    <a:pt x="33124" y="115074"/>
                    <a:pt x="33324" y="114840"/>
                    <a:pt x="33524" y="114640"/>
                  </a:cubicBezTo>
                  <a:cubicBezTo>
                    <a:pt x="33624" y="114540"/>
                    <a:pt x="33724" y="114440"/>
                    <a:pt x="33824" y="114340"/>
                  </a:cubicBezTo>
                  <a:cubicBezTo>
                    <a:pt x="33924" y="114240"/>
                    <a:pt x="34024" y="114140"/>
                    <a:pt x="34124" y="114039"/>
                  </a:cubicBezTo>
                  <a:cubicBezTo>
                    <a:pt x="34158" y="114006"/>
                    <a:pt x="34191" y="113973"/>
                    <a:pt x="34225" y="113939"/>
                  </a:cubicBezTo>
                  <a:lnTo>
                    <a:pt x="34358" y="113739"/>
                  </a:lnTo>
                  <a:cubicBezTo>
                    <a:pt x="34491" y="113572"/>
                    <a:pt x="34658" y="113372"/>
                    <a:pt x="34792" y="113206"/>
                  </a:cubicBezTo>
                  <a:cubicBezTo>
                    <a:pt x="34925" y="113039"/>
                    <a:pt x="35058" y="112872"/>
                    <a:pt x="35159" y="112705"/>
                  </a:cubicBezTo>
                  <a:cubicBezTo>
                    <a:pt x="35425" y="112372"/>
                    <a:pt x="35726" y="112071"/>
                    <a:pt x="35959" y="111738"/>
                  </a:cubicBezTo>
                  <a:cubicBezTo>
                    <a:pt x="36093" y="111571"/>
                    <a:pt x="36193" y="111404"/>
                    <a:pt x="36326" y="111237"/>
                  </a:cubicBezTo>
                  <a:cubicBezTo>
                    <a:pt x="36459" y="111071"/>
                    <a:pt x="36560" y="110937"/>
                    <a:pt x="36693" y="110804"/>
                  </a:cubicBezTo>
                  <a:cubicBezTo>
                    <a:pt x="37093" y="110203"/>
                    <a:pt x="37527" y="109603"/>
                    <a:pt x="37961" y="109002"/>
                  </a:cubicBezTo>
                  <a:cubicBezTo>
                    <a:pt x="41296" y="104032"/>
                    <a:pt x="44866" y="99229"/>
                    <a:pt x="48135" y="94225"/>
                  </a:cubicBezTo>
                  <a:lnTo>
                    <a:pt x="48135" y="94225"/>
                  </a:lnTo>
                  <a:cubicBezTo>
                    <a:pt x="48168" y="94692"/>
                    <a:pt x="48068" y="95159"/>
                    <a:pt x="47934" y="95626"/>
                  </a:cubicBezTo>
                  <a:cubicBezTo>
                    <a:pt x="47234" y="97728"/>
                    <a:pt x="46300" y="99763"/>
                    <a:pt x="45299" y="101764"/>
                  </a:cubicBezTo>
                  <a:cubicBezTo>
                    <a:pt x="45232" y="101864"/>
                    <a:pt x="45199" y="101997"/>
                    <a:pt x="45132" y="102098"/>
                  </a:cubicBezTo>
                  <a:cubicBezTo>
                    <a:pt x="45099" y="102198"/>
                    <a:pt x="45032" y="102331"/>
                    <a:pt x="44999" y="102431"/>
                  </a:cubicBezTo>
                  <a:cubicBezTo>
                    <a:pt x="44999" y="102431"/>
                    <a:pt x="44999" y="102398"/>
                    <a:pt x="44999" y="102398"/>
                  </a:cubicBezTo>
                  <a:cubicBezTo>
                    <a:pt x="44999" y="102431"/>
                    <a:pt x="44966" y="102431"/>
                    <a:pt x="44966" y="102464"/>
                  </a:cubicBezTo>
                  <a:cubicBezTo>
                    <a:pt x="44932" y="102565"/>
                    <a:pt x="44899" y="102665"/>
                    <a:pt x="44866" y="102731"/>
                  </a:cubicBezTo>
                  <a:cubicBezTo>
                    <a:pt x="44799" y="102865"/>
                    <a:pt x="44732" y="102998"/>
                    <a:pt x="44665" y="103132"/>
                  </a:cubicBezTo>
                  <a:cubicBezTo>
                    <a:pt x="44632" y="103232"/>
                    <a:pt x="44599" y="103298"/>
                    <a:pt x="44532" y="103398"/>
                  </a:cubicBezTo>
                  <a:cubicBezTo>
                    <a:pt x="44532" y="103432"/>
                    <a:pt x="44532" y="103432"/>
                    <a:pt x="44532" y="103465"/>
                  </a:cubicBezTo>
                  <a:cubicBezTo>
                    <a:pt x="44465" y="103565"/>
                    <a:pt x="44432" y="103699"/>
                    <a:pt x="44365" y="103799"/>
                  </a:cubicBezTo>
                  <a:cubicBezTo>
                    <a:pt x="44365" y="103799"/>
                    <a:pt x="44378" y="103799"/>
                    <a:pt x="44388" y="103791"/>
                  </a:cubicBezTo>
                  <a:lnTo>
                    <a:pt x="44388" y="103791"/>
                  </a:lnTo>
                  <a:cubicBezTo>
                    <a:pt x="44225" y="104181"/>
                    <a:pt x="44061" y="104541"/>
                    <a:pt x="43898" y="104933"/>
                  </a:cubicBezTo>
                  <a:cubicBezTo>
                    <a:pt x="43831" y="105133"/>
                    <a:pt x="43731" y="105333"/>
                    <a:pt x="43665" y="105500"/>
                  </a:cubicBezTo>
                  <a:cubicBezTo>
                    <a:pt x="43565" y="105733"/>
                    <a:pt x="43464" y="105967"/>
                    <a:pt x="43398" y="106167"/>
                  </a:cubicBezTo>
                  <a:cubicBezTo>
                    <a:pt x="43264" y="106501"/>
                    <a:pt x="43131" y="106834"/>
                    <a:pt x="43031" y="107201"/>
                  </a:cubicBezTo>
                  <a:cubicBezTo>
                    <a:pt x="43565" y="106234"/>
                    <a:pt x="44165" y="105133"/>
                    <a:pt x="44799" y="103966"/>
                  </a:cubicBezTo>
                  <a:lnTo>
                    <a:pt x="44799" y="103966"/>
                  </a:lnTo>
                  <a:cubicBezTo>
                    <a:pt x="44765" y="104266"/>
                    <a:pt x="44732" y="104566"/>
                    <a:pt x="44699" y="104866"/>
                  </a:cubicBezTo>
                  <a:cubicBezTo>
                    <a:pt x="44599" y="105900"/>
                    <a:pt x="44499" y="106934"/>
                    <a:pt x="44365" y="107968"/>
                  </a:cubicBezTo>
                  <a:cubicBezTo>
                    <a:pt x="44098" y="110604"/>
                    <a:pt x="43798" y="113239"/>
                    <a:pt x="43531" y="115907"/>
                  </a:cubicBezTo>
                  <a:cubicBezTo>
                    <a:pt x="43231" y="118509"/>
                    <a:pt x="42964" y="121111"/>
                    <a:pt x="42664" y="123713"/>
                  </a:cubicBezTo>
                  <a:cubicBezTo>
                    <a:pt x="42397" y="126215"/>
                    <a:pt x="42130" y="128717"/>
                    <a:pt x="41863" y="131185"/>
                  </a:cubicBezTo>
                  <a:cubicBezTo>
                    <a:pt x="41563" y="133854"/>
                    <a:pt x="41296" y="136489"/>
                    <a:pt x="40996" y="139124"/>
                  </a:cubicBezTo>
                  <a:cubicBezTo>
                    <a:pt x="40729" y="141659"/>
                    <a:pt x="40462" y="144194"/>
                    <a:pt x="40195" y="146729"/>
                  </a:cubicBezTo>
                  <a:cubicBezTo>
                    <a:pt x="39895" y="149331"/>
                    <a:pt x="39628" y="151967"/>
                    <a:pt x="39328" y="154602"/>
                  </a:cubicBezTo>
                  <a:cubicBezTo>
                    <a:pt x="39061" y="157004"/>
                    <a:pt x="38828" y="159405"/>
                    <a:pt x="38561" y="161807"/>
                  </a:cubicBezTo>
                  <a:cubicBezTo>
                    <a:pt x="38561" y="161840"/>
                    <a:pt x="38561" y="161874"/>
                    <a:pt x="38561" y="161940"/>
                  </a:cubicBezTo>
                  <a:cubicBezTo>
                    <a:pt x="37594" y="161907"/>
                    <a:pt x="36626" y="161907"/>
                    <a:pt x="35626" y="161907"/>
                  </a:cubicBezTo>
                  <a:lnTo>
                    <a:pt x="27353" y="161907"/>
                  </a:lnTo>
                  <a:lnTo>
                    <a:pt x="27353" y="161874"/>
                  </a:lnTo>
                  <a:cubicBezTo>
                    <a:pt x="27053" y="160206"/>
                    <a:pt x="26786" y="158538"/>
                    <a:pt x="26519" y="156903"/>
                  </a:cubicBezTo>
                  <a:cubicBezTo>
                    <a:pt x="26119" y="154402"/>
                    <a:pt x="25685" y="151900"/>
                    <a:pt x="25285" y="149398"/>
                  </a:cubicBezTo>
                  <a:cubicBezTo>
                    <a:pt x="24885" y="146930"/>
                    <a:pt x="24484" y="144428"/>
                    <a:pt x="24051" y="141926"/>
                  </a:cubicBezTo>
                  <a:cubicBezTo>
                    <a:pt x="23984" y="141392"/>
                    <a:pt x="23884" y="140825"/>
                    <a:pt x="23784" y="140258"/>
                  </a:cubicBezTo>
                  <a:cubicBezTo>
                    <a:pt x="23750" y="140158"/>
                    <a:pt x="23750" y="140025"/>
                    <a:pt x="23717" y="139891"/>
                  </a:cubicBezTo>
                  <a:cubicBezTo>
                    <a:pt x="23617" y="139491"/>
                    <a:pt x="23550" y="139091"/>
                    <a:pt x="23450" y="138724"/>
                  </a:cubicBezTo>
                  <a:cubicBezTo>
                    <a:pt x="23383" y="138390"/>
                    <a:pt x="23283" y="138057"/>
                    <a:pt x="23217" y="137723"/>
                  </a:cubicBezTo>
                  <a:cubicBezTo>
                    <a:pt x="23183" y="137556"/>
                    <a:pt x="23150" y="137389"/>
                    <a:pt x="23117" y="137223"/>
                  </a:cubicBezTo>
                  <a:cubicBezTo>
                    <a:pt x="23083" y="137023"/>
                    <a:pt x="23050" y="136856"/>
                    <a:pt x="23017" y="136689"/>
                  </a:cubicBezTo>
                  <a:cubicBezTo>
                    <a:pt x="23017" y="136689"/>
                    <a:pt x="23017" y="136689"/>
                    <a:pt x="23017" y="136722"/>
                  </a:cubicBezTo>
                  <a:cubicBezTo>
                    <a:pt x="22950" y="136389"/>
                    <a:pt x="22883" y="136055"/>
                    <a:pt x="22783" y="135755"/>
                  </a:cubicBezTo>
                  <a:cubicBezTo>
                    <a:pt x="22716" y="135521"/>
                    <a:pt x="22650" y="135288"/>
                    <a:pt x="22616" y="135088"/>
                  </a:cubicBezTo>
                  <a:cubicBezTo>
                    <a:pt x="22616" y="135054"/>
                    <a:pt x="22616" y="135054"/>
                    <a:pt x="22616" y="135054"/>
                  </a:cubicBezTo>
                  <a:cubicBezTo>
                    <a:pt x="22583" y="134888"/>
                    <a:pt x="22550" y="134754"/>
                    <a:pt x="22516" y="134587"/>
                  </a:cubicBezTo>
                  <a:cubicBezTo>
                    <a:pt x="22516" y="134621"/>
                    <a:pt x="22516" y="134621"/>
                    <a:pt x="22516" y="134621"/>
                  </a:cubicBezTo>
                  <a:cubicBezTo>
                    <a:pt x="22516" y="134554"/>
                    <a:pt x="22483" y="134521"/>
                    <a:pt x="22483" y="134454"/>
                  </a:cubicBezTo>
                  <a:lnTo>
                    <a:pt x="22483" y="134454"/>
                  </a:lnTo>
                  <a:cubicBezTo>
                    <a:pt x="22483" y="134721"/>
                    <a:pt x="22516" y="134988"/>
                    <a:pt x="22516" y="135255"/>
                  </a:cubicBezTo>
                  <a:cubicBezTo>
                    <a:pt x="22516" y="135521"/>
                    <a:pt x="22550" y="135788"/>
                    <a:pt x="22583" y="136022"/>
                  </a:cubicBezTo>
                  <a:cubicBezTo>
                    <a:pt x="22583" y="136289"/>
                    <a:pt x="22616" y="136556"/>
                    <a:pt x="22616" y="136822"/>
                  </a:cubicBezTo>
                  <a:cubicBezTo>
                    <a:pt x="22850" y="138223"/>
                    <a:pt x="23083" y="139624"/>
                    <a:pt x="23317" y="141025"/>
                  </a:cubicBezTo>
                  <a:cubicBezTo>
                    <a:pt x="23717" y="143527"/>
                    <a:pt x="24151" y="145996"/>
                    <a:pt x="24551" y="148497"/>
                  </a:cubicBezTo>
                  <a:cubicBezTo>
                    <a:pt x="24951" y="151033"/>
                    <a:pt x="25385" y="153534"/>
                    <a:pt x="25785" y="156036"/>
                  </a:cubicBezTo>
                  <a:cubicBezTo>
                    <a:pt x="26119" y="158004"/>
                    <a:pt x="26419" y="159972"/>
                    <a:pt x="26753" y="161907"/>
                  </a:cubicBezTo>
                  <a:lnTo>
                    <a:pt x="6071" y="161907"/>
                  </a:lnTo>
                  <a:cubicBezTo>
                    <a:pt x="6138" y="161140"/>
                    <a:pt x="6205" y="160339"/>
                    <a:pt x="6305" y="159539"/>
                  </a:cubicBezTo>
                  <a:cubicBezTo>
                    <a:pt x="6805" y="154568"/>
                    <a:pt x="7272" y="149598"/>
                    <a:pt x="7939" y="144661"/>
                  </a:cubicBezTo>
                  <a:cubicBezTo>
                    <a:pt x="8506" y="139925"/>
                    <a:pt x="9373" y="135255"/>
                    <a:pt x="9707" y="130485"/>
                  </a:cubicBezTo>
                  <a:cubicBezTo>
                    <a:pt x="9707" y="130384"/>
                    <a:pt x="9707" y="130251"/>
                    <a:pt x="9740" y="130084"/>
                  </a:cubicBezTo>
                  <a:cubicBezTo>
                    <a:pt x="11608" y="131552"/>
                    <a:pt x="14544" y="132186"/>
                    <a:pt x="16745" y="132286"/>
                  </a:cubicBezTo>
                  <a:cubicBezTo>
                    <a:pt x="17012" y="134521"/>
                    <a:pt x="17279" y="136756"/>
                    <a:pt x="17546" y="139024"/>
                  </a:cubicBezTo>
                  <a:cubicBezTo>
                    <a:pt x="17846" y="141526"/>
                    <a:pt x="18146" y="144061"/>
                    <a:pt x="18480" y="146596"/>
                  </a:cubicBezTo>
                  <a:cubicBezTo>
                    <a:pt x="18747" y="149065"/>
                    <a:pt x="19047" y="151533"/>
                    <a:pt x="19347" y="154001"/>
                  </a:cubicBezTo>
                  <a:cubicBezTo>
                    <a:pt x="19347" y="154068"/>
                    <a:pt x="19381" y="154135"/>
                    <a:pt x="19381" y="154202"/>
                  </a:cubicBezTo>
                  <a:lnTo>
                    <a:pt x="19381" y="154235"/>
                  </a:lnTo>
                  <a:cubicBezTo>
                    <a:pt x="19381" y="154235"/>
                    <a:pt x="19381" y="154235"/>
                    <a:pt x="19381" y="154268"/>
                  </a:cubicBezTo>
                  <a:cubicBezTo>
                    <a:pt x="19481" y="154669"/>
                    <a:pt x="19547" y="155035"/>
                    <a:pt x="19614" y="155436"/>
                  </a:cubicBezTo>
                  <a:cubicBezTo>
                    <a:pt x="19614" y="155436"/>
                    <a:pt x="19614" y="155402"/>
                    <a:pt x="19614" y="155402"/>
                  </a:cubicBezTo>
                  <a:cubicBezTo>
                    <a:pt x="19647" y="155636"/>
                    <a:pt x="19681" y="155903"/>
                    <a:pt x="19714" y="156136"/>
                  </a:cubicBezTo>
                  <a:cubicBezTo>
                    <a:pt x="19748" y="156336"/>
                    <a:pt x="19781" y="156570"/>
                    <a:pt x="19814" y="156803"/>
                  </a:cubicBezTo>
                  <a:cubicBezTo>
                    <a:pt x="19848" y="157004"/>
                    <a:pt x="19881" y="157237"/>
                    <a:pt x="19914" y="157437"/>
                  </a:cubicBezTo>
                  <a:cubicBezTo>
                    <a:pt x="19981" y="157704"/>
                    <a:pt x="20014" y="157938"/>
                    <a:pt x="20048" y="158171"/>
                  </a:cubicBezTo>
                  <a:cubicBezTo>
                    <a:pt x="20148" y="158571"/>
                    <a:pt x="20248" y="159005"/>
                    <a:pt x="20348" y="159439"/>
                  </a:cubicBezTo>
                  <a:cubicBezTo>
                    <a:pt x="20381" y="159672"/>
                    <a:pt x="20448" y="159939"/>
                    <a:pt x="20481" y="160172"/>
                  </a:cubicBezTo>
                  <a:lnTo>
                    <a:pt x="20481" y="160106"/>
                  </a:lnTo>
                  <a:cubicBezTo>
                    <a:pt x="20481" y="159772"/>
                    <a:pt x="20448" y="159439"/>
                    <a:pt x="20415" y="159105"/>
                  </a:cubicBezTo>
                  <a:cubicBezTo>
                    <a:pt x="20415" y="159138"/>
                    <a:pt x="20415" y="159138"/>
                    <a:pt x="20415" y="159138"/>
                  </a:cubicBezTo>
                  <a:cubicBezTo>
                    <a:pt x="20415" y="158838"/>
                    <a:pt x="20381" y="158538"/>
                    <a:pt x="20348" y="158238"/>
                  </a:cubicBezTo>
                  <a:cubicBezTo>
                    <a:pt x="20348" y="158201"/>
                    <a:pt x="20348" y="158174"/>
                    <a:pt x="20348" y="158138"/>
                  </a:cubicBezTo>
                  <a:cubicBezTo>
                    <a:pt x="20315" y="157804"/>
                    <a:pt x="20281" y="157437"/>
                    <a:pt x="20281" y="157104"/>
                  </a:cubicBezTo>
                  <a:cubicBezTo>
                    <a:pt x="20281" y="157104"/>
                    <a:pt x="20281" y="157137"/>
                    <a:pt x="20281" y="157137"/>
                  </a:cubicBezTo>
                  <a:cubicBezTo>
                    <a:pt x="20248" y="156837"/>
                    <a:pt x="20215" y="156537"/>
                    <a:pt x="20215" y="156270"/>
                  </a:cubicBezTo>
                  <a:cubicBezTo>
                    <a:pt x="20181" y="155969"/>
                    <a:pt x="20148" y="155703"/>
                    <a:pt x="20114" y="155402"/>
                  </a:cubicBezTo>
                  <a:cubicBezTo>
                    <a:pt x="20081" y="155035"/>
                    <a:pt x="20048" y="154635"/>
                    <a:pt x="19981" y="154268"/>
                  </a:cubicBezTo>
                  <a:cubicBezTo>
                    <a:pt x="19981" y="154068"/>
                    <a:pt x="19948" y="153901"/>
                    <a:pt x="19914" y="153701"/>
                  </a:cubicBezTo>
                  <a:cubicBezTo>
                    <a:pt x="19881" y="153434"/>
                    <a:pt x="19848" y="153167"/>
                    <a:pt x="19814" y="152867"/>
                  </a:cubicBezTo>
                  <a:cubicBezTo>
                    <a:pt x="19781" y="152634"/>
                    <a:pt x="19748" y="152400"/>
                    <a:pt x="19714" y="152167"/>
                  </a:cubicBezTo>
                  <a:cubicBezTo>
                    <a:pt x="19714" y="152067"/>
                    <a:pt x="19714" y="151967"/>
                    <a:pt x="19681" y="151833"/>
                  </a:cubicBezTo>
                  <a:cubicBezTo>
                    <a:pt x="19681" y="151833"/>
                    <a:pt x="19681" y="151800"/>
                    <a:pt x="19681" y="151766"/>
                  </a:cubicBezTo>
                  <a:cubicBezTo>
                    <a:pt x="19481" y="150099"/>
                    <a:pt x="19281" y="148431"/>
                    <a:pt x="19080" y="146763"/>
                  </a:cubicBezTo>
                  <a:cubicBezTo>
                    <a:pt x="18780" y="144294"/>
                    <a:pt x="18480" y="141826"/>
                    <a:pt x="18180" y="139358"/>
                  </a:cubicBezTo>
                  <a:cubicBezTo>
                    <a:pt x="17913" y="136989"/>
                    <a:pt x="17613" y="134621"/>
                    <a:pt x="17346" y="132286"/>
                  </a:cubicBezTo>
                  <a:cubicBezTo>
                    <a:pt x="17446" y="132286"/>
                    <a:pt x="17546" y="132252"/>
                    <a:pt x="17646" y="132252"/>
                  </a:cubicBezTo>
                  <a:cubicBezTo>
                    <a:pt x="22216" y="132019"/>
                    <a:pt x="26286" y="129551"/>
                    <a:pt x="29588" y="126448"/>
                  </a:cubicBezTo>
                  <a:cubicBezTo>
                    <a:pt x="33424" y="122979"/>
                    <a:pt x="36459" y="118776"/>
                    <a:pt x="39061" y="114340"/>
                  </a:cubicBezTo>
                  <a:lnTo>
                    <a:pt x="39061" y="114340"/>
                  </a:lnTo>
                  <a:cubicBezTo>
                    <a:pt x="38728" y="115874"/>
                    <a:pt x="38394" y="117375"/>
                    <a:pt x="38061" y="118910"/>
                  </a:cubicBezTo>
                  <a:cubicBezTo>
                    <a:pt x="37527" y="121345"/>
                    <a:pt x="36993" y="123780"/>
                    <a:pt x="36426" y="126215"/>
                  </a:cubicBezTo>
                  <a:cubicBezTo>
                    <a:pt x="35892" y="128683"/>
                    <a:pt x="35359" y="131152"/>
                    <a:pt x="34792" y="133620"/>
                  </a:cubicBezTo>
                  <a:cubicBezTo>
                    <a:pt x="34258" y="136122"/>
                    <a:pt x="33691" y="138624"/>
                    <a:pt x="33124" y="141125"/>
                  </a:cubicBezTo>
                  <a:cubicBezTo>
                    <a:pt x="32590" y="143627"/>
                    <a:pt x="32023" y="146096"/>
                    <a:pt x="31489" y="148598"/>
                  </a:cubicBezTo>
                  <a:cubicBezTo>
                    <a:pt x="31222" y="149798"/>
                    <a:pt x="30956" y="150966"/>
                    <a:pt x="30689" y="152167"/>
                  </a:cubicBezTo>
                  <a:cubicBezTo>
                    <a:pt x="30689" y="152183"/>
                    <a:pt x="30689" y="152192"/>
                    <a:pt x="30689" y="152200"/>
                  </a:cubicBezTo>
                  <a:cubicBezTo>
                    <a:pt x="30622" y="152767"/>
                    <a:pt x="30522" y="153334"/>
                    <a:pt x="30455" y="153901"/>
                  </a:cubicBezTo>
                  <a:cubicBezTo>
                    <a:pt x="30422" y="154202"/>
                    <a:pt x="30422" y="154468"/>
                    <a:pt x="30388" y="154735"/>
                  </a:cubicBezTo>
                  <a:cubicBezTo>
                    <a:pt x="30388" y="154869"/>
                    <a:pt x="30388" y="155002"/>
                    <a:pt x="30388" y="155136"/>
                  </a:cubicBezTo>
                  <a:lnTo>
                    <a:pt x="30455" y="154902"/>
                  </a:lnTo>
                  <a:cubicBezTo>
                    <a:pt x="30555" y="154702"/>
                    <a:pt x="30622" y="154468"/>
                    <a:pt x="30689" y="154268"/>
                  </a:cubicBezTo>
                  <a:cubicBezTo>
                    <a:pt x="30789" y="153968"/>
                    <a:pt x="30855" y="153668"/>
                    <a:pt x="30956" y="153401"/>
                  </a:cubicBezTo>
                  <a:cubicBezTo>
                    <a:pt x="30956" y="153401"/>
                    <a:pt x="30956" y="153401"/>
                    <a:pt x="30956" y="153434"/>
                  </a:cubicBezTo>
                  <a:cubicBezTo>
                    <a:pt x="31022" y="153134"/>
                    <a:pt x="31122" y="152834"/>
                    <a:pt x="31222" y="152534"/>
                  </a:cubicBezTo>
                  <a:cubicBezTo>
                    <a:pt x="31456" y="151366"/>
                    <a:pt x="31723" y="150199"/>
                    <a:pt x="31990" y="149031"/>
                  </a:cubicBezTo>
                  <a:cubicBezTo>
                    <a:pt x="32056" y="148731"/>
                    <a:pt x="32123" y="148464"/>
                    <a:pt x="32190" y="148164"/>
                  </a:cubicBezTo>
                  <a:cubicBezTo>
                    <a:pt x="32223" y="147930"/>
                    <a:pt x="32256" y="147663"/>
                    <a:pt x="32323" y="147430"/>
                  </a:cubicBezTo>
                  <a:cubicBezTo>
                    <a:pt x="32357" y="147363"/>
                    <a:pt x="32357" y="147297"/>
                    <a:pt x="32390" y="147263"/>
                  </a:cubicBezTo>
                  <a:cubicBezTo>
                    <a:pt x="32790" y="145395"/>
                    <a:pt x="33190" y="143561"/>
                    <a:pt x="33591" y="141693"/>
                  </a:cubicBezTo>
                  <a:cubicBezTo>
                    <a:pt x="34158" y="139224"/>
                    <a:pt x="34692" y="136756"/>
                    <a:pt x="35259" y="134254"/>
                  </a:cubicBezTo>
                  <a:cubicBezTo>
                    <a:pt x="35792" y="131785"/>
                    <a:pt x="36359" y="129317"/>
                    <a:pt x="36893" y="126815"/>
                  </a:cubicBezTo>
                  <a:cubicBezTo>
                    <a:pt x="37460" y="124380"/>
                    <a:pt x="37994" y="121912"/>
                    <a:pt x="38528" y="119477"/>
                  </a:cubicBezTo>
                  <a:cubicBezTo>
                    <a:pt x="39061" y="117142"/>
                    <a:pt x="39562" y="114840"/>
                    <a:pt x="40062" y="112505"/>
                  </a:cubicBezTo>
                  <a:cubicBezTo>
                    <a:pt x="40095" y="112472"/>
                    <a:pt x="40095" y="112438"/>
                    <a:pt x="40062" y="112405"/>
                  </a:cubicBezTo>
                  <a:lnTo>
                    <a:pt x="40062" y="112372"/>
                  </a:lnTo>
                  <a:cubicBezTo>
                    <a:pt x="40162" y="112205"/>
                    <a:pt x="40262" y="112005"/>
                    <a:pt x="40362" y="111838"/>
                  </a:cubicBezTo>
                  <a:cubicBezTo>
                    <a:pt x="40496" y="111571"/>
                    <a:pt x="40629" y="111337"/>
                    <a:pt x="40763" y="111071"/>
                  </a:cubicBezTo>
                  <a:cubicBezTo>
                    <a:pt x="40763" y="111071"/>
                    <a:pt x="40763" y="111071"/>
                    <a:pt x="40763" y="111037"/>
                  </a:cubicBezTo>
                  <a:cubicBezTo>
                    <a:pt x="40896" y="110770"/>
                    <a:pt x="40996" y="110504"/>
                    <a:pt x="41129" y="110203"/>
                  </a:cubicBezTo>
                  <a:cubicBezTo>
                    <a:pt x="41230" y="109903"/>
                    <a:pt x="41363" y="109636"/>
                    <a:pt x="41463" y="109336"/>
                  </a:cubicBezTo>
                  <a:cubicBezTo>
                    <a:pt x="41563" y="109103"/>
                    <a:pt x="41630" y="108902"/>
                    <a:pt x="41697" y="108702"/>
                  </a:cubicBezTo>
                  <a:lnTo>
                    <a:pt x="41697" y="108702"/>
                  </a:lnTo>
                  <a:cubicBezTo>
                    <a:pt x="41596" y="108869"/>
                    <a:pt x="41496" y="109036"/>
                    <a:pt x="41363" y="109203"/>
                  </a:cubicBezTo>
                  <a:cubicBezTo>
                    <a:pt x="41363" y="109236"/>
                    <a:pt x="41363" y="109236"/>
                    <a:pt x="41363" y="109236"/>
                  </a:cubicBezTo>
                  <a:cubicBezTo>
                    <a:pt x="41363" y="109236"/>
                    <a:pt x="41363" y="109236"/>
                    <a:pt x="41363" y="109269"/>
                  </a:cubicBezTo>
                  <a:cubicBezTo>
                    <a:pt x="41096" y="109703"/>
                    <a:pt x="40863" y="110137"/>
                    <a:pt x="40596" y="110570"/>
                  </a:cubicBezTo>
                  <a:cubicBezTo>
                    <a:pt x="40462" y="110770"/>
                    <a:pt x="40329" y="110971"/>
                    <a:pt x="40195" y="111204"/>
                  </a:cubicBezTo>
                  <a:lnTo>
                    <a:pt x="40095" y="111337"/>
                  </a:lnTo>
                  <a:cubicBezTo>
                    <a:pt x="39929" y="111638"/>
                    <a:pt x="39762" y="111938"/>
                    <a:pt x="39595" y="112238"/>
                  </a:cubicBezTo>
                  <a:cubicBezTo>
                    <a:pt x="39595" y="112271"/>
                    <a:pt x="39595" y="112271"/>
                    <a:pt x="39595" y="112271"/>
                  </a:cubicBezTo>
                  <a:cubicBezTo>
                    <a:pt x="39528" y="112305"/>
                    <a:pt x="39495" y="112372"/>
                    <a:pt x="39495" y="112438"/>
                  </a:cubicBezTo>
                  <a:cubicBezTo>
                    <a:pt x="36393" y="117942"/>
                    <a:pt x="32757" y="123179"/>
                    <a:pt x="27787" y="127216"/>
                  </a:cubicBezTo>
                  <a:cubicBezTo>
                    <a:pt x="24751" y="129817"/>
                    <a:pt x="21015" y="131619"/>
                    <a:pt x="16946" y="131719"/>
                  </a:cubicBezTo>
                  <a:cubicBezTo>
                    <a:pt x="13476" y="131585"/>
                    <a:pt x="7739" y="130151"/>
                    <a:pt x="8573" y="125614"/>
                  </a:cubicBezTo>
                  <a:lnTo>
                    <a:pt x="8573" y="125614"/>
                  </a:lnTo>
                  <a:cubicBezTo>
                    <a:pt x="9636" y="126802"/>
                    <a:pt x="11225" y="127492"/>
                    <a:pt x="12848" y="127492"/>
                  </a:cubicBezTo>
                  <a:cubicBezTo>
                    <a:pt x="12957" y="127492"/>
                    <a:pt x="13067" y="127489"/>
                    <a:pt x="13176" y="127482"/>
                  </a:cubicBezTo>
                  <a:lnTo>
                    <a:pt x="13310" y="127482"/>
                  </a:lnTo>
                  <a:cubicBezTo>
                    <a:pt x="17779" y="127149"/>
                    <a:pt x="22149" y="125514"/>
                    <a:pt x="25718" y="122812"/>
                  </a:cubicBezTo>
                  <a:cubicBezTo>
                    <a:pt x="25785" y="122712"/>
                    <a:pt x="25885" y="122646"/>
                    <a:pt x="25952" y="122546"/>
                  </a:cubicBezTo>
                  <a:cubicBezTo>
                    <a:pt x="26119" y="122412"/>
                    <a:pt x="26286" y="122245"/>
                    <a:pt x="26452" y="122079"/>
                  </a:cubicBezTo>
                  <a:cubicBezTo>
                    <a:pt x="26586" y="121945"/>
                    <a:pt x="26753" y="121778"/>
                    <a:pt x="26919" y="121612"/>
                  </a:cubicBezTo>
                  <a:cubicBezTo>
                    <a:pt x="27086" y="121411"/>
                    <a:pt x="27286" y="121211"/>
                    <a:pt x="27453" y="121044"/>
                  </a:cubicBezTo>
                  <a:cubicBezTo>
                    <a:pt x="27620" y="120844"/>
                    <a:pt x="27787" y="120678"/>
                    <a:pt x="27953" y="120511"/>
                  </a:cubicBezTo>
                  <a:cubicBezTo>
                    <a:pt x="28287" y="120110"/>
                    <a:pt x="28587" y="119744"/>
                    <a:pt x="28921" y="119343"/>
                  </a:cubicBezTo>
                  <a:cubicBezTo>
                    <a:pt x="28921" y="119310"/>
                    <a:pt x="28954" y="119277"/>
                    <a:pt x="28987" y="119243"/>
                  </a:cubicBezTo>
                  <a:lnTo>
                    <a:pt x="28987" y="119243"/>
                  </a:lnTo>
                  <a:cubicBezTo>
                    <a:pt x="28721" y="119477"/>
                    <a:pt x="28454" y="119710"/>
                    <a:pt x="28220" y="119944"/>
                  </a:cubicBezTo>
                  <a:cubicBezTo>
                    <a:pt x="27820" y="120277"/>
                    <a:pt x="27420" y="120644"/>
                    <a:pt x="26986" y="121011"/>
                  </a:cubicBezTo>
                  <a:cubicBezTo>
                    <a:pt x="26886" y="121078"/>
                    <a:pt x="26786" y="121178"/>
                    <a:pt x="26719" y="121245"/>
                  </a:cubicBezTo>
                  <a:cubicBezTo>
                    <a:pt x="25251" y="122546"/>
                    <a:pt x="23584" y="123580"/>
                    <a:pt x="21849" y="124514"/>
                  </a:cubicBezTo>
                  <a:cubicBezTo>
                    <a:pt x="19418" y="125642"/>
                    <a:pt x="16195" y="126864"/>
                    <a:pt x="13271" y="126864"/>
                  </a:cubicBezTo>
                  <a:cubicBezTo>
                    <a:pt x="12304" y="126864"/>
                    <a:pt x="11370" y="126730"/>
                    <a:pt x="10508" y="126415"/>
                  </a:cubicBezTo>
                  <a:cubicBezTo>
                    <a:pt x="9440" y="125848"/>
                    <a:pt x="8573" y="124847"/>
                    <a:pt x="8106" y="123780"/>
                  </a:cubicBezTo>
                  <a:cubicBezTo>
                    <a:pt x="7706" y="122145"/>
                    <a:pt x="7872" y="120244"/>
                    <a:pt x="8840" y="118843"/>
                  </a:cubicBezTo>
                  <a:cubicBezTo>
                    <a:pt x="10341" y="120844"/>
                    <a:pt x="12809" y="121845"/>
                    <a:pt x="15711" y="122012"/>
                  </a:cubicBezTo>
                  <a:cubicBezTo>
                    <a:pt x="15778" y="122023"/>
                    <a:pt x="15845" y="122027"/>
                    <a:pt x="15913" y="122027"/>
                  </a:cubicBezTo>
                  <a:cubicBezTo>
                    <a:pt x="16049" y="122027"/>
                    <a:pt x="16189" y="122012"/>
                    <a:pt x="16345" y="122012"/>
                  </a:cubicBezTo>
                  <a:cubicBezTo>
                    <a:pt x="19781" y="121812"/>
                    <a:pt x="22783" y="119343"/>
                    <a:pt x="25452" y="116841"/>
                  </a:cubicBezTo>
                  <a:cubicBezTo>
                    <a:pt x="25518" y="116775"/>
                    <a:pt x="25585" y="116708"/>
                    <a:pt x="25652" y="116641"/>
                  </a:cubicBezTo>
                  <a:cubicBezTo>
                    <a:pt x="25952" y="116341"/>
                    <a:pt x="26252" y="116041"/>
                    <a:pt x="26586" y="115741"/>
                  </a:cubicBezTo>
                  <a:cubicBezTo>
                    <a:pt x="26586" y="115741"/>
                    <a:pt x="26586" y="115741"/>
                    <a:pt x="26586" y="115707"/>
                  </a:cubicBezTo>
                  <a:cubicBezTo>
                    <a:pt x="26953" y="115374"/>
                    <a:pt x="27320" y="114973"/>
                    <a:pt x="27653" y="114607"/>
                  </a:cubicBezTo>
                  <a:lnTo>
                    <a:pt x="27653" y="114607"/>
                  </a:lnTo>
                  <a:lnTo>
                    <a:pt x="27620" y="114640"/>
                  </a:lnTo>
                  <a:cubicBezTo>
                    <a:pt x="27653" y="114607"/>
                    <a:pt x="27653" y="114607"/>
                    <a:pt x="27653" y="114573"/>
                  </a:cubicBezTo>
                  <a:cubicBezTo>
                    <a:pt x="27687" y="114573"/>
                    <a:pt x="27720" y="114540"/>
                    <a:pt x="27720" y="114506"/>
                  </a:cubicBezTo>
                  <a:cubicBezTo>
                    <a:pt x="27920" y="114273"/>
                    <a:pt x="28154" y="114006"/>
                    <a:pt x="28354" y="113739"/>
                  </a:cubicBezTo>
                  <a:cubicBezTo>
                    <a:pt x="28354" y="113739"/>
                    <a:pt x="28354" y="113739"/>
                    <a:pt x="28354" y="113706"/>
                  </a:cubicBezTo>
                  <a:cubicBezTo>
                    <a:pt x="28520" y="113539"/>
                    <a:pt x="28654" y="113372"/>
                    <a:pt x="28787" y="113206"/>
                  </a:cubicBezTo>
                  <a:lnTo>
                    <a:pt x="28787" y="113206"/>
                  </a:lnTo>
                  <a:cubicBezTo>
                    <a:pt x="28687" y="113272"/>
                    <a:pt x="28587" y="113372"/>
                    <a:pt x="28487" y="113439"/>
                  </a:cubicBezTo>
                  <a:cubicBezTo>
                    <a:pt x="28454" y="113439"/>
                    <a:pt x="28454" y="113439"/>
                    <a:pt x="28454" y="113472"/>
                  </a:cubicBezTo>
                  <a:lnTo>
                    <a:pt x="28454" y="113439"/>
                  </a:lnTo>
                  <a:cubicBezTo>
                    <a:pt x="28154" y="113706"/>
                    <a:pt x="27853" y="113973"/>
                    <a:pt x="27553" y="114240"/>
                  </a:cubicBezTo>
                  <a:cubicBezTo>
                    <a:pt x="27586" y="114207"/>
                    <a:pt x="27586" y="114206"/>
                    <a:pt x="27586" y="114206"/>
                  </a:cubicBezTo>
                  <a:lnTo>
                    <a:pt x="27586" y="114206"/>
                  </a:lnTo>
                  <a:cubicBezTo>
                    <a:pt x="27431" y="114331"/>
                    <a:pt x="27275" y="114485"/>
                    <a:pt x="27119" y="114613"/>
                  </a:cubicBezTo>
                  <a:lnTo>
                    <a:pt x="27119" y="114613"/>
                  </a:lnTo>
                  <a:cubicBezTo>
                    <a:pt x="27119" y="114611"/>
                    <a:pt x="27119" y="114609"/>
                    <a:pt x="27119" y="114607"/>
                  </a:cubicBezTo>
                  <a:lnTo>
                    <a:pt x="27119" y="114607"/>
                  </a:lnTo>
                  <a:cubicBezTo>
                    <a:pt x="26686" y="115007"/>
                    <a:pt x="26252" y="115407"/>
                    <a:pt x="25819" y="115807"/>
                  </a:cubicBezTo>
                  <a:cubicBezTo>
                    <a:pt x="25385" y="116208"/>
                    <a:pt x="24918" y="116608"/>
                    <a:pt x="24484" y="116975"/>
                  </a:cubicBezTo>
                  <a:lnTo>
                    <a:pt x="24384" y="117042"/>
                  </a:lnTo>
                  <a:cubicBezTo>
                    <a:pt x="22516" y="118709"/>
                    <a:pt x="20515" y="120277"/>
                    <a:pt x="18146" y="121145"/>
                  </a:cubicBezTo>
                  <a:cubicBezTo>
                    <a:pt x="17476" y="121368"/>
                    <a:pt x="16784" y="121463"/>
                    <a:pt x="16090" y="121463"/>
                  </a:cubicBezTo>
                  <a:cubicBezTo>
                    <a:pt x="14609" y="121463"/>
                    <a:pt x="13115" y="121033"/>
                    <a:pt x="11775" y="120511"/>
                  </a:cubicBezTo>
                  <a:cubicBezTo>
                    <a:pt x="8173" y="119010"/>
                    <a:pt x="7172" y="114206"/>
                    <a:pt x="8273" y="110804"/>
                  </a:cubicBezTo>
                  <a:cubicBezTo>
                    <a:pt x="8473" y="110137"/>
                    <a:pt x="8806" y="109570"/>
                    <a:pt x="9140" y="108969"/>
                  </a:cubicBezTo>
                  <a:cubicBezTo>
                    <a:pt x="10774" y="112438"/>
                    <a:pt x="14277" y="114973"/>
                    <a:pt x="18180" y="115207"/>
                  </a:cubicBezTo>
                  <a:cubicBezTo>
                    <a:pt x="18347" y="115224"/>
                    <a:pt x="18522" y="115232"/>
                    <a:pt x="18697" y="115232"/>
                  </a:cubicBezTo>
                  <a:cubicBezTo>
                    <a:pt x="18872" y="115232"/>
                    <a:pt x="19047" y="115224"/>
                    <a:pt x="19214" y="115207"/>
                  </a:cubicBezTo>
                  <a:cubicBezTo>
                    <a:pt x="22783" y="115007"/>
                    <a:pt x="25919" y="112705"/>
                    <a:pt x="28654" y="110270"/>
                  </a:cubicBezTo>
                  <a:cubicBezTo>
                    <a:pt x="28721" y="110203"/>
                    <a:pt x="28787" y="110103"/>
                    <a:pt x="28854" y="110037"/>
                  </a:cubicBezTo>
                  <a:cubicBezTo>
                    <a:pt x="29021" y="109870"/>
                    <a:pt x="29188" y="109670"/>
                    <a:pt x="29354" y="109503"/>
                  </a:cubicBezTo>
                  <a:cubicBezTo>
                    <a:pt x="29521" y="109303"/>
                    <a:pt x="29655" y="109103"/>
                    <a:pt x="29821" y="108936"/>
                  </a:cubicBezTo>
                  <a:cubicBezTo>
                    <a:pt x="29921" y="108836"/>
                    <a:pt x="30022" y="108736"/>
                    <a:pt x="30088" y="108636"/>
                  </a:cubicBezTo>
                  <a:cubicBezTo>
                    <a:pt x="30155" y="108535"/>
                    <a:pt x="30255" y="108435"/>
                    <a:pt x="30322" y="108335"/>
                  </a:cubicBezTo>
                  <a:cubicBezTo>
                    <a:pt x="30455" y="108169"/>
                    <a:pt x="30589" y="108002"/>
                    <a:pt x="30722" y="107802"/>
                  </a:cubicBezTo>
                  <a:lnTo>
                    <a:pt x="30722" y="107802"/>
                  </a:lnTo>
                  <a:cubicBezTo>
                    <a:pt x="30689" y="107835"/>
                    <a:pt x="30655" y="107868"/>
                    <a:pt x="30622" y="107902"/>
                  </a:cubicBezTo>
                  <a:cubicBezTo>
                    <a:pt x="30322" y="108169"/>
                    <a:pt x="30055" y="108402"/>
                    <a:pt x="29755" y="108636"/>
                  </a:cubicBezTo>
                  <a:cubicBezTo>
                    <a:pt x="29521" y="108869"/>
                    <a:pt x="29254" y="109069"/>
                    <a:pt x="29021" y="109303"/>
                  </a:cubicBezTo>
                  <a:cubicBezTo>
                    <a:pt x="29021" y="109303"/>
                    <a:pt x="29021" y="109269"/>
                    <a:pt x="29021" y="109269"/>
                  </a:cubicBezTo>
                  <a:cubicBezTo>
                    <a:pt x="28621" y="109603"/>
                    <a:pt x="28220" y="109970"/>
                    <a:pt x="27820" y="110303"/>
                  </a:cubicBezTo>
                  <a:cubicBezTo>
                    <a:pt x="27620" y="110470"/>
                    <a:pt x="27420" y="110637"/>
                    <a:pt x="27186" y="110770"/>
                  </a:cubicBezTo>
                  <a:cubicBezTo>
                    <a:pt x="27086" y="110870"/>
                    <a:pt x="26986" y="110937"/>
                    <a:pt x="26853" y="111004"/>
                  </a:cubicBezTo>
                  <a:cubicBezTo>
                    <a:pt x="26853" y="111037"/>
                    <a:pt x="26819" y="111037"/>
                    <a:pt x="26786" y="111071"/>
                  </a:cubicBezTo>
                  <a:cubicBezTo>
                    <a:pt x="24851" y="112638"/>
                    <a:pt x="22716" y="114006"/>
                    <a:pt x="20248" y="114540"/>
                  </a:cubicBezTo>
                  <a:cubicBezTo>
                    <a:pt x="19781" y="114614"/>
                    <a:pt x="19311" y="114650"/>
                    <a:pt x="18842" y="114650"/>
                  </a:cubicBezTo>
                  <a:cubicBezTo>
                    <a:pt x="15517" y="114650"/>
                    <a:pt x="12220" y="112847"/>
                    <a:pt x="10408" y="110070"/>
                  </a:cubicBezTo>
                  <a:cubicBezTo>
                    <a:pt x="8973" y="107702"/>
                    <a:pt x="7806" y="104099"/>
                    <a:pt x="10107" y="101964"/>
                  </a:cubicBezTo>
                  <a:lnTo>
                    <a:pt x="10107" y="101964"/>
                  </a:lnTo>
                  <a:cubicBezTo>
                    <a:pt x="11542" y="103932"/>
                    <a:pt x="14444" y="105066"/>
                    <a:pt x="16979" y="105100"/>
                  </a:cubicBezTo>
                  <a:lnTo>
                    <a:pt x="17779" y="105100"/>
                  </a:lnTo>
                  <a:cubicBezTo>
                    <a:pt x="18480" y="105066"/>
                    <a:pt x="19481" y="104933"/>
                    <a:pt x="20048" y="104733"/>
                  </a:cubicBezTo>
                  <a:lnTo>
                    <a:pt x="18547" y="104733"/>
                  </a:lnTo>
                  <a:cubicBezTo>
                    <a:pt x="18413" y="104699"/>
                    <a:pt x="18313" y="104699"/>
                    <a:pt x="18180" y="104699"/>
                  </a:cubicBezTo>
                  <a:cubicBezTo>
                    <a:pt x="18046" y="104699"/>
                    <a:pt x="17880" y="104666"/>
                    <a:pt x="17746" y="104666"/>
                  </a:cubicBezTo>
                  <a:lnTo>
                    <a:pt x="17613" y="104666"/>
                  </a:lnTo>
                  <a:cubicBezTo>
                    <a:pt x="17312" y="104666"/>
                    <a:pt x="17012" y="104633"/>
                    <a:pt x="16712" y="104566"/>
                  </a:cubicBezTo>
                  <a:cubicBezTo>
                    <a:pt x="16412" y="104533"/>
                    <a:pt x="16112" y="104466"/>
                    <a:pt x="15811" y="104399"/>
                  </a:cubicBezTo>
                  <a:cubicBezTo>
                    <a:pt x="13843" y="104099"/>
                    <a:pt x="11875" y="103398"/>
                    <a:pt x="10674" y="101797"/>
                  </a:cubicBezTo>
                  <a:cubicBezTo>
                    <a:pt x="10674" y="101797"/>
                    <a:pt x="10674" y="101764"/>
                    <a:pt x="10674" y="101764"/>
                  </a:cubicBezTo>
                  <a:cubicBezTo>
                    <a:pt x="10608" y="101697"/>
                    <a:pt x="10541" y="101631"/>
                    <a:pt x="10508" y="101530"/>
                  </a:cubicBezTo>
                  <a:lnTo>
                    <a:pt x="10474" y="101530"/>
                  </a:lnTo>
                  <a:cubicBezTo>
                    <a:pt x="10474" y="101497"/>
                    <a:pt x="10441" y="101464"/>
                    <a:pt x="10441" y="101430"/>
                  </a:cubicBezTo>
                  <a:lnTo>
                    <a:pt x="10408" y="101430"/>
                  </a:lnTo>
                  <a:cubicBezTo>
                    <a:pt x="10374" y="101397"/>
                    <a:pt x="10374" y="101330"/>
                    <a:pt x="10341" y="101297"/>
                  </a:cubicBezTo>
                  <a:cubicBezTo>
                    <a:pt x="10307" y="101264"/>
                    <a:pt x="10274" y="101197"/>
                    <a:pt x="10241" y="101164"/>
                  </a:cubicBezTo>
                  <a:cubicBezTo>
                    <a:pt x="10241" y="101164"/>
                    <a:pt x="10241" y="101130"/>
                    <a:pt x="10241" y="101130"/>
                  </a:cubicBezTo>
                  <a:lnTo>
                    <a:pt x="10241" y="101097"/>
                  </a:lnTo>
                  <a:cubicBezTo>
                    <a:pt x="10241" y="101097"/>
                    <a:pt x="10241" y="101097"/>
                    <a:pt x="10207" y="101063"/>
                  </a:cubicBezTo>
                  <a:cubicBezTo>
                    <a:pt x="9407" y="99462"/>
                    <a:pt x="9574" y="97394"/>
                    <a:pt x="10841" y="96027"/>
                  </a:cubicBezTo>
                  <a:cubicBezTo>
                    <a:pt x="11675" y="97761"/>
                    <a:pt x="14010" y="99296"/>
                    <a:pt x="16112" y="100196"/>
                  </a:cubicBezTo>
                  <a:cubicBezTo>
                    <a:pt x="16212" y="100196"/>
                    <a:pt x="16278" y="100230"/>
                    <a:pt x="16378" y="100263"/>
                  </a:cubicBezTo>
                  <a:lnTo>
                    <a:pt x="16479" y="100263"/>
                  </a:lnTo>
                  <a:cubicBezTo>
                    <a:pt x="16545" y="100296"/>
                    <a:pt x="16579" y="100296"/>
                    <a:pt x="16612" y="100296"/>
                  </a:cubicBezTo>
                  <a:cubicBezTo>
                    <a:pt x="16645" y="100296"/>
                    <a:pt x="16645" y="100296"/>
                    <a:pt x="16645" y="100330"/>
                  </a:cubicBezTo>
                  <a:lnTo>
                    <a:pt x="16745" y="100330"/>
                  </a:lnTo>
                  <a:cubicBezTo>
                    <a:pt x="16912" y="100363"/>
                    <a:pt x="17079" y="100396"/>
                    <a:pt x="17279" y="100396"/>
                  </a:cubicBezTo>
                  <a:cubicBezTo>
                    <a:pt x="17312" y="100430"/>
                    <a:pt x="17346" y="100430"/>
                    <a:pt x="17379" y="100430"/>
                  </a:cubicBezTo>
                  <a:lnTo>
                    <a:pt x="17880" y="100430"/>
                  </a:lnTo>
                  <a:cubicBezTo>
                    <a:pt x="18046" y="100430"/>
                    <a:pt x="18246" y="100430"/>
                    <a:pt x="18413" y="100463"/>
                  </a:cubicBezTo>
                  <a:lnTo>
                    <a:pt x="18480" y="100463"/>
                  </a:lnTo>
                  <a:cubicBezTo>
                    <a:pt x="18513" y="100463"/>
                    <a:pt x="18547" y="100430"/>
                    <a:pt x="18580" y="100430"/>
                  </a:cubicBezTo>
                  <a:lnTo>
                    <a:pt x="18713" y="100430"/>
                  </a:lnTo>
                  <a:cubicBezTo>
                    <a:pt x="18580" y="100430"/>
                    <a:pt x="18447" y="100396"/>
                    <a:pt x="18313" y="100363"/>
                  </a:cubicBezTo>
                  <a:lnTo>
                    <a:pt x="18280" y="100363"/>
                  </a:lnTo>
                  <a:cubicBezTo>
                    <a:pt x="18246" y="100363"/>
                    <a:pt x="18213" y="100363"/>
                    <a:pt x="18180" y="100330"/>
                  </a:cubicBezTo>
                  <a:cubicBezTo>
                    <a:pt x="18113" y="100330"/>
                    <a:pt x="18080" y="100330"/>
                    <a:pt x="18013" y="100296"/>
                  </a:cubicBezTo>
                  <a:cubicBezTo>
                    <a:pt x="17846" y="100263"/>
                    <a:pt x="17679" y="100196"/>
                    <a:pt x="17513" y="100163"/>
                  </a:cubicBezTo>
                  <a:cubicBezTo>
                    <a:pt x="17346" y="100096"/>
                    <a:pt x="17179" y="100029"/>
                    <a:pt x="17046" y="99963"/>
                  </a:cubicBezTo>
                  <a:cubicBezTo>
                    <a:pt x="16912" y="99929"/>
                    <a:pt x="16745" y="99863"/>
                    <a:pt x="16612" y="99829"/>
                  </a:cubicBezTo>
                  <a:cubicBezTo>
                    <a:pt x="16445" y="99763"/>
                    <a:pt x="16278" y="99662"/>
                    <a:pt x="16112" y="99596"/>
                  </a:cubicBezTo>
                  <a:cubicBezTo>
                    <a:pt x="15945" y="99529"/>
                    <a:pt x="15811" y="99462"/>
                    <a:pt x="15645" y="99396"/>
                  </a:cubicBezTo>
                  <a:cubicBezTo>
                    <a:pt x="15478" y="99296"/>
                    <a:pt x="15344" y="99229"/>
                    <a:pt x="15178" y="99129"/>
                  </a:cubicBezTo>
                  <a:cubicBezTo>
                    <a:pt x="15044" y="99062"/>
                    <a:pt x="14911" y="98962"/>
                    <a:pt x="14811" y="98895"/>
                  </a:cubicBezTo>
                  <a:cubicBezTo>
                    <a:pt x="14744" y="98862"/>
                    <a:pt x="14711" y="98829"/>
                    <a:pt x="14644" y="98795"/>
                  </a:cubicBezTo>
                  <a:cubicBezTo>
                    <a:pt x="14544" y="98728"/>
                    <a:pt x="14410" y="98662"/>
                    <a:pt x="14310" y="98595"/>
                  </a:cubicBezTo>
                  <a:cubicBezTo>
                    <a:pt x="13076" y="97661"/>
                    <a:pt x="11508" y="96727"/>
                    <a:pt x="11108" y="95126"/>
                  </a:cubicBezTo>
                  <a:cubicBezTo>
                    <a:pt x="11108" y="93625"/>
                    <a:pt x="11742" y="91890"/>
                    <a:pt x="13276" y="91357"/>
                  </a:cubicBezTo>
                  <a:cubicBezTo>
                    <a:pt x="13310" y="91323"/>
                    <a:pt x="13376" y="91290"/>
                    <a:pt x="13443" y="91290"/>
                  </a:cubicBezTo>
                  <a:cubicBezTo>
                    <a:pt x="13443" y="91357"/>
                    <a:pt x="13443" y="91423"/>
                    <a:pt x="13410" y="91490"/>
                  </a:cubicBezTo>
                  <a:cubicBezTo>
                    <a:pt x="13376" y="91623"/>
                    <a:pt x="13310" y="91790"/>
                    <a:pt x="13276" y="91957"/>
                  </a:cubicBezTo>
                  <a:cubicBezTo>
                    <a:pt x="13276" y="91990"/>
                    <a:pt x="13276" y="91990"/>
                    <a:pt x="13276" y="91990"/>
                  </a:cubicBezTo>
                  <a:cubicBezTo>
                    <a:pt x="13343" y="92024"/>
                    <a:pt x="13376" y="92090"/>
                    <a:pt x="13410" y="92124"/>
                  </a:cubicBezTo>
                  <a:cubicBezTo>
                    <a:pt x="13443" y="92124"/>
                    <a:pt x="13443" y="92124"/>
                    <a:pt x="13443" y="92157"/>
                  </a:cubicBezTo>
                  <a:cubicBezTo>
                    <a:pt x="13476" y="92157"/>
                    <a:pt x="13476" y="92190"/>
                    <a:pt x="13510" y="92190"/>
                  </a:cubicBezTo>
                  <a:cubicBezTo>
                    <a:pt x="13510" y="92224"/>
                    <a:pt x="13543" y="92257"/>
                    <a:pt x="13576" y="92257"/>
                  </a:cubicBezTo>
                  <a:cubicBezTo>
                    <a:pt x="13643" y="92324"/>
                    <a:pt x="13710" y="92424"/>
                    <a:pt x="13777" y="92491"/>
                  </a:cubicBezTo>
                  <a:cubicBezTo>
                    <a:pt x="15878" y="94492"/>
                    <a:pt x="18613" y="95593"/>
                    <a:pt x="21182" y="96827"/>
                  </a:cubicBezTo>
                  <a:cubicBezTo>
                    <a:pt x="23650" y="98061"/>
                    <a:pt x="26252" y="99129"/>
                    <a:pt x="29021" y="99329"/>
                  </a:cubicBezTo>
                  <a:lnTo>
                    <a:pt x="28987" y="99329"/>
                  </a:lnTo>
                  <a:cubicBezTo>
                    <a:pt x="27953" y="99829"/>
                    <a:pt x="26919" y="100363"/>
                    <a:pt x="25885" y="100897"/>
                  </a:cubicBezTo>
                  <a:cubicBezTo>
                    <a:pt x="25752" y="100963"/>
                    <a:pt x="25618" y="101030"/>
                    <a:pt x="25485" y="101097"/>
                  </a:cubicBezTo>
                  <a:cubicBezTo>
                    <a:pt x="25485" y="101130"/>
                    <a:pt x="25452" y="101130"/>
                    <a:pt x="25452" y="101130"/>
                  </a:cubicBezTo>
                  <a:cubicBezTo>
                    <a:pt x="25118" y="101297"/>
                    <a:pt x="24784" y="101530"/>
                    <a:pt x="24451" y="101731"/>
                  </a:cubicBezTo>
                  <a:cubicBezTo>
                    <a:pt x="24284" y="101831"/>
                    <a:pt x="24117" y="101964"/>
                    <a:pt x="23951" y="102064"/>
                  </a:cubicBezTo>
                  <a:cubicBezTo>
                    <a:pt x="23784" y="102164"/>
                    <a:pt x="23650" y="102298"/>
                    <a:pt x="23517" y="102398"/>
                  </a:cubicBezTo>
                  <a:lnTo>
                    <a:pt x="23484" y="102398"/>
                  </a:lnTo>
                  <a:cubicBezTo>
                    <a:pt x="23417" y="102498"/>
                    <a:pt x="23317" y="102565"/>
                    <a:pt x="23217" y="102631"/>
                  </a:cubicBezTo>
                  <a:cubicBezTo>
                    <a:pt x="23117" y="102731"/>
                    <a:pt x="23017" y="102831"/>
                    <a:pt x="22916" y="102931"/>
                  </a:cubicBezTo>
                  <a:cubicBezTo>
                    <a:pt x="24951" y="102031"/>
                    <a:pt x="26953" y="100963"/>
                    <a:pt x="28954" y="99996"/>
                  </a:cubicBezTo>
                  <a:cubicBezTo>
                    <a:pt x="35259" y="96927"/>
                    <a:pt x="41563" y="93525"/>
                    <a:pt x="46400" y="88354"/>
                  </a:cubicBezTo>
                  <a:cubicBezTo>
                    <a:pt x="46467" y="88321"/>
                    <a:pt x="46500" y="88254"/>
                    <a:pt x="46533" y="88221"/>
                  </a:cubicBezTo>
                  <a:cubicBezTo>
                    <a:pt x="46667" y="88121"/>
                    <a:pt x="46734" y="87921"/>
                    <a:pt x="46600" y="87787"/>
                  </a:cubicBezTo>
                  <a:cubicBezTo>
                    <a:pt x="46533" y="87621"/>
                    <a:pt x="46467" y="87487"/>
                    <a:pt x="46400" y="87320"/>
                  </a:cubicBezTo>
                  <a:close/>
                  <a:moveTo>
                    <a:pt x="18575" y="1"/>
                  </a:moveTo>
                  <a:cubicBezTo>
                    <a:pt x="17647" y="1"/>
                    <a:pt x="16718" y="357"/>
                    <a:pt x="16112" y="1059"/>
                  </a:cubicBezTo>
                  <a:cubicBezTo>
                    <a:pt x="15752" y="849"/>
                    <a:pt x="15366" y="720"/>
                    <a:pt x="14953" y="720"/>
                  </a:cubicBezTo>
                  <a:cubicBezTo>
                    <a:pt x="14906" y="720"/>
                    <a:pt x="14858" y="722"/>
                    <a:pt x="14811" y="725"/>
                  </a:cubicBezTo>
                  <a:cubicBezTo>
                    <a:pt x="13943" y="825"/>
                    <a:pt x="13109" y="1425"/>
                    <a:pt x="12709" y="2193"/>
                  </a:cubicBezTo>
                  <a:cubicBezTo>
                    <a:pt x="9974" y="2259"/>
                    <a:pt x="6938" y="5095"/>
                    <a:pt x="7639" y="7930"/>
                  </a:cubicBezTo>
                  <a:cubicBezTo>
                    <a:pt x="6538" y="9498"/>
                    <a:pt x="6038" y="11533"/>
                    <a:pt x="5938" y="13401"/>
                  </a:cubicBezTo>
                  <a:cubicBezTo>
                    <a:pt x="5771" y="15569"/>
                    <a:pt x="6305" y="17771"/>
                    <a:pt x="5504" y="19839"/>
                  </a:cubicBezTo>
                  <a:cubicBezTo>
                    <a:pt x="5137" y="21673"/>
                    <a:pt x="3503" y="23041"/>
                    <a:pt x="3336" y="24909"/>
                  </a:cubicBezTo>
                  <a:cubicBezTo>
                    <a:pt x="3398" y="26151"/>
                    <a:pt x="4674" y="26584"/>
                    <a:pt x="5792" y="26584"/>
                  </a:cubicBezTo>
                  <a:cubicBezTo>
                    <a:pt x="5875" y="26584"/>
                    <a:pt x="5957" y="26581"/>
                    <a:pt x="6038" y="26577"/>
                  </a:cubicBezTo>
                  <a:lnTo>
                    <a:pt x="6271" y="26577"/>
                  </a:lnTo>
                  <a:cubicBezTo>
                    <a:pt x="6438" y="27444"/>
                    <a:pt x="6705" y="28278"/>
                    <a:pt x="6905" y="29145"/>
                  </a:cubicBezTo>
                  <a:cubicBezTo>
                    <a:pt x="7706" y="31480"/>
                    <a:pt x="7405" y="35050"/>
                    <a:pt x="10474" y="35683"/>
                  </a:cubicBezTo>
                  <a:cubicBezTo>
                    <a:pt x="10608" y="35700"/>
                    <a:pt x="10741" y="35708"/>
                    <a:pt x="10875" y="35708"/>
                  </a:cubicBezTo>
                  <a:cubicBezTo>
                    <a:pt x="11008" y="35708"/>
                    <a:pt x="11141" y="35700"/>
                    <a:pt x="11275" y="35683"/>
                  </a:cubicBezTo>
                  <a:cubicBezTo>
                    <a:pt x="12109" y="35650"/>
                    <a:pt x="12943" y="35483"/>
                    <a:pt x="13777" y="35216"/>
                  </a:cubicBezTo>
                  <a:cubicBezTo>
                    <a:pt x="13977" y="35984"/>
                    <a:pt x="14077" y="36751"/>
                    <a:pt x="13977" y="37551"/>
                  </a:cubicBezTo>
                  <a:cubicBezTo>
                    <a:pt x="13943" y="38018"/>
                    <a:pt x="13109" y="40020"/>
                    <a:pt x="13176" y="40887"/>
                  </a:cubicBezTo>
                  <a:cubicBezTo>
                    <a:pt x="11909" y="41020"/>
                    <a:pt x="10608" y="41121"/>
                    <a:pt x="9440" y="41387"/>
                  </a:cubicBezTo>
                  <a:cubicBezTo>
                    <a:pt x="6038" y="41988"/>
                    <a:pt x="3036" y="43722"/>
                    <a:pt x="634" y="46158"/>
                  </a:cubicBezTo>
                  <a:cubicBezTo>
                    <a:pt x="567" y="46224"/>
                    <a:pt x="500" y="46291"/>
                    <a:pt x="434" y="46358"/>
                  </a:cubicBezTo>
                  <a:cubicBezTo>
                    <a:pt x="434" y="46358"/>
                    <a:pt x="434" y="46324"/>
                    <a:pt x="400" y="46324"/>
                  </a:cubicBezTo>
                  <a:cubicBezTo>
                    <a:pt x="334" y="46391"/>
                    <a:pt x="267" y="46458"/>
                    <a:pt x="200" y="46524"/>
                  </a:cubicBezTo>
                  <a:cubicBezTo>
                    <a:pt x="167" y="46558"/>
                    <a:pt x="167" y="46558"/>
                    <a:pt x="134" y="46558"/>
                  </a:cubicBezTo>
                  <a:cubicBezTo>
                    <a:pt x="100" y="46625"/>
                    <a:pt x="67" y="46658"/>
                    <a:pt x="0" y="46725"/>
                  </a:cubicBezTo>
                  <a:cubicBezTo>
                    <a:pt x="33" y="46791"/>
                    <a:pt x="67" y="46858"/>
                    <a:pt x="100" y="46925"/>
                  </a:cubicBezTo>
                  <a:cubicBezTo>
                    <a:pt x="167" y="46991"/>
                    <a:pt x="200" y="47058"/>
                    <a:pt x="234" y="47125"/>
                  </a:cubicBezTo>
                  <a:cubicBezTo>
                    <a:pt x="300" y="47258"/>
                    <a:pt x="400" y="47392"/>
                    <a:pt x="467" y="47492"/>
                  </a:cubicBezTo>
                  <a:cubicBezTo>
                    <a:pt x="500" y="47559"/>
                    <a:pt x="534" y="47625"/>
                    <a:pt x="567" y="47692"/>
                  </a:cubicBezTo>
                  <a:cubicBezTo>
                    <a:pt x="601" y="47725"/>
                    <a:pt x="601" y="47792"/>
                    <a:pt x="634" y="47825"/>
                  </a:cubicBezTo>
                  <a:cubicBezTo>
                    <a:pt x="2202" y="50227"/>
                    <a:pt x="3569" y="52762"/>
                    <a:pt x="5070" y="55197"/>
                  </a:cubicBezTo>
                  <a:cubicBezTo>
                    <a:pt x="8139" y="60234"/>
                    <a:pt x="11275" y="65204"/>
                    <a:pt x="13743" y="70575"/>
                  </a:cubicBezTo>
                  <a:cubicBezTo>
                    <a:pt x="14544" y="72510"/>
                    <a:pt x="15945" y="74278"/>
                    <a:pt x="16012" y="76446"/>
                  </a:cubicBezTo>
                  <a:cubicBezTo>
                    <a:pt x="15778" y="81249"/>
                    <a:pt x="14611" y="85953"/>
                    <a:pt x="13576" y="90656"/>
                  </a:cubicBezTo>
                  <a:cubicBezTo>
                    <a:pt x="11875" y="90890"/>
                    <a:pt x="10808" y="92557"/>
                    <a:pt x="10574" y="94192"/>
                  </a:cubicBezTo>
                  <a:cubicBezTo>
                    <a:pt x="10474" y="94626"/>
                    <a:pt x="10508" y="95059"/>
                    <a:pt x="10641" y="95493"/>
                  </a:cubicBezTo>
                  <a:cubicBezTo>
                    <a:pt x="10074" y="95660"/>
                    <a:pt x="9440" y="97127"/>
                    <a:pt x="9340" y="97561"/>
                  </a:cubicBezTo>
                  <a:cubicBezTo>
                    <a:pt x="8906" y="99062"/>
                    <a:pt x="9107" y="100363"/>
                    <a:pt x="9740" y="101464"/>
                  </a:cubicBezTo>
                  <a:cubicBezTo>
                    <a:pt x="8540" y="102565"/>
                    <a:pt x="7972" y="104232"/>
                    <a:pt x="8239" y="105867"/>
                  </a:cubicBezTo>
                  <a:cubicBezTo>
                    <a:pt x="8339" y="106734"/>
                    <a:pt x="8573" y="107568"/>
                    <a:pt x="8873" y="108369"/>
                  </a:cubicBezTo>
                  <a:cubicBezTo>
                    <a:pt x="8840" y="108402"/>
                    <a:pt x="8773" y="108402"/>
                    <a:pt x="8740" y="108469"/>
                  </a:cubicBezTo>
                  <a:cubicBezTo>
                    <a:pt x="7405" y="110403"/>
                    <a:pt x="7038" y="112772"/>
                    <a:pt x="7372" y="115107"/>
                  </a:cubicBezTo>
                  <a:cubicBezTo>
                    <a:pt x="7539" y="116341"/>
                    <a:pt x="7906" y="117409"/>
                    <a:pt x="8439" y="118309"/>
                  </a:cubicBezTo>
                  <a:cubicBezTo>
                    <a:pt x="8273" y="118509"/>
                    <a:pt x="8139" y="118843"/>
                    <a:pt x="8006" y="118976"/>
                  </a:cubicBezTo>
                  <a:cubicBezTo>
                    <a:pt x="7272" y="120377"/>
                    <a:pt x="7172" y="122079"/>
                    <a:pt x="7439" y="123613"/>
                  </a:cubicBezTo>
                  <a:cubicBezTo>
                    <a:pt x="7572" y="124147"/>
                    <a:pt x="7839" y="124647"/>
                    <a:pt x="8139" y="125114"/>
                  </a:cubicBezTo>
                  <a:cubicBezTo>
                    <a:pt x="8039" y="125214"/>
                    <a:pt x="7972" y="125381"/>
                    <a:pt x="7939" y="125548"/>
                  </a:cubicBezTo>
                  <a:cubicBezTo>
                    <a:pt x="7639" y="127282"/>
                    <a:pt x="8173" y="128617"/>
                    <a:pt x="9173" y="129617"/>
                  </a:cubicBezTo>
                  <a:cubicBezTo>
                    <a:pt x="9073" y="130618"/>
                    <a:pt x="9040" y="131619"/>
                    <a:pt x="8906" y="132619"/>
                  </a:cubicBezTo>
                  <a:cubicBezTo>
                    <a:pt x="8506" y="136389"/>
                    <a:pt x="7872" y="140125"/>
                    <a:pt x="7405" y="143894"/>
                  </a:cubicBezTo>
                  <a:cubicBezTo>
                    <a:pt x="6838" y="148264"/>
                    <a:pt x="6371" y="152600"/>
                    <a:pt x="5938" y="156970"/>
                  </a:cubicBezTo>
                  <a:cubicBezTo>
                    <a:pt x="5771" y="158571"/>
                    <a:pt x="5604" y="160139"/>
                    <a:pt x="5471" y="161740"/>
                  </a:cubicBezTo>
                  <a:lnTo>
                    <a:pt x="5471" y="161907"/>
                  </a:lnTo>
                  <a:cubicBezTo>
                    <a:pt x="5471" y="162007"/>
                    <a:pt x="5471" y="162107"/>
                    <a:pt x="5437" y="162174"/>
                  </a:cubicBezTo>
                  <a:cubicBezTo>
                    <a:pt x="5437" y="162207"/>
                    <a:pt x="5437" y="162241"/>
                    <a:pt x="5437" y="162241"/>
                  </a:cubicBezTo>
                  <a:cubicBezTo>
                    <a:pt x="5437" y="162274"/>
                    <a:pt x="5437" y="162274"/>
                    <a:pt x="5437" y="162307"/>
                  </a:cubicBezTo>
                  <a:cubicBezTo>
                    <a:pt x="5437" y="162374"/>
                    <a:pt x="5404" y="162441"/>
                    <a:pt x="5404" y="162507"/>
                  </a:cubicBezTo>
                  <a:lnTo>
                    <a:pt x="22316" y="162507"/>
                  </a:lnTo>
                  <a:cubicBezTo>
                    <a:pt x="23984" y="162507"/>
                    <a:pt x="25637" y="162493"/>
                    <a:pt x="27295" y="162493"/>
                  </a:cubicBezTo>
                  <a:cubicBezTo>
                    <a:pt x="28124" y="162493"/>
                    <a:pt x="28954" y="162496"/>
                    <a:pt x="29788" y="162507"/>
                  </a:cubicBezTo>
                  <a:cubicBezTo>
                    <a:pt x="32490" y="162507"/>
                    <a:pt x="35192" y="162474"/>
                    <a:pt x="37894" y="162474"/>
                  </a:cubicBezTo>
                  <a:cubicBezTo>
                    <a:pt x="39584" y="162474"/>
                    <a:pt x="41289" y="162489"/>
                    <a:pt x="42999" y="162489"/>
                  </a:cubicBezTo>
                  <a:cubicBezTo>
                    <a:pt x="43854" y="162489"/>
                    <a:pt x="44710" y="162485"/>
                    <a:pt x="45566" y="162474"/>
                  </a:cubicBezTo>
                  <a:lnTo>
                    <a:pt x="58976" y="162474"/>
                  </a:lnTo>
                  <a:cubicBezTo>
                    <a:pt x="59176" y="162474"/>
                    <a:pt x="59376" y="162474"/>
                    <a:pt x="59576" y="162441"/>
                  </a:cubicBezTo>
                  <a:lnTo>
                    <a:pt x="59609" y="162441"/>
                  </a:lnTo>
                  <a:cubicBezTo>
                    <a:pt x="59576" y="162341"/>
                    <a:pt x="59576" y="162207"/>
                    <a:pt x="59543" y="162074"/>
                  </a:cubicBezTo>
                  <a:cubicBezTo>
                    <a:pt x="59543" y="162040"/>
                    <a:pt x="59543" y="162040"/>
                    <a:pt x="59509" y="162007"/>
                  </a:cubicBezTo>
                  <a:lnTo>
                    <a:pt x="59509" y="161907"/>
                  </a:lnTo>
                  <a:lnTo>
                    <a:pt x="59476" y="161807"/>
                  </a:lnTo>
                  <a:cubicBezTo>
                    <a:pt x="59476" y="161740"/>
                    <a:pt x="59443" y="161707"/>
                    <a:pt x="59443" y="161640"/>
                  </a:cubicBezTo>
                  <a:cubicBezTo>
                    <a:pt x="59443" y="161640"/>
                    <a:pt x="59443" y="161607"/>
                    <a:pt x="59443" y="161607"/>
                  </a:cubicBezTo>
                  <a:cubicBezTo>
                    <a:pt x="59109" y="159672"/>
                    <a:pt x="58775" y="157737"/>
                    <a:pt x="58442" y="155803"/>
                  </a:cubicBezTo>
                  <a:cubicBezTo>
                    <a:pt x="57975" y="153001"/>
                    <a:pt x="57508" y="150199"/>
                    <a:pt x="57008" y="147430"/>
                  </a:cubicBezTo>
                  <a:cubicBezTo>
                    <a:pt x="56541" y="144595"/>
                    <a:pt x="56040" y="141759"/>
                    <a:pt x="55540" y="138924"/>
                  </a:cubicBezTo>
                  <a:cubicBezTo>
                    <a:pt x="55039" y="136022"/>
                    <a:pt x="54539" y="133086"/>
                    <a:pt x="54039" y="130184"/>
                  </a:cubicBezTo>
                  <a:cubicBezTo>
                    <a:pt x="53572" y="127382"/>
                    <a:pt x="53105" y="124614"/>
                    <a:pt x="52604" y="121845"/>
                  </a:cubicBezTo>
                  <a:cubicBezTo>
                    <a:pt x="52137" y="118976"/>
                    <a:pt x="51637" y="116108"/>
                    <a:pt x="51137" y="113239"/>
                  </a:cubicBezTo>
                  <a:cubicBezTo>
                    <a:pt x="50636" y="110437"/>
                    <a:pt x="50169" y="107601"/>
                    <a:pt x="49669" y="104799"/>
                  </a:cubicBezTo>
                  <a:cubicBezTo>
                    <a:pt x="49435" y="103332"/>
                    <a:pt x="49169" y="101864"/>
                    <a:pt x="48935" y="100430"/>
                  </a:cubicBezTo>
                  <a:cubicBezTo>
                    <a:pt x="48702" y="99162"/>
                    <a:pt x="48501" y="97928"/>
                    <a:pt x="48301" y="96694"/>
                  </a:cubicBezTo>
                  <a:cubicBezTo>
                    <a:pt x="48268" y="96627"/>
                    <a:pt x="48268" y="96594"/>
                    <a:pt x="48235" y="96560"/>
                  </a:cubicBezTo>
                  <a:cubicBezTo>
                    <a:pt x="48702" y="95159"/>
                    <a:pt x="48868" y="94058"/>
                    <a:pt x="48535" y="93525"/>
                  </a:cubicBezTo>
                  <a:cubicBezTo>
                    <a:pt x="49435" y="92090"/>
                    <a:pt x="49936" y="89922"/>
                    <a:pt x="48001" y="89522"/>
                  </a:cubicBezTo>
                  <a:cubicBezTo>
                    <a:pt x="48201" y="88321"/>
                    <a:pt x="47734" y="86987"/>
                    <a:pt x="46467" y="86720"/>
                  </a:cubicBezTo>
                  <a:cubicBezTo>
                    <a:pt x="46333" y="86720"/>
                    <a:pt x="46233" y="86687"/>
                    <a:pt x="46133" y="86687"/>
                  </a:cubicBezTo>
                  <a:cubicBezTo>
                    <a:pt x="45433" y="85219"/>
                    <a:pt x="44699" y="83718"/>
                    <a:pt x="44098" y="82183"/>
                  </a:cubicBezTo>
                  <a:cubicBezTo>
                    <a:pt x="43431" y="80249"/>
                    <a:pt x="42764" y="78314"/>
                    <a:pt x="42597" y="76246"/>
                  </a:cubicBezTo>
                  <a:cubicBezTo>
                    <a:pt x="42497" y="74778"/>
                    <a:pt x="42697" y="73310"/>
                    <a:pt x="42697" y="71843"/>
                  </a:cubicBezTo>
                  <a:cubicBezTo>
                    <a:pt x="42564" y="68974"/>
                    <a:pt x="42997" y="66105"/>
                    <a:pt x="43565" y="63303"/>
                  </a:cubicBezTo>
                  <a:cubicBezTo>
                    <a:pt x="45466" y="61869"/>
                    <a:pt x="46867" y="59534"/>
                    <a:pt x="47100" y="57366"/>
                  </a:cubicBezTo>
                  <a:cubicBezTo>
                    <a:pt x="47234" y="55965"/>
                    <a:pt x="46834" y="54730"/>
                    <a:pt x="46200" y="53563"/>
                  </a:cubicBezTo>
                  <a:cubicBezTo>
                    <a:pt x="46467" y="53363"/>
                    <a:pt x="46567" y="52696"/>
                    <a:pt x="46767" y="52429"/>
                  </a:cubicBezTo>
                  <a:cubicBezTo>
                    <a:pt x="48301" y="49260"/>
                    <a:pt x="50003" y="46124"/>
                    <a:pt x="51504" y="42888"/>
                  </a:cubicBezTo>
                  <a:cubicBezTo>
                    <a:pt x="51504" y="42822"/>
                    <a:pt x="51537" y="42722"/>
                    <a:pt x="51570" y="42655"/>
                  </a:cubicBezTo>
                  <a:lnTo>
                    <a:pt x="51604" y="42588"/>
                  </a:lnTo>
                  <a:cubicBezTo>
                    <a:pt x="51637" y="42488"/>
                    <a:pt x="51670" y="42421"/>
                    <a:pt x="51737" y="42321"/>
                  </a:cubicBezTo>
                  <a:cubicBezTo>
                    <a:pt x="51770" y="42221"/>
                    <a:pt x="51837" y="42155"/>
                    <a:pt x="51871" y="42055"/>
                  </a:cubicBezTo>
                  <a:cubicBezTo>
                    <a:pt x="51871" y="42055"/>
                    <a:pt x="51871" y="42021"/>
                    <a:pt x="51904" y="42021"/>
                  </a:cubicBezTo>
                  <a:cubicBezTo>
                    <a:pt x="51904" y="42021"/>
                    <a:pt x="51904" y="41988"/>
                    <a:pt x="51904" y="41988"/>
                  </a:cubicBezTo>
                  <a:cubicBezTo>
                    <a:pt x="51904" y="41988"/>
                    <a:pt x="51904" y="41954"/>
                    <a:pt x="51904" y="41954"/>
                  </a:cubicBezTo>
                  <a:cubicBezTo>
                    <a:pt x="51871" y="41954"/>
                    <a:pt x="51837" y="41921"/>
                    <a:pt x="51804" y="41888"/>
                  </a:cubicBezTo>
                  <a:cubicBezTo>
                    <a:pt x="51737" y="41854"/>
                    <a:pt x="51670" y="41821"/>
                    <a:pt x="51604" y="41788"/>
                  </a:cubicBezTo>
                  <a:cubicBezTo>
                    <a:pt x="51570" y="41754"/>
                    <a:pt x="51537" y="41754"/>
                    <a:pt x="51537" y="41754"/>
                  </a:cubicBezTo>
                  <a:lnTo>
                    <a:pt x="51504" y="41754"/>
                  </a:lnTo>
                  <a:lnTo>
                    <a:pt x="51504" y="41721"/>
                  </a:lnTo>
                  <a:cubicBezTo>
                    <a:pt x="51504" y="41721"/>
                    <a:pt x="51470" y="41721"/>
                    <a:pt x="51470" y="41688"/>
                  </a:cubicBezTo>
                  <a:cubicBezTo>
                    <a:pt x="51437" y="41721"/>
                    <a:pt x="51437" y="41721"/>
                    <a:pt x="51437" y="41721"/>
                  </a:cubicBezTo>
                  <a:cubicBezTo>
                    <a:pt x="50536" y="41087"/>
                    <a:pt x="49602" y="40553"/>
                    <a:pt x="48702" y="39953"/>
                  </a:cubicBezTo>
                  <a:cubicBezTo>
                    <a:pt x="47367" y="38819"/>
                    <a:pt x="45666" y="38285"/>
                    <a:pt x="43965" y="38252"/>
                  </a:cubicBezTo>
                  <a:cubicBezTo>
                    <a:pt x="43965" y="38085"/>
                    <a:pt x="43932" y="37918"/>
                    <a:pt x="43898" y="37785"/>
                  </a:cubicBezTo>
                  <a:cubicBezTo>
                    <a:pt x="43631" y="36417"/>
                    <a:pt x="43331" y="35083"/>
                    <a:pt x="43131" y="33749"/>
                  </a:cubicBezTo>
                  <a:cubicBezTo>
                    <a:pt x="42864" y="32281"/>
                    <a:pt x="43131" y="30746"/>
                    <a:pt x="43131" y="29245"/>
                  </a:cubicBezTo>
                  <a:cubicBezTo>
                    <a:pt x="43098" y="25676"/>
                    <a:pt x="41596" y="22374"/>
                    <a:pt x="39295" y="19639"/>
                  </a:cubicBezTo>
                  <a:cubicBezTo>
                    <a:pt x="38494" y="18604"/>
                    <a:pt x="37393" y="17637"/>
                    <a:pt x="36993" y="16336"/>
                  </a:cubicBezTo>
                  <a:cubicBezTo>
                    <a:pt x="36560" y="14068"/>
                    <a:pt x="35926" y="11933"/>
                    <a:pt x="34558" y="10032"/>
                  </a:cubicBezTo>
                  <a:cubicBezTo>
                    <a:pt x="33657" y="8197"/>
                    <a:pt x="33624" y="5829"/>
                    <a:pt x="31823" y="4461"/>
                  </a:cubicBezTo>
                  <a:cubicBezTo>
                    <a:pt x="31366" y="4058"/>
                    <a:pt x="30541" y="3525"/>
                    <a:pt x="29836" y="3525"/>
                  </a:cubicBezTo>
                  <a:cubicBezTo>
                    <a:pt x="29666" y="3525"/>
                    <a:pt x="29503" y="3556"/>
                    <a:pt x="29354" y="3627"/>
                  </a:cubicBezTo>
                  <a:cubicBezTo>
                    <a:pt x="28821" y="2660"/>
                    <a:pt x="27987" y="1926"/>
                    <a:pt x="26619" y="1626"/>
                  </a:cubicBezTo>
                  <a:cubicBezTo>
                    <a:pt x="26494" y="1602"/>
                    <a:pt x="26370" y="1591"/>
                    <a:pt x="26247" y="1591"/>
                  </a:cubicBezTo>
                  <a:cubicBezTo>
                    <a:pt x="25682" y="1591"/>
                    <a:pt x="25144" y="1825"/>
                    <a:pt x="24651" y="2126"/>
                  </a:cubicBezTo>
                  <a:cubicBezTo>
                    <a:pt x="24049" y="1332"/>
                    <a:pt x="23066" y="659"/>
                    <a:pt x="22089" y="659"/>
                  </a:cubicBezTo>
                  <a:cubicBezTo>
                    <a:pt x="21711" y="659"/>
                    <a:pt x="21335" y="760"/>
                    <a:pt x="20982" y="992"/>
                  </a:cubicBezTo>
                  <a:cubicBezTo>
                    <a:pt x="20982" y="992"/>
                    <a:pt x="20982" y="1025"/>
                    <a:pt x="20948" y="1025"/>
                  </a:cubicBezTo>
                  <a:cubicBezTo>
                    <a:pt x="20782" y="825"/>
                    <a:pt x="20648" y="692"/>
                    <a:pt x="20548" y="625"/>
                  </a:cubicBezTo>
                  <a:cubicBezTo>
                    <a:pt x="19986" y="207"/>
                    <a:pt x="19281" y="1"/>
                    <a:pt x="18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4406;p53">
              <a:extLst>
                <a:ext uri="{FF2B5EF4-FFF2-40B4-BE49-F238E27FC236}">
                  <a16:creationId xmlns:a16="http://schemas.microsoft.com/office/drawing/2014/main" id="{92C25058-692F-7B81-52D5-432A0849322B}"/>
                </a:ext>
              </a:extLst>
            </p:cNvPr>
            <p:cNvSpPr/>
            <p:nvPr/>
          </p:nvSpPr>
          <p:spPr>
            <a:xfrm>
              <a:off x="5277275" y="4814725"/>
              <a:ext cx="25" cy="1700"/>
            </a:xfrm>
            <a:custGeom>
              <a:avLst/>
              <a:gdLst/>
              <a:ahLst/>
              <a:cxnLst/>
              <a:rect l="l" t="t" r="r" b="b"/>
              <a:pathLst>
                <a:path w="1" h="68" extrusionOk="0">
                  <a:moveTo>
                    <a:pt x="0" y="0"/>
                  </a:moveTo>
                  <a:lnTo>
                    <a:pt x="0" y="34"/>
                  </a:lnTo>
                  <a:lnTo>
                    <a:pt x="0" y="67"/>
                  </a:ln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4407;p53">
              <a:extLst>
                <a:ext uri="{FF2B5EF4-FFF2-40B4-BE49-F238E27FC236}">
                  <a16:creationId xmlns:a16="http://schemas.microsoft.com/office/drawing/2014/main" id="{8588D3A7-5EB5-B7CE-1B87-E98D981B4CAC}"/>
                </a:ext>
              </a:extLst>
            </p:cNvPr>
            <p:cNvSpPr/>
            <p:nvPr/>
          </p:nvSpPr>
          <p:spPr>
            <a:xfrm>
              <a:off x="5334825" y="42051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lnTo>
                    <a:pt x="0" y="34"/>
                  </a:ln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4408;p53">
              <a:extLst>
                <a:ext uri="{FF2B5EF4-FFF2-40B4-BE49-F238E27FC236}">
                  <a16:creationId xmlns:a16="http://schemas.microsoft.com/office/drawing/2014/main" id="{A02E255A-3805-1432-E47E-0719F9C7B7FF}"/>
                </a:ext>
              </a:extLst>
            </p:cNvPr>
            <p:cNvSpPr/>
            <p:nvPr/>
          </p:nvSpPr>
          <p:spPr>
            <a:xfrm>
              <a:off x="5531625" y="46687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34"/>
                    <a:pt x="0" y="34"/>
                  </a:cubicBezTo>
                  <a:cubicBezTo>
                    <a:pt x="0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4409;p53">
              <a:extLst>
                <a:ext uri="{FF2B5EF4-FFF2-40B4-BE49-F238E27FC236}">
                  <a16:creationId xmlns:a16="http://schemas.microsoft.com/office/drawing/2014/main" id="{45A9FF1E-5E0C-14BF-B5F6-B4CB0F4ACCE0}"/>
                </a:ext>
              </a:extLst>
            </p:cNvPr>
            <p:cNvSpPr/>
            <p:nvPr/>
          </p:nvSpPr>
          <p:spPr>
            <a:xfrm>
              <a:off x="5892725" y="336452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34"/>
                    <a:pt x="0" y="34"/>
                    <a:pt x="0" y="34"/>
                  </a:cubicBezTo>
                  <a:cubicBezTo>
                    <a:pt x="33" y="34"/>
                    <a:pt x="33" y="34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4410;p53">
              <a:extLst>
                <a:ext uri="{FF2B5EF4-FFF2-40B4-BE49-F238E27FC236}">
                  <a16:creationId xmlns:a16="http://schemas.microsoft.com/office/drawing/2014/main" id="{775C5D01-2BC0-3BF8-AB49-EB61950E9A0D}"/>
                </a:ext>
              </a:extLst>
            </p:cNvPr>
            <p:cNvSpPr/>
            <p:nvPr/>
          </p:nvSpPr>
          <p:spPr>
            <a:xfrm>
              <a:off x="5956925" y="45245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0"/>
                  </a:moveTo>
                  <a:lnTo>
                    <a:pt x="1" y="0"/>
                  </a:lnTo>
                  <a:lnTo>
                    <a:pt x="1" y="33"/>
                  </a:lnTo>
                  <a:cubicBezTo>
                    <a:pt x="1" y="33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4411;p53">
              <a:extLst>
                <a:ext uri="{FF2B5EF4-FFF2-40B4-BE49-F238E27FC236}">
                  <a16:creationId xmlns:a16="http://schemas.microsoft.com/office/drawing/2014/main" id="{CD991C16-A5E8-A514-3180-F6B9F1BCD970}"/>
                </a:ext>
              </a:extLst>
            </p:cNvPr>
            <p:cNvSpPr/>
            <p:nvPr/>
          </p:nvSpPr>
          <p:spPr>
            <a:xfrm>
              <a:off x="5956925" y="4525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3" name="Google Shape;4412;p53">
            <a:extLst>
              <a:ext uri="{FF2B5EF4-FFF2-40B4-BE49-F238E27FC236}">
                <a16:creationId xmlns:a16="http://schemas.microsoft.com/office/drawing/2014/main" id="{53B7701D-AE95-3886-88E4-FC05E25FADAE}"/>
              </a:ext>
            </a:extLst>
          </p:cNvPr>
          <p:cNvGrpSpPr/>
          <p:nvPr/>
        </p:nvGrpSpPr>
        <p:grpSpPr>
          <a:xfrm>
            <a:off x="8472420" y="2778988"/>
            <a:ext cx="524550" cy="274400"/>
            <a:chOff x="1349475" y="3998300"/>
            <a:chExt cx="524550" cy="274400"/>
          </a:xfrm>
        </p:grpSpPr>
        <p:sp>
          <p:nvSpPr>
            <p:cNvPr id="2884" name="Google Shape;4413;p53">
              <a:extLst>
                <a:ext uri="{FF2B5EF4-FFF2-40B4-BE49-F238E27FC236}">
                  <a16:creationId xmlns:a16="http://schemas.microsoft.com/office/drawing/2014/main" id="{0AA7D781-F3E0-27E7-2DF8-5FD6C4427544}"/>
                </a:ext>
              </a:extLst>
            </p:cNvPr>
            <p:cNvSpPr/>
            <p:nvPr/>
          </p:nvSpPr>
          <p:spPr>
            <a:xfrm>
              <a:off x="1365325" y="4012475"/>
              <a:ext cx="492875" cy="246050"/>
            </a:xfrm>
            <a:custGeom>
              <a:avLst/>
              <a:gdLst/>
              <a:ahLst/>
              <a:cxnLst/>
              <a:rect l="l" t="t" r="r" b="b"/>
              <a:pathLst>
                <a:path w="19715" h="9842" extrusionOk="0">
                  <a:moveTo>
                    <a:pt x="4036" y="2569"/>
                  </a:moveTo>
                  <a:cubicBezTo>
                    <a:pt x="4336" y="2569"/>
                    <a:pt x="4603" y="2603"/>
                    <a:pt x="4904" y="2603"/>
                  </a:cubicBezTo>
                  <a:lnTo>
                    <a:pt x="5871" y="2603"/>
                  </a:lnTo>
                  <a:cubicBezTo>
                    <a:pt x="6505" y="2603"/>
                    <a:pt x="7138" y="2636"/>
                    <a:pt x="7772" y="2636"/>
                  </a:cubicBezTo>
                  <a:cubicBezTo>
                    <a:pt x="9006" y="2636"/>
                    <a:pt x="10241" y="2669"/>
                    <a:pt x="11475" y="2703"/>
                  </a:cubicBezTo>
                  <a:cubicBezTo>
                    <a:pt x="12909" y="2703"/>
                    <a:pt x="14344" y="2736"/>
                    <a:pt x="15778" y="2736"/>
                  </a:cubicBezTo>
                  <a:cubicBezTo>
                    <a:pt x="15911" y="2736"/>
                    <a:pt x="16045" y="2903"/>
                    <a:pt x="16045" y="3036"/>
                  </a:cubicBezTo>
                  <a:cubicBezTo>
                    <a:pt x="16045" y="3203"/>
                    <a:pt x="15911" y="3336"/>
                    <a:pt x="15745" y="3336"/>
                  </a:cubicBezTo>
                  <a:cubicBezTo>
                    <a:pt x="13343" y="3303"/>
                    <a:pt x="10941" y="3270"/>
                    <a:pt x="8573" y="3236"/>
                  </a:cubicBezTo>
                  <a:cubicBezTo>
                    <a:pt x="7806" y="3236"/>
                    <a:pt x="7072" y="3203"/>
                    <a:pt x="6305" y="3203"/>
                  </a:cubicBezTo>
                  <a:cubicBezTo>
                    <a:pt x="5904" y="3203"/>
                    <a:pt x="5471" y="3203"/>
                    <a:pt x="5070" y="3170"/>
                  </a:cubicBezTo>
                  <a:lnTo>
                    <a:pt x="4036" y="3170"/>
                  </a:lnTo>
                  <a:cubicBezTo>
                    <a:pt x="3869" y="3170"/>
                    <a:pt x="3736" y="3036"/>
                    <a:pt x="3736" y="2869"/>
                  </a:cubicBezTo>
                  <a:cubicBezTo>
                    <a:pt x="3736" y="2703"/>
                    <a:pt x="3869" y="2569"/>
                    <a:pt x="4036" y="2569"/>
                  </a:cubicBezTo>
                  <a:close/>
                  <a:moveTo>
                    <a:pt x="3836" y="4737"/>
                  </a:moveTo>
                  <a:cubicBezTo>
                    <a:pt x="6271" y="4804"/>
                    <a:pt x="8673" y="4838"/>
                    <a:pt x="11108" y="4871"/>
                  </a:cubicBezTo>
                  <a:cubicBezTo>
                    <a:pt x="12576" y="4904"/>
                    <a:pt x="14077" y="4938"/>
                    <a:pt x="15544" y="4971"/>
                  </a:cubicBezTo>
                  <a:cubicBezTo>
                    <a:pt x="15711" y="4971"/>
                    <a:pt x="15845" y="5104"/>
                    <a:pt x="15845" y="5271"/>
                  </a:cubicBezTo>
                  <a:cubicBezTo>
                    <a:pt x="15845" y="5405"/>
                    <a:pt x="15711" y="5538"/>
                    <a:pt x="15544" y="5538"/>
                  </a:cubicBezTo>
                  <a:cubicBezTo>
                    <a:pt x="13143" y="5505"/>
                    <a:pt x="10741" y="5471"/>
                    <a:pt x="8339" y="5405"/>
                  </a:cubicBezTo>
                  <a:lnTo>
                    <a:pt x="3836" y="5338"/>
                  </a:lnTo>
                  <a:cubicBezTo>
                    <a:pt x="3669" y="5338"/>
                    <a:pt x="3536" y="5204"/>
                    <a:pt x="3536" y="5038"/>
                  </a:cubicBezTo>
                  <a:cubicBezTo>
                    <a:pt x="3536" y="4871"/>
                    <a:pt x="3669" y="4737"/>
                    <a:pt x="3836" y="4737"/>
                  </a:cubicBezTo>
                  <a:close/>
                  <a:moveTo>
                    <a:pt x="5437" y="7006"/>
                  </a:moveTo>
                  <a:cubicBezTo>
                    <a:pt x="6071" y="7039"/>
                    <a:pt x="6705" y="7039"/>
                    <a:pt x="7339" y="7039"/>
                  </a:cubicBezTo>
                  <a:cubicBezTo>
                    <a:pt x="8539" y="7072"/>
                    <a:pt x="9740" y="7072"/>
                    <a:pt x="10941" y="7106"/>
                  </a:cubicBezTo>
                  <a:cubicBezTo>
                    <a:pt x="12542" y="7139"/>
                    <a:pt x="14143" y="7139"/>
                    <a:pt x="15745" y="7173"/>
                  </a:cubicBezTo>
                  <a:cubicBezTo>
                    <a:pt x="15911" y="7173"/>
                    <a:pt x="16011" y="7306"/>
                    <a:pt x="16011" y="7473"/>
                  </a:cubicBezTo>
                  <a:cubicBezTo>
                    <a:pt x="16011" y="7622"/>
                    <a:pt x="15904" y="7745"/>
                    <a:pt x="15786" y="7745"/>
                  </a:cubicBezTo>
                  <a:cubicBezTo>
                    <a:pt x="15772" y="7745"/>
                    <a:pt x="15759" y="7743"/>
                    <a:pt x="15745" y="7740"/>
                  </a:cubicBezTo>
                  <a:lnTo>
                    <a:pt x="15711" y="7740"/>
                  </a:lnTo>
                  <a:cubicBezTo>
                    <a:pt x="13276" y="7706"/>
                    <a:pt x="10874" y="7673"/>
                    <a:pt x="8439" y="7640"/>
                  </a:cubicBezTo>
                  <a:lnTo>
                    <a:pt x="5971" y="7606"/>
                  </a:lnTo>
                  <a:cubicBezTo>
                    <a:pt x="5204" y="7606"/>
                    <a:pt x="4470" y="7573"/>
                    <a:pt x="3736" y="7573"/>
                  </a:cubicBezTo>
                  <a:cubicBezTo>
                    <a:pt x="3569" y="7573"/>
                    <a:pt x="3436" y="7439"/>
                    <a:pt x="3436" y="7273"/>
                  </a:cubicBezTo>
                  <a:cubicBezTo>
                    <a:pt x="3436" y="7106"/>
                    <a:pt x="3569" y="7006"/>
                    <a:pt x="3736" y="7006"/>
                  </a:cubicBezTo>
                  <a:close/>
                  <a:moveTo>
                    <a:pt x="467" y="1"/>
                  </a:moveTo>
                  <a:cubicBezTo>
                    <a:pt x="367" y="2369"/>
                    <a:pt x="234" y="4737"/>
                    <a:pt x="133" y="7106"/>
                  </a:cubicBezTo>
                  <a:cubicBezTo>
                    <a:pt x="100" y="8006"/>
                    <a:pt x="67" y="8907"/>
                    <a:pt x="0" y="9841"/>
                  </a:cubicBezTo>
                  <a:cubicBezTo>
                    <a:pt x="1935" y="9808"/>
                    <a:pt x="3869" y="9808"/>
                    <a:pt x="5804" y="9808"/>
                  </a:cubicBezTo>
                  <a:lnTo>
                    <a:pt x="19514" y="9808"/>
                  </a:lnTo>
                  <a:lnTo>
                    <a:pt x="19647" y="3170"/>
                  </a:lnTo>
                  <a:cubicBezTo>
                    <a:pt x="19681" y="2169"/>
                    <a:pt x="19681" y="1202"/>
                    <a:pt x="19714" y="234"/>
                  </a:cubicBezTo>
                  <a:cubicBezTo>
                    <a:pt x="17746" y="201"/>
                    <a:pt x="15778" y="168"/>
                    <a:pt x="13810" y="168"/>
                  </a:cubicBezTo>
                  <a:cubicBezTo>
                    <a:pt x="11308" y="134"/>
                    <a:pt x="8806" y="101"/>
                    <a:pt x="6271" y="67"/>
                  </a:cubicBezTo>
                  <a:cubicBezTo>
                    <a:pt x="4336" y="34"/>
                    <a:pt x="2402" y="34"/>
                    <a:pt x="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4414;p53">
              <a:extLst>
                <a:ext uri="{FF2B5EF4-FFF2-40B4-BE49-F238E27FC236}">
                  <a16:creationId xmlns:a16="http://schemas.microsoft.com/office/drawing/2014/main" id="{7A58B8BB-EF14-E73A-A07E-4D6C2EB2751B}"/>
                </a:ext>
              </a:extLst>
            </p:cNvPr>
            <p:cNvSpPr/>
            <p:nvPr/>
          </p:nvSpPr>
          <p:spPr>
            <a:xfrm>
              <a:off x="1354550" y="4160300"/>
              <a:ext cx="516150" cy="106475"/>
            </a:xfrm>
            <a:custGeom>
              <a:avLst/>
              <a:gdLst/>
              <a:ahLst/>
              <a:cxnLst/>
              <a:rect l="l" t="t" r="r" b="b"/>
              <a:pathLst>
                <a:path w="20646" h="4259" extrusionOk="0">
                  <a:moveTo>
                    <a:pt x="20133" y="0"/>
                  </a:moveTo>
                  <a:cubicBezTo>
                    <a:pt x="20036" y="0"/>
                    <a:pt x="19939" y="45"/>
                    <a:pt x="19878" y="125"/>
                  </a:cubicBezTo>
                  <a:cubicBezTo>
                    <a:pt x="17087" y="2383"/>
                    <a:pt x="13500" y="3609"/>
                    <a:pt x="9893" y="3609"/>
                  </a:cubicBezTo>
                  <a:cubicBezTo>
                    <a:pt x="9663" y="3609"/>
                    <a:pt x="9433" y="3605"/>
                    <a:pt x="9204" y="3595"/>
                  </a:cubicBezTo>
                  <a:cubicBezTo>
                    <a:pt x="6102" y="3528"/>
                    <a:pt x="2966" y="2260"/>
                    <a:pt x="598" y="225"/>
                  </a:cubicBezTo>
                  <a:cubicBezTo>
                    <a:pt x="516" y="144"/>
                    <a:pt x="432" y="109"/>
                    <a:pt x="356" y="109"/>
                  </a:cubicBezTo>
                  <a:cubicBezTo>
                    <a:pt x="151" y="109"/>
                    <a:pt x="0" y="359"/>
                    <a:pt x="97" y="626"/>
                  </a:cubicBezTo>
                  <a:cubicBezTo>
                    <a:pt x="164" y="1260"/>
                    <a:pt x="198" y="1893"/>
                    <a:pt x="298" y="2527"/>
                  </a:cubicBezTo>
                  <a:cubicBezTo>
                    <a:pt x="331" y="2961"/>
                    <a:pt x="97" y="3394"/>
                    <a:pt x="164" y="3795"/>
                  </a:cubicBezTo>
                  <a:cubicBezTo>
                    <a:pt x="231" y="3995"/>
                    <a:pt x="464" y="4028"/>
                    <a:pt x="665" y="4028"/>
                  </a:cubicBezTo>
                  <a:cubicBezTo>
                    <a:pt x="2032" y="4062"/>
                    <a:pt x="3400" y="4195"/>
                    <a:pt x="4767" y="4228"/>
                  </a:cubicBezTo>
                  <a:cubicBezTo>
                    <a:pt x="5036" y="4243"/>
                    <a:pt x="5304" y="4258"/>
                    <a:pt x="5573" y="4258"/>
                  </a:cubicBezTo>
                  <a:cubicBezTo>
                    <a:pt x="5905" y="4258"/>
                    <a:pt x="6237" y="4235"/>
                    <a:pt x="6569" y="4162"/>
                  </a:cubicBezTo>
                  <a:cubicBezTo>
                    <a:pt x="6702" y="4128"/>
                    <a:pt x="6802" y="4028"/>
                    <a:pt x="6802" y="3895"/>
                  </a:cubicBezTo>
                  <a:cubicBezTo>
                    <a:pt x="7827" y="4096"/>
                    <a:pt x="8864" y="4200"/>
                    <a:pt x="9905" y="4200"/>
                  </a:cubicBezTo>
                  <a:cubicBezTo>
                    <a:pt x="10593" y="4200"/>
                    <a:pt x="11283" y="4154"/>
                    <a:pt x="11973" y="4062"/>
                  </a:cubicBezTo>
                  <a:cubicBezTo>
                    <a:pt x="12006" y="4095"/>
                    <a:pt x="12073" y="4128"/>
                    <a:pt x="12139" y="4128"/>
                  </a:cubicBezTo>
                  <a:cubicBezTo>
                    <a:pt x="12422" y="4137"/>
                    <a:pt x="12705" y="4141"/>
                    <a:pt x="12987" y="4141"/>
                  </a:cubicBezTo>
                  <a:cubicBezTo>
                    <a:pt x="14163" y="4141"/>
                    <a:pt x="15332" y="4079"/>
                    <a:pt x="16505" y="4079"/>
                  </a:cubicBezTo>
                  <a:cubicBezTo>
                    <a:pt x="17171" y="4079"/>
                    <a:pt x="17839" y="4099"/>
                    <a:pt x="18511" y="4162"/>
                  </a:cubicBezTo>
                  <a:cubicBezTo>
                    <a:pt x="18566" y="4166"/>
                    <a:pt x="18622" y="4168"/>
                    <a:pt x="18678" y="4168"/>
                  </a:cubicBezTo>
                  <a:cubicBezTo>
                    <a:pt x="19022" y="4168"/>
                    <a:pt x="19362" y="4090"/>
                    <a:pt x="19678" y="4062"/>
                  </a:cubicBezTo>
                  <a:cubicBezTo>
                    <a:pt x="19713" y="4069"/>
                    <a:pt x="19749" y="4073"/>
                    <a:pt x="19785" y="4073"/>
                  </a:cubicBezTo>
                  <a:cubicBezTo>
                    <a:pt x="20056" y="4073"/>
                    <a:pt x="20322" y="3860"/>
                    <a:pt x="20145" y="3595"/>
                  </a:cubicBezTo>
                  <a:cubicBezTo>
                    <a:pt x="20212" y="2861"/>
                    <a:pt x="20345" y="2093"/>
                    <a:pt x="20212" y="1393"/>
                  </a:cubicBezTo>
                  <a:lnTo>
                    <a:pt x="20212" y="1360"/>
                  </a:lnTo>
                  <a:cubicBezTo>
                    <a:pt x="20245" y="1293"/>
                    <a:pt x="20245" y="1226"/>
                    <a:pt x="20245" y="1159"/>
                  </a:cubicBezTo>
                  <a:cubicBezTo>
                    <a:pt x="20312" y="1059"/>
                    <a:pt x="20412" y="993"/>
                    <a:pt x="20479" y="893"/>
                  </a:cubicBezTo>
                  <a:cubicBezTo>
                    <a:pt x="20645" y="759"/>
                    <a:pt x="20512" y="526"/>
                    <a:pt x="20345" y="459"/>
                  </a:cubicBezTo>
                  <a:cubicBezTo>
                    <a:pt x="20412" y="326"/>
                    <a:pt x="20412" y="192"/>
                    <a:pt x="20312" y="59"/>
                  </a:cubicBezTo>
                  <a:cubicBezTo>
                    <a:pt x="20259" y="19"/>
                    <a:pt x="20196" y="0"/>
                    <a:pt x="2013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4415;p53">
              <a:extLst>
                <a:ext uri="{FF2B5EF4-FFF2-40B4-BE49-F238E27FC236}">
                  <a16:creationId xmlns:a16="http://schemas.microsoft.com/office/drawing/2014/main" id="{49136B9B-2A45-7E0B-A652-5AD753ECC982}"/>
                </a:ext>
              </a:extLst>
            </p:cNvPr>
            <p:cNvSpPr/>
            <p:nvPr/>
          </p:nvSpPr>
          <p:spPr>
            <a:xfrm>
              <a:off x="1819800" y="41334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01" y="601"/>
                    <a:pt x="268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4416;p53">
              <a:extLst>
                <a:ext uri="{FF2B5EF4-FFF2-40B4-BE49-F238E27FC236}">
                  <a16:creationId xmlns:a16="http://schemas.microsoft.com/office/drawing/2014/main" id="{C866D5D6-1B33-2EC6-5776-AD64D33C7919}"/>
                </a:ext>
              </a:extLst>
            </p:cNvPr>
            <p:cNvSpPr/>
            <p:nvPr/>
          </p:nvSpPr>
          <p:spPr>
            <a:xfrm>
              <a:off x="1818975" y="411255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301" y="1"/>
                  </a:moveTo>
                  <a:cubicBezTo>
                    <a:pt x="134" y="1"/>
                    <a:pt x="0" y="134"/>
                    <a:pt x="0" y="267"/>
                  </a:cubicBezTo>
                  <a:cubicBezTo>
                    <a:pt x="0" y="434"/>
                    <a:pt x="100" y="601"/>
                    <a:pt x="267" y="601"/>
                  </a:cubicBezTo>
                  <a:cubicBezTo>
                    <a:pt x="434" y="601"/>
                    <a:pt x="567" y="468"/>
                    <a:pt x="567" y="301"/>
                  </a:cubicBezTo>
                  <a:cubicBezTo>
                    <a:pt x="567" y="167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4417;p53">
              <a:extLst>
                <a:ext uri="{FF2B5EF4-FFF2-40B4-BE49-F238E27FC236}">
                  <a16:creationId xmlns:a16="http://schemas.microsoft.com/office/drawing/2014/main" id="{6C6AFE70-3197-87B6-0349-A892614F5226}"/>
                </a:ext>
              </a:extLst>
            </p:cNvPr>
            <p:cNvSpPr/>
            <p:nvPr/>
          </p:nvSpPr>
          <p:spPr>
            <a:xfrm>
              <a:off x="1393675" y="4126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01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4418;p53">
              <a:extLst>
                <a:ext uri="{FF2B5EF4-FFF2-40B4-BE49-F238E27FC236}">
                  <a16:creationId xmlns:a16="http://schemas.microsoft.com/office/drawing/2014/main" id="{F17672A1-A6C5-8AF0-5CBC-D193E208765D}"/>
                </a:ext>
              </a:extLst>
            </p:cNvPr>
            <p:cNvSpPr/>
            <p:nvPr/>
          </p:nvSpPr>
          <p:spPr>
            <a:xfrm>
              <a:off x="1391175" y="41033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34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4419;p53">
              <a:extLst>
                <a:ext uri="{FF2B5EF4-FFF2-40B4-BE49-F238E27FC236}">
                  <a16:creationId xmlns:a16="http://schemas.microsoft.com/office/drawing/2014/main" id="{F46DF69E-CCFB-1B76-6B9A-08B510E0B52D}"/>
                </a:ext>
              </a:extLst>
            </p:cNvPr>
            <p:cNvSpPr/>
            <p:nvPr/>
          </p:nvSpPr>
          <p:spPr>
            <a:xfrm>
              <a:off x="1408675" y="41133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5"/>
                    <a:pt x="101" y="568"/>
                    <a:pt x="267" y="568"/>
                  </a:cubicBezTo>
                  <a:cubicBezTo>
                    <a:pt x="434" y="568"/>
                    <a:pt x="568" y="468"/>
                    <a:pt x="568" y="301"/>
                  </a:cubicBezTo>
                  <a:cubicBezTo>
                    <a:pt x="568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4420;p53">
              <a:extLst>
                <a:ext uri="{FF2B5EF4-FFF2-40B4-BE49-F238E27FC236}">
                  <a16:creationId xmlns:a16="http://schemas.microsoft.com/office/drawing/2014/main" id="{80B015B5-A854-E922-B173-BA13A7C8F678}"/>
                </a:ext>
              </a:extLst>
            </p:cNvPr>
            <p:cNvSpPr/>
            <p:nvPr/>
          </p:nvSpPr>
          <p:spPr>
            <a:xfrm>
              <a:off x="1377825" y="4004600"/>
              <a:ext cx="482025" cy="121475"/>
            </a:xfrm>
            <a:custGeom>
              <a:avLst/>
              <a:gdLst/>
              <a:ahLst/>
              <a:cxnLst/>
              <a:rect l="l" t="t" r="r" b="b"/>
              <a:pathLst>
                <a:path w="19281" h="4859" extrusionOk="0">
                  <a:moveTo>
                    <a:pt x="705" y="1"/>
                  </a:moveTo>
                  <a:cubicBezTo>
                    <a:pt x="313" y="1"/>
                    <a:pt x="32" y="89"/>
                    <a:pt x="0" y="349"/>
                  </a:cubicBezTo>
                  <a:cubicBezTo>
                    <a:pt x="0" y="649"/>
                    <a:pt x="334" y="716"/>
                    <a:pt x="534" y="883"/>
                  </a:cubicBezTo>
                  <a:cubicBezTo>
                    <a:pt x="3069" y="2984"/>
                    <a:pt x="6005" y="4752"/>
                    <a:pt x="9374" y="4852"/>
                  </a:cubicBezTo>
                  <a:cubicBezTo>
                    <a:pt x="9501" y="4856"/>
                    <a:pt x="9628" y="4858"/>
                    <a:pt x="9756" y="4858"/>
                  </a:cubicBezTo>
                  <a:cubicBezTo>
                    <a:pt x="11799" y="4858"/>
                    <a:pt x="13853" y="4354"/>
                    <a:pt x="15612" y="3318"/>
                  </a:cubicBezTo>
                  <a:cubicBezTo>
                    <a:pt x="16946" y="2617"/>
                    <a:pt x="18047" y="1617"/>
                    <a:pt x="19147" y="616"/>
                  </a:cubicBezTo>
                  <a:cubicBezTo>
                    <a:pt x="19281" y="516"/>
                    <a:pt x="19281" y="349"/>
                    <a:pt x="19181" y="216"/>
                  </a:cubicBezTo>
                  <a:cubicBezTo>
                    <a:pt x="19128" y="137"/>
                    <a:pt x="19055" y="105"/>
                    <a:pt x="18977" y="105"/>
                  </a:cubicBezTo>
                  <a:cubicBezTo>
                    <a:pt x="18858" y="105"/>
                    <a:pt x="18728" y="181"/>
                    <a:pt x="18647" y="282"/>
                  </a:cubicBezTo>
                  <a:cubicBezTo>
                    <a:pt x="17871" y="322"/>
                    <a:pt x="17095" y="335"/>
                    <a:pt x="16318" y="335"/>
                  </a:cubicBezTo>
                  <a:cubicBezTo>
                    <a:pt x="14706" y="335"/>
                    <a:pt x="13090" y="278"/>
                    <a:pt x="11464" y="278"/>
                  </a:cubicBezTo>
                  <a:cubicBezTo>
                    <a:pt x="11212" y="278"/>
                    <a:pt x="10960" y="279"/>
                    <a:pt x="10708" y="282"/>
                  </a:cubicBezTo>
                  <a:cubicBezTo>
                    <a:pt x="8870" y="308"/>
                    <a:pt x="7031" y="428"/>
                    <a:pt x="5193" y="428"/>
                  </a:cubicBezTo>
                  <a:cubicBezTo>
                    <a:pt x="4596" y="428"/>
                    <a:pt x="3999" y="415"/>
                    <a:pt x="3403" y="382"/>
                  </a:cubicBezTo>
                  <a:cubicBezTo>
                    <a:pt x="3381" y="385"/>
                    <a:pt x="3356" y="386"/>
                    <a:pt x="3329" y="386"/>
                  </a:cubicBezTo>
                  <a:cubicBezTo>
                    <a:pt x="2826" y="386"/>
                    <a:pt x="1524" y="1"/>
                    <a:pt x="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4421;p53">
              <a:extLst>
                <a:ext uri="{FF2B5EF4-FFF2-40B4-BE49-F238E27FC236}">
                  <a16:creationId xmlns:a16="http://schemas.microsoft.com/office/drawing/2014/main" id="{27A199DE-63D5-8918-2F0E-BFC456FCAD36}"/>
                </a:ext>
              </a:extLst>
            </p:cNvPr>
            <p:cNvSpPr/>
            <p:nvPr/>
          </p:nvSpPr>
          <p:spPr>
            <a:xfrm>
              <a:off x="1349475" y="3998300"/>
              <a:ext cx="524550" cy="274400"/>
            </a:xfrm>
            <a:custGeom>
              <a:avLst/>
              <a:gdLst/>
              <a:ahLst/>
              <a:cxnLst/>
              <a:rect l="l" t="t" r="r" b="b"/>
              <a:pathLst>
                <a:path w="20982" h="10976" extrusionOk="0">
                  <a:moveTo>
                    <a:pt x="1101" y="568"/>
                  </a:moveTo>
                  <a:cubicBezTo>
                    <a:pt x="3036" y="601"/>
                    <a:pt x="4970" y="601"/>
                    <a:pt x="6905" y="634"/>
                  </a:cubicBezTo>
                  <a:cubicBezTo>
                    <a:pt x="9440" y="668"/>
                    <a:pt x="11942" y="701"/>
                    <a:pt x="14444" y="735"/>
                  </a:cubicBezTo>
                  <a:cubicBezTo>
                    <a:pt x="16412" y="735"/>
                    <a:pt x="18413" y="768"/>
                    <a:pt x="20381" y="801"/>
                  </a:cubicBezTo>
                  <a:cubicBezTo>
                    <a:pt x="20348" y="1769"/>
                    <a:pt x="20315" y="2736"/>
                    <a:pt x="20281" y="3737"/>
                  </a:cubicBezTo>
                  <a:lnTo>
                    <a:pt x="20148" y="10375"/>
                  </a:lnTo>
                  <a:lnTo>
                    <a:pt x="6438" y="10375"/>
                  </a:lnTo>
                  <a:cubicBezTo>
                    <a:pt x="4503" y="10375"/>
                    <a:pt x="2569" y="10375"/>
                    <a:pt x="667" y="10408"/>
                  </a:cubicBezTo>
                  <a:cubicBezTo>
                    <a:pt x="701" y="9507"/>
                    <a:pt x="734" y="8607"/>
                    <a:pt x="767" y="7673"/>
                  </a:cubicBezTo>
                  <a:cubicBezTo>
                    <a:pt x="901" y="5304"/>
                    <a:pt x="1001" y="2936"/>
                    <a:pt x="1101" y="568"/>
                  </a:cubicBezTo>
                  <a:close/>
                  <a:moveTo>
                    <a:pt x="534" y="1"/>
                  </a:moveTo>
                  <a:lnTo>
                    <a:pt x="534" y="334"/>
                  </a:lnTo>
                  <a:cubicBezTo>
                    <a:pt x="501" y="401"/>
                    <a:pt x="501" y="501"/>
                    <a:pt x="501" y="568"/>
                  </a:cubicBezTo>
                  <a:lnTo>
                    <a:pt x="534" y="568"/>
                  </a:lnTo>
                  <a:cubicBezTo>
                    <a:pt x="467" y="1669"/>
                    <a:pt x="434" y="2769"/>
                    <a:pt x="367" y="3870"/>
                  </a:cubicBezTo>
                  <a:cubicBezTo>
                    <a:pt x="267" y="6038"/>
                    <a:pt x="167" y="8207"/>
                    <a:pt x="67" y="10408"/>
                  </a:cubicBezTo>
                  <a:cubicBezTo>
                    <a:pt x="67" y="10508"/>
                    <a:pt x="67" y="10642"/>
                    <a:pt x="34" y="10742"/>
                  </a:cubicBezTo>
                  <a:cubicBezTo>
                    <a:pt x="34" y="10808"/>
                    <a:pt x="34" y="10908"/>
                    <a:pt x="0" y="10975"/>
                  </a:cubicBezTo>
                  <a:lnTo>
                    <a:pt x="7572" y="10975"/>
                  </a:lnTo>
                  <a:cubicBezTo>
                    <a:pt x="10074" y="10975"/>
                    <a:pt x="12609" y="10975"/>
                    <a:pt x="15111" y="10942"/>
                  </a:cubicBezTo>
                  <a:lnTo>
                    <a:pt x="20715" y="10942"/>
                  </a:lnTo>
                  <a:cubicBezTo>
                    <a:pt x="20715" y="10842"/>
                    <a:pt x="20715" y="10775"/>
                    <a:pt x="20715" y="10675"/>
                  </a:cubicBezTo>
                  <a:cubicBezTo>
                    <a:pt x="20715" y="10575"/>
                    <a:pt x="20715" y="10475"/>
                    <a:pt x="20715" y="10375"/>
                  </a:cubicBezTo>
                  <a:cubicBezTo>
                    <a:pt x="20715" y="10308"/>
                    <a:pt x="20715" y="10241"/>
                    <a:pt x="20715" y="10175"/>
                  </a:cubicBezTo>
                  <a:cubicBezTo>
                    <a:pt x="20748" y="9441"/>
                    <a:pt x="20748" y="8740"/>
                    <a:pt x="20782" y="8040"/>
                  </a:cubicBezTo>
                  <a:cubicBezTo>
                    <a:pt x="20815" y="5638"/>
                    <a:pt x="20882" y="3203"/>
                    <a:pt x="20949" y="801"/>
                  </a:cubicBezTo>
                  <a:lnTo>
                    <a:pt x="20982" y="801"/>
                  </a:lnTo>
                  <a:cubicBezTo>
                    <a:pt x="20949" y="735"/>
                    <a:pt x="20949" y="668"/>
                    <a:pt x="20949" y="601"/>
                  </a:cubicBezTo>
                  <a:cubicBezTo>
                    <a:pt x="20949" y="468"/>
                    <a:pt x="20915" y="334"/>
                    <a:pt x="20915" y="201"/>
                  </a:cubicBezTo>
                  <a:cubicBezTo>
                    <a:pt x="18947" y="201"/>
                    <a:pt x="16946" y="167"/>
                    <a:pt x="14978" y="134"/>
                  </a:cubicBezTo>
                  <a:cubicBezTo>
                    <a:pt x="12442" y="134"/>
                    <a:pt x="9874" y="101"/>
                    <a:pt x="7305" y="67"/>
                  </a:cubicBezTo>
                  <a:cubicBezTo>
                    <a:pt x="5071" y="34"/>
                    <a:pt x="2802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4422;p53">
              <a:extLst>
                <a:ext uri="{FF2B5EF4-FFF2-40B4-BE49-F238E27FC236}">
                  <a16:creationId xmlns:a16="http://schemas.microsoft.com/office/drawing/2014/main" id="{21B80DFB-95F1-8AF1-CACB-0C66E5CDF3E4}"/>
                </a:ext>
              </a:extLst>
            </p:cNvPr>
            <p:cNvSpPr/>
            <p:nvPr/>
          </p:nvSpPr>
          <p:spPr>
            <a:xfrm>
              <a:off x="1458725" y="4076700"/>
              <a:ext cx="307725" cy="19200"/>
            </a:xfrm>
            <a:custGeom>
              <a:avLst/>
              <a:gdLst/>
              <a:ahLst/>
              <a:cxnLst/>
              <a:rect l="l" t="t" r="r" b="b"/>
              <a:pathLst>
                <a:path w="12309" h="768" extrusionOk="0">
                  <a:moveTo>
                    <a:pt x="300" y="0"/>
                  </a:moveTo>
                  <a:cubicBezTo>
                    <a:pt x="133" y="0"/>
                    <a:pt x="0" y="134"/>
                    <a:pt x="0" y="300"/>
                  </a:cubicBezTo>
                  <a:cubicBezTo>
                    <a:pt x="0" y="434"/>
                    <a:pt x="133" y="601"/>
                    <a:pt x="300" y="601"/>
                  </a:cubicBezTo>
                  <a:lnTo>
                    <a:pt x="1334" y="601"/>
                  </a:lnTo>
                  <a:cubicBezTo>
                    <a:pt x="1735" y="601"/>
                    <a:pt x="2168" y="601"/>
                    <a:pt x="2569" y="634"/>
                  </a:cubicBezTo>
                  <a:cubicBezTo>
                    <a:pt x="3336" y="634"/>
                    <a:pt x="4070" y="634"/>
                    <a:pt x="4837" y="667"/>
                  </a:cubicBezTo>
                  <a:cubicBezTo>
                    <a:pt x="7205" y="701"/>
                    <a:pt x="9607" y="734"/>
                    <a:pt x="12009" y="767"/>
                  </a:cubicBezTo>
                  <a:cubicBezTo>
                    <a:pt x="12175" y="767"/>
                    <a:pt x="12309" y="634"/>
                    <a:pt x="12309" y="467"/>
                  </a:cubicBezTo>
                  <a:cubicBezTo>
                    <a:pt x="12309" y="300"/>
                    <a:pt x="12175" y="167"/>
                    <a:pt x="12042" y="167"/>
                  </a:cubicBezTo>
                  <a:cubicBezTo>
                    <a:pt x="10608" y="167"/>
                    <a:pt x="9173" y="134"/>
                    <a:pt x="7739" y="100"/>
                  </a:cubicBezTo>
                  <a:cubicBezTo>
                    <a:pt x="6505" y="100"/>
                    <a:pt x="5270" y="67"/>
                    <a:pt x="4036" y="67"/>
                  </a:cubicBezTo>
                  <a:cubicBezTo>
                    <a:pt x="3369" y="67"/>
                    <a:pt x="2769" y="34"/>
                    <a:pt x="2135" y="34"/>
                  </a:cubicBezTo>
                  <a:lnTo>
                    <a:pt x="1168" y="34"/>
                  </a:lnTo>
                  <a:cubicBezTo>
                    <a:pt x="867" y="0"/>
                    <a:pt x="600" y="0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4423;p53">
              <a:extLst>
                <a:ext uri="{FF2B5EF4-FFF2-40B4-BE49-F238E27FC236}">
                  <a16:creationId xmlns:a16="http://schemas.microsoft.com/office/drawing/2014/main" id="{D245D1AA-F7A5-FCD3-891E-0AFC1AA6309E}"/>
                </a:ext>
              </a:extLst>
            </p:cNvPr>
            <p:cNvSpPr/>
            <p:nvPr/>
          </p:nvSpPr>
          <p:spPr>
            <a:xfrm>
              <a:off x="1453700" y="4130900"/>
              <a:ext cx="307750" cy="20050"/>
            </a:xfrm>
            <a:custGeom>
              <a:avLst/>
              <a:gdLst/>
              <a:ahLst/>
              <a:cxnLst/>
              <a:rect l="l" t="t" r="r" b="b"/>
              <a:pathLst>
                <a:path w="12310" h="802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lnTo>
                    <a:pt x="4771" y="668"/>
                  </a:lnTo>
                  <a:cubicBezTo>
                    <a:pt x="7206" y="734"/>
                    <a:pt x="9608" y="768"/>
                    <a:pt x="12009" y="801"/>
                  </a:cubicBezTo>
                  <a:cubicBezTo>
                    <a:pt x="12176" y="801"/>
                    <a:pt x="12310" y="668"/>
                    <a:pt x="12310" y="534"/>
                  </a:cubicBezTo>
                  <a:cubicBezTo>
                    <a:pt x="12310" y="367"/>
                    <a:pt x="12176" y="234"/>
                    <a:pt x="12009" y="234"/>
                  </a:cubicBezTo>
                  <a:cubicBezTo>
                    <a:pt x="10542" y="201"/>
                    <a:pt x="9041" y="167"/>
                    <a:pt x="7573" y="134"/>
                  </a:cubicBezTo>
                  <a:cubicBezTo>
                    <a:pt x="5138" y="101"/>
                    <a:pt x="2736" y="67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4424;p53">
              <a:extLst>
                <a:ext uri="{FF2B5EF4-FFF2-40B4-BE49-F238E27FC236}">
                  <a16:creationId xmlns:a16="http://schemas.microsoft.com/office/drawing/2014/main" id="{ACA7A3B8-1059-AC78-8054-C735B71D8EAE}"/>
                </a:ext>
              </a:extLst>
            </p:cNvPr>
            <p:cNvSpPr/>
            <p:nvPr/>
          </p:nvSpPr>
          <p:spPr>
            <a:xfrm>
              <a:off x="1451200" y="4187600"/>
              <a:ext cx="314425" cy="19200"/>
            </a:xfrm>
            <a:custGeom>
              <a:avLst/>
              <a:gdLst/>
              <a:ahLst/>
              <a:cxnLst/>
              <a:rect l="l" t="t" r="r" b="b"/>
              <a:pathLst>
                <a:path w="12577" h="768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1035" y="568"/>
                    <a:pt x="1769" y="601"/>
                    <a:pt x="2536" y="601"/>
                  </a:cubicBezTo>
                  <a:lnTo>
                    <a:pt x="5004" y="635"/>
                  </a:lnTo>
                  <a:cubicBezTo>
                    <a:pt x="7439" y="701"/>
                    <a:pt x="9841" y="735"/>
                    <a:pt x="12276" y="768"/>
                  </a:cubicBezTo>
                  <a:lnTo>
                    <a:pt x="12310" y="768"/>
                  </a:lnTo>
                  <a:cubicBezTo>
                    <a:pt x="12443" y="768"/>
                    <a:pt x="12576" y="635"/>
                    <a:pt x="12576" y="468"/>
                  </a:cubicBezTo>
                  <a:cubicBezTo>
                    <a:pt x="12576" y="334"/>
                    <a:pt x="12476" y="168"/>
                    <a:pt x="12310" y="168"/>
                  </a:cubicBezTo>
                  <a:cubicBezTo>
                    <a:pt x="10708" y="134"/>
                    <a:pt x="9107" y="134"/>
                    <a:pt x="7506" y="101"/>
                  </a:cubicBezTo>
                  <a:cubicBezTo>
                    <a:pt x="6305" y="101"/>
                    <a:pt x="5104" y="67"/>
                    <a:pt x="3904" y="34"/>
                  </a:cubicBezTo>
                  <a:lnTo>
                    <a:pt x="2002" y="34"/>
                  </a:lnTo>
                  <a:cubicBezTo>
                    <a:pt x="1435" y="1"/>
                    <a:pt x="868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705002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1">
          <a:extLst>
            <a:ext uri="{FF2B5EF4-FFF2-40B4-BE49-F238E27FC236}">
              <a16:creationId xmlns:a16="http://schemas.microsoft.com/office/drawing/2014/main" id="{B5974F3B-2523-F59C-4B55-A1C8F6F97E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4" name="Google Shape;3254;p47">
            <a:extLst>
              <a:ext uri="{FF2B5EF4-FFF2-40B4-BE49-F238E27FC236}">
                <a16:creationId xmlns:a16="http://schemas.microsoft.com/office/drawing/2014/main" id="{0F1EDAD8-A707-144E-9EA2-FBFF5C10A7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3315" y="12856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Four Main Features</a:t>
            </a:r>
            <a:endParaRPr dirty="0"/>
          </a:p>
        </p:txBody>
      </p:sp>
      <p:sp>
        <p:nvSpPr>
          <p:cNvPr id="3259" name="Google Shape;3259;p47">
            <a:extLst>
              <a:ext uri="{FF2B5EF4-FFF2-40B4-BE49-F238E27FC236}">
                <a16:creationId xmlns:a16="http://schemas.microsoft.com/office/drawing/2014/main" id="{B7CAF223-1B00-9771-304F-953582CB78B3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2068020" y="3208855"/>
            <a:ext cx="2383605" cy="4418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-HK"/>
              <a:t>Art Around</a:t>
            </a:r>
            <a:endParaRPr lang="en-US"/>
          </a:p>
        </p:txBody>
      </p:sp>
      <p:sp>
        <p:nvSpPr>
          <p:cNvPr id="3261" name="Google Shape;3261;p47">
            <a:extLst>
              <a:ext uri="{FF2B5EF4-FFF2-40B4-BE49-F238E27FC236}">
                <a16:creationId xmlns:a16="http://schemas.microsoft.com/office/drawing/2014/main" id="{3DD410BA-B8D8-749E-293F-F14C29CAF4FA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4331693" y="3128951"/>
            <a:ext cx="2420768" cy="4789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-HK"/>
              <a:t>Viewer Voice</a:t>
            </a:r>
            <a:endParaRPr lang="en-US"/>
          </a:p>
        </p:txBody>
      </p:sp>
      <p:sp>
        <p:nvSpPr>
          <p:cNvPr id="3262" name="Google Shape;3262;p47">
            <a:extLst>
              <a:ext uri="{FF2B5EF4-FFF2-40B4-BE49-F238E27FC236}">
                <a16:creationId xmlns:a16="http://schemas.microsoft.com/office/drawing/2014/main" id="{A9A083F7-3F6A-69D2-71D0-809D0B3DFCF3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6770685" y="3139939"/>
            <a:ext cx="2070300" cy="4516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-HK"/>
              <a:t>Art Aging</a:t>
            </a:r>
            <a:endParaRPr lang="en-US"/>
          </a:p>
        </p:txBody>
      </p:sp>
      <p:sp>
        <p:nvSpPr>
          <p:cNvPr id="3263" name="Google Shape;3263;p47">
            <a:extLst>
              <a:ext uri="{FF2B5EF4-FFF2-40B4-BE49-F238E27FC236}">
                <a16:creationId xmlns:a16="http://schemas.microsoft.com/office/drawing/2014/main" id="{C160933D-6602-45E2-6937-1D3416E16753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214382" y="3310639"/>
            <a:ext cx="2072100" cy="6803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lnSpc>
                <a:spcPct val="114999"/>
              </a:lnSpc>
            </a:pPr>
            <a:r>
              <a:rPr lang="en-HK"/>
              <a:t>Masterpiece Mystery</a:t>
            </a:r>
            <a:endParaRPr lang="en-US"/>
          </a:p>
        </p:txBody>
      </p:sp>
      <p:grpSp>
        <p:nvGrpSpPr>
          <p:cNvPr id="19" name="Google Shape;14254;p87">
            <a:extLst>
              <a:ext uri="{FF2B5EF4-FFF2-40B4-BE49-F238E27FC236}">
                <a16:creationId xmlns:a16="http://schemas.microsoft.com/office/drawing/2014/main" id="{679D0503-AD0F-6128-2E52-46AD6D95A4D8}"/>
              </a:ext>
            </a:extLst>
          </p:cNvPr>
          <p:cNvGrpSpPr>
            <a:grpSpLocks noChangeAspect="1"/>
          </p:cNvGrpSpPr>
          <p:nvPr/>
        </p:nvGrpSpPr>
        <p:grpSpPr>
          <a:xfrm>
            <a:off x="7489759" y="2274282"/>
            <a:ext cx="632074" cy="757985"/>
            <a:chOff x="4006321" y="1975405"/>
            <a:chExt cx="320605" cy="384469"/>
          </a:xfrm>
        </p:grpSpPr>
        <p:sp>
          <p:nvSpPr>
            <p:cNvPr id="20" name="Google Shape;14255;p87">
              <a:extLst>
                <a:ext uri="{FF2B5EF4-FFF2-40B4-BE49-F238E27FC236}">
                  <a16:creationId xmlns:a16="http://schemas.microsoft.com/office/drawing/2014/main" id="{90A37233-0D5B-F95F-0ACD-48B7EAD34AB0}"/>
                </a:ext>
              </a:extLst>
            </p:cNvPr>
            <p:cNvSpPr/>
            <p:nvPr/>
          </p:nvSpPr>
          <p:spPr>
            <a:xfrm>
              <a:off x="4058960" y="2050888"/>
              <a:ext cx="32706" cy="35984"/>
            </a:xfrm>
            <a:custGeom>
              <a:avLst/>
              <a:gdLst/>
              <a:ahLst/>
              <a:cxnLst/>
              <a:rect l="l" t="t" r="r" b="b"/>
              <a:pathLst>
                <a:path w="1247" h="1372" extrusionOk="0">
                  <a:moveTo>
                    <a:pt x="597" y="0"/>
                  </a:moveTo>
                  <a:lnTo>
                    <a:pt x="0" y="443"/>
                  </a:lnTo>
                  <a:lnTo>
                    <a:pt x="645" y="1371"/>
                  </a:lnTo>
                  <a:cubicBezTo>
                    <a:pt x="838" y="1213"/>
                    <a:pt x="1035" y="1068"/>
                    <a:pt x="1247" y="93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256;p87">
              <a:extLst>
                <a:ext uri="{FF2B5EF4-FFF2-40B4-BE49-F238E27FC236}">
                  <a16:creationId xmlns:a16="http://schemas.microsoft.com/office/drawing/2014/main" id="{36F3ED56-5919-5F8F-B13E-9FFDA98A666C}"/>
                </a:ext>
              </a:extLst>
            </p:cNvPr>
            <p:cNvSpPr/>
            <p:nvPr/>
          </p:nvSpPr>
          <p:spPr>
            <a:xfrm>
              <a:off x="4248008" y="2050888"/>
              <a:ext cx="32837" cy="35984"/>
            </a:xfrm>
            <a:custGeom>
              <a:avLst/>
              <a:gdLst/>
              <a:ahLst/>
              <a:cxnLst/>
              <a:rect l="l" t="t" r="r" b="b"/>
              <a:pathLst>
                <a:path w="1252" h="1372" extrusionOk="0">
                  <a:moveTo>
                    <a:pt x="650" y="0"/>
                  </a:moveTo>
                  <a:lnTo>
                    <a:pt x="0" y="934"/>
                  </a:lnTo>
                  <a:cubicBezTo>
                    <a:pt x="207" y="1068"/>
                    <a:pt x="409" y="1213"/>
                    <a:pt x="602" y="1371"/>
                  </a:cubicBezTo>
                  <a:lnTo>
                    <a:pt x="1251" y="443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257;p87">
              <a:extLst>
                <a:ext uri="{FF2B5EF4-FFF2-40B4-BE49-F238E27FC236}">
                  <a16:creationId xmlns:a16="http://schemas.microsoft.com/office/drawing/2014/main" id="{3320FF10-14F2-1958-7AE3-ACA765057784}"/>
                </a:ext>
              </a:extLst>
            </p:cNvPr>
            <p:cNvSpPr/>
            <p:nvPr/>
          </p:nvSpPr>
          <p:spPr>
            <a:xfrm>
              <a:off x="4153222" y="2022353"/>
              <a:ext cx="33335" cy="34096"/>
            </a:xfrm>
            <a:custGeom>
              <a:avLst/>
              <a:gdLst/>
              <a:ahLst/>
              <a:cxnLst/>
              <a:rect l="l" t="t" r="r" b="b"/>
              <a:pathLst>
                <a:path w="1271" h="1300" extrusionOk="0">
                  <a:moveTo>
                    <a:pt x="1" y="1"/>
                  </a:moveTo>
                  <a:lnTo>
                    <a:pt x="1" y="1300"/>
                  </a:lnTo>
                  <a:cubicBezTo>
                    <a:pt x="210" y="1269"/>
                    <a:pt x="422" y="1253"/>
                    <a:pt x="634" y="1253"/>
                  </a:cubicBezTo>
                  <a:cubicBezTo>
                    <a:pt x="846" y="1253"/>
                    <a:pt x="1059" y="1269"/>
                    <a:pt x="1271" y="1300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258;p87">
              <a:extLst>
                <a:ext uri="{FF2B5EF4-FFF2-40B4-BE49-F238E27FC236}">
                  <a16:creationId xmlns:a16="http://schemas.microsoft.com/office/drawing/2014/main" id="{5BD6C45B-7C51-36A3-0090-F3BD4141515B}"/>
                </a:ext>
              </a:extLst>
            </p:cNvPr>
            <p:cNvSpPr/>
            <p:nvPr/>
          </p:nvSpPr>
          <p:spPr>
            <a:xfrm>
              <a:off x="4153222" y="2022353"/>
              <a:ext cx="22503" cy="34096"/>
            </a:xfrm>
            <a:custGeom>
              <a:avLst/>
              <a:gdLst/>
              <a:ahLst/>
              <a:cxnLst/>
              <a:rect l="l" t="t" r="r" b="b"/>
              <a:pathLst>
                <a:path w="858" h="1300" extrusionOk="0">
                  <a:moveTo>
                    <a:pt x="1" y="1"/>
                  </a:moveTo>
                  <a:lnTo>
                    <a:pt x="1" y="1300"/>
                  </a:lnTo>
                  <a:cubicBezTo>
                    <a:pt x="212" y="1266"/>
                    <a:pt x="424" y="1252"/>
                    <a:pt x="636" y="1252"/>
                  </a:cubicBezTo>
                  <a:cubicBezTo>
                    <a:pt x="708" y="1252"/>
                    <a:pt x="785" y="1252"/>
                    <a:pt x="857" y="1261"/>
                  </a:cubicBezTo>
                  <a:lnTo>
                    <a:pt x="857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259;p87">
              <a:extLst>
                <a:ext uri="{FF2B5EF4-FFF2-40B4-BE49-F238E27FC236}">
                  <a16:creationId xmlns:a16="http://schemas.microsoft.com/office/drawing/2014/main" id="{926C5D23-77E4-9C95-526F-A173AD905CD9}"/>
                </a:ext>
              </a:extLst>
            </p:cNvPr>
            <p:cNvSpPr/>
            <p:nvPr/>
          </p:nvSpPr>
          <p:spPr>
            <a:xfrm>
              <a:off x="4006321" y="2050888"/>
              <a:ext cx="315150" cy="303242"/>
            </a:xfrm>
            <a:custGeom>
              <a:avLst/>
              <a:gdLst/>
              <a:ahLst/>
              <a:cxnLst/>
              <a:rect l="l" t="t" r="r" b="b"/>
              <a:pathLst>
                <a:path w="12016" h="11562" extrusionOk="0">
                  <a:moveTo>
                    <a:pt x="6237" y="0"/>
                  </a:moveTo>
                  <a:cubicBezTo>
                    <a:pt x="3898" y="0"/>
                    <a:pt x="1791" y="1410"/>
                    <a:pt x="896" y="3570"/>
                  </a:cubicBezTo>
                  <a:cubicBezTo>
                    <a:pt x="1" y="5731"/>
                    <a:pt x="496" y="8214"/>
                    <a:pt x="2152" y="9869"/>
                  </a:cubicBezTo>
                  <a:cubicBezTo>
                    <a:pt x="3255" y="10975"/>
                    <a:pt x="4732" y="11561"/>
                    <a:pt x="6235" y="11561"/>
                  </a:cubicBezTo>
                  <a:cubicBezTo>
                    <a:pt x="6981" y="11561"/>
                    <a:pt x="7734" y="11417"/>
                    <a:pt x="8450" y="11120"/>
                  </a:cubicBezTo>
                  <a:cubicBezTo>
                    <a:pt x="10606" y="10230"/>
                    <a:pt x="12016" y="8117"/>
                    <a:pt x="12016" y="5784"/>
                  </a:cubicBezTo>
                  <a:cubicBezTo>
                    <a:pt x="12016" y="2589"/>
                    <a:pt x="9427" y="0"/>
                    <a:pt x="6237" y="0"/>
                  </a:cubicBezTo>
                  <a:close/>
                </a:path>
              </a:pathLst>
            </a:custGeom>
            <a:solidFill>
              <a:srgbClr val="D2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260;p87">
              <a:extLst>
                <a:ext uri="{FF2B5EF4-FFF2-40B4-BE49-F238E27FC236}">
                  <a16:creationId xmlns:a16="http://schemas.microsoft.com/office/drawing/2014/main" id="{C6FF2447-6C99-6B62-B6C1-311C4E6ECDB9}"/>
                </a:ext>
              </a:extLst>
            </p:cNvPr>
            <p:cNvSpPr/>
            <p:nvPr/>
          </p:nvSpPr>
          <p:spPr>
            <a:xfrm>
              <a:off x="4018307" y="2050888"/>
              <a:ext cx="165102" cy="303269"/>
            </a:xfrm>
            <a:custGeom>
              <a:avLst/>
              <a:gdLst/>
              <a:ahLst/>
              <a:cxnLst/>
              <a:rect l="l" t="t" r="r" b="b"/>
              <a:pathLst>
                <a:path w="6295" h="11563" extrusionOk="0">
                  <a:moveTo>
                    <a:pt x="5780" y="0"/>
                  </a:moveTo>
                  <a:cubicBezTo>
                    <a:pt x="2585" y="0"/>
                    <a:pt x="1" y="2589"/>
                    <a:pt x="1" y="5779"/>
                  </a:cubicBezTo>
                  <a:cubicBezTo>
                    <a:pt x="1" y="8974"/>
                    <a:pt x="2585" y="11563"/>
                    <a:pt x="5780" y="11563"/>
                  </a:cubicBezTo>
                  <a:cubicBezTo>
                    <a:pt x="5886" y="11558"/>
                    <a:pt x="5992" y="11558"/>
                    <a:pt x="6093" y="11553"/>
                  </a:cubicBezTo>
                  <a:cubicBezTo>
                    <a:pt x="3114" y="11284"/>
                    <a:pt x="829" y="8791"/>
                    <a:pt x="829" y="5798"/>
                  </a:cubicBezTo>
                  <a:cubicBezTo>
                    <a:pt x="824" y="2724"/>
                    <a:pt x="3225" y="188"/>
                    <a:pt x="6295" y="24"/>
                  </a:cubicBezTo>
                  <a:cubicBezTo>
                    <a:pt x="6121" y="10"/>
                    <a:pt x="5953" y="0"/>
                    <a:pt x="5780" y="0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261;p87">
              <a:extLst>
                <a:ext uri="{FF2B5EF4-FFF2-40B4-BE49-F238E27FC236}">
                  <a16:creationId xmlns:a16="http://schemas.microsoft.com/office/drawing/2014/main" id="{4B0C3FDD-C433-2620-396E-461312C62421}"/>
                </a:ext>
              </a:extLst>
            </p:cNvPr>
            <p:cNvSpPr/>
            <p:nvPr/>
          </p:nvSpPr>
          <p:spPr>
            <a:xfrm>
              <a:off x="4032837" y="2075516"/>
              <a:ext cx="264163" cy="254040"/>
            </a:xfrm>
            <a:custGeom>
              <a:avLst/>
              <a:gdLst/>
              <a:ahLst/>
              <a:cxnLst/>
              <a:rect l="l" t="t" r="r" b="b"/>
              <a:pathLst>
                <a:path w="10072" h="9686" extrusionOk="0">
                  <a:moveTo>
                    <a:pt x="5225" y="0"/>
                  </a:moveTo>
                  <a:cubicBezTo>
                    <a:pt x="3965" y="0"/>
                    <a:pt x="2726" y="492"/>
                    <a:pt x="1800" y="1419"/>
                  </a:cubicBezTo>
                  <a:cubicBezTo>
                    <a:pt x="414" y="2805"/>
                    <a:pt x="0" y="4888"/>
                    <a:pt x="751" y="6697"/>
                  </a:cubicBezTo>
                  <a:cubicBezTo>
                    <a:pt x="1502" y="8507"/>
                    <a:pt x="3267" y="9685"/>
                    <a:pt x="5226" y="9685"/>
                  </a:cubicBezTo>
                  <a:cubicBezTo>
                    <a:pt x="7901" y="9685"/>
                    <a:pt x="10066" y="7515"/>
                    <a:pt x="10071" y="4845"/>
                  </a:cubicBezTo>
                  <a:cubicBezTo>
                    <a:pt x="10071" y="2882"/>
                    <a:pt x="8888" y="1116"/>
                    <a:pt x="7078" y="370"/>
                  </a:cubicBezTo>
                  <a:cubicBezTo>
                    <a:pt x="6479" y="121"/>
                    <a:pt x="5849" y="0"/>
                    <a:pt x="5225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262;p87">
              <a:extLst>
                <a:ext uri="{FF2B5EF4-FFF2-40B4-BE49-F238E27FC236}">
                  <a16:creationId xmlns:a16="http://schemas.microsoft.com/office/drawing/2014/main" id="{22F93488-8ACF-FA71-79BA-1544C17D073E}"/>
                </a:ext>
              </a:extLst>
            </p:cNvPr>
            <p:cNvSpPr/>
            <p:nvPr/>
          </p:nvSpPr>
          <p:spPr>
            <a:xfrm>
              <a:off x="4042804" y="2075490"/>
              <a:ext cx="134678" cy="254066"/>
            </a:xfrm>
            <a:custGeom>
              <a:avLst/>
              <a:gdLst/>
              <a:ahLst/>
              <a:cxnLst/>
              <a:rect l="l" t="t" r="r" b="b"/>
              <a:pathLst>
                <a:path w="5135" h="9687" extrusionOk="0">
                  <a:moveTo>
                    <a:pt x="4846" y="0"/>
                  </a:moveTo>
                  <a:cubicBezTo>
                    <a:pt x="2171" y="0"/>
                    <a:pt x="0" y="2170"/>
                    <a:pt x="0" y="4846"/>
                  </a:cubicBezTo>
                  <a:cubicBezTo>
                    <a:pt x="0" y="7521"/>
                    <a:pt x="2171" y="9686"/>
                    <a:pt x="4846" y="9686"/>
                  </a:cubicBezTo>
                  <a:cubicBezTo>
                    <a:pt x="4942" y="9686"/>
                    <a:pt x="5038" y="9686"/>
                    <a:pt x="5135" y="9682"/>
                  </a:cubicBezTo>
                  <a:cubicBezTo>
                    <a:pt x="2575" y="9523"/>
                    <a:pt x="578" y="7406"/>
                    <a:pt x="578" y="4846"/>
                  </a:cubicBezTo>
                  <a:cubicBezTo>
                    <a:pt x="578" y="2281"/>
                    <a:pt x="2575" y="164"/>
                    <a:pt x="5135" y="10"/>
                  </a:cubicBezTo>
                  <a:cubicBezTo>
                    <a:pt x="5038" y="5"/>
                    <a:pt x="4942" y="0"/>
                    <a:pt x="4846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263;p87">
              <a:extLst>
                <a:ext uri="{FF2B5EF4-FFF2-40B4-BE49-F238E27FC236}">
                  <a16:creationId xmlns:a16="http://schemas.microsoft.com/office/drawing/2014/main" id="{EE3D15F9-1BF0-60E5-09CB-7ABF2240D8D5}"/>
                </a:ext>
              </a:extLst>
            </p:cNvPr>
            <p:cNvSpPr/>
            <p:nvPr/>
          </p:nvSpPr>
          <p:spPr>
            <a:xfrm>
              <a:off x="4050252" y="2092485"/>
              <a:ext cx="228809" cy="220154"/>
            </a:xfrm>
            <a:custGeom>
              <a:avLst/>
              <a:gdLst/>
              <a:ahLst/>
              <a:cxnLst/>
              <a:rect l="l" t="t" r="r" b="b"/>
              <a:pathLst>
                <a:path w="8724" h="8394" extrusionOk="0">
                  <a:moveTo>
                    <a:pt x="4531" y="0"/>
                  </a:moveTo>
                  <a:cubicBezTo>
                    <a:pt x="3439" y="0"/>
                    <a:pt x="2364" y="427"/>
                    <a:pt x="1559" y="1229"/>
                  </a:cubicBezTo>
                  <a:cubicBezTo>
                    <a:pt x="361" y="2427"/>
                    <a:pt x="0" y="4236"/>
                    <a:pt x="650" y="5805"/>
                  </a:cubicBezTo>
                  <a:cubicBezTo>
                    <a:pt x="1299" y="7369"/>
                    <a:pt x="2830" y="8394"/>
                    <a:pt x="4528" y="8394"/>
                  </a:cubicBezTo>
                  <a:cubicBezTo>
                    <a:pt x="6847" y="8389"/>
                    <a:pt x="8724" y="6512"/>
                    <a:pt x="8724" y="4198"/>
                  </a:cubicBezTo>
                  <a:cubicBezTo>
                    <a:pt x="8724" y="2499"/>
                    <a:pt x="7704" y="969"/>
                    <a:pt x="6135" y="320"/>
                  </a:cubicBezTo>
                  <a:cubicBezTo>
                    <a:pt x="5616" y="105"/>
                    <a:pt x="5072" y="0"/>
                    <a:pt x="453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264;p87">
              <a:extLst>
                <a:ext uri="{FF2B5EF4-FFF2-40B4-BE49-F238E27FC236}">
                  <a16:creationId xmlns:a16="http://schemas.microsoft.com/office/drawing/2014/main" id="{E6D1E9D9-E6AC-55A3-2F7B-AA0F015B6976}"/>
                </a:ext>
              </a:extLst>
            </p:cNvPr>
            <p:cNvSpPr/>
            <p:nvPr/>
          </p:nvSpPr>
          <p:spPr>
            <a:xfrm>
              <a:off x="4058960" y="2092380"/>
              <a:ext cx="124082" cy="220259"/>
            </a:xfrm>
            <a:custGeom>
              <a:avLst/>
              <a:gdLst/>
              <a:ahLst/>
              <a:cxnLst/>
              <a:rect l="l" t="t" r="r" b="b"/>
              <a:pathLst>
                <a:path w="4731" h="8398" extrusionOk="0">
                  <a:moveTo>
                    <a:pt x="4194" y="1"/>
                  </a:moveTo>
                  <a:cubicBezTo>
                    <a:pt x="1911" y="1"/>
                    <a:pt x="0" y="1853"/>
                    <a:pt x="0" y="4202"/>
                  </a:cubicBezTo>
                  <a:cubicBezTo>
                    <a:pt x="0" y="6546"/>
                    <a:pt x="1911" y="8398"/>
                    <a:pt x="4194" y="8398"/>
                  </a:cubicBezTo>
                  <a:cubicBezTo>
                    <a:pt x="4371" y="8398"/>
                    <a:pt x="4550" y="8387"/>
                    <a:pt x="4730" y="8364"/>
                  </a:cubicBezTo>
                  <a:cubicBezTo>
                    <a:pt x="2632" y="8094"/>
                    <a:pt x="1064" y="6314"/>
                    <a:pt x="1059" y="4202"/>
                  </a:cubicBezTo>
                  <a:cubicBezTo>
                    <a:pt x="1064" y="2089"/>
                    <a:pt x="2632" y="304"/>
                    <a:pt x="4730" y="35"/>
                  </a:cubicBezTo>
                  <a:cubicBezTo>
                    <a:pt x="4550" y="12"/>
                    <a:pt x="4371" y="1"/>
                    <a:pt x="4194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265;p87">
              <a:extLst>
                <a:ext uri="{FF2B5EF4-FFF2-40B4-BE49-F238E27FC236}">
                  <a16:creationId xmlns:a16="http://schemas.microsoft.com/office/drawing/2014/main" id="{7BE9F6CA-EDE0-FFA1-A87A-68F6B0F139BD}"/>
                </a:ext>
              </a:extLst>
            </p:cNvPr>
            <p:cNvSpPr/>
            <p:nvPr/>
          </p:nvSpPr>
          <p:spPr>
            <a:xfrm>
              <a:off x="4251549" y="2022326"/>
              <a:ext cx="58566" cy="49570"/>
            </a:xfrm>
            <a:custGeom>
              <a:avLst/>
              <a:gdLst/>
              <a:ahLst/>
              <a:cxnLst/>
              <a:rect l="l" t="t" r="r" b="b"/>
              <a:pathLst>
                <a:path w="2233" h="1890" extrusionOk="0">
                  <a:moveTo>
                    <a:pt x="607" y="1"/>
                  </a:moveTo>
                  <a:cubicBezTo>
                    <a:pt x="513" y="1"/>
                    <a:pt x="419" y="45"/>
                    <a:pt x="361" y="127"/>
                  </a:cubicBezTo>
                  <a:lnTo>
                    <a:pt x="96" y="488"/>
                  </a:lnTo>
                  <a:cubicBezTo>
                    <a:pt x="0" y="622"/>
                    <a:pt x="34" y="815"/>
                    <a:pt x="168" y="911"/>
                  </a:cubicBezTo>
                  <a:lnTo>
                    <a:pt x="1448" y="1835"/>
                  </a:lnTo>
                  <a:cubicBezTo>
                    <a:pt x="1501" y="1872"/>
                    <a:pt x="1561" y="1890"/>
                    <a:pt x="1622" y="1890"/>
                  </a:cubicBezTo>
                  <a:cubicBezTo>
                    <a:pt x="1718" y="1890"/>
                    <a:pt x="1813" y="1845"/>
                    <a:pt x="1872" y="1763"/>
                  </a:cubicBezTo>
                  <a:lnTo>
                    <a:pt x="2136" y="1402"/>
                  </a:lnTo>
                  <a:cubicBezTo>
                    <a:pt x="2233" y="1267"/>
                    <a:pt x="2199" y="1075"/>
                    <a:pt x="2064" y="978"/>
                  </a:cubicBezTo>
                  <a:lnTo>
                    <a:pt x="784" y="59"/>
                  </a:lnTo>
                  <a:cubicBezTo>
                    <a:pt x="731" y="20"/>
                    <a:pt x="669" y="1"/>
                    <a:pt x="607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266;p87">
              <a:extLst>
                <a:ext uri="{FF2B5EF4-FFF2-40B4-BE49-F238E27FC236}">
                  <a16:creationId xmlns:a16="http://schemas.microsoft.com/office/drawing/2014/main" id="{D6137A7A-7AE5-AE3F-7007-DA8D40B92D9B}"/>
                </a:ext>
              </a:extLst>
            </p:cNvPr>
            <p:cNvSpPr/>
            <p:nvPr/>
          </p:nvSpPr>
          <p:spPr>
            <a:xfrm>
              <a:off x="4029690" y="2022274"/>
              <a:ext cx="58566" cy="49675"/>
            </a:xfrm>
            <a:custGeom>
              <a:avLst/>
              <a:gdLst/>
              <a:ahLst/>
              <a:cxnLst/>
              <a:rect l="l" t="t" r="r" b="b"/>
              <a:pathLst>
                <a:path w="2233" h="1894" extrusionOk="0">
                  <a:moveTo>
                    <a:pt x="1624" y="0"/>
                  </a:moveTo>
                  <a:cubicBezTo>
                    <a:pt x="1563" y="0"/>
                    <a:pt x="1501" y="19"/>
                    <a:pt x="1448" y="57"/>
                  </a:cubicBezTo>
                  <a:lnTo>
                    <a:pt x="168" y="985"/>
                  </a:lnTo>
                  <a:cubicBezTo>
                    <a:pt x="29" y="1081"/>
                    <a:pt x="0" y="1269"/>
                    <a:pt x="96" y="1409"/>
                  </a:cubicBezTo>
                  <a:lnTo>
                    <a:pt x="361" y="1770"/>
                  </a:lnTo>
                  <a:cubicBezTo>
                    <a:pt x="419" y="1851"/>
                    <a:pt x="512" y="1894"/>
                    <a:pt x="606" y="1894"/>
                  </a:cubicBezTo>
                  <a:cubicBezTo>
                    <a:pt x="668" y="1894"/>
                    <a:pt x="731" y="1875"/>
                    <a:pt x="784" y="1837"/>
                  </a:cubicBezTo>
                  <a:lnTo>
                    <a:pt x="2064" y="913"/>
                  </a:lnTo>
                  <a:cubicBezTo>
                    <a:pt x="2199" y="817"/>
                    <a:pt x="2233" y="624"/>
                    <a:pt x="2132" y="490"/>
                  </a:cubicBezTo>
                  <a:lnTo>
                    <a:pt x="1872" y="129"/>
                  </a:lnTo>
                  <a:cubicBezTo>
                    <a:pt x="1811" y="44"/>
                    <a:pt x="1717" y="0"/>
                    <a:pt x="1624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267;p87">
              <a:extLst>
                <a:ext uri="{FF2B5EF4-FFF2-40B4-BE49-F238E27FC236}">
                  <a16:creationId xmlns:a16="http://schemas.microsoft.com/office/drawing/2014/main" id="{DF3B6162-10AD-CFCF-B1BE-F440E1C660A0}"/>
                </a:ext>
              </a:extLst>
            </p:cNvPr>
            <p:cNvSpPr/>
            <p:nvPr/>
          </p:nvSpPr>
          <p:spPr>
            <a:xfrm>
              <a:off x="4133420" y="1981097"/>
              <a:ext cx="72965" cy="44062"/>
            </a:xfrm>
            <a:custGeom>
              <a:avLst/>
              <a:gdLst/>
              <a:ahLst/>
              <a:cxnLst/>
              <a:rect l="l" t="t" r="r" b="b"/>
              <a:pathLst>
                <a:path w="2782" h="1680" extrusionOk="0">
                  <a:moveTo>
                    <a:pt x="352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2" y="1680"/>
                  </a:cubicBezTo>
                  <a:lnTo>
                    <a:pt x="2430" y="1680"/>
                  </a:lnTo>
                  <a:cubicBezTo>
                    <a:pt x="2623" y="1680"/>
                    <a:pt x="2781" y="1521"/>
                    <a:pt x="2781" y="1328"/>
                  </a:cubicBezTo>
                  <a:lnTo>
                    <a:pt x="2781" y="356"/>
                  </a:lnTo>
                  <a:cubicBezTo>
                    <a:pt x="2781" y="159"/>
                    <a:pt x="2623" y="0"/>
                    <a:pt x="2430" y="0"/>
                  </a:cubicBezTo>
                  <a:close/>
                </a:path>
              </a:pathLst>
            </a:custGeom>
            <a:solidFill>
              <a:srgbClr val="DC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268;p87">
              <a:extLst>
                <a:ext uri="{FF2B5EF4-FFF2-40B4-BE49-F238E27FC236}">
                  <a16:creationId xmlns:a16="http://schemas.microsoft.com/office/drawing/2014/main" id="{07F43705-DDB5-61F4-BEB2-E92A67FF7D25}"/>
                </a:ext>
              </a:extLst>
            </p:cNvPr>
            <p:cNvSpPr/>
            <p:nvPr/>
          </p:nvSpPr>
          <p:spPr>
            <a:xfrm>
              <a:off x="4251549" y="2022300"/>
              <a:ext cx="52140" cy="49596"/>
            </a:xfrm>
            <a:custGeom>
              <a:avLst/>
              <a:gdLst/>
              <a:ahLst/>
              <a:cxnLst/>
              <a:rect l="l" t="t" r="r" b="b"/>
              <a:pathLst>
                <a:path w="1988" h="1891" extrusionOk="0">
                  <a:moveTo>
                    <a:pt x="611" y="1"/>
                  </a:moveTo>
                  <a:cubicBezTo>
                    <a:pt x="515" y="1"/>
                    <a:pt x="420" y="45"/>
                    <a:pt x="361" y="128"/>
                  </a:cubicBezTo>
                  <a:lnTo>
                    <a:pt x="96" y="489"/>
                  </a:lnTo>
                  <a:cubicBezTo>
                    <a:pt x="0" y="623"/>
                    <a:pt x="34" y="816"/>
                    <a:pt x="168" y="912"/>
                  </a:cubicBezTo>
                  <a:lnTo>
                    <a:pt x="1448" y="1836"/>
                  </a:lnTo>
                  <a:cubicBezTo>
                    <a:pt x="1501" y="1873"/>
                    <a:pt x="1561" y="1891"/>
                    <a:pt x="1621" y="1891"/>
                  </a:cubicBezTo>
                  <a:cubicBezTo>
                    <a:pt x="1715" y="1891"/>
                    <a:pt x="1810" y="1846"/>
                    <a:pt x="1872" y="1764"/>
                  </a:cubicBezTo>
                  <a:lnTo>
                    <a:pt x="1987" y="1605"/>
                  </a:lnTo>
                  <a:lnTo>
                    <a:pt x="1025" y="917"/>
                  </a:lnTo>
                  <a:cubicBezTo>
                    <a:pt x="890" y="816"/>
                    <a:pt x="861" y="628"/>
                    <a:pt x="958" y="489"/>
                  </a:cubicBezTo>
                  <a:lnTo>
                    <a:pt x="1102" y="287"/>
                  </a:lnTo>
                  <a:lnTo>
                    <a:pt x="784" y="56"/>
                  </a:lnTo>
                  <a:cubicBezTo>
                    <a:pt x="732" y="18"/>
                    <a:pt x="671" y="1"/>
                    <a:pt x="611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269;p87">
              <a:extLst>
                <a:ext uri="{FF2B5EF4-FFF2-40B4-BE49-F238E27FC236}">
                  <a16:creationId xmlns:a16="http://schemas.microsoft.com/office/drawing/2014/main" id="{51D2E5A4-EFE7-553D-A9C5-E97934560862}"/>
                </a:ext>
              </a:extLst>
            </p:cNvPr>
            <p:cNvSpPr/>
            <p:nvPr/>
          </p:nvSpPr>
          <p:spPr>
            <a:xfrm>
              <a:off x="4029795" y="2022300"/>
              <a:ext cx="52035" cy="49570"/>
            </a:xfrm>
            <a:custGeom>
              <a:avLst/>
              <a:gdLst/>
              <a:ahLst/>
              <a:cxnLst/>
              <a:rect l="l" t="t" r="r" b="b"/>
              <a:pathLst>
                <a:path w="1984" h="1890" extrusionOk="0">
                  <a:moveTo>
                    <a:pt x="1618" y="1"/>
                  </a:moveTo>
                  <a:cubicBezTo>
                    <a:pt x="1557" y="1"/>
                    <a:pt x="1496" y="18"/>
                    <a:pt x="1444" y="56"/>
                  </a:cubicBezTo>
                  <a:lnTo>
                    <a:pt x="164" y="979"/>
                  </a:lnTo>
                  <a:cubicBezTo>
                    <a:pt x="30" y="1076"/>
                    <a:pt x="1" y="1268"/>
                    <a:pt x="97" y="1403"/>
                  </a:cubicBezTo>
                  <a:lnTo>
                    <a:pt x="357" y="1764"/>
                  </a:lnTo>
                  <a:cubicBezTo>
                    <a:pt x="418" y="1845"/>
                    <a:pt x="511" y="1890"/>
                    <a:pt x="605" y="1890"/>
                  </a:cubicBezTo>
                  <a:cubicBezTo>
                    <a:pt x="666" y="1890"/>
                    <a:pt x="727" y="1871"/>
                    <a:pt x="780" y="1831"/>
                  </a:cubicBezTo>
                  <a:lnTo>
                    <a:pt x="1103" y="1605"/>
                  </a:lnTo>
                  <a:lnTo>
                    <a:pt x="954" y="1403"/>
                  </a:lnTo>
                  <a:cubicBezTo>
                    <a:pt x="857" y="1268"/>
                    <a:pt x="886" y="1076"/>
                    <a:pt x="1021" y="979"/>
                  </a:cubicBezTo>
                  <a:lnTo>
                    <a:pt x="1983" y="287"/>
                  </a:lnTo>
                  <a:lnTo>
                    <a:pt x="1868" y="128"/>
                  </a:lnTo>
                  <a:cubicBezTo>
                    <a:pt x="1809" y="45"/>
                    <a:pt x="1714" y="1"/>
                    <a:pt x="161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270;p87">
              <a:extLst>
                <a:ext uri="{FF2B5EF4-FFF2-40B4-BE49-F238E27FC236}">
                  <a16:creationId xmlns:a16="http://schemas.microsoft.com/office/drawing/2014/main" id="{8B22D7BB-FE02-28FE-34BD-42853353B19E}"/>
                </a:ext>
              </a:extLst>
            </p:cNvPr>
            <p:cNvSpPr/>
            <p:nvPr/>
          </p:nvSpPr>
          <p:spPr>
            <a:xfrm>
              <a:off x="4133420" y="1981097"/>
              <a:ext cx="31814" cy="44062"/>
            </a:xfrm>
            <a:custGeom>
              <a:avLst/>
              <a:gdLst/>
              <a:ahLst/>
              <a:cxnLst/>
              <a:rect l="l" t="t" r="r" b="b"/>
              <a:pathLst>
                <a:path w="1213" h="1680" extrusionOk="0">
                  <a:moveTo>
                    <a:pt x="356" y="0"/>
                  </a:moveTo>
                  <a:cubicBezTo>
                    <a:pt x="159" y="0"/>
                    <a:pt x="0" y="159"/>
                    <a:pt x="0" y="356"/>
                  </a:cubicBezTo>
                  <a:lnTo>
                    <a:pt x="0" y="1328"/>
                  </a:lnTo>
                  <a:cubicBezTo>
                    <a:pt x="0" y="1521"/>
                    <a:pt x="159" y="1680"/>
                    <a:pt x="356" y="1680"/>
                  </a:cubicBezTo>
                  <a:lnTo>
                    <a:pt x="1213" y="1680"/>
                  </a:lnTo>
                  <a:cubicBezTo>
                    <a:pt x="1016" y="1680"/>
                    <a:pt x="862" y="1521"/>
                    <a:pt x="862" y="1328"/>
                  </a:cubicBezTo>
                  <a:lnTo>
                    <a:pt x="862" y="356"/>
                  </a:lnTo>
                  <a:cubicBezTo>
                    <a:pt x="862" y="159"/>
                    <a:pt x="1016" y="0"/>
                    <a:pt x="1213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271;p87">
              <a:extLst>
                <a:ext uri="{FF2B5EF4-FFF2-40B4-BE49-F238E27FC236}">
                  <a16:creationId xmlns:a16="http://schemas.microsoft.com/office/drawing/2014/main" id="{227F2057-25DE-5D23-7B30-402485200E88}"/>
                </a:ext>
              </a:extLst>
            </p:cNvPr>
            <p:cNvSpPr/>
            <p:nvPr/>
          </p:nvSpPr>
          <p:spPr>
            <a:xfrm>
              <a:off x="4149681" y="2187429"/>
              <a:ext cx="35250" cy="30214"/>
            </a:xfrm>
            <a:custGeom>
              <a:avLst/>
              <a:gdLst/>
              <a:ahLst/>
              <a:cxnLst/>
              <a:rect l="l" t="t" r="r" b="b"/>
              <a:pathLst>
                <a:path w="1344" h="1152" extrusionOk="0">
                  <a:moveTo>
                    <a:pt x="771" y="0"/>
                  </a:moveTo>
                  <a:cubicBezTo>
                    <a:pt x="256" y="0"/>
                    <a:pt x="1" y="621"/>
                    <a:pt x="362" y="982"/>
                  </a:cubicBezTo>
                  <a:cubicBezTo>
                    <a:pt x="480" y="1099"/>
                    <a:pt x="625" y="1151"/>
                    <a:pt x="766" y="1151"/>
                  </a:cubicBezTo>
                  <a:cubicBezTo>
                    <a:pt x="1062" y="1151"/>
                    <a:pt x="1343" y="923"/>
                    <a:pt x="1343" y="578"/>
                  </a:cubicBezTo>
                  <a:cubicBezTo>
                    <a:pt x="1343" y="260"/>
                    <a:pt x="1088" y="0"/>
                    <a:pt x="771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272;p87">
              <a:extLst>
                <a:ext uri="{FF2B5EF4-FFF2-40B4-BE49-F238E27FC236}">
                  <a16:creationId xmlns:a16="http://schemas.microsoft.com/office/drawing/2014/main" id="{14BE8836-3F04-C1FF-BAEE-15185CF91C4B}"/>
                </a:ext>
              </a:extLst>
            </p:cNvPr>
            <p:cNvSpPr/>
            <p:nvPr/>
          </p:nvSpPr>
          <p:spPr>
            <a:xfrm>
              <a:off x="4154743" y="2187455"/>
              <a:ext cx="24890" cy="30240"/>
            </a:xfrm>
            <a:custGeom>
              <a:avLst/>
              <a:gdLst/>
              <a:ahLst/>
              <a:cxnLst/>
              <a:rect l="l" t="t" r="r" b="b"/>
              <a:pathLst>
                <a:path w="949" h="1153" extrusionOk="0">
                  <a:moveTo>
                    <a:pt x="580" y="1"/>
                  </a:moveTo>
                  <a:cubicBezTo>
                    <a:pt x="283" y="1"/>
                    <a:pt x="0" y="233"/>
                    <a:pt x="0" y="577"/>
                  </a:cubicBezTo>
                  <a:cubicBezTo>
                    <a:pt x="0" y="920"/>
                    <a:pt x="283" y="1153"/>
                    <a:pt x="580" y="1153"/>
                  </a:cubicBezTo>
                  <a:cubicBezTo>
                    <a:pt x="707" y="1153"/>
                    <a:pt x="837" y="1110"/>
                    <a:pt x="948" y="1015"/>
                  </a:cubicBezTo>
                  <a:cubicBezTo>
                    <a:pt x="818" y="904"/>
                    <a:pt x="746" y="745"/>
                    <a:pt x="746" y="577"/>
                  </a:cubicBezTo>
                  <a:cubicBezTo>
                    <a:pt x="746" y="408"/>
                    <a:pt x="818" y="245"/>
                    <a:pt x="948" y="139"/>
                  </a:cubicBezTo>
                  <a:cubicBezTo>
                    <a:pt x="837" y="44"/>
                    <a:pt x="707" y="1"/>
                    <a:pt x="580" y="1"/>
                  </a:cubicBezTo>
                  <a:close/>
                </a:path>
              </a:pathLst>
            </a:custGeom>
            <a:solidFill>
              <a:srgbClr val="ADBB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273;p87">
              <a:extLst>
                <a:ext uri="{FF2B5EF4-FFF2-40B4-BE49-F238E27FC236}">
                  <a16:creationId xmlns:a16="http://schemas.microsoft.com/office/drawing/2014/main" id="{23C4C490-B867-A931-7307-71DD59EF4F30}"/>
                </a:ext>
              </a:extLst>
            </p:cNvPr>
            <p:cNvSpPr/>
            <p:nvPr/>
          </p:nvSpPr>
          <p:spPr>
            <a:xfrm>
              <a:off x="4026648" y="2069798"/>
              <a:ext cx="275782" cy="265344"/>
            </a:xfrm>
            <a:custGeom>
              <a:avLst/>
              <a:gdLst/>
              <a:ahLst/>
              <a:cxnLst/>
              <a:rect l="l" t="t" r="r" b="b"/>
              <a:pathLst>
                <a:path w="10515" h="10117" extrusionOk="0">
                  <a:moveTo>
                    <a:pt x="5453" y="427"/>
                  </a:moveTo>
                  <a:cubicBezTo>
                    <a:pt x="6051" y="427"/>
                    <a:pt x="6653" y="543"/>
                    <a:pt x="7228" y="780"/>
                  </a:cubicBezTo>
                  <a:cubicBezTo>
                    <a:pt x="8960" y="1493"/>
                    <a:pt x="10086" y="3181"/>
                    <a:pt x="10086" y="5058"/>
                  </a:cubicBezTo>
                  <a:cubicBezTo>
                    <a:pt x="10086" y="7613"/>
                    <a:pt x="8012" y="9687"/>
                    <a:pt x="5457" y="9687"/>
                  </a:cubicBezTo>
                  <a:cubicBezTo>
                    <a:pt x="3580" y="9687"/>
                    <a:pt x="1892" y="8561"/>
                    <a:pt x="1175" y="6829"/>
                  </a:cubicBezTo>
                  <a:cubicBezTo>
                    <a:pt x="458" y="5096"/>
                    <a:pt x="857" y="3104"/>
                    <a:pt x="2180" y="1781"/>
                  </a:cubicBezTo>
                  <a:cubicBezTo>
                    <a:pt x="3065" y="897"/>
                    <a:pt x="4248" y="427"/>
                    <a:pt x="5453" y="427"/>
                  </a:cubicBezTo>
                  <a:close/>
                  <a:moveTo>
                    <a:pt x="5457" y="1"/>
                  </a:moveTo>
                  <a:cubicBezTo>
                    <a:pt x="3407" y="1"/>
                    <a:pt x="1564" y="1233"/>
                    <a:pt x="780" y="3124"/>
                  </a:cubicBezTo>
                  <a:cubicBezTo>
                    <a:pt x="1" y="5015"/>
                    <a:pt x="434" y="7190"/>
                    <a:pt x="1877" y="8633"/>
                  </a:cubicBezTo>
                  <a:cubicBezTo>
                    <a:pt x="2846" y="9602"/>
                    <a:pt x="4139" y="10116"/>
                    <a:pt x="5455" y="10116"/>
                  </a:cubicBezTo>
                  <a:cubicBezTo>
                    <a:pt x="6107" y="10116"/>
                    <a:pt x="6765" y="9990"/>
                    <a:pt x="7391" y="9730"/>
                  </a:cubicBezTo>
                  <a:cubicBezTo>
                    <a:pt x="9282" y="8951"/>
                    <a:pt x="10514" y="7103"/>
                    <a:pt x="10514" y="5058"/>
                  </a:cubicBezTo>
                  <a:cubicBezTo>
                    <a:pt x="10509" y="2267"/>
                    <a:pt x="8248" y="6"/>
                    <a:pt x="54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274;p87">
              <a:extLst>
                <a:ext uri="{FF2B5EF4-FFF2-40B4-BE49-F238E27FC236}">
                  <a16:creationId xmlns:a16="http://schemas.microsoft.com/office/drawing/2014/main" id="{7F62F796-C7B0-3760-D3A1-AC5560D79FF3}"/>
                </a:ext>
              </a:extLst>
            </p:cNvPr>
            <p:cNvSpPr/>
            <p:nvPr/>
          </p:nvSpPr>
          <p:spPr>
            <a:xfrm>
              <a:off x="4044955" y="2086715"/>
              <a:ext cx="240559" cy="231484"/>
            </a:xfrm>
            <a:custGeom>
              <a:avLst/>
              <a:gdLst/>
              <a:ahLst/>
              <a:cxnLst/>
              <a:rect l="l" t="t" r="r" b="b"/>
              <a:pathLst>
                <a:path w="9172" h="8826" extrusionOk="0">
                  <a:moveTo>
                    <a:pt x="4971" y="434"/>
                  </a:moveTo>
                  <a:cubicBezTo>
                    <a:pt x="5524" y="463"/>
                    <a:pt x="6068" y="607"/>
                    <a:pt x="6559" y="862"/>
                  </a:cubicBezTo>
                  <a:lnTo>
                    <a:pt x="6390" y="1155"/>
                  </a:lnTo>
                  <a:cubicBezTo>
                    <a:pt x="6285" y="1326"/>
                    <a:pt x="6431" y="1484"/>
                    <a:pt x="6579" y="1484"/>
                  </a:cubicBezTo>
                  <a:cubicBezTo>
                    <a:pt x="6647" y="1484"/>
                    <a:pt x="6716" y="1450"/>
                    <a:pt x="6761" y="1367"/>
                  </a:cubicBezTo>
                  <a:lnTo>
                    <a:pt x="6934" y="1074"/>
                  </a:lnTo>
                  <a:cubicBezTo>
                    <a:pt x="7396" y="1377"/>
                    <a:pt x="7790" y="1776"/>
                    <a:pt x="8094" y="2238"/>
                  </a:cubicBezTo>
                  <a:lnTo>
                    <a:pt x="7800" y="2407"/>
                  </a:lnTo>
                  <a:cubicBezTo>
                    <a:pt x="7600" y="2529"/>
                    <a:pt x="7718" y="2807"/>
                    <a:pt x="7908" y="2807"/>
                  </a:cubicBezTo>
                  <a:cubicBezTo>
                    <a:pt x="7943" y="2807"/>
                    <a:pt x="7979" y="2798"/>
                    <a:pt x="8017" y="2777"/>
                  </a:cubicBezTo>
                  <a:lnTo>
                    <a:pt x="8310" y="2609"/>
                  </a:lnTo>
                  <a:cubicBezTo>
                    <a:pt x="8560" y="3104"/>
                    <a:pt x="8705" y="3643"/>
                    <a:pt x="8734" y="4196"/>
                  </a:cubicBezTo>
                  <a:lnTo>
                    <a:pt x="8397" y="4196"/>
                  </a:lnTo>
                  <a:cubicBezTo>
                    <a:pt x="8108" y="4196"/>
                    <a:pt x="8108" y="4625"/>
                    <a:pt x="8397" y="4625"/>
                  </a:cubicBezTo>
                  <a:lnTo>
                    <a:pt x="8734" y="4625"/>
                  </a:lnTo>
                  <a:cubicBezTo>
                    <a:pt x="8705" y="5178"/>
                    <a:pt x="8560" y="5722"/>
                    <a:pt x="8310" y="6213"/>
                  </a:cubicBezTo>
                  <a:lnTo>
                    <a:pt x="8017" y="6044"/>
                  </a:lnTo>
                  <a:cubicBezTo>
                    <a:pt x="7980" y="6025"/>
                    <a:pt x="7944" y="6016"/>
                    <a:pt x="7910" y="6016"/>
                  </a:cubicBezTo>
                  <a:cubicBezTo>
                    <a:pt x="7719" y="6016"/>
                    <a:pt x="7600" y="6292"/>
                    <a:pt x="7800" y="6415"/>
                  </a:cubicBezTo>
                  <a:lnTo>
                    <a:pt x="8094" y="6588"/>
                  </a:lnTo>
                  <a:cubicBezTo>
                    <a:pt x="7791" y="7049"/>
                    <a:pt x="7398" y="7442"/>
                    <a:pt x="6933" y="7750"/>
                  </a:cubicBezTo>
                  <a:lnTo>
                    <a:pt x="6933" y="7750"/>
                  </a:lnTo>
                  <a:lnTo>
                    <a:pt x="6761" y="7459"/>
                  </a:lnTo>
                  <a:cubicBezTo>
                    <a:pt x="6716" y="7376"/>
                    <a:pt x="6647" y="7342"/>
                    <a:pt x="6579" y="7342"/>
                  </a:cubicBezTo>
                  <a:cubicBezTo>
                    <a:pt x="6431" y="7342"/>
                    <a:pt x="6285" y="7500"/>
                    <a:pt x="6390" y="7671"/>
                  </a:cubicBezTo>
                  <a:lnTo>
                    <a:pt x="6559" y="7964"/>
                  </a:lnTo>
                  <a:cubicBezTo>
                    <a:pt x="6068" y="8219"/>
                    <a:pt x="5524" y="8363"/>
                    <a:pt x="4971" y="8392"/>
                  </a:cubicBezTo>
                  <a:lnTo>
                    <a:pt x="4971" y="8051"/>
                  </a:lnTo>
                  <a:cubicBezTo>
                    <a:pt x="4971" y="7909"/>
                    <a:pt x="4864" y="7838"/>
                    <a:pt x="4757" y="7838"/>
                  </a:cubicBezTo>
                  <a:cubicBezTo>
                    <a:pt x="4650" y="7838"/>
                    <a:pt x="4543" y="7909"/>
                    <a:pt x="4543" y="8051"/>
                  </a:cubicBezTo>
                  <a:lnTo>
                    <a:pt x="4543" y="8392"/>
                  </a:lnTo>
                  <a:cubicBezTo>
                    <a:pt x="3989" y="8363"/>
                    <a:pt x="3450" y="8219"/>
                    <a:pt x="2955" y="7964"/>
                  </a:cubicBezTo>
                  <a:lnTo>
                    <a:pt x="3123" y="7671"/>
                  </a:lnTo>
                  <a:cubicBezTo>
                    <a:pt x="3231" y="7500"/>
                    <a:pt x="3084" y="7342"/>
                    <a:pt x="2935" y="7342"/>
                  </a:cubicBezTo>
                  <a:cubicBezTo>
                    <a:pt x="2866" y="7342"/>
                    <a:pt x="2797" y="7376"/>
                    <a:pt x="2753" y="7459"/>
                  </a:cubicBezTo>
                  <a:lnTo>
                    <a:pt x="2584" y="7752"/>
                  </a:lnTo>
                  <a:cubicBezTo>
                    <a:pt x="2122" y="7449"/>
                    <a:pt x="1723" y="7050"/>
                    <a:pt x="1425" y="6588"/>
                  </a:cubicBezTo>
                  <a:lnTo>
                    <a:pt x="1713" y="6419"/>
                  </a:lnTo>
                  <a:cubicBezTo>
                    <a:pt x="1930" y="6303"/>
                    <a:pt x="1811" y="6012"/>
                    <a:pt x="1621" y="6012"/>
                  </a:cubicBezTo>
                  <a:cubicBezTo>
                    <a:pt x="1583" y="6012"/>
                    <a:pt x="1543" y="6023"/>
                    <a:pt x="1501" y="6049"/>
                  </a:cubicBezTo>
                  <a:lnTo>
                    <a:pt x="1208" y="6217"/>
                  </a:lnTo>
                  <a:cubicBezTo>
                    <a:pt x="953" y="5722"/>
                    <a:pt x="809" y="5183"/>
                    <a:pt x="780" y="4630"/>
                  </a:cubicBezTo>
                  <a:lnTo>
                    <a:pt x="1121" y="4630"/>
                  </a:lnTo>
                  <a:cubicBezTo>
                    <a:pt x="1405" y="4630"/>
                    <a:pt x="1405" y="4201"/>
                    <a:pt x="1121" y="4201"/>
                  </a:cubicBezTo>
                  <a:lnTo>
                    <a:pt x="780" y="4201"/>
                  </a:lnTo>
                  <a:cubicBezTo>
                    <a:pt x="809" y="3648"/>
                    <a:pt x="953" y="3104"/>
                    <a:pt x="1208" y="2613"/>
                  </a:cubicBezTo>
                  <a:cubicBezTo>
                    <a:pt x="1526" y="2791"/>
                    <a:pt x="1535" y="2811"/>
                    <a:pt x="1607" y="2811"/>
                  </a:cubicBezTo>
                  <a:cubicBezTo>
                    <a:pt x="1829" y="2811"/>
                    <a:pt x="1906" y="2517"/>
                    <a:pt x="1713" y="2411"/>
                  </a:cubicBezTo>
                  <a:lnTo>
                    <a:pt x="1425" y="2243"/>
                  </a:lnTo>
                  <a:cubicBezTo>
                    <a:pt x="1723" y="1776"/>
                    <a:pt x="2122" y="1382"/>
                    <a:pt x="2584" y="1078"/>
                  </a:cubicBezTo>
                  <a:lnTo>
                    <a:pt x="2753" y="1372"/>
                  </a:lnTo>
                  <a:cubicBezTo>
                    <a:pt x="2796" y="1454"/>
                    <a:pt x="2865" y="1487"/>
                    <a:pt x="2933" y="1487"/>
                  </a:cubicBezTo>
                  <a:cubicBezTo>
                    <a:pt x="3083" y="1487"/>
                    <a:pt x="3232" y="1327"/>
                    <a:pt x="3123" y="1155"/>
                  </a:cubicBezTo>
                  <a:lnTo>
                    <a:pt x="2955" y="862"/>
                  </a:lnTo>
                  <a:cubicBezTo>
                    <a:pt x="3450" y="612"/>
                    <a:pt x="3989" y="467"/>
                    <a:pt x="4543" y="439"/>
                  </a:cubicBezTo>
                  <a:lnTo>
                    <a:pt x="4543" y="775"/>
                  </a:lnTo>
                  <a:cubicBezTo>
                    <a:pt x="4543" y="920"/>
                    <a:pt x="4650" y="992"/>
                    <a:pt x="4757" y="992"/>
                  </a:cubicBezTo>
                  <a:cubicBezTo>
                    <a:pt x="4864" y="992"/>
                    <a:pt x="4971" y="920"/>
                    <a:pt x="4971" y="775"/>
                  </a:cubicBezTo>
                  <a:lnTo>
                    <a:pt x="4971" y="434"/>
                  </a:lnTo>
                  <a:close/>
                  <a:moveTo>
                    <a:pt x="4759" y="1"/>
                  </a:moveTo>
                  <a:cubicBezTo>
                    <a:pt x="2974" y="1"/>
                    <a:pt x="1362" y="1078"/>
                    <a:pt x="679" y="2724"/>
                  </a:cubicBezTo>
                  <a:cubicBezTo>
                    <a:pt x="0" y="4375"/>
                    <a:pt x="376" y="6270"/>
                    <a:pt x="1636" y="7536"/>
                  </a:cubicBezTo>
                  <a:cubicBezTo>
                    <a:pt x="2479" y="8378"/>
                    <a:pt x="3607" y="8825"/>
                    <a:pt x="4755" y="8825"/>
                  </a:cubicBezTo>
                  <a:cubicBezTo>
                    <a:pt x="5325" y="8825"/>
                    <a:pt x="5900" y="8715"/>
                    <a:pt x="6448" y="8489"/>
                  </a:cubicBezTo>
                  <a:cubicBezTo>
                    <a:pt x="8094" y="7805"/>
                    <a:pt x="9171" y="6198"/>
                    <a:pt x="9171" y="4413"/>
                  </a:cubicBezTo>
                  <a:cubicBezTo>
                    <a:pt x="9167" y="1978"/>
                    <a:pt x="7194" y="5"/>
                    <a:pt x="47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275;p87">
              <a:extLst>
                <a:ext uri="{FF2B5EF4-FFF2-40B4-BE49-F238E27FC236}">
                  <a16:creationId xmlns:a16="http://schemas.microsoft.com/office/drawing/2014/main" id="{B1B6F6F5-9571-38B0-8130-8483FCC49BDD}"/>
                </a:ext>
              </a:extLst>
            </p:cNvPr>
            <p:cNvSpPr/>
            <p:nvPr/>
          </p:nvSpPr>
          <p:spPr>
            <a:xfrm>
              <a:off x="4147793" y="2128102"/>
              <a:ext cx="43826" cy="95075"/>
            </a:xfrm>
            <a:custGeom>
              <a:avLst/>
              <a:gdLst/>
              <a:ahLst/>
              <a:cxnLst/>
              <a:rect l="l" t="t" r="r" b="b"/>
              <a:pathLst>
                <a:path w="1671" h="3625" extrusionOk="0">
                  <a:moveTo>
                    <a:pt x="835" y="2474"/>
                  </a:moveTo>
                  <a:cubicBezTo>
                    <a:pt x="1021" y="2474"/>
                    <a:pt x="1199" y="2617"/>
                    <a:pt x="1199" y="2835"/>
                  </a:cubicBezTo>
                  <a:cubicBezTo>
                    <a:pt x="1199" y="3037"/>
                    <a:pt x="1035" y="3196"/>
                    <a:pt x="838" y="3196"/>
                  </a:cubicBezTo>
                  <a:cubicBezTo>
                    <a:pt x="516" y="3196"/>
                    <a:pt x="352" y="2806"/>
                    <a:pt x="583" y="2580"/>
                  </a:cubicBezTo>
                  <a:cubicBezTo>
                    <a:pt x="656" y="2507"/>
                    <a:pt x="747" y="2474"/>
                    <a:pt x="835" y="2474"/>
                  </a:cubicBezTo>
                  <a:close/>
                  <a:moveTo>
                    <a:pt x="836" y="1"/>
                  </a:moveTo>
                  <a:cubicBezTo>
                    <a:pt x="729" y="1"/>
                    <a:pt x="622" y="73"/>
                    <a:pt x="622" y="217"/>
                  </a:cubicBezTo>
                  <a:lnTo>
                    <a:pt x="622" y="2075"/>
                  </a:lnTo>
                  <a:cubicBezTo>
                    <a:pt x="241" y="2185"/>
                    <a:pt x="1" y="2556"/>
                    <a:pt x="54" y="2946"/>
                  </a:cubicBezTo>
                  <a:cubicBezTo>
                    <a:pt x="107" y="3335"/>
                    <a:pt x="443" y="3624"/>
                    <a:pt x="838" y="3624"/>
                  </a:cubicBezTo>
                  <a:cubicBezTo>
                    <a:pt x="1233" y="3624"/>
                    <a:pt x="1565" y="3335"/>
                    <a:pt x="1618" y="2946"/>
                  </a:cubicBezTo>
                  <a:cubicBezTo>
                    <a:pt x="1670" y="2556"/>
                    <a:pt x="1430" y="2185"/>
                    <a:pt x="1050" y="2075"/>
                  </a:cubicBezTo>
                  <a:lnTo>
                    <a:pt x="1050" y="217"/>
                  </a:lnTo>
                  <a:cubicBezTo>
                    <a:pt x="1050" y="73"/>
                    <a:pt x="943" y="1"/>
                    <a:pt x="8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76;p87">
              <a:extLst>
                <a:ext uri="{FF2B5EF4-FFF2-40B4-BE49-F238E27FC236}">
                  <a16:creationId xmlns:a16="http://schemas.microsoft.com/office/drawing/2014/main" id="{3042905D-DEA2-5F3C-4F19-F668471991C1}"/>
                </a:ext>
              </a:extLst>
            </p:cNvPr>
            <p:cNvSpPr/>
            <p:nvPr/>
          </p:nvSpPr>
          <p:spPr>
            <a:xfrm>
              <a:off x="4012380" y="1975405"/>
              <a:ext cx="314546" cy="384469"/>
            </a:xfrm>
            <a:custGeom>
              <a:avLst/>
              <a:gdLst/>
              <a:ahLst/>
              <a:cxnLst/>
              <a:rect l="l" t="t" r="r" b="b"/>
              <a:pathLst>
                <a:path w="11993" h="14659" extrusionOk="0">
                  <a:moveTo>
                    <a:pt x="6415" y="2113"/>
                  </a:moveTo>
                  <a:lnTo>
                    <a:pt x="6415" y="2681"/>
                  </a:lnTo>
                  <a:cubicBezTo>
                    <a:pt x="6313" y="2673"/>
                    <a:pt x="6185" y="2665"/>
                    <a:pt x="6065" y="2665"/>
                  </a:cubicBezTo>
                  <a:cubicBezTo>
                    <a:pt x="6039" y="2665"/>
                    <a:pt x="6012" y="2666"/>
                    <a:pt x="5987" y="2666"/>
                  </a:cubicBezTo>
                  <a:cubicBezTo>
                    <a:pt x="5847" y="2666"/>
                    <a:pt x="5698" y="2671"/>
                    <a:pt x="5578" y="2676"/>
                  </a:cubicBezTo>
                  <a:lnTo>
                    <a:pt x="5573" y="2681"/>
                  </a:lnTo>
                  <a:lnTo>
                    <a:pt x="5573" y="2113"/>
                  </a:lnTo>
                  <a:close/>
                  <a:moveTo>
                    <a:pt x="9719" y="2005"/>
                  </a:moveTo>
                  <a:cubicBezTo>
                    <a:pt x="9736" y="2005"/>
                    <a:pt x="9753" y="2010"/>
                    <a:pt x="9769" y="2022"/>
                  </a:cubicBezTo>
                  <a:lnTo>
                    <a:pt x="11049" y="2941"/>
                  </a:lnTo>
                  <a:cubicBezTo>
                    <a:pt x="11087" y="2970"/>
                    <a:pt x="11097" y="3027"/>
                    <a:pt x="11073" y="3066"/>
                  </a:cubicBezTo>
                  <a:lnTo>
                    <a:pt x="10808" y="3427"/>
                  </a:lnTo>
                  <a:cubicBezTo>
                    <a:pt x="10790" y="3450"/>
                    <a:pt x="10762" y="3463"/>
                    <a:pt x="10734" y="3463"/>
                  </a:cubicBezTo>
                  <a:cubicBezTo>
                    <a:pt x="10716" y="3463"/>
                    <a:pt x="10698" y="3457"/>
                    <a:pt x="10683" y="3446"/>
                  </a:cubicBezTo>
                  <a:lnTo>
                    <a:pt x="9403" y="2527"/>
                  </a:lnTo>
                  <a:cubicBezTo>
                    <a:pt x="9364" y="2498"/>
                    <a:pt x="9355" y="2440"/>
                    <a:pt x="9384" y="2402"/>
                  </a:cubicBezTo>
                  <a:lnTo>
                    <a:pt x="9648" y="2041"/>
                  </a:lnTo>
                  <a:cubicBezTo>
                    <a:pt x="9666" y="2018"/>
                    <a:pt x="9692" y="2005"/>
                    <a:pt x="9719" y="2005"/>
                  </a:cubicBezTo>
                  <a:close/>
                  <a:moveTo>
                    <a:pt x="2279" y="2000"/>
                  </a:moveTo>
                  <a:cubicBezTo>
                    <a:pt x="2305" y="2000"/>
                    <a:pt x="2331" y="2013"/>
                    <a:pt x="2349" y="2036"/>
                  </a:cubicBezTo>
                  <a:lnTo>
                    <a:pt x="2614" y="2397"/>
                  </a:lnTo>
                  <a:cubicBezTo>
                    <a:pt x="2642" y="2440"/>
                    <a:pt x="2633" y="2493"/>
                    <a:pt x="2594" y="2522"/>
                  </a:cubicBezTo>
                  <a:lnTo>
                    <a:pt x="1314" y="3451"/>
                  </a:lnTo>
                  <a:cubicBezTo>
                    <a:pt x="1299" y="3460"/>
                    <a:pt x="1281" y="3464"/>
                    <a:pt x="1265" y="3464"/>
                  </a:cubicBezTo>
                  <a:cubicBezTo>
                    <a:pt x="1236" y="3464"/>
                    <a:pt x="1208" y="3451"/>
                    <a:pt x="1189" y="3427"/>
                  </a:cubicBezTo>
                  <a:lnTo>
                    <a:pt x="925" y="3066"/>
                  </a:lnTo>
                  <a:cubicBezTo>
                    <a:pt x="896" y="3027"/>
                    <a:pt x="905" y="2970"/>
                    <a:pt x="949" y="2941"/>
                  </a:cubicBezTo>
                  <a:lnTo>
                    <a:pt x="2229" y="2017"/>
                  </a:lnTo>
                  <a:cubicBezTo>
                    <a:pt x="2244" y="2005"/>
                    <a:pt x="2261" y="2000"/>
                    <a:pt x="2279" y="2000"/>
                  </a:cubicBezTo>
                  <a:close/>
                  <a:moveTo>
                    <a:pt x="2310" y="3258"/>
                  </a:moveTo>
                  <a:lnTo>
                    <a:pt x="2623" y="3706"/>
                  </a:lnTo>
                  <a:cubicBezTo>
                    <a:pt x="2565" y="3744"/>
                    <a:pt x="2503" y="3788"/>
                    <a:pt x="2445" y="3831"/>
                  </a:cubicBezTo>
                  <a:lnTo>
                    <a:pt x="2132" y="3388"/>
                  </a:lnTo>
                  <a:lnTo>
                    <a:pt x="2310" y="3258"/>
                  </a:lnTo>
                  <a:close/>
                  <a:moveTo>
                    <a:pt x="9687" y="3258"/>
                  </a:moveTo>
                  <a:lnTo>
                    <a:pt x="9860" y="3388"/>
                  </a:lnTo>
                  <a:lnTo>
                    <a:pt x="9547" y="3831"/>
                  </a:lnTo>
                  <a:cubicBezTo>
                    <a:pt x="9490" y="3788"/>
                    <a:pt x="9432" y="3744"/>
                    <a:pt x="9369" y="3706"/>
                  </a:cubicBezTo>
                  <a:lnTo>
                    <a:pt x="9687" y="3258"/>
                  </a:lnTo>
                  <a:close/>
                  <a:moveTo>
                    <a:pt x="4962" y="1"/>
                  </a:moveTo>
                  <a:cubicBezTo>
                    <a:pt x="4649" y="1"/>
                    <a:pt x="4394" y="256"/>
                    <a:pt x="4394" y="568"/>
                  </a:cubicBezTo>
                  <a:lnTo>
                    <a:pt x="4394" y="1540"/>
                  </a:lnTo>
                  <a:cubicBezTo>
                    <a:pt x="4394" y="1853"/>
                    <a:pt x="4649" y="2108"/>
                    <a:pt x="4962" y="2108"/>
                  </a:cubicBezTo>
                  <a:lnTo>
                    <a:pt x="5149" y="2108"/>
                  </a:lnTo>
                  <a:lnTo>
                    <a:pt x="5149" y="2724"/>
                  </a:lnTo>
                  <a:cubicBezTo>
                    <a:pt x="4389" y="2830"/>
                    <a:pt x="3653" y="3090"/>
                    <a:pt x="2989" y="3475"/>
                  </a:cubicBezTo>
                  <a:lnTo>
                    <a:pt x="2657" y="3008"/>
                  </a:lnTo>
                  <a:lnTo>
                    <a:pt x="2845" y="2873"/>
                  </a:lnTo>
                  <a:cubicBezTo>
                    <a:pt x="3076" y="2710"/>
                    <a:pt x="3128" y="2387"/>
                    <a:pt x="2965" y="2152"/>
                  </a:cubicBezTo>
                  <a:lnTo>
                    <a:pt x="2700" y="1791"/>
                  </a:lnTo>
                  <a:cubicBezTo>
                    <a:pt x="2601" y="1650"/>
                    <a:pt x="2442" y="1575"/>
                    <a:pt x="2280" y="1575"/>
                  </a:cubicBezTo>
                  <a:cubicBezTo>
                    <a:pt x="2176" y="1575"/>
                    <a:pt x="2071" y="1606"/>
                    <a:pt x="1978" y="1670"/>
                  </a:cubicBezTo>
                  <a:lnTo>
                    <a:pt x="699" y="2594"/>
                  </a:lnTo>
                  <a:cubicBezTo>
                    <a:pt x="468" y="2758"/>
                    <a:pt x="415" y="3080"/>
                    <a:pt x="578" y="3316"/>
                  </a:cubicBezTo>
                  <a:lnTo>
                    <a:pt x="843" y="3677"/>
                  </a:lnTo>
                  <a:cubicBezTo>
                    <a:pt x="942" y="3817"/>
                    <a:pt x="1101" y="3892"/>
                    <a:pt x="1263" y="3892"/>
                  </a:cubicBezTo>
                  <a:cubicBezTo>
                    <a:pt x="1367" y="3892"/>
                    <a:pt x="1472" y="3861"/>
                    <a:pt x="1565" y="3797"/>
                  </a:cubicBezTo>
                  <a:lnTo>
                    <a:pt x="1786" y="3638"/>
                  </a:lnTo>
                  <a:lnTo>
                    <a:pt x="2113" y="4100"/>
                  </a:lnTo>
                  <a:cubicBezTo>
                    <a:pt x="775" y="5236"/>
                    <a:pt x="6" y="6901"/>
                    <a:pt x="6" y="8657"/>
                  </a:cubicBezTo>
                  <a:cubicBezTo>
                    <a:pt x="1" y="11866"/>
                    <a:pt x="2522" y="14508"/>
                    <a:pt x="5727" y="14652"/>
                  </a:cubicBezTo>
                  <a:cubicBezTo>
                    <a:pt x="5819" y="14657"/>
                    <a:pt x="5910" y="14659"/>
                    <a:pt x="6001" y="14659"/>
                  </a:cubicBezTo>
                  <a:cubicBezTo>
                    <a:pt x="9087" y="14659"/>
                    <a:pt x="11692" y="12304"/>
                    <a:pt x="11972" y="9201"/>
                  </a:cubicBezTo>
                  <a:cubicBezTo>
                    <a:pt x="11988" y="9044"/>
                    <a:pt x="11871" y="8960"/>
                    <a:pt x="11755" y="8960"/>
                  </a:cubicBezTo>
                  <a:cubicBezTo>
                    <a:pt x="11654" y="8960"/>
                    <a:pt x="11553" y="9025"/>
                    <a:pt x="11544" y="9162"/>
                  </a:cubicBezTo>
                  <a:cubicBezTo>
                    <a:pt x="11342" y="11356"/>
                    <a:pt x="9865" y="13228"/>
                    <a:pt x="7777" y="13935"/>
                  </a:cubicBezTo>
                  <a:cubicBezTo>
                    <a:pt x="7195" y="14131"/>
                    <a:pt x="6597" y="14226"/>
                    <a:pt x="6003" y="14226"/>
                  </a:cubicBezTo>
                  <a:cubicBezTo>
                    <a:pt x="4466" y="14226"/>
                    <a:pt x="2965" y="13589"/>
                    <a:pt x="1892" y="12415"/>
                  </a:cubicBezTo>
                  <a:cubicBezTo>
                    <a:pt x="405" y="10784"/>
                    <a:pt x="15" y="8431"/>
                    <a:pt x="905" y="6415"/>
                  </a:cubicBezTo>
                  <a:cubicBezTo>
                    <a:pt x="1796" y="4399"/>
                    <a:pt x="3792" y="3095"/>
                    <a:pt x="6001" y="3095"/>
                  </a:cubicBezTo>
                  <a:cubicBezTo>
                    <a:pt x="8874" y="3095"/>
                    <a:pt x="11308" y="5332"/>
                    <a:pt x="11544" y="8195"/>
                  </a:cubicBezTo>
                  <a:cubicBezTo>
                    <a:pt x="11551" y="8335"/>
                    <a:pt x="11654" y="8401"/>
                    <a:pt x="11758" y="8401"/>
                  </a:cubicBezTo>
                  <a:cubicBezTo>
                    <a:pt x="11875" y="8401"/>
                    <a:pt x="11993" y="8317"/>
                    <a:pt x="11972" y="8161"/>
                  </a:cubicBezTo>
                  <a:cubicBezTo>
                    <a:pt x="11842" y="6583"/>
                    <a:pt x="11092" y="5120"/>
                    <a:pt x="9889" y="4100"/>
                  </a:cubicBezTo>
                  <a:lnTo>
                    <a:pt x="10211" y="3638"/>
                  </a:lnTo>
                  <a:lnTo>
                    <a:pt x="10437" y="3797"/>
                  </a:lnTo>
                  <a:cubicBezTo>
                    <a:pt x="10528" y="3863"/>
                    <a:pt x="10632" y="3894"/>
                    <a:pt x="10735" y="3894"/>
                  </a:cubicBezTo>
                  <a:cubicBezTo>
                    <a:pt x="10897" y="3894"/>
                    <a:pt x="11057" y="3818"/>
                    <a:pt x="11159" y="3677"/>
                  </a:cubicBezTo>
                  <a:lnTo>
                    <a:pt x="11419" y="3316"/>
                  </a:lnTo>
                  <a:cubicBezTo>
                    <a:pt x="11583" y="3085"/>
                    <a:pt x="11530" y="2763"/>
                    <a:pt x="11299" y="2594"/>
                  </a:cubicBezTo>
                  <a:lnTo>
                    <a:pt x="10024" y="1670"/>
                  </a:lnTo>
                  <a:cubicBezTo>
                    <a:pt x="9933" y="1606"/>
                    <a:pt x="9829" y="1575"/>
                    <a:pt x="9725" y="1575"/>
                  </a:cubicBezTo>
                  <a:cubicBezTo>
                    <a:pt x="9564" y="1575"/>
                    <a:pt x="9404" y="1650"/>
                    <a:pt x="9302" y="1791"/>
                  </a:cubicBezTo>
                  <a:lnTo>
                    <a:pt x="9042" y="2152"/>
                  </a:lnTo>
                  <a:cubicBezTo>
                    <a:pt x="8874" y="2383"/>
                    <a:pt x="8931" y="2705"/>
                    <a:pt x="9162" y="2873"/>
                  </a:cubicBezTo>
                  <a:lnTo>
                    <a:pt x="9345" y="3008"/>
                  </a:lnTo>
                  <a:lnTo>
                    <a:pt x="9018" y="3475"/>
                  </a:lnTo>
                  <a:cubicBezTo>
                    <a:pt x="8349" y="3085"/>
                    <a:pt x="7618" y="2830"/>
                    <a:pt x="6858" y="2724"/>
                  </a:cubicBezTo>
                  <a:lnTo>
                    <a:pt x="6858" y="2108"/>
                  </a:lnTo>
                  <a:lnTo>
                    <a:pt x="7040" y="2108"/>
                  </a:lnTo>
                  <a:cubicBezTo>
                    <a:pt x="7353" y="2108"/>
                    <a:pt x="7603" y="1853"/>
                    <a:pt x="7608" y="1540"/>
                  </a:cubicBezTo>
                  <a:lnTo>
                    <a:pt x="7608" y="568"/>
                  </a:lnTo>
                  <a:cubicBezTo>
                    <a:pt x="7608" y="256"/>
                    <a:pt x="7353" y="1"/>
                    <a:pt x="7040" y="1"/>
                  </a:cubicBezTo>
                  <a:lnTo>
                    <a:pt x="6501" y="1"/>
                  </a:lnTo>
                  <a:cubicBezTo>
                    <a:pt x="6213" y="1"/>
                    <a:pt x="6213" y="429"/>
                    <a:pt x="6501" y="429"/>
                  </a:cubicBezTo>
                  <a:lnTo>
                    <a:pt x="7040" y="429"/>
                  </a:lnTo>
                  <a:cubicBezTo>
                    <a:pt x="7113" y="434"/>
                    <a:pt x="7175" y="492"/>
                    <a:pt x="7175" y="568"/>
                  </a:cubicBezTo>
                  <a:lnTo>
                    <a:pt x="7175" y="1540"/>
                  </a:lnTo>
                  <a:cubicBezTo>
                    <a:pt x="7175" y="1617"/>
                    <a:pt x="7113" y="1680"/>
                    <a:pt x="7040" y="1680"/>
                  </a:cubicBezTo>
                  <a:lnTo>
                    <a:pt x="4962" y="1680"/>
                  </a:lnTo>
                  <a:cubicBezTo>
                    <a:pt x="4885" y="1680"/>
                    <a:pt x="4822" y="1617"/>
                    <a:pt x="4822" y="1540"/>
                  </a:cubicBezTo>
                  <a:lnTo>
                    <a:pt x="4822" y="568"/>
                  </a:lnTo>
                  <a:cubicBezTo>
                    <a:pt x="4822" y="492"/>
                    <a:pt x="4885" y="434"/>
                    <a:pt x="4962" y="429"/>
                  </a:cubicBezTo>
                  <a:lnTo>
                    <a:pt x="5501" y="429"/>
                  </a:lnTo>
                  <a:cubicBezTo>
                    <a:pt x="5785" y="429"/>
                    <a:pt x="57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2740;p86">
            <a:extLst>
              <a:ext uri="{FF2B5EF4-FFF2-40B4-BE49-F238E27FC236}">
                <a16:creationId xmlns:a16="http://schemas.microsoft.com/office/drawing/2014/main" id="{CE5849EE-F52E-E7F8-AFC7-0C7E40844D74}"/>
              </a:ext>
            </a:extLst>
          </p:cNvPr>
          <p:cNvGrpSpPr>
            <a:grpSpLocks noChangeAspect="1"/>
          </p:cNvGrpSpPr>
          <p:nvPr/>
        </p:nvGrpSpPr>
        <p:grpSpPr>
          <a:xfrm>
            <a:off x="2989303" y="2345028"/>
            <a:ext cx="542464" cy="691407"/>
            <a:chOff x="1323907" y="3359888"/>
            <a:chExt cx="281854" cy="359243"/>
          </a:xfrm>
        </p:grpSpPr>
        <p:sp>
          <p:nvSpPr>
            <p:cNvPr id="43" name="Google Shape;12741;p86">
              <a:extLst>
                <a:ext uri="{FF2B5EF4-FFF2-40B4-BE49-F238E27FC236}">
                  <a16:creationId xmlns:a16="http://schemas.microsoft.com/office/drawing/2014/main" id="{915C2BA2-A539-7788-6CFE-1A3851D326E1}"/>
                </a:ext>
              </a:extLst>
            </p:cNvPr>
            <p:cNvSpPr/>
            <p:nvPr/>
          </p:nvSpPr>
          <p:spPr>
            <a:xfrm>
              <a:off x="1352940" y="3424919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8" y="1"/>
                  </a:moveTo>
                  <a:cubicBezTo>
                    <a:pt x="203" y="1"/>
                    <a:pt x="1" y="178"/>
                    <a:pt x="1" y="404"/>
                  </a:cubicBezTo>
                  <a:lnTo>
                    <a:pt x="1" y="10637"/>
                  </a:lnTo>
                  <a:cubicBezTo>
                    <a:pt x="1" y="10858"/>
                    <a:pt x="203" y="11035"/>
                    <a:pt x="448" y="11035"/>
                  </a:cubicBezTo>
                  <a:lnTo>
                    <a:pt x="8989" y="11035"/>
                  </a:lnTo>
                  <a:cubicBezTo>
                    <a:pt x="9234" y="11035"/>
                    <a:pt x="9436" y="10858"/>
                    <a:pt x="9436" y="10637"/>
                  </a:cubicBezTo>
                  <a:lnTo>
                    <a:pt x="9436" y="404"/>
                  </a:lnTo>
                  <a:cubicBezTo>
                    <a:pt x="9436" y="178"/>
                    <a:pt x="9234" y="1"/>
                    <a:pt x="8989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742;p86">
              <a:extLst>
                <a:ext uri="{FF2B5EF4-FFF2-40B4-BE49-F238E27FC236}">
                  <a16:creationId xmlns:a16="http://schemas.microsoft.com/office/drawing/2014/main" id="{DC521B56-C16F-E392-FDCF-9AE5C0145923}"/>
                </a:ext>
              </a:extLst>
            </p:cNvPr>
            <p:cNvSpPr/>
            <p:nvPr/>
          </p:nvSpPr>
          <p:spPr>
            <a:xfrm>
              <a:off x="1329693" y="3395100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7" y="1"/>
                  </a:moveTo>
                  <a:cubicBezTo>
                    <a:pt x="197" y="1"/>
                    <a:pt x="0" y="179"/>
                    <a:pt x="0" y="405"/>
                  </a:cubicBezTo>
                  <a:lnTo>
                    <a:pt x="0" y="10637"/>
                  </a:lnTo>
                  <a:cubicBezTo>
                    <a:pt x="0" y="10858"/>
                    <a:pt x="202" y="11036"/>
                    <a:pt x="447" y="11036"/>
                  </a:cubicBezTo>
                  <a:lnTo>
                    <a:pt x="8988" y="11036"/>
                  </a:lnTo>
                  <a:cubicBezTo>
                    <a:pt x="9233" y="11036"/>
                    <a:pt x="9435" y="10858"/>
                    <a:pt x="9435" y="10637"/>
                  </a:cubicBezTo>
                  <a:lnTo>
                    <a:pt x="9435" y="405"/>
                  </a:lnTo>
                  <a:cubicBezTo>
                    <a:pt x="9435" y="179"/>
                    <a:pt x="9233" y="1"/>
                    <a:pt x="898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743;p86">
              <a:extLst>
                <a:ext uri="{FF2B5EF4-FFF2-40B4-BE49-F238E27FC236}">
                  <a16:creationId xmlns:a16="http://schemas.microsoft.com/office/drawing/2014/main" id="{F176CB5B-0163-1784-D6F1-A5DFB18A28DD}"/>
                </a:ext>
              </a:extLst>
            </p:cNvPr>
            <p:cNvSpPr/>
            <p:nvPr/>
          </p:nvSpPr>
          <p:spPr>
            <a:xfrm>
              <a:off x="1553296" y="3395100"/>
              <a:ext cx="23431" cy="288922"/>
            </a:xfrm>
            <a:custGeom>
              <a:avLst/>
              <a:gdLst/>
              <a:ahLst/>
              <a:cxnLst/>
              <a:rect l="l" t="t" r="r" b="b"/>
              <a:pathLst>
                <a:path w="895" h="11036" extrusionOk="0">
                  <a:moveTo>
                    <a:pt x="1" y="1"/>
                  </a:moveTo>
                  <a:lnTo>
                    <a:pt x="1" y="11036"/>
                  </a:lnTo>
                  <a:lnTo>
                    <a:pt x="447" y="11036"/>
                  </a:lnTo>
                  <a:cubicBezTo>
                    <a:pt x="692" y="11036"/>
                    <a:pt x="894" y="10858"/>
                    <a:pt x="894" y="10637"/>
                  </a:cubicBezTo>
                  <a:lnTo>
                    <a:pt x="894" y="405"/>
                  </a:lnTo>
                  <a:cubicBezTo>
                    <a:pt x="894" y="179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744;p86">
              <a:extLst>
                <a:ext uri="{FF2B5EF4-FFF2-40B4-BE49-F238E27FC236}">
                  <a16:creationId xmlns:a16="http://schemas.microsoft.com/office/drawing/2014/main" id="{0DDAC620-1EA2-111E-8AA6-AC34F2CCC758}"/>
                </a:ext>
              </a:extLst>
            </p:cNvPr>
            <p:cNvSpPr/>
            <p:nvPr/>
          </p:nvSpPr>
          <p:spPr>
            <a:xfrm>
              <a:off x="1368910" y="3473954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745;p86">
              <a:extLst>
                <a:ext uri="{FF2B5EF4-FFF2-40B4-BE49-F238E27FC236}">
                  <a16:creationId xmlns:a16="http://schemas.microsoft.com/office/drawing/2014/main" id="{884E58DD-72C4-DB02-B09B-D9233D14EDC2}"/>
                </a:ext>
              </a:extLst>
            </p:cNvPr>
            <p:cNvSpPr/>
            <p:nvPr/>
          </p:nvSpPr>
          <p:spPr>
            <a:xfrm>
              <a:off x="1368910" y="3541996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07"/>
                  </a:cubicBezTo>
                  <a:lnTo>
                    <a:pt x="1" y="1500"/>
                  </a:lnTo>
                  <a:cubicBezTo>
                    <a:pt x="1" y="1562"/>
                    <a:pt x="54" y="1610"/>
                    <a:pt x="121" y="1610"/>
                  </a:cubicBezTo>
                  <a:lnTo>
                    <a:pt x="1663" y="1610"/>
                  </a:lnTo>
                  <a:cubicBezTo>
                    <a:pt x="1726" y="1610"/>
                    <a:pt x="1778" y="1562"/>
                    <a:pt x="1783" y="1500"/>
                  </a:cubicBezTo>
                  <a:lnTo>
                    <a:pt x="1783" y="107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7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746;p86">
              <a:extLst>
                <a:ext uri="{FF2B5EF4-FFF2-40B4-BE49-F238E27FC236}">
                  <a16:creationId xmlns:a16="http://schemas.microsoft.com/office/drawing/2014/main" id="{18F9E6EF-A38C-6984-5550-CF0F4E29CD8A}"/>
                </a:ext>
              </a:extLst>
            </p:cNvPr>
            <p:cNvSpPr/>
            <p:nvPr/>
          </p:nvSpPr>
          <p:spPr>
            <a:xfrm>
              <a:off x="1368910" y="3610038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747;p86">
              <a:extLst>
                <a:ext uri="{FF2B5EF4-FFF2-40B4-BE49-F238E27FC236}">
                  <a16:creationId xmlns:a16="http://schemas.microsoft.com/office/drawing/2014/main" id="{BE0EA115-63A0-3243-618E-683CA61E6697}"/>
                </a:ext>
              </a:extLst>
            </p:cNvPr>
            <p:cNvSpPr/>
            <p:nvPr/>
          </p:nvSpPr>
          <p:spPr>
            <a:xfrm>
              <a:off x="1357731" y="3386435"/>
              <a:ext cx="77755" cy="36390"/>
            </a:xfrm>
            <a:custGeom>
              <a:avLst/>
              <a:gdLst/>
              <a:ahLst/>
              <a:cxnLst/>
              <a:rect l="l" t="t" r="r" b="b"/>
              <a:pathLst>
                <a:path w="2970" h="1390" extrusionOk="0">
                  <a:moveTo>
                    <a:pt x="442" y="1"/>
                  </a:moveTo>
                  <a:cubicBezTo>
                    <a:pt x="197" y="1"/>
                    <a:pt x="0" y="178"/>
                    <a:pt x="0" y="394"/>
                  </a:cubicBezTo>
                  <a:lnTo>
                    <a:pt x="0" y="1211"/>
                  </a:lnTo>
                  <a:cubicBezTo>
                    <a:pt x="10" y="1314"/>
                    <a:pt x="91" y="1389"/>
                    <a:pt x="193" y="1389"/>
                  </a:cubicBezTo>
                  <a:cubicBezTo>
                    <a:pt x="196" y="1389"/>
                    <a:pt x="199" y="1389"/>
                    <a:pt x="202" y="1389"/>
                  </a:cubicBezTo>
                  <a:lnTo>
                    <a:pt x="2767" y="1389"/>
                  </a:lnTo>
                  <a:cubicBezTo>
                    <a:pt x="2770" y="1389"/>
                    <a:pt x="2773" y="1389"/>
                    <a:pt x="2776" y="1389"/>
                  </a:cubicBezTo>
                  <a:cubicBezTo>
                    <a:pt x="2878" y="1389"/>
                    <a:pt x="2965" y="1309"/>
                    <a:pt x="2969" y="1206"/>
                  </a:cubicBezTo>
                  <a:lnTo>
                    <a:pt x="2969" y="394"/>
                  </a:lnTo>
                  <a:cubicBezTo>
                    <a:pt x="2969" y="178"/>
                    <a:pt x="2767" y="1"/>
                    <a:pt x="252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748;p86">
              <a:extLst>
                <a:ext uri="{FF2B5EF4-FFF2-40B4-BE49-F238E27FC236}">
                  <a16:creationId xmlns:a16="http://schemas.microsoft.com/office/drawing/2014/main" id="{31A5D2A5-8832-45F0-445B-AC7D7AE5E463}"/>
                </a:ext>
              </a:extLst>
            </p:cNvPr>
            <p:cNvSpPr/>
            <p:nvPr/>
          </p:nvSpPr>
          <p:spPr>
            <a:xfrm>
              <a:off x="1400614" y="3386304"/>
              <a:ext cx="34872" cy="36390"/>
            </a:xfrm>
            <a:custGeom>
              <a:avLst/>
              <a:gdLst/>
              <a:ahLst/>
              <a:cxnLst/>
              <a:rect l="l" t="t" r="r" b="b"/>
              <a:pathLst>
                <a:path w="1332" h="1390" extrusionOk="0">
                  <a:moveTo>
                    <a:pt x="236" y="1389"/>
                  </a:moveTo>
                  <a:cubicBezTo>
                    <a:pt x="239" y="1389"/>
                    <a:pt x="242" y="1389"/>
                    <a:pt x="245" y="1389"/>
                  </a:cubicBezTo>
                  <a:cubicBezTo>
                    <a:pt x="248" y="1389"/>
                    <a:pt x="251" y="1389"/>
                    <a:pt x="254" y="1389"/>
                  </a:cubicBezTo>
                  <a:close/>
                  <a:moveTo>
                    <a:pt x="1" y="1"/>
                  </a:moveTo>
                  <a:cubicBezTo>
                    <a:pt x="241" y="1"/>
                    <a:pt x="443" y="183"/>
                    <a:pt x="443" y="399"/>
                  </a:cubicBezTo>
                  <a:lnTo>
                    <a:pt x="443" y="1211"/>
                  </a:lnTo>
                  <a:cubicBezTo>
                    <a:pt x="433" y="1307"/>
                    <a:pt x="352" y="1385"/>
                    <a:pt x="254" y="1389"/>
                  </a:cubicBezTo>
                  <a:lnTo>
                    <a:pt x="1129" y="1389"/>
                  </a:lnTo>
                  <a:cubicBezTo>
                    <a:pt x="1132" y="1389"/>
                    <a:pt x="1135" y="1389"/>
                    <a:pt x="1138" y="1389"/>
                  </a:cubicBezTo>
                  <a:cubicBezTo>
                    <a:pt x="1240" y="1389"/>
                    <a:pt x="1322" y="1309"/>
                    <a:pt x="1331" y="1211"/>
                  </a:cubicBezTo>
                  <a:lnTo>
                    <a:pt x="1331" y="395"/>
                  </a:lnTo>
                  <a:cubicBezTo>
                    <a:pt x="1331" y="178"/>
                    <a:pt x="1134" y="1"/>
                    <a:pt x="889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749;p86">
              <a:extLst>
                <a:ext uri="{FF2B5EF4-FFF2-40B4-BE49-F238E27FC236}">
                  <a16:creationId xmlns:a16="http://schemas.microsoft.com/office/drawing/2014/main" id="{B33DD351-BA31-CFCC-3872-339E5C550F12}"/>
                </a:ext>
              </a:extLst>
            </p:cNvPr>
            <p:cNvSpPr/>
            <p:nvPr/>
          </p:nvSpPr>
          <p:spPr>
            <a:xfrm>
              <a:off x="1323907" y="3389917"/>
              <a:ext cx="281854" cy="329214"/>
            </a:xfrm>
            <a:custGeom>
              <a:avLst/>
              <a:gdLst/>
              <a:ahLst/>
              <a:cxnLst/>
              <a:rect l="l" t="t" r="r" b="b"/>
              <a:pathLst>
                <a:path w="10766" h="12575" extrusionOk="0">
                  <a:moveTo>
                    <a:pt x="8199" y="1"/>
                  </a:moveTo>
                  <a:cubicBezTo>
                    <a:pt x="7939" y="1"/>
                    <a:pt x="7940" y="406"/>
                    <a:pt x="8203" y="406"/>
                  </a:cubicBezTo>
                  <a:cubicBezTo>
                    <a:pt x="8210" y="406"/>
                    <a:pt x="8217" y="406"/>
                    <a:pt x="8225" y="406"/>
                  </a:cubicBezTo>
                  <a:lnTo>
                    <a:pt x="9209" y="406"/>
                  </a:lnTo>
                  <a:cubicBezTo>
                    <a:pt x="9215" y="405"/>
                    <a:pt x="9221" y="405"/>
                    <a:pt x="9226" y="405"/>
                  </a:cubicBezTo>
                  <a:cubicBezTo>
                    <a:pt x="9334" y="405"/>
                    <a:pt x="9426" y="493"/>
                    <a:pt x="9430" y="603"/>
                  </a:cubicBezTo>
                  <a:lnTo>
                    <a:pt x="9430" y="10840"/>
                  </a:lnTo>
                  <a:cubicBezTo>
                    <a:pt x="9426" y="10950"/>
                    <a:pt x="9334" y="11038"/>
                    <a:pt x="9226" y="11038"/>
                  </a:cubicBezTo>
                  <a:cubicBezTo>
                    <a:pt x="9221" y="11038"/>
                    <a:pt x="9215" y="11037"/>
                    <a:pt x="9209" y="11037"/>
                  </a:cubicBezTo>
                  <a:lnTo>
                    <a:pt x="668" y="11037"/>
                  </a:lnTo>
                  <a:cubicBezTo>
                    <a:pt x="662" y="11037"/>
                    <a:pt x="656" y="11038"/>
                    <a:pt x="651" y="11038"/>
                  </a:cubicBezTo>
                  <a:cubicBezTo>
                    <a:pt x="539" y="11038"/>
                    <a:pt x="451" y="10950"/>
                    <a:pt x="442" y="10840"/>
                  </a:cubicBezTo>
                  <a:lnTo>
                    <a:pt x="442" y="10018"/>
                  </a:lnTo>
                  <a:cubicBezTo>
                    <a:pt x="430" y="9884"/>
                    <a:pt x="326" y="9817"/>
                    <a:pt x="221" y="9817"/>
                  </a:cubicBezTo>
                  <a:cubicBezTo>
                    <a:pt x="117" y="9817"/>
                    <a:pt x="12" y="9884"/>
                    <a:pt x="0" y="10018"/>
                  </a:cubicBezTo>
                  <a:lnTo>
                    <a:pt x="0" y="10835"/>
                  </a:lnTo>
                  <a:cubicBezTo>
                    <a:pt x="0" y="11167"/>
                    <a:pt x="298" y="11436"/>
                    <a:pt x="668" y="11436"/>
                  </a:cubicBezTo>
                  <a:lnTo>
                    <a:pt x="889" y="11436"/>
                  </a:lnTo>
                  <a:lnTo>
                    <a:pt x="889" y="11974"/>
                  </a:lnTo>
                  <a:cubicBezTo>
                    <a:pt x="889" y="12305"/>
                    <a:pt x="1191" y="12574"/>
                    <a:pt x="1557" y="12574"/>
                  </a:cubicBezTo>
                  <a:lnTo>
                    <a:pt x="10098" y="12574"/>
                  </a:lnTo>
                  <a:cubicBezTo>
                    <a:pt x="10468" y="12574"/>
                    <a:pt x="10766" y="12300"/>
                    <a:pt x="10766" y="11974"/>
                  </a:cubicBezTo>
                  <a:lnTo>
                    <a:pt x="10766" y="11714"/>
                  </a:lnTo>
                  <a:cubicBezTo>
                    <a:pt x="10754" y="11580"/>
                    <a:pt x="10649" y="11512"/>
                    <a:pt x="10545" y="11512"/>
                  </a:cubicBezTo>
                  <a:cubicBezTo>
                    <a:pt x="10440" y="11512"/>
                    <a:pt x="10336" y="11580"/>
                    <a:pt x="10324" y="11714"/>
                  </a:cubicBezTo>
                  <a:lnTo>
                    <a:pt x="10324" y="11974"/>
                  </a:lnTo>
                  <a:cubicBezTo>
                    <a:pt x="10315" y="12086"/>
                    <a:pt x="10223" y="12176"/>
                    <a:pt x="10107" y="12176"/>
                  </a:cubicBezTo>
                  <a:cubicBezTo>
                    <a:pt x="10104" y="12176"/>
                    <a:pt x="10101" y="12176"/>
                    <a:pt x="10098" y="12175"/>
                  </a:cubicBezTo>
                  <a:lnTo>
                    <a:pt x="1557" y="12175"/>
                  </a:lnTo>
                  <a:cubicBezTo>
                    <a:pt x="1554" y="12176"/>
                    <a:pt x="1551" y="12176"/>
                    <a:pt x="1548" y="12176"/>
                  </a:cubicBezTo>
                  <a:cubicBezTo>
                    <a:pt x="1436" y="12176"/>
                    <a:pt x="1340" y="12086"/>
                    <a:pt x="1336" y="11974"/>
                  </a:cubicBezTo>
                  <a:lnTo>
                    <a:pt x="1336" y="11436"/>
                  </a:lnTo>
                  <a:lnTo>
                    <a:pt x="9209" y="11436"/>
                  </a:lnTo>
                  <a:cubicBezTo>
                    <a:pt x="9579" y="11436"/>
                    <a:pt x="9877" y="11167"/>
                    <a:pt x="9877" y="10835"/>
                  </a:cubicBezTo>
                  <a:lnTo>
                    <a:pt x="9877" y="1539"/>
                  </a:lnTo>
                  <a:lnTo>
                    <a:pt x="10098" y="1539"/>
                  </a:lnTo>
                  <a:cubicBezTo>
                    <a:pt x="10101" y="1539"/>
                    <a:pt x="10105" y="1539"/>
                    <a:pt x="10108" y="1539"/>
                  </a:cubicBezTo>
                  <a:cubicBezTo>
                    <a:pt x="10223" y="1539"/>
                    <a:pt x="10315" y="1624"/>
                    <a:pt x="10324" y="1741"/>
                  </a:cubicBezTo>
                  <a:lnTo>
                    <a:pt x="10324" y="10854"/>
                  </a:lnTo>
                  <a:cubicBezTo>
                    <a:pt x="10329" y="10967"/>
                    <a:pt x="10424" y="11051"/>
                    <a:pt x="10536" y="11051"/>
                  </a:cubicBezTo>
                  <a:cubicBezTo>
                    <a:pt x="10539" y="11051"/>
                    <a:pt x="10542" y="11051"/>
                    <a:pt x="10545" y="11051"/>
                  </a:cubicBezTo>
                  <a:cubicBezTo>
                    <a:pt x="10548" y="11051"/>
                    <a:pt x="10551" y="11051"/>
                    <a:pt x="10554" y="11051"/>
                  </a:cubicBezTo>
                  <a:cubicBezTo>
                    <a:pt x="10666" y="11051"/>
                    <a:pt x="10761" y="10966"/>
                    <a:pt x="10766" y="10850"/>
                  </a:cubicBezTo>
                  <a:lnTo>
                    <a:pt x="10766" y="1736"/>
                  </a:lnTo>
                  <a:cubicBezTo>
                    <a:pt x="10766" y="1405"/>
                    <a:pt x="10468" y="1136"/>
                    <a:pt x="10098" y="1136"/>
                  </a:cubicBezTo>
                  <a:lnTo>
                    <a:pt x="9877" y="1136"/>
                  </a:lnTo>
                  <a:lnTo>
                    <a:pt x="9877" y="603"/>
                  </a:lnTo>
                  <a:cubicBezTo>
                    <a:pt x="9877" y="271"/>
                    <a:pt x="9575" y="2"/>
                    <a:pt x="9209" y="2"/>
                  </a:cubicBezTo>
                  <a:lnTo>
                    <a:pt x="8225" y="2"/>
                  </a:lnTo>
                  <a:cubicBezTo>
                    <a:pt x="8216" y="1"/>
                    <a:pt x="8207" y="1"/>
                    <a:pt x="81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750;p86">
              <a:extLst>
                <a:ext uri="{FF2B5EF4-FFF2-40B4-BE49-F238E27FC236}">
                  <a16:creationId xmlns:a16="http://schemas.microsoft.com/office/drawing/2014/main" id="{0394489F-7298-9FD6-5A4E-1E59A745B0BC}"/>
                </a:ext>
              </a:extLst>
            </p:cNvPr>
            <p:cNvSpPr/>
            <p:nvPr/>
          </p:nvSpPr>
          <p:spPr>
            <a:xfrm>
              <a:off x="1323907" y="3359888"/>
              <a:ext cx="196219" cy="274471"/>
            </a:xfrm>
            <a:custGeom>
              <a:avLst/>
              <a:gdLst/>
              <a:ahLst/>
              <a:cxnLst/>
              <a:rect l="l" t="t" r="r" b="b"/>
              <a:pathLst>
                <a:path w="7495" h="10484" extrusionOk="0">
                  <a:moveTo>
                    <a:pt x="3069" y="409"/>
                  </a:moveTo>
                  <a:cubicBezTo>
                    <a:pt x="3142" y="409"/>
                    <a:pt x="3205" y="470"/>
                    <a:pt x="3209" y="544"/>
                  </a:cubicBezTo>
                  <a:lnTo>
                    <a:pt x="3209" y="813"/>
                  </a:lnTo>
                  <a:lnTo>
                    <a:pt x="2344" y="813"/>
                  </a:lnTo>
                  <a:lnTo>
                    <a:pt x="2344" y="544"/>
                  </a:lnTo>
                  <a:lnTo>
                    <a:pt x="2349" y="544"/>
                  </a:lnTo>
                  <a:cubicBezTo>
                    <a:pt x="2354" y="470"/>
                    <a:pt x="2417" y="409"/>
                    <a:pt x="2490" y="409"/>
                  </a:cubicBezTo>
                  <a:cubicBezTo>
                    <a:pt x="2493" y="409"/>
                    <a:pt x="2495" y="409"/>
                    <a:pt x="2498" y="409"/>
                  </a:cubicBezTo>
                  <a:lnTo>
                    <a:pt x="3060" y="409"/>
                  </a:lnTo>
                  <a:cubicBezTo>
                    <a:pt x="3063" y="409"/>
                    <a:pt x="3066" y="409"/>
                    <a:pt x="3069" y="409"/>
                  </a:cubicBezTo>
                  <a:close/>
                  <a:moveTo>
                    <a:pt x="3833" y="1211"/>
                  </a:moveTo>
                  <a:cubicBezTo>
                    <a:pt x="3940" y="1211"/>
                    <a:pt x="4031" y="1296"/>
                    <a:pt x="4040" y="1408"/>
                  </a:cubicBezTo>
                  <a:lnTo>
                    <a:pt x="4040" y="2201"/>
                  </a:lnTo>
                  <a:lnTo>
                    <a:pt x="1518" y="2201"/>
                  </a:lnTo>
                  <a:lnTo>
                    <a:pt x="1518" y="1408"/>
                  </a:lnTo>
                  <a:cubicBezTo>
                    <a:pt x="1523" y="1296"/>
                    <a:pt x="1614" y="1211"/>
                    <a:pt x="1725" y="1211"/>
                  </a:cubicBezTo>
                  <a:cubicBezTo>
                    <a:pt x="1728" y="1211"/>
                    <a:pt x="1731" y="1211"/>
                    <a:pt x="1734" y="1211"/>
                  </a:cubicBezTo>
                  <a:lnTo>
                    <a:pt x="3824" y="1211"/>
                  </a:lnTo>
                  <a:cubicBezTo>
                    <a:pt x="3827" y="1211"/>
                    <a:pt x="3830" y="1211"/>
                    <a:pt x="3833" y="1211"/>
                  </a:cubicBezTo>
                  <a:close/>
                  <a:moveTo>
                    <a:pt x="2498" y="1"/>
                  </a:moveTo>
                  <a:cubicBezTo>
                    <a:pt x="2167" y="1"/>
                    <a:pt x="1902" y="241"/>
                    <a:pt x="1902" y="539"/>
                  </a:cubicBezTo>
                  <a:lnTo>
                    <a:pt x="1902" y="808"/>
                  </a:lnTo>
                  <a:lnTo>
                    <a:pt x="1734" y="808"/>
                  </a:lnTo>
                  <a:cubicBezTo>
                    <a:pt x="1730" y="808"/>
                    <a:pt x="1725" y="808"/>
                    <a:pt x="1721" y="808"/>
                  </a:cubicBezTo>
                  <a:cubicBezTo>
                    <a:pt x="1481" y="808"/>
                    <a:pt x="1261" y="932"/>
                    <a:pt x="1139" y="1144"/>
                  </a:cubicBezTo>
                  <a:lnTo>
                    <a:pt x="668" y="1144"/>
                  </a:lnTo>
                  <a:cubicBezTo>
                    <a:pt x="298" y="1144"/>
                    <a:pt x="0" y="1413"/>
                    <a:pt x="0" y="1745"/>
                  </a:cubicBezTo>
                  <a:lnTo>
                    <a:pt x="0" y="10281"/>
                  </a:lnTo>
                  <a:cubicBezTo>
                    <a:pt x="5" y="10398"/>
                    <a:pt x="100" y="10483"/>
                    <a:pt x="212" y="10483"/>
                  </a:cubicBezTo>
                  <a:cubicBezTo>
                    <a:pt x="215" y="10483"/>
                    <a:pt x="218" y="10483"/>
                    <a:pt x="221" y="10483"/>
                  </a:cubicBezTo>
                  <a:lnTo>
                    <a:pt x="226" y="10483"/>
                  </a:lnTo>
                  <a:cubicBezTo>
                    <a:pt x="229" y="10483"/>
                    <a:pt x="232" y="10483"/>
                    <a:pt x="235" y="10483"/>
                  </a:cubicBezTo>
                  <a:cubicBezTo>
                    <a:pt x="346" y="10483"/>
                    <a:pt x="442" y="10398"/>
                    <a:pt x="447" y="10281"/>
                  </a:cubicBezTo>
                  <a:lnTo>
                    <a:pt x="447" y="1750"/>
                  </a:lnTo>
                  <a:cubicBezTo>
                    <a:pt x="451" y="1635"/>
                    <a:pt x="543" y="1547"/>
                    <a:pt x="651" y="1547"/>
                  </a:cubicBezTo>
                  <a:cubicBezTo>
                    <a:pt x="657" y="1547"/>
                    <a:pt x="662" y="1547"/>
                    <a:pt x="668" y="1548"/>
                  </a:cubicBezTo>
                  <a:lnTo>
                    <a:pt x="1071" y="1548"/>
                  </a:lnTo>
                  <a:lnTo>
                    <a:pt x="1071" y="2220"/>
                  </a:lnTo>
                  <a:cubicBezTo>
                    <a:pt x="1071" y="2432"/>
                    <a:pt x="1264" y="2600"/>
                    <a:pt x="1499" y="2600"/>
                  </a:cubicBezTo>
                  <a:lnTo>
                    <a:pt x="4059" y="2600"/>
                  </a:lnTo>
                  <a:cubicBezTo>
                    <a:pt x="4295" y="2600"/>
                    <a:pt x="4487" y="2432"/>
                    <a:pt x="4487" y="2220"/>
                  </a:cubicBezTo>
                  <a:lnTo>
                    <a:pt x="4487" y="1543"/>
                  </a:lnTo>
                  <a:lnTo>
                    <a:pt x="7273" y="1543"/>
                  </a:lnTo>
                  <a:cubicBezTo>
                    <a:pt x="7279" y="1543"/>
                    <a:pt x="7285" y="1544"/>
                    <a:pt x="7291" y="1544"/>
                  </a:cubicBezTo>
                  <a:cubicBezTo>
                    <a:pt x="7403" y="1544"/>
                    <a:pt x="7494" y="1455"/>
                    <a:pt x="7494" y="1341"/>
                  </a:cubicBezTo>
                  <a:cubicBezTo>
                    <a:pt x="7494" y="1234"/>
                    <a:pt x="7407" y="1143"/>
                    <a:pt x="7297" y="1143"/>
                  </a:cubicBezTo>
                  <a:cubicBezTo>
                    <a:pt x="7289" y="1143"/>
                    <a:pt x="7281" y="1143"/>
                    <a:pt x="7273" y="1144"/>
                  </a:cubicBezTo>
                  <a:lnTo>
                    <a:pt x="4415" y="1144"/>
                  </a:lnTo>
                  <a:cubicBezTo>
                    <a:pt x="4292" y="932"/>
                    <a:pt x="4073" y="808"/>
                    <a:pt x="3833" y="808"/>
                  </a:cubicBezTo>
                  <a:cubicBezTo>
                    <a:pt x="3828" y="808"/>
                    <a:pt x="3824" y="808"/>
                    <a:pt x="3819" y="808"/>
                  </a:cubicBezTo>
                  <a:lnTo>
                    <a:pt x="3651" y="808"/>
                  </a:lnTo>
                  <a:lnTo>
                    <a:pt x="3651" y="539"/>
                  </a:lnTo>
                  <a:cubicBezTo>
                    <a:pt x="3651" y="246"/>
                    <a:pt x="3387" y="1"/>
                    <a:pt x="30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751;p86">
              <a:extLst>
                <a:ext uri="{FF2B5EF4-FFF2-40B4-BE49-F238E27FC236}">
                  <a16:creationId xmlns:a16="http://schemas.microsoft.com/office/drawing/2014/main" id="{5F0DDA1C-10BA-B0BA-A1F9-62A0202598D5}"/>
                </a:ext>
              </a:extLst>
            </p:cNvPr>
            <p:cNvSpPr/>
            <p:nvPr/>
          </p:nvSpPr>
          <p:spPr>
            <a:xfrm>
              <a:off x="1436690" y="3477070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2"/>
                    <a:pt x="3866" y="2"/>
                  </a:cubicBezTo>
                  <a:cubicBezTo>
                    <a:pt x="3861" y="2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752;p86">
              <a:extLst>
                <a:ext uri="{FF2B5EF4-FFF2-40B4-BE49-F238E27FC236}">
                  <a16:creationId xmlns:a16="http://schemas.microsoft.com/office/drawing/2014/main" id="{637AFD02-50DD-DB95-741E-2084D68F9F39}"/>
                </a:ext>
              </a:extLst>
            </p:cNvPr>
            <p:cNvSpPr/>
            <p:nvPr/>
          </p:nvSpPr>
          <p:spPr>
            <a:xfrm>
              <a:off x="1436690" y="3499585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204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753;p86">
              <a:extLst>
                <a:ext uri="{FF2B5EF4-FFF2-40B4-BE49-F238E27FC236}">
                  <a16:creationId xmlns:a16="http://schemas.microsoft.com/office/drawing/2014/main" id="{BD52F06E-F761-780E-5739-B13B201D96ED}"/>
                </a:ext>
              </a:extLst>
            </p:cNvPr>
            <p:cNvSpPr/>
            <p:nvPr/>
          </p:nvSpPr>
          <p:spPr>
            <a:xfrm>
              <a:off x="1436690" y="3545112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1"/>
                    <a:pt x="3866" y="1"/>
                  </a:cubicBezTo>
                  <a:cubicBezTo>
                    <a:pt x="3861" y="1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754;p86">
              <a:extLst>
                <a:ext uri="{FF2B5EF4-FFF2-40B4-BE49-F238E27FC236}">
                  <a16:creationId xmlns:a16="http://schemas.microsoft.com/office/drawing/2014/main" id="{D667F207-86E9-AEC9-A814-ACDAD3D80865}"/>
                </a:ext>
              </a:extLst>
            </p:cNvPr>
            <p:cNvSpPr/>
            <p:nvPr/>
          </p:nvSpPr>
          <p:spPr>
            <a:xfrm>
              <a:off x="1436690" y="3567626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199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755;p86">
              <a:extLst>
                <a:ext uri="{FF2B5EF4-FFF2-40B4-BE49-F238E27FC236}">
                  <a16:creationId xmlns:a16="http://schemas.microsoft.com/office/drawing/2014/main" id="{8807B4ED-C184-D246-A8C2-C666833AD3B0}"/>
                </a:ext>
              </a:extLst>
            </p:cNvPr>
            <p:cNvSpPr/>
            <p:nvPr/>
          </p:nvSpPr>
          <p:spPr>
            <a:xfrm>
              <a:off x="1436664" y="3613153"/>
              <a:ext cx="106605" cy="10655"/>
            </a:xfrm>
            <a:custGeom>
              <a:avLst/>
              <a:gdLst/>
              <a:ahLst/>
              <a:cxnLst/>
              <a:rect l="l" t="t" r="r" b="b"/>
              <a:pathLst>
                <a:path w="4072" h="407" extrusionOk="0">
                  <a:moveTo>
                    <a:pt x="264" y="1"/>
                  </a:moveTo>
                  <a:cubicBezTo>
                    <a:pt x="0" y="1"/>
                    <a:pt x="2" y="407"/>
                    <a:pt x="268" y="407"/>
                  </a:cubicBezTo>
                  <a:cubicBezTo>
                    <a:pt x="275" y="407"/>
                    <a:pt x="283" y="406"/>
                    <a:pt x="291" y="406"/>
                  </a:cubicBezTo>
                  <a:lnTo>
                    <a:pt x="3850" y="406"/>
                  </a:lnTo>
                  <a:cubicBezTo>
                    <a:pt x="3856" y="406"/>
                    <a:pt x="3862" y="406"/>
                    <a:pt x="3867" y="406"/>
                  </a:cubicBezTo>
                  <a:cubicBezTo>
                    <a:pt x="3976" y="406"/>
                    <a:pt x="4071" y="318"/>
                    <a:pt x="4071" y="204"/>
                  </a:cubicBezTo>
                  <a:cubicBezTo>
                    <a:pt x="4071" y="90"/>
                    <a:pt x="3976" y="1"/>
                    <a:pt x="3867" y="1"/>
                  </a:cubicBezTo>
                  <a:cubicBezTo>
                    <a:pt x="3862" y="1"/>
                    <a:pt x="3856" y="2"/>
                    <a:pt x="3850" y="2"/>
                  </a:cubicBezTo>
                  <a:lnTo>
                    <a:pt x="291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756;p86">
              <a:extLst>
                <a:ext uri="{FF2B5EF4-FFF2-40B4-BE49-F238E27FC236}">
                  <a16:creationId xmlns:a16="http://schemas.microsoft.com/office/drawing/2014/main" id="{9DDA3F63-9B95-C2D6-90E7-8F4BFE262FCF}"/>
                </a:ext>
              </a:extLst>
            </p:cNvPr>
            <p:cNvSpPr/>
            <p:nvPr/>
          </p:nvSpPr>
          <p:spPr>
            <a:xfrm>
              <a:off x="1436690" y="3635668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5" y="401"/>
                    <a:pt x="3861" y="402"/>
                    <a:pt x="3866" y="402"/>
                  </a:cubicBezTo>
                  <a:cubicBezTo>
                    <a:pt x="3975" y="402"/>
                    <a:pt x="4070" y="313"/>
                    <a:pt x="4070" y="199"/>
                  </a:cubicBezTo>
                  <a:cubicBezTo>
                    <a:pt x="4070" y="91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757;p86">
              <a:extLst>
                <a:ext uri="{FF2B5EF4-FFF2-40B4-BE49-F238E27FC236}">
                  <a16:creationId xmlns:a16="http://schemas.microsoft.com/office/drawing/2014/main" id="{B7529C01-7BF9-0E79-1F2F-F3140C670A32}"/>
                </a:ext>
              </a:extLst>
            </p:cNvPr>
            <p:cNvSpPr/>
            <p:nvPr/>
          </p:nvSpPr>
          <p:spPr>
            <a:xfrm>
              <a:off x="1363124" y="3467671"/>
              <a:ext cx="72859" cy="53748"/>
            </a:xfrm>
            <a:custGeom>
              <a:avLst/>
              <a:gdLst/>
              <a:ahLst/>
              <a:cxnLst/>
              <a:rect l="l" t="t" r="r" b="b"/>
              <a:pathLst>
                <a:path w="2783" h="2053" extrusionOk="0">
                  <a:moveTo>
                    <a:pt x="1778" y="443"/>
                  </a:moveTo>
                  <a:lnTo>
                    <a:pt x="1778" y="520"/>
                  </a:lnTo>
                  <a:lnTo>
                    <a:pt x="1336" y="861"/>
                  </a:lnTo>
                  <a:lnTo>
                    <a:pt x="1125" y="654"/>
                  </a:lnTo>
                  <a:cubicBezTo>
                    <a:pt x="1080" y="612"/>
                    <a:pt x="1022" y="590"/>
                    <a:pt x="963" y="590"/>
                  </a:cubicBezTo>
                  <a:cubicBezTo>
                    <a:pt x="910" y="590"/>
                    <a:pt x="856" y="608"/>
                    <a:pt x="813" y="645"/>
                  </a:cubicBezTo>
                  <a:cubicBezTo>
                    <a:pt x="722" y="717"/>
                    <a:pt x="717" y="851"/>
                    <a:pt x="798" y="928"/>
                  </a:cubicBezTo>
                  <a:lnTo>
                    <a:pt x="1154" y="1274"/>
                  </a:lnTo>
                  <a:cubicBezTo>
                    <a:pt x="1197" y="1317"/>
                    <a:pt x="1260" y="1341"/>
                    <a:pt x="1317" y="1341"/>
                  </a:cubicBezTo>
                  <a:cubicBezTo>
                    <a:pt x="1370" y="1341"/>
                    <a:pt x="1423" y="1327"/>
                    <a:pt x="1461" y="1293"/>
                  </a:cubicBezTo>
                  <a:lnTo>
                    <a:pt x="1778" y="1053"/>
                  </a:lnTo>
                  <a:lnTo>
                    <a:pt x="1778" y="1649"/>
                  </a:lnTo>
                  <a:lnTo>
                    <a:pt x="443" y="1649"/>
                  </a:lnTo>
                  <a:lnTo>
                    <a:pt x="443" y="443"/>
                  </a:lnTo>
                  <a:close/>
                  <a:moveTo>
                    <a:pt x="2534" y="1"/>
                  </a:moveTo>
                  <a:cubicBezTo>
                    <a:pt x="2484" y="1"/>
                    <a:pt x="2434" y="17"/>
                    <a:pt x="2393" y="49"/>
                  </a:cubicBezTo>
                  <a:lnTo>
                    <a:pt x="2187" y="207"/>
                  </a:lnTo>
                  <a:cubicBezTo>
                    <a:pt x="2120" y="102"/>
                    <a:pt x="2009" y="39"/>
                    <a:pt x="1884" y="39"/>
                  </a:cubicBezTo>
                  <a:lnTo>
                    <a:pt x="342" y="39"/>
                  </a:lnTo>
                  <a:cubicBezTo>
                    <a:pt x="339" y="39"/>
                    <a:pt x="336" y="39"/>
                    <a:pt x="333" y="39"/>
                  </a:cubicBezTo>
                  <a:cubicBezTo>
                    <a:pt x="154" y="39"/>
                    <a:pt x="10" y="172"/>
                    <a:pt x="1" y="352"/>
                  </a:cubicBezTo>
                  <a:lnTo>
                    <a:pt x="1" y="1745"/>
                  </a:lnTo>
                  <a:cubicBezTo>
                    <a:pt x="10" y="1919"/>
                    <a:pt x="154" y="2052"/>
                    <a:pt x="333" y="2052"/>
                  </a:cubicBezTo>
                  <a:cubicBezTo>
                    <a:pt x="336" y="2052"/>
                    <a:pt x="339" y="2052"/>
                    <a:pt x="342" y="2052"/>
                  </a:cubicBezTo>
                  <a:lnTo>
                    <a:pt x="1884" y="2052"/>
                  </a:lnTo>
                  <a:cubicBezTo>
                    <a:pt x="1887" y="2052"/>
                    <a:pt x="1890" y="2052"/>
                    <a:pt x="1893" y="2052"/>
                  </a:cubicBezTo>
                  <a:cubicBezTo>
                    <a:pt x="2067" y="2052"/>
                    <a:pt x="2216" y="1919"/>
                    <a:pt x="2225" y="1745"/>
                  </a:cubicBezTo>
                  <a:lnTo>
                    <a:pt x="2225" y="707"/>
                  </a:lnTo>
                  <a:lnTo>
                    <a:pt x="2682" y="356"/>
                  </a:lnTo>
                  <a:cubicBezTo>
                    <a:pt x="2773" y="289"/>
                    <a:pt x="2782" y="155"/>
                    <a:pt x="2706" y="73"/>
                  </a:cubicBezTo>
                  <a:cubicBezTo>
                    <a:pt x="2658" y="25"/>
                    <a:pt x="2595" y="1"/>
                    <a:pt x="25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758;p86">
              <a:extLst>
                <a:ext uri="{FF2B5EF4-FFF2-40B4-BE49-F238E27FC236}">
                  <a16:creationId xmlns:a16="http://schemas.microsoft.com/office/drawing/2014/main" id="{4E4B2D54-CEC8-DF55-3156-20F1EF18A7D9}"/>
                </a:ext>
              </a:extLst>
            </p:cNvPr>
            <p:cNvSpPr/>
            <p:nvPr/>
          </p:nvSpPr>
          <p:spPr>
            <a:xfrm>
              <a:off x="1363124" y="3536184"/>
              <a:ext cx="72859" cy="53145"/>
            </a:xfrm>
            <a:custGeom>
              <a:avLst/>
              <a:gdLst/>
              <a:ahLst/>
              <a:cxnLst/>
              <a:rect l="l" t="t" r="r" b="b"/>
              <a:pathLst>
                <a:path w="2783" h="2030" extrusionOk="0">
                  <a:moveTo>
                    <a:pt x="1778" y="425"/>
                  </a:moveTo>
                  <a:lnTo>
                    <a:pt x="1778" y="521"/>
                  </a:lnTo>
                  <a:lnTo>
                    <a:pt x="1336" y="862"/>
                  </a:lnTo>
                  <a:lnTo>
                    <a:pt x="1125" y="655"/>
                  </a:lnTo>
                  <a:cubicBezTo>
                    <a:pt x="1080" y="613"/>
                    <a:pt x="1022" y="591"/>
                    <a:pt x="963" y="591"/>
                  </a:cubicBezTo>
                  <a:cubicBezTo>
                    <a:pt x="910" y="591"/>
                    <a:pt x="856" y="609"/>
                    <a:pt x="813" y="646"/>
                  </a:cubicBezTo>
                  <a:cubicBezTo>
                    <a:pt x="722" y="713"/>
                    <a:pt x="717" y="852"/>
                    <a:pt x="798" y="929"/>
                  </a:cubicBezTo>
                  <a:lnTo>
                    <a:pt x="1154" y="1275"/>
                  </a:lnTo>
                  <a:cubicBezTo>
                    <a:pt x="1197" y="1318"/>
                    <a:pt x="1260" y="1342"/>
                    <a:pt x="1317" y="1342"/>
                  </a:cubicBezTo>
                  <a:cubicBezTo>
                    <a:pt x="1370" y="1342"/>
                    <a:pt x="1423" y="1323"/>
                    <a:pt x="1461" y="1294"/>
                  </a:cubicBezTo>
                  <a:lnTo>
                    <a:pt x="1778" y="1054"/>
                  </a:lnTo>
                  <a:lnTo>
                    <a:pt x="1778" y="1631"/>
                  </a:lnTo>
                  <a:lnTo>
                    <a:pt x="443" y="1631"/>
                  </a:lnTo>
                  <a:lnTo>
                    <a:pt x="443" y="425"/>
                  </a:lnTo>
                  <a:close/>
                  <a:moveTo>
                    <a:pt x="2531" y="0"/>
                  </a:moveTo>
                  <a:cubicBezTo>
                    <a:pt x="2481" y="0"/>
                    <a:pt x="2431" y="16"/>
                    <a:pt x="2389" y="50"/>
                  </a:cubicBezTo>
                  <a:lnTo>
                    <a:pt x="2192" y="199"/>
                  </a:lnTo>
                  <a:cubicBezTo>
                    <a:pt x="2131" y="92"/>
                    <a:pt x="2017" y="21"/>
                    <a:pt x="1892" y="21"/>
                  </a:cubicBezTo>
                  <a:cubicBezTo>
                    <a:pt x="1887" y="21"/>
                    <a:pt x="1883" y="21"/>
                    <a:pt x="1879" y="21"/>
                  </a:cubicBezTo>
                  <a:lnTo>
                    <a:pt x="342" y="21"/>
                  </a:lnTo>
                  <a:cubicBezTo>
                    <a:pt x="336" y="21"/>
                    <a:pt x="330" y="21"/>
                    <a:pt x="324" y="21"/>
                  </a:cubicBezTo>
                  <a:cubicBezTo>
                    <a:pt x="150" y="21"/>
                    <a:pt x="10" y="157"/>
                    <a:pt x="1" y="329"/>
                  </a:cubicBezTo>
                  <a:lnTo>
                    <a:pt x="1" y="1722"/>
                  </a:lnTo>
                  <a:cubicBezTo>
                    <a:pt x="10" y="1894"/>
                    <a:pt x="150" y="2030"/>
                    <a:pt x="324" y="2030"/>
                  </a:cubicBezTo>
                  <a:cubicBezTo>
                    <a:pt x="330" y="2030"/>
                    <a:pt x="336" y="2030"/>
                    <a:pt x="342" y="2029"/>
                  </a:cubicBezTo>
                  <a:lnTo>
                    <a:pt x="1884" y="2029"/>
                  </a:lnTo>
                  <a:cubicBezTo>
                    <a:pt x="1890" y="2030"/>
                    <a:pt x="1896" y="2030"/>
                    <a:pt x="1901" y="2030"/>
                  </a:cubicBezTo>
                  <a:cubicBezTo>
                    <a:pt x="2072" y="2030"/>
                    <a:pt x="2216" y="1894"/>
                    <a:pt x="2225" y="1722"/>
                  </a:cubicBezTo>
                  <a:lnTo>
                    <a:pt x="2225" y="708"/>
                  </a:lnTo>
                  <a:lnTo>
                    <a:pt x="2682" y="358"/>
                  </a:lnTo>
                  <a:cubicBezTo>
                    <a:pt x="2773" y="290"/>
                    <a:pt x="2782" y="156"/>
                    <a:pt x="2706" y="74"/>
                  </a:cubicBezTo>
                  <a:cubicBezTo>
                    <a:pt x="2657" y="26"/>
                    <a:pt x="2594" y="0"/>
                    <a:pt x="25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759;p86">
              <a:extLst>
                <a:ext uri="{FF2B5EF4-FFF2-40B4-BE49-F238E27FC236}">
                  <a16:creationId xmlns:a16="http://schemas.microsoft.com/office/drawing/2014/main" id="{58339CA6-FF82-EFF4-8D86-4FA9B5799C77}"/>
                </a:ext>
              </a:extLst>
            </p:cNvPr>
            <p:cNvSpPr/>
            <p:nvPr/>
          </p:nvSpPr>
          <p:spPr>
            <a:xfrm>
              <a:off x="1363124" y="3604750"/>
              <a:ext cx="72859" cy="52753"/>
            </a:xfrm>
            <a:custGeom>
              <a:avLst/>
              <a:gdLst/>
              <a:ahLst/>
              <a:cxnLst/>
              <a:rect l="l" t="t" r="r" b="b"/>
              <a:pathLst>
                <a:path w="2783" h="2015" extrusionOk="0">
                  <a:moveTo>
                    <a:pt x="1778" y="405"/>
                  </a:moveTo>
                  <a:lnTo>
                    <a:pt x="1778" y="554"/>
                  </a:lnTo>
                  <a:lnTo>
                    <a:pt x="1336" y="890"/>
                  </a:lnTo>
                  <a:lnTo>
                    <a:pt x="1125" y="688"/>
                  </a:lnTo>
                  <a:cubicBezTo>
                    <a:pt x="1079" y="645"/>
                    <a:pt x="1020" y="623"/>
                    <a:pt x="960" y="623"/>
                  </a:cubicBezTo>
                  <a:cubicBezTo>
                    <a:pt x="908" y="623"/>
                    <a:pt x="856" y="640"/>
                    <a:pt x="813" y="674"/>
                  </a:cubicBezTo>
                  <a:cubicBezTo>
                    <a:pt x="722" y="746"/>
                    <a:pt x="717" y="880"/>
                    <a:pt x="798" y="957"/>
                  </a:cubicBezTo>
                  <a:lnTo>
                    <a:pt x="1154" y="1308"/>
                  </a:lnTo>
                  <a:cubicBezTo>
                    <a:pt x="1197" y="1351"/>
                    <a:pt x="1260" y="1370"/>
                    <a:pt x="1317" y="1370"/>
                  </a:cubicBezTo>
                  <a:cubicBezTo>
                    <a:pt x="1370" y="1370"/>
                    <a:pt x="1423" y="1356"/>
                    <a:pt x="1461" y="1322"/>
                  </a:cubicBezTo>
                  <a:lnTo>
                    <a:pt x="1778" y="1082"/>
                  </a:lnTo>
                  <a:lnTo>
                    <a:pt x="1778" y="1611"/>
                  </a:lnTo>
                  <a:lnTo>
                    <a:pt x="443" y="1611"/>
                  </a:lnTo>
                  <a:lnTo>
                    <a:pt x="443" y="405"/>
                  </a:lnTo>
                  <a:close/>
                  <a:moveTo>
                    <a:pt x="324" y="1"/>
                  </a:moveTo>
                  <a:cubicBezTo>
                    <a:pt x="150" y="1"/>
                    <a:pt x="10" y="137"/>
                    <a:pt x="1" y="309"/>
                  </a:cubicBezTo>
                  <a:lnTo>
                    <a:pt x="1" y="1702"/>
                  </a:lnTo>
                  <a:cubicBezTo>
                    <a:pt x="10" y="1881"/>
                    <a:pt x="154" y="2014"/>
                    <a:pt x="333" y="2014"/>
                  </a:cubicBezTo>
                  <a:cubicBezTo>
                    <a:pt x="336" y="2014"/>
                    <a:pt x="339" y="2014"/>
                    <a:pt x="342" y="2014"/>
                  </a:cubicBezTo>
                  <a:lnTo>
                    <a:pt x="1884" y="2014"/>
                  </a:lnTo>
                  <a:cubicBezTo>
                    <a:pt x="1887" y="2014"/>
                    <a:pt x="1890" y="2014"/>
                    <a:pt x="1893" y="2014"/>
                  </a:cubicBezTo>
                  <a:cubicBezTo>
                    <a:pt x="2067" y="2014"/>
                    <a:pt x="2216" y="1881"/>
                    <a:pt x="2225" y="1702"/>
                  </a:cubicBezTo>
                  <a:lnTo>
                    <a:pt x="2225" y="732"/>
                  </a:lnTo>
                  <a:lnTo>
                    <a:pt x="2682" y="381"/>
                  </a:lnTo>
                  <a:cubicBezTo>
                    <a:pt x="2773" y="314"/>
                    <a:pt x="2782" y="179"/>
                    <a:pt x="2706" y="97"/>
                  </a:cubicBezTo>
                  <a:cubicBezTo>
                    <a:pt x="2658" y="50"/>
                    <a:pt x="2595" y="25"/>
                    <a:pt x="2533" y="25"/>
                  </a:cubicBezTo>
                  <a:cubicBezTo>
                    <a:pt x="2482" y="25"/>
                    <a:pt x="2432" y="41"/>
                    <a:pt x="2389" y="73"/>
                  </a:cubicBezTo>
                  <a:lnTo>
                    <a:pt x="2389" y="78"/>
                  </a:lnTo>
                  <a:lnTo>
                    <a:pt x="2211" y="217"/>
                  </a:lnTo>
                  <a:cubicBezTo>
                    <a:pt x="2159" y="87"/>
                    <a:pt x="2035" y="1"/>
                    <a:pt x="1896" y="1"/>
                  </a:cubicBezTo>
                  <a:cubicBezTo>
                    <a:pt x="1892" y="1"/>
                    <a:pt x="1888" y="1"/>
                    <a:pt x="1884" y="1"/>
                  </a:cubicBezTo>
                  <a:lnTo>
                    <a:pt x="342" y="1"/>
                  </a:lnTo>
                  <a:cubicBezTo>
                    <a:pt x="336" y="1"/>
                    <a:pt x="330" y="1"/>
                    <a:pt x="3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12972;p86">
            <a:extLst>
              <a:ext uri="{FF2B5EF4-FFF2-40B4-BE49-F238E27FC236}">
                <a16:creationId xmlns:a16="http://schemas.microsoft.com/office/drawing/2014/main" id="{07D770D7-2CEB-44DC-A6D0-0B21D3189602}"/>
              </a:ext>
            </a:extLst>
          </p:cNvPr>
          <p:cNvGrpSpPr>
            <a:grpSpLocks noChangeAspect="1"/>
          </p:cNvGrpSpPr>
          <p:nvPr/>
        </p:nvGrpSpPr>
        <p:grpSpPr>
          <a:xfrm>
            <a:off x="5200263" y="2378312"/>
            <a:ext cx="693481" cy="593276"/>
            <a:chOff x="2137005" y="1523256"/>
            <a:chExt cx="415817" cy="355734"/>
          </a:xfrm>
        </p:grpSpPr>
        <p:sp>
          <p:nvSpPr>
            <p:cNvPr id="63" name="Google Shape;12973;p86">
              <a:extLst>
                <a:ext uri="{FF2B5EF4-FFF2-40B4-BE49-F238E27FC236}">
                  <a16:creationId xmlns:a16="http://schemas.microsoft.com/office/drawing/2014/main" id="{8C8623E8-36F0-37AB-A606-8F72F2F7E692}"/>
                </a:ext>
              </a:extLst>
            </p:cNvPr>
            <p:cNvSpPr/>
            <p:nvPr/>
          </p:nvSpPr>
          <p:spPr>
            <a:xfrm>
              <a:off x="2143027" y="1845139"/>
              <a:ext cx="403643" cy="27934"/>
            </a:xfrm>
            <a:custGeom>
              <a:avLst/>
              <a:gdLst/>
              <a:ahLst/>
              <a:cxnLst/>
              <a:rect l="l" t="t" r="r" b="b"/>
              <a:pathLst>
                <a:path w="15418" h="1067" extrusionOk="0">
                  <a:moveTo>
                    <a:pt x="294" y="0"/>
                  </a:moveTo>
                  <a:cubicBezTo>
                    <a:pt x="131" y="0"/>
                    <a:pt x="1" y="130"/>
                    <a:pt x="1" y="289"/>
                  </a:cubicBezTo>
                  <a:lnTo>
                    <a:pt x="1" y="774"/>
                  </a:lnTo>
                  <a:cubicBezTo>
                    <a:pt x="1" y="937"/>
                    <a:pt x="131" y="1062"/>
                    <a:pt x="294" y="1067"/>
                  </a:cubicBezTo>
                  <a:lnTo>
                    <a:pt x="15129" y="1067"/>
                  </a:lnTo>
                  <a:cubicBezTo>
                    <a:pt x="15287" y="1067"/>
                    <a:pt x="15417" y="937"/>
                    <a:pt x="15417" y="774"/>
                  </a:cubicBezTo>
                  <a:lnTo>
                    <a:pt x="15417" y="289"/>
                  </a:lnTo>
                  <a:cubicBezTo>
                    <a:pt x="15417" y="130"/>
                    <a:pt x="15287" y="0"/>
                    <a:pt x="15129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12974;p86">
              <a:extLst>
                <a:ext uri="{FF2B5EF4-FFF2-40B4-BE49-F238E27FC236}">
                  <a16:creationId xmlns:a16="http://schemas.microsoft.com/office/drawing/2014/main" id="{84AF5210-6CC1-365A-87C1-2A971DB621AA}"/>
                </a:ext>
              </a:extLst>
            </p:cNvPr>
            <p:cNvSpPr/>
            <p:nvPr/>
          </p:nvSpPr>
          <p:spPr>
            <a:xfrm>
              <a:off x="2509520" y="1845139"/>
              <a:ext cx="37149" cy="27803"/>
            </a:xfrm>
            <a:custGeom>
              <a:avLst/>
              <a:gdLst/>
              <a:ahLst/>
              <a:cxnLst/>
              <a:rect l="l" t="t" r="r" b="b"/>
              <a:pathLst>
                <a:path w="1419" h="1062" extrusionOk="0">
                  <a:moveTo>
                    <a:pt x="1" y="0"/>
                  </a:moveTo>
                  <a:cubicBezTo>
                    <a:pt x="159" y="0"/>
                    <a:pt x="289" y="130"/>
                    <a:pt x="289" y="289"/>
                  </a:cubicBezTo>
                  <a:lnTo>
                    <a:pt x="289" y="774"/>
                  </a:lnTo>
                  <a:cubicBezTo>
                    <a:pt x="289" y="932"/>
                    <a:pt x="159" y="1062"/>
                    <a:pt x="1" y="1062"/>
                  </a:cubicBezTo>
                  <a:lnTo>
                    <a:pt x="1130" y="1062"/>
                  </a:lnTo>
                  <a:cubicBezTo>
                    <a:pt x="1288" y="1062"/>
                    <a:pt x="1418" y="932"/>
                    <a:pt x="1418" y="774"/>
                  </a:cubicBezTo>
                  <a:lnTo>
                    <a:pt x="1418" y="289"/>
                  </a:lnTo>
                  <a:cubicBezTo>
                    <a:pt x="1418" y="130"/>
                    <a:pt x="1288" y="0"/>
                    <a:pt x="1130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12975;p86">
              <a:extLst>
                <a:ext uri="{FF2B5EF4-FFF2-40B4-BE49-F238E27FC236}">
                  <a16:creationId xmlns:a16="http://schemas.microsoft.com/office/drawing/2014/main" id="{35BAAB6D-0022-FBEA-FC98-7373B49122AA}"/>
                </a:ext>
              </a:extLst>
            </p:cNvPr>
            <p:cNvSpPr/>
            <p:nvPr/>
          </p:nvSpPr>
          <p:spPr>
            <a:xfrm>
              <a:off x="2158499" y="1612975"/>
              <a:ext cx="372803" cy="232190"/>
            </a:xfrm>
            <a:custGeom>
              <a:avLst/>
              <a:gdLst/>
              <a:ahLst/>
              <a:cxnLst/>
              <a:rect l="l" t="t" r="r" b="b"/>
              <a:pathLst>
                <a:path w="14240" h="8869" extrusionOk="0">
                  <a:moveTo>
                    <a:pt x="294" y="0"/>
                  </a:moveTo>
                  <a:cubicBezTo>
                    <a:pt x="130" y="0"/>
                    <a:pt x="1" y="130"/>
                    <a:pt x="1" y="293"/>
                  </a:cubicBezTo>
                  <a:lnTo>
                    <a:pt x="1" y="8580"/>
                  </a:lnTo>
                  <a:cubicBezTo>
                    <a:pt x="1" y="8739"/>
                    <a:pt x="130" y="8868"/>
                    <a:pt x="294" y="8868"/>
                  </a:cubicBezTo>
                  <a:lnTo>
                    <a:pt x="13947" y="8868"/>
                  </a:lnTo>
                  <a:cubicBezTo>
                    <a:pt x="14110" y="8868"/>
                    <a:pt x="14240" y="8734"/>
                    <a:pt x="14235" y="8575"/>
                  </a:cubicBezTo>
                  <a:lnTo>
                    <a:pt x="14235" y="288"/>
                  </a:lnTo>
                  <a:cubicBezTo>
                    <a:pt x="14235" y="130"/>
                    <a:pt x="14105" y="0"/>
                    <a:pt x="1394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12976;p86">
              <a:extLst>
                <a:ext uri="{FF2B5EF4-FFF2-40B4-BE49-F238E27FC236}">
                  <a16:creationId xmlns:a16="http://schemas.microsoft.com/office/drawing/2014/main" id="{F9358797-2261-09CC-B309-642B209DB9DE}"/>
                </a:ext>
              </a:extLst>
            </p:cNvPr>
            <p:cNvSpPr/>
            <p:nvPr/>
          </p:nvSpPr>
          <p:spPr>
            <a:xfrm>
              <a:off x="2158499" y="1612975"/>
              <a:ext cx="372803" cy="232190"/>
            </a:xfrm>
            <a:custGeom>
              <a:avLst/>
              <a:gdLst/>
              <a:ahLst/>
              <a:cxnLst/>
              <a:rect l="l" t="t" r="r" b="b"/>
              <a:pathLst>
                <a:path w="14240" h="8869" extrusionOk="0">
                  <a:moveTo>
                    <a:pt x="13274" y="0"/>
                  </a:moveTo>
                  <a:lnTo>
                    <a:pt x="13274" y="7552"/>
                  </a:lnTo>
                  <a:cubicBezTo>
                    <a:pt x="13274" y="7711"/>
                    <a:pt x="13145" y="7840"/>
                    <a:pt x="12986" y="7840"/>
                  </a:cubicBezTo>
                  <a:lnTo>
                    <a:pt x="1" y="7840"/>
                  </a:lnTo>
                  <a:lnTo>
                    <a:pt x="1" y="8580"/>
                  </a:lnTo>
                  <a:cubicBezTo>
                    <a:pt x="1" y="8739"/>
                    <a:pt x="130" y="8868"/>
                    <a:pt x="294" y="8868"/>
                  </a:cubicBezTo>
                  <a:lnTo>
                    <a:pt x="13947" y="8868"/>
                  </a:lnTo>
                  <a:cubicBezTo>
                    <a:pt x="14105" y="8868"/>
                    <a:pt x="14235" y="8739"/>
                    <a:pt x="14235" y="8580"/>
                  </a:cubicBezTo>
                  <a:lnTo>
                    <a:pt x="14235" y="293"/>
                  </a:lnTo>
                  <a:cubicBezTo>
                    <a:pt x="14240" y="130"/>
                    <a:pt x="14110" y="0"/>
                    <a:pt x="13947" y="0"/>
                  </a:cubicBezTo>
                  <a:close/>
                </a:path>
              </a:pathLst>
            </a:custGeom>
            <a:solidFill>
              <a:srgbClr val="B5C4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12977;p86">
              <a:extLst>
                <a:ext uri="{FF2B5EF4-FFF2-40B4-BE49-F238E27FC236}">
                  <a16:creationId xmlns:a16="http://schemas.microsoft.com/office/drawing/2014/main" id="{3D19098E-7825-CFA8-25E0-6AD2386F9181}"/>
                </a:ext>
              </a:extLst>
            </p:cNvPr>
            <p:cNvSpPr/>
            <p:nvPr/>
          </p:nvSpPr>
          <p:spPr>
            <a:xfrm>
              <a:off x="2182899" y="1637244"/>
              <a:ext cx="324030" cy="183522"/>
            </a:xfrm>
            <a:custGeom>
              <a:avLst/>
              <a:gdLst/>
              <a:ahLst/>
              <a:cxnLst/>
              <a:rect l="l" t="t" r="r" b="b"/>
              <a:pathLst>
                <a:path w="12377" h="7010" extrusionOk="0">
                  <a:moveTo>
                    <a:pt x="1" y="0"/>
                  </a:moveTo>
                  <a:lnTo>
                    <a:pt x="1" y="7009"/>
                  </a:lnTo>
                  <a:lnTo>
                    <a:pt x="12376" y="7009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rgbClr val="BAC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12978;p86">
              <a:extLst>
                <a:ext uri="{FF2B5EF4-FFF2-40B4-BE49-F238E27FC236}">
                  <a16:creationId xmlns:a16="http://schemas.microsoft.com/office/drawing/2014/main" id="{E0F2FB89-EE59-44EF-06B8-DA9FAF9B1ECB}"/>
                </a:ext>
              </a:extLst>
            </p:cNvPr>
            <p:cNvSpPr/>
            <p:nvPr/>
          </p:nvSpPr>
          <p:spPr>
            <a:xfrm>
              <a:off x="2182899" y="1637244"/>
              <a:ext cx="324030" cy="183522"/>
            </a:xfrm>
            <a:custGeom>
              <a:avLst/>
              <a:gdLst/>
              <a:ahLst/>
              <a:cxnLst/>
              <a:rect l="l" t="t" r="r" b="b"/>
              <a:pathLst>
                <a:path w="12377" h="7010" extrusionOk="0">
                  <a:moveTo>
                    <a:pt x="11559" y="0"/>
                  </a:moveTo>
                  <a:lnTo>
                    <a:pt x="11559" y="5318"/>
                  </a:lnTo>
                  <a:cubicBezTo>
                    <a:pt x="11559" y="5799"/>
                    <a:pt x="11165" y="6193"/>
                    <a:pt x="10680" y="6193"/>
                  </a:cubicBezTo>
                  <a:lnTo>
                    <a:pt x="1" y="6193"/>
                  </a:lnTo>
                  <a:lnTo>
                    <a:pt x="1" y="7009"/>
                  </a:lnTo>
                  <a:lnTo>
                    <a:pt x="12376" y="7009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rgbClr val="AFB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12979;p86">
              <a:extLst>
                <a:ext uri="{FF2B5EF4-FFF2-40B4-BE49-F238E27FC236}">
                  <a16:creationId xmlns:a16="http://schemas.microsoft.com/office/drawing/2014/main" id="{459D5F29-7698-A318-5586-C0BD3DDC3A4E}"/>
                </a:ext>
              </a:extLst>
            </p:cNvPr>
            <p:cNvSpPr/>
            <p:nvPr/>
          </p:nvSpPr>
          <p:spPr>
            <a:xfrm>
              <a:off x="2238505" y="1808671"/>
              <a:ext cx="81263" cy="36495"/>
            </a:xfrm>
            <a:custGeom>
              <a:avLst/>
              <a:gdLst/>
              <a:ahLst/>
              <a:cxnLst/>
              <a:rect l="l" t="t" r="r" b="b"/>
              <a:pathLst>
                <a:path w="3104" h="1394" extrusionOk="0">
                  <a:moveTo>
                    <a:pt x="586" y="0"/>
                  </a:moveTo>
                  <a:cubicBezTo>
                    <a:pt x="260" y="0"/>
                    <a:pt x="0" y="264"/>
                    <a:pt x="0" y="591"/>
                  </a:cubicBezTo>
                  <a:lnTo>
                    <a:pt x="0" y="1393"/>
                  </a:lnTo>
                  <a:lnTo>
                    <a:pt x="3104" y="1393"/>
                  </a:lnTo>
                  <a:lnTo>
                    <a:pt x="3099" y="591"/>
                  </a:lnTo>
                  <a:cubicBezTo>
                    <a:pt x="3099" y="264"/>
                    <a:pt x="2835" y="0"/>
                    <a:pt x="2508" y="0"/>
                  </a:cubicBezTo>
                  <a:close/>
                </a:path>
              </a:pathLst>
            </a:custGeom>
            <a:solidFill>
              <a:srgbClr val="F5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12980;p86">
              <a:extLst>
                <a:ext uri="{FF2B5EF4-FFF2-40B4-BE49-F238E27FC236}">
                  <a16:creationId xmlns:a16="http://schemas.microsoft.com/office/drawing/2014/main" id="{A669D934-C5C7-4BA2-35CB-ECF910E70F6B}"/>
                </a:ext>
              </a:extLst>
            </p:cNvPr>
            <p:cNvSpPr/>
            <p:nvPr/>
          </p:nvSpPr>
          <p:spPr>
            <a:xfrm>
              <a:off x="2280498" y="1808671"/>
              <a:ext cx="39270" cy="36495"/>
            </a:xfrm>
            <a:custGeom>
              <a:avLst/>
              <a:gdLst/>
              <a:ahLst/>
              <a:cxnLst/>
              <a:rect l="l" t="t" r="r" b="b"/>
              <a:pathLst>
                <a:path w="1500" h="1394" extrusionOk="0">
                  <a:moveTo>
                    <a:pt x="1" y="0"/>
                  </a:moveTo>
                  <a:cubicBezTo>
                    <a:pt x="323" y="0"/>
                    <a:pt x="587" y="264"/>
                    <a:pt x="587" y="591"/>
                  </a:cubicBezTo>
                  <a:lnTo>
                    <a:pt x="587" y="1393"/>
                  </a:lnTo>
                  <a:lnTo>
                    <a:pt x="1500" y="1393"/>
                  </a:lnTo>
                  <a:lnTo>
                    <a:pt x="1500" y="591"/>
                  </a:lnTo>
                  <a:cubicBezTo>
                    <a:pt x="1500" y="264"/>
                    <a:pt x="1235" y="0"/>
                    <a:pt x="90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12981;p86">
              <a:extLst>
                <a:ext uri="{FF2B5EF4-FFF2-40B4-BE49-F238E27FC236}">
                  <a16:creationId xmlns:a16="http://schemas.microsoft.com/office/drawing/2014/main" id="{62FC1E08-93E1-666B-B143-9CBC17DFAF0E}"/>
                </a:ext>
              </a:extLst>
            </p:cNvPr>
            <p:cNvSpPr/>
            <p:nvPr/>
          </p:nvSpPr>
          <p:spPr>
            <a:xfrm>
              <a:off x="2326417" y="1529330"/>
              <a:ext cx="32332" cy="27620"/>
            </a:xfrm>
            <a:custGeom>
              <a:avLst/>
              <a:gdLst/>
              <a:ahLst/>
              <a:cxnLst/>
              <a:rect l="l" t="t" r="r" b="b"/>
              <a:pathLst>
                <a:path w="1235" h="1055" extrusionOk="0">
                  <a:moveTo>
                    <a:pt x="706" y="0"/>
                  </a:moveTo>
                  <a:cubicBezTo>
                    <a:pt x="236" y="0"/>
                    <a:pt x="0" y="567"/>
                    <a:pt x="332" y="899"/>
                  </a:cubicBezTo>
                  <a:cubicBezTo>
                    <a:pt x="439" y="1007"/>
                    <a:pt x="573" y="1055"/>
                    <a:pt x="703" y="1055"/>
                  </a:cubicBezTo>
                  <a:cubicBezTo>
                    <a:pt x="974" y="1055"/>
                    <a:pt x="1235" y="847"/>
                    <a:pt x="1235" y="529"/>
                  </a:cubicBezTo>
                  <a:cubicBezTo>
                    <a:pt x="1235" y="236"/>
                    <a:pt x="995" y="0"/>
                    <a:pt x="706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12982;p86">
              <a:extLst>
                <a:ext uri="{FF2B5EF4-FFF2-40B4-BE49-F238E27FC236}">
                  <a16:creationId xmlns:a16="http://schemas.microsoft.com/office/drawing/2014/main" id="{8737266E-23C5-A484-B8DC-DE9F1432C089}"/>
                </a:ext>
              </a:extLst>
            </p:cNvPr>
            <p:cNvSpPr/>
            <p:nvPr/>
          </p:nvSpPr>
          <p:spPr>
            <a:xfrm>
              <a:off x="2137005" y="1523256"/>
              <a:ext cx="415817" cy="355734"/>
            </a:xfrm>
            <a:custGeom>
              <a:avLst/>
              <a:gdLst/>
              <a:ahLst/>
              <a:cxnLst/>
              <a:rect l="l" t="t" r="r" b="b"/>
              <a:pathLst>
                <a:path w="15883" h="13588" extrusionOk="0">
                  <a:moveTo>
                    <a:pt x="7940" y="465"/>
                  </a:moveTo>
                  <a:cubicBezTo>
                    <a:pt x="7953" y="465"/>
                    <a:pt x="7966" y="466"/>
                    <a:pt x="7980" y="468"/>
                  </a:cubicBezTo>
                  <a:cubicBezTo>
                    <a:pt x="8124" y="487"/>
                    <a:pt x="8234" y="612"/>
                    <a:pt x="8234" y="761"/>
                  </a:cubicBezTo>
                  <a:cubicBezTo>
                    <a:pt x="8234" y="939"/>
                    <a:pt x="8087" y="1056"/>
                    <a:pt x="7935" y="1056"/>
                  </a:cubicBezTo>
                  <a:cubicBezTo>
                    <a:pt x="7858" y="1056"/>
                    <a:pt x="7780" y="1026"/>
                    <a:pt x="7720" y="958"/>
                  </a:cubicBezTo>
                  <a:cubicBezTo>
                    <a:pt x="7547" y="761"/>
                    <a:pt x="7690" y="465"/>
                    <a:pt x="7940" y="465"/>
                  </a:cubicBezTo>
                  <a:close/>
                  <a:moveTo>
                    <a:pt x="8681" y="929"/>
                  </a:moveTo>
                  <a:lnTo>
                    <a:pt x="10963" y="3196"/>
                  </a:lnTo>
                  <a:lnTo>
                    <a:pt x="4920" y="3196"/>
                  </a:lnTo>
                  <a:lnTo>
                    <a:pt x="7202" y="929"/>
                  </a:lnTo>
                  <a:cubicBezTo>
                    <a:pt x="7278" y="1275"/>
                    <a:pt x="7586" y="1520"/>
                    <a:pt x="7941" y="1520"/>
                  </a:cubicBezTo>
                  <a:cubicBezTo>
                    <a:pt x="8297" y="1520"/>
                    <a:pt x="8604" y="1275"/>
                    <a:pt x="8681" y="929"/>
                  </a:cubicBezTo>
                  <a:close/>
                  <a:moveTo>
                    <a:pt x="6210" y="11136"/>
                  </a:moveTo>
                  <a:cubicBezTo>
                    <a:pt x="6445" y="11136"/>
                    <a:pt x="6431" y="11138"/>
                    <a:pt x="6457" y="11142"/>
                  </a:cubicBezTo>
                  <a:cubicBezTo>
                    <a:pt x="6625" y="11176"/>
                    <a:pt x="6745" y="11320"/>
                    <a:pt x="6745" y="11493"/>
                  </a:cubicBezTo>
                  <a:lnTo>
                    <a:pt x="6745" y="12060"/>
                  </a:lnTo>
                  <a:lnTo>
                    <a:pt x="4113" y="12060"/>
                  </a:lnTo>
                  <a:lnTo>
                    <a:pt x="4113" y="11493"/>
                  </a:lnTo>
                  <a:cubicBezTo>
                    <a:pt x="4113" y="11296"/>
                    <a:pt x="4271" y="11138"/>
                    <a:pt x="4468" y="11138"/>
                  </a:cubicBezTo>
                  <a:cubicBezTo>
                    <a:pt x="5491" y="11138"/>
                    <a:pt x="5975" y="11136"/>
                    <a:pt x="6210" y="11136"/>
                  </a:cubicBezTo>
                  <a:close/>
                  <a:moveTo>
                    <a:pt x="14768" y="3658"/>
                  </a:moveTo>
                  <a:cubicBezTo>
                    <a:pt x="14802" y="3662"/>
                    <a:pt x="14826" y="3686"/>
                    <a:pt x="14826" y="3715"/>
                  </a:cubicBezTo>
                  <a:lnTo>
                    <a:pt x="14826" y="12002"/>
                  </a:lnTo>
                  <a:cubicBezTo>
                    <a:pt x="14826" y="12031"/>
                    <a:pt x="14802" y="12055"/>
                    <a:pt x="14768" y="12060"/>
                  </a:cubicBezTo>
                  <a:lnTo>
                    <a:pt x="7211" y="12060"/>
                  </a:lnTo>
                  <a:lnTo>
                    <a:pt x="7211" y="11594"/>
                  </a:lnTo>
                  <a:lnTo>
                    <a:pt x="14129" y="11594"/>
                  </a:lnTo>
                  <a:cubicBezTo>
                    <a:pt x="14254" y="11594"/>
                    <a:pt x="14360" y="11488"/>
                    <a:pt x="14360" y="11363"/>
                  </a:cubicBezTo>
                  <a:lnTo>
                    <a:pt x="14360" y="4354"/>
                  </a:lnTo>
                  <a:cubicBezTo>
                    <a:pt x="14360" y="4229"/>
                    <a:pt x="14254" y="4124"/>
                    <a:pt x="14129" y="4124"/>
                  </a:cubicBezTo>
                  <a:lnTo>
                    <a:pt x="4189" y="4124"/>
                  </a:lnTo>
                  <a:cubicBezTo>
                    <a:pt x="3877" y="4124"/>
                    <a:pt x="3877" y="4590"/>
                    <a:pt x="4189" y="4590"/>
                  </a:cubicBezTo>
                  <a:lnTo>
                    <a:pt x="13894" y="4590"/>
                  </a:lnTo>
                  <a:lnTo>
                    <a:pt x="13894" y="11133"/>
                  </a:lnTo>
                  <a:lnTo>
                    <a:pt x="7130" y="11133"/>
                  </a:lnTo>
                  <a:cubicBezTo>
                    <a:pt x="7000" y="10873"/>
                    <a:pt x="6750" y="10696"/>
                    <a:pt x="6462" y="10672"/>
                  </a:cubicBezTo>
                  <a:cubicBezTo>
                    <a:pt x="6430" y="10670"/>
                    <a:pt x="6193" y="10669"/>
                    <a:pt x="5891" y="10669"/>
                  </a:cubicBezTo>
                  <a:cubicBezTo>
                    <a:pt x="5286" y="10669"/>
                    <a:pt x="4418" y="10672"/>
                    <a:pt x="4396" y="10672"/>
                  </a:cubicBezTo>
                  <a:cubicBezTo>
                    <a:pt x="4108" y="10696"/>
                    <a:pt x="3853" y="10873"/>
                    <a:pt x="3728" y="11133"/>
                  </a:cubicBezTo>
                  <a:lnTo>
                    <a:pt x="1984" y="11133"/>
                  </a:lnTo>
                  <a:lnTo>
                    <a:pt x="1984" y="4590"/>
                  </a:lnTo>
                  <a:lnTo>
                    <a:pt x="3320" y="4590"/>
                  </a:lnTo>
                  <a:cubicBezTo>
                    <a:pt x="3627" y="4590"/>
                    <a:pt x="3627" y="4124"/>
                    <a:pt x="3320" y="4124"/>
                  </a:cubicBezTo>
                  <a:lnTo>
                    <a:pt x="1754" y="4124"/>
                  </a:lnTo>
                  <a:cubicBezTo>
                    <a:pt x="1624" y="4124"/>
                    <a:pt x="1523" y="4229"/>
                    <a:pt x="1523" y="4354"/>
                  </a:cubicBezTo>
                  <a:lnTo>
                    <a:pt x="1523" y="11363"/>
                  </a:lnTo>
                  <a:cubicBezTo>
                    <a:pt x="1523" y="11488"/>
                    <a:pt x="1624" y="11594"/>
                    <a:pt x="1754" y="11594"/>
                  </a:cubicBezTo>
                  <a:lnTo>
                    <a:pt x="3647" y="11594"/>
                  </a:lnTo>
                  <a:lnTo>
                    <a:pt x="3647" y="12060"/>
                  </a:lnTo>
                  <a:lnTo>
                    <a:pt x="1115" y="12060"/>
                  </a:lnTo>
                  <a:cubicBezTo>
                    <a:pt x="1081" y="12055"/>
                    <a:pt x="1057" y="12031"/>
                    <a:pt x="1057" y="12002"/>
                  </a:cubicBezTo>
                  <a:lnTo>
                    <a:pt x="1057" y="3715"/>
                  </a:lnTo>
                  <a:cubicBezTo>
                    <a:pt x="1057" y="3686"/>
                    <a:pt x="1081" y="3662"/>
                    <a:pt x="1115" y="3658"/>
                  </a:cubicBezTo>
                  <a:close/>
                  <a:moveTo>
                    <a:pt x="7941" y="1"/>
                  </a:moveTo>
                  <a:cubicBezTo>
                    <a:pt x="7654" y="1"/>
                    <a:pt x="7367" y="110"/>
                    <a:pt x="7149" y="328"/>
                  </a:cubicBezTo>
                  <a:lnTo>
                    <a:pt x="4257" y="3196"/>
                  </a:lnTo>
                  <a:lnTo>
                    <a:pt x="1115" y="3196"/>
                  </a:lnTo>
                  <a:cubicBezTo>
                    <a:pt x="827" y="3196"/>
                    <a:pt x="591" y="3427"/>
                    <a:pt x="591" y="3715"/>
                  </a:cubicBezTo>
                  <a:lnTo>
                    <a:pt x="591" y="12002"/>
                  </a:lnTo>
                  <a:cubicBezTo>
                    <a:pt x="591" y="12021"/>
                    <a:pt x="591" y="12041"/>
                    <a:pt x="591" y="12060"/>
                  </a:cubicBezTo>
                  <a:lnTo>
                    <a:pt x="524" y="12060"/>
                  </a:lnTo>
                  <a:cubicBezTo>
                    <a:pt x="236" y="12060"/>
                    <a:pt x="0" y="12295"/>
                    <a:pt x="0" y="12584"/>
                  </a:cubicBezTo>
                  <a:lnTo>
                    <a:pt x="0" y="13069"/>
                  </a:lnTo>
                  <a:cubicBezTo>
                    <a:pt x="0" y="13357"/>
                    <a:pt x="236" y="13588"/>
                    <a:pt x="524" y="13588"/>
                  </a:cubicBezTo>
                  <a:lnTo>
                    <a:pt x="9897" y="13588"/>
                  </a:lnTo>
                  <a:cubicBezTo>
                    <a:pt x="10204" y="13588"/>
                    <a:pt x="10204" y="13122"/>
                    <a:pt x="9897" y="13122"/>
                  </a:cubicBezTo>
                  <a:lnTo>
                    <a:pt x="524" y="13122"/>
                  </a:lnTo>
                  <a:cubicBezTo>
                    <a:pt x="490" y="13122"/>
                    <a:pt x="466" y="13098"/>
                    <a:pt x="466" y="13069"/>
                  </a:cubicBezTo>
                  <a:lnTo>
                    <a:pt x="466" y="12579"/>
                  </a:lnTo>
                  <a:cubicBezTo>
                    <a:pt x="466" y="12550"/>
                    <a:pt x="490" y="12526"/>
                    <a:pt x="524" y="12526"/>
                  </a:cubicBezTo>
                  <a:lnTo>
                    <a:pt x="15359" y="12526"/>
                  </a:lnTo>
                  <a:cubicBezTo>
                    <a:pt x="15392" y="12526"/>
                    <a:pt x="15417" y="12550"/>
                    <a:pt x="15417" y="12579"/>
                  </a:cubicBezTo>
                  <a:lnTo>
                    <a:pt x="15417" y="13069"/>
                  </a:lnTo>
                  <a:cubicBezTo>
                    <a:pt x="15417" y="13098"/>
                    <a:pt x="15392" y="13122"/>
                    <a:pt x="15359" y="13122"/>
                  </a:cubicBezTo>
                  <a:lnTo>
                    <a:pt x="10761" y="13122"/>
                  </a:lnTo>
                  <a:cubicBezTo>
                    <a:pt x="10454" y="13122"/>
                    <a:pt x="10454" y="13588"/>
                    <a:pt x="10761" y="13588"/>
                  </a:cubicBezTo>
                  <a:lnTo>
                    <a:pt x="15359" y="13588"/>
                  </a:lnTo>
                  <a:cubicBezTo>
                    <a:pt x="15647" y="13588"/>
                    <a:pt x="15882" y="13357"/>
                    <a:pt x="15882" y="13069"/>
                  </a:cubicBezTo>
                  <a:lnTo>
                    <a:pt x="15882" y="12584"/>
                  </a:lnTo>
                  <a:cubicBezTo>
                    <a:pt x="15878" y="12295"/>
                    <a:pt x="15647" y="12065"/>
                    <a:pt x="15359" y="12060"/>
                  </a:cubicBezTo>
                  <a:lnTo>
                    <a:pt x="15287" y="12060"/>
                  </a:lnTo>
                  <a:cubicBezTo>
                    <a:pt x="15292" y="12041"/>
                    <a:pt x="15292" y="12026"/>
                    <a:pt x="15292" y="12007"/>
                  </a:cubicBezTo>
                  <a:lnTo>
                    <a:pt x="15292" y="3720"/>
                  </a:lnTo>
                  <a:cubicBezTo>
                    <a:pt x="15292" y="3432"/>
                    <a:pt x="15056" y="3196"/>
                    <a:pt x="14768" y="3196"/>
                  </a:cubicBezTo>
                  <a:lnTo>
                    <a:pt x="11621" y="3196"/>
                  </a:lnTo>
                  <a:lnTo>
                    <a:pt x="8734" y="328"/>
                  </a:lnTo>
                  <a:cubicBezTo>
                    <a:pt x="8515" y="110"/>
                    <a:pt x="8228" y="1"/>
                    <a:pt x="794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9" name="Google Shape;19499;p89">
            <a:extLst>
              <a:ext uri="{FF2B5EF4-FFF2-40B4-BE49-F238E27FC236}">
                <a16:creationId xmlns:a16="http://schemas.microsoft.com/office/drawing/2014/main" id="{6EE06EAB-8496-F9F9-2E82-2FD0149570F0}"/>
              </a:ext>
            </a:extLst>
          </p:cNvPr>
          <p:cNvGrpSpPr>
            <a:grpSpLocks noChangeAspect="1"/>
          </p:cNvGrpSpPr>
          <p:nvPr/>
        </p:nvGrpSpPr>
        <p:grpSpPr>
          <a:xfrm>
            <a:off x="911377" y="2314256"/>
            <a:ext cx="682160" cy="676499"/>
            <a:chOff x="5224554" y="3793266"/>
            <a:chExt cx="366547" cy="363507"/>
          </a:xfrm>
        </p:grpSpPr>
        <p:sp>
          <p:nvSpPr>
            <p:cNvPr id="3210" name="Google Shape;19500;p89">
              <a:extLst>
                <a:ext uri="{FF2B5EF4-FFF2-40B4-BE49-F238E27FC236}">
                  <a16:creationId xmlns:a16="http://schemas.microsoft.com/office/drawing/2014/main" id="{F286366E-EF72-4931-A2E0-8EFE27EBF483}"/>
                </a:ext>
              </a:extLst>
            </p:cNvPr>
            <p:cNvSpPr/>
            <p:nvPr/>
          </p:nvSpPr>
          <p:spPr>
            <a:xfrm>
              <a:off x="5259898" y="3798586"/>
              <a:ext cx="296481" cy="97185"/>
            </a:xfrm>
            <a:custGeom>
              <a:avLst/>
              <a:gdLst/>
              <a:ahLst/>
              <a:cxnLst/>
              <a:rect l="l" t="t" r="r" b="b"/>
              <a:pathLst>
                <a:path w="11315" h="3709" extrusionOk="0">
                  <a:moveTo>
                    <a:pt x="5667" y="0"/>
                  </a:moveTo>
                  <a:cubicBezTo>
                    <a:pt x="5639" y="0"/>
                    <a:pt x="5612" y="7"/>
                    <a:pt x="5588" y="22"/>
                  </a:cubicBezTo>
                  <a:lnTo>
                    <a:pt x="0" y="3271"/>
                  </a:lnTo>
                  <a:lnTo>
                    <a:pt x="408" y="3708"/>
                  </a:lnTo>
                  <a:lnTo>
                    <a:pt x="10921" y="3708"/>
                  </a:lnTo>
                  <a:lnTo>
                    <a:pt x="11315" y="3276"/>
                  </a:lnTo>
                  <a:lnTo>
                    <a:pt x="5746" y="22"/>
                  </a:lnTo>
                  <a:cubicBezTo>
                    <a:pt x="5722" y="7"/>
                    <a:pt x="5695" y="0"/>
                    <a:pt x="5667" y="0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19501;p89">
              <a:extLst>
                <a:ext uri="{FF2B5EF4-FFF2-40B4-BE49-F238E27FC236}">
                  <a16:creationId xmlns:a16="http://schemas.microsoft.com/office/drawing/2014/main" id="{233D0B19-1905-9D54-2980-3B1D7E27D9EE}"/>
                </a:ext>
              </a:extLst>
            </p:cNvPr>
            <p:cNvSpPr/>
            <p:nvPr/>
          </p:nvSpPr>
          <p:spPr>
            <a:xfrm>
              <a:off x="5296110" y="3823452"/>
              <a:ext cx="223927" cy="73446"/>
            </a:xfrm>
            <a:custGeom>
              <a:avLst/>
              <a:gdLst/>
              <a:ahLst/>
              <a:cxnLst/>
              <a:rect l="l" t="t" r="r" b="b"/>
              <a:pathLst>
                <a:path w="8546" h="2803" extrusionOk="0">
                  <a:moveTo>
                    <a:pt x="4282" y="0"/>
                  </a:moveTo>
                  <a:cubicBezTo>
                    <a:pt x="4261" y="0"/>
                    <a:pt x="4239" y="6"/>
                    <a:pt x="4220" y="18"/>
                  </a:cubicBezTo>
                  <a:lnTo>
                    <a:pt x="1" y="2471"/>
                  </a:lnTo>
                  <a:lnTo>
                    <a:pt x="313" y="2802"/>
                  </a:lnTo>
                  <a:lnTo>
                    <a:pt x="8253" y="2802"/>
                  </a:lnTo>
                  <a:lnTo>
                    <a:pt x="8545" y="2476"/>
                  </a:lnTo>
                  <a:lnTo>
                    <a:pt x="4340" y="18"/>
                  </a:lnTo>
                  <a:cubicBezTo>
                    <a:pt x="4323" y="6"/>
                    <a:pt x="4303" y="0"/>
                    <a:pt x="428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19502;p89">
              <a:extLst>
                <a:ext uri="{FF2B5EF4-FFF2-40B4-BE49-F238E27FC236}">
                  <a16:creationId xmlns:a16="http://schemas.microsoft.com/office/drawing/2014/main" id="{D15107D8-CB12-A971-99B7-CEFF94546C41}"/>
                </a:ext>
              </a:extLst>
            </p:cNvPr>
            <p:cNvSpPr/>
            <p:nvPr/>
          </p:nvSpPr>
          <p:spPr>
            <a:xfrm>
              <a:off x="5258771" y="4108300"/>
              <a:ext cx="298604" cy="21538"/>
            </a:xfrm>
            <a:custGeom>
              <a:avLst/>
              <a:gdLst/>
              <a:ahLst/>
              <a:cxnLst/>
              <a:rect l="l" t="t" r="r" b="b"/>
              <a:pathLst>
                <a:path w="11396" h="822" extrusionOk="0">
                  <a:moveTo>
                    <a:pt x="389" y="1"/>
                  </a:moveTo>
                  <a:cubicBezTo>
                    <a:pt x="173" y="1"/>
                    <a:pt x="0" y="169"/>
                    <a:pt x="0" y="385"/>
                  </a:cubicBezTo>
                  <a:lnTo>
                    <a:pt x="0" y="821"/>
                  </a:lnTo>
                  <a:lnTo>
                    <a:pt x="11396" y="821"/>
                  </a:lnTo>
                  <a:lnTo>
                    <a:pt x="11396" y="385"/>
                  </a:lnTo>
                  <a:cubicBezTo>
                    <a:pt x="11396" y="169"/>
                    <a:pt x="11223" y="1"/>
                    <a:pt x="1101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19503;p89">
              <a:extLst>
                <a:ext uri="{FF2B5EF4-FFF2-40B4-BE49-F238E27FC236}">
                  <a16:creationId xmlns:a16="http://schemas.microsoft.com/office/drawing/2014/main" id="{1C2AA93E-B70D-1DB1-0D66-273792FCBA56}"/>
                </a:ext>
              </a:extLst>
            </p:cNvPr>
            <p:cNvSpPr/>
            <p:nvPr/>
          </p:nvSpPr>
          <p:spPr>
            <a:xfrm>
              <a:off x="5247818" y="4129812"/>
              <a:ext cx="320640" cy="21538"/>
            </a:xfrm>
            <a:custGeom>
              <a:avLst/>
              <a:gdLst/>
              <a:ahLst/>
              <a:cxnLst/>
              <a:rect l="l" t="t" r="r" b="b"/>
              <a:pathLst>
                <a:path w="12237" h="822" extrusionOk="0">
                  <a:moveTo>
                    <a:pt x="399" y="0"/>
                  </a:moveTo>
                  <a:cubicBezTo>
                    <a:pt x="178" y="0"/>
                    <a:pt x="1" y="178"/>
                    <a:pt x="1" y="399"/>
                  </a:cubicBezTo>
                  <a:lnTo>
                    <a:pt x="1" y="821"/>
                  </a:lnTo>
                  <a:lnTo>
                    <a:pt x="12236" y="821"/>
                  </a:lnTo>
                  <a:lnTo>
                    <a:pt x="12236" y="399"/>
                  </a:lnTo>
                  <a:cubicBezTo>
                    <a:pt x="12236" y="178"/>
                    <a:pt x="12059" y="0"/>
                    <a:pt x="11838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19504;p89">
              <a:extLst>
                <a:ext uri="{FF2B5EF4-FFF2-40B4-BE49-F238E27FC236}">
                  <a16:creationId xmlns:a16="http://schemas.microsoft.com/office/drawing/2014/main" id="{6B3AF85D-918E-5A39-AC00-28D9152BA9AA}"/>
                </a:ext>
              </a:extLst>
            </p:cNvPr>
            <p:cNvSpPr/>
            <p:nvPr/>
          </p:nvSpPr>
          <p:spPr>
            <a:xfrm>
              <a:off x="5257382" y="3883797"/>
              <a:ext cx="301381" cy="36238"/>
            </a:xfrm>
            <a:custGeom>
              <a:avLst/>
              <a:gdLst/>
              <a:ahLst/>
              <a:cxnLst/>
              <a:rect l="l" t="t" r="r" b="b"/>
              <a:pathLst>
                <a:path w="11502" h="1383" extrusionOk="0">
                  <a:moveTo>
                    <a:pt x="11323" y="0"/>
                  </a:moveTo>
                  <a:cubicBezTo>
                    <a:pt x="11320" y="0"/>
                    <a:pt x="11317" y="0"/>
                    <a:pt x="11315" y="0"/>
                  </a:cubicBezTo>
                  <a:lnTo>
                    <a:pt x="192" y="0"/>
                  </a:lnTo>
                  <a:cubicBezTo>
                    <a:pt x="87" y="0"/>
                    <a:pt x="0" y="82"/>
                    <a:pt x="0" y="187"/>
                  </a:cubicBezTo>
                  <a:lnTo>
                    <a:pt x="0" y="1196"/>
                  </a:lnTo>
                  <a:cubicBezTo>
                    <a:pt x="0" y="1301"/>
                    <a:pt x="87" y="1383"/>
                    <a:pt x="192" y="1383"/>
                  </a:cubicBezTo>
                  <a:lnTo>
                    <a:pt x="11315" y="1383"/>
                  </a:lnTo>
                  <a:cubicBezTo>
                    <a:pt x="11420" y="1383"/>
                    <a:pt x="11502" y="1296"/>
                    <a:pt x="11502" y="1196"/>
                  </a:cubicBezTo>
                  <a:lnTo>
                    <a:pt x="11502" y="187"/>
                  </a:lnTo>
                  <a:cubicBezTo>
                    <a:pt x="11502" y="85"/>
                    <a:pt x="11424" y="0"/>
                    <a:pt x="11323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19505;p89">
              <a:extLst>
                <a:ext uri="{FF2B5EF4-FFF2-40B4-BE49-F238E27FC236}">
                  <a16:creationId xmlns:a16="http://schemas.microsoft.com/office/drawing/2014/main" id="{C08CD5AA-A223-B2DE-86CD-CA1BA71B0D5A}"/>
                </a:ext>
              </a:extLst>
            </p:cNvPr>
            <p:cNvSpPr/>
            <p:nvPr/>
          </p:nvSpPr>
          <p:spPr>
            <a:xfrm>
              <a:off x="5303420" y="3920008"/>
              <a:ext cx="214467" cy="188317"/>
            </a:xfrm>
            <a:custGeom>
              <a:avLst/>
              <a:gdLst/>
              <a:ahLst/>
              <a:cxnLst/>
              <a:rect l="l" t="t" r="r" b="b"/>
              <a:pathLst>
                <a:path w="8185" h="7187" extrusionOk="0">
                  <a:moveTo>
                    <a:pt x="0" y="1"/>
                  </a:moveTo>
                  <a:lnTo>
                    <a:pt x="0" y="7187"/>
                  </a:lnTo>
                  <a:lnTo>
                    <a:pt x="8185" y="7187"/>
                  </a:lnTo>
                  <a:lnTo>
                    <a:pt x="81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19506;p89">
              <a:extLst>
                <a:ext uri="{FF2B5EF4-FFF2-40B4-BE49-F238E27FC236}">
                  <a16:creationId xmlns:a16="http://schemas.microsoft.com/office/drawing/2014/main" id="{8096808C-73B4-B9BB-A6F7-75A9E920F87B}"/>
                </a:ext>
              </a:extLst>
            </p:cNvPr>
            <p:cNvSpPr/>
            <p:nvPr/>
          </p:nvSpPr>
          <p:spPr>
            <a:xfrm>
              <a:off x="5303420" y="3920008"/>
              <a:ext cx="214467" cy="188186"/>
            </a:xfrm>
            <a:custGeom>
              <a:avLst/>
              <a:gdLst/>
              <a:ahLst/>
              <a:cxnLst/>
              <a:rect l="l" t="t" r="r" b="b"/>
              <a:pathLst>
                <a:path w="8185" h="7182" extrusionOk="0">
                  <a:moveTo>
                    <a:pt x="0" y="1"/>
                  </a:moveTo>
                  <a:lnTo>
                    <a:pt x="0" y="1201"/>
                  </a:lnTo>
                  <a:lnTo>
                    <a:pt x="4733" y="1201"/>
                  </a:lnTo>
                  <a:cubicBezTo>
                    <a:pt x="6485" y="1201"/>
                    <a:pt x="7902" y="2622"/>
                    <a:pt x="7902" y="4374"/>
                  </a:cubicBezTo>
                  <a:lnTo>
                    <a:pt x="7902" y="7182"/>
                  </a:lnTo>
                  <a:lnTo>
                    <a:pt x="8185" y="7182"/>
                  </a:lnTo>
                  <a:lnTo>
                    <a:pt x="8185" y="1"/>
                  </a:ln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19507;p89">
              <a:extLst>
                <a:ext uri="{FF2B5EF4-FFF2-40B4-BE49-F238E27FC236}">
                  <a16:creationId xmlns:a16="http://schemas.microsoft.com/office/drawing/2014/main" id="{01F16DB2-BFC8-DA7C-BA08-5512E44E18E0}"/>
                </a:ext>
              </a:extLst>
            </p:cNvPr>
            <p:cNvSpPr/>
            <p:nvPr/>
          </p:nvSpPr>
          <p:spPr>
            <a:xfrm>
              <a:off x="5264090" y="3920008"/>
              <a:ext cx="73943" cy="171705"/>
            </a:xfrm>
            <a:custGeom>
              <a:avLst/>
              <a:gdLst/>
              <a:ahLst/>
              <a:cxnLst/>
              <a:rect l="l" t="t" r="r" b="b"/>
              <a:pathLst>
                <a:path w="2822" h="6553" extrusionOk="0">
                  <a:moveTo>
                    <a:pt x="426" y="1"/>
                  </a:moveTo>
                  <a:cubicBezTo>
                    <a:pt x="210" y="1"/>
                    <a:pt x="28" y="169"/>
                    <a:pt x="13" y="385"/>
                  </a:cubicBezTo>
                  <a:cubicBezTo>
                    <a:pt x="0" y="637"/>
                    <a:pt x="205" y="806"/>
                    <a:pt x="418" y="806"/>
                  </a:cubicBezTo>
                  <a:cubicBezTo>
                    <a:pt x="521" y="806"/>
                    <a:pt x="626" y="767"/>
                    <a:pt x="709" y="678"/>
                  </a:cubicBezTo>
                  <a:cubicBezTo>
                    <a:pt x="721" y="663"/>
                    <a:pt x="736" y="657"/>
                    <a:pt x="752" y="657"/>
                  </a:cubicBezTo>
                  <a:cubicBezTo>
                    <a:pt x="783" y="657"/>
                    <a:pt x="813" y="681"/>
                    <a:pt x="810" y="716"/>
                  </a:cubicBezTo>
                  <a:lnTo>
                    <a:pt x="810" y="6553"/>
                  </a:lnTo>
                  <a:lnTo>
                    <a:pt x="2015" y="6553"/>
                  </a:lnTo>
                  <a:lnTo>
                    <a:pt x="2015" y="716"/>
                  </a:lnTo>
                  <a:cubicBezTo>
                    <a:pt x="2015" y="681"/>
                    <a:pt x="2044" y="657"/>
                    <a:pt x="2075" y="657"/>
                  </a:cubicBezTo>
                  <a:cubicBezTo>
                    <a:pt x="2091" y="657"/>
                    <a:pt x="2108" y="663"/>
                    <a:pt x="2121" y="678"/>
                  </a:cubicBezTo>
                  <a:cubicBezTo>
                    <a:pt x="2194" y="755"/>
                    <a:pt x="2298" y="803"/>
                    <a:pt x="2407" y="803"/>
                  </a:cubicBezTo>
                  <a:cubicBezTo>
                    <a:pt x="2412" y="803"/>
                    <a:pt x="2418" y="803"/>
                    <a:pt x="2423" y="802"/>
                  </a:cubicBezTo>
                  <a:cubicBezTo>
                    <a:pt x="2644" y="802"/>
                    <a:pt x="2821" y="620"/>
                    <a:pt x="2817" y="399"/>
                  </a:cubicBezTo>
                  <a:cubicBezTo>
                    <a:pt x="2817" y="178"/>
                    <a:pt x="2634" y="1"/>
                    <a:pt x="2413" y="1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19508;p89">
              <a:extLst>
                <a:ext uri="{FF2B5EF4-FFF2-40B4-BE49-F238E27FC236}">
                  <a16:creationId xmlns:a16="http://schemas.microsoft.com/office/drawing/2014/main" id="{476DE3FA-C309-BEAF-86AF-AF3DC6ACF090}"/>
                </a:ext>
              </a:extLst>
            </p:cNvPr>
            <p:cNvSpPr/>
            <p:nvPr/>
          </p:nvSpPr>
          <p:spPr>
            <a:xfrm>
              <a:off x="5280781" y="4091713"/>
              <a:ext cx="40902" cy="16612"/>
            </a:xfrm>
            <a:custGeom>
              <a:avLst/>
              <a:gdLst/>
              <a:ahLst/>
              <a:cxnLst/>
              <a:rect l="l" t="t" r="r" b="b"/>
              <a:pathLst>
                <a:path w="1561" h="634" extrusionOk="0">
                  <a:moveTo>
                    <a:pt x="149" y="0"/>
                  </a:moveTo>
                  <a:cubicBezTo>
                    <a:pt x="67" y="0"/>
                    <a:pt x="0" y="67"/>
                    <a:pt x="0" y="154"/>
                  </a:cubicBezTo>
                  <a:lnTo>
                    <a:pt x="0" y="634"/>
                  </a:lnTo>
                  <a:lnTo>
                    <a:pt x="1560" y="634"/>
                  </a:lnTo>
                  <a:lnTo>
                    <a:pt x="1556" y="154"/>
                  </a:lnTo>
                  <a:cubicBezTo>
                    <a:pt x="1556" y="67"/>
                    <a:pt x="1488" y="0"/>
                    <a:pt x="1407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19509;p89">
              <a:extLst>
                <a:ext uri="{FF2B5EF4-FFF2-40B4-BE49-F238E27FC236}">
                  <a16:creationId xmlns:a16="http://schemas.microsoft.com/office/drawing/2014/main" id="{600C6799-9CA1-8830-C87E-2184B88AD819}"/>
                </a:ext>
              </a:extLst>
            </p:cNvPr>
            <p:cNvSpPr/>
            <p:nvPr/>
          </p:nvSpPr>
          <p:spPr>
            <a:xfrm>
              <a:off x="5373145" y="3920008"/>
              <a:ext cx="73812" cy="171705"/>
            </a:xfrm>
            <a:custGeom>
              <a:avLst/>
              <a:gdLst/>
              <a:ahLst/>
              <a:cxnLst/>
              <a:rect l="l" t="t" r="r" b="b"/>
              <a:pathLst>
                <a:path w="2817" h="6553" extrusionOk="0">
                  <a:moveTo>
                    <a:pt x="421" y="1"/>
                  </a:moveTo>
                  <a:cubicBezTo>
                    <a:pt x="205" y="1"/>
                    <a:pt x="23" y="169"/>
                    <a:pt x="13" y="385"/>
                  </a:cubicBezTo>
                  <a:cubicBezTo>
                    <a:pt x="0" y="637"/>
                    <a:pt x="203" y="806"/>
                    <a:pt x="414" y="806"/>
                  </a:cubicBezTo>
                  <a:cubicBezTo>
                    <a:pt x="517" y="806"/>
                    <a:pt x="621" y="767"/>
                    <a:pt x="704" y="678"/>
                  </a:cubicBezTo>
                  <a:cubicBezTo>
                    <a:pt x="717" y="663"/>
                    <a:pt x="734" y="657"/>
                    <a:pt x="749" y="657"/>
                  </a:cubicBezTo>
                  <a:cubicBezTo>
                    <a:pt x="780" y="657"/>
                    <a:pt x="810" y="681"/>
                    <a:pt x="810" y="716"/>
                  </a:cubicBezTo>
                  <a:lnTo>
                    <a:pt x="810" y="6553"/>
                  </a:lnTo>
                  <a:lnTo>
                    <a:pt x="2010" y="6553"/>
                  </a:lnTo>
                  <a:lnTo>
                    <a:pt x="2010" y="716"/>
                  </a:lnTo>
                  <a:cubicBezTo>
                    <a:pt x="2010" y="681"/>
                    <a:pt x="2041" y="657"/>
                    <a:pt x="2073" y="657"/>
                  </a:cubicBezTo>
                  <a:cubicBezTo>
                    <a:pt x="2088" y="657"/>
                    <a:pt x="2104" y="663"/>
                    <a:pt x="2116" y="678"/>
                  </a:cubicBezTo>
                  <a:cubicBezTo>
                    <a:pt x="2189" y="755"/>
                    <a:pt x="2293" y="803"/>
                    <a:pt x="2402" y="803"/>
                  </a:cubicBezTo>
                  <a:cubicBezTo>
                    <a:pt x="2407" y="803"/>
                    <a:pt x="2413" y="803"/>
                    <a:pt x="2418" y="802"/>
                  </a:cubicBezTo>
                  <a:cubicBezTo>
                    <a:pt x="2639" y="802"/>
                    <a:pt x="2816" y="620"/>
                    <a:pt x="2816" y="399"/>
                  </a:cubicBezTo>
                  <a:cubicBezTo>
                    <a:pt x="2812" y="178"/>
                    <a:pt x="2634" y="1"/>
                    <a:pt x="2413" y="1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19510;p89">
              <a:extLst>
                <a:ext uri="{FF2B5EF4-FFF2-40B4-BE49-F238E27FC236}">
                  <a16:creationId xmlns:a16="http://schemas.microsoft.com/office/drawing/2014/main" id="{E6DCFDC3-A6F1-693E-7B3D-395F46275E16}"/>
                </a:ext>
              </a:extLst>
            </p:cNvPr>
            <p:cNvSpPr/>
            <p:nvPr/>
          </p:nvSpPr>
          <p:spPr>
            <a:xfrm>
              <a:off x="5389705" y="4091713"/>
              <a:ext cx="40902" cy="16612"/>
            </a:xfrm>
            <a:custGeom>
              <a:avLst/>
              <a:gdLst/>
              <a:ahLst/>
              <a:cxnLst/>
              <a:rect l="l" t="t" r="r" b="b"/>
              <a:pathLst>
                <a:path w="1561" h="634" extrusionOk="0">
                  <a:moveTo>
                    <a:pt x="154" y="0"/>
                  </a:moveTo>
                  <a:cubicBezTo>
                    <a:pt x="67" y="0"/>
                    <a:pt x="0" y="67"/>
                    <a:pt x="0" y="154"/>
                  </a:cubicBezTo>
                  <a:lnTo>
                    <a:pt x="0" y="634"/>
                  </a:lnTo>
                  <a:lnTo>
                    <a:pt x="1560" y="634"/>
                  </a:lnTo>
                  <a:lnTo>
                    <a:pt x="1560" y="154"/>
                  </a:lnTo>
                  <a:cubicBezTo>
                    <a:pt x="1560" y="67"/>
                    <a:pt x="1493" y="0"/>
                    <a:pt x="1407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19511;p89">
              <a:extLst>
                <a:ext uri="{FF2B5EF4-FFF2-40B4-BE49-F238E27FC236}">
                  <a16:creationId xmlns:a16="http://schemas.microsoft.com/office/drawing/2014/main" id="{6D0FF8A9-10B2-BB25-8496-40824339A919}"/>
                </a:ext>
              </a:extLst>
            </p:cNvPr>
            <p:cNvSpPr/>
            <p:nvPr/>
          </p:nvSpPr>
          <p:spPr>
            <a:xfrm>
              <a:off x="5482069" y="3920008"/>
              <a:ext cx="73812" cy="171705"/>
            </a:xfrm>
            <a:custGeom>
              <a:avLst/>
              <a:gdLst/>
              <a:ahLst/>
              <a:cxnLst/>
              <a:rect l="l" t="t" r="r" b="b"/>
              <a:pathLst>
                <a:path w="2817" h="6553" extrusionOk="0">
                  <a:moveTo>
                    <a:pt x="426" y="1"/>
                  </a:moveTo>
                  <a:cubicBezTo>
                    <a:pt x="205" y="1"/>
                    <a:pt x="27" y="169"/>
                    <a:pt x="13" y="385"/>
                  </a:cubicBezTo>
                  <a:cubicBezTo>
                    <a:pt x="0" y="637"/>
                    <a:pt x="203" y="806"/>
                    <a:pt x="414" y="806"/>
                  </a:cubicBezTo>
                  <a:cubicBezTo>
                    <a:pt x="517" y="806"/>
                    <a:pt x="621" y="767"/>
                    <a:pt x="704" y="678"/>
                  </a:cubicBezTo>
                  <a:cubicBezTo>
                    <a:pt x="717" y="663"/>
                    <a:pt x="734" y="657"/>
                    <a:pt x="749" y="657"/>
                  </a:cubicBezTo>
                  <a:cubicBezTo>
                    <a:pt x="780" y="657"/>
                    <a:pt x="810" y="681"/>
                    <a:pt x="810" y="716"/>
                  </a:cubicBezTo>
                  <a:lnTo>
                    <a:pt x="810" y="6553"/>
                  </a:lnTo>
                  <a:lnTo>
                    <a:pt x="2015" y="6553"/>
                  </a:lnTo>
                  <a:lnTo>
                    <a:pt x="2015" y="716"/>
                  </a:lnTo>
                  <a:cubicBezTo>
                    <a:pt x="2015" y="681"/>
                    <a:pt x="2044" y="657"/>
                    <a:pt x="2075" y="657"/>
                  </a:cubicBezTo>
                  <a:cubicBezTo>
                    <a:pt x="2091" y="657"/>
                    <a:pt x="2107" y="663"/>
                    <a:pt x="2120" y="678"/>
                  </a:cubicBezTo>
                  <a:cubicBezTo>
                    <a:pt x="2194" y="755"/>
                    <a:pt x="2293" y="803"/>
                    <a:pt x="2402" y="803"/>
                  </a:cubicBezTo>
                  <a:cubicBezTo>
                    <a:pt x="2407" y="803"/>
                    <a:pt x="2413" y="803"/>
                    <a:pt x="2418" y="802"/>
                  </a:cubicBezTo>
                  <a:cubicBezTo>
                    <a:pt x="2639" y="802"/>
                    <a:pt x="2816" y="620"/>
                    <a:pt x="2816" y="399"/>
                  </a:cubicBezTo>
                  <a:cubicBezTo>
                    <a:pt x="2816" y="178"/>
                    <a:pt x="2634" y="1"/>
                    <a:pt x="2413" y="1"/>
                  </a:cubicBezTo>
                  <a:close/>
                </a:path>
              </a:pathLst>
            </a:custGeom>
            <a:solidFill>
              <a:srgbClr val="E8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19512;p89">
              <a:extLst>
                <a:ext uri="{FF2B5EF4-FFF2-40B4-BE49-F238E27FC236}">
                  <a16:creationId xmlns:a16="http://schemas.microsoft.com/office/drawing/2014/main" id="{B8A57C7C-921F-EE73-EF88-BF9A5313E7E4}"/>
                </a:ext>
              </a:extLst>
            </p:cNvPr>
            <p:cNvSpPr/>
            <p:nvPr/>
          </p:nvSpPr>
          <p:spPr>
            <a:xfrm>
              <a:off x="5498629" y="4091713"/>
              <a:ext cx="41033" cy="16612"/>
            </a:xfrm>
            <a:custGeom>
              <a:avLst/>
              <a:gdLst/>
              <a:ahLst/>
              <a:cxnLst/>
              <a:rect l="l" t="t" r="r" b="b"/>
              <a:pathLst>
                <a:path w="1566" h="634" extrusionOk="0">
                  <a:moveTo>
                    <a:pt x="154" y="0"/>
                  </a:moveTo>
                  <a:cubicBezTo>
                    <a:pt x="67" y="0"/>
                    <a:pt x="0" y="67"/>
                    <a:pt x="0" y="154"/>
                  </a:cubicBezTo>
                  <a:lnTo>
                    <a:pt x="0" y="634"/>
                  </a:lnTo>
                  <a:lnTo>
                    <a:pt x="1560" y="634"/>
                  </a:lnTo>
                  <a:lnTo>
                    <a:pt x="1565" y="154"/>
                  </a:lnTo>
                  <a:cubicBezTo>
                    <a:pt x="1565" y="67"/>
                    <a:pt x="1493" y="0"/>
                    <a:pt x="1412" y="0"/>
                  </a:cubicBezTo>
                  <a:close/>
                </a:path>
              </a:pathLst>
            </a:custGeom>
            <a:solidFill>
              <a:srgbClr val="DAE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19513;p89">
              <a:extLst>
                <a:ext uri="{FF2B5EF4-FFF2-40B4-BE49-F238E27FC236}">
                  <a16:creationId xmlns:a16="http://schemas.microsoft.com/office/drawing/2014/main" id="{50652315-3DA8-FA46-D821-F0E7A73E72AF}"/>
                </a:ext>
              </a:extLst>
            </p:cNvPr>
            <p:cNvSpPr/>
            <p:nvPr/>
          </p:nvSpPr>
          <p:spPr>
            <a:xfrm>
              <a:off x="5224554" y="3793266"/>
              <a:ext cx="366547" cy="363507"/>
            </a:xfrm>
            <a:custGeom>
              <a:avLst/>
              <a:gdLst/>
              <a:ahLst/>
              <a:cxnLst/>
              <a:rect l="l" t="t" r="r" b="b"/>
              <a:pathLst>
                <a:path w="13989" h="13873" extrusionOk="0">
                  <a:moveTo>
                    <a:pt x="7014" y="412"/>
                  </a:moveTo>
                  <a:lnTo>
                    <a:pt x="11867" y="3249"/>
                  </a:lnTo>
                  <a:lnTo>
                    <a:pt x="11032" y="3249"/>
                  </a:lnTo>
                  <a:lnTo>
                    <a:pt x="7177" y="993"/>
                  </a:lnTo>
                  <a:cubicBezTo>
                    <a:pt x="7127" y="964"/>
                    <a:pt x="7070" y="950"/>
                    <a:pt x="7014" y="950"/>
                  </a:cubicBezTo>
                  <a:cubicBezTo>
                    <a:pt x="6957" y="950"/>
                    <a:pt x="6901" y="964"/>
                    <a:pt x="6850" y="993"/>
                  </a:cubicBezTo>
                  <a:lnTo>
                    <a:pt x="5828" y="1588"/>
                  </a:lnTo>
                  <a:cubicBezTo>
                    <a:pt x="5630" y="1705"/>
                    <a:pt x="5746" y="1973"/>
                    <a:pt x="5925" y="1973"/>
                  </a:cubicBezTo>
                  <a:cubicBezTo>
                    <a:pt x="5958" y="1973"/>
                    <a:pt x="5994" y="1964"/>
                    <a:pt x="6030" y="1943"/>
                  </a:cubicBezTo>
                  <a:lnTo>
                    <a:pt x="7014" y="1372"/>
                  </a:lnTo>
                  <a:lnTo>
                    <a:pt x="10230" y="3249"/>
                  </a:lnTo>
                  <a:lnTo>
                    <a:pt x="3778" y="3249"/>
                  </a:lnTo>
                  <a:lnTo>
                    <a:pt x="5209" y="2418"/>
                  </a:lnTo>
                  <a:cubicBezTo>
                    <a:pt x="5403" y="2305"/>
                    <a:pt x="5290" y="2038"/>
                    <a:pt x="5109" y="2038"/>
                  </a:cubicBezTo>
                  <a:cubicBezTo>
                    <a:pt x="5075" y="2038"/>
                    <a:pt x="5039" y="2047"/>
                    <a:pt x="5002" y="2068"/>
                  </a:cubicBezTo>
                  <a:lnTo>
                    <a:pt x="2972" y="3249"/>
                  </a:lnTo>
                  <a:lnTo>
                    <a:pt x="2137" y="3249"/>
                  </a:lnTo>
                  <a:lnTo>
                    <a:pt x="7014" y="412"/>
                  </a:lnTo>
                  <a:close/>
                  <a:moveTo>
                    <a:pt x="12558" y="3657"/>
                  </a:moveTo>
                  <a:lnTo>
                    <a:pt x="12558" y="4636"/>
                  </a:lnTo>
                  <a:lnTo>
                    <a:pt x="1460" y="4636"/>
                  </a:lnTo>
                  <a:lnTo>
                    <a:pt x="1460" y="3657"/>
                  </a:lnTo>
                  <a:close/>
                  <a:moveTo>
                    <a:pt x="1926" y="5044"/>
                  </a:moveTo>
                  <a:cubicBezTo>
                    <a:pt x="1929" y="5044"/>
                    <a:pt x="1932" y="5044"/>
                    <a:pt x="1935" y="5044"/>
                  </a:cubicBezTo>
                  <a:lnTo>
                    <a:pt x="3922" y="5044"/>
                  </a:lnTo>
                  <a:cubicBezTo>
                    <a:pt x="4038" y="5044"/>
                    <a:pt x="4129" y="5135"/>
                    <a:pt x="4119" y="5251"/>
                  </a:cubicBezTo>
                  <a:cubicBezTo>
                    <a:pt x="4114" y="5356"/>
                    <a:pt x="4033" y="5433"/>
                    <a:pt x="3927" y="5438"/>
                  </a:cubicBezTo>
                  <a:cubicBezTo>
                    <a:pt x="3870" y="5438"/>
                    <a:pt x="3817" y="5419"/>
                    <a:pt x="3778" y="5380"/>
                  </a:cubicBezTo>
                  <a:cubicBezTo>
                    <a:pt x="3724" y="5321"/>
                    <a:pt x="3654" y="5294"/>
                    <a:pt x="3586" y="5294"/>
                  </a:cubicBezTo>
                  <a:cubicBezTo>
                    <a:pt x="3452" y="5294"/>
                    <a:pt x="3322" y="5398"/>
                    <a:pt x="3322" y="5558"/>
                  </a:cubicBezTo>
                  <a:lnTo>
                    <a:pt x="3322" y="11188"/>
                  </a:lnTo>
                  <a:lnTo>
                    <a:pt x="2525" y="11188"/>
                  </a:lnTo>
                  <a:lnTo>
                    <a:pt x="2525" y="5558"/>
                  </a:lnTo>
                  <a:cubicBezTo>
                    <a:pt x="2525" y="5398"/>
                    <a:pt x="2396" y="5294"/>
                    <a:pt x="2262" y="5294"/>
                  </a:cubicBezTo>
                  <a:cubicBezTo>
                    <a:pt x="2194" y="5294"/>
                    <a:pt x="2124" y="5321"/>
                    <a:pt x="2069" y="5380"/>
                  </a:cubicBezTo>
                  <a:lnTo>
                    <a:pt x="2069" y="5375"/>
                  </a:lnTo>
                  <a:cubicBezTo>
                    <a:pt x="2029" y="5419"/>
                    <a:pt x="1977" y="5438"/>
                    <a:pt x="1926" y="5438"/>
                  </a:cubicBezTo>
                  <a:cubicBezTo>
                    <a:pt x="1821" y="5438"/>
                    <a:pt x="1719" y="5355"/>
                    <a:pt x="1729" y="5231"/>
                  </a:cubicBezTo>
                  <a:cubicBezTo>
                    <a:pt x="1733" y="5124"/>
                    <a:pt x="1820" y="5044"/>
                    <a:pt x="1926" y="5044"/>
                  </a:cubicBezTo>
                  <a:close/>
                  <a:moveTo>
                    <a:pt x="8084" y="5044"/>
                  </a:moveTo>
                  <a:cubicBezTo>
                    <a:pt x="8137" y="5044"/>
                    <a:pt x="8190" y="5068"/>
                    <a:pt x="8223" y="5102"/>
                  </a:cubicBezTo>
                  <a:lnTo>
                    <a:pt x="8228" y="5107"/>
                  </a:lnTo>
                  <a:cubicBezTo>
                    <a:pt x="8267" y="5145"/>
                    <a:pt x="8286" y="5198"/>
                    <a:pt x="8281" y="5251"/>
                  </a:cubicBezTo>
                  <a:cubicBezTo>
                    <a:pt x="8276" y="5356"/>
                    <a:pt x="8190" y="5438"/>
                    <a:pt x="8089" y="5438"/>
                  </a:cubicBezTo>
                  <a:cubicBezTo>
                    <a:pt x="8031" y="5438"/>
                    <a:pt x="7979" y="5419"/>
                    <a:pt x="7940" y="5380"/>
                  </a:cubicBezTo>
                  <a:cubicBezTo>
                    <a:pt x="7885" y="5321"/>
                    <a:pt x="7816" y="5294"/>
                    <a:pt x="7748" y="5294"/>
                  </a:cubicBezTo>
                  <a:cubicBezTo>
                    <a:pt x="7613" y="5294"/>
                    <a:pt x="7484" y="5398"/>
                    <a:pt x="7484" y="5558"/>
                  </a:cubicBezTo>
                  <a:lnTo>
                    <a:pt x="7484" y="11188"/>
                  </a:lnTo>
                  <a:lnTo>
                    <a:pt x="6687" y="11188"/>
                  </a:lnTo>
                  <a:lnTo>
                    <a:pt x="6687" y="5558"/>
                  </a:lnTo>
                  <a:cubicBezTo>
                    <a:pt x="6687" y="5398"/>
                    <a:pt x="6556" y="5294"/>
                    <a:pt x="6421" y="5294"/>
                  </a:cubicBezTo>
                  <a:cubicBezTo>
                    <a:pt x="6353" y="5294"/>
                    <a:pt x="6284" y="5321"/>
                    <a:pt x="6231" y="5380"/>
                  </a:cubicBezTo>
                  <a:cubicBezTo>
                    <a:pt x="6189" y="5424"/>
                    <a:pt x="6137" y="5443"/>
                    <a:pt x="6086" y="5443"/>
                  </a:cubicBezTo>
                  <a:cubicBezTo>
                    <a:pt x="5980" y="5443"/>
                    <a:pt x="5879" y="5359"/>
                    <a:pt x="5886" y="5236"/>
                  </a:cubicBezTo>
                  <a:cubicBezTo>
                    <a:pt x="5895" y="5126"/>
                    <a:pt x="5986" y="5044"/>
                    <a:pt x="6097" y="5044"/>
                  </a:cubicBezTo>
                  <a:close/>
                  <a:moveTo>
                    <a:pt x="3500" y="11592"/>
                  </a:moveTo>
                  <a:lnTo>
                    <a:pt x="3500" y="11822"/>
                  </a:lnTo>
                  <a:lnTo>
                    <a:pt x="2348" y="11822"/>
                  </a:lnTo>
                  <a:lnTo>
                    <a:pt x="2348" y="11592"/>
                  </a:lnTo>
                  <a:close/>
                  <a:moveTo>
                    <a:pt x="5516" y="5044"/>
                  </a:moveTo>
                  <a:cubicBezTo>
                    <a:pt x="5439" y="5260"/>
                    <a:pt x="5492" y="5495"/>
                    <a:pt x="5650" y="5659"/>
                  </a:cubicBezTo>
                  <a:cubicBezTo>
                    <a:pt x="5763" y="5781"/>
                    <a:pt x="5921" y="5846"/>
                    <a:pt x="6082" y="5846"/>
                  </a:cubicBezTo>
                  <a:cubicBezTo>
                    <a:pt x="6148" y="5846"/>
                    <a:pt x="6215" y="5835"/>
                    <a:pt x="6279" y="5812"/>
                  </a:cubicBezTo>
                  <a:lnTo>
                    <a:pt x="6279" y="11236"/>
                  </a:lnTo>
                  <a:cubicBezTo>
                    <a:pt x="6169" y="11299"/>
                    <a:pt x="6102" y="11419"/>
                    <a:pt x="6102" y="11544"/>
                  </a:cubicBezTo>
                  <a:lnTo>
                    <a:pt x="6102" y="11822"/>
                  </a:lnTo>
                  <a:lnTo>
                    <a:pt x="3913" y="11822"/>
                  </a:lnTo>
                  <a:lnTo>
                    <a:pt x="3913" y="11544"/>
                  </a:lnTo>
                  <a:cubicBezTo>
                    <a:pt x="3908" y="11414"/>
                    <a:pt x="3841" y="11299"/>
                    <a:pt x="3730" y="11232"/>
                  </a:cubicBezTo>
                  <a:lnTo>
                    <a:pt x="3730" y="5812"/>
                  </a:lnTo>
                  <a:cubicBezTo>
                    <a:pt x="3796" y="5835"/>
                    <a:pt x="3862" y="5845"/>
                    <a:pt x="3926" y="5845"/>
                  </a:cubicBezTo>
                  <a:cubicBezTo>
                    <a:pt x="4236" y="5845"/>
                    <a:pt x="4511" y="5603"/>
                    <a:pt x="4527" y="5270"/>
                  </a:cubicBezTo>
                  <a:cubicBezTo>
                    <a:pt x="4532" y="5193"/>
                    <a:pt x="4522" y="5116"/>
                    <a:pt x="4498" y="5044"/>
                  </a:cubicBezTo>
                  <a:close/>
                  <a:moveTo>
                    <a:pt x="7662" y="11592"/>
                  </a:moveTo>
                  <a:lnTo>
                    <a:pt x="7662" y="11822"/>
                  </a:lnTo>
                  <a:lnTo>
                    <a:pt x="6505" y="11822"/>
                  </a:lnTo>
                  <a:lnTo>
                    <a:pt x="6505" y="11592"/>
                  </a:lnTo>
                  <a:close/>
                  <a:moveTo>
                    <a:pt x="12241" y="5044"/>
                  </a:moveTo>
                  <a:cubicBezTo>
                    <a:pt x="12352" y="5044"/>
                    <a:pt x="12443" y="5140"/>
                    <a:pt x="12438" y="5251"/>
                  </a:cubicBezTo>
                  <a:cubicBezTo>
                    <a:pt x="12433" y="5356"/>
                    <a:pt x="12347" y="5433"/>
                    <a:pt x="12246" y="5438"/>
                  </a:cubicBezTo>
                  <a:lnTo>
                    <a:pt x="12241" y="5438"/>
                  </a:lnTo>
                  <a:cubicBezTo>
                    <a:pt x="12188" y="5438"/>
                    <a:pt x="12136" y="5419"/>
                    <a:pt x="12097" y="5380"/>
                  </a:cubicBezTo>
                  <a:cubicBezTo>
                    <a:pt x="12042" y="5321"/>
                    <a:pt x="11972" y="5294"/>
                    <a:pt x="11904" y="5294"/>
                  </a:cubicBezTo>
                  <a:cubicBezTo>
                    <a:pt x="11768" y="5294"/>
                    <a:pt x="11638" y="5398"/>
                    <a:pt x="11641" y="5558"/>
                  </a:cubicBezTo>
                  <a:lnTo>
                    <a:pt x="11641" y="11188"/>
                  </a:lnTo>
                  <a:lnTo>
                    <a:pt x="10840" y="11188"/>
                  </a:lnTo>
                  <a:lnTo>
                    <a:pt x="10840" y="9158"/>
                  </a:lnTo>
                  <a:cubicBezTo>
                    <a:pt x="10842" y="9021"/>
                    <a:pt x="10741" y="8953"/>
                    <a:pt x="10640" y="8953"/>
                  </a:cubicBezTo>
                  <a:cubicBezTo>
                    <a:pt x="10538" y="8953"/>
                    <a:pt x="10436" y="9021"/>
                    <a:pt x="10436" y="9158"/>
                  </a:cubicBezTo>
                  <a:lnTo>
                    <a:pt x="10436" y="11236"/>
                  </a:lnTo>
                  <a:cubicBezTo>
                    <a:pt x="10326" y="11299"/>
                    <a:pt x="10254" y="11419"/>
                    <a:pt x="10254" y="11544"/>
                  </a:cubicBezTo>
                  <a:lnTo>
                    <a:pt x="10254" y="11822"/>
                  </a:lnTo>
                  <a:lnTo>
                    <a:pt x="8065" y="11822"/>
                  </a:lnTo>
                  <a:lnTo>
                    <a:pt x="8065" y="11544"/>
                  </a:lnTo>
                  <a:cubicBezTo>
                    <a:pt x="8065" y="11414"/>
                    <a:pt x="7998" y="11299"/>
                    <a:pt x="7883" y="11236"/>
                  </a:cubicBezTo>
                  <a:lnTo>
                    <a:pt x="7883" y="5812"/>
                  </a:lnTo>
                  <a:cubicBezTo>
                    <a:pt x="7950" y="5835"/>
                    <a:pt x="8018" y="5846"/>
                    <a:pt x="8083" y="5846"/>
                  </a:cubicBezTo>
                  <a:cubicBezTo>
                    <a:pt x="8478" y="5846"/>
                    <a:pt x="8791" y="5452"/>
                    <a:pt x="8651" y="5044"/>
                  </a:cubicBezTo>
                  <a:lnTo>
                    <a:pt x="9668" y="5044"/>
                  </a:lnTo>
                  <a:cubicBezTo>
                    <a:pt x="9596" y="5255"/>
                    <a:pt x="9649" y="5495"/>
                    <a:pt x="9803" y="5659"/>
                  </a:cubicBezTo>
                  <a:cubicBezTo>
                    <a:pt x="9919" y="5779"/>
                    <a:pt x="10077" y="5845"/>
                    <a:pt x="10241" y="5845"/>
                  </a:cubicBezTo>
                  <a:cubicBezTo>
                    <a:pt x="10306" y="5845"/>
                    <a:pt x="10372" y="5834"/>
                    <a:pt x="10436" y="5812"/>
                  </a:cubicBezTo>
                  <a:lnTo>
                    <a:pt x="10436" y="8159"/>
                  </a:lnTo>
                  <a:cubicBezTo>
                    <a:pt x="10436" y="8294"/>
                    <a:pt x="10537" y="8361"/>
                    <a:pt x="10638" y="8361"/>
                  </a:cubicBezTo>
                  <a:cubicBezTo>
                    <a:pt x="10739" y="8361"/>
                    <a:pt x="10840" y="8294"/>
                    <a:pt x="10840" y="8159"/>
                  </a:cubicBezTo>
                  <a:lnTo>
                    <a:pt x="10840" y="5558"/>
                  </a:lnTo>
                  <a:cubicBezTo>
                    <a:pt x="10843" y="5397"/>
                    <a:pt x="10711" y="5292"/>
                    <a:pt x="10574" y="5292"/>
                  </a:cubicBezTo>
                  <a:cubicBezTo>
                    <a:pt x="10506" y="5292"/>
                    <a:pt x="10438" y="5318"/>
                    <a:pt x="10383" y="5375"/>
                  </a:cubicBezTo>
                  <a:cubicBezTo>
                    <a:pt x="10342" y="5421"/>
                    <a:pt x="10290" y="5441"/>
                    <a:pt x="10239" y="5441"/>
                  </a:cubicBezTo>
                  <a:cubicBezTo>
                    <a:pt x="10136" y="5441"/>
                    <a:pt x="10036" y="5357"/>
                    <a:pt x="10043" y="5231"/>
                  </a:cubicBezTo>
                  <a:cubicBezTo>
                    <a:pt x="10052" y="5126"/>
                    <a:pt x="10143" y="5044"/>
                    <a:pt x="10254" y="5044"/>
                  </a:cubicBezTo>
                  <a:close/>
                  <a:moveTo>
                    <a:pt x="11819" y="11592"/>
                  </a:moveTo>
                  <a:lnTo>
                    <a:pt x="11819" y="11822"/>
                  </a:lnTo>
                  <a:lnTo>
                    <a:pt x="10662" y="11822"/>
                  </a:lnTo>
                  <a:lnTo>
                    <a:pt x="10662" y="11592"/>
                  </a:lnTo>
                  <a:close/>
                  <a:moveTo>
                    <a:pt x="12313" y="12225"/>
                  </a:moveTo>
                  <a:cubicBezTo>
                    <a:pt x="12414" y="12225"/>
                    <a:pt x="12496" y="12307"/>
                    <a:pt x="12496" y="12408"/>
                  </a:cubicBezTo>
                  <a:lnTo>
                    <a:pt x="12496" y="12638"/>
                  </a:lnTo>
                  <a:lnTo>
                    <a:pt x="5871" y="12638"/>
                  </a:lnTo>
                  <a:cubicBezTo>
                    <a:pt x="5617" y="12652"/>
                    <a:pt x="5617" y="13032"/>
                    <a:pt x="5871" y="13046"/>
                  </a:cubicBezTo>
                  <a:lnTo>
                    <a:pt x="12726" y="13046"/>
                  </a:lnTo>
                  <a:cubicBezTo>
                    <a:pt x="12832" y="13046"/>
                    <a:pt x="12923" y="13132"/>
                    <a:pt x="12923" y="13243"/>
                  </a:cubicBezTo>
                  <a:lnTo>
                    <a:pt x="12923" y="13464"/>
                  </a:lnTo>
                  <a:lnTo>
                    <a:pt x="1090" y="13464"/>
                  </a:lnTo>
                  <a:lnTo>
                    <a:pt x="1090" y="13243"/>
                  </a:lnTo>
                  <a:cubicBezTo>
                    <a:pt x="1090" y="13132"/>
                    <a:pt x="1177" y="13046"/>
                    <a:pt x="1287" y="13046"/>
                  </a:cubicBezTo>
                  <a:lnTo>
                    <a:pt x="4868" y="13046"/>
                  </a:lnTo>
                  <a:cubicBezTo>
                    <a:pt x="5122" y="13032"/>
                    <a:pt x="5122" y="12652"/>
                    <a:pt x="4868" y="12638"/>
                  </a:cubicBezTo>
                  <a:lnTo>
                    <a:pt x="1513" y="12638"/>
                  </a:lnTo>
                  <a:lnTo>
                    <a:pt x="1513" y="12408"/>
                  </a:lnTo>
                  <a:cubicBezTo>
                    <a:pt x="1513" y="12307"/>
                    <a:pt x="1589" y="12225"/>
                    <a:pt x="1690" y="12225"/>
                  </a:cubicBezTo>
                  <a:close/>
                  <a:moveTo>
                    <a:pt x="7018" y="0"/>
                  </a:moveTo>
                  <a:cubicBezTo>
                    <a:pt x="6956" y="0"/>
                    <a:pt x="6894" y="16"/>
                    <a:pt x="6836" y="47"/>
                  </a:cubicBezTo>
                  <a:lnTo>
                    <a:pt x="1244" y="3302"/>
                  </a:lnTo>
                  <a:cubicBezTo>
                    <a:pt x="1229" y="3311"/>
                    <a:pt x="1210" y="3321"/>
                    <a:pt x="1201" y="3335"/>
                  </a:cubicBezTo>
                  <a:cubicBezTo>
                    <a:pt x="1105" y="3412"/>
                    <a:pt x="1052" y="3527"/>
                    <a:pt x="1052" y="3647"/>
                  </a:cubicBezTo>
                  <a:lnTo>
                    <a:pt x="1052" y="4651"/>
                  </a:lnTo>
                  <a:cubicBezTo>
                    <a:pt x="1052" y="4833"/>
                    <a:pt x="1177" y="4991"/>
                    <a:pt x="1359" y="5035"/>
                  </a:cubicBezTo>
                  <a:cubicBezTo>
                    <a:pt x="1277" y="5251"/>
                    <a:pt x="1325" y="5491"/>
                    <a:pt x="1489" y="5659"/>
                  </a:cubicBezTo>
                  <a:cubicBezTo>
                    <a:pt x="1601" y="5781"/>
                    <a:pt x="1759" y="5846"/>
                    <a:pt x="1920" y="5846"/>
                  </a:cubicBezTo>
                  <a:cubicBezTo>
                    <a:pt x="1986" y="5846"/>
                    <a:pt x="2053" y="5835"/>
                    <a:pt x="2117" y="5812"/>
                  </a:cubicBezTo>
                  <a:lnTo>
                    <a:pt x="2117" y="11236"/>
                  </a:lnTo>
                  <a:cubicBezTo>
                    <a:pt x="2007" y="11299"/>
                    <a:pt x="1940" y="11414"/>
                    <a:pt x="1940" y="11544"/>
                  </a:cubicBezTo>
                  <a:lnTo>
                    <a:pt x="1940" y="11822"/>
                  </a:lnTo>
                  <a:lnTo>
                    <a:pt x="1690" y="11822"/>
                  </a:lnTo>
                  <a:cubicBezTo>
                    <a:pt x="1364" y="11822"/>
                    <a:pt x="1105" y="12081"/>
                    <a:pt x="1105" y="12408"/>
                  </a:cubicBezTo>
                  <a:lnTo>
                    <a:pt x="1105" y="12667"/>
                  </a:lnTo>
                  <a:cubicBezTo>
                    <a:pt x="850" y="12748"/>
                    <a:pt x="682" y="12979"/>
                    <a:pt x="682" y="13243"/>
                  </a:cubicBezTo>
                  <a:lnTo>
                    <a:pt x="682" y="13464"/>
                  </a:lnTo>
                  <a:lnTo>
                    <a:pt x="279" y="13464"/>
                  </a:lnTo>
                  <a:cubicBezTo>
                    <a:pt x="274" y="13463"/>
                    <a:pt x="270" y="13463"/>
                    <a:pt x="265" y="13463"/>
                  </a:cubicBezTo>
                  <a:cubicBezTo>
                    <a:pt x="0" y="13463"/>
                    <a:pt x="0" y="13872"/>
                    <a:pt x="265" y="13872"/>
                  </a:cubicBezTo>
                  <a:cubicBezTo>
                    <a:pt x="270" y="13872"/>
                    <a:pt x="274" y="13872"/>
                    <a:pt x="279" y="13872"/>
                  </a:cubicBezTo>
                  <a:lnTo>
                    <a:pt x="13734" y="13872"/>
                  </a:lnTo>
                  <a:cubicBezTo>
                    <a:pt x="13988" y="13857"/>
                    <a:pt x="13988" y="13478"/>
                    <a:pt x="13734" y="13464"/>
                  </a:cubicBezTo>
                  <a:lnTo>
                    <a:pt x="13326" y="13464"/>
                  </a:lnTo>
                  <a:lnTo>
                    <a:pt x="13326" y="13243"/>
                  </a:lnTo>
                  <a:cubicBezTo>
                    <a:pt x="13326" y="12979"/>
                    <a:pt x="13158" y="12748"/>
                    <a:pt x="12908" y="12667"/>
                  </a:cubicBezTo>
                  <a:lnTo>
                    <a:pt x="12908" y="12408"/>
                  </a:lnTo>
                  <a:cubicBezTo>
                    <a:pt x="12908" y="12081"/>
                    <a:pt x="12644" y="11817"/>
                    <a:pt x="12318" y="11817"/>
                  </a:cubicBezTo>
                  <a:lnTo>
                    <a:pt x="12227" y="11817"/>
                  </a:lnTo>
                  <a:lnTo>
                    <a:pt x="12227" y="11544"/>
                  </a:lnTo>
                  <a:cubicBezTo>
                    <a:pt x="12227" y="11414"/>
                    <a:pt x="12155" y="11294"/>
                    <a:pt x="12044" y="11232"/>
                  </a:cubicBezTo>
                  <a:lnTo>
                    <a:pt x="12044" y="5812"/>
                  </a:lnTo>
                  <a:cubicBezTo>
                    <a:pt x="12112" y="5835"/>
                    <a:pt x="12179" y="5846"/>
                    <a:pt x="12243" y="5846"/>
                  </a:cubicBezTo>
                  <a:cubicBezTo>
                    <a:pt x="12664" y="5846"/>
                    <a:pt x="12988" y="5393"/>
                    <a:pt x="12784" y="4977"/>
                  </a:cubicBezTo>
                  <a:cubicBezTo>
                    <a:pt x="12894" y="4905"/>
                    <a:pt x="12961" y="4780"/>
                    <a:pt x="12961" y="4646"/>
                  </a:cubicBezTo>
                  <a:lnTo>
                    <a:pt x="12961" y="3642"/>
                  </a:lnTo>
                  <a:cubicBezTo>
                    <a:pt x="12961" y="3498"/>
                    <a:pt x="12880" y="3364"/>
                    <a:pt x="12750" y="3297"/>
                  </a:cubicBezTo>
                  <a:lnTo>
                    <a:pt x="7196" y="47"/>
                  </a:lnTo>
                  <a:cubicBezTo>
                    <a:pt x="7141" y="16"/>
                    <a:pt x="7080" y="0"/>
                    <a:pt x="701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74071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0">
          <a:extLst>
            <a:ext uri="{FF2B5EF4-FFF2-40B4-BE49-F238E27FC236}">
              <a16:creationId xmlns:a16="http://schemas.microsoft.com/office/drawing/2014/main" id="{FE29E241-E76C-7946-9C7A-01104ED31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7" name="Google Shape;4467;p56">
            <a:extLst>
              <a:ext uri="{FF2B5EF4-FFF2-40B4-BE49-F238E27FC236}">
                <a16:creationId xmlns:a16="http://schemas.microsoft.com/office/drawing/2014/main" id="{1CD16DB3-9819-E347-8FC0-89D3208938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97313" y="2209471"/>
            <a:ext cx="3349375" cy="7245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HK" sz="4400">
                <a:effectLst/>
              </a:rPr>
              <a:t>Video Demo</a:t>
            </a:r>
          </a:p>
        </p:txBody>
      </p:sp>
      <p:grpSp>
        <p:nvGrpSpPr>
          <p:cNvPr id="4" name="Google Shape;2790;p43">
            <a:extLst>
              <a:ext uri="{FF2B5EF4-FFF2-40B4-BE49-F238E27FC236}">
                <a16:creationId xmlns:a16="http://schemas.microsoft.com/office/drawing/2014/main" id="{111DD1FB-9422-EC96-13B0-AD649C20B500}"/>
              </a:ext>
            </a:extLst>
          </p:cNvPr>
          <p:cNvGrpSpPr>
            <a:grpSpLocks noChangeAspect="1"/>
          </p:cNvGrpSpPr>
          <p:nvPr/>
        </p:nvGrpSpPr>
        <p:grpSpPr>
          <a:xfrm rot="483304">
            <a:off x="6099099" y="2378467"/>
            <a:ext cx="2931886" cy="2830110"/>
            <a:chOff x="7485218" y="2397737"/>
            <a:chExt cx="3415396" cy="3296835"/>
          </a:xfrm>
        </p:grpSpPr>
        <p:sp>
          <p:nvSpPr>
            <p:cNvPr id="5" name="Google Shape;2791;p43">
              <a:extLst>
                <a:ext uri="{FF2B5EF4-FFF2-40B4-BE49-F238E27FC236}">
                  <a16:creationId xmlns:a16="http://schemas.microsoft.com/office/drawing/2014/main" id="{8CA22CA2-1472-7B85-59B0-0B19FCFA0A5C}"/>
                </a:ext>
              </a:extLst>
            </p:cNvPr>
            <p:cNvSpPr/>
            <p:nvPr/>
          </p:nvSpPr>
          <p:spPr>
            <a:xfrm rot="2188611">
              <a:off x="8562513" y="4177775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792;p43">
              <a:extLst>
                <a:ext uri="{FF2B5EF4-FFF2-40B4-BE49-F238E27FC236}">
                  <a16:creationId xmlns:a16="http://schemas.microsoft.com/office/drawing/2014/main" id="{6B33CACB-9703-C76D-053E-296F83B7C8FA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793;p43">
              <a:extLst>
                <a:ext uri="{FF2B5EF4-FFF2-40B4-BE49-F238E27FC236}">
                  <a16:creationId xmlns:a16="http://schemas.microsoft.com/office/drawing/2014/main" id="{AF0858F9-B9BB-A830-5060-08A4C79BAC80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794;p43">
              <a:extLst>
                <a:ext uri="{FF2B5EF4-FFF2-40B4-BE49-F238E27FC236}">
                  <a16:creationId xmlns:a16="http://schemas.microsoft.com/office/drawing/2014/main" id="{A22D6263-24C0-BDCE-8799-A139ECD003BE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795;p43">
              <a:extLst>
                <a:ext uri="{FF2B5EF4-FFF2-40B4-BE49-F238E27FC236}">
                  <a16:creationId xmlns:a16="http://schemas.microsoft.com/office/drawing/2014/main" id="{922879BD-3925-D404-44C7-D95E07E319AA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796;p43">
              <a:extLst>
                <a:ext uri="{FF2B5EF4-FFF2-40B4-BE49-F238E27FC236}">
                  <a16:creationId xmlns:a16="http://schemas.microsoft.com/office/drawing/2014/main" id="{3580519D-6890-1077-4F5A-4611F1F96FB2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797;p43">
              <a:extLst>
                <a:ext uri="{FF2B5EF4-FFF2-40B4-BE49-F238E27FC236}">
                  <a16:creationId xmlns:a16="http://schemas.microsoft.com/office/drawing/2014/main" id="{32BE4D09-98E7-5423-159A-BC579CF35365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798;p43">
              <a:extLst>
                <a:ext uri="{FF2B5EF4-FFF2-40B4-BE49-F238E27FC236}">
                  <a16:creationId xmlns:a16="http://schemas.microsoft.com/office/drawing/2014/main" id="{3AD9E215-27DC-8986-0C90-0597613A16BB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799;p43">
              <a:extLst>
                <a:ext uri="{FF2B5EF4-FFF2-40B4-BE49-F238E27FC236}">
                  <a16:creationId xmlns:a16="http://schemas.microsoft.com/office/drawing/2014/main" id="{1CDF0AE7-6FB1-5CA1-710E-B547BC0D923A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800;p43">
              <a:extLst>
                <a:ext uri="{FF2B5EF4-FFF2-40B4-BE49-F238E27FC236}">
                  <a16:creationId xmlns:a16="http://schemas.microsoft.com/office/drawing/2014/main" id="{90820AF8-A664-593B-C951-21350ED3BF63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801;p43">
              <a:extLst>
                <a:ext uri="{FF2B5EF4-FFF2-40B4-BE49-F238E27FC236}">
                  <a16:creationId xmlns:a16="http://schemas.microsoft.com/office/drawing/2014/main" id="{14B43CAC-AB18-B7FA-F566-C9048CA02F57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802;p43">
              <a:extLst>
                <a:ext uri="{FF2B5EF4-FFF2-40B4-BE49-F238E27FC236}">
                  <a16:creationId xmlns:a16="http://schemas.microsoft.com/office/drawing/2014/main" id="{642051D7-270A-542E-D284-095E0B00C6DE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803;p43">
              <a:extLst>
                <a:ext uri="{FF2B5EF4-FFF2-40B4-BE49-F238E27FC236}">
                  <a16:creationId xmlns:a16="http://schemas.microsoft.com/office/drawing/2014/main" id="{55964DEF-BC48-74AE-9366-E34CB9865372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804;p43">
              <a:extLst>
                <a:ext uri="{FF2B5EF4-FFF2-40B4-BE49-F238E27FC236}">
                  <a16:creationId xmlns:a16="http://schemas.microsoft.com/office/drawing/2014/main" id="{87AFF4F4-26FE-2678-01CF-3EB06244EA1D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805;p43">
              <a:extLst>
                <a:ext uri="{FF2B5EF4-FFF2-40B4-BE49-F238E27FC236}">
                  <a16:creationId xmlns:a16="http://schemas.microsoft.com/office/drawing/2014/main" id="{71D8457D-BD3A-5D9D-CA9A-B10C84FD23C3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806;p43">
              <a:extLst>
                <a:ext uri="{FF2B5EF4-FFF2-40B4-BE49-F238E27FC236}">
                  <a16:creationId xmlns:a16="http://schemas.microsoft.com/office/drawing/2014/main" id="{A110CE10-77C4-16F7-614B-24BD80A1B2C4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807;p43">
              <a:extLst>
                <a:ext uri="{FF2B5EF4-FFF2-40B4-BE49-F238E27FC236}">
                  <a16:creationId xmlns:a16="http://schemas.microsoft.com/office/drawing/2014/main" id="{202E2924-0423-ECED-83E6-6BF318131621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808;p43">
              <a:extLst>
                <a:ext uri="{FF2B5EF4-FFF2-40B4-BE49-F238E27FC236}">
                  <a16:creationId xmlns:a16="http://schemas.microsoft.com/office/drawing/2014/main" id="{A8663225-0891-C8CD-1EA1-B867E961BE50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809;p43">
              <a:extLst>
                <a:ext uri="{FF2B5EF4-FFF2-40B4-BE49-F238E27FC236}">
                  <a16:creationId xmlns:a16="http://schemas.microsoft.com/office/drawing/2014/main" id="{AFF14B61-0DFF-862A-7ED0-F3093BB44EB3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810;p43">
              <a:extLst>
                <a:ext uri="{FF2B5EF4-FFF2-40B4-BE49-F238E27FC236}">
                  <a16:creationId xmlns:a16="http://schemas.microsoft.com/office/drawing/2014/main" id="{9A64BEA3-969A-973F-B82C-609CD8586419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811;p43">
              <a:extLst>
                <a:ext uri="{FF2B5EF4-FFF2-40B4-BE49-F238E27FC236}">
                  <a16:creationId xmlns:a16="http://schemas.microsoft.com/office/drawing/2014/main" id="{FA159688-4129-08EC-7336-6BB1C03CE8B0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812;p43">
              <a:extLst>
                <a:ext uri="{FF2B5EF4-FFF2-40B4-BE49-F238E27FC236}">
                  <a16:creationId xmlns:a16="http://schemas.microsoft.com/office/drawing/2014/main" id="{66D2CA64-5A7B-570C-CE09-240519269702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813;p43">
              <a:extLst>
                <a:ext uri="{FF2B5EF4-FFF2-40B4-BE49-F238E27FC236}">
                  <a16:creationId xmlns:a16="http://schemas.microsoft.com/office/drawing/2014/main" id="{CB611671-D7A2-83FC-1AC5-E27704E3C01F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14;p43">
              <a:extLst>
                <a:ext uri="{FF2B5EF4-FFF2-40B4-BE49-F238E27FC236}">
                  <a16:creationId xmlns:a16="http://schemas.microsoft.com/office/drawing/2014/main" id="{CBCB837A-E678-772B-EA6E-DA40CDDE3721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815;p43">
              <a:extLst>
                <a:ext uri="{FF2B5EF4-FFF2-40B4-BE49-F238E27FC236}">
                  <a16:creationId xmlns:a16="http://schemas.microsoft.com/office/drawing/2014/main" id="{7BBD4DE9-87B9-05B0-31FA-580586F656C0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816;p43">
              <a:extLst>
                <a:ext uri="{FF2B5EF4-FFF2-40B4-BE49-F238E27FC236}">
                  <a16:creationId xmlns:a16="http://schemas.microsoft.com/office/drawing/2014/main" id="{E7BB95DC-E8D7-C222-FC3B-463A781D82E9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817;p43">
              <a:extLst>
                <a:ext uri="{FF2B5EF4-FFF2-40B4-BE49-F238E27FC236}">
                  <a16:creationId xmlns:a16="http://schemas.microsoft.com/office/drawing/2014/main" id="{5E2F9432-14D7-F962-BA10-A35CA5BED6D4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818;p43">
              <a:extLst>
                <a:ext uri="{FF2B5EF4-FFF2-40B4-BE49-F238E27FC236}">
                  <a16:creationId xmlns:a16="http://schemas.microsoft.com/office/drawing/2014/main" id="{549B73AD-3FD8-E6C7-D5F6-DC99A081A919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819;p43">
              <a:extLst>
                <a:ext uri="{FF2B5EF4-FFF2-40B4-BE49-F238E27FC236}">
                  <a16:creationId xmlns:a16="http://schemas.microsoft.com/office/drawing/2014/main" id="{9E9092C7-E197-B753-EEF9-5073E414D56D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820;p43">
              <a:extLst>
                <a:ext uri="{FF2B5EF4-FFF2-40B4-BE49-F238E27FC236}">
                  <a16:creationId xmlns:a16="http://schemas.microsoft.com/office/drawing/2014/main" id="{6B74F32F-43C9-D53C-7313-415BC33BDBD1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821;p43">
              <a:extLst>
                <a:ext uri="{FF2B5EF4-FFF2-40B4-BE49-F238E27FC236}">
                  <a16:creationId xmlns:a16="http://schemas.microsoft.com/office/drawing/2014/main" id="{68191415-3009-0E71-7A10-1BD3EE8CC999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822;p43">
              <a:extLst>
                <a:ext uri="{FF2B5EF4-FFF2-40B4-BE49-F238E27FC236}">
                  <a16:creationId xmlns:a16="http://schemas.microsoft.com/office/drawing/2014/main" id="{A9104506-1A49-618B-18C8-4DE2B0BDA858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823;p43">
              <a:extLst>
                <a:ext uri="{FF2B5EF4-FFF2-40B4-BE49-F238E27FC236}">
                  <a16:creationId xmlns:a16="http://schemas.microsoft.com/office/drawing/2014/main" id="{E7ED0B24-293F-3DFE-04BC-DE6A4BB5CC83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824;p43">
              <a:extLst>
                <a:ext uri="{FF2B5EF4-FFF2-40B4-BE49-F238E27FC236}">
                  <a16:creationId xmlns:a16="http://schemas.microsoft.com/office/drawing/2014/main" id="{A5C1D9D2-4E8F-2A3B-6B36-D3CB8E8FE592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825;p43">
              <a:extLst>
                <a:ext uri="{FF2B5EF4-FFF2-40B4-BE49-F238E27FC236}">
                  <a16:creationId xmlns:a16="http://schemas.microsoft.com/office/drawing/2014/main" id="{DF832F4D-C27B-3C3F-55D1-4EDB5638E2F2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826;p43">
              <a:extLst>
                <a:ext uri="{FF2B5EF4-FFF2-40B4-BE49-F238E27FC236}">
                  <a16:creationId xmlns:a16="http://schemas.microsoft.com/office/drawing/2014/main" id="{1F9CFE6C-92A4-45F2-4804-CD1AF1CB697C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827;p43">
              <a:extLst>
                <a:ext uri="{FF2B5EF4-FFF2-40B4-BE49-F238E27FC236}">
                  <a16:creationId xmlns:a16="http://schemas.microsoft.com/office/drawing/2014/main" id="{63D8CAAC-D0AC-F49B-30E9-3C50942F3EE7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828;p43">
              <a:extLst>
                <a:ext uri="{FF2B5EF4-FFF2-40B4-BE49-F238E27FC236}">
                  <a16:creationId xmlns:a16="http://schemas.microsoft.com/office/drawing/2014/main" id="{AB329A82-45D1-BD6B-77C0-E700B89DAAFC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829;p43">
              <a:extLst>
                <a:ext uri="{FF2B5EF4-FFF2-40B4-BE49-F238E27FC236}">
                  <a16:creationId xmlns:a16="http://schemas.microsoft.com/office/drawing/2014/main" id="{804E3A0C-FBF4-7FA9-080A-5E608B63979D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830;p43">
              <a:extLst>
                <a:ext uri="{FF2B5EF4-FFF2-40B4-BE49-F238E27FC236}">
                  <a16:creationId xmlns:a16="http://schemas.microsoft.com/office/drawing/2014/main" id="{A491DA77-9679-1336-00D3-8C4EC7131562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831;p43">
              <a:extLst>
                <a:ext uri="{FF2B5EF4-FFF2-40B4-BE49-F238E27FC236}">
                  <a16:creationId xmlns:a16="http://schemas.microsoft.com/office/drawing/2014/main" id="{4C0CB20D-4B01-FAC0-268B-FB90DEED94BD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832;p43">
              <a:extLst>
                <a:ext uri="{FF2B5EF4-FFF2-40B4-BE49-F238E27FC236}">
                  <a16:creationId xmlns:a16="http://schemas.microsoft.com/office/drawing/2014/main" id="{B485D752-D419-9365-2DE1-427A72E5A168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833;p43">
              <a:extLst>
                <a:ext uri="{FF2B5EF4-FFF2-40B4-BE49-F238E27FC236}">
                  <a16:creationId xmlns:a16="http://schemas.microsoft.com/office/drawing/2014/main" id="{449346EC-ABBB-E8B5-03F7-C11E4CFBE47A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834;p43">
              <a:extLst>
                <a:ext uri="{FF2B5EF4-FFF2-40B4-BE49-F238E27FC236}">
                  <a16:creationId xmlns:a16="http://schemas.microsoft.com/office/drawing/2014/main" id="{411B79BF-88DA-58C4-FCAE-9C744AD71F16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835;p43">
              <a:extLst>
                <a:ext uri="{FF2B5EF4-FFF2-40B4-BE49-F238E27FC236}">
                  <a16:creationId xmlns:a16="http://schemas.microsoft.com/office/drawing/2014/main" id="{5E207983-DBE8-58DD-068E-2016F2C29B44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836;p43">
              <a:extLst>
                <a:ext uri="{FF2B5EF4-FFF2-40B4-BE49-F238E27FC236}">
                  <a16:creationId xmlns:a16="http://schemas.microsoft.com/office/drawing/2014/main" id="{E38FE2AE-33EF-EDEF-9228-D1EB42CDE465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837;p43">
              <a:extLst>
                <a:ext uri="{FF2B5EF4-FFF2-40B4-BE49-F238E27FC236}">
                  <a16:creationId xmlns:a16="http://schemas.microsoft.com/office/drawing/2014/main" id="{5E9B9D0E-DA71-BDCE-2F5A-827764EC089A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838;p43">
              <a:extLst>
                <a:ext uri="{FF2B5EF4-FFF2-40B4-BE49-F238E27FC236}">
                  <a16:creationId xmlns:a16="http://schemas.microsoft.com/office/drawing/2014/main" id="{1570C71D-27F8-934A-85A0-8F20E503C33C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839;p43">
              <a:extLst>
                <a:ext uri="{FF2B5EF4-FFF2-40B4-BE49-F238E27FC236}">
                  <a16:creationId xmlns:a16="http://schemas.microsoft.com/office/drawing/2014/main" id="{30CBFCCA-2089-E794-78D9-0CA1DCFA61BD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D45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840;p43">
              <a:extLst>
                <a:ext uri="{FF2B5EF4-FFF2-40B4-BE49-F238E27FC236}">
                  <a16:creationId xmlns:a16="http://schemas.microsoft.com/office/drawing/2014/main" id="{2CE75AD0-23C8-2CFD-62BC-61C3DB183DC2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841;p43">
              <a:extLst>
                <a:ext uri="{FF2B5EF4-FFF2-40B4-BE49-F238E27FC236}">
                  <a16:creationId xmlns:a16="http://schemas.microsoft.com/office/drawing/2014/main" id="{98A8FE34-FC38-8330-22AD-FBD5EE202B07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842;p43">
              <a:extLst>
                <a:ext uri="{FF2B5EF4-FFF2-40B4-BE49-F238E27FC236}">
                  <a16:creationId xmlns:a16="http://schemas.microsoft.com/office/drawing/2014/main" id="{0F4BED34-FE17-731B-3722-70AD7D5A609E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843;p43">
              <a:extLst>
                <a:ext uri="{FF2B5EF4-FFF2-40B4-BE49-F238E27FC236}">
                  <a16:creationId xmlns:a16="http://schemas.microsoft.com/office/drawing/2014/main" id="{A826C1E9-8E34-BBE8-8664-B44C637C44C5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844;p43">
              <a:extLst>
                <a:ext uri="{FF2B5EF4-FFF2-40B4-BE49-F238E27FC236}">
                  <a16:creationId xmlns:a16="http://schemas.microsoft.com/office/drawing/2014/main" id="{6DFA85B9-E0B7-74AB-4A20-F40E0DE2E03B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845;p43">
              <a:extLst>
                <a:ext uri="{FF2B5EF4-FFF2-40B4-BE49-F238E27FC236}">
                  <a16:creationId xmlns:a16="http://schemas.microsoft.com/office/drawing/2014/main" id="{C2798DB0-FD4F-E6E8-A58E-D01C5566C710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846;p43">
              <a:extLst>
                <a:ext uri="{FF2B5EF4-FFF2-40B4-BE49-F238E27FC236}">
                  <a16:creationId xmlns:a16="http://schemas.microsoft.com/office/drawing/2014/main" id="{A2762C48-1E88-3CD0-8416-F421C5C455EE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847;p43">
              <a:extLst>
                <a:ext uri="{FF2B5EF4-FFF2-40B4-BE49-F238E27FC236}">
                  <a16:creationId xmlns:a16="http://schemas.microsoft.com/office/drawing/2014/main" id="{C88CB2A8-E582-8AC7-C2C2-C1477E57E791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848;p43">
              <a:extLst>
                <a:ext uri="{FF2B5EF4-FFF2-40B4-BE49-F238E27FC236}">
                  <a16:creationId xmlns:a16="http://schemas.microsoft.com/office/drawing/2014/main" id="{2BD074F4-66DE-9787-3497-0594CF1F71ED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849;p43">
              <a:extLst>
                <a:ext uri="{FF2B5EF4-FFF2-40B4-BE49-F238E27FC236}">
                  <a16:creationId xmlns:a16="http://schemas.microsoft.com/office/drawing/2014/main" id="{F09E0614-A18D-BBCD-1292-7FFE020A0806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2850;p43">
              <a:extLst>
                <a:ext uri="{FF2B5EF4-FFF2-40B4-BE49-F238E27FC236}">
                  <a16:creationId xmlns:a16="http://schemas.microsoft.com/office/drawing/2014/main" id="{4F710952-9BE2-29F3-1C23-ACA63C23FE83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2851;p43">
              <a:extLst>
                <a:ext uri="{FF2B5EF4-FFF2-40B4-BE49-F238E27FC236}">
                  <a16:creationId xmlns:a16="http://schemas.microsoft.com/office/drawing/2014/main" id="{D654E9CE-F3D9-2DC9-FE8A-8C686FAF13FB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2852;p43">
              <a:extLst>
                <a:ext uri="{FF2B5EF4-FFF2-40B4-BE49-F238E27FC236}">
                  <a16:creationId xmlns:a16="http://schemas.microsoft.com/office/drawing/2014/main" id="{64C4719D-0F5D-A425-CC97-04459C01406B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2853;p43">
              <a:extLst>
                <a:ext uri="{FF2B5EF4-FFF2-40B4-BE49-F238E27FC236}">
                  <a16:creationId xmlns:a16="http://schemas.microsoft.com/office/drawing/2014/main" id="{22C32ADF-62B3-4960-47B3-D8675C434D9D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2854;p43">
              <a:extLst>
                <a:ext uri="{FF2B5EF4-FFF2-40B4-BE49-F238E27FC236}">
                  <a16:creationId xmlns:a16="http://schemas.microsoft.com/office/drawing/2014/main" id="{6BAAEB62-8500-7DB2-8D94-BD2A2E450B05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2855;p43">
              <a:extLst>
                <a:ext uri="{FF2B5EF4-FFF2-40B4-BE49-F238E27FC236}">
                  <a16:creationId xmlns:a16="http://schemas.microsoft.com/office/drawing/2014/main" id="{5ACE71B8-D437-BF64-D423-A06FB2A58C46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2856;p43">
              <a:extLst>
                <a:ext uri="{FF2B5EF4-FFF2-40B4-BE49-F238E27FC236}">
                  <a16:creationId xmlns:a16="http://schemas.microsoft.com/office/drawing/2014/main" id="{1C9A9FB4-789A-32D9-75D1-08ADF9D9F595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2857;p43">
              <a:extLst>
                <a:ext uri="{FF2B5EF4-FFF2-40B4-BE49-F238E27FC236}">
                  <a16:creationId xmlns:a16="http://schemas.microsoft.com/office/drawing/2014/main" id="{ADF0C718-1360-C9C1-D672-E6397A513273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2858;p43">
              <a:extLst>
                <a:ext uri="{FF2B5EF4-FFF2-40B4-BE49-F238E27FC236}">
                  <a16:creationId xmlns:a16="http://schemas.microsoft.com/office/drawing/2014/main" id="{C42F2960-0D0B-B340-9C15-17D3112FED7C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2859;p43">
              <a:extLst>
                <a:ext uri="{FF2B5EF4-FFF2-40B4-BE49-F238E27FC236}">
                  <a16:creationId xmlns:a16="http://schemas.microsoft.com/office/drawing/2014/main" id="{3F289FF0-D49E-113B-052F-16A844650819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2860;p43">
              <a:extLst>
                <a:ext uri="{FF2B5EF4-FFF2-40B4-BE49-F238E27FC236}">
                  <a16:creationId xmlns:a16="http://schemas.microsoft.com/office/drawing/2014/main" id="{38ED5B08-B69E-0115-D831-641EC24E375D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2861;p43">
              <a:extLst>
                <a:ext uri="{FF2B5EF4-FFF2-40B4-BE49-F238E27FC236}">
                  <a16:creationId xmlns:a16="http://schemas.microsoft.com/office/drawing/2014/main" id="{452D7838-7646-8B3A-230D-1B59F2F2D1D2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2862;p43">
              <a:extLst>
                <a:ext uri="{FF2B5EF4-FFF2-40B4-BE49-F238E27FC236}">
                  <a16:creationId xmlns:a16="http://schemas.microsoft.com/office/drawing/2014/main" id="{44670288-15D4-4EEF-6C12-24C74A8DE76A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2863;p43">
              <a:extLst>
                <a:ext uri="{FF2B5EF4-FFF2-40B4-BE49-F238E27FC236}">
                  <a16:creationId xmlns:a16="http://schemas.microsoft.com/office/drawing/2014/main" id="{1D2D900B-16F7-58C6-17BD-6BD87A6442FA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2864;p43">
              <a:extLst>
                <a:ext uri="{FF2B5EF4-FFF2-40B4-BE49-F238E27FC236}">
                  <a16:creationId xmlns:a16="http://schemas.microsoft.com/office/drawing/2014/main" id="{1595CDE7-B5F6-04AB-A6CF-2C6987EE287B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2865;p43">
              <a:extLst>
                <a:ext uri="{FF2B5EF4-FFF2-40B4-BE49-F238E27FC236}">
                  <a16:creationId xmlns:a16="http://schemas.microsoft.com/office/drawing/2014/main" id="{112CEFC1-5EAE-DBFE-5907-D08B0A037306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2866;p43">
              <a:extLst>
                <a:ext uri="{FF2B5EF4-FFF2-40B4-BE49-F238E27FC236}">
                  <a16:creationId xmlns:a16="http://schemas.microsoft.com/office/drawing/2014/main" id="{DADE49F5-4397-32D0-DFC9-E13D395FEBB9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2867;p43">
              <a:extLst>
                <a:ext uri="{FF2B5EF4-FFF2-40B4-BE49-F238E27FC236}">
                  <a16:creationId xmlns:a16="http://schemas.microsoft.com/office/drawing/2014/main" id="{68177093-32FB-A756-98E5-11C1BDE119D0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2868;p43">
              <a:extLst>
                <a:ext uri="{FF2B5EF4-FFF2-40B4-BE49-F238E27FC236}">
                  <a16:creationId xmlns:a16="http://schemas.microsoft.com/office/drawing/2014/main" id="{AA70EC97-E3D5-8924-809E-B4C292E71A15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2869;p43">
              <a:extLst>
                <a:ext uri="{FF2B5EF4-FFF2-40B4-BE49-F238E27FC236}">
                  <a16:creationId xmlns:a16="http://schemas.microsoft.com/office/drawing/2014/main" id="{88067F49-7E8C-21A3-AB39-A6B6C7BD1525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2870;p43">
              <a:extLst>
                <a:ext uri="{FF2B5EF4-FFF2-40B4-BE49-F238E27FC236}">
                  <a16:creationId xmlns:a16="http://schemas.microsoft.com/office/drawing/2014/main" id="{D5489A1B-8A89-0659-6971-25850EF71C1A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2871;p43">
              <a:extLst>
                <a:ext uri="{FF2B5EF4-FFF2-40B4-BE49-F238E27FC236}">
                  <a16:creationId xmlns:a16="http://schemas.microsoft.com/office/drawing/2014/main" id="{586D3395-D52D-C9C8-8093-19D2010A08E3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2872;p43">
              <a:extLst>
                <a:ext uri="{FF2B5EF4-FFF2-40B4-BE49-F238E27FC236}">
                  <a16:creationId xmlns:a16="http://schemas.microsoft.com/office/drawing/2014/main" id="{E6E21FF4-0D39-FAC0-8A07-F99960DEA2CE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2873;p43">
              <a:extLst>
                <a:ext uri="{FF2B5EF4-FFF2-40B4-BE49-F238E27FC236}">
                  <a16:creationId xmlns:a16="http://schemas.microsoft.com/office/drawing/2014/main" id="{5E3869F9-9FB5-B0C4-5EF2-96C361CB2950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2874;p43">
              <a:extLst>
                <a:ext uri="{FF2B5EF4-FFF2-40B4-BE49-F238E27FC236}">
                  <a16:creationId xmlns:a16="http://schemas.microsoft.com/office/drawing/2014/main" id="{7A16C698-BB1F-7257-3FEB-3FA72A4EC2DB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2875;p43">
              <a:extLst>
                <a:ext uri="{FF2B5EF4-FFF2-40B4-BE49-F238E27FC236}">
                  <a16:creationId xmlns:a16="http://schemas.microsoft.com/office/drawing/2014/main" id="{0D1ACD56-6761-5F90-F823-ED6C8E4AAAE5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2876;p43">
              <a:extLst>
                <a:ext uri="{FF2B5EF4-FFF2-40B4-BE49-F238E27FC236}">
                  <a16:creationId xmlns:a16="http://schemas.microsoft.com/office/drawing/2014/main" id="{2E2C0EA3-B8B5-EAAB-3B36-9D4ED8276C8C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2877;p43">
              <a:extLst>
                <a:ext uri="{FF2B5EF4-FFF2-40B4-BE49-F238E27FC236}">
                  <a16:creationId xmlns:a16="http://schemas.microsoft.com/office/drawing/2014/main" id="{F7DF4A8F-FCA8-25D5-9217-2CC04972A3A9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2878;p43">
              <a:extLst>
                <a:ext uri="{FF2B5EF4-FFF2-40B4-BE49-F238E27FC236}">
                  <a16:creationId xmlns:a16="http://schemas.microsoft.com/office/drawing/2014/main" id="{6B60F604-81A7-F1C6-4A7E-C066587EEDE2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12242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4461P3">
            <a:hlinkClick r:id="" action="ppaction://media"/>
            <a:extLst>
              <a:ext uri="{FF2B5EF4-FFF2-40B4-BE49-F238E27FC236}">
                <a16:creationId xmlns:a16="http://schemas.microsoft.com/office/drawing/2014/main" id="{D759653A-4816-A506-D57A-8FAABDEBD97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930275" y="514350"/>
            <a:ext cx="7283450" cy="4114800"/>
          </a:xfrm>
          <a:prstGeom prst="rect">
            <a:avLst/>
          </a:prstGeom>
        </p:spPr>
      </p:pic>
      <p:pic>
        <p:nvPicPr>
          <p:cNvPr id="3" name="Online Media 2" title="4461P3">
            <a:hlinkClick r:id="" action="ppaction://media"/>
            <a:extLst>
              <a:ext uri="{FF2B5EF4-FFF2-40B4-BE49-F238E27FC236}">
                <a16:creationId xmlns:a16="http://schemas.microsoft.com/office/drawing/2014/main" id="{781F5045-F406-B1BA-503F-DE734A5F700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762000" y="419100"/>
            <a:ext cx="7620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55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8">
          <a:extLst>
            <a:ext uri="{FF2B5EF4-FFF2-40B4-BE49-F238E27FC236}">
              <a16:creationId xmlns:a16="http://schemas.microsoft.com/office/drawing/2014/main" id="{9A4A6B38-2547-0329-76AC-6E3D39A6E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9" name="Google Shape;5489;p64">
            <a:extLst>
              <a:ext uri="{FF2B5EF4-FFF2-40B4-BE49-F238E27FC236}">
                <a16:creationId xmlns:a16="http://schemas.microsoft.com/office/drawing/2014/main" id="{5A82828B-C756-CBF7-3F55-818336E9E7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5449" y="2159775"/>
            <a:ext cx="4373100" cy="9130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</a:t>
            </a:r>
            <a:endParaRPr/>
          </a:p>
        </p:txBody>
      </p:sp>
      <p:sp>
        <p:nvSpPr>
          <p:cNvPr id="5490" name="Google Shape;5490;p64">
            <a:extLst>
              <a:ext uri="{FF2B5EF4-FFF2-40B4-BE49-F238E27FC236}">
                <a16:creationId xmlns:a16="http://schemas.microsoft.com/office/drawing/2014/main" id="{98BADCF0-DFD2-EB0F-A7BD-A688CEE6A08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926249" y="739375"/>
            <a:ext cx="12915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491" name="Google Shape;5491;p64">
            <a:extLst>
              <a:ext uri="{FF2B5EF4-FFF2-40B4-BE49-F238E27FC236}">
                <a16:creationId xmlns:a16="http://schemas.microsoft.com/office/drawing/2014/main" id="{B02683A0-9471-F247-3177-44C6EC8ED5C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85449" y="3036109"/>
            <a:ext cx="43731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Conducting Qualitative Analysis</a:t>
            </a:r>
            <a:endParaRPr/>
          </a:p>
        </p:txBody>
      </p:sp>
      <p:grpSp>
        <p:nvGrpSpPr>
          <p:cNvPr id="5492" name="Google Shape;5492;p64">
            <a:extLst>
              <a:ext uri="{FF2B5EF4-FFF2-40B4-BE49-F238E27FC236}">
                <a16:creationId xmlns:a16="http://schemas.microsoft.com/office/drawing/2014/main" id="{91C0043F-BBE3-7493-D7A7-A0744894E603}"/>
              </a:ext>
            </a:extLst>
          </p:cNvPr>
          <p:cNvGrpSpPr/>
          <p:nvPr/>
        </p:nvGrpSpPr>
        <p:grpSpPr>
          <a:xfrm>
            <a:off x="807550" y="2008963"/>
            <a:ext cx="524550" cy="274400"/>
            <a:chOff x="1349475" y="3998300"/>
            <a:chExt cx="524550" cy="274400"/>
          </a:xfrm>
        </p:grpSpPr>
        <p:sp>
          <p:nvSpPr>
            <p:cNvPr id="5493" name="Google Shape;5493;p64">
              <a:extLst>
                <a:ext uri="{FF2B5EF4-FFF2-40B4-BE49-F238E27FC236}">
                  <a16:creationId xmlns:a16="http://schemas.microsoft.com/office/drawing/2014/main" id="{17E6CF0C-5337-194A-ED8A-1CADE290B9CB}"/>
                </a:ext>
              </a:extLst>
            </p:cNvPr>
            <p:cNvSpPr/>
            <p:nvPr/>
          </p:nvSpPr>
          <p:spPr>
            <a:xfrm>
              <a:off x="1365325" y="4012475"/>
              <a:ext cx="492875" cy="246050"/>
            </a:xfrm>
            <a:custGeom>
              <a:avLst/>
              <a:gdLst/>
              <a:ahLst/>
              <a:cxnLst/>
              <a:rect l="l" t="t" r="r" b="b"/>
              <a:pathLst>
                <a:path w="19715" h="9842" extrusionOk="0">
                  <a:moveTo>
                    <a:pt x="4036" y="2569"/>
                  </a:moveTo>
                  <a:cubicBezTo>
                    <a:pt x="4336" y="2569"/>
                    <a:pt x="4603" y="2603"/>
                    <a:pt x="4904" y="2603"/>
                  </a:cubicBezTo>
                  <a:lnTo>
                    <a:pt x="5871" y="2603"/>
                  </a:lnTo>
                  <a:cubicBezTo>
                    <a:pt x="6505" y="2603"/>
                    <a:pt x="7138" y="2636"/>
                    <a:pt x="7772" y="2636"/>
                  </a:cubicBezTo>
                  <a:cubicBezTo>
                    <a:pt x="9006" y="2636"/>
                    <a:pt x="10241" y="2669"/>
                    <a:pt x="11475" y="2703"/>
                  </a:cubicBezTo>
                  <a:cubicBezTo>
                    <a:pt x="12909" y="2703"/>
                    <a:pt x="14344" y="2736"/>
                    <a:pt x="15778" y="2736"/>
                  </a:cubicBezTo>
                  <a:cubicBezTo>
                    <a:pt x="15911" y="2736"/>
                    <a:pt x="16045" y="2903"/>
                    <a:pt x="16045" y="3036"/>
                  </a:cubicBezTo>
                  <a:cubicBezTo>
                    <a:pt x="16045" y="3203"/>
                    <a:pt x="15911" y="3336"/>
                    <a:pt x="15745" y="3336"/>
                  </a:cubicBezTo>
                  <a:cubicBezTo>
                    <a:pt x="13343" y="3303"/>
                    <a:pt x="10941" y="3270"/>
                    <a:pt x="8573" y="3236"/>
                  </a:cubicBezTo>
                  <a:cubicBezTo>
                    <a:pt x="7806" y="3236"/>
                    <a:pt x="7072" y="3203"/>
                    <a:pt x="6305" y="3203"/>
                  </a:cubicBezTo>
                  <a:cubicBezTo>
                    <a:pt x="5904" y="3203"/>
                    <a:pt x="5471" y="3203"/>
                    <a:pt x="5070" y="3170"/>
                  </a:cubicBezTo>
                  <a:lnTo>
                    <a:pt x="4036" y="3170"/>
                  </a:lnTo>
                  <a:cubicBezTo>
                    <a:pt x="3869" y="3170"/>
                    <a:pt x="3736" y="3036"/>
                    <a:pt x="3736" y="2869"/>
                  </a:cubicBezTo>
                  <a:cubicBezTo>
                    <a:pt x="3736" y="2703"/>
                    <a:pt x="3869" y="2569"/>
                    <a:pt x="4036" y="2569"/>
                  </a:cubicBezTo>
                  <a:close/>
                  <a:moveTo>
                    <a:pt x="3836" y="4737"/>
                  </a:moveTo>
                  <a:cubicBezTo>
                    <a:pt x="6271" y="4804"/>
                    <a:pt x="8673" y="4838"/>
                    <a:pt x="11108" y="4871"/>
                  </a:cubicBezTo>
                  <a:cubicBezTo>
                    <a:pt x="12576" y="4904"/>
                    <a:pt x="14077" y="4938"/>
                    <a:pt x="15544" y="4971"/>
                  </a:cubicBezTo>
                  <a:cubicBezTo>
                    <a:pt x="15711" y="4971"/>
                    <a:pt x="15845" y="5104"/>
                    <a:pt x="15845" y="5271"/>
                  </a:cubicBezTo>
                  <a:cubicBezTo>
                    <a:pt x="15845" y="5405"/>
                    <a:pt x="15711" y="5538"/>
                    <a:pt x="15544" y="5538"/>
                  </a:cubicBezTo>
                  <a:cubicBezTo>
                    <a:pt x="13143" y="5505"/>
                    <a:pt x="10741" y="5471"/>
                    <a:pt x="8339" y="5405"/>
                  </a:cubicBezTo>
                  <a:lnTo>
                    <a:pt x="3836" y="5338"/>
                  </a:lnTo>
                  <a:cubicBezTo>
                    <a:pt x="3669" y="5338"/>
                    <a:pt x="3536" y="5204"/>
                    <a:pt x="3536" y="5038"/>
                  </a:cubicBezTo>
                  <a:cubicBezTo>
                    <a:pt x="3536" y="4871"/>
                    <a:pt x="3669" y="4737"/>
                    <a:pt x="3836" y="4737"/>
                  </a:cubicBezTo>
                  <a:close/>
                  <a:moveTo>
                    <a:pt x="5437" y="7006"/>
                  </a:moveTo>
                  <a:cubicBezTo>
                    <a:pt x="6071" y="7039"/>
                    <a:pt x="6705" y="7039"/>
                    <a:pt x="7339" y="7039"/>
                  </a:cubicBezTo>
                  <a:cubicBezTo>
                    <a:pt x="8539" y="7072"/>
                    <a:pt x="9740" y="7072"/>
                    <a:pt x="10941" y="7106"/>
                  </a:cubicBezTo>
                  <a:cubicBezTo>
                    <a:pt x="12542" y="7139"/>
                    <a:pt x="14143" y="7139"/>
                    <a:pt x="15745" y="7173"/>
                  </a:cubicBezTo>
                  <a:cubicBezTo>
                    <a:pt x="15911" y="7173"/>
                    <a:pt x="16011" y="7306"/>
                    <a:pt x="16011" y="7473"/>
                  </a:cubicBezTo>
                  <a:cubicBezTo>
                    <a:pt x="16011" y="7622"/>
                    <a:pt x="15904" y="7745"/>
                    <a:pt x="15786" y="7745"/>
                  </a:cubicBezTo>
                  <a:cubicBezTo>
                    <a:pt x="15772" y="7745"/>
                    <a:pt x="15759" y="7743"/>
                    <a:pt x="15745" y="7740"/>
                  </a:cubicBezTo>
                  <a:lnTo>
                    <a:pt x="15711" y="7740"/>
                  </a:lnTo>
                  <a:cubicBezTo>
                    <a:pt x="13276" y="7706"/>
                    <a:pt x="10874" y="7673"/>
                    <a:pt x="8439" y="7640"/>
                  </a:cubicBezTo>
                  <a:lnTo>
                    <a:pt x="5971" y="7606"/>
                  </a:lnTo>
                  <a:cubicBezTo>
                    <a:pt x="5204" y="7606"/>
                    <a:pt x="4470" y="7573"/>
                    <a:pt x="3736" y="7573"/>
                  </a:cubicBezTo>
                  <a:cubicBezTo>
                    <a:pt x="3569" y="7573"/>
                    <a:pt x="3436" y="7439"/>
                    <a:pt x="3436" y="7273"/>
                  </a:cubicBezTo>
                  <a:cubicBezTo>
                    <a:pt x="3436" y="7106"/>
                    <a:pt x="3569" y="7006"/>
                    <a:pt x="3736" y="7006"/>
                  </a:cubicBezTo>
                  <a:close/>
                  <a:moveTo>
                    <a:pt x="467" y="1"/>
                  </a:moveTo>
                  <a:cubicBezTo>
                    <a:pt x="367" y="2369"/>
                    <a:pt x="234" y="4737"/>
                    <a:pt x="133" y="7106"/>
                  </a:cubicBezTo>
                  <a:cubicBezTo>
                    <a:pt x="100" y="8006"/>
                    <a:pt x="67" y="8907"/>
                    <a:pt x="0" y="9841"/>
                  </a:cubicBezTo>
                  <a:cubicBezTo>
                    <a:pt x="1935" y="9808"/>
                    <a:pt x="3869" y="9808"/>
                    <a:pt x="5804" y="9808"/>
                  </a:cubicBezTo>
                  <a:lnTo>
                    <a:pt x="19514" y="9808"/>
                  </a:lnTo>
                  <a:lnTo>
                    <a:pt x="19647" y="3170"/>
                  </a:lnTo>
                  <a:cubicBezTo>
                    <a:pt x="19681" y="2169"/>
                    <a:pt x="19681" y="1202"/>
                    <a:pt x="19714" y="234"/>
                  </a:cubicBezTo>
                  <a:cubicBezTo>
                    <a:pt x="17746" y="201"/>
                    <a:pt x="15778" y="168"/>
                    <a:pt x="13810" y="168"/>
                  </a:cubicBezTo>
                  <a:cubicBezTo>
                    <a:pt x="11308" y="134"/>
                    <a:pt x="8806" y="101"/>
                    <a:pt x="6271" y="67"/>
                  </a:cubicBezTo>
                  <a:cubicBezTo>
                    <a:pt x="4336" y="34"/>
                    <a:pt x="2402" y="34"/>
                    <a:pt x="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64">
              <a:extLst>
                <a:ext uri="{FF2B5EF4-FFF2-40B4-BE49-F238E27FC236}">
                  <a16:creationId xmlns:a16="http://schemas.microsoft.com/office/drawing/2014/main" id="{D387702A-BF7C-1580-4514-2E9AEA96BEE5}"/>
                </a:ext>
              </a:extLst>
            </p:cNvPr>
            <p:cNvSpPr/>
            <p:nvPr/>
          </p:nvSpPr>
          <p:spPr>
            <a:xfrm>
              <a:off x="1354550" y="4160300"/>
              <a:ext cx="516150" cy="106475"/>
            </a:xfrm>
            <a:custGeom>
              <a:avLst/>
              <a:gdLst/>
              <a:ahLst/>
              <a:cxnLst/>
              <a:rect l="l" t="t" r="r" b="b"/>
              <a:pathLst>
                <a:path w="20646" h="4259" extrusionOk="0">
                  <a:moveTo>
                    <a:pt x="20133" y="0"/>
                  </a:moveTo>
                  <a:cubicBezTo>
                    <a:pt x="20036" y="0"/>
                    <a:pt x="19939" y="45"/>
                    <a:pt x="19878" y="125"/>
                  </a:cubicBezTo>
                  <a:cubicBezTo>
                    <a:pt x="17087" y="2383"/>
                    <a:pt x="13500" y="3609"/>
                    <a:pt x="9893" y="3609"/>
                  </a:cubicBezTo>
                  <a:cubicBezTo>
                    <a:pt x="9663" y="3609"/>
                    <a:pt x="9433" y="3605"/>
                    <a:pt x="9204" y="3595"/>
                  </a:cubicBezTo>
                  <a:cubicBezTo>
                    <a:pt x="6102" y="3528"/>
                    <a:pt x="2966" y="2260"/>
                    <a:pt x="598" y="225"/>
                  </a:cubicBezTo>
                  <a:cubicBezTo>
                    <a:pt x="516" y="144"/>
                    <a:pt x="432" y="109"/>
                    <a:pt x="356" y="109"/>
                  </a:cubicBezTo>
                  <a:cubicBezTo>
                    <a:pt x="151" y="109"/>
                    <a:pt x="0" y="359"/>
                    <a:pt x="97" y="626"/>
                  </a:cubicBezTo>
                  <a:cubicBezTo>
                    <a:pt x="164" y="1260"/>
                    <a:pt x="198" y="1893"/>
                    <a:pt x="298" y="2527"/>
                  </a:cubicBezTo>
                  <a:cubicBezTo>
                    <a:pt x="331" y="2961"/>
                    <a:pt x="97" y="3394"/>
                    <a:pt x="164" y="3795"/>
                  </a:cubicBezTo>
                  <a:cubicBezTo>
                    <a:pt x="231" y="3995"/>
                    <a:pt x="464" y="4028"/>
                    <a:pt x="665" y="4028"/>
                  </a:cubicBezTo>
                  <a:cubicBezTo>
                    <a:pt x="2032" y="4062"/>
                    <a:pt x="3400" y="4195"/>
                    <a:pt x="4767" y="4228"/>
                  </a:cubicBezTo>
                  <a:cubicBezTo>
                    <a:pt x="5036" y="4243"/>
                    <a:pt x="5304" y="4258"/>
                    <a:pt x="5573" y="4258"/>
                  </a:cubicBezTo>
                  <a:cubicBezTo>
                    <a:pt x="5905" y="4258"/>
                    <a:pt x="6237" y="4235"/>
                    <a:pt x="6569" y="4162"/>
                  </a:cubicBezTo>
                  <a:cubicBezTo>
                    <a:pt x="6702" y="4128"/>
                    <a:pt x="6802" y="4028"/>
                    <a:pt x="6802" y="3895"/>
                  </a:cubicBezTo>
                  <a:cubicBezTo>
                    <a:pt x="7827" y="4096"/>
                    <a:pt x="8864" y="4200"/>
                    <a:pt x="9905" y="4200"/>
                  </a:cubicBezTo>
                  <a:cubicBezTo>
                    <a:pt x="10593" y="4200"/>
                    <a:pt x="11283" y="4154"/>
                    <a:pt x="11973" y="4062"/>
                  </a:cubicBezTo>
                  <a:cubicBezTo>
                    <a:pt x="12006" y="4095"/>
                    <a:pt x="12073" y="4128"/>
                    <a:pt x="12139" y="4128"/>
                  </a:cubicBezTo>
                  <a:cubicBezTo>
                    <a:pt x="12422" y="4137"/>
                    <a:pt x="12705" y="4141"/>
                    <a:pt x="12987" y="4141"/>
                  </a:cubicBezTo>
                  <a:cubicBezTo>
                    <a:pt x="14163" y="4141"/>
                    <a:pt x="15332" y="4079"/>
                    <a:pt x="16505" y="4079"/>
                  </a:cubicBezTo>
                  <a:cubicBezTo>
                    <a:pt x="17171" y="4079"/>
                    <a:pt x="17839" y="4099"/>
                    <a:pt x="18511" y="4162"/>
                  </a:cubicBezTo>
                  <a:cubicBezTo>
                    <a:pt x="18566" y="4166"/>
                    <a:pt x="18622" y="4168"/>
                    <a:pt x="18678" y="4168"/>
                  </a:cubicBezTo>
                  <a:cubicBezTo>
                    <a:pt x="19022" y="4168"/>
                    <a:pt x="19362" y="4090"/>
                    <a:pt x="19678" y="4062"/>
                  </a:cubicBezTo>
                  <a:cubicBezTo>
                    <a:pt x="19713" y="4069"/>
                    <a:pt x="19749" y="4073"/>
                    <a:pt x="19785" y="4073"/>
                  </a:cubicBezTo>
                  <a:cubicBezTo>
                    <a:pt x="20056" y="4073"/>
                    <a:pt x="20322" y="3860"/>
                    <a:pt x="20145" y="3595"/>
                  </a:cubicBezTo>
                  <a:cubicBezTo>
                    <a:pt x="20212" y="2861"/>
                    <a:pt x="20345" y="2093"/>
                    <a:pt x="20212" y="1393"/>
                  </a:cubicBezTo>
                  <a:lnTo>
                    <a:pt x="20212" y="1360"/>
                  </a:lnTo>
                  <a:cubicBezTo>
                    <a:pt x="20245" y="1293"/>
                    <a:pt x="20245" y="1226"/>
                    <a:pt x="20245" y="1159"/>
                  </a:cubicBezTo>
                  <a:cubicBezTo>
                    <a:pt x="20312" y="1059"/>
                    <a:pt x="20412" y="993"/>
                    <a:pt x="20479" y="893"/>
                  </a:cubicBezTo>
                  <a:cubicBezTo>
                    <a:pt x="20645" y="759"/>
                    <a:pt x="20512" y="526"/>
                    <a:pt x="20345" y="459"/>
                  </a:cubicBezTo>
                  <a:cubicBezTo>
                    <a:pt x="20412" y="326"/>
                    <a:pt x="20412" y="192"/>
                    <a:pt x="20312" y="59"/>
                  </a:cubicBezTo>
                  <a:cubicBezTo>
                    <a:pt x="20259" y="19"/>
                    <a:pt x="20196" y="0"/>
                    <a:pt x="2013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64">
              <a:extLst>
                <a:ext uri="{FF2B5EF4-FFF2-40B4-BE49-F238E27FC236}">
                  <a16:creationId xmlns:a16="http://schemas.microsoft.com/office/drawing/2014/main" id="{C01B8D39-F0B7-FA1F-1B71-D05CC4189941}"/>
                </a:ext>
              </a:extLst>
            </p:cNvPr>
            <p:cNvSpPr/>
            <p:nvPr/>
          </p:nvSpPr>
          <p:spPr>
            <a:xfrm>
              <a:off x="1819800" y="41334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01" y="601"/>
                    <a:pt x="268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64">
              <a:extLst>
                <a:ext uri="{FF2B5EF4-FFF2-40B4-BE49-F238E27FC236}">
                  <a16:creationId xmlns:a16="http://schemas.microsoft.com/office/drawing/2014/main" id="{8CB36A31-6151-F9E7-9509-673D399E3A8E}"/>
                </a:ext>
              </a:extLst>
            </p:cNvPr>
            <p:cNvSpPr/>
            <p:nvPr/>
          </p:nvSpPr>
          <p:spPr>
            <a:xfrm>
              <a:off x="1818975" y="411255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301" y="1"/>
                  </a:moveTo>
                  <a:cubicBezTo>
                    <a:pt x="134" y="1"/>
                    <a:pt x="0" y="134"/>
                    <a:pt x="0" y="267"/>
                  </a:cubicBezTo>
                  <a:cubicBezTo>
                    <a:pt x="0" y="434"/>
                    <a:pt x="100" y="601"/>
                    <a:pt x="267" y="601"/>
                  </a:cubicBezTo>
                  <a:cubicBezTo>
                    <a:pt x="434" y="601"/>
                    <a:pt x="567" y="468"/>
                    <a:pt x="567" y="301"/>
                  </a:cubicBezTo>
                  <a:cubicBezTo>
                    <a:pt x="567" y="167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64">
              <a:extLst>
                <a:ext uri="{FF2B5EF4-FFF2-40B4-BE49-F238E27FC236}">
                  <a16:creationId xmlns:a16="http://schemas.microsoft.com/office/drawing/2014/main" id="{AFA84D49-ED7D-3CEC-02C5-E9C6B5B7F581}"/>
                </a:ext>
              </a:extLst>
            </p:cNvPr>
            <p:cNvSpPr/>
            <p:nvPr/>
          </p:nvSpPr>
          <p:spPr>
            <a:xfrm>
              <a:off x="1393675" y="4126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01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4">
              <a:extLst>
                <a:ext uri="{FF2B5EF4-FFF2-40B4-BE49-F238E27FC236}">
                  <a16:creationId xmlns:a16="http://schemas.microsoft.com/office/drawing/2014/main" id="{8DA7CBEE-4DF1-083C-3B96-CE9220B930E2}"/>
                </a:ext>
              </a:extLst>
            </p:cNvPr>
            <p:cNvSpPr/>
            <p:nvPr/>
          </p:nvSpPr>
          <p:spPr>
            <a:xfrm>
              <a:off x="1391175" y="41033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34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64">
              <a:extLst>
                <a:ext uri="{FF2B5EF4-FFF2-40B4-BE49-F238E27FC236}">
                  <a16:creationId xmlns:a16="http://schemas.microsoft.com/office/drawing/2014/main" id="{32E30C69-0485-39C7-745C-91B0A9C7B276}"/>
                </a:ext>
              </a:extLst>
            </p:cNvPr>
            <p:cNvSpPr/>
            <p:nvPr/>
          </p:nvSpPr>
          <p:spPr>
            <a:xfrm>
              <a:off x="1408675" y="41133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5"/>
                    <a:pt x="101" y="568"/>
                    <a:pt x="267" y="568"/>
                  </a:cubicBezTo>
                  <a:cubicBezTo>
                    <a:pt x="434" y="568"/>
                    <a:pt x="568" y="468"/>
                    <a:pt x="568" y="301"/>
                  </a:cubicBezTo>
                  <a:cubicBezTo>
                    <a:pt x="568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64">
              <a:extLst>
                <a:ext uri="{FF2B5EF4-FFF2-40B4-BE49-F238E27FC236}">
                  <a16:creationId xmlns:a16="http://schemas.microsoft.com/office/drawing/2014/main" id="{077D6504-D2C1-13F8-3776-CF5A5DA406B4}"/>
                </a:ext>
              </a:extLst>
            </p:cNvPr>
            <p:cNvSpPr/>
            <p:nvPr/>
          </p:nvSpPr>
          <p:spPr>
            <a:xfrm>
              <a:off x="1377825" y="4004600"/>
              <a:ext cx="482025" cy="121475"/>
            </a:xfrm>
            <a:custGeom>
              <a:avLst/>
              <a:gdLst/>
              <a:ahLst/>
              <a:cxnLst/>
              <a:rect l="l" t="t" r="r" b="b"/>
              <a:pathLst>
                <a:path w="19281" h="4859" extrusionOk="0">
                  <a:moveTo>
                    <a:pt x="705" y="1"/>
                  </a:moveTo>
                  <a:cubicBezTo>
                    <a:pt x="313" y="1"/>
                    <a:pt x="32" y="89"/>
                    <a:pt x="0" y="349"/>
                  </a:cubicBezTo>
                  <a:cubicBezTo>
                    <a:pt x="0" y="649"/>
                    <a:pt x="334" y="716"/>
                    <a:pt x="534" y="883"/>
                  </a:cubicBezTo>
                  <a:cubicBezTo>
                    <a:pt x="3069" y="2984"/>
                    <a:pt x="6005" y="4752"/>
                    <a:pt x="9374" y="4852"/>
                  </a:cubicBezTo>
                  <a:cubicBezTo>
                    <a:pt x="9501" y="4856"/>
                    <a:pt x="9628" y="4858"/>
                    <a:pt x="9756" y="4858"/>
                  </a:cubicBezTo>
                  <a:cubicBezTo>
                    <a:pt x="11799" y="4858"/>
                    <a:pt x="13853" y="4354"/>
                    <a:pt x="15612" y="3318"/>
                  </a:cubicBezTo>
                  <a:cubicBezTo>
                    <a:pt x="16946" y="2617"/>
                    <a:pt x="18047" y="1617"/>
                    <a:pt x="19147" y="616"/>
                  </a:cubicBezTo>
                  <a:cubicBezTo>
                    <a:pt x="19281" y="516"/>
                    <a:pt x="19281" y="349"/>
                    <a:pt x="19181" y="216"/>
                  </a:cubicBezTo>
                  <a:cubicBezTo>
                    <a:pt x="19128" y="137"/>
                    <a:pt x="19055" y="105"/>
                    <a:pt x="18977" y="105"/>
                  </a:cubicBezTo>
                  <a:cubicBezTo>
                    <a:pt x="18858" y="105"/>
                    <a:pt x="18728" y="181"/>
                    <a:pt x="18647" y="282"/>
                  </a:cubicBezTo>
                  <a:cubicBezTo>
                    <a:pt x="17871" y="322"/>
                    <a:pt x="17095" y="335"/>
                    <a:pt x="16318" y="335"/>
                  </a:cubicBezTo>
                  <a:cubicBezTo>
                    <a:pt x="14706" y="335"/>
                    <a:pt x="13090" y="278"/>
                    <a:pt x="11464" y="278"/>
                  </a:cubicBezTo>
                  <a:cubicBezTo>
                    <a:pt x="11212" y="278"/>
                    <a:pt x="10960" y="279"/>
                    <a:pt x="10708" y="282"/>
                  </a:cubicBezTo>
                  <a:cubicBezTo>
                    <a:pt x="8870" y="308"/>
                    <a:pt x="7031" y="428"/>
                    <a:pt x="5193" y="428"/>
                  </a:cubicBezTo>
                  <a:cubicBezTo>
                    <a:pt x="4596" y="428"/>
                    <a:pt x="3999" y="415"/>
                    <a:pt x="3403" y="382"/>
                  </a:cubicBezTo>
                  <a:cubicBezTo>
                    <a:pt x="3381" y="385"/>
                    <a:pt x="3356" y="386"/>
                    <a:pt x="3329" y="386"/>
                  </a:cubicBezTo>
                  <a:cubicBezTo>
                    <a:pt x="2826" y="386"/>
                    <a:pt x="1524" y="1"/>
                    <a:pt x="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64">
              <a:extLst>
                <a:ext uri="{FF2B5EF4-FFF2-40B4-BE49-F238E27FC236}">
                  <a16:creationId xmlns:a16="http://schemas.microsoft.com/office/drawing/2014/main" id="{3159A1CA-89DA-F5B5-ABCA-6A85DB5CF436}"/>
                </a:ext>
              </a:extLst>
            </p:cNvPr>
            <p:cNvSpPr/>
            <p:nvPr/>
          </p:nvSpPr>
          <p:spPr>
            <a:xfrm>
              <a:off x="1349475" y="3998300"/>
              <a:ext cx="524550" cy="274400"/>
            </a:xfrm>
            <a:custGeom>
              <a:avLst/>
              <a:gdLst/>
              <a:ahLst/>
              <a:cxnLst/>
              <a:rect l="l" t="t" r="r" b="b"/>
              <a:pathLst>
                <a:path w="20982" h="10976" extrusionOk="0">
                  <a:moveTo>
                    <a:pt x="1101" y="568"/>
                  </a:moveTo>
                  <a:cubicBezTo>
                    <a:pt x="3036" y="601"/>
                    <a:pt x="4970" y="601"/>
                    <a:pt x="6905" y="634"/>
                  </a:cubicBezTo>
                  <a:cubicBezTo>
                    <a:pt x="9440" y="668"/>
                    <a:pt x="11942" y="701"/>
                    <a:pt x="14444" y="735"/>
                  </a:cubicBezTo>
                  <a:cubicBezTo>
                    <a:pt x="16412" y="735"/>
                    <a:pt x="18413" y="768"/>
                    <a:pt x="20381" y="801"/>
                  </a:cubicBezTo>
                  <a:cubicBezTo>
                    <a:pt x="20348" y="1769"/>
                    <a:pt x="20315" y="2736"/>
                    <a:pt x="20281" y="3737"/>
                  </a:cubicBezTo>
                  <a:lnTo>
                    <a:pt x="20148" y="10375"/>
                  </a:lnTo>
                  <a:lnTo>
                    <a:pt x="6438" y="10375"/>
                  </a:lnTo>
                  <a:cubicBezTo>
                    <a:pt x="4503" y="10375"/>
                    <a:pt x="2569" y="10375"/>
                    <a:pt x="667" y="10408"/>
                  </a:cubicBezTo>
                  <a:cubicBezTo>
                    <a:pt x="701" y="9507"/>
                    <a:pt x="734" y="8607"/>
                    <a:pt x="767" y="7673"/>
                  </a:cubicBezTo>
                  <a:cubicBezTo>
                    <a:pt x="901" y="5304"/>
                    <a:pt x="1001" y="2936"/>
                    <a:pt x="1101" y="568"/>
                  </a:cubicBezTo>
                  <a:close/>
                  <a:moveTo>
                    <a:pt x="534" y="1"/>
                  </a:moveTo>
                  <a:lnTo>
                    <a:pt x="534" y="334"/>
                  </a:lnTo>
                  <a:cubicBezTo>
                    <a:pt x="501" y="401"/>
                    <a:pt x="501" y="501"/>
                    <a:pt x="501" y="568"/>
                  </a:cubicBezTo>
                  <a:lnTo>
                    <a:pt x="534" y="568"/>
                  </a:lnTo>
                  <a:cubicBezTo>
                    <a:pt x="467" y="1669"/>
                    <a:pt x="434" y="2769"/>
                    <a:pt x="367" y="3870"/>
                  </a:cubicBezTo>
                  <a:cubicBezTo>
                    <a:pt x="267" y="6038"/>
                    <a:pt x="167" y="8207"/>
                    <a:pt x="67" y="10408"/>
                  </a:cubicBezTo>
                  <a:cubicBezTo>
                    <a:pt x="67" y="10508"/>
                    <a:pt x="67" y="10642"/>
                    <a:pt x="34" y="10742"/>
                  </a:cubicBezTo>
                  <a:cubicBezTo>
                    <a:pt x="34" y="10808"/>
                    <a:pt x="34" y="10908"/>
                    <a:pt x="0" y="10975"/>
                  </a:cubicBezTo>
                  <a:lnTo>
                    <a:pt x="7572" y="10975"/>
                  </a:lnTo>
                  <a:cubicBezTo>
                    <a:pt x="10074" y="10975"/>
                    <a:pt x="12609" y="10975"/>
                    <a:pt x="15111" y="10942"/>
                  </a:cubicBezTo>
                  <a:lnTo>
                    <a:pt x="20715" y="10942"/>
                  </a:lnTo>
                  <a:cubicBezTo>
                    <a:pt x="20715" y="10842"/>
                    <a:pt x="20715" y="10775"/>
                    <a:pt x="20715" y="10675"/>
                  </a:cubicBezTo>
                  <a:cubicBezTo>
                    <a:pt x="20715" y="10575"/>
                    <a:pt x="20715" y="10475"/>
                    <a:pt x="20715" y="10375"/>
                  </a:cubicBezTo>
                  <a:cubicBezTo>
                    <a:pt x="20715" y="10308"/>
                    <a:pt x="20715" y="10241"/>
                    <a:pt x="20715" y="10175"/>
                  </a:cubicBezTo>
                  <a:cubicBezTo>
                    <a:pt x="20748" y="9441"/>
                    <a:pt x="20748" y="8740"/>
                    <a:pt x="20782" y="8040"/>
                  </a:cubicBezTo>
                  <a:cubicBezTo>
                    <a:pt x="20815" y="5638"/>
                    <a:pt x="20882" y="3203"/>
                    <a:pt x="20949" y="801"/>
                  </a:cubicBezTo>
                  <a:lnTo>
                    <a:pt x="20982" y="801"/>
                  </a:lnTo>
                  <a:cubicBezTo>
                    <a:pt x="20949" y="735"/>
                    <a:pt x="20949" y="668"/>
                    <a:pt x="20949" y="601"/>
                  </a:cubicBezTo>
                  <a:cubicBezTo>
                    <a:pt x="20949" y="468"/>
                    <a:pt x="20915" y="334"/>
                    <a:pt x="20915" y="201"/>
                  </a:cubicBezTo>
                  <a:cubicBezTo>
                    <a:pt x="18947" y="201"/>
                    <a:pt x="16946" y="167"/>
                    <a:pt x="14978" y="134"/>
                  </a:cubicBezTo>
                  <a:cubicBezTo>
                    <a:pt x="12442" y="134"/>
                    <a:pt x="9874" y="101"/>
                    <a:pt x="7305" y="67"/>
                  </a:cubicBezTo>
                  <a:cubicBezTo>
                    <a:pt x="5071" y="34"/>
                    <a:pt x="2802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64">
              <a:extLst>
                <a:ext uri="{FF2B5EF4-FFF2-40B4-BE49-F238E27FC236}">
                  <a16:creationId xmlns:a16="http://schemas.microsoft.com/office/drawing/2014/main" id="{32F955EC-EAF9-AE3E-CC9B-6AA599CF0801}"/>
                </a:ext>
              </a:extLst>
            </p:cNvPr>
            <p:cNvSpPr/>
            <p:nvPr/>
          </p:nvSpPr>
          <p:spPr>
            <a:xfrm>
              <a:off x="1458725" y="4076700"/>
              <a:ext cx="307725" cy="19200"/>
            </a:xfrm>
            <a:custGeom>
              <a:avLst/>
              <a:gdLst/>
              <a:ahLst/>
              <a:cxnLst/>
              <a:rect l="l" t="t" r="r" b="b"/>
              <a:pathLst>
                <a:path w="12309" h="768" extrusionOk="0">
                  <a:moveTo>
                    <a:pt x="300" y="0"/>
                  </a:moveTo>
                  <a:cubicBezTo>
                    <a:pt x="133" y="0"/>
                    <a:pt x="0" y="134"/>
                    <a:pt x="0" y="300"/>
                  </a:cubicBezTo>
                  <a:cubicBezTo>
                    <a:pt x="0" y="434"/>
                    <a:pt x="133" y="601"/>
                    <a:pt x="300" y="601"/>
                  </a:cubicBezTo>
                  <a:lnTo>
                    <a:pt x="1334" y="601"/>
                  </a:lnTo>
                  <a:cubicBezTo>
                    <a:pt x="1735" y="601"/>
                    <a:pt x="2168" y="601"/>
                    <a:pt x="2569" y="634"/>
                  </a:cubicBezTo>
                  <a:cubicBezTo>
                    <a:pt x="3336" y="634"/>
                    <a:pt x="4070" y="634"/>
                    <a:pt x="4837" y="667"/>
                  </a:cubicBezTo>
                  <a:cubicBezTo>
                    <a:pt x="7205" y="701"/>
                    <a:pt x="9607" y="734"/>
                    <a:pt x="12009" y="767"/>
                  </a:cubicBezTo>
                  <a:cubicBezTo>
                    <a:pt x="12175" y="767"/>
                    <a:pt x="12309" y="634"/>
                    <a:pt x="12309" y="467"/>
                  </a:cubicBezTo>
                  <a:cubicBezTo>
                    <a:pt x="12309" y="300"/>
                    <a:pt x="12175" y="167"/>
                    <a:pt x="12042" y="167"/>
                  </a:cubicBezTo>
                  <a:cubicBezTo>
                    <a:pt x="10608" y="167"/>
                    <a:pt x="9173" y="134"/>
                    <a:pt x="7739" y="100"/>
                  </a:cubicBezTo>
                  <a:cubicBezTo>
                    <a:pt x="6505" y="100"/>
                    <a:pt x="5270" y="67"/>
                    <a:pt x="4036" y="67"/>
                  </a:cubicBezTo>
                  <a:cubicBezTo>
                    <a:pt x="3369" y="67"/>
                    <a:pt x="2769" y="34"/>
                    <a:pt x="2135" y="34"/>
                  </a:cubicBezTo>
                  <a:lnTo>
                    <a:pt x="1168" y="34"/>
                  </a:lnTo>
                  <a:cubicBezTo>
                    <a:pt x="867" y="0"/>
                    <a:pt x="600" y="0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64">
              <a:extLst>
                <a:ext uri="{FF2B5EF4-FFF2-40B4-BE49-F238E27FC236}">
                  <a16:creationId xmlns:a16="http://schemas.microsoft.com/office/drawing/2014/main" id="{132D1B0C-7B43-5A36-91FE-B954BCC21073}"/>
                </a:ext>
              </a:extLst>
            </p:cNvPr>
            <p:cNvSpPr/>
            <p:nvPr/>
          </p:nvSpPr>
          <p:spPr>
            <a:xfrm>
              <a:off x="1453700" y="4130900"/>
              <a:ext cx="307750" cy="20050"/>
            </a:xfrm>
            <a:custGeom>
              <a:avLst/>
              <a:gdLst/>
              <a:ahLst/>
              <a:cxnLst/>
              <a:rect l="l" t="t" r="r" b="b"/>
              <a:pathLst>
                <a:path w="12310" h="802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lnTo>
                    <a:pt x="4771" y="668"/>
                  </a:lnTo>
                  <a:cubicBezTo>
                    <a:pt x="7206" y="734"/>
                    <a:pt x="9608" y="768"/>
                    <a:pt x="12009" y="801"/>
                  </a:cubicBezTo>
                  <a:cubicBezTo>
                    <a:pt x="12176" y="801"/>
                    <a:pt x="12310" y="668"/>
                    <a:pt x="12310" y="534"/>
                  </a:cubicBezTo>
                  <a:cubicBezTo>
                    <a:pt x="12310" y="367"/>
                    <a:pt x="12176" y="234"/>
                    <a:pt x="12009" y="234"/>
                  </a:cubicBezTo>
                  <a:cubicBezTo>
                    <a:pt x="10542" y="201"/>
                    <a:pt x="9041" y="167"/>
                    <a:pt x="7573" y="134"/>
                  </a:cubicBezTo>
                  <a:cubicBezTo>
                    <a:pt x="5138" y="101"/>
                    <a:pt x="2736" y="67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4">
              <a:extLst>
                <a:ext uri="{FF2B5EF4-FFF2-40B4-BE49-F238E27FC236}">
                  <a16:creationId xmlns:a16="http://schemas.microsoft.com/office/drawing/2014/main" id="{4F7F20A5-C705-CCEF-3D74-E758AAC7D8FF}"/>
                </a:ext>
              </a:extLst>
            </p:cNvPr>
            <p:cNvSpPr/>
            <p:nvPr/>
          </p:nvSpPr>
          <p:spPr>
            <a:xfrm>
              <a:off x="1451200" y="4187600"/>
              <a:ext cx="314425" cy="19200"/>
            </a:xfrm>
            <a:custGeom>
              <a:avLst/>
              <a:gdLst/>
              <a:ahLst/>
              <a:cxnLst/>
              <a:rect l="l" t="t" r="r" b="b"/>
              <a:pathLst>
                <a:path w="12577" h="768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1035" y="568"/>
                    <a:pt x="1769" y="601"/>
                    <a:pt x="2536" y="601"/>
                  </a:cubicBezTo>
                  <a:lnTo>
                    <a:pt x="5004" y="635"/>
                  </a:lnTo>
                  <a:cubicBezTo>
                    <a:pt x="7439" y="701"/>
                    <a:pt x="9841" y="735"/>
                    <a:pt x="12276" y="768"/>
                  </a:cubicBezTo>
                  <a:lnTo>
                    <a:pt x="12310" y="768"/>
                  </a:lnTo>
                  <a:cubicBezTo>
                    <a:pt x="12443" y="768"/>
                    <a:pt x="12576" y="635"/>
                    <a:pt x="12576" y="468"/>
                  </a:cubicBezTo>
                  <a:cubicBezTo>
                    <a:pt x="12576" y="334"/>
                    <a:pt x="12476" y="168"/>
                    <a:pt x="12310" y="168"/>
                  </a:cubicBezTo>
                  <a:cubicBezTo>
                    <a:pt x="10708" y="134"/>
                    <a:pt x="9107" y="134"/>
                    <a:pt x="7506" y="101"/>
                  </a:cubicBezTo>
                  <a:cubicBezTo>
                    <a:pt x="6305" y="101"/>
                    <a:pt x="5104" y="67"/>
                    <a:pt x="3904" y="34"/>
                  </a:cubicBezTo>
                  <a:lnTo>
                    <a:pt x="2002" y="34"/>
                  </a:lnTo>
                  <a:cubicBezTo>
                    <a:pt x="1435" y="1"/>
                    <a:pt x="868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9" name="Google Shape;5609;p64">
            <a:extLst>
              <a:ext uri="{FF2B5EF4-FFF2-40B4-BE49-F238E27FC236}">
                <a16:creationId xmlns:a16="http://schemas.microsoft.com/office/drawing/2014/main" id="{386852B4-D5A6-EE33-FCD9-3F3A4022E8C0}"/>
              </a:ext>
            </a:extLst>
          </p:cNvPr>
          <p:cNvGrpSpPr/>
          <p:nvPr/>
        </p:nvGrpSpPr>
        <p:grpSpPr>
          <a:xfrm>
            <a:off x="764440" y="781709"/>
            <a:ext cx="1768708" cy="1184925"/>
            <a:chOff x="12612200" y="903800"/>
            <a:chExt cx="2461325" cy="1514475"/>
          </a:xfrm>
        </p:grpSpPr>
        <p:sp>
          <p:nvSpPr>
            <p:cNvPr id="5610" name="Google Shape;5610;p64">
              <a:extLst>
                <a:ext uri="{FF2B5EF4-FFF2-40B4-BE49-F238E27FC236}">
                  <a16:creationId xmlns:a16="http://schemas.microsoft.com/office/drawing/2014/main" id="{5438F090-9743-CBF5-E6DE-7F567EDC7966}"/>
                </a:ext>
              </a:extLst>
            </p:cNvPr>
            <p:cNvSpPr/>
            <p:nvPr/>
          </p:nvSpPr>
          <p:spPr>
            <a:xfrm>
              <a:off x="12620550" y="969150"/>
              <a:ext cx="2452975" cy="1449125"/>
            </a:xfrm>
            <a:custGeom>
              <a:avLst/>
              <a:gdLst/>
              <a:ahLst/>
              <a:cxnLst/>
              <a:rect l="l" t="t" r="r" b="b"/>
              <a:pathLst>
                <a:path w="98119" h="57965" extrusionOk="0">
                  <a:moveTo>
                    <a:pt x="91374" y="1250"/>
                  </a:moveTo>
                  <a:lnTo>
                    <a:pt x="91374" y="1250"/>
                  </a:lnTo>
                  <a:cubicBezTo>
                    <a:pt x="91415" y="1259"/>
                    <a:pt x="91444" y="1283"/>
                    <a:pt x="91492" y="1308"/>
                  </a:cubicBezTo>
                  <a:cubicBezTo>
                    <a:pt x="91434" y="1278"/>
                    <a:pt x="91403" y="1277"/>
                    <a:pt x="91374" y="1250"/>
                  </a:cubicBezTo>
                  <a:close/>
                  <a:moveTo>
                    <a:pt x="5898" y="4438"/>
                  </a:moveTo>
                  <a:lnTo>
                    <a:pt x="6111" y="4560"/>
                  </a:lnTo>
                  <a:cubicBezTo>
                    <a:pt x="6050" y="4529"/>
                    <a:pt x="5989" y="4499"/>
                    <a:pt x="5898" y="4438"/>
                  </a:cubicBezTo>
                  <a:close/>
                  <a:moveTo>
                    <a:pt x="92981" y="5897"/>
                  </a:moveTo>
                  <a:lnTo>
                    <a:pt x="92981" y="5897"/>
                  </a:lnTo>
                  <a:cubicBezTo>
                    <a:pt x="92921" y="5988"/>
                    <a:pt x="92860" y="6049"/>
                    <a:pt x="92799" y="6110"/>
                  </a:cubicBezTo>
                  <a:cubicBezTo>
                    <a:pt x="92860" y="6049"/>
                    <a:pt x="92921" y="5958"/>
                    <a:pt x="92981" y="5897"/>
                  </a:cubicBezTo>
                  <a:close/>
                  <a:moveTo>
                    <a:pt x="96538" y="6049"/>
                  </a:moveTo>
                  <a:cubicBezTo>
                    <a:pt x="96690" y="6080"/>
                    <a:pt x="96811" y="6110"/>
                    <a:pt x="96903" y="6201"/>
                  </a:cubicBezTo>
                  <a:cubicBezTo>
                    <a:pt x="96811" y="6140"/>
                    <a:pt x="96690" y="6080"/>
                    <a:pt x="96538" y="6049"/>
                  </a:cubicBezTo>
                  <a:close/>
                  <a:moveTo>
                    <a:pt x="7083" y="5593"/>
                  </a:moveTo>
                  <a:cubicBezTo>
                    <a:pt x="7266" y="5806"/>
                    <a:pt x="7478" y="6019"/>
                    <a:pt x="7691" y="6232"/>
                  </a:cubicBezTo>
                  <a:cubicBezTo>
                    <a:pt x="7478" y="6049"/>
                    <a:pt x="7296" y="5836"/>
                    <a:pt x="7083" y="5624"/>
                  </a:cubicBezTo>
                  <a:cubicBezTo>
                    <a:pt x="7083" y="5624"/>
                    <a:pt x="7083" y="5624"/>
                    <a:pt x="7083" y="5593"/>
                  </a:cubicBezTo>
                  <a:close/>
                  <a:moveTo>
                    <a:pt x="74866" y="18663"/>
                  </a:moveTo>
                  <a:cubicBezTo>
                    <a:pt x="74866" y="18663"/>
                    <a:pt x="74896" y="18694"/>
                    <a:pt x="74866" y="18694"/>
                  </a:cubicBezTo>
                  <a:cubicBezTo>
                    <a:pt x="74866" y="18694"/>
                    <a:pt x="74866" y="18663"/>
                    <a:pt x="74866" y="18663"/>
                  </a:cubicBezTo>
                  <a:close/>
                  <a:moveTo>
                    <a:pt x="30207" y="14576"/>
                  </a:moveTo>
                  <a:cubicBezTo>
                    <a:pt x="32733" y="14576"/>
                    <a:pt x="35379" y="16319"/>
                    <a:pt x="36324" y="18907"/>
                  </a:cubicBezTo>
                  <a:cubicBezTo>
                    <a:pt x="35380" y="16320"/>
                    <a:pt x="32735" y="14589"/>
                    <a:pt x="30211" y="14589"/>
                  </a:cubicBezTo>
                  <a:cubicBezTo>
                    <a:pt x="28672" y="14589"/>
                    <a:pt x="27178" y="15233"/>
                    <a:pt x="26141" y="16718"/>
                  </a:cubicBezTo>
                  <a:cubicBezTo>
                    <a:pt x="27177" y="15222"/>
                    <a:pt x="28670" y="14576"/>
                    <a:pt x="30207" y="14576"/>
                  </a:cubicBezTo>
                  <a:close/>
                  <a:moveTo>
                    <a:pt x="41096" y="20913"/>
                  </a:moveTo>
                  <a:cubicBezTo>
                    <a:pt x="41126" y="20943"/>
                    <a:pt x="41126" y="20973"/>
                    <a:pt x="41126" y="21004"/>
                  </a:cubicBezTo>
                  <a:lnTo>
                    <a:pt x="41126" y="21004"/>
                  </a:lnTo>
                  <a:cubicBezTo>
                    <a:pt x="41126" y="20973"/>
                    <a:pt x="41126" y="20973"/>
                    <a:pt x="41096" y="20943"/>
                  </a:cubicBezTo>
                  <a:cubicBezTo>
                    <a:pt x="41096" y="20943"/>
                    <a:pt x="41096" y="20913"/>
                    <a:pt x="41096" y="20913"/>
                  </a:cubicBezTo>
                  <a:close/>
                  <a:moveTo>
                    <a:pt x="47965" y="21156"/>
                  </a:moveTo>
                  <a:cubicBezTo>
                    <a:pt x="47844" y="21369"/>
                    <a:pt x="47753" y="21581"/>
                    <a:pt x="47661" y="21794"/>
                  </a:cubicBezTo>
                  <a:cubicBezTo>
                    <a:pt x="47722" y="21581"/>
                    <a:pt x="47844" y="21338"/>
                    <a:pt x="47965" y="21156"/>
                  </a:cubicBezTo>
                  <a:close/>
                  <a:moveTo>
                    <a:pt x="47661" y="21794"/>
                  </a:moveTo>
                  <a:cubicBezTo>
                    <a:pt x="47661" y="21825"/>
                    <a:pt x="47631" y="21855"/>
                    <a:pt x="47631" y="21885"/>
                  </a:cubicBezTo>
                  <a:cubicBezTo>
                    <a:pt x="47631" y="21855"/>
                    <a:pt x="47631" y="21825"/>
                    <a:pt x="47661" y="21794"/>
                  </a:cubicBezTo>
                  <a:close/>
                  <a:moveTo>
                    <a:pt x="16758" y="30701"/>
                  </a:moveTo>
                  <a:cubicBezTo>
                    <a:pt x="18019" y="30701"/>
                    <a:pt x="19266" y="30895"/>
                    <a:pt x="20518" y="31308"/>
                  </a:cubicBezTo>
                  <a:cubicBezTo>
                    <a:pt x="19259" y="30906"/>
                    <a:pt x="18005" y="30714"/>
                    <a:pt x="16738" y="30714"/>
                  </a:cubicBezTo>
                  <a:cubicBezTo>
                    <a:pt x="15038" y="30714"/>
                    <a:pt x="13315" y="31059"/>
                    <a:pt x="11521" y="31703"/>
                  </a:cubicBezTo>
                  <a:cubicBezTo>
                    <a:pt x="13322" y="31056"/>
                    <a:pt x="15052" y="30701"/>
                    <a:pt x="16758" y="30701"/>
                  </a:cubicBezTo>
                  <a:close/>
                  <a:moveTo>
                    <a:pt x="81688" y="30346"/>
                  </a:moveTo>
                  <a:cubicBezTo>
                    <a:pt x="81689" y="30346"/>
                    <a:pt x="81691" y="30346"/>
                    <a:pt x="81693" y="30346"/>
                  </a:cubicBezTo>
                  <a:lnTo>
                    <a:pt x="81693" y="30346"/>
                  </a:lnTo>
                  <a:cubicBezTo>
                    <a:pt x="79653" y="30347"/>
                    <a:pt x="77513" y="30779"/>
                    <a:pt x="74805" y="31733"/>
                  </a:cubicBezTo>
                  <a:cubicBezTo>
                    <a:pt x="77516" y="30778"/>
                    <a:pt x="79649" y="30346"/>
                    <a:pt x="81688" y="30346"/>
                  </a:cubicBezTo>
                  <a:close/>
                  <a:moveTo>
                    <a:pt x="61188" y="32220"/>
                  </a:moveTo>
                  <a:lnTo>
                    <a:pt x="61188" y="32220"/>
                  </a:lnTo>
                  <a:cubicBezTo>
                    <a:pt x="63194" y="32858"/>
                    <a:pt x="65109" y="33648"/>
                    <a:pt x="66993" y="34530"/>
                  </a:cubicBezTo>
                  <a:cubicBezTo>
                    <a:pt x="65109" y="33648"/>
                    <a:pt x="63163" y="32858"/>
                    <a:pt x="61188" y="32220"/>
                  </a:cubicBezTo>
                  <a:close/>
                  <a:moveTo>
                    <a:pt x="93377" y="51460"/>
                  </a:moveTo>
                  <a:lnTo>
                    <a:pt x="93407" y="51491"/>
                  </a:lnTo>
                  <a:cubicBezTo>
                    <a:pt x="93400" y="51485"/>
                    <a:pt x="93393" y="51479"/>
                    <a:pt x="93387" y="51474"/>
                  </a:cubicBezTo>
                  <a:lnTo>
                    <a:pt x="93387" y="51474"/>
                  </a:lnTo>
                  <a:cubicBezTo>
                    <a:pt x="93383" y="51469"/>
                    <a:pt x="93380" y="51465"/>
                    <a:pt x="93377" y="51460"/>
                  </a:cubicBezTo>
                  <a:close/>
                  <a:moveTo>
                    <a:pt x="93897" y="51980"/>
                  </a:moveTo>
                  <a:lnTo>
                    <a:pt x="93897" y="51980"/>
                  </a:lnTo>
                  <a:cubicBezTo>
                    <a:pt x="94017" y="52100"/>
                    <a:pt x="94138" y="52191"/>
                    <a:pt x="94258" y="52311"/>
                  </a:cubicBezTo>
                  <a:lnTo>
                    <a:pt x="94258" y="52342"/>
                  </a:lnTo>
                  <a:cubicBezTo>
                    <a:pt x="94168" y="52221"/>
                    <a:pt x="94018" y="52101"/>
                    <a:pt x="93897" y="51980"/>
                  </a:cubicBezTo>
                  <a:close/>
                  <a:moveTo>
                    <a:pt x="7296" y="0"/>
                  </a:moveTo>
                  <a:cubicBezTo>
                    <a:pt x="6658" y="31"/>
                    <a:pt x="6445" y="730"/>
                    <a:pt x="6171" y="1156"/>
                  </a:cubicBezTo>
                  <a:cubicBezTo>
                    <a:pt x="6080" y="1277"/>
                    <a:pt x="5959" y="1277"/>
                    <a:pt x="5807" y="1277"/>
                  </a:cubicBezTo>
                  <a:cubicBezTo>
                    <a:pt x="5107" y="1216"/>
                    <a:pt x="4500" y="700"/>
                    <a:pt x="3861" y="426"/>
                  </a:cubicBezTo>
                  <a:cubicBezTo>
                    <a:pt x="3653" y="315"/>
                    <a:pt x="3420" y="261"/>
                    <a:pt x="3188" y="261"/>
                  </a:cubicBezTo>
                  <a:cubicBezTo>
                    <a:pt x="2910" y="261"/>
                    <a:pt x="2634" y="338"/>
                    <a:pt x="2402" y="487"/>
                  </a:cubicBezTo>
                  <a:cubicBezTo>
                    <a:pt x="1460" y="1308"/>
                    <a:pt x="3284" y="2706"/>
                    <a:pt x="2615" y="3587"/>
                  </a:cubicBezTo>
                  <a:cubicBezTo>
                    <a:pt x="2129" y="4256"/>
                    <a:pt x="518" y="3922"/>
                    <a:pt x="730" y="5077"/>
                  </a:cubicBezTo>
                  <a:cubicBezTo>
                    <a:pt x="1308" y="6171"/>
                    <a:pt x="3101" y="6292"/>
                    <a:pt x="3284" y="7721"/>
                  </a:cubicBezTo>
                  <a:cubicBezTo>
                    <a:pt x="3375" y="7843"/>
                    <a:pt x="3345" y="8025"/>
                    <a:pt x="3405" y="8147"/>
                  </a:cubicBezTo>
                  <a:cubicBezTo>
                    <a:pt x="3405" y="8359"/>
                    <a:pt x="3375" y="8542"/>
                    <a:pt x="3375" y="8724"/>
                  </a:cubicBezTo>
                  <a:cubicBezTo>
                    <a:pt x="3314" y="10700"/>
                    <a:pt x="3253" y="12675"/>
                    <a:pt x="3162" y="14651"/>
                  </a:cubicBezTo>
                  <a:cubicBezTo>
                    <a:pt x="3101" y="16627"/>
                    <a:pt x="3010" y="18572"/>
                    <a:pt x="2949" y="20518"/>
                  </a:cubicBezTo>
                  <a:cubicBezTo>
                    <a:pt x="2889" y="22463"/>
                    <a:pt x="2797" y="24408"/>
                    <a:pt x="2737" y="26353"/>
                  </a:cubicBezTo>
                  <a:cubicBezTo>
                    <a:pt x="2676" y="28360"/>
                    <a:pt x="2585" y="30335"/>
                    <a:pt x="2524" y="32341"/>
                  </a:cubicBezTo>
                  <a:cubicBezTo>
                    <a:pt x="2463" y="34287"/>
                    <a:pt x="2372" y="36262"/>
                    <a:pt x="2311" y="38238"/>
                  </a:cubicBezTo>
                  <a:cubicBezTo>
                    <a:pt x="2250" y="40214"/>
                    <a:pt x="2159" y="42190"/>
                    <a:pt x="2098" y="44165"/>
                  </a:cubicBezTo>
                  <a:cubicBezTo>
                    <a:pt x="2038" y="46019"/>
                    <a:pt x="1946" y="47874"/>
                    <a:pt x="1886" y="49728"/>
                  </a:cubicBezTo>
                  <a:cubicBezTo>
                    <a:pt x="1794" y="49940"/>
                    <a:pt x="1794" y="50275"/>
                    <a:pt x="1612" y="50518"/>
                  </a:cubicBezTo>
                  <a:cubicBezTo>
                    <a:pt x="1156" y="51187"/>
                    <a:pt x="153" y="51521"/>
                    <a:pt x="62" y="52372"/>
                  </a:cubicBezTo>
                  <a:cubicBezTo>
                    <a:pt x="1" y="52737"/>
                    <a:pt x="366" y="53010"/>
                    <a:pt x="670" y="53102"/>
                  </a:cubicBezTo>
                  <a:cubicBezTo>
                    <a:pt x="974" y="53223"/>
                    <a:pt x="1399" y="53162"/>
                    <a:pt x="1642" y="53406"/>
                  </a:cubicBezTo>
                  <a:cubicBezTo>
                    <a:pt x="1794" y="54348"/>
                    <a:pt x="761" y="55746"/>
                    <a:pt x="1855" y="56415"/>
                  </a:cubicBezTo>
                  <a:cubicBezTo>
                    <a:pt x="2013" y="56488"/>
                    <a:pt x="2175" y="56518"/>
                    <a:pt x="2338" y="56518"/>
                  </a:cubicBezTo>
                  <a:cubicBezTo>
                    <a:pt x="2645" y="56518"/>
                    <a:pt x="2956" y="56412"/>
                    <a:pt x="3253" y="56293"/>
                  </a:cubicBezTo>
                  <a:cubicBezTo>
                    <a:pt x="3550" y="56219"/>
                    <a:pt x="3846" y="56125"/>
                    <a:pt x="4143" y="56125"/>
                  </a:cubicBezTo>
                  <a:cubicBezTo>
                    <a:pt x="4211" y="56125"/>
                    <a:pt x="4279" y="56130"/>
                    <a:pt x="4348" y="56141"/>
                  </a:cubicBezTo>
                  <a:cubicBezTo>
                    <a:pt x="4895" y="56597"/>
                    <a:pt x="4652" y="57813"/>
                    <a:pt x="5503" y="57965"/>
                  </a:cubicBezTo>
                  <a:cubicBezTo>
                    <a:pt x="6445" y="57904"/>
                    <a:pt x="6566" y="56779"/>
                    <a:pt x="6992" y="56141"/>
                  </a:cubicBezTo>
                  <a:cubicBezTo>
                    <a:pt x="7235" y="55746"/>
                    <a:pt x="7721" y="55746"/>
                    <a:pt x="8117" y="55685"/>
                  </a:cubicBezTo>
                  <a:lnTo>
                    <a:pt x="8360" y="55685"/>
                  </a:lnTo>
                  <a:cubicBezTo>
                    <a:pt x="8481" y="55655"/>
                    <a:pt x="8603" y="55655"/>
                    <a:pt x="8725" y="55655"/>
                  </a:cubicBezTo>
                  <a:cubicBezTo>
                    <a:pt x="8785" y="55624"/>
                    <a:pt x="8877" y="55624"/>
                    <a:pt x="8968" y="55624"/>
                  </a:cubicBezTo>
                  <a:lnTo>
                    <a:pt x="9211" y="55624"/>
                  </a:lnTo>
                  <a:cubicBezTo>
                    <a:pt x="9272" y="55624"/>
                    <a:pt x="9332" y="55624"/>
                    <a:pt x="9424" y="55594"/>
                  </a:cubicBezTo>
                  <a:lnTo>
                    <a:pt x="9819" y="55594"/>
                  </a:lnTo>
                  <a:lnTo>
                    <a:pt x="15533" y="55533"/>
                  </a:lnTo>
                  <a:cubicBezTo>
                    <a:pt x="19272" y="55503"/>
                    <a:pt x="22980" y="55472"/>
                    <a:pt x="26688" y="55442"/>
                  </a:cubicBezTo>
                  <a:cubicBezTo>
                    <a:pt x="30123" y="55412"/>
                    <a:pt x="33558" y="55381"/>
                    <a:pt x="37023" y="55381"/>
                  </a:cubicBezTo>
                  <a:cubicBezTo>
                    <a:pt x="40853" y="55351"/>
                    <a:pt x="44683" y="55320"/>
                    <a:pt x="48513" y="55290"/>
                  </a:cubicBezTo>
                  <a:cubicBezTo>
                    <a:pt x="52342" y="55260"/>
                    <a:pt x="56203" y="55229"/>
                    <a:pt x="60033" y="55199"/>
                  </a:cubicBezTo>
                  <a:cubicBezTo>
                    <a:pt x="63498" y="55168"/>
                    <a:pt x="66963" y="55138"/>
                    <a:pt x="70428" y="55108"/>
                  </a:cubicBezTo>
                  <a:cubicBezTo>
                    <a:pt x="74288" y="55077"/>
                    <a:pt x="78118" y="55047"/>
                    <a:pt x="81948" y="55016"/>
                  </a:cubicBezTo>
                  <a:cubicBezTo>
                    <a:pt x="85291" y="54986"/>
                    <a:pt x="88665" y="54956"/>
                    <a:pt x="92009" y="54925"/>
                  </a:cubicBezTo>
                  <a:cubicBezTo>
                    <a:pt x="92343" y="54956"/>
                    <a:pt x="92708" y="54956"/>
                    <a:pt x="92981" y="55168"/>
                  </a:cubicBezTo>
                  <a:cubicBezTo>
                    <a:pt x="93498" y="55533"/>
                    <a:pt x="93711" y="56324"/>
                    <a:pt x="94349" y="56506"/>
                  </a:cubicBezTo>
                  <a:cubicBezTo>
                    <a:pt x="94440" y="56506"/>
                    <a:pt x="94501" y="56536"/>
                    <a:pt x="94562" y="56536"/>
                  </a:cubicBezTo>
                  <a:cubicBezTo>
                    <a:pt x="95231" y="56536"/>
                    <a:pt x="95352" y="55837"/>
                    <a:pt x="95292" y="55229"/>
                  </a:cubicBezTo>
                  <a:cubicBezTo>
                    <a:pt x="95329" y="55116"/>
                    <a:pt x="95414" y="55085"/>
                    <a:pt x="95502" y="55085"/>
                  </a:cubicBezTo>
                  <a:cubicBezTo>
                    <a:pt x="95556" y="55085"/>
                    <a:pt x="95610" y="55096"/>
                    <a:pt x="95656" y="55108"/>
                  </a:cubicBezTo>
                  <a:cubicBezTo>
                    <a:pt x="95944" y="55280"/>
                    <a:pt x="96313" y="55405"/>
                    <a:pt x="96655" y="55405"/>
                  </a:cubicBezTo>
                  <a:cubicBezTo>
                    <a:pt x="97035" y="55405"/>
                    <a:pt x="97381" y="55250"/>
                    <a:pt x="97541" y="54834"/>
                  </a:cubicBezTo>
                  <a:cubicBezTo>
                    <a:pt x="97693" y="54439"/>
                    <a:pt x="97662" y="53983"/>
                    <a:pt x="97419" y="53649"/>
                  </a:cubicBezTo>
                  <a:cubicBezTo>
                    <a:pt x="97267" y="53406"/>
                    <a:pt x="96933" y="53162"/>
                    <a:pt x="97206" y="52858"/>
                  </a:cubicBezTo>
                  <a:cubicBezTo>
                    <a:pt x="97389" y="52615"/>
                    <a:pt x="97754" y="52554"/>
                    <a:pt x="97936" y="52281"/>
                  </a:cubicBezTo>
                  <a:cubicBezTo>
                    <a:pt x="98118" y="52038"/>
                    <a:pt x="98058" y="51703"/>
                    <a:pt x="97997" y="51430"/>
                  </a:cubicBezTo>
                  <a:cubicBezTo>
                    <a:pt x="97814" y="51095"/>
                    <a:pt x="97358" y="50943"/>
                    <a:pt x="97024" y="50822"/>
                  </a:cubicBezTo>
                  <a:cubicBezTo>
                    <a:pt x="96690" y="50670"/>
                    <a:pt x="96143" y="50792"/>
                    <a:pt x="96143" y="50305"/>
                  </a:cubicBezTo>
                  <a:cubicBezTo>
                    <a:pt x="96143" y="50275"/>
                    <a:pt x="96143" y="50244"/>
                    <a:pt x="96143" y="50184"/>
                  </a:cubicBezTo>
                  <a:cubicBezTo>
                    <a:pt x="96143" y="50133"/>
                    <a:pt x="96143" y="50082"/>
                    <a:pt x="96143" y="50032"/>
                  </a:cubicBezTo>
                  <a:cubicBezTo>
                    <a:pt x="96143" y="50001"/>
                    <a:pt x="96143" y="49971"/>
                    <a:pt x="96143" y="49940"/>
                  </a:cubicBezTo>
                  <a:lnTo>
                    <a:pt x="96143" y="49880"/>
                  </a:lnTo>
                  <a:cubicBezTo>
                    <a:pt x="96143" y="49819"/>
                    <a:pt x="96143" y="49758"/>
                    <a:pt x="96143" y="49697"/>
                  </a:cubicBezTo>
                  <a:cubicBezTo>
                    <a:pt x="96143" y="49667"/>
                    <a:pt x="96143" y="49636"/>
                    <a:pt x="96143" y="49606"/>
                  </a:cubicBezTo>
                  <a:lnTo>
                    <a:pt x="96143" y="49515"/>
                  </a:lnTo>
                  <a:cubicBezTo>
                    <a:pt x="96143" y="49484"/>
                    <a:pt x="96143" y="49454"/>
                    <a:pt x="96143" y="49393"/>
                  </a:cubicBezTo>
                  <a:cubicBezTo>
                    <a:pt x="96143" y="48451"/>
                    <a:pt x="96143" y="47509"/>
                    <a:pt x="96143" y="46567"/>
                  </a:cubicBezTo>
                  <a:cubicBezTo>
                    <a:pt x="96143" y="45624"/>
                    <a:pt x="96143" y="44652"/>
                    <a:pt x="96112" y="43709"/>
                  </a:cubicBezTo>
                  <a:cubicBezTo>
                    <a:pt x="96112" y="41764"/>
                    <a:pt x="96112" y="39819"/>
                    <a:pt x="96082" y="37873"/>
                  </a:cubicBezTo>
                  <a:lnTo>
                    <a:pt x="96051" y="31916"/>
                  </a:lnTo>
                  <a:cubicBezTo>
                    <a:pt x="96051" y="29940"/>
                    <a:pt x="96021" y="27995"/>
                    <a:pt x="96021" y="26019"/>
                  </a:cubicBezTo>
                  <a:lnTo>
                    <a:pt x="95991" y="20062"/>
                  </a:lnTo>
                  <a:cubicBezTo>
                    <a:pt x="95960" y="18025"/>
                    <a:pt x="95960" y="15989"/>
                    <a:pt x="95960" y="13952"/>
                  </a:cubicBezTo>
                  <a:lnTo>
                    <a:pt x="95930" y="8086"/>
                  </a:lnTo>
                  <a:cubicBezTo>
                    <a:pt x="95930" y="8055"/>
                    <a:pt x="95899" y="8055"/>
                    <a:pt x="95899" y="8025"/>
                  </a:cubicBezTo>
                  <a:cubicBezTo>
                    <a:pt x="95899" y="7964"/>
                    <a:pt x="95899" y="7934"/>
                    <a:pt x="95899" y="7873"/>
                  </a:cubicBezTo>
                  <a:cubicBezTo>
                    <a:pt x="95899" y="7873"/>
                    <a:pt x="95899" y="7843"/>
                    <a:pt x="95899" y="7812"/>
                  </a:cubicBezTo>
                  <a:lnTo>
                    <a:pt x="95899" y="7782"/>
                  </a:lnTo>
                  <a:cubicBezTo>
                    <a:pt x="95899" y="7751"/>
                    <a:pt x="95899" y="7691"/>
                    <a:pt x="95930" y="7660"/>
                  </a:cubicBezTo>
                  <a:cubicBezTo>
                    <a:pt x="95930" y="7599"/>
                    <a:pt x="95960" y="7569"/>
                    <a:pt x="95991" y="7539"/>
                  </a:cubicBezTo>
                  <a:cubicBezTo>
                    <a:pt x="96325" y="7204"/>
                    <a:pt x="96872" y="7174"/>
                    <a:pt x="97176" y="6840"/>
                  </a:cubicBezTo>
                  <a:cubicBezTo>
                    <a:pt x="97450" y="6566"/>
                    <a:pt x="97480" y="6049"/>
                    <a:pt x="97115" y="5806"/>
                  </a:cubicBezTo>
                  <a:cubicBezTo>
                    <a:pt x="96781" y="5563"/>
                    <a:pt x="96325" y="5593"/>
                    <a:pt x="95930" y="5441"/>
                  </a:cubicBezTo>
                  <a:cubicBezTo>
                    <a:pt x="95079" y="4560"/>
                    <a:pt x="97146" y="3374"/>
                    <a:pt x="96507" y="2341"/>
                  </a:cubicBezTo>
                  <a:cubicBezTo>
                    <a:pt x="96273" y="2081"/>
                    <a:pt x="96000" y="1982"/>
                    <a:pt x="95709" y="1982"/>
                  </a:cubicBezTo>
                  <a:cubicBezTo>
                    <a:pt x="94981" y="1982"/>
                    <a:pt x="94146" y="2606"/>
                    <a:pt x="93559" y="2888"/>
                  </a:cubicBezTo>
                  <a:cubicBezTo>
                    <a:pt x="93339" y="2980"/>
                    <a:pt x="93063" y="3083"/>
                    <a:pt x="92805" y="3083"/>
                  </a:cubicBezTo>
                  <a:cubicBezTo>
                    <a:pt x="92636" y="3083"/>
                    <a:pt x="92475" y="3039"/>
                    <a:pt x="92343" y="2918"/>
                  </a:cubicBezTo>
                  <a:cubicBezTo>
                    <a:pt x="92039" y="2432"/>
                    <a:pt x="92252" y="1794"/>
                    <a:pt x="92039" y="1308"/>
                  </a:cubicBezTo>
                  <a:cubicBezTo>
                    <a:pt x="91892" y="970"/>
                    <a:pt x="91611" y="817"/>
                    <a:pt x="91325" y="817"/>
                  </a:cubicBezTo>
                  <a:cubicBezTo>
                    <a:pt x="91019" y="817"/>
                    <a:pt x="90707" y="993"/>
                    <a:pt x="90550" y="1308"/>
                  </a:cubicBezTo>
                  <a:cubicBezTo>
                    <a:pt x="90063" y="1855"/>
                    <a:pt x="89516" y="2432"/>
                    <a:pt x="88817" y="2706"/>
                  </a:cubicBezTo>
                  <a:cubicBezTo>
                    <a:pt x="88756" y="2736"/>
                    <a:pt x="88665" y="2766"/>
                    <a:pt x="88604" y="2797"/>
                  </a:cubicBezTo>
                  <a:cubicBezTo>
                    <a:pt x="86690" y="2797"/>
                    <a:pt x="84775" y="2797"/>
                    <a:pt x="82860" y="2766"/>
                  </a:cubicBezTo>
                  <a:lnTo>
                    <a:pt x="72525" y="2736"/>
                  </a:lnTo>
                  <a:lnTo>
                    <a:pt x="62343" y="2675"/>
                  </a:lnTo>
                  <a:cubicBezTo>
                    <a:pt x="58513" y="2645"/>
                    <a:pt x="54683" y="2615"/>
                    <a:pt x="50853" y="2615"/>
                  </a:cubicBezTo>
                  <a:cubicBezTo>
                    <a:pt x="47479" y="2584"/>
                    <a:pt x="44075" y="2554"/>
                    <a:pt x="40701" y="2554"/>
                  </a:cubicBezTo>
                  <a:cubicBezTo>
                    <a:pt x="37388" y="2523"/>
                    <a:pt x="34105" y="2523"/>
                    <a:pt x="30792" y="2493"/>
                  </a:cubicBezTo>
                  <a:cubicBezTo>
                    <a:pt x="27175" y="2463"/>
                    <a:pt x="23558" y="2463"/>
                    <a:pt x="19941" y="2432"/>
                  </a:cubicBezTo>
                  <a:cubicBezTo>
                    <a:pt x="16627" y="2402"/>
                    <a:pt x="13284" y="2402"/>
                    <a:pt x="9971" y="2371"/>
                  </a:cubicBezTo>
                  <a:lnTo>
                    <a:pt x="9819" y="2371"/>
                  </a:lnTo>
                  <a:cubicBezTo>
                    <a:pt x="9788" y="2371"/>
                    <a:pt x="9758" y="2371"/>
                    <a:pt x="9728" y="2341"/>
                  </a:cubicBezTo>
                  <a:cubicBezTo>
                    <a:pt x="9667" y="2341"/>
                    <a:pt x="9576" y="2341"/>
                    <a:pt x="9515" y="2311"/>
                  </a:cubicBezTo>
                  <a:cubicBezTo>
                    <a:pt x="9454" y="2311"/>
                    <a:pt x="9393" y="2280"/>
                    <a:pt x="9332" y="2280"/>
                  </a:cubicBezTo>
                  <a:cubicBezTo>
                    <a:pt x="8907" y="2189"/>
                    <a:pt x="8603" y="1855"/>
                    <a:pt x="8421" y="1490"/>
                  </a:cubicBezTo>
                  <a:cubicBezTo>
                    <a:pt x="8086" y="973"/>
                    <a:pt x="7995" y="92"/>
                    <a:pt x="7296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64">
              <a:extLst>
                <a:ext uri="{FF2B5EF4-FFF2-40B4-BE49-F238E27FC236}">
                  <a16:creationId xmlns:a16="http://schemas.microsoft.com/office/drawing/2014/main" id="{AE054D4B-673F-2D47-637F-57329104CB15}"/>
                </a:ext>
              </a:extLst>
            </p:cNvPr>
            <p:cNvSpPr/>
            <p:nvPr/>
          </p:nvSpPr>
          <p:spPr>
            <a:xfrm>
              <a:off x="12734550" y="229820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>
              <a:extLst>
                <a:ext uri="{FF2B5EF4-FFF2-40B4-BE49-F238E27FC236}">
                  <a16:creationId xmlns:a16="http://schemas.microsoft.com/office/drawing/2014/main" id="{006432D3-D15F-E892-DDBC-C534AEBB03F1}"/>
                </a:ext>
              </a:extLst>
            </p:cNvPr>
            <p:cNvSpPr/>
            <p:nvPr/>
          </p:nvSpPr>
          <p:spPr>
            <a:xfrm>
              <a:off x="14308275" y="1300450"/>
              <a:ext cx="186200" cy="146700"/>
            </a:xfrm>
            <a:custGeom>
              <a:avLst/>
              <a:gdLst/>
              <a:ahLst/>
              <a:cxnLst/>
              <a:rect l="l" t="t" r="r" b="b"/>
              <a:pathLst>
                <a:path w="7448" h="5868" extrusionOk="0">
                  <a:moveTo>
                    <a:pt x="3831" y="1"/>
                  </a:moveTo>
                  <a:cubicBezTo>
                    <a:pt x="366" y="244"/>
                    <a:pt x="1" y="5746"/>
                    <a:pt x="3709" y="5867"/>
                  </a:cubicBezTo>
                  <a:cubicBezTo>
                    <a:pt x="5654" y="5776"/>
                    <a:pt x="7448" y="3770"/>
                    <a:pt x="6779" y="1825"/>
                  </a:cubicBezTo>
                  <a:cubicBezTo>
                    <a:pt x="6202" y="791"/>
                    <a:pt x="5107" y="1"/>
                    <a:pt x="3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64">
              <a:extLst>
                <a:ext uri="{FF2B5EF4-FFF2-40B4-BE49-F238E27FC236}">
                  <a16:creationId xmlns:a16="http://schemas.microsoft.com/office/drawing/2014/main" id="{6792A005-8EFC-9839-F7C3-910B0BC8B270}"/>
                </a:ext>
              </a:extLst>
            </p:cNvPr>
            <p:cNvSpPr/>
            <p:nvPr/>
          </p:nvSpPr>
          <p:spPr>
            <a:xfrm>
              <a:off x="14321950" y="1384900"/>
              <a:ext cx="161125" cy="64300"/>
            </a:xfrm>
            <a:custGeom>
              <a:avLst/>
              <a:gdLst/>
              <a:ahLst/>
              <a:cxnLst/>
              <a:rect l="l" t="t" r="r" b="b"/>
              <a:pathLst>
                <a:path w="6445" h="2572" extrusionOk="0">
                  <a:moveTo>
                    <a:pt x="363" y="0"/>
                  </a:moveTo>
                  <a:cubicBezTo>
                    <a:pt x="283" y="0"/>
                    <a:pt x="201" y="38"/>
                    <a:pt x="153" y="118"/>
                  </a:cubicBezTo>
                  <a:cubicBezTo>
                    <a:pt x="1" y="392"/>
                    <a:pt x="487" y="666"/>
                    <a:pt x="670" y="848"/>
                  </a:cubicBezTo>
                  <a:cubicBezTo>
                    <a:pt x="518" y="1000"/>
                    <a:pt x="639" y="1213"/>
                    <a:pt x="761" y="1334"/>
                  </a:cubicBezTo>
                  <a:cubicBezTo>
                    <a:pt x="1217" y="2003"/>
                    <a:pt x="1946" y="2459"/>
                    <a:pt x="2767" y="2550"/>
                  </a:cubicBezTo>
                  <a:cubicBezTo>
                    <a:pt x="2879" y="2564"/>
                    <a:pt x="2992" y="2572"/>
                    <a:pt x="3106" y="2572"/>
                  </a:cubicBezTo>
                  <a:cubicBezTo>
                    <a:pt x="3488" y="2572"/>
                    <a:pt x="3875" y="2487"/>
                    <a:pt x="4226" y="2277"/>
                  </a:cubicBezTo>
                  <a:cubicBezTo>
                    <a:pt x="4591" y="2185"/>
                    <a:pt x="4955" y="2064"/>
                    <a:pt x="5259" y="1851"/>
                  </a:cubicBezTo>
                  <a:cubicBezTo>
                    <a:pt x="5381" y="1790"/>
                    <a:pt x="5533" y="1669"/>
                    <a:pt x="5472" y="1486"/>
                  </a:cubicBezTo>
                  <a:cubicBezTo>
                    <a:pt x="5776" y="1273"/>
                    <a:pt x="6414" y="1061"/>
                    <a:pt x="6445" y="666"/>
                  </a:cubicBezTo>
                  <a:cubicBezTo>
                    <a:pt x="6418" y="560"/>
                    <a:pt x="6300" y="477"/>
                    <a:pt x="6190" y="477"/>
                  </a:cubicBezTo>
                  <a:cubicBezTo>
                    <a:pt x="6173" y="477"/>
                    <a:pt x="6157" y="479"/>
                    <a:pt x="6141" y="483"/>
                  </a:cubicBezTo>
                  <a:cubicBezTo>
                    <a:pt x="5715" y="696"/>
                    <a:pt x="5320" y="909"/>
                    <a:pt x="4864" y="1061"/>
                  </a:cubicBezTo>
                  <a:cubicBezTo>
                    <a:pt x="4395" y="1188"/>
                    <a:pt x="3891" y="1261"/>
                    <a:pt x="3389" y="1261"/>
                  </a:cubicBezTo>
                  <a:cubicBezTo>
                    <a:pt x="2327" y="1261"/>
                    <a:pt x="1270" y="934"/>
                    <a:pt x="548" y="88"/>
                  </a:cubicBezTo>
                  <a:cubicBezTo>
                    <a:pt x="505" y="31"/>
                    <a:pt x="435" y="0"/>
                    <a:pt x="36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64">
              <a:extLst>
                <a:ext uri="{FF2B5EF4-FFF2-40B4-BE49-F238E27FC236}">
                  <a16:creationId xmlns:a16="http://schemas.microsoft.com/office/drawing/2014/main" id="{FA4126C0-A069-EF99-96B6-6FF071D8A67D}"/>
                </a:ext>
              </a:extLst>
            </p:cNvPr>
            <p:cNvSpPr/>
            <p:nvPr/>
          </p:nvSpPr>
          <p:spPr>
            <a:xfrm>
              <a:off x="14426825" y="13871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>
              <a:extLst>
                <a:ext uri="{FF2B5EF4-FFF2-40B4-BE49-F238E27FC236}">
                  <a16:creationId xmlns:a16="http://schemas.microsoft.com/office/drawing/2014/main" id="{AC54CD28-C8DF-249A-FE9B-90AEF9D17F71}"/>
                </a:ext>
              </a:extLst>
            </p:cNvPr>
            <p:cNvSpPr/>
            <p:nvPr/>
          </p:nvSpPr>
          <p:spPr>
            <a:xfrm>
              <a:off x="14442775" y="138480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92" y="1"/>
                    <a:pt x="1" y="62"/>
                    <a:pt x="1" y="214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>
              <a:extLst>
                <a:ext uri="{FF2B5EF4-FFF2-40B4-BE49-F238E27FC236}">
                  <a16:creationId xmlns:a16="http://schemas.microsoft.com/office/drawing/2014/main" id="{F9379AA0-5211-4EA1-98E2-1D1D177435C8}"/>
                </a:ext>
              </a:extLst>
            </p:cNvPr>
            <p:cNvSpPr/>
            <p:nvPr/>
          </p:nvSpPr>
          <p:spPr>
            <a:xfrm>
              <a:off x="14432150" y="1371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>
              <a:extLst>
                <a:ext uri="{FF2B5EF4-FFF2-40B4-BE49-F238E27FC236}">
                  <a16:creationId xmlns:a16="http://schemas.microsoft.com/office/drawing/2014/main" id="{5E94DC82-966D-2F3B-E2E0-69D6EFA72947}"/>
                </a:ext>
              </a:extLst>
            </p:cNvPr>
            <p:cNvSpPr/>
            <p:nvPr/>
          </p:nvSpPr>
          <p:spPr>
            <a:xfrm>
              <a:off x="14339900" y="1295475"/>
              <a:ext cx="133175" cy="41875"/>
            </a:xfrm>
            <a:custGeom>
              <a:avLst/>
              <a:gdLst/>
              <a:ahLst/>
              <a:cxnLst/>
              <a:rect l="l" t="t" r="r" b="b"/>
              <a:pathLst>
                <a:path w="5327" h="1675" extrusionOk="0">
                  <a:moveTo>
                    <a:pt x="4177" y="838"/>
                  </a:moveTo>
                  <a:cubicBezTo>
                    <a:pt x="4207" y="869"/>
                    <a:pt x="4237" y="899"/>
                    <a:pt x="4268" y="899"/>
                  </a:cubicBezTo>
                  <a:cubicBezTo>
                    <a:pt x="4237" y="929"/>
                    <a:pt x="4237" y="929"/>
                    <a:pt x="4207" y="960"/>
                  </a:cubicBezTo>
                  <a:cubicBezTo>
                    <a:pt x="4207" y="929"/>
                    <a:pt x="4207" y="929"/>
                    <a:pt x="4177" y="899"/>
                  </a:cubicBezTo>
                  <a:cubicBezTo>
                    <a:pt x="4177" y="869"/>
                    <a:pt x="4177" y="869"/>
                    <a:pt x="4177" y="838"/>
                  </a:cubicBezTo>
                  <a:close/>
                  <a:moveTo>
                    <a:pt x="2611" y="0"/>
                  </a:moveTo>
                  <a:cubicBezTo>
                    <a:pt x="2495" y="0"/>
                    <a:pt x="2379" y="6"/>
                    <a:pt x="2262" y="18"/>
                  </a:cubicBezTo>
                  <a:cubicBezTo>
                    <a:pt x="1745" y="48"/>
                    <a:pt x="1076" y="139"/>
                    <a:pt x="742" y="595"/>
                  </a:cubicBezTo>
                  <a:cubicBezTo>
                    <a:pt x="0" y="1070"/>
                    <a:pt x="2009" y="1660"/>
                    <a:pt x="2417" y="1660"/>
                  </a:cubicBezTo>
                  <a:cubicBezTo>
                    <a:pt x="2427" y="1660"/>
                    <a:pt x="2436" y="1660"/>
                    <a:pt x="2444" y="1659"/>
                  </a:cubicBezTo>
                  <a:cubicBezTo>
                    <a:pt x="2496" y="1669"/>
                    <a:pt x="2575" y="1675"/>
                    <a:pt x="2673" y="1675"/>
                  </a:cubicBezTo>
                  <a:cubicBezTo>
                    <a:pt x="3430" y="1675"/>
                    <a:pt x="5326" y="1359"/>
                    <a:pt x="4815" y="686"/>
                  </a:cubicBezTo>
                  <a:cubicBezTo>
                    <a:pt x="4153" y="262"/>
                    <a:pt x="3398" y="0"/>
                    <a:pt x="261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>
              <a:extLst>
                <a:ext uri="{FF2B5EF4-FFF2-40B4-BE49-F238E27FC236}">
                  <a16:creationId xmlns:a16="http://schemas.microsoft.com/office/drawing/2014/main" id="{C0A43E67-916D-4998-1B94-CB221DF5230B}"/>
                </a:ext>
              </a:extLst>
            </p:cNvPr>
            <p:cNvSpPr/>
            <p:nvPr/>
          </p:nvSpPr>
          <p:spPr>
            <a:xfrm>
              <a:off x="12837125" y="1675825"/>
              <a:ext cx="2036550" cy="452175"/>
            </a:xfrm>
            <a:custGeom>
              <a:avLst/>
              <a:gdLst/>
              <a:ahLst/>
              <a:cxnLst/>
              <a:rect l="l" t="t" r="r" b="b"/>
              <a:pathLst>
                <a:path w="81462" h="18087" extrusionOk="0">
                  <a:moveTo>
                    <a:pt x="43846" y="0"/>
                  </a:moveTo>
                  <a:cubicBezTo>
                    <a:pt x="40977" y="0"/>
                    <a:pt x="38108" y="556"/>
                    <a:pt x="35321" y="1248"/>
                  </a:cubicBezTo>
                  <a:cubicBezTo>
                    <a:pt x="29150" y="2403"/>
                    <a:pt x="23497" y="5108"/>
                    <a:pt x="17509" y="6840"/>
                  </a:cubicBezTo>
                  <a:cubicBezTo>
                    <a:pt x="13436" y="8208"/>
                    <a:pt x="9271" y="9090"/>
                    <a:pt x="5107" y="9880"/>
                  </a:cubicBezTo>
                  <a:cubicBezTo>
                    <a:pt x="3527" y="10184"/>
                    <a:pt x="1976" y="10670"/>
                    <a:pt x="396" y="10974"/>
                  </a:cubicBezTo>
                  <a:cubicBezTo>
                    <a:pt x="335" y="10974"/>
                    <a:pt x="274" y="10944"/>
                    <a:pt x="214" y="10913"/>
                  </a:cubicBezTo>
                  <a:cubicBezTo>
                    <a:pt x="214" y="11400"/>
                    <a:pt x="183" y="11916"/>
                    <a:pt x="183" y="12403"/>
                  </a:cubicBezTo>
                  <a:lnTo>
                    <a:pt x="1" y="17904"/>
                  </a:lnTo>
                  <a:lnTo>
                    <a:pt x="9423" y="17904"/>
                  </a:lnTo>
                  <a:cubicBezTo>
                    <a:pt x="13193" y="17935"/>
                    <a:pt x="16962" y="17935"/>
                    <a:pt x="20731" y="17935"/>
                  </a:cubicBezTo>
                  <a:cubicBezTo>
                    <a:pt x="24439" y="17965"/>
                    <a:pt x="28147" y="17965"/>
                    <a:pt x="31855" y="17965"/>
                  </a:cubicBezTo>
                  <a:cubicBezTo>
                    <a:pt x="35685" y="17996"/>
                    <a:pt x="39485" y="17996"/>
                    <a:pt x="43315" y="17996"/>
                  </a:cubicBezTo>
                  <a:cubicBezTo>
                    <a:pt x="46871" y="17996"/>
                    <a:pt x="50458" y="18026"/>
                    <a:pt x="54014" y="18026"/>
                  </a:cubicBezTo>
                  <a:cubicBezTo>
                    <a:pt x="57661" y="18026"/>
                    <a:pt x="61309" y="18026"/>
                    <a:pt x="64956" y="18056"/>
                  </a:cubicBezTo>
                  <a:cubicBezTo>
                    <a:pt x="68847" y="18056"/>
                    <a:pt x="72738" y="18056"/>
                    <a:pt x="76628" y="18087"/>
                  </a:cubicBezTo>
                  <a:lnTo>
                    <a:pt x="81431" y="18087"/>
                  </a:lnTo>
                  <a:cubicBezTo>
                    <a:pt x="81461" y="16993"/>
                    <a:pt x="81461" y="15929"/>
                    <a:pt x="81461" y="14834"/>
                  </a:cubicBezTo>
                  <a:lnTo>
                    <a:pt x="81431" y="14834"/>
                  </a:lnTo>
                  <a:cubicBezTo>
                    <a:pt x="81400" y="14834"/>
                    <a:pt x="81340" y="14834"/>
                    <a:pt x="81309" y="14804"/>
                  </a:cubicBezTo>
                  <a:cubicBezTo>
                    <a:pt x="77844" y="13102"/>
                    <a:pt x="74197" y="11764"/>
                    <a:pt x="70732" y="10093"/>
                  </a:cubicBezTo>
                  <a:cubicBezTo>
                    <a:pt x="69151" y="9424"/>
                    <a:pt x="67479" y="8877"/>
                    <a:pt x="65959" y="8056"/>
                  </a:cubicBezTo>
                  <a:cubicBezTo>
                    <a:pt x="60245" y="5017"/>
                    <a:pt x="54409" y="1947"/>
                    <a:pt x="48087" y="457"/>
                  </a:cubicBezTo>
                  <a:cubicBezTo>
                    <a:pt x="46680" y="136"/>
                    <a:pt x="45263" y="0"/>
                    <a:pt x="43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>
              <a:extLst>
                <a:ext uri="{FF2B5EF4-FFF2-40B4-BE49-F238E27FC236}">
                  <a16:creationId xmlns:a16="http://schemas.microsoft.com/office/drawing/2014/main" id="{64E61A3B-E81A-9733-1DDC-D68A4DD03083}"/>
                </a:ext>
              </a:extLst>
            </p:cNvPr>
            <p:cNvSpPr/>
            <p:nvPr/>
          </p:nvSpPr>
          <p:spPr>
            <a:xfrm>
              <a:off x="12831050" y="1980575"/>
              <a:ext cx="2053250" cy="153425"/>
            </a:xfrm>
            <a:custGeom>
              <a:avLst/>
              <a:gdLst/>
              <a:ahLst/>
              <a:cxnLst/>
              <a:rect l="l" t="t" r="r" b="b"/>
              <a:pathLst>
                <a:path w="82130" h="6137" extrusionOk="0">
                  <a:moveTo>
                    <a:pt x="2949" y="0"/>
                  </a:moveTo>
                  <a:cubicBezTo>
                    <a:pt x="2402" y="122"/>
                    <a:pt x="1824" y="243"/>
                    <a:pt x="1338" y="274"/>
                  </a:cubicBezTo>
                  <a:cubicBezTo>
                    <a:pt x="1034" y="334"/>
                    <a:pt x="700" y="426"/>
                    <a:pt x="396" y="517"/>
                  </a:cubicBezTo>
                  <a:cubicBezTo>
                    <a:pt x="365" y="517"/>
                    <a:pt x="305" y="547"/>
                    <a:pt x="274" y="547"/>
                  </a:cubicBezTo>
                  <a:cubicBezTo>
                    <a:pt x="274" y="1520"/>
                    <a:pt x="305" y="2523"/>
                    <a:pt x="305" y="3526"/>
                  </a:cubicBezTo>
                  <a:cubicBezTo>
                    <a:pt x="122" y="3891"/>
                    <a:pt x="213" y="4377"/>
                    <a:pt x="122" y="4803"/>
                  </a:cubicBezTo>
                  <a:cubicBezTo>
                    <a:pt x="92" y="5076"/>
                    <a:pt x="1" y="5410"/>
                    <a:pt x="92" y="5714"/>
                  </a:cubicBezTo>
                  <a:cubicBezTo>
                    <a:pt x="3466" y="5714"/>
                    <a:pt x="6840" y="5745"/>
                    <a:pt x="10244" y="5775"/>
                  </a:cubicBezTo>
                  <a:cubicBezTo>
                    <a:pt x="13587" y="5775"/>
                    <a:pt x="16961" y="5806"/>
                    <a:pt x="20335" y="5836"/>
                  </a:cubicBezTo>
                  <a:lnTo>
                    <a:pt x="29211" y="5836"/>
                  </a:lnTo>
                  <a:lnTo>
                    <a:pt x="39941" y="5866"/>
                  </a:lnTo>
                  <a:cubicBezTo>
                    <a:pt x="43406" y="5866"/>
                    <a:pt x="46871" y="5897"/>
                    <a:pt x="50336" y="5897"/>
                  </a:cubicBezTo>
                  <a:lnTo>
                    <a:pt x="61157" y="5927"/>
                  </a:lnTo>
                  <a:lnTo>
                    <a:pt x="71552" y="5927"/>
                  </a:lnTo>
                  <a:cubicBezTo>
                    <a:pt x="74774" y="5927"/>
                    <a:pt x="78026" y="5958"/>
                    <a:pt x="81279" y="5958"/>
                  </a:cubicBezTo>
                  <a:cubicBezTo>
                    <a:pt x="81340" y="5958"/>
                    <a:pt x="81431" y="5897"/>
                    <a:pt x="81461" y="5836"/>
                  </a:cubicBezTo>
                  <a:lnTo>
                    <a:pt x="81461" y="5927"/>
                  </a:lnTo>
                  <a:cubicBezTo>
                    <a:pt x="81474" y="6072"/>
                    <a:pt x="81567" y="6137"/>
                    <a:pt x="81666" y="6137"/>
                  </a:cubicBezTo>
                  <a:cubicBezTo>
                    <a:pt x="81795" y="6137"/>
                    <a:pt x="81934" y="6026"/>
                    <a:pt x="81917" y="5836"/>
                  </a:cubicBezTo>
                  <a:cubicBezTo>
                    <a:pt x="81856" y="4803"/>
                    <a:pt x="82130" y="3556"/>
                    <a:pt x="81917" y="2523"/>
                  </a:cubicBezTo>
                  <a:cubicBezTo>
                    <a:pt x="81856" y="2492"/>
                    <a:pt x="81795" y="2462"/>
                    <a:pt x="81735" y="2432"/>
                  </a:cubicBezTo>
                  <a:cubicBezTo>
                    <a:pt x="81704" y="2462"/>
                    <a:pt x="81674" y="2462"/>
                    <a:pt x="81643" y="2462"/>
                  </a:cubicBezTo>
                  <a:cubicBezTo>
                    <a:pt x="81552" y="2432"/>
                    <a:pt x="81491" y="2401"/>
                    <a:pt x="81461" y="2310"/>
                  </a:cubicBezTo>
                  <a:cubicBezTo>
                    <a:pt x="81066" y="2128"/>
                    <a:pt x="80671" y="1976"/>
                    <a:pt x="80306" y="1763"/>
                  </a:cubicBezTo>
                  <a:cubicBezTo>
                    <a:pt x="80184" y="1733"/>
                    <a:pt x="80093" y="1702"/>
                    <a:pt x="80002" y="1672"/>
                  </a:cubicBezTo>
                  <a:cubicBezTo>
                    <a:pt x="79911" y="1672"/>
                    <a:pt x="79850" y="1733"/>
                    <a:pt x="79820" y="1824"/>
                  </a:cubicBezTo>
                  <a:cubicBezTo>
                    <a:pt x="80549" y="2067"/>
                    <a:pt x="81279" y="2340"/>
                    <a:pt x="81826" y="2827"/>
                  </a:cubicBezTo>
                  <a:cubicBezTo>
                    <a:pt x="82008" y="3252"/>
                    <a:pt x="81887" y="3739"/>
                    <a:pt x="81887" y="4195"/>
                  </a:cubicBezTo>
                  <a:cubicBezTo>
                    <a:pt x="81887" y="4195"/>
                    <a:pt x="81887" y="4195"/>
                    <a:pt x="81887" y="4225"/>
                  </a:cubicBezTo>
                  <a:cubicBezTo>
                    <a:pt x="81947" y="4286"/>
                    <a:pt x="81947" y="4377"/>
                    <a:pt x="81917" y="4468"/>
                  </a:cubicBezTo>
                  <a:cubicBezTo>
                    <a:pt x="81877" y="4549"/>
                    <a:pt x="81795" y="4590"/>
                    <a:pt x="81710" y="4590"/>
                  </a:cubicBezTo>
                  <a:cubicBezTo>
                    <a:pt x="81667" y="4590"/>
                    <a:pt x="81623" y="4580"/>
                    <a:pt x="81583" y="4559"/>
                  </a:cubicBezTo>
                  <a:cubicBezTo>
                    <a:pt x="80640" y="4255"/>
                    <a:pt x="79759" y="3891"/>
                    <a:pt x="78847" y="3465"/>
                  </a:cubicBezTo>
                  <a:lnTo>
                    <a:pt x="74500" y="3465"/>
                  </a:lnTo>
                  <a:cubicBezTo>
                    <a:pt x="71127" y="3465"/>
                    <a:pt x="67753" y="3465"/>
                    <a:pt x="64379" y="3435"/>
                  </a:cubicBezTo>
                  <a:lnTo>
                    <a:pt x="53497" y="3435"/>
                  </a:lnTo>
                  <a:cubicBezTo>
                    <a:pt x="50093" y="3435"/>
                    <a:pt x="46658" y="3404"/>
                    <a:pt x="43254" y="3404"/>
                  </a:cubicBezTo>
                  <a:lnTo>
                    <a:pt x="33223" y="3404"/>
                  </a:lnTo>
                  <a:cubicBezTo>
                    <a:pt x="29849" y="3374"/>
                    <a:pt x="26445" y="3374"/>
                    <a:pt x="23071" y="3374"/>
                  </a:cubicBezTo>
                  <a:cubicBezTo>
                    <a:pt x="19545" y="3374"/>
                    <a:pt x="16019" y="3374"/>
                    <a:pt x="12493" y="3344"/>
                  </a:cubicBezTo>
                  <a:lnTo>
                    <a:pt x="2949" y="3344"/>
                  </a:lnTo>
                  <a:cubicBezTo>
                    <a:pt x="2949" y="2584"/>
                    <a:pt x="2949" y="1854"/>
                    <a:pt x="2949" y="1094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64">
              <a:extLst>
                <a:ext uri="{FF2B5EF4-FFF2-40B4-BE49-F238E27FC236}">
                  <a16:creationId xmlns:a16="http://schemas.microsoft.com/office/drawing/2014/main" id="{7A694E82-054F-8F28-6398-A5A6F38A0B05}"/>
                </a:ext>
              </a:extLst>
            </p:cNvPr>
            <p:cNvSpPr/>
            <p:nvPr/>
          </p:nvSpPr>
          <p:spPr>
            <a:xfrm>
              <a:off x="12965550" y="200945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7" y="365"/>
                    <a:pt x="457" y="24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64">
              <a:extLst>
                <a:ext uri="{FF2B5EF4-FFF2-40B4-BE49-F238E27FC236}">
                  <a16:creationId xmlns:a16="http://schemas.microsoft.com/office/drawing/2014/main" id="{4139E3DE-0AFB-387F-25FD-F8C87D8908B5}"/>
                </a:ext>
              </a:extLst>
            </p:cNvPr>
            <p:cNvSpPr/>
            <p:nvPr/>
          </p:nvSpPr>
          <p:spPr>
            <a:xfrm>
              <a:off x="13254325" y="20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0" y="122"/>
                    <a:pt x="30" y="244"/>
                  </a:cubicBezTo>
                  <a:cubicBezTo>
                    <a:pt x="30" y="366"/>
                    <a:pt x="122" y="457"/>
                    <a:pt x="243" y="457"/>
                  </a:cubicBezTo>
                  <a:cubicBezTo>
                    <a:pt x="365" y="457"/>
                    <a:pt x="48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>
              <a:extLst>
                <a:ext uri="{FF2B5EF4-FFF2-40B4-BE49-F238E27FC236}">
                  <a16:creationId xmlns:a16="http://schemas.microsoft.com/office/drawing/2014/main" id="{CDB86C41-D4D2-7737-D7F5-68EFA90311D2}"/>
                </a:ext>
              </a:extLst>
            </p:cNvPr>
            <p:cNvSpPr/>
            <p:nvPr/>
          </p:nvSpPr>
          <p:spPr>
            <a:xfrm>
              <a:off x="13273300" y="2004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>
              <a:extLst>
                <a:ext uri="{FF2B5EF4-FFF2-40B4-BE49-F238E27FC236}">
                  <a16:creationId xmlns:a16="http://schemas.microsoft.com/office/drawing/2014/main" id="{4A36A8A7-FDA1-68FA-3CF1-C01AB9429857}"/>
                </a:ext>
              </a:extLst>
            </p:cNvPr>
            <p:cNvSpPr/>
            <p:nvPr/>
          </p:nvSpPr>
          <p:spPr>
            <a:xfrm>
              <a:off x="13267225" y="1989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64">
              <a:extLst>
                <a:ext uri="{FF2B5EF4-FFF2-40B4-BE49-F238E27FC236}">
                  <a16:creationId xmlns:a16="http://schemas.microsoft.com/office/drawing/2014/main" id="{00DF8193-1827-65F1-1CAA-8711CFB74515}"/>
                </a:ext>
              </a:extLst>
            </p:cNvPr>
            <p:cNvSpPr/>
            <p:nvPr/>
          </p:nvSpPr>
          <p:spPr>
            <a:xfrm>
              <a:off x="13488350" y="1870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64">
              <a:extLst>
                <a:ext uri="{FF2B5EF4-FFF2-40B4-BE49-F238E27FC236}">
                  <a16:creationId xmlns:a16="http://schemas.microsoft.com/office/drawing/2014/main" id="{70AFCDCE-E29D-1E6A-3AD3-19D9B253F2E3}"/>
                </a:ext>
              </a:extLst>
            </p:cNvPr>
            <p:cNvSpPr/>
            <p:nvPr/>
          </p:nvSpPr>
          <p:spPr>
            <a:xfrm>
              <a:off x="13507350" y="1862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4">
              <a:extLst>
                <a:ext uri="{FF2B5EF4-FFF2-40B4-BE49-F238E27FC236}">
                  <a16:creationId xmlns:a16="http://schemas.microsoft.com/office/drawing/2014/main" id="{4809A36B-A343-21D1-C3EE-98E0A6DB80BC}"/>
                </a:ext>
              </a:extLst>
            </p:cNvPr>
            <p:cNvSpPr/>
            <p:nvPr/>
          </p:nvSpPr>
          <p:spPr>
            <a:xfrm>
              <a:off x="13769525" y="2007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1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64">
              <a:extLst>
                <a:ext uri="{FF2B5EF4-FFF2-40B4-BE49-F238E27FC236}">
                  <a16:creationId xmlns:a16="http://schemas.microsoft.com/office/drawing/2014/main" id="{E75DFDC4-103E-2E34-F7A4-661353C642B8}"/>
                </a:ext>
              </a:extLst>
            </p:cNvPr>
            <p:cNvSpPr/>
            <p:nvPr/>
          </p:nvSpPr>
          <p:spPr>
            <a:xfrm>
              <a:off x="13891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6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64">
              <a:extLst>
                <a:ext uri="{FF2B5EF4-FFF2-40B4-BE49-F238E27FC236}">
                  <a16:creationId xmlns:a16="http://schemas.microsoft.com/office/drawing/2014/main" id="{7FE40B99-F1E7-B9D5-90D3-30E2E47CA521}"/>
                </a:ext>
              </a:extLst>
            </p:cNvPr>
            <p:cNvSpPr/>
            <p:nvPr/>
          </p:nvSpPr>
          <p:spPr>
            <a:xfrm>
              <a:off x="13910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64">
              <a:extLst>
                <a:ext uri="{FF2B5EF4-FFF2-40B4-BE49-F238E27FC236}">
                  <a16:creationId xmlns:a16="http://schemas.microsoft.com/office/drawing/2014/main" id="{3B6AC169-9F53-9536-F170-55585827B189}"/>
                </a:ext>
              </a:extLst>
            </p:cNvPr>
            <p:cNvSpPr/>
            <p:nvPr/>
          </p:nvSpPr>
          <p:spPr>
            <a:xfrm>
              <a:off x="13900975" y="18460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4">
              <a:extLst>
                <a:ext uri="{FF2B5EF4-FFF2-40B4-BE49-F238E27FC236}">
                  <a16:creationId xmlns:a16="http://schemas.microsoft.com/office/drawing/2014/main" id="{D93CD05D-3324-B5C8-FA64-7B7EAFF64A71}"/>
                </a:ext>
              </a:extLst>
            </p:cNvPr>
            <p:cNvSpPr/>
            <p:nvPr/>
          </p:nvSpPr>
          <p:spPr>
            <a:xfrm>
              <a:off x="14095525" y="200260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91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64">
              <a:extLst>
                <a:ext uri="{FF2B5EF4-FFF2-40B4-BE49-F238E27FC236}">
                  <a16:creationId xmlns:a16="http://schemas.microsoft.com/office/drawing/2014/main" id="{0033D399-802F-754B-344D-76A5CC985023}"/>
                </a:ext>
              </a:extLst>
            </p:cNvPr>
            <p:cNvSpPr/>
            <p:nvPr/>
          </p:nvSpPr>
          <p:spPr>
            <a:xfrm>
              <a:off x="14312850" y="1915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44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64">
              <a:extLst>
                <a:ext uri="{FF2B5EF4-FFF2-40B4-BE49-F238E27FC236}">
                  <a16:creationId xmlns:a16="http://schemas.microsoft.com/office/drawing/2014/main" id="{849A5024-EFB1-5AAD-D9B4-2DB9A69331A0}"/>
                </a:ext>
              </a:extLst>
            </p:cNvPr>
            <p:cNvSpPr/>
            <p:nvPr/>
          </p:nvSpPr>
          <p:spPr>
            <a:xfrm>
              <a:off x="14328050" y="1920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4">
              <a:extLst>
                <a:ext uri="{FF2B5EF4-FFF2-40B4-BE49-F238E27FC236}">
                  <a16:creationId xmlns:a16="http://schemas.microsoft.com/office/drawing/2014/main" id="{A8A54219-B3A1-3885-DC45-9A3B9398F170}"/>
                </a:ext>
              </a:extLst>
            </p:cNvPr>
            <p:cNvSpPr/>
            <p:nvPr/>
          </p:nvSpPr>
          <p:spPr>
            <a:xfrm>
              <a:off x="14592475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64">
              <a:extLst>
                <a:ext uri="{FF2B5EF4-FFF2-40B4-BE49-F238E27FC236}">
                  <a16:creationId xmlns:a16="http://schemas.microsoft.com/office/drawing/2014/main" id="{A8309BCC-5061-CED2-DBFB-7686EB397485}"/>
                </a:ext>
              </a:extLst>
            </p:cNvPr>
            <p:cNvSpPr/>
            <p:nvPr/>
          </p:nvSpPr>
          <p:spPr>
            <a:xfrm>
              <a:off x="14608450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44"/>
                  </a:cubicBezTo>
                  <a:cubicBezTo>
                    <a:pt x="0" y="36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64">
              <a:extLst>
                <a:ext uri="{FF2B5EF4-FFF2-40B4-BE49-F238E27FC236}">
                  <a16:creationId xmlns:a16="http://schemas.microsoft.com/office/drawing/2014/main" id="{8EA1C4B5-860F-0358-448C-49FE17CEE654}"/>
                </a:ext>
              </a:extLst>
            </p:cNvPr>
            <p:cNvSpPr/>
            <p:nvPr/>
          </p:nvSpPr>
          <p:spPr>
            <a:xfrm>
              <a:off x="12836375" y="1674600"/>
              <a:ext cx="2044900" cy="420725"/>
            </a:xfrm>
            <a:custGeom>
              <a:avLst/>
              <a:gdLst/>
              <a:ahLst/>
              <a:cxnLst/>
              <a:rect l="l" t="t" r="r" b="b"/>
              <a:pathLst>
                <a:path w="81796" h="16829" extrusionOk="0">
                  <a:moveTo>
                    <a:pt x="43140" y="0"/>
                  </a:moveTo>
                  <a:cubicBezTo>
                    <a:pt x="41725" y="0"/>
                    <a:pt x="40305" y="111"/>
                    <a:pt x="38876" y="354"/>
                  </a:cubicBezTo>
                  <a:cubicBezTo>
                    <a:pt x="35746" y="901"/>
                    <a:pt x="32737" y="1935"/>
                    <a:pt x="29636" y="2664"/>
                  </a:cubicBezTo>
                  <a:cubicBezTo>
                    <a:pt x="28147" y="3151"/>
                    <a:pt x="26718" y="3819"/>
                    <a:pt x="25198" y="4215"/>
                  </a:cubicBezTo>
                  <a:cubicBezTo>
                    <a:pt x="25155" y="4193"/>
                    <a:pt x="25116" y="4183"/>
                    <a:pt x="25081" y="4183"/>
                  </a:cubicBezTo>
                  <a:cubicBezTo>
                    <a:pt x="25016" y="4183"/>
                    <a:pt x="24964" y="4216"/>
                    <a:pt x="24925" y="4275"/>
                  </a:cubicBezTo>
                  <a:cubicBezTo>
                    <a:pt x="24894" y="4306"/>
                    <a:pt x="24894" y="4336"/>
                    <a:pt x="24864" y="4367"/>
                  </a:cubicBezTo>
                  <a:cubicBezTo>
                    <a:pt x="24742" y="4397"/>
                    <a:pt x="24621" y="4427"/>
                    <a:pt x="24499" y="4458"/>
                  </a:cubicBezTo>
                  <a:cubicBezTo>
                    <a:pt x="22432" y="5278"/>
                    <a:pt x="20274" y="5978"/>
                    <a:pt x="18147" y="6585"/>
                  </a:cubicBezTo>
                  <a:cubicBezTo>
                    <a:pt x="16536" y="7072"/>
                    <a:pt x="14955" y="7680"/>
                    <a:pt x="13314" y="8014"/>
                  </a:cubicBezTo>
                  <a:cubicBezTo>
                    <a:pt x="13283" y="8014"/>
                    <a:pt x="13283" y="8014"/>
                    <a:pt x="13283" y="8044"/>
                  </a:cubicBezTo>
                  <a:cubicBezTo>
                    <a:pt x="12645" y="8196"/>
                    <a:pt x="11976" y="8348"/>
                    <a:pt x="11338" y="8500"/>
                  </a:cubicBezTo>
                  <a:cubicBezTo>
                    <a:pt x="9697" y="8926"/>
                    <a:pt x="7994" y="9169"/>
                    <a:pt x="6323" y="9503"/>
                  </a:cubicBezTo>
                  <a:cubicBezTo>
                    <a:pt x="5168" y="9716"/>
                    <a:pt x="4013" y="10172"/>
                    <a:pt x="2858" y="10233"/>
                  </a:cubicBezTo>
                  <a:cubicBezTo>
                    <a:pt x="2797" y="10263"/>
                    <a:pt x="2736" y="10263"/>
                    <a:pt x="2675" y="10294"/>
                  </a:cubicBezTo>
                  <a:cubicBezTo>
                    <a:pt x="2645" y="10324"/>
                    <a:pt x="2584" y="10354"/>
                    <a:pt x="2523" y="10354"/>
                  </a:cubicBezTo>
                  <a:cubicBezTo>
                    <a:pt x="2493" y="10354"/>
                    <a:pt x="2462" y="10354"/>
                    <a:pt x="2432" y="10324"/>
                  </a:cubicBezTo>
                  <a:cubicBezTo>
                    <a:pt x="1943" y="10596"/>
                    <a:pt x="1309" y="10916"/>
                    <a:pt x="745" y="10916"/>
                  </a:cubicBezTo>
                  <a:cubicBezTo>
                    <a:pt x="678" y="10916"/>
                    <a:pt x="612" y="10911"/>
                    <a:pt x="547" y="10902"/>
                  </a:cubicBezTo>
                  <a:cubicBezTo>
                    <a:pt x="547" y="10902"/>
                    <a:pt x="547" y="10871"/>
                    <a:pt x="547" y="10871"/>
                  </a:cubicBezTo>
                  <a:cubicBezTo>
                    <a:pt x="517" y="10871"/>
                    <a:pt x="517" y="10871"/>
                    <a:pt x="517" y="10902"/>
                  </a:cubicBezTo>
                  <a:cubicBezTo>
                    <a:pt x="517" y="10871"/>
                    <a:pt x="487" y="10871"/>
                    <a:pt x="456" y="10871"/>
                  </a:cubicBezTo>
                  <a:cubicBezTo>
                    <a:pt x="396" y="10871"/>
                    <a:pt x="304" y="10902"/>
                    <a:pt x="244" y="10993"/>
                  </a:cubicBezTo>
                  <a:cubicBezTo>
                    <a:pt x="213" y="11054"/>
                    <a:pt x="183" y="11114"/>
                    <a:pt x="183" y="11236"/>
                  </a:cubicBezTo>
                  <a:cubicBezTo>
                    <a:pt x="152" y="11266"/>
                    <a:pt x="122" y="11297"/>
                    <a:pt x="92" y="11327"/>
                  </a:cubicBezTo>
                  <a:cubicBezTo>
                    <a:pt x="31" y="11449"/>
                    <a:pt x="61" y="11601"/>
                    <a:pt x="61" y="11722"/>
                  </a:cubicBezTo>
                  <a:cubicBezTo>
                    <a:pt x="31" y="11844"/>
                    <a:pt x="0" y="11996"/>
                    <a:pt x="61" y="12087"/>
                  </a:cubicBezTo>
                  <a:cubicBezTo>
                    <a:pt x="31" y="12117"/>
                    <a:pt x="31" y="12148"/>
                    <a:pt x="31" y="12178"/>
                  </a:cubicBezTo>
                  <a:cubicBezTo>
                    <a:pt x="31" y="12239"/>
                    <a:pt x="61" y="12269"/>
                    <a:pt x="92" y="12300"/>
                  </a:cubicBezTo>
                  <a:cubicBezTo>
                    <a:pt x="61" y="12300"/>
                    <a:pt x="31" y="12330"/>
                    <a:pt x="0" y="12330"/>
                  </a:cubicBezTo>
                  <a:cubicBezTo>
                    <a:pt x="0" y="12482"/>
                    <a:pt x="0" y="12634"/>
                    <a:pt x="0" y="12756"/>
                  </a:cubicBezTo>
                  <a:cubicBezTo>
                    <a:pt x="31" y="12786"/>
                    <a:pt x="61" y="12786"/>
                    <a:pt x="92" y="12786"/>
                  </a:cubicBezTo>
                  <a:cubicBezTo>
                    <a:pt x="122" y="12786"/>
                    <a:pt x="152" y="12786"/>
                    <a:pt x="183" y="12756"/>
                  </a:cubicBezTo>
                  <a:cubicBezTo>
                    <a:pt x="517" y="12665"/>
                    <a:pt x="821" y="12573"/>
                    <a:pt x="1155" y="12513"/>
                  </a:cubicBezTo>
                  <a:cubicBezTo>
                    <a:pt x="1642" y="12482"/>
                    <a:pt x="2219" y="12361"/>
                    <a:pt x="2766" y="12239"/>
                  </a:cubicBezTo>
                  <a:cubicBezTo>
                    <a:pt x="3405" y="12117"/>
                    <a:pt x="4013" y="11965"/>
                    <a:pt x="4347" y="11905"/>
                  </a:cubicBezTo>
                  <a:cubicBezTo>
                    <a:pt x="6718" y="11510"/>
                    <a:pt x="9058" y="10932"/>
                    <a:pt x="11368" y="10263"/>
                  </a:cubicBezTo>
                  <a:cubicBezTo>
                    <a:pt x="12736" y="10020"/>
                    <a:pt x="14104" y="9716"/>
                    <a:pt x="15411" y="9260"/>
                  </a:cubicBezTo>
                  <a:cubicBezTo>
                    <a:pt x="18663" y="8075"/>
                    <a:pt x="22159" y="7649"/>
                    <a:pt x="25381" y="6342"/>
                  </a:cubicBezTo>
                  <a:cubicBezTo>
                    <a:pt x="27904" y="5491"/>
                    <a:pt x="30396" y="4458"/>
                    <a:pt x="32949" y="3698"/>
                  </a:cubicBezTo>
                  <a:cubicBezTo>
                    <a:pt x="36080" y="2999"/>
                    <a:pt x="39241" y="2421"/>
                    <a:pt x="42402" y="2087"/>
                  </a:cubicBezTo>
                  <a:cubicBezTo>
                    <a:pt x="44682" y="2087"/>
                    <a:pt x="47023" y="2117"/>
                    <a:pt x="49181" y="3060"/>
                  </a:cubicBezTo>
                  <a:cubicBezTo>
                    <a:pt x="52859" y="4215"/>
                    <a:pt x="56354" y="5917"/>
                    <a:pt x="59880" y="7497"/>
                  </a:cubicBezTo>
                  <a:cubicBezTo>
                    <a:pt x="62889" y="8804"/>
                    <a:pt x="65837" y="10203"/>
                    <a:pt x="68907" y="11388"/>
                  </a:cubicBezTo>
                  <a:cubicBezTo>
                    <a:pt x="70731" y="12148"/>
                    <a:pt x="72494" y="13120"/>
                    <a:pt x="74379" y="13759"/>
                  </a:cubicBezTo>
                  <a:cubicBezTo>
                    <a:pt x="75807" y="14367"/>
                    <a:pt x="77236" y="15096"/>
                    <a:pt x="78664" y="15735"/>
                  </a:cubicBezTo>
                  <a:cubicBezTo>
                    <a:pt x="79546" y="16130"/>
                    <a:pt x="80458" y="16494"/>
                    <a:pt x="81400" y="16798"/>
                  </a:cubicBezTo>
                  <a:cubicBezTo>
                    <a:pt x="81430" y="16819"/>
                    <a:pt x="81468" y="16829"/>
                    <a:pt x="81506" y="16829"/>
                  </a:cubicBezTo>
                  <a:cubicBezTo>
                    <a:pt x="81582" y="16829"/>
                    <a:pt x="81664" y="16788"/>
                    <a:pt x="81704" y="16707"/>
                  </a:cubicBezTo>
                  <a:cubicBezTo>
                    <a:pt x="81765" y="16616"/>
                    <a:pt x="81734" y="16525"/>
                    <a:pt x="81674" y="16464"/>
                  </a:cubicBezTo>
                  <a:cubicBezTo>
                    <a:pt x="81674" y="16434"/>
                    <a:pt x="81674" y="16434"/>
                    <a:pt x="81674" y="16434"/>
                  </a:cubicBezTo>
                  <a:cubicBezTo>
                    <a:pt x="81674" y="15978"/>
                    <a:pt x="81795" y="15461"/>
                    <a:pt x="81613" y="15035"/>
                  </a:cubicBezTo>
                  <a:cubicBezTo>
                    <a:pt x="81066" y="14579"/>
                    <a:pt x="80336" y="14306"/>
                    <a:pt x="79607" y="14063"/>
                  </a:cubicBezTo>
                  <a:cubicBezTo>
                    <a:pt x="79607" y="14063"/>
                    <a:pt x="79607" y="14063"/>
                    <a:pt x="79607" y="14032"/>
                  </a:cubicBezTo>
                  <a:cubicBezTo>
                    <a:pt x="79455" y="14002"/>
                    <a:pt x="79303" y="13941"/>
                    <a:pt x="79151" y="13880"/>
                  </a:cubicBezTo>
                  <a:cubicBezTo>
                    <a:pt x="78847" y="13789"/>
                    <a:pt x="78543" y="13668"/>
                    <a:pt x="78269" y="13546"/>
                  </a:cubicBezTo>
                  <a:cubicBezTo>
                    <a:pt x="75898" y="12421"/>
                    <a:pt x="73588" y="11175"/>
                    <a:pt x="71126" y="10263"/>
                  </a:cubicBezTo>
                  <a:cubicBezTo>
                    <a:pt x="70944" y="10203"/>
                    <a:pt x="70792" y="10142"/>
                    <a:pt x="70610" y="10111"/>
                  </a:cubicBezTo>
                  <a:cubicBezTo>
                    <a:pt x="70579" y="10111"/>
                    <a:pt x="70579" y="10081"/>
                    <a:pt x="70549" y="10051"/>
                  </a:cubicBezTo>
                  <a:cubicBezTo>
                    <a:pt x="69485" y="9655"/>
                    <a:pt x="68452" y="9291"/>
                    <a:pt x="67448" y="8744"/>
                  </a:cubicBezTo>
                  <a:cubicBezTo>
                    <a:pt x="65017" y="7771"/>
                    <a:pt x="62859" y="6281"/>
                    <a:pt x="60488" y="5187"/>
                  </a:cubicBezTo>
                  <a:cubicBezTo>
                    <a:pt x="58755" y="4336"/>
                    <a:pt x="56932" y="3637"/>
                    <a:pt x="55138" y="2877"/>
                  </a:cubicBezTo>
                  <a:cubicBezTo>
                    <a:pt x="53862" y="2360"/>
                    <a:pt x="52555" y="1722"/>
                    <a:pt x="51217" y="1266"/>
                  </a:cubicBezTo>
                  <a:cubicBezTo>
                    <a:pt x="51217" y="1175"/>
                    <a:pt x="51156" y="1053"/>
                    <a:pt x="51035" y="1023"/>
                  </a:cubicBezTo>
                  <a:cubicBezTo>
                    <a:pt x="48419" y="389"/>
                    <a:pt x="45790" y="0"/>
                    <a:pt x="43140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4">
              <a:extLst>
                <a:ext uri="{FF2B5EF4-FFF2-40B4-BE49-F238E27FC236}">
                  <a16:creationId xmlns:a16="http://schemas.microsoft.com/office/drawing/2014/main" id="{45B84690-8F16-82BA-D8E9-76B19BDC7717}"/>
                </a:ext>
              </a:extLst>
            </p:cNvPr>
            <p:cNvSpPr/>
            <p:nvPr/>
          </p:nvSpPr>
          <p:spPr>
            <a:xfrm>
              <a:off x="13137300" y="1268600"/>
              <a:ext cx="496975" cy="148900"/>
            </a:xfrm>
            <a:custGeom>
              <a:avLst/>
              <a:gdLst/>
              <a:ahLst/>
              <a:cxnLst/>
              <a:rect l="l" t="t" r="r" b="b"/>
              <a:pathLst>
                <a:path w="19879" h="5956" extrusionOk="0">
                  <a:moveTo>
                    <a:pt x="9534" y="0"/>
                  </a:moveTo>
                  <a:cubicBezTo>
                    <a:pt x="7863" y="0"/>
                    <a:pt x="6243" y="755"/>
                    <a:pt x="5198" y="2521"/>
                  </a:cubicBezTo>
                  <a:cubicBezTo>
                    <a:pt x="5137" y="2643"/>
                    <a:pt x="5076" y="2795"/>
                    <a:pt x="5015" y="2916"/>
                  </a:cubicBezTo>
                  <a:lnTo>
                    <a:pt x="5046" y="2916"/>
                  </a:lnTo>
                  <a:cubicBezTo>
                    <a:pt x="5015" y="2947"/>
                    <a:pt x="5015" y="2977"/>
                    <a:pt x="4985" y="3038"/>
                  </a:cubicBezTo>
                  <a:cubicBezTo>
                    <a:pt x="4985" y="3068"/>
                    <a:pt x="4955" y="3099"/>
                    <a:pt x="4955" y="3129"/>
                  </a:cubicBezTo>
                  <a:lnTo>
                    <a:pt x="4863" y="3281"/>
                  </a:lnTo>
                  <a:cubicBezTo>
                    <a:pt x="4863" y="3281"/>
                    <a:pt x="4833" y="3281"/>
                    <a:pt x="4803" y="3251"/>
                  </a:cubicBezTo>
                  <a:cubicBezTo>
                    <a:pt x="4711" y="3251"/>
                    <a:pt x="4620" y="3220"/>
                    <a:pt x="4529" y="3190"/>
                  </a:cubicBezTo>
                  <a:lnTo>
                    <a:pt x="4468" y="3190"/>
                  </a:lnTo>
                  <a:cubicBezTo>
                    <a:pt x="4377" y="3159"/>
                    <a:pt x="4316" y="3129"/>
                    <a:pt x="4255" y="3129"/>
                  </a:cubicBezTo>
                  <a:lnTo>
                    <a:pt x="4225" y="3129"/>
                  </a:lnTo>
                  <a:cubicBezTo>
                    <a:pt x="4044" y="3100"/>
                    <a:pt x="3861" y="3085"/>
                    <a:pt x="3678" y="3085"/>
                  </a:cubicBezTo>
                  <a:cubicBezTo>
                    <a:pt x="2350" y="3085"/>
                    <a:pt x="998" y="3835"/>
                    <a:pt x="304" y="4983"/>
                  </a:cubicBezTo>
                  <a:cubicBezTo>
                    <a:pt x="182" y="5196"/>
                    <a:pt x="91" y="5409"/>
                    <a:pt x="0" y="5622"/>
                  </a:cubicBezTo>
                  <a:cubicBezTo>
                    <a:pt x="1854" y="5652"/>
                    <a:pt x="3678" y="5682"/>
                    <a:pt x="5502" y="5713"/>
                  </a:cubicBezTo>
                  <a:cubicBezTo>
                    <a:pt x="7477" y="5743"/>
                    <a:pt x="9453" y="5774"/>
                    <a:pt x="11429" y="5804"/>
                  </a:cubicBezTo>
                  <a:cubicBezTo>
                    <a:pt x="13374" y="5834"/>
                    <a:pt x="15350" y="5865"/>
                    <a:pt x="17295" y="5925"/>
                  </a:cubicBezTo>
                  <a:cubicBezTo>
                    <a:pt x="18177" y="5925"/>
                    <a:pt x="19028" y="5956"/>
                    <a:pt x="19879" y="5956"/>
                  </a:cubicBezTo>
                  <a:cubicBezTo>
                    <a:pt x="19788" y="5743"/>
                    <a:pt x="19696" y="5530"/>
                    <a:pt x="19545" y="5348"/>
                  </a:cubicBezTo>
                  <a:cubicBezTo>
                    <a:pt x="19035" y="4655"/>
                    <a:pt x="18197" y="4263"/>
                    <a:pt x="17362" y="4263"/>
                  </a:cubicBezTo>
                  <a:cubicBezTo>
                    <a:pt x="16951" y="4263"/>
                    <a:pt x="16541" y="4357"/>
                    <a:pt x="16171" y="4558"/>
                  </a:cubicBezTo>
                  <a:cubicBezTo>
                    <a:pt x="16140" y="4588"/>
                    <a:pt x="16110" y="4588"/>
                    <a:pt x="16110" y="4618"/>
                  </a:cubicBezTo>
                  <a:lnTo>
                    <a:pt x="16079" y="4618"/>
                  </a:lnTo>
                  <a:cubicBezTo>
                    <a:pt x="16049" y="4649"/>
                    <a:pt x="16049" y="4649"/>
                    <a:pt x="16019" y="4649"/>
                  </a:cubicBezTo>
                  <a:cubicBezTo>
                    <a:pt x="16019" y="4649"/>
                    <a:pt x="16019" y="4649"/>
                    <a:pt x="15988" y="4679"/>
                  </a:cubicBezTo>
                  <a:cubicBezTo>
                    <a:pt x="15958" y="4679"/>
                    <a:pt x="15927" y="4710"/>
                    <a:pt x="15897" y="4710"/>
                  </a:cubicBezTo>
                  <a:cubicBezTo>
                    <a:pt x="15867" y="4710"/>
                    <a:pt x="15867" y="4710"/>
                    <a:pt x="15867" y="4740"/>
                  </a:cubicBezTo>
                  <a:cubicBezTo>
                    <a:pt x="15867" y="4710"/>
                    <a:pt x="15836" y="4710"/>
                    <a:pt x="15836" y="4679"/>
                  </a:cubicBezTo>
                  <a:cubicBezTo>
                    <a:pt x="15806" y="4649"/>
                    <a:pt x="15806" y="4588"/>
                    <a:pt x="15775" y="4527"/>
                  </a:cubicBezTo>
                  <a:cubicBezTo>
                    <a:pt x="15745" y="4467"/>
                    <a:pt x="15715" y="4436"/>
                    <a:pt x="15684" y="4375"/>
                  </a:cubicBezTo>
                  <a:cubicBezTo>
                    <a:pt x="14765" y="1765"/>
                    <a:pt x="12090" y="0"/>
                    <a:pt x="9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64">
              <a:extLst>
                <a:ext uri="{FF2B5EF4-FFF2-40B4-BE49-F238E27FC236}">
                  <a16:creationId xmlns:a16="http://schemas.microsoft.com/office/drawing/2014/main" id="{63585AE9-5A9A-E8C5-4729-4C27FBE487C1}"/>
                </a:ext>
              </a:extLst>
            </p:cNvPr>
            <p:cNvSpPr/>
            <p:nvPr/>
          </p:nvSpPr>
          <p:spPr>
            <a:xfrm>
              <a:off x="13741400" y="1399275"/>
              <a:ext cx="263700" cy="95750"/>
            </a:xfrm>
            <a:custGeom>
              <a:avLst/>
              <a:gdLst/>
              <a:ahLst/>
              <a:cxnLst/>
              <a:rect l="l" t="t" r="r" b="b"/>
              <a:pathLst>
                <a:path w="10548" h="3830" extrusionOk="0">
                  <a:moveTo>
                    <a:pt x="6689" y="0"/>
                  </a:moveTo>
                  <a:cubicBezTo>
                    <a:pt x="5364" y="0"/>
                    <a:pt x="4010" y="608"/>
                    <a:pt x="3405" y="1793"/>
                  </a:cubicBezTo>
                  <a:cubicBezTo>
                    <a:pt x="3314" y="1945"/>
                    <a:pt x="3223" y="2127"/>
                    <a:pt x="3131" y="2309"/>
                  </a:cubicBezTo>
                  <a:cubicBezTo>
                    <a:pt x="3131" y="2340"/>
                    <a:pt x="3101" y="2370"/>
                    <a:pt x="3101" y="2370"/>
                  </a:cubicBezTo>
                  <a:cubicBezTo>
                    <a:pt x="3071" y="2431"/>
                    <a:pt x="3040" y="2492"/>
                    <a:pt x="3010" y="2522"/>
                  </a:cubicBezTo>
                  <a:cubicBezTo>
                    <a:pt x="2979" y="2613"/>
                    <a:pt x="2949" y="2674"/>
                    <a:pt x="2919" y="2765"/>
                  </a:cubicBezTo>
                  <a:cubicBezTo>
                    <a:pt x="2888" y="2735"/>
                    <a:pt x="2858" y="2705"/>
                    <a:pt x="2858" y="2674"/>
                  </a:cubicBezTo>
                  <a:cubicBezTo>
                    <a:pt x="2550" y="2342"/>
                    <a:pt x="2129" y="2189"/>
                    <a:pt x="1703" y="2189"/>
                  </a:cubicBezTo>
                  <a:cubicBezTo>
                    <a:pt x="1077" y="2189"/>
                    <a:pt x="442" y="2521"/>
                    <a:pt x="153" y="3100"/>
                  </a:cubicBezTo>
                  <a:cubicBezTo>
                    <a:pt x="61" y="3221"/>
                    <a:pt x="61" y="3404"/>
                    <a:pt x="1" y="3586"/>
                  </a:cubicBezTo>
                  <a:cubicBezTo>
                    <a:pt x="1672" y="3616"/>
                    <a:pt x="3314" y="3677"/>
                    <a:pt x="4986" y="3708"/>
                  </a:cubicBezTo>
                  <a:cubicBezTo>
                    <a:pt x="6840" y="3738"/>
                    <a:pt x="8694" y="3768"/>
                    <a:pt x="10548" y="3829"/>
                  </a:cubicBezTo>
                  <a:cubicBezTo>
                    <a:pt x="10487" y="3556"/>
                    <a:pt x="10487" y="3252"/>
                    <a:pt x="10366" y="3009"/>
                  </a:cubicBezTo>
                  <a:cubicBezTo>
                    <a:pt x="10001" y="1671"/>
                    <a:pt x="9028" y="486"/>
                    <a:pt x="7691" y="121"/>
                  </a:cubicBezTo>
                  <a:cubicBezTo>
                    <a:pt x="7368" y="40"/>
                    <a:pt x="7029" y="0"/>
                    <a:pt x="66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64">
              <a:extLst>
                <a:ext uri="{FF2B5EF4-FFF2-40B4-BE49-F238E27FC236}">
                  <a16:creationId xmlns:a16="http://schemas.microsoft.com/office/drawing/2014/main" id="{8CBD2C3F-9709-145A-FC8B-BD235D0DF3EC}"/>
                </a:ext>
              </a:extLst>
            </p:cNvPr>
            <p:cNvSpPr/>
            <p:nvPr/>
          </p:nvSpPr>
          <p:spPr>
            <a:xfrm>
              <a:off x="13129700" y="1362775"/>
              <a:ext cx="511875" cy="58000"/>
            </a:xfrm>
            <a:custGeom>
              <a:avLst/>
              <a:gdLst/>
              <a:ahLst/>
              <a:cxnLst/>
              <a:rect l="l" t="t" r="r" b="b"/>
              <a:pathLst>
                <a:path w="20475" h="2320" extrusionOk="0">
                  <a:moveTo>
                    <a:pt x="6687" y="0"/>
                  </a:moveTo>
                  <a:cubicBezTo>
                    <a:pt x="6596" y="122"/>
                    <a:pt x="6474" y="213"/>
                    <a:pt x="6353" y="304"/>
                  </a:cubicBezTo>
                  <a:cubicBezTo>
                    <a:pt x="6140" y="396"/>
                    <a:pt x="5958" y="700"/>
                    <a:pt x="5745" y="791"/>
                  </a:cubicBezTo>
                  <a:cubicBezTo>
                    <a:pt x="5065" y="1280"/>
                    <a:pt x="4236" y="1560"/>
                    <a:pt x="3394" y="1560"/>
                  </a:cubicBezTo>
                  <a:cubicBezTo>
                    <a:pt x="3032" y="1560"/>
                    <a:pt x="2667" y="1508"/>
                    <a:pt x="2310" y="1399"/>
                  </a:cubicBezTo>
                  <a:cubicBezTo>
                    <a:pt x="2280" y="1368"/>
                    <a:pt x="2219" y="1368"/>
                    <a:pt x="2158" y="1338"/>
                  </a:cubicBezTo>
                  <a:cubicBezTo>
                    <a:pt x="2067" y="1307"/>
                    <a:pt x="2006" y="1307"/>
                    <a:pt x="1915" y="1277"/>
                  </a:cubicBezTo>
                  <a:cubicBezTo>
                    <a:pt x="1854" y="1247"/>
                    <a:pt x="1763" y="1216"/>
                    <a:pt x="1702" y="1186"/>
                  </a:cubicBezTo>
                  <a:lnTo>
                    <a:pt x="1672" y="1186"/>
                  </a:lnTo>
                  <a:cubicBezTo>
                    <a:pt x="1520" y="1125"/>
                    <a:pt x="1368" y="1095"/>
                    <a:pt x="1216" y="1003"/>
                  </a:cubicBezTo>
                  <a:cubicBezTo>
                    <a:pt x="1094" y="943"/>
                    <a:pt x="942" y="851"/>
                    <a:pt x="821" y="791"/>
                  </a:cubicBezTo>
                  <a:cubicBezTo>
                    <a:pt x="798" y="783"/>
                    <a:pt x="775" y="779"/>
                    <a:pt x="753" y="779"/>
                  </a:cubicBezTo>
                  <a:cubicBezTo>
                    <a:pt x="686" y="779"/>
                    <a:pt x="623" y="813"/>
                    <a:pt x="578" y="882"/>
                  </a:cubicBezTo>
                  <a:cubicBezTo>
                    <a:pt x="547" y="943"/>
                    <a:pt x="547" y="1003"/>
                    <a:pt x="547" y="1064"/>
                  </a:cubicBezTo>
                  <a:cubicBezTo>
                    <a:pt x="334" y="1186"/>
                    <a:pt x="61" y="1672"/>
                    <a:pt x="0" y="1885"/>
                  </a:cubicBezTo>
                  <a:cubicBezTo>
                    <a:pt x="0" y="2112"/>
                    <a:pt x="129" y="2174"/>
                    <a:pt x="300" y="2174"/>
                  </a:cubicBezTo>
                  <a:cubicBezTo>
                    <a:pt x="404" y="2174"/>
                    <a:pt x="524" y="2151"/>
                    <a:pt x="638" y="2128"/>
                  </a:cubicBezTo>
                  <a:cubicBezTo>
                    <a:pt x="760" y="2098"/>
                    <a:pt x="882" y="2098"/>
                    <a:pt x="973" y="2098"/>
                  </a:cubicBezTo>
                  <a:cubicBezTo>
                    <a:pt x="1119" y="2081"/>
                    <a:pt x="1266" y="2074"/>
                    <a:pt x="1413" y="2074"/>
                  </a:cubicBezTo>
                  <a:cubicBezTo>
                    <a:pt x="1813" y="2074"/>
                    <a:pt x="2214" y="2130"/>
                    <a:pt x="2614" y="2219"/>
                  </a:cubicBezTo>
                  <a:cubicBezTo>
                    <a:pt x="2630" y="2223"/>
                    <a:pt x="2646" y="2225"/>
                    <a:pt x="2662" y="2225"/>
                  </a:cubicBezTo>
                  <a:cubicBezTo>
                    <a:pt x="2766" y="2225"/>
                    <a:pt x="2861" y="2143"/>
                    <a:pt x="2888" y="2037"/>
                  </a:cubicBezTo>
                  <a:cubicBezTo>
                    <a:pt x="2918" y="2007"/>
                    <a:pt x="2918" y="2007"/>
                    <a:pt x="2918" y="1976"/>
                  </a:cubicBezTo>
                  <a:cubicBezTo>
                    <a:pt x="3040" y="2007"/>
                    <a:pt x="3161" y="2007"/>
                    <a:pt x="3222" y="2007"/>
                  </a:cubicBezTo>
                  <a:cubicBezTo>
                    <a:pt x="3300" y="2012"/>
                    <a:pt x="3378" y="2014"/>
                    <a:pt x="3454" y="2014"/>
                  </a:cubicBezTo>
                  <a:cubicBezTo>
                    <a:pt x="3824" y="2014"/>
                    <a:pt x="4177" y="1955"/>
                    <a:pt x="4529" y="1855"/>
                  </a:cubicBezTo>
                  <a:cubicBezTo>
                    <a:pt x="4559" y="1915"/>
                    <a:pt x="4620" y="1946"/>
                    <a:pt x="4651" y="1946"/>
                  </a:cubicBezTo>
                  <a:cubicBezTo>
                    <a:pt x="6201" y="2128"/>
                    <a:pt x="7721" y="2067"/>
                    <a:pt x="9271" y="2280"/>
                  </a:cubicBezTo>
                  <a:cubicBezTo>
                    <a:pt x="11370" y="2244"/>
                    <a:pt x="13491" y="2197"/>
                    <a:pt x="15608" y="2197"/>
                  </a:cubicBezTo>
                  <a:cubicBezTo>
                    <a:pt x="17046" y="2197"/>
                    <a:pt x="18483" y="2219"/>
                    <a:pt x="19909" y="2280"/>
                  </a:cubicBezTo>
                  <a:cubicBezTo>
                    <a:pt x="19970" y="2280"/>
                    <a:pt x="20031" y="2280"/>
                    <a:pt x="20061" y="2250"/>
                  </a:cubicBezTo>
                  <a:cubicBezTo>
                    <a:pt x="20092" y="2280"/>
                    <a:pt x="20122" y="2280"/>
                    <a:pt x="20122" y="2310"/>
                  </a:cubicBezTo>
                  <a:cubicBezTo>
                    <a:pt x="20146" y="2316"/>
                    <a:pt x="20168" y="2319"/>
                    <a:pt x="20189" y="2319"/>
                  </a:cubicBezTo>
                  <a:cubicBezTo>
                    <a:pt x="20387" y="2319"/>
                    <a:pt x="20475" y="2080"/>
                    <a:pt x="20365" y="1915"/>
                  </a:cubicBezTo>
                  <a:cubicBezTo>
                    <a:pt x="20061" y="1581"/>
                    <a:pt x="19788" y="1247"/>
                    <a:pt x="19514" y="882"/>
                  </a:cubicBezTo>
                  <a:cubicBezTo>
                    <a:pt x="19474" y="801"/>
                    <a:pt x="19379" y="747"/>
                    <a:pt x="19285" y="747"/>
                  </a:cubicBezTo>
                  <a:cubicBezTo>
                    <a:pt x="19237" y="747"/>
                    <a:pt x="19190" y="760"/>
                    <a:pt x="19149" y="791"/>
                  </a:cubicBezTo>
                  <a:cubicBezTo>
                    <a:pt x="18997" y="882"/>
                    <a:pt x="18815" y="973"/>
                    <a:pt x="18663" y="1034"/>
                  </a:cubicBezTo>
                  <a:cubicBezTo>
                    <a:pt x="18602" y="1095"/>
                    <a:pt x="18542" y="1125"/>
                    <a:pt x="18481" y="1155"/>
                  </a:cubicBezTo>
                  <a:cubicBezTo>
                    <a:pt x="18298" y="1277"/>
                    <a:pt x="18086" y="1307"/>
                    <a:pt x="17873" y="1368"/>
                  </a:cubicBezTo>
                  <a:cubicBezTo>
                    <a:pt x="17721" y="1399"/>
                    <a:pt x="17569" y="1429"/>
                    <a:pt x="17386" y="1459"/>
                  </a:cubicBezTo>
                  <a:cubicBezTo>
                    <a:pt x="17279" y="1481"/>
                    <a:pt x="17172" y="1502"/>
                    <a:pt x="17053" y="1502"/>
                  </a:cubicBezTo>
                  <a:cubicBezTo>
                    <a:pt x="17004" y="1502"/>
                    <a:pt x="16954" y="1499"/>
                    <a:pt x="16900" y="1490"/>
                  </a:cubicBezTo>
                  <a:lnTo>
                    <a:pt x="16809" y="1490"/>
                  </a:lnTo>
                  <a:cubicBezTo>
                    <a:pt x="16444" y="1490"/>
                    <a:pt x="16079" y="1429"/>
                    <a:pt x="15745" y="1307"/>
                  </a:cubicBezTo>
                  <a:cubicBezTo>
                    <a:pt x="15563" y="1247"/>
                    <a:pt x="15380" y="1186"/>
                    <a:pt x="15228" y="1095"/>
                  </a:cubicBezTo>
                  <a:cubicBezTo>
                    <a:pt x="15016" y="1034"/>
                    <a:pt x="14833" y="943"/>
                    <a:pt x="14651" y="851"/>
                  </a:cubicBezTo>
                  <a:lnTo>
                    <a:pt x="14651" y="851"/>
                  </a:lnTo>
                  <a:cubicBezTo>
                    <a:pt x="14651" y="851"/>
                    <a:pt x="14651" y="852"/>
                    <a:pt x="14681" y="882"/>
                  </a:cubicBezTo>
                  <a:cubicBezTo>
                    <a:pt x="14529" y="821"/>
                    <a:pt x="14408" y="760"/>
                    <a:pt x="14286" y="700"/>
                  </a:cubicBezTo>
                  <a:lnTo>
                    <a:pt x="14134" y="639"/>
                  </a:lnTo>
                  <a:cubicBezTo>
                    <a:pt x="14073" y="669"/>
                    <a:pt x="14013" y="700"/>
                    <a:pt x="13952" y="730"/>
                  </a:cubicBezTo>
                  <a:cubicBezTo>
                    <a:pt x="13739" y="851"/>
                    <a:pt x="13526" y="943"/>
                    <a:pt x="13313" y="1064"/>
                  </a:cubicBezTo>
                  <a:cubicBezTo>
                    <a:pt x="12979" y="1216"/>
                    <a:pt x="12614" y="1338"/>
                    <a:pt x="12219" y="1429"/>
                  </a:cubicBezTo>
                  <a:cubicBezTo>
                    <a:pt x="12037" y="1459"/>
                    <a:pt x="11854" y="1459"/>
                    <a:pt x="11672" y="1490"/>
                  </a:cubicBezTo>
                  <a:cubicBezTo>
                    <a:pt x="11357" y="1544"/>
                    <a:pt x="11039" y="1571"/>
                    <a:pt x="10720" y="1571"/>
                  </a:cubicBezTo>
                  <a:cubicBezTo>
                    <a:pt x="10147" y="1571"/>
                    <a:pt x="9575" y="1483"/>
                    <a:pt x="9028" y="1307"/>
                  </a:cubicBezTo>
                  <a:cubicBezTo>
                    <a:pt x="8207" y="1003"/>
                    <a:pt x="7295" y="760"/>
                    <a:pt x="6748" y="61"/>
                  </a:cubicBezTo>
                  <a:cubicBezTo>
                    <a:pt x="6718" y="31"/>
                    <a:pt x="6718" y="31"/>
                    <a:pt x="668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4">
              <a:extLst>
                <a:ext uri="{FF2B5EF4-FFF2-40B4-BE49-F238E27FC236}">
                  <a16:creationId xmlns:a16="http://schemas.microsoft.com/office/drawing/2014/main" id="{EE361BAE-B21E-81A1-3047-1C6AF8B270A6}"/>
                </a:ext>
              </a:extLst>
            </p:cNvPr>
            <p:cNvSpPr/>
            <p:nvPr/>
          </p:nvSpPr>
          <p:spPr>
            <a:xfrm>
              <a:off x="13195050" y="1366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64">
              <a:extLst>
                <a:ext uri="{FF2B5EF4-FFF2-40B4-BE49-F238E27FC236}">
                  <a16:creationId xmlns:a16="http://schemas.microsoft.com/office/drawing/2014/main" id="{200F1428-3138-8843-B513-A76BC23F53E7}"/>
                </a:ext>
              </a:extLst>
            </p:cNvPr>
            <p:cNvSpPr/>
            <p:nvPr/>
          </p:nvSpPr>
          <p:spPr>
            <a:xfrm>
              <a:off x="13211000" y="1363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2" y="426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64">
              <a:extLst>
                <a:ext uri="{FF2B5EF4-FFF2-40B4-BE49-F238E27FC236}">
                  <a16:creationId xmlns:a16="http://schemas.microsoft.com/office/drawing/2014/main" id="{6428A618-CCF6-046A-9CCA-6CD01EFAE150}"/>
                </a:ext>
              </a:extLst>
            </p:cNvPr>
            <p:cNvSpPr/>
            <p:nvPr/>
          </p:nvSpPr>
          <p:spPr>
            <a:xfrm>
              <a:off x="13434400" y="1357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>
              <a:extLst>
                <a:ext uri="{FF2B5EF4-FFF2-40B4-BE49-F238E27FC236}">
                  <a16:creationId xmlns:a16="http://schemas.microsoft.com/office/drawing/2014/main" id="{E8A8140B-AA23-0EC4-7E99-D9C5D7D38149}"/>
                </a:ext>
              </a:extLst>
            </p:cNvPr>
            <p:cNvSpPr/>
            <p:nvPr/>
          </p:nvSpPr>
          <p:spPr>
            <a:xfrm>
              <a:off x="13448850" y="1347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>
              <a:extLst>
                <a:ext uri="{FF2B5EF4-FFF2-40B4-BE49-F238E27FC236}">
                  <a16:creationId xmlns:a16="http://schemas.microsoft.com/office/drawing/2014/main" id="{FCE929BF-8BD7-A457-5096-BAB1D395F4E3}"/>
                </a:ext>
              </a:extLst>
            </p:cNvPr>
            <p:cNvSpPr/>
            <p:nvPr/>
          </p:nvSpPr>
          <p:spPr>
            <a:xfrm>
              <a:off x="13432900" y="1343025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43" y="0"/>
                  </a:moveTo>
                  <a:cubicBezTo>
                    <a:pt x="122" y="0"/>
                    <a:pt x="30" y="61"/>
                    <a:pt x="0" y="213"/>
                  </a:cubicBezTo>
                  <a:cubicBezTo>
                    <a:pt x="0" y="334"/>
                    <a:pt x="91" y="426"/>
                    <a:pt x="213" y="426"/>
                  </a:cubicBezTo>
                  <a:cubicBezTo>
                    <a:pt x="365" y="426"/>
                    <a:pt x="456" y="365"/>
                    <a:pt x="456" y="213"/>
                  </a:cubicBezTo>
                  <a:cubicBezTo>
                    <a:pt x="48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64">
              <a:extLst>
                <a:ext uri="{FF2B5EF4-FFF2-40B4-BE49-F238E27FC236}">
                  <a16:creationId xmlns:a16="http://schemas.microsoft.com/office/drawing/2014/main" id="{3FD55A36-E021-19ED-73B4-6982D0CB6F20}"/>
                </a:ext>
              </a:extLst>
            </p:cNvPr>
            <p:cNvSpPr/>
            <p:nvPr/>
          </p:nvSpPr>
          <p:spPr>
            <a:xfrm>
              <a:off x="13333350" y="1294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2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4">
              <a:extLst>
                <a:ext uri="{FF2B5EF4-FFF2-40B4-BE49-F238E27FC236}">
                  <a16:creationId xmlns:a16="http://schemas.microsoft.com/office/drawing/2014/main" id="{360F3CE4-FC53-3AA6-8D74-860DBE86E0CB}"/>
                </a:ext>
              </a:extLst>
            </p:cNvPr>
            <p:cNvSpPr/>
            <p:nvPr/>
          </p:nvSpPr>
          <p:spPr>
            <a:xfrm>
              <a:off x="13731425" y="1435875"/>
              <a:ext cx="281275" cy="62475"/>
            </a:xfrm>
            <a:custGeom>
              <a:avLst/>
              <a:gdLst/>
              <a:ahLst/>
              <a:cxnLst/>
              <a:rect l="l" t="t" r="r" b="b"/>
              <a:pathLst>
                <a:path w="11251" h="2499" extrusionOk="0">
                  <a:moveTo>
                    <a:pt x="10185" y="1"/>
                  </a:moveTo>
                  <a:cubicBezTo>
                    <a:pt x="10097" y="1"/>
                    <a:pt x="10008" y="46"/>
                    <a:pt x="9974" y="146"/>
                  </a:cubicBezTo>
                  <a:cubicBezTo>
                    <a:pt x="9184" y="1100"/>
                    <a:pt x="7905" y="1468"/>
                    <a:pt x="6663" y="1468"/>
                  </a:cubicBezTo>
                  <a:cubicBezTo>
                    <a:pt x="6520" y="1468"/>
                    <a:pt x="6377" y="1463"/>
                    <a:pt x="6236" y="1453"/>
                  </a:cubicBezTo>
                  <a:cubicBezTo>
                    <a:pt x="5840" y="1423"/>
                    <a:pt x="5445" y="1362"/>
                    <a:pt x="5111" y="1180"/>
                  </a:cubicBezTo>
                  <a:cubicBezTo>
                    <a:pt x="5081" y="1210"/>
                    <a:pt x="5050" y="1210"/>
                    <a:pt x="5020" y="1210"/>
                  </a:cubicBezTo>
                  <a:lnTo>
                    <a:pt x="5020" y="1241"/>
                  </a:lnTo>
                  <a:lnTo>
                    <a:pt x="4989" y="1241"/>
                  </a:lnTo>
                  <a:cubicBezTo>
                    <a:pt x="4929" y="1301"/>
                    <a:pt x="4868" y="1362"/>
                    <a:pt x="4777" y="1393"/>
                  </a:cubicBezTo>
                  <a:cubicBezTo>
                    <a:pt x="4746" y="1423"/>
                    <a:pt x="4716" y="1453"/>
                    <a:pt x="4685" y="1453"/>
                  </a:cubicBezTo>
                  <a:cubicBezTo>
                    <a:pt x="4564" y="1545"/>
                    <a:pt x="4412" y="1605"/>
                    <a:pt x="4290" y="1666"/>
                  </a:cubicBezTo>
                  <a:cubicBezTo>
                    <a:pt x="4230" y="1697"/>
                    <a:pt x="4138" y="1697"/>
                    <a:pt x="4078" y="1727"/>
                  </a:cubicBezTo>
                  <a:cubicBezTo>
                    <a:pt x="3895" y="1818"/>
                    <a:pt x="3682" y="1909"/>
                    <a:pt x="3470" y="1909"/>
                  </a:cubicBezTo>
                  <a:lnTo>
                    <a:pt x="3439" y="1909"/>
                  </a:lnTo>
                  <a:cubicBezTo>
                    <a:pt x="3348" y="1940"/>
                    <a:pt x="3287" y="1940"/>
                    <a:pt x="3196" y="1970"/>
                  </a:cubicBezTo>
                  <a:lnTo>
                    <a:pt x="2953" y="1970"/>
                  </a:lnTo>
                  <a:cubicBezTo>
                    <a:pt x="2862" y="1970"/>
                    <a:pt x="2740" y="1970"/>
                    <a:pt x="2649" y="1940"/>
                  </a:cubicBezTo>
                  <a:cubicBezTo>
                    <a:pt x="2558" y="1940"/>
                    <a:pt x="2467" y="1940"/>
                    <a:pt x="2375" y="1909"/>
                  </a:cubicBezTo>
                  <a:cubicBezTo>
                    <a:pt x="2284" y="1909"/>
                    <a:pt x="2193" y="1879"/>
                    <a:pt x="2102" y="1849"/>
                  </a:cubicBezTo>
                  <a:cubicBezTo>
                    <a:pt x="2071" y="1849"/>
                    <a:pt x="2041" y="1818"/>
                    <a:pt x="2011" y="1818"/>
                  </a:cubicBezTo>
                  <a:cubicBezTo>
                    <a:pt x="1494" y="1666"/>
                    <a:pt x="1008" y="1423"/>
                    <a:pt x="612" y="1089"/>
                  </a:cubicBezTo>
                  <a:cubicBezTo>
                    <a:pt x="308" y="1241"/>
                    <a:pt x="339" y="1393"/>
                    <a:pt x="521" y="1575"/>
                  </a:cubicBezTo>
                  <a:cubicBezTo>
                    <a:pt x="460" y="1545"/>
                    <a:pt x="400" y="1545"/>
                    <a:pt x="369" y="1514"/>
                  </a:cubicBezTo>
                  <a:cubicBezTo>
                    <a:pt x="343" y="1506"/>
                    <a:pt x="319" y="1503"/>
                    <a:pt x="296" y="1503"/>
                  </a:cubicBezTo>
                  <a:cubicBezTo>
                    <a:pt x="53" y="1503"/>
                    <a:pt x="0" y="1914"/>
                    <a:pt x="278" y="1970"/>
                  </a:cubicBezTo>
                  <a:cubicBezTo>
                    <a:pt x="278" y="2000"/>
                    <a:pt x="278" y="2031"/>
                    <a:pt x="278" y="2061"/>
                  </a:cubicBezTo>
                  <a:cubicBezTo>
                    <a:pt x="278" y="2183"/>
                    <a:pt x="400" y="2244"/>
                    <a:pt x="491" y="2244"/>
                  </a:cubicBezTo>
                  <a:cubicBezTo>
                    <a:pt x="523" y="2241"/>
                    <a:pt x="557" y="2239"/>
                    <a:pt x="590" y="2239"/>
                  </a:cubicBezTo>
                  <a:cubicBezTo>
                    <a:pt x="753" y="2239"/>
                    <a:pt x="925" y="2268"/>
                    <a:pt x="1087" y="2268"/>
                  </a:cubicBezTo>
                  <a:cubicBezTo>
                    <a:pt x="1236" y="2268"/>
                    <a:pt x="1376" y="2244"/>
                    <a:pt x="1494" y="2152"/>
                  </a:cubicBezTo>
                  <a:cubicBezTo>
                    <a:pt x="1494" y="2122"/>
                    <a:pt x="1494" y="2122"/>
                    <a:pt x="1494" y="2092"/>
                  </a:cubicBezTo>
                  <a:cubicBezTo>
                    <a:pt x="1958" y="2283"/>
                    <a:pt x="2422" y="2400"/>
                    <a:pt x="2644" y="2400"/>
                  </a:cubicBezTo>
                  <a:cubicBezTo>
                    <a:pt x="2669" y="2400"/>
                    <a:pt x="2691" y="2399"/>
                    <a:pt x="2710" y="2396"/>
                  </a:cubicBezTo>
                  <a:lnTo>
                    <a:pt x="2983" y="2396"/>
                  </a:lnTo>
                  <a:cubicBezTo>
                    <a:pt x="3039" y="2401"/>
                    <a:pt x="3093" y="2404"/>
                    <a:pt x="3145" y="2404"/>
                  </a:cubicBezTo>
                  <a:cubicBezTo>
                    <a:pt x="3378" y="2404"/>
                    <a:pt x="3581" y="2354"/>
                    <a:pt x="3804" y="2304"/>
                  </a:cubicBezTo>
                  <a:cubicBezTo>
                    <a:pt x="3854" y="2379"/>
                    <a:pt x="3945" y="2434"/>
                    <a:pt x="4044" y="2434"/>
                  </a:cubicBezTo>
                  <a:cubicBezTo>
                    <a:pt x="4065" y="2434"/>
                    <a:pt x="4086" y="2431"/>
                    <a:pt x="4108" y="2426"/>
                  </a:cubicBezTo>
                  <a:cubicBezTo>
                    <a:pt x="4898" y="2426"/>
                    <a:pt x="5689" y="2426"/>
                    <a:pt x="6479" y="2487"/>
                  </a:cubicBezTo>
                  <a:cubicBezTo>
                    <a:pt x="7370" y="2487"/>
                    <a:pt x="8262" y="2446"/>
                    <a:pt x="9163" y="2446"/>
                  </a:cubicBezTo>
                  <a:cubicBezTo>
                    <a:pt x="9613" y="2446"/>
                    <a:pt x="10065" y="2456"/>
                    <a:pt x="10521" y="2487"/>
                  </a:cubicBezTo>
                  <a:cubicBezTo>
                    <a:pt x="10602" y="2487"/>
                    <a:pt x="10696" y="2499"/>
                    <a:pt x="10787" y="2499"/>
                  </a:cubicBezTo>
                  <a:cubicBezTo>
                    <a:pt x="10902" y="2499"/>
                    <a:pt x="11015" y="2480"/>
                    <a:pt x="11099" y="2396"/>
                  </a:cubicBezTo>
                  <a:cubicBezTo>
                    <a:pt x="11251" y="2274"/>
                    <a:pt x="11190" y="2092"/>
                    <a:pt x="11099" y="1909"/>
                  </a:cubicBezTo>
                  <a:cubicBezTo>
                    <a:pt x="10795" y="1332"/>
                    <a:pt x="10673" y="693"/>
                    <a:pt x="10369" y="86"/>
                  </a:cubicBezTo>
                  <a:cubicBezTo>
                    <a:pt x="10328" y="31"/>
                    <a:pt x="10257" y="1"/>
                    <a:pt x="1018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>
              <a:extLst>
                <a:ext uri="{FF2B5EF4-FFF2-40B4-BE49-F238E27FC236}">
                  <a16:creationId xmlns:a16="http://schemas.microsoft.com/office/drawing/2014/main" id="{375D654C-A8B3-5E30-CF7D-614DCCBF8CC5}"/>
                </a:ext>
              </a:extLst>
            </p:cNvPr>
            <p:cNvSpPr/>
            <p:nvPr/>
          </p:nvSpPr>
          <p:spPr>
            <a:xfrm>
              <a:off x="13939725" y="1431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64">
              <a:extLst>
                <a:ext uri="{FF2B5EF4-FFF2-40B4-BE49-F238E27FC236}">
                  <a16:creationId xmlns:a16="http://schemas.microsoft.com/office/drawing/2014/main" id="{B96AB581-DC7B-9324-55E8-43C932BB0FC4}"/>
                </a:ext>
              </a:extLst>
            </p:cNvPr>
            <p:cNvSpPr/>
            <p:nvPr/>
          </p:nvSpPr>
          <p:spPr>
            <a:xfrm>
              <a:off x="1392530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64">
              <a:extLst>
                <a:ext uri="{FF2B5EF4-FFF2-40B4-BE49-F238E27FC236}">
                  <a16:creationId xmlns:a16="http://schemas.microsoft.com/office/drawing/2014/main" id="{1E521E78-69A2-3A5D-6994-5186877D96CB}"/>
                </a:ext>
              </a:extLst>
            </p:cNvPr>
            <p:cNvSpPr/>
            <p:nvPr/>
          </p:nvSpPr>
          <p:spPr>
            <a:xfrm>
              <a:off x="13926825" y="14235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122" y="456"/>
                    <a:pt x="24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>
              <a:extLst>
                <a:ext uri="{FF2B5EF4-FFF2-40B4-BE49-F238E27FC236}">
                  <a16:creationId xmlns:a16="http://schemas.microsoft.com/office/drawing/2014/main" id="{6AB5368A-8D8C-2A24-634B-49BC5166F322}"/>
                </a:ext>
              </a:extLst>
            </p:cNvPr>
            <p:cNvSpPr/>
            <p:nvPr/>
          </p:nvSpPr>
          <p:spPr>
            <a:xfrm>
              <a:off x="1385235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>
              <a:extLst>
                <a:ext uri="{FF2B5EF4-FFF2-40B4-BE49-F238E27FC236}">
                  <a16:creationId xmlns:a16="http://schemas.microsoft.com/office/drawing/2014/main" id="{4C329902-7DA9-AE7C-6F61-02EB2C38EDDA}"/>
                </a:ext>
              </a:extLst>
            </p:cNvPr>
            <p:cNvSpPr/>
            <p:nvPr/>
          </p:nvSpPr>
          <p:spPr>
            <a:xfrm>
              <a:off x="14311325" y="1673325"/>
              <a:ext cx="565375" cy="361225"/>
            </a:xfrm>
            <a:custGeom>
              <a:avLst/>
              <a:gdLst/>
              <a:ahLst/>
              <a:cxnLst/>
              <a:rect l="l" t="t" r="r" b="b"/>
              <a:pathLst>
                <a:path w="22615" h="14449" extrusionOk="0">
                  <a:moveTo>
                    <a:pt x="14078" y="0"/>
                  </a:moveTo>
                  <a:cubicBezTo>
                    <a:pt x="12052" y="0"/>
                    <a:pt x="9927" y="442"/>
                    <a:pt x="7174" y="1408"/>
                  </a:cubicBezTo>
                  <a:cubicBezTo>
                    <a:pt x="4955" y="2138"/>
                    <a:pt x="2827" y="3019"/>
                    <a:pt x="639" y="3840"/>
                  </a:cubicBezTo>
                  <a:cubicBezTo>
                    <a:pt x="426" y="3901"/>
                    <a:pt x="213" y="3992"/>
                    <a:pt x="0" y="4053"/>
                  </a:cubicBezTo>
                  <a:cubicBezTo>
                    <a:pt x="487" y="4296"/>
                    <a:pt x="1004" y="4570"/>
                    <a:pt x="1520" y="4813"/>
                  </a:cubicBezTo>
                  <a:cubicBezTo>
                    <a:pt x="3891" y="5937"/>
                    <a:pt x="6171" y="7305"/>
                    <a:pt x="8511" y="8399"/>
                  </a:cubicBezTo>
                  <a:cubicBezTo>
                    <a:pt x="12554" y="10041"/>
                    <a:pt x="16536" y="11804"/>
                    <a:pt x="20548" y="13567"/>
                  </a:cubicBezTo>
                  <a:cubicBezTo>
                    <a:pt x="21186" y="13901"/>
                    <a:pt x="21885" y="14053"/>
                    <a:pt x="22493" y="14448"/>
                  </a:cubicBezTo>
                  <a:cubicBezTo>
                    <a:pt x="22493" y="14144"/>
                    <a:pt x="22493" y="13810"/>
                    <a:pt x="22524" y="13506"/>
                  </a:cubicBezTo>
                  <a:cubicBezTo>
                    <a:pt x="22524" y="11561"/>
                    <a:pt x="22554" y="9646"/>
                    <a:pt x="22554" y="7700"/>
                  </a:cubicBezTo>
                  <a:cubicBezTo>
                    <a:pt x="22584" y="5816"/>
                    <a:pt x="22584" y="3931"/>
                    <a:pt x="22615" y="2047"/>
                  </a:cubicBezTo>
                  <a:cubicBezTo>
                    <a:pt x="19166" y="743"/>
                    <a:pt x="16705" y="0"/>
                    <a:pt x="14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>
              <a:extLst>
                <a:ext uri="{FF2B5EF4-FFF2-40B4-BE49-F238E27FC236}">
                  <a16:creationId xmlns:a16="http://schemas.microsoft.com/office/drawing/2014/main" id="{DB6D7D34-1EAF-285F-482E-DCC02B7B134E}"/>
                </a:ext>
              </a:extLst>
            </p:cNvPr>
            <p:cNvSpPr/>
            <p:nvPr/>
          </p:nvSpPr>
          <p:spPr>
            <a:xfrm>
              <a:off x="12843200" y="1682100"/>
              <a:ext cx="494725" cy="257450"/>
            </a:xfrm>
            <a:custGeom>
              <a:avLst/>
              <a:gdLst/>
              <a:ahLst/>
              <a:cxnLst/>
              <a:rect l="l" t="t" r="r" b="b"/>
              <a:pathLst>
                <a:path w="19789" h="10298" extrusionOk="0">
                  <a:moveTo>
                    <a:pt x="7826" y="1"/>
                  </a:moveTo>
                  <a:cubicBezTo>
                    <a:pt x="5841" y="1"/>
                    <a:pt x="3640" y="521"/>
                    <a:pt x="974" y="1726"/>
                  </a:cubicBezTo>
                  <a:cubicBezTo>
                    <a:pt x="761" y="1756"/>
                    <a:pt x="487" y="1969"/>
                    <a:pt x="244" y="2000"/>
                  </a:cubicBezTo>
                  <a:cubicBezTo>
                    <a:pt x="214" y="3337"/>
                    <a:pt x="153" y="4674"/>
                    <a:pt x="123" y="6012"/>
                  </a:cubicBezTo>
                  <a:cubicBezTo>
                    <a:pt x="92" y="7440"/>
                    <a:pt x="31" y="8869"/>
                    <a:pt x="1" y="10298"/>
                  </a:cubicBezTo>
                  <a:cubicBezTo>
                    <a:pt x="31" y="10298"/>
                    <a:pt x="62" y="10267"/>
                    <a:pt x="92" y="10267"/>
                  </a:cubicBezTo>
                  <a:cubicBezTo>
                    <a:pt x="548" y="10206"/>
                    <a:pt x="943" y="10115"/>
                    <a:pt x="1369" y="9994"/>
                  </a:cubicBezTo>
                  <a:cubicBezTo>
                    <a:pt x="6019" y="8747"/>
                    <a:pt x="10852" y="8200"/>
                    <a:pt x="15442" y="6681"/>
                  </a:cubicBezTo>
                  <a:cubicBezTo>
                    <a:pt x="16901" y="6285"/>
                    <a:pt x="18360" y="5830"/>
                    <a:pt x="19789" y="5343"/>
                  </a:cubicBezTo>
                  <a:cubicBezTo>
                    <a:pt x="15217" y="2295"/>
                    <a:pt x="11998" y="1"/>
                    <a:pt x="7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4">
              <a:extLst>
                <a:ext uri="{FF2B5EF4-FFF2-40B4-BE49-F238E27FC236}">
                  <a16:creationId xmlns:a16="http://schemas.microsoft.com/office/drawing/2014/main" id="{4A156F1A-D302-8D94-474C-781C326D1B9D}"/>
                </a:ext>
              </a:extLst>
            </p:cNvPr>
            <p:cNvSpPr/>
            <p:nvPr/>
          </p:nvSpPr>
          <p:spPr>
            <a:xfrm>
              <a:off x="12929850" y="1841500"/>
              <a:ext cx="11400" cy="10675"/>
            </a:xfrm>
            <a:custGeom>
              <a:avLst/>
              <a:gdLst/>
              <a:ahLst/>
              <a:cxnLst/>
              <a:rect l="l" t="t" r="r" b="b"/>
              <a:pathLst>
                <a:path w="456" h="427" extrusionOk="0">
                  <a:moveTo>
                    <a:pt x="21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122" y="426"/>
                    <a:pt x="243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4">
              <a:extLst>
                <a:ext uri="{FF2B5EF4-FFF2-40B4-BE49-F238E27FC236}">
                  <a16:creationId xmlns:a16="http://schemas.microsoft.com/office/drawing/2014/main" id="{663F5FEC-4F2B-288A-F38F-1CAC1A7067CF}"/>
                </a:ext>
              </a:extLst>
            </p:cNvPr>
            <p:cNvSpPr/>
            <p:nvPr/>
          </p:nvSpPr>
          <p:spPr>
            <a:xfrm>
              <a:off x="12944275" y="18384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>
              <a:extLst>
                <a:ext uri="{FF2B5EF4-FFF2-40B4-BE49-F238E27FC236}">
                  <a16:creationId xmlns:a16="http://schemas.microsoft.com/office/drawing/2014/main" id="{38596B82-BCD5-A4C3-B317-CF3B8BBD563E}"/>
                </a:ext>
              </a:extLst>
            </p:cNvPr>
            <p:cNvSpPr/>
            <p:nvPr/>
          </p:nvSpPr>
          <p:spPr>
            <a:xfrm>
              <a:off x="13109925" y="17906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4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64">
              <a:extLst>
                <a:ext uri="{FF2B5EF4-FFF2-40B4-BE49-F238E27FC236}">
                  <a16:creationId xmlns:a16="http://schemas.microsoft.com/office/drawing/2014/main" id="{A8A6F751-EE6F-3401-1FC7-6B7A04D41C9C}"/>
                </a:ext>
              </a:extLst>
            </p:cNvPr>
            <p:cNvSpPr/>
            <p:nvPr/>
          </p:nvSpPr>
          <p:spPr>
            <a:xfrm>
              <a:off x="14549175" y="17982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64">
              <a:extLst>
                <a:ext uri="{FF2B5EF4-FFF2-40B4-BE49-F238E27FC236}">
                  <a16:creationId xmlns:a16="http://schemas.microsoft.com/office/drawing/2014/main" id="{7DF33F81-F8AC-105B-3267-6B0FD90D97FA}"/>
                </a:ext>
              </a:extLst>
            </p:cNvPr>
            <p:cNvSpPr/>
            <p:nvPr/>
          </p:nvSpPr>
          <p:spPr>
            <a:xfrm>
              <a:off x="14566650" y="1804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64">
              <a:extLst>
                <a:ext uri="{FF2B5EF4-FFF2-40B4-BE49-F238E27FC236}">
                  <a16:creationId xmlns:a16="http://schemas.microsoft.com/office/drawing/2014/main" id="{67E04E9A-8981-3518-F0D0-838ED54713C4}"/>
                </a:ext>
              </a:extLst>
            </p:cNvPr>
            <p:cNvSpPr/>
            <p:nvPr/>
          </p:nvSpPr>
          <p:spPr>
            <a:xfrm>
              <a:off x="14565125" y="1786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64">
              <a:extLst>
                <a:ext uri="{FF2B5EF4-FFF2-40B4-BE49-F238E27FC236}">
                  <a16:creationId xmlns:a16="http://schemas.microsoft.com/office/drawing/2014/main" id="{92C72D14-42FF-FC40-007F-36091F34D3B0}"/>
                </a:ext>
              </a:extLst>
            </p:cNvPr>
            <p:cNvSpPr/>
            <p:nvPr/>
          </p:nvSpPr>
          <p:spPr>
            <a:xfrm>
              <a:off x="14780175" y="18947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4">
              <a:extLst>
                <a:ext uri="{FF2B5EF4-FFF2-40B4-BE49-F238E27FC236}">
                  <a16:creationId xmlns:a16="http://schemas.microsoft.com/office/drawing/2014/main" id="{ABE151DE-9458-B949-8472-FF9D85D21B97}"/>
                </a:ext>
              </a:extLst>
            </p:cNvPr>
            <p:cNvSpPr/>
            <p:nvPr/>
          </p:nvSpPr>
          <p:spPr>
            <a:xfrm>
              <a:off x="14347050" y="1745750"/>
              <a:ext cx="534225" cy="295625"/>
            </a:xfrm>
            <a:custGeom>
              <a:avLst/>
              <a:gdLst/>
              <a:ahLst/>
              <a:cxnLst/>
              <a:rect l="l" t="t" r="r" b="b"/>
              <a:pathLst>
                <a:path w="21369" h="11825" extrusionOk="0">
                  <a:moveTo>
                    <a:pt x="18845" y="1"/>
                  </a:moveTo>
                  <a:cubicBezTo>
                    <a:pt x="18845" y="92"/>
                    <a:pt x="18845" y="214"/>
                    <a:pt x="18845" y="305"/>
                  </a:cubicBezTo>
                  <a:cubicBezTo>
                    <a:pt x="18876" y="3040"/>
                    <a:pt x="18785" y="5746"/>
                    <a:pt x="18785" y="8481"/>
                  </a:cubicBezTo>
                  <a:cubicBezTo>
                    <a:pt x="17994" y="8147"/>
                    <a:pt x="17234" y="7752"/>
                    <a:pt x="16475" y="7387"/>
                  </a:cubicBezTo>
                  <a:cubicBezTo>
                    <a:pt x="12006" y="5168"/>
                    <a:pt x="7508" y="3101"/>
                    <a:pt x="3009" y="913"/>
                  </a:cubicBezTo>
                  <a:lnTo>
                    <a:pt x="2371" y="1156"/>
                  </a:lnTo>
                  <a:cubicBezTo>
                    <a:pt x="1611" y="1521"/>
                    <a:pt x="821" y="1794"/>
                    <a:pt x="0" y="2007"/>
                  </a:cubicBezTo>
                  <a:cubicBezTo>
                    <a:pt x="1398" y="2706"/>
                    <a:pt x="2766" y="3466"/>
                    <a:pt x="4195" y="4104"/>
                  </a:cubicBezTo>
                  <a:cubicBezTo>
                    <a:pt x="8967" y="6384"/>
                    <a:pt x="13769" y="8907"/>
                    <a:pt x="18754" y="10822"/>
                  </a:cubicBezTo>
                  <a:cubicBezTo>
                    <a:pt x="18906" y="10882"/>
                    <a:pt x="19028" y="10943"/>
                    <a:pt x="19180" y="10974"/>
                  </a:cubicBezTo>
                  <a:cubicBezTo>
                    <a:pt x="19241" y="11004"/>
                    <a:pt x="19301" y="11034"/>
                    <a:pt x="19362" y="11065"/>
                  </a:cubicBezTo>
                  <a:cubicBezTo>
                    <a:pt x="19453" y="11095"/>
                    <a:pt x="19544" y="11126"/>
                    <a:pt x="19636" y="11156"/>
                  </a:cubicBezTo>
                  <a:cubicBezTo>
                    <a:pt x="20031" y="11308"/>
                    <a:pt x="20396" y="11430"/>
                    <a:pt x="20760" y="11551"/>
                  </a:cubicBezTo>
                  <a:lnTo>
                    <a:pt x="20791" y="11551"/>
                  </a:lnTo>
                  <a:lnTo>
                    <a:pt x="20791" y="11612"/>
                  </a:lnTo>
                  <a:cubicBezTo>
                    <a:pt x="20791" y="11642"/>
                    <a:pt x="20791" y="11673"/>
                    <a:pt x="20821" y="11703"/>
                  </a:cubicBezTo>
                  <a:cubicBezTo>
                    <a:pt x="20851" y="11764"/>
                    <a:pt x="20912" y="11825"/>
                    <a:pt x="21003" y="11825"/>
                  </a:cubicBezTo>
                  <a:lnTo>
                    <a:pt x="21064" y="11825"/>
                  </a:lnTo>
                  <a:cubicBezTo>
                    <a:pt x="21155" y="11794"/>
                    <a:pt x="21247" y="11733"/>
                    <a:pt x="21247" y="11612"/>
                  </a:cubicBezTo>
                  <a:cubicBezTo>
                    <a:pt x="21368" y="9393"/>
                    <a:pt x="21125" y="7144"/>
                    <a:pt x="21247" y="4894"/>
                  </a:cubicBezTo>
                  <a:cubicBezTo>
                    <a:pt x="21307" y="3557"/>
                    <a:pt x="21307" y="2220"/>
                    <a:pt x="21368" y="882"/>
                  </a:cubicBezTo>
                  <a:cubicBezTo>
                    <a:pt x="21277" y="882"/>
                    <a:pt x="21216" y="852"/>
                    <a:pt x="21125" y="821"/>
                  </a:cubicBezTo>
                  <a:cubicBezTo>
                    <a:pt x="20365" y="548"/>
                    <a:pt x="19605" y="274"/>
                    <a:pt x="1884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64">
              <a:extLst>
                <a:ext uri="{FF2B5EF4-FFF2-40B4-BE49-F238E27FC236}">
                  <a16:creationId xmlns:a16="http://schemas.microsoft.com/office/drawing/2014/main" id="{58273762-8EAA-156C-5DF4-89BB905E0CD4}"/>
                </a:ext>
              </a:extLst>
            </p:cNvPr>
            <p:cNvSpPr/>
            <p:nvPr/>
          </p:nvSpPr>
          <p:spPr>
            <a:xfrm>
              <a:off x="14818925" y="1699400"/>
              <a:ext cx="65375" cy="46375"/>
            </a:xfrm>
            <a:custGeom>
              <a:avLst/>
              <a:gdLst/>
              <a:ahLst/>
              <a:cxnLst/>
              <a:rect l="l" t="t" r="r" b="b"/>
              <a:pathLst>
                <a:path w="2615" h="1855" extrusionOk="0">
                  <a:moveTo>
                    <a:pt x="1" y="1"/>
                  </a:moveTo>
                  <a:cubicBezTo>
                    <a:pt x="1" y="31"/>
                    <a:pt x="1" y="61"/>
                    <a:pt x="1" y="92"/>
                  </a:cubicBezTo>
                  <a:cubicBezTo>
                    <a:pt x="366" y="244"/>
                    <a:pt x="730" y="365"/>
                    <a:pt x="1095" y="517"/>
                  </a:cubicBezTo>
                  <a:cubicBezTo>
                    <a:pt x="1642" y="730"/>
                    <a:pt x="2220" y="578"/>
                    <a:pt x="2372" y="1186"/>
                  </a:cubicBezTo>
                  <a:cubicBezTo>
                    <a:pt x="2402" y="1399"/>
                    <a:pt x="2463" y="1642"/>
                    <a:pt x="2493" y="1855"/>
                  </a:cubicBezTo>
                  <a:lnTo>
                    <a:pt x="2524" y="1338"/>
                  </a:lnTo>
                  <a:cubicBezTo>
                    <a:pt x="2615" y="852"/>
                    <a:pt x="2159" y="669"/>
                    <a:pt x="1794" y="548"/>
                  </a:cubicBezTo>
                  <a:cubicBezTo>
                    <a:pt x="1429" y="396"/>
                    <a:pt x="1034" y="335"/>
                    <a:pt x="700" y="183"/>
                  </a:cubicBezTo>
                  <a:cubicBezTo>
                    <a:pt x="517" y="153"/>
                    <a:pt x="366" y="92"/>
                    <a:pt x="214" y="31"/>
                  </a:cubicBezTo>
                  <a:cubicBezTo>
                    <a:pt x="183" y="31"/>
                    <a:pt x="183" y="31"/>
                    <a:pt x="153" y="1"/>
                  </a:cubicBezTo>
                  <a:cubicBezTo>
                    <a:pt x="153" y="31"/>
                    <a:pt x="122" y="31"/>
                    <a:pt x="92" y="31"/>
                  </a:cubicBezTo>
                  <a:cubicBezTo>
                    <a:pt x="62" y="31"/>
                    <a:pt x="31" y="1"/>
                    <a:pt x="1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64">
              <a:extLst>
                <a:ext uri="{FF2B5EF4-FFF2-40B4-BE49-F238E27FC236}">
                  <a16:creationId xmlns:a16="http://schemas.microsoft.com/office/drawing/2014/main" id="{4DDEDA33-561E-FEED-FD8D-8B2B79CF67B9}"/>
                </a:ext>
              </a:extLst>
            </p:cNvPr>
            <p:cNvSpPr/>
            <p:nvPr/>
          </p:nvSpPr>
          <p:spPr>
            <a:xfrm>
              <a:off x="12839400" y="1741200"/>
              <a:ext cx="461300" cy="206300"/>
            </a:xfrm>
            <a:custGeom>
              <a:avLst/>
              <a:gdLst/>
              <a:ahLst/>
              <a:cxnLst/>
              <a:rect l="l" t="t" r="r" b="b"/>
              <a:pathLst>
                <a:path w="18452" h="8252" extrusionOk="0">
                  <a:moveTo>
                    <a:pt x="2645" y="0"/>
                  </a:moveTo>
                  <a:cubicBezTo>
                    <a:pt x="2311" y="152"/>
                    <a:pt x="1946" y="274"/>
                    <a:pt x="1551" y="456"/>
                  </a:cubicBezTo>
                  <a:cubicBezTo>
                    <a:pt x="1325" y="485"/>
                    <a:pt x="706" y="827"/>
                    <a:pt x="327" y="827"/>
                  </a:cubicBezTo>
                  <a:cubicBezTo>
                    <a:pt x="298" y="827"/>
                    <a:pt x="270" y="825"/>
                    <a:pt x="244" y="821"/>
                  </a:cubicBezTo>
                  <a:cubicBezTo>
                    <a:pt x="153" y="2037"/>
                    <a:pt x="123" y="3253"/>
                    <a:pt x="92" y="4438"/>
                  </a:cubicBezTo>
                  <a:cubicBezTo>
                    <a:pt x="92" y="5411"/>
                    <a:pt x="31" y="6353"/>
                    <a:pt x="31" y="7326"/>
                  </a:cubicBezTo>
                  <a:cubicBezTo>
                    <a:pt x="31" y="7660"/>
                    <a:pt x="1" y="8116"/>
                    <a:pt x="396" y="8207"/>
                  </a:cubicBezTo>
                  <a:cubicBezTo>
                    <a:pt x="396" y="8207"/>
                    <a:pt x="426" y="8207"/>
                    <a:pt x="426" y="8238"/>
                  </a:cubicBezTo>
                  <a:cubicBezTo>
                    <a:pt x="491" y="8247"/>
                    <a:pt x="558" y="8252"/>
                    <a:pt x="625" y="8252"/>
                  </a:cubicBezTo>
                  <a:cubicBezTo>
                    <a:pt x="1188" y="8252"/>
                    <a:pt x="1819" y="7935"/>
                    <a:pt x="2281" y="7690"/>
                  </a:cubicBezTo>
                  <a:lnTo>
                    <a:pt x="2372" y="7690"/>
                  </a:lnTo>
                  <a:cubicBezTo>
                    <a:pt x="2463" y="7690"/>
                    <a:pt x="2493" y="7660"/>
                    <a:pt x="2554" y="7630"/>
                  </a:cubicBezTo>
                  <a:cubicBezTo>
                    <a:pt x="2554" y="7599"/>
                    <a:pt x="2554" y="7599"/>
                    <a:pt x="2585" y="7599"/>
                  </a:cubicBezTo>
                  <a:cubicBezTo>
                    <a:pt x="2615" y="7599"/>
                    <a:pt x="2676" y="7569"/>
                    <a:pt x="2706" y="7569"/>
                  </a:cubicBezTo>
                  <a:cubicBezTo>
                    <a:pt x="3892" y="7539"/>
                    <a:pt x="5047" y="7052"/>
                    <a:pt x="6202" y="6839"/>
                  </a:cubicBezTo>
                  <a:cubicBezTo>
                    <a:pt x="7873" y="6505"/>
                    <a:pt x="9576" y="6262"/>
                    <a:pt x="11217" y="5836"/>
                  </a:cubicBezTo>
                  <a:cubicBezTo>
                    <a:pt x="11855" y="5684"/>
                    <a:pt x="12524" y="5532"/>
                    <a:pt x="13162" y="5380"/>
                  </a:cubicBezTo>
                  <a:cubicBezTo>
                    <a:pt x="13922" y="5168"/>
                    <a:pt x="14652" y="4955"/>
                    <a:pt x="15381" y="4712"/>
                  </a:cubicBezTo>
                  <a:cubicBezTo>
                    <a:pt x="15624" y="4590"/>
                    <a:pt x="16141" y="4590"/>
                    <a:pt x="16111" y="4256"/>
                  </a:cubicBezTo>
                  <a:cubicBezTo>
                    <a:pt x="16871" y="4013"/>
                    <a:pt x="17661" y="3739"/>
                    <a:pt x="18451" y="3526"/>
                  </a:cubicBezTo>
                  <a:cubicBezTo>
                    <a:pt x="17813" y="3131"/>
                    <a:pt x="17235" y="2797"/>
                    <a:pt x="16658" y="2432"/>
                  </a:cubicBezTo>
                  <a:cubicBezTo>
                    <a:pt x="12068" y="3648"/>
                    <a:pt x="7418" y="4712"/>
                    <a:pt x="2737" y="5624"/>
                  </a:cubicBezTo>
                  <a:lnTo>
                    <a:pt x="2615" y="5624"/>
                  </a:lnTo>
                  <a:cubicBezTo>
                    <a:pt x="2615" y="5198"/>
                    <a:pt x="2615" y="4773"/>
                    <a:pt x="2615" y="4347"/>
                  </a:cubicBezTo>
                  <a:cubicBezTo>
                    <a:pt x="2645" y="3374"/>
                    <a:pt x="2645" y="2432"/>
                    <a:pt x="2645" y="1459"/>
                  </a:cubicBezTo>
                  <a:cubicBezTo>
                    <a:pt x="2645" y="973"/>
                    <a:pt x="2645" y="487"/>
                    <a:pt x="2645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4">
              <a:extLst>
                <a:ext uri="{FF2B5EF4-FFF2-40B4-BE49-F238E27FC236}">
                  <a16:creationId xmlns:a16="http://schemas.microsoft.com/office/drawing/2014/main" id="{CDD3EF3A-583A-E7EB-D7C8-A1C0C588C1F2}"/>
                </a:ext>
              </a:extLst>
            </p:cNvPr>
            <p:cNvSpPr/>
            <p:nvPr/>
          </p:nvSpPr>
          <p:spPr>
            <a:xfrm>
              <a:off x="13304475" y="1788350"/>
              <a:ext cx="41800" cy="31150"/>
            </a:xfrm>
            <a:custGeom>
              <a:avLst/>
              <a:gdLst/>
              <a:ahLst/>
              <a:cxnLst/>
              <a:rect l="l" t="t" r="r" b="b"/>
              <a:pathLst>
                <a:path w="1672" h="1246" extrusionOk="0">
                  <a:moveTo>
                    <a:pt x="193" y="1"/>
                  </a:moveTo>
                  <a:cubicBezTo>
                    <a:pt x="129" y="1"/>
                    <a:pt x="65" y="11"/>
                    <a:pt x="0" y="29"/>
                  </a:cubicBezTo>
                  <a:lnTo>
                    <a:pt x="274" y="181"/>
                  </a:lnTo>
                  <a:cubicBezTo>
                    <a:pt x="547" y="424"/>
                    <a:pt x="1550" y="820"/>
                    <a:pt x="1368" y="1245"/>
                  </a:cubicBezTo>
                  <a:cubicBezTo>
                    <a:pt x="1581" y="1124"/>
                    <a:pt x="1672" y="972"/>
                    <a:pt x="1550" y="728"/>
                  </a:cubicBezTo>
                  <a:cubicBezTo>
                    <a:pt x="1277" y="485"/>
                    <a:pt x="912" y="394"/>
                    <a:pt x="608" y="181"/>
                  </a:cubicBezTo>
                  <a:cubicBezTo>
                    <a:pt x="481" y="54"/>
                    <a:pt x="339" y="1"/>
                    <a:pt x="193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64">
              <a:extLst>
                <a:ext uri="{FF2B5EF4-FFF2-40B4-BE49-F238E27FC236}">
                  <a16:creationId xmlns:a16="http://schemas.microsoft.com/office/drawing/2014/main" id="{B3A30CB2-0AA1-AE22-C1D2-3D6535A44C4D}"/>
                </a:ext>
              </a:extLst>
            </p:cNvPr>
            <p:cNvSpPr/>
            <p:nvPr/>
          </p:nvSpPr>
          <p:spPr>
            <a:xfrm>
              <a:off x="14309050" y="1672675"/>
              <a:ext cx="573725" cy="124975"/>
            </a:xfrm>
            <a:custGeom>
              <a:avLst/>
              <a:gdLst/>
              <a:ahLst/>
              <a:cxnLst/>
              <a:rect l="l" t="t" r="r" b="b"/>
              <a:pathLst>
                <a:path w="22949" h="4999" extrusionOk="0">
                  <a:moveTo>
                    <a:pt x="13714" y="1"/>
                  </a:moveTo>
                  <a:cubicBezTo>
                    <a:pt x="12271" y="1"/>
                    <a:pt x="10828" y="161"/>
                    <a:pt x="9423" y="492"/>
                  </a:cubicBezTo>
                  <a:cubicBezTo>
                    <a:pt x="7478" y="918"/>
                    <a:pt x="5684" y="1830"/>
                    <a:pt x="3800" y="2468"/>
                  </a:cubicBezTo>
                  <a:cubicBezTo>
                    <a:pt x="2645" y="2711"/>
                    <a:pt x="1429" y="3076"/>
                    <a:pt x="426" y="3744"/>
                  </a:cubicBezTo>
                  <a:cubicBezTo>
                    <a:pt x="274" y="3805"/>
                    <a:pt x="152" y="3896"/>
                    <a:pt x="31" y="3988"/>
                  </a:cubicBezTo>
                  <a:cubicBezTo>
                    <a:pt x="31" y="4048"/>
                    <a:pt x="0" y="4109"/>
                    <a:pt x="31" y="4140"/>
                  </a:cubicBezTo>
                  <a:cubicBezTo>
                    <a:pt x="61" y="4535"/>
                    <a:pt x="791" y="4748"/>
                    <a:pt x="1125" y="4839"/>
                  </a:cubicBezTo>
                  <a:cubicBezTo>
                    <a:pt x="1150" y="4939"/>
                    <a:pt x="1238" y="4998"/>
                    <a:pt x="1319" y="4998"/>
                  </a:cubicBezTo>
                  <a:cubicBezTo>
                    <a:pt x="1336" y="4998"/>
                    <a:pt x="1352" y="4996"/>
                    <a:pt x="1368" y="4991"/>
                  </a:cubicBezTo>
                  <a:cubicBezTo>
                    <a:pt x="1429" y="4960"/>
                    <a:pt x="1490" y="4960"/>
                    <a:pt x="1550" y="4930"/>
                  </a:cubicBezTo>
                  <a:cubicBezTo>
                    <a:pt x="2341" y="4717"/>
                    <a:pt x="3131" y="4444"/>
                    <a:pt x="3891" y="4079"/>
                  </a:cubicBezTo>
                  <a:cubicBezTo>
                    <a:pt x="4104" y="4018"/>
                    <a:pt x="4316" y="3927"/>
                    <a:pt x="4529" y="3836"/>
                  </a:cubicBezTo>
                  <a:cubicBezTo>
                    <a:pt x="7418" y="2743"/>
                    <a:pt x="10351" y="1405"/>
                    <a:pt x="13443" y="1405"/>
                  </a:cubicBezTo>
                  <a:cubicBezTo>
                    <a:pt x="13962" y="1405"/>
                    <a:pt x="14487" y="1442"/>
                    <a:pt x="15016" y="1526"/>
                  </a:cubicBezTo>
                  <a:cubicBezTo>
                    <a:pt x="16839" y="1769"/>
                    <a:pt x="18633" y="2316"/>
                    <a:pt x="20365" y="2924"/>
                  </a:cubicBezTo>
                  <a:cubicBezTo>
                    <a:pt x="21125" y="3197"/>
                    <a:pt x="21885" y="3471"/>
                    <a:pt x="22645" y="3744"/>
                  </a:cubicBezTo>
                  <a:cubicBezTo>
                    <a:pt x="22736" y="3775"/>
                    <a:pt x="22797" y="3775"/>
                    <a:pt x="22888" y="3805"/>
                  </a:cubicBezTo>
                  <a:cubicBezTo>
                    <a:pt x="22888" y="3805"/>
                    <a:pt x="22919" y="3805"/>
                    <a:pt x="22949" y="3775"/>
                  </a:cubicBezTo>
                  <a:cubicBezTo>
                    <a:pt x="22949" y="3562"/>
                    <a:pt x="22949" y="3319"/>
                    <a:pt x="22949" y="3076"/>
                  </a:cubicBezTo>
                  <a:cubicBezTo>
                    <a:pt x="22949" y="3045"/>
                    <a:pt x="22919" y="2985"/>
                    <a:pt x="22888" y="2924"/>
                  </a:cubicBezTo>
                  <a:cubicBezTo>
                    <a:pt x="22858" y="2711"/>
                    <a:pt x="22797" y="2468"/>
                    <a:pt x="22767" y="2255"/>
                  </a:cubicBezTo>
                  <a:cubicBezTo>
                    <a:pt x="22615" y="1647"/>
                    <a:pt x="22037" y="1769"/>
                    <a:pt x="21490" y="1586"/>
                  </a:cubicBezTo>
                  <a:cubicBezTo>
                    <a:pt x="21125" y="1434"/>
                    <a:pt x="20761" y="1282"/>
                    <a:pt x="20396" y="1161"/>
                  </a:cubicBezTo>
                  <a:cubicBezTo>
                    <a:pt x="18259" y="399"/>
                    <a:pt x="15985" y="1"/>
                    <a:pt x="13714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64">
              <a:extLst>
                <a:ext uri="{FF2B5EF4-FFF2-40B4-BE49-F238E27FC236}">
                  <a16:creationId xmlns:a16="http://schemas.microsoft.com/office/drawing/2014/main" id="{075CDD86-9758-5E30-78CB-EAAE29EA64FE}"/>
                </a:ext>
              </a:extLst>
            </p:cNvPr>
            <p:cNvSpPr/>
            <p:nvPr/>
          </p:nvSpPr>
          <p:spPr>
            <a:xfrm>
              <a:off x="12843975" y="1677625"/>
              <a:ext cx="499275" cy="155075"/>
            </a:xfrm>
            <a:custGeom>
              <a:avLst/>
              <a:gdLst/>
              <a:ahLst/>
              <a:cxnLst/>
              <a:rect l="l" t="t" r="r" b="b"/>
              <a:pathLst>
                <a:path w="19971" h="6203" extrusionOk="0">
                  <a:moveTo>
                    <a:pt x="7666" y="1"/>
                  </a:moveTo>
                  <a:cubicBezTo>
                    <a:pt x="6176" y="1"/>
                    <a:pt x="4687" y="273"/>
                    <a:pt x="3283" y="780"/>
                  </a:cubicBezTo>
                  <a:cubicBezTo>
                    <a:pt x="3040" y="872"/>
                    <a:pt x="2827" y="932"/>
                    <a:pt x="2584" y="1024"/>
                  </a:cubicBezTo>
                  <a:lnTo>
                    <a:pt x="2584" y="1054"/>
                  </a:lnTo>
                  <a:cubicBezTo>
                    <a:pt x="2584" y="1206"/>
                    <a:pt x="2493" y="1297"/>
                    <a:pt x="2371" y="1297"/>
                  </a:cubicBezTo>
                  <a:cubicBezTo>
                    <a:pt x="2280" y="1297"/>
                    <a:pt x="2189" y="1236"/>
                    <a:pt x="2158" y="1176"/>
                  </a:cubicBezTo>
                  <a:cubicBezTo>
                    <a:pt x="2128" y="1176"/>
                    <a:pt x="2067" y="1206"/>
                    <a:pt x="2037" y="1206"/>
                  </a:cubicBezTo>
                  <a:cubicBezTo>
                    <a:pt x="1733" y="1328"/>
                    <a:pt x="1399" y="1419"/>
                    <a:pt x="1095" y="1540"/>
                  </a:cubicBezTo>
                  <a:cubicBezTo>
                    <a:pt x="973" y="1601"/>
                    <a:pt x="821" y="1662"/>
                    <a:pt x="669" y="1723"/>
                  </a:cubicBezTo>
                  <a:cubicBezTo>
                    <a:pt x="517" y="1784"/>
                    <a:pt x="426" y="1935"/>
                    <a:pt x="395" y="2087"/>
                  </a:cubicBezTo>
                  <a:lnTo>
                    <a:pt x="183" y="2087"/>
                  </a:lnTo>
                  <a:cubicBezTo>
                    <a:pt x="122" y="2118"/>
                    <a:pt x="61" y="2179"/>
                    <a:pt x="31" y="2270"/>
                  </a:cubicBezTo>
                  <a:cubicBezTo>
                    <a:pt x="31" y="2422"/>
                    <a:pt x="31" y="2574"/>
                    <a:pt x="31" y="2756"/>
                  </a:cubicBezTo>
                  <a:cubicBezTo>
                    <a:pt x="31" y="2787"/>
                    <a:pt x="92" y="2817"/>
                    <a:pt x="122" y="2817"/>
                  </a:cubicBezTo>
                  <a:cubicBezTo>
                    <a:pt x="122" y="2847"/>
                    <a:pt x="152" y="2878"/>
                    <a:pt x="152" y="2908"/>
                  </a:cubicBezTo>
                  <a:lnTo>
                    <a:pt x="122" y="2908"/>
                  </a:lnTo>
                  <a:cubicBezTo>
                    <a:pt x="61" y="2908"/>
                    <a:pt x="31" y="2939"/>
                    <a:pt x="0" y="2939"/>
                  </a:cubicBezTo>
                  <a:cubicBezTo>
                    <a:pt x="0" y="3060"/>
                    <a:pt x="0" y="3212"/>
                    <a:pt x="0" y="3334"/>
                  </a:cubicBezTo>
                  <a:cubicBezTo>
                    <a:pt x="31" y="3334"/>
                    <a:pt x="31" y="3364"/>
                    <a:pt x="61" y="3364"/>
                  </a:cubicBezTo>
                  <a:cubicBezTo>
                    <a:pt x="87" y="3368"/>
                    <a:pt x="115" y="3370"/>
                    <a:pt x="144" y="3370"/>
                  </a:cubicBezTo>
                  <a:cubicBezTo>
                    <a:pt x="523" y="3370"/>
                    <a:pt x="1144" y="3028"/>
                    <a:pt x="1399" y="2999"/>
                  </a:cubicBezTo>
                  <a:cubicBezTo>
                    <a:pt x="1763" y="2817"/>
                    <a:pt x="2128" y="2665"/>
                    <a:pt x="2462" y="2543"/>
                  </a:cubicBezTo>
                  <a:cubicBezTo>
                    <a:pt x="4383" y="1829"/>
                    <a:pt x="6006" y="1517"/>
                    <a:pt x="7482" y="1517"/>
                  </a:cubicBezTo>
                  <a:cubicBezTo>
                    <a:pt x="10657" y="1517"/>
                    <a:pt x="13155" y="2963"/>
                    <a:pt x="16475" y="4975"/>
                  </a:cubicBezTo>
                  <a:cubicBezTo>
                    <a:pt x="17052" y="5309"/>
                    <a:pt x="17630" y="5674"/>
                    <a:pt x="18268" y="6069"/>
                  </a:cubicBezTo>
                  <a:cubicBezTo>
                    <a:pt x="18329" y="6100"/>
                    <a:pt x="18390" y="6130"/>
                    <a:pt x="18451" y="6191"/>
                  </a:cubicBezTo>
                  <a:cubicBezTo>
                    <a:pt x="18483" y="6199"/>
                    <a:pt x="18516" y="6203"/>
                    <a:pt x="18548" y="6203"/>
                  </a:cubicBezTo>
                  <a:cubicBezTo>
                    <a:pt x="18635" y="6203"/>
                    <a:pt x="18718" y="6175"/>
                    <a:pt x="18785" y="6130"/>
                  </a:cubicBezTo>
                  <a:cubicBezTo>
                    <a:pt x="19089" y="5917"/>
                    <a:pt x="19484" y="5917"/>
                    <a:pt x="19788" y="5705"/>
                  </a:cubicBezTo>
                  <a:cubicBezTo>
                    <a:pt x="19788" y="5674"/>
                    <a:pt x="19788" y="5674"/>
                    <a:pt x="19788" y="5674"/>
                  </a:cubicBezTo>
                  <a:cubicBezTo>
                    <a:pt x="19970" y="5249"/>
                    <a:pt x="18967" y="4853"/>
                    <a:pt x="18694" y="4610"/>
                  </a:cubicBezTo>
                  <a:lnTo>
                    <a:pt x="18420" y="4458"/>
                  </a:lnTo>
                  <a:cubicBezTo>
                    <a:pt x="16019" y="3091"/>
                    <a:pt x="13770" y="1449"/>
                    <a:pt x="11186" y="537"/>
                  </a:cubicBezTo>
                  <a:cubicBezTo>
                    <a:pt x="10040" y="173"/>
                    <a:pt x="8853" y="1"/>
                    <a:pt x="7666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4">
              <a:extLst>
                <a:ext uri="{FF2B5EF4-FFF2-40B4-BE49-F238E27FC236}">
                  <a16:creationId xmlns:a16="http://schemas.microsoft.com/office/drawing/2014/main" id="{D7E843F3-E897-6421-9F70-5212D56E1823}"/>
                </a:ext>
              </a:extLst>
            </p:cNvPr>
            <p:cNvSpPr/>
            <p:nvPr/>
          </p:nvSpPr>
          <p:spPr>
            <a:xfrm>
              <a:off x="12850050" y="1108200"/>
              <a:ext cx="2031975" cy="702175"/>
            </a:xfrm>
            <a:custGeom>
              <a:avLst/>
              <a:gdLst/>
              <a:ahLst/>
              <a:cxnLst/>
              <a:rect l="l" t="t" r="r" b="b"/>
              <a:pathLst>
                <a:path w="81279" h="28087" extrusionOk="0">
                  <a:moveTo>
                    <a:pt x="21165" y="5930"/>
                  </a:moveTo>
                  <a:cubicBezTo>
                    <a:pt x="21487" y="5930"/>
                    <a:pt x="21810" y="5959"/>
                    <a:pt x="22129" y="6019"/>
                  </a:cubicBezTo>
                  <a:cubicBezTo>
                    <a:pt x="23983" y="6323"/>
                    <a:pt x="25533" y="7539"/>
                    <a:pt x="26688" y="8937"/>
                  </a:cubicBezTo>
                  <a:cubicBezTo>
                    <a:pt x="26870" y="9150"/>
                    <a:pt x="27357" y="9940"/>
                    <a:pt x="27569" y="10518"/>
                  </a:cubicBezTo>
                  <a:cubicBezTo>
                    <a:pt x="27961" y="10322"/>
                    <a:pt x="28393" y="10230"/>
                    <a:pt x="28829" y="10230"/>
                  </a:cubicBezTo>
                  <a:cubicBezTo>
                    <a:pt x="29747" y="10230"/>
                    <a:pt x="30680" y="10638"/>
                    <a:pt x="31278" y="11338"/>
                  </a:cubicBezTo>
                  <a:cubicBezTo>
                    <a:pt x="31551" y="11612"/>
                    <a:pt x="31703" y="11946"/>
                    <a:pt x="31825" y="12281"/>
                  </a:cubicBezTo>
                  <a:lnTo>
                    <a:pt x="31825" y="12311"/>
                  </a:lnTo>
                  <a:cubicBezTo>
                    <a:pt x="31825" y="12341"/>
                    <a:pt x="31825" y="12341"/>
                    <a:pt x="31825" y="12372"/>
                  </a:cubicBezTo>
                  <a:cubicBezTo>
                    <a:pt x="31825" y="12402"/>
                    <a:pt x="31825" y="12433"/>
                    <a:pt x="31855" y="12433"/>
                  </a:cubicBezTo>
                  <a:cubicBezTo>
                    <a:pt x="31855" y="12463"/>
                    <a:pt x="31855" y="12463"/>
                    <a:pt x="31855" y="12493"/>
                  </a:cubicBezTo>
                  <a:cubicBezTo>
                    <a:pt x="31855" y="12493"/>
                    <a:pt x="31855" y="12493"/>
                    <a:pt x="31886" y="12524"/>
                  </a:cubicBezTo>
                  <a:cubicBezTo>
                    <a:pt x="31886" y="12554"/>
                    <a:pt x="31886" y="12585"/>
                    <a:pt x="31916" y="12645"/>
                  </a:cubicBezTo>
                  <a:cubicBezTo>
                    <a:pt x="31916" y="12676"/>
                    <a:pt x="31916" y="12706"/>
                    <a:pt x="31916" y="12706"/>
                  </a:cubicBezTo>
                  <a:cubicBezTo>
                    <a:pt x="31916" y="12737"/>
                    <a:pt x="31946" y="12767"/>
                    <a:pt x="31946" y="12797"/>
                  </a:cubicBezTo>
                  <a:lnTo>
                    <a:pt x="31734" y="12797"/>
                  </a:lnTo>
                  <a:cubicBezTo>
                    <a:pt x="31673" y="12797"/>
                    <a:pt x="31582" y="12797"/>
                    <a:pt x="31521" y="12828"/>
                  </a:cubicBezTo>
                  <a:lnTo>
                    <a:pt x="31430" y="12828"/>
                  </a:lnTo>
                  <a:cubicBezTo>
                    <a:pt x="31389" y="12828"/>
                    <a:pt x="31362" y="12814"/>
                    <a:pt x="31331" y="12814"/>
                  </a:cubicBezTo>
                  <a:cubicBezTo>
                    <a:pt x="31315" y="12814"/>
                    <a:pt x="31298" y="12818"/>
                    <a:pt x="31278" y="12828"/>
                  </a:cubicBezTo>
                  <a:cubicBezTo>
                    <a:pt x="29788" y="12797"/>
                    <a:pt x="28299" y="12767"/>
                    <a:pt x="26810" y="12737"/>
                  </a:cubicBezTo>
                  <a:cubicBezTo>
                    <a:pt x="24803" y="12706"/>
                    <a:pt x="22828" y="12676"/>
                    <a:pt x="20852" y="12645"/>
                  </a:cubicBezTo>
                  <a:cubicBezTo>
                    <a:pt x="18907" y="12615"/>
                    <a:pt x="16961" y="12585"/>
                    <a:pt x="15016" y="12554"/>
                  </a:cubicBezTo>
                  <a:cubicBezTo>
                    <a:pt x="13800" y="12524"/>
                    <a:pt x="12584" y="12493"/>
                    <a:pt x="11399" y="12493"/>
                  </a:cubicBezTo>
                  <a:cubicBezTo>
                    <a:pt x="11368" y="12493"/>
                    <a:pt x="11368" y="12493"/>
                    <a:pt x="11338" y="12463"/>
                  </a:cubicBezTo>
                  <a:lnTo>
                    <a:pt x="10913" y="12463"/>
                  </a:lnTo>
                  <a:cubicBezTo>
                    <a:pt x="10943" y="12433"/>
                    <a:pt x="10943" y="12402"/>
                    <a:pt x="10943" y="12402"/>
                  </a:cubicBezTo>
                  <a:cubicBezTo>
                    <a:pt x="10943" y="12372"/>
                    <a:pt x="10943" y="12372"/>
                    <a:pt x="10973" y="12341"/>
                  </a:cubicBezTo>
                  <a:cubicBezTo>
                    <a:pt x="11004" y="12250"/>
                    <a:pt x="11004" y="12159"/>
                    <a:pt x="11034" y="12038"/>
                  </a:cubicBezTo>
                  <a:lnTo>
                    <a:pt x="11065" y="12038"/>
                  </a:lnTo>
                  <a:cubicBezTo>
                    <a:pt x="11095" y="11886"/>
                    <a:pt x="11125" y="11734"/>
                    <a:pt x="11186" y="11582"/>
                  </a:cubicBezTo>
                  <a:cubicBezTo>
                    <a:pt x="11217" y="11551"/>
                    <a:pt x="11217" y="11521"/>
                    <a:pt x="11217" y="11490"/>
                  </a:cubicBezTo>
                  <a:cubicBezTo>
                    <a:pt x="11945" y="10058"/>
                    <a:pt x="13526" y="9041"/>
                    <a:pt x="15100" y="9041"/>
                  </a:cubicBezTo>
                  <a:cubicBezTo>
                    <a:pt x="15429" y="9041"/>
                    <a:pt x="15759" y="9086"/>
                    <a:pt x="16080" y="9180"/>
                  </a:cubicBezTo>
                  <a:cubicBezTo>
                    <a:pt x="16925" y="7200"/>
                    <a:pt x="19032" y="5930"/>
                    <a:pt x="21165" y="5930"/>
                  </a:cubicBezTo>
                  <a:close/>
                  <a:moveTo>
                    <a:pt x="62344" y="7235"/>
                  </a:moveTo>
                  <a:cubicBezTo>
                    <a:pt x="62353" y="7235"/>
                    <a:pt x="62363" y="7235"/>
                    <a:pt x="62372" y="7235"/>
                  </a:cubicBezTo>
                  <a:cubicBezTo>
                    <a:pt x="63771" y="7326"/>
                    <a:pt x="65230" y="8329"/>
                    <a:pt x="65625" y="9727"/>
                  </a:cubicBezTo>
                  <a:cubicBezTo>
                    <a:pt x="66138" y="11871"/>
                    <a:pt x="64103" y="14014"/>
                    <a:pt x="61962" y="14014"/>
                  </a:cubicBezTo>
                  <a:cubicBezTo>
                    <a:pt x="61947" y="14014"/>
                    <a:pt x="61932" y="14013"/>
                    <a:pt x="61917" y="14013"/>
                  </a:cubicBezTo>
                  <a:cubicBezTo>
                    <a:pt x="57580" y="13680"/>
                    <a:pt x="58266" y="7235"/>
                    <a:pt x="62344" y="7235"/>
                  </a:cubicBezTo>
                  <a:close/>
                  <a:moveTo>
                    <a:pt x="42453" y="11173"/>
                  </a:moveTo>
                  <a:cubicBezTo>
                    <a:pt x="42681" y="11173"/>
                    <a:pt x="42909" y="11188"/>
                    <a:pt x="43132" y="11217"/>
                  </a:cubicBezTo>
                  <a:cubicBezTo>
                    <a:pt x="44925" y="11551"/>
                    <a:pt x="46202" y="13132"/>
                    <a:pt x="46567" y="14864"/>
                  </a:cubicBezTo>
                  <a:cubicBezTo>
                    <a:pt x="46567" y="14895"/>
                    <a:pt x="46567" y="14895"/>
                    <a:pt x="46567" y="14925"/>
                  </a:cubicBezTo>
                  <a:cubicBezTo>
                    <a:pt x="46567" y="14986"/>
                    <a:pt x="46567" y="15047"/>
                    <a:pt x="46597" y="15138"/>
                  </a:cubicBezTo>
                  <a:cubicBezTo>
                    <a:pt x="46597" y="15199"/>
                    <a:pt x="46628" y="15290"/>
                    <a:pt x="46628" y="15381"/>
                  </a:cubicBezTo>
                  <a:lnTo>
                    <a:pt x="46658" y="15442"/>
                  </a:lnTo>
                  <a:cubicBezTo>
                    <a:pt x="46658" y="15442"/>
                    <a:pt x="46658" y="15442"/>
                    <a:pt x="46658" y="15472"/>
                  </a:cubicBezTo>
                  <a:cubicBezTo>
                    <a:pt x="46658" y="15503"/>
                    <a:pt x="46658" y="15533"/>
                    <a:pt x="46688" y="15594"/>
                  </a:cubicBezTo>
                  <a:cubicBezTo>
                    <a:pt x="46688" y="15594"/>
                    <a:pt x="46688" y="15624"/>
                    <a:pt x="46688" y="15624"/>
                  </a:cubicBezTo>
                  <a:cubicBezTo>
                    <a:pt x="46688" y="15746"/>
                    <a:pt x="46719" y="15837"/>
                    <a:pt x="46749" y="15928"/>
                  </a:cubicBezTo>
                  <a:cubicBezTo>
                    <a:pt x="45351" y="15898"/>
                    <a:pt x="43953" y="15867"/>
                    <a:pt x="42554" y="15837"/>
                  </a:cubicBezTo>
                  <a:cubicBezTo>
                    <a:pt x="40579" y="15776"/>
                    <a:pt x="38603" y="15746"/>
                    <a:pt x="36627" y="15685"/>
                  </a:cubicBezTo>
                  <a:cubicBezTo>
                    <a:pt x="36141" y="15685"/>
                    <a:pt x="35624" y="15685"/>
                    <a:pt x="35108" y="15655"/>
                  </a:cubicBezTo>
                  <a:cubicBezTo>
                    <a:pt x="35138" y="15503"/>
                    <a:pt x="35138" y="15351"/>
                    <a:pt x="35168" y="15199"/>
                  </a:cubicBezTo>
                  <a:lnTo>
                    <a:pt x="35199" y="15199"/>
                  </a:lnTo>
                  <a:cubicBezTo>
                    <a:pt x="35288" y="14089"/>
                    <a:pt x="36333" y="13368"/>
                    <a:pt x="37364" y="13368"/>
                  </a:cubicBezTo>
                  <a:cubicBezTo>
                    <a:pt x="37745" y="13368"/>
                    <a:pt x="38123" y="13466"/>
                    <a:pt x="38451" y="13679"/>
                  </a:cubicBezTo>
                  <a:cubicBezTo>
                    <a:pt x="38451" y="13649"/>
                    <a:pt x="38481" y="13649"/>
                    <a:pt x="38481" y="13618"/>
                  </a:cubicBezTo>
                  <a:cubicBezTo>
                    <a:pt x="39043" y="11960"/>
                    <a:pt x="40780" y="11173"/>
                    <a:pt x="42453" y="11173"/>
                  </a:cubicBezTo>
                  <a:close/>
                  <a:moveTo>
                    <a:pt x="760" y="1"/>
                  </a:moveTo>
                  <a:cubicBezTo>
                    <a:pt x="700" y="1764"/>
                    <a:pt x="639" y="3557"/>
                    <a:pt x="578" y="5351"/>
                  </a:cubicBezTo>
                  <a:cubicBezTo>
                    <a:pt x="517" y="7296"/>
                    <a:pt x="456" y="9211"/>
                    <a:pt x="396" y="11156"/>
                  </a:cubicBezTo>
                  <a:cubicBezTo>
                    <a:pt x="335" y="13162"/>
                    <a:pt x="274" y="15168"/>
                    <a:pt x="213" y="17174"/>
                  </a:cubicBezTo>
                  <a:cubicBezTo>
                    <a:pt x="152" y="19120"/>
                    <a:pt x="92" y="21095"/>
                    <a:pt x="31" y="23041"/>
                  </a:cubicBezTo>
                  <a:lnTo>
                    <a:pt x="0" y="24439"/>
                  </a:lnTo>
                  <a:cubicBezTo>
                    <a:pt x="152" y="24378"/>
                    <a:pt x="365" y="24348"/>
                    <a:pt x="487" y="24287"/>
                  </a:cubicBezTo>
                  <a:cubicBezTo>
                    <a:pt x="2983" y="23164"/>
                    <a:pt x="5321" y="22530"/>
                    <a:pt x="7620" y="22530"/>
                  </a:cubicBezTo>
                  <a:cubicBezTo>
                    <a:pt x="10052" y="22530"/>
                    <a:pt x="12440" y="23240"/>
                    <a:pt x="14925" y="24834"/>
                  </a:cubicBezTo>
                  <a:cubicBezTo>
                    <a:pt x="16657" y="25837"/>
                    <a:pt x="18329" y="26992"/>
                    <a:pt x="20001" y="28086"/>
                  </a:cubicBezTo>
                  <a:lnTo>
                    <a:pt x="20062" y="28086"/>
                  </a:lnTo>
                  <a:cubicBezTo>
                    <a:pt x="24044" y="26719"/>
                    <a:pt x="27934" y="25168"/>
                    <a:pt x="32038" y="24105"/>
                  </a:cubicBezTo>
                  <a:cubicBezTo>
                    <a:pt x="35607" y="23333"/>
                    <a:pt x="39177" y="22267"/>
                    <a:pt x="42848" y="22267"/>
                  </a:cubicBezTo>
                  <a:cubicBezTo>
                    <a:pt x="43084" y="22267"/>
                    <a:pt x="43321" y="22272"/>
                    <a:pt x="43558" y="22281"/>
                  </a:cubicBezTo>
                  <a:cubicBezTo>
                    <a:pt x="43613" y="22280"/>
                    <a:pt x="43669" y="22280"/>
                    <a:pt x="43725" y="22280"/>
                  </a:cubicBezTo>
                  <a:cubicBezTo>
                    <a:pt x="46556" y="22280"/>
                    <a:pt x="49355" y="23030"/>
                    <a:pt x="52008" y="24013"/>
                  </a:cubicBezTo>
                  <a:cubicBezTo>
                    <a:pt x="53983" y="24682"/>
                    <a:pt x="55929" y="25472"/>
                    <a:pt x="57813" y="26354"/>
                  </a:cubicBezTo>
                  <a:cubicBezTo>
                    <a:pt x="57844" y="26354"/>
                    <a:pt x="57874" y="26323"/>
                    <a:pt x="57904" y="26323"/>
                  </a:cubicBezTo>
                  <a:cubicBezTo>
                    <a:pt x="60518" y="25564"/>
                    <a:pt x="63011" y="24348"/>
                    <a:pt x="65625" y="23527"/>
                  </a:cubicBezTo>
                  <a:cubicBezTo>
                    <a:pt x="68346" y="22589"/>
                    <a:pt x="70487" y="22157"/>
                    <a:pt x="72529" y="22157"/>
                  </a:cubicBezTo>
                  <a:cubicBezTo>
                    <a:pt x="75188" y="22157"/>
                    <a:pt x="77680" y="22889"/>
                    <a:pt x="81066" y="24196"/>
                  </a:cubicBezTo>
                  <a:cubicBezTo>
                    <a:pt x="81066" y="22190"/>
                    <a:pt x="81096" y="20184"/>
                    <a:pt x="81127" y="18177"/>
                  </a:cubicBezTo>
                  <a:cubicBezTo>
                    <a:pt x="81127" y="16232"/>
                    <a:pt x="81157" y="14256"/>
                    <a:pt x="81157" y="12311"/>
                  </a:cubicBezTo>
                  <a:cubicBezTo>
                    <a:pt x="81187" y="10305"/>
                    <a:pt x="81187" y="8299"/>
                    <a:pt x="81218" y="6293"/>
                  </a:cubicBezTo>
                  <a:cubicBezTo>
                    <a:pt x="81248" y="4317"/>
                    <a:pt x="81248" y="2341"/>
                    <a:pt x="81279" y="396"/>
                  </a:cubicBezTo>
                  <a:cubicBezTo>
                    <a:pt x="81279" y="366"/>
                    <a:pt x="81279" y="335"/>
                    <a:pt x="81279" y="305"/>
                  </a:cubicBezTo>
                  <a:cubicBezTo>
                    <a:pt x="78300" y="305"/>
                    <a:pt x="75351" y="305"/>
                    <a:pt x="72373" y="274"/>
                  </a:cubicBezTo>
                  <a:cubicBezTo>
                    <a:pt x="68847" y="274"/>
                    <a:pt x="65290" y="244"/>
                    <a:pt x="61734" y="244"/>
                  </a:cubicBezTo>
                  <a:cubicBezTo>
                    <a:pt x="57874" y="214"/>
                    <a:pt x="54044" y="214"/>
                    <a:pt x="50184" y="183"/>
                  </a:cubicBezTo>
                  <a:cubicBezTo>
                    <a:pt x="46688" y="183"/>
                    <a:pt x="43193" y="153"/>
                    <a:pt x="39728" y="153"/>
                  </a:cubicBezTo>
                  <a:cubicBezTo>
                    <a:pt x="35989" y="122"/>
                    <a:pt x="32281" y="122"/>
                    <a:pt x="28572" y="92"/>
                  </a:cubicBezTo>
                  <a:cubicBezTo>
                    <a:pt x="24925" y="92"/>
                    <a:pt x="21277" y="62"/>
                    <a:pt x="17630" y="62"/>
                  </a:cubicBezTo>
                  <a:cubicBezTo>
                    <a:pt x="13891" y="31"/>
                    <a:pt x="10122" y="31"/>
                    <a:pt x="6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4">
              <a:extLst>
                <a:ext uri="{FF2B5EF4-FFF2-40B4-BE49-F238E27FC236}">
                  <a16:creationId xmlns:a16="http://schemas.microsoft.com/office/drawing/2014/main" id="{CBDA49DF-0B99-44E2-1C0E-3A68CD1A2569}"/>
                </a:ext>
              </a:extLst>
            </p:cNvPr>
            <p:cNvSpPr/>
            <p:nvPr/>
          </p:nvSpPr>
          <p:spPr>
            <a:xfrm>
              <a:off x="12847775" y="1105925"/>
              <a:ext cx="2038050" cy="613475"/>
            </a:xfrm>
            <a:custGeom>
              <a:avLst/>
              <a:gdLst/>
              <a:ahLst/>
              <a:cxnLst/>
              <a:rect l="l" t="t" r="r" b="b"/>
              <a:pathLst>
                <a:path w="81522" h="24539" extrusionOk="0">
                  <a:moveTo>
                    <a:pt x="821" y="1"/>
                  </a:moveTo>
                  <a:cubicBezTo>
                    <a:pt x="821" y="31"/>
                    <a:pt x="791" y="61"/>
                    <a:pt x="791" y="92"/>
                  </a:cubicBezTo>
                  <a:cubicBezTo>
                    <a:pt x="791" y="122"/>
                    <a:pt x="791" y="153"/>
                    <a:pt x="821" y="153"/>
                  </a:cubicBezTo>
                  <a:cubicBezTo>
                    <a:pt x="791" y="183"/>
                    <a:pt x="760" y="183"/>
                    <a:pt x="730" y="213"/>
                  </a:cubicBezTo>
                  <a:lnTo>
                    <a:pt x="547" y="5198"/>
                  </a:lnTo>
                  <a:cubicBezTo>
                    <a:pt x="487" y="7022"/>
                    <a:pt x="426" y="8846"/>
                    <a:pt x="365" y="10670"/>
                  </a:cubicBezTo>
                  <a:cubicBezTo>
                    <a:pt x="335" y="11673"/>
                    <a:pt x="304" y="12645"/>
                    <a:pt x="304" y="13648"/>
                  </a:cubicBezTo>
                  <a:cubicBezTo>
                    <a:pt x="243" y="15563"/>
                    <a:pt x="183" y="17509"/>
                    <a:pt x="122" y="19423"/>
                  </a:cubicBezTo>
                  <a:cubicBezTo>
                    <a:pt x="91" y="21034"/>
                    <a:pt x="31" y="22645"/>
                    <a:pt x="0" y="24256"/>
                  </a:cubicBezTo>
                  <a:cubicBezTo>
                    <a:pt x="0" y="24348"/>
                    <a:pt x="61" y="24408"/>
                    <a:pt x="122" y="24469"/>
                  </a:cubicBezTo>
                  <a:cubicBezTo>
                    <a:pt x="170" y="24518"/>
                    <a:pt x="242" y="24538"/>
                    <a:pt x="330" y="24538"/>
                  </a:cubicBezTo>
                  <a:cubicBezTo>
                    <a:pt x="792" y="24538"/>
                    <a:pt x="1695" y="23968"/>
                    <a:pt x="1976" y="23892"/>
                  </a:cubicBezTo>
                  <a:lnTo>
                    <a:pt x="1976" y="23952"/>
                  </a:lnTo>
                  <a:cubicBezTo>
                    <a:pt x="1976" y="23983"/>
                    <a:pt x="1976" y="24013"/>
                    <a:pt x="2006" y="24044"/>
                  </a:cubicBezTo>
                  <a:cubicBezTo>
                    <a:pt x="2037" y="24104"/>
                    <a:pt x="2128" y="24165"/>
                    <a:pt x="2219" y="24165"/>
                  </a:cubicBezTo>
                  <a:cubicBezTo>
                    <a:pt x="2341" y="24165"/>
                    <a:pt x="2432" y="24074"/>
                    <a:pt x="2432" y="23922"/>
                  </a:cubicBezTo>
                  <a:lnTo>
                    <a:pt x="2432" y="23892"/>
                  </a:lnTo>
                  <a:lnTo>
                    <a:pt x="2523" y="20305"/>
                  </a:lnTo>
                  <a:cubicBezTo>
                    <a:pt x="2584" y="18299"/>
                    <a:pt x="2614" y="16323"/>
                    <a:pt x="2675" y="14347"/>
                  </a:cubicBezTo>
                  <a:cubicBezTo>
                    <a:pt x="2736" y="12372"/>
                    <a:pt x="2766" y="10426"/>
                    <a:pt x="2827" y="8451"/>
                  </a:cubicBezTo>
                  <a:cubicBezTo>
                    <a:pt x="2858" y="6597"/>
                    <a:pt x="2918" y="4742"/>
                    <a:pt x="2979" y="2858"/>
                  </a:cubicBezTo>
                  <a:cubicBezTo>
                    <a:pt x="5289" y="2888"/>
                    <a:pt x="7630" y="2888"/>
                    <a:pt x="9970" y="2888"/>
                  </a:cubicBezTo>
                  <a:cubicBezTo>
                    <a:pt x="13374" y="2888"/>
                    <a:pt x="16748" y="2888"/>
                    <a:pt x="20153" y="2919"/>
                  </a:cubicBezTo>
                  <a:lnTo>
                    <a:pt x="30700" y="2919"/>
                  </a:lnTo>
                  <a:lnTo>
                    <a:pt x="40548" y="2949"/>
                  </a:lnTo>
                  <a:lnTo>
                    <a:pt x="50792" y="2979"/>
                  </a:lnTo>
                  <a:cubicBezTo>
                    <a:pt x="54257" y="2979"/>
                    <a:pt x="57752" y="2979"/>
                    <a:pt x="61248" y="3010"/>
                  </a:cubicBezTo>
                  <a:lnTo>
                    <a:pt x="71521" y="3010"/>
                  </a:lnTo>
                  <a:cubicBezTo>
                    <a:pt x="73862" y="3040"/>
                    <a:pt x="76202" y="3040"/>
                    <a:pt x="78543" y="3040"/>
                  </a:cubicBezTo>
                  <a:cubicBezTo>
                    <a:pt x="78543" y="4195"/>
                    <a:pt x="78543" y="5381"/>
                    <a:pt x="78573" y="6536"/>
                  </a:cubicBezTo>
                  <a:cubicBezTo>
                    <a:pt x="78573" y="8542"/>
                    <a:pt x="78604" y="10518"/>
                    <a:pt x="78604" y="12524"/>
                  </a:cubicBezTo>
                  <a:cubicBezTo>
                    <a:pt x="78634" y="14469"/>
                    <a:pt x="78664" y="16414"/>
                    <a:pt x="78664" y="18360"/>
                  </a:cubicBezTo>
                  <a:cubicBezTo>
                    <a:pt x="78695" y="20092"/>
                    <a:pt x="78695" y="21794"/>
                    <a:pt x="78725" y="23527"/>
                  </a:cubicBezTo>
                  <a:cubicBezTo>
                    <a:pt x="78725" y="23618"/>
                    <a:pt x="78756" y="23709"/>
                    <a:pt x="78847" y="23740"/>
                  </a:cubicBezTo>
                  <a:cubicBezTo>
                    <a:pt x="78877" y="23740"/>
                    <a:pt x="78908" y="23770"/>
                    <a:pt x="78938" y="23770"/>
                  </a:cubicBezTo>
                  <a:cubicBezTo>
                    <a:pt x="78968" y="23770"/>
                    <a:pt x="78999" y="23740"/>
                    <a:pt x="78999" y="23740"/>
                  </a:cubicBezTo>
                  <a:cubicBezTo>
                    <a:pt x="79029" y="23740"/>
                    <a:pt x="79029" y="23770"/>
                    <a:pt x="79029" y="23770"/>
                  </a:cubicBezTo>
                  <a:cubicBezTo>
                    <a:pt x="79212" y="23831"/>
                    <a:pt x="79363" y="23861"/>
                    <a:pt x="79546" y="23922"/>
                  </a:cubicBezTo>
                  <a:cubicBezTo>
                    <a:pt x="80032" y="24013"/>
                    <a:pt x="80519" y="24013"/>
                    <a:pt x="80883" y="24378"/>
                  </a:cubicBezTo>
                  <a:cubicBezTo>
                    <a:pt x="80940" y="24402"/>
                    <a:pt x="80988" y="24413"/>
                    <a:pt x="81031" y="24413"/>
                  </a:cubicBezTo>
                  <a:cubicBezTo>
                    <a:pt x="81308" y="24413"/>
                    <a:pt x="81305" y="23947"/>
                    <a:pt x="81278" y="23709"/>
                  </a:cubicBezTo>
                  <a:cubicBezTo>
                    <a:pt x="81218" y="23071"/>
                    <a:pt x="81187" y="22433"/>
                    <a:pt x="81157" y="21764"/>
                  </a:cubicBezTo>
                  <a:cubicBezTo>
                    <a:pt x="81430" y="21095"/>
                    <a:pt x="81218" y="20275"/>
                    <a:pt x="81278" y="19545"/>
                  </a:cubicBezTo>
                  <a:cubicBezTo>
                    <a:pt x="81187" y="17721"/>
                    <a:pt x="81157" y="15898"/>
                    <a:pt x="81278" y="14074"/>
                  </a:cubicBezTo>
                  <a:cubicBezTo>
                    <a:pt x="81278" y="13162"/>
                    <a:pt x="81400" y="12220"/>
                    <a:pt x="81491" y="11308"/>
                  </a:cubicBezTo>
                  <a:cubicBezTo>
                    <a:pt x="81491" y="9545"/>
                    <a:pt x="81491" y="7782"/>
                    <a:pt x="81522" y="6019"/>
                  </a:cubicBezTo>
                  <a:cubicBezTo>
                    <a:pt x="81522" y="5867"/>
                    <a:pt x="81522" y="5715"/>
                    <a:pt x="81522" y="5563"/>
                  </a:cubicBezTo>
                  <a:cubicBezTo>
                    <a:pt x="81491" y="3861"/>
                    <a:pt x="81522" y="2128"/>
                    <a:pt x="81400" y="426"/>
                  </a:cubicBezTo>
                  <a:cubicBezTo>
                    <a:pt x="81400" y="286"/>
                    <a:pt x="81295" y="212"/>
                    <a:pt x="81189" y="212"/>
                  </a:cubicBezTo>
                  <a:cubicBezTo>
                    <a:pt x="81133" y="212"/>
                    <a:pt x="81077" y="233"/>
                    <a:pt x="81035" y="274"/>
                  </a:cubicBezTo>
                  <a:cubicBezTo>
                    <a:pt x="81005" y="244"/>
                    <a:pt x="80974" y="213"/>
                    <a:pt x="80944" y="213"/>
                  </a:cubicBezTo>
                  <a:lnTo>
                    <a:pt x="71643" y="183"/>
                  </a:lnTo>
                  <a:cubicBezTo>
                    <a:pt x="67996" y="183"/>
                    <a:pt x="64348" y="153"/>
                    <a:pt x="60701" y="153"/>
                  </a:cubicBezTo>
                  <a:cubicBezTo>
                    <a:pt x="57357" y="153"/>
                    <a:pt x="53983" y="153"/>
                    <a:pt x="50640" y="122"/>
                  </a:cubicBezTo>
                  <a:lnTo>
                    <a:pt x="39454" y="122"/>
                  </a:lnTo>
                  <a:cubicBezTo>
                    <a:pt x="35837" y="92"/>
                    <a:pt x="32220" y="92"/>
                    <a:pt x="28603" y="92"/>
                  </a:cubicBezTo>
                  <a:cubicBezTo>
                    <a:pt x="25229" y="61"/>
                    <a:pt x="21855" y="61"/>
                    <a:pt x="18511" y="61"/>
                  </a:cubicBezTo>
                  <a:cubicBezTo>
                    <a:pt x="14864" y="61"/>
                    <a:pt x="11216" y="31"/>
                    <a:pt x="7569" y="31"/>
                  </a:cubicBezTo>
                  <a:cubicBezTo>
                    <a:pt x="5320" y="31"/>
                    <a:pt x="3070" y="31"/>
                    <a:pt x="82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4">
              <a:extLst>
                <a:ext uri="{FF2B5EF4-FFF2-40B4-BE49-F238E27FC236}">
                  <a16:creationId xmlns:a16="http://schemas.microsoft.com/office/drawing/2014/main" id="{E193CC0F-C397-CF04-BBD0-40DC7410D8CB}"/>
                </a:ext>
              </a:extLst>
            </p:cNvPr>
            <p:cNvSpPr/>
            <p:nvPr/>
          </p:nvSpPr>
          <p:spPr>
            <a:xfrm>
              <a:off x="13358425" y="173967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92"/>
                    <a:pt x="31" y="213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4">
              <a:extLst>
                <a:ext uri="{FF2B5EF4-FFF2-40B4-BE49-F238E27FC236}">
                  <a16:creationId xmlns:a16="http://schemas.microsoft.com/office/drawing/2014/main" id="{C76F4D5F-4DF3-53AE-E31B-43D10F89BEEA}"/>
                </a:ext>
              </a:extLst>
            </p:cNvPr>
            <p:cNvSpPr/>
            <p:nvPr/>
          </p:nvSpPr>
          <p:spPr>
            <a:xfrm>
              <a:off x="12980000" y="1563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64">
              <a:extLst>
                <a:ext uri="{FF2B5EF4-FFF2-40B4-BE49-F238E27FC236}">
                  <a16:creationId xmlns:a16="http://schemas.microsoft.com/office/drawing/2014/main" id="{802391F5-DC72-D411-83E9-CB2C06EE1051}"/>
                </a:ext>
              </a:extLst>
            </p:cNvPr>
            <p:cNvSpPr/>
            <p:nvPr/>
          </p:nvSpPr>
          <p:spPr>
            <a:xfrm>
              <a:off x="12983025" y="1546675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31" y="61"/>
                    <a:pt x="1" y="183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35" y="42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64">
              <a:extLst>
                <a:ext uri="{FF2B5EF4-FFF2-40B4-BE49-F238E27FC236}">
                  <a16:creationId xmlns:a16="http://schemas.microsoft.com/office/drawing/2014/main" id="{7BD9CF72-85C6-B5DB-2037-8C3BFCF1A77F}"/>
                </a:ext>
              </a:extLst>
            </p:cNvPr>
            <p:cNvSpPr/>
            <p:nvPr/>
          </p:nvSpPr>
          <p:spPr>
            <a:xfrm>
              <a:off x="12995950" y="155577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31" y="62"/>
                    <a:pt x="0" y="183"/>
                  </a:cubicBezTo>
                  <a:cubicBezTo>
                    <a:pt x="0" y="305"/>
                    <a:pt x="92" y="426"/>
                    <a:pt x="213" y="426"/>
                  </a:cubicBezTo>
                  <a:cubicBezTo>
                    <a:pt x="335" y="426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4">
              <a:extLst>
                <a:ext uri="{FF2B5EF4-FFF2-40B4-BE49-F238E27FC236}">
                  <a16:creationId xmlns:a16="http://schemas.microsoft.com/office/drawing/2014/main" id="{C334C591-59D7-5579-5E89-89C6A784B542}"/>
                </a:ext>
              </a:extLst>
            </p:cNvPr>
            <p:cNvSpPr/>
            <p:nvPr/>
          </p:nvSpPr>
          <p:spPr>
            <a:xfrm>
              <a:off x="13081050" y="1221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6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4">
              <a:extLst>
                <a:ext uri="{FF2B5EF4-FFF2-40B4-BE49-F238E27FC236}">
                  <a16:creationId xmlns:a16="http://schemas.microsoft.com/office/drawing/2014/main" id="{2B5A30F0-A698-083D-C484-ED593D599056}"/>
                </a:ext>
              </a:extLst>
            </p:cNvPr>
            <p:cNvSpPr/>
            <p:nvPr/>
          </p:nvSpPr>
          <p:spPr>
            <a:xfrm>
              <a:off x="13098525" y="1218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6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4">
              <a:extLst>
                <a:ext uri="{FF2B5EF4-FFF2-40B4-BE49-F238E27FC236}">
                  <a16:creationId xmlns:a16="http://schemas.microsoft.com/office/drawing/2014/main" id="{0AC31933-3D45-47A4-77F2-BD81C96AB59D}"/>
                </a:ext>
              </a:extLst>
            </p:cNvPr>
            <p:cNvSpPr/>
            <p:nvPr/>
          </p:nvSpPr>
          <p:spPr>
            <a:xfrm>
              <a:off x="13498250" y="15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96"/>
                    <a:pt x="456" y="244"/>
                  </a:cubicBezTo>
                  <a:cubicBezTo>
                    <a:pt x="456" y="153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64">
              <a:extLst>
                <a:ext uri="{FF2B5EF4-FFF2-40B4-BE49-F238E27FC236}">
                  <a16:creationId xmlns:a16="http://schemas.microsoft.com/office/drawing/2014/main" id="{00A8581B-5643-6146-6828-799DF158C1D4}"/>
                </a:ext>
              </a:extLst>
            </p:cNvPr>
            <p:cNvSpPr/>
            <p:nvPr/>
          </p:nvSpPr>
          <p:spPr>
            <a:xfrm>
              <a:off x="13516475" y="1533000"/>
              <a:ext cx="12200" cy="10650"/>
            </a:xfrm>
            <a:custGeom>
              <a:avLst/>
              <a:gdLst/>
              <a:ahLst/>
              <a:cxnLst/>
              <a:rect l="l" t="t" r="r" b="b"/>
              <a:pathLst>
                <a:path w="488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66" y="42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64">
              <a:extLst>
                <a:ext uri="{FF2B5EF4-FFF2-40B4-BE49-F238E27FC236}">
                  <a16:creationId xmlns:a16="http://schemas.microsoft.com/office/drawing/2014/main" id="{197FCCC5-9F94-5766-F79A-B5E7F6830314}"/>
                </a:ext>
              </a:extLst>
            </p:cNvPr>
            <p:cNvSpPr/>
            <p:nvPr/>
          </p:nvSpPr>
          <p:spPr>
            <a:xfrm>
              <a:off x="13812825" y="162112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1" y="62"/>
                    <a:pt x="1" y="183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>
              <a:extLst>
                <a:ext uri="{FF2B5EF4-FFF2-40B4-BE49-F238E27FC236}">
                  <a16:creationId xmlns:a16="http://schemas.microsoft.com/office/drawing/2014/main" id="{55BF5189-CE51-6638-FB5F-59DC0BD354E0}"/>
                </a:ext>
              </a:extLst>
            </p:cNvPr>
            <p:cNvSpPr/>
            <p:nvPr/>
          </p:nvSpPr>
          <p:spPr>
            <a:xfrm>
              <a:off x="13831825" y="161962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22" y="0"/>
                    <a:pt x="31" y="61"/>
                    <a:pt x="31" y="213"/>
                  </a:cubicBezTo>
                  <a:cubicBezTo>
                    <a:pt x="1" y="304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>
              <a:extLst>
                <a:ext uri="{FF2B5EF4-FFF2-40B4-BE49-F238E27FC236}">
                  <a16:creationId xmlns:a16="http://schemas.microsoft.com/office/drawing/2014/main" id="{FC26459E-AB21-6AF6-4301-2E5C00013FB9}"/>
                </a:ext>
              </a:extLst>
            </p:cNvPr>
            <p:cNvSpPr/>
            <p:nvPr/>
          </p:nvSpPr>
          <p:spPr>
            <a:xfrm>
              <a:off x="13822725" y="16059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62"/>
                    <a:pt x="0" y="214"/>
                  </a:cubicBezTo>
                  <a:cubicBezTo>
                    <a:pt x="0" y="30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>
              <a:extLst>
                <a:ext uri="{FF2B5EF4-FFF2-40B4-BE49-F238E27FC236}">
                  <a16:creationId xmlns:a16="http://schemas.microsoft.com/office/drawing/2014/main" id="{850F2D7D-D44D-2A0E-6B32-C16F5BF91A49}"/>
                </a:ext>
              </a:extLst>
            </p:cNvPr>
            <p:cNvSpPr/>
            <p:nvPr/>
          </p:nvSpPr>
          <p:spPr>
            <a:xfrm>
              <a:off x="13711775" y="1310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9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64">
              <a:extLst>
                <a:ext uri="{FF2B5EF4-FFF2-40B4-BE49-F238E27FC236}">
                  <a16:creationId xmlns:a16="http://schemas.microsoft.com/office/drawing/2014/main" id="{A83BD4ED-0C6C-B04E-3BF6-C2A8966B265C}"/>
                </a:ext>
              </a:extLst>
            </p:cNvPr>
            <p:cNvSpPr/>
            <p:nvPr/>
          </p:nvSpPr>
          <p:spPr>
            <a:xfrm>
              <a:off x="14030175" y="1230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3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64">
              <a:extLst>
                <a:ext uri="{FF2B5EF4-FFF2-40B4-BE49-F238E27FC236}">
                  <a16:creationId xmlns:a16="http://schemas.microsoft.com/office/drawing/2014/main" id="{77546B2E-DA26-79DB-D58E-A799C39F2A31}"/>
                </a:ext>
              </a:extLst>
            </p:cNvPr>
            <p:cNvSpPr/>
            <p:nvPr/>
          </p:nvSpPr>
          <p:spPr>
            <a:xfrm>
              <a:off x="14047650" y="12298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0"/>
                  </a:moveTo>
                  <a:cubicBezTo>
                    <a:pt x="122" y="0"/>
                    <a:pt x="31" y="6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8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4">
              <a:extLst>
                <a:ext uri="{FF2B5EF4-FFF2-40B4-BE49-F238E27FC236}">
                  <a16:creationId xmlns:a16="http://schemas.microsoft.com/office/drawing/2014/main" id="{76666C94-119E-22A2-FD7C-E224765A1DAC}"/>
                </a:ext>
              </a:extLst>
            </p:cNvPr>
            <p:cNvSpPr/>
            <p:nvPr/>
          </p:nvSpPr>
          <p:spPr>
            <a:xfrm>
              <a:off x="14040800" y="12450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64">
              <a:extLst>
                <a:ext uri="{FF2B5EF4-FFF2-40B4-BE49-F238E27FC236}">
                  <a16:creationId xmlns:a16="http://schemas.microsoft.com/office/drawing/2014/main" id="{8B53762A-6AC6-899B-E78E-ACFE4AD782E8}"/>
                </a:ext>
              </a:extLst>
            </p:cNvPr>
            <p:cNvSpPr/>
            <p:nvPr/>
          </p:nvSpPr>
          <p:spPr>
            <a:xfrm>
              <a:off x="14218625" y="1527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95"/>
                    <a:pt x="456" y="243"/>
                  </a:cubicBezTo>
                  <a:cubicBezTo>
                    <a:pt x="456" y="15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64">
              <a:extLst>
                <a:ext uri="{FF2B5EF4-FFF2-40B4-BE49-F238E27FC236}">
                  <a16:creationId xmlns:a16="http://schemas.microsoft.com/office/drawing/2014/main" id="{929345E3-732D-4EF4-D6FC-370043FF7996}"/>
                </a:ext>
              </a:extLst>
            </p:cNvPr>
            <p:cNvSpPr/>
            <p:nvPr/>
          </p:nvSpPr>
          <p:spPr>
            <a:xfrm>
              <a:off x="14497500" y="16409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3"/>
                  </a:cubicBezTo>
                  <a:cubicBezTo>
                    <a:pt x="0" y="304"/>
                    <a:pt x="92" y="426"/>
                    <a:pt x="213" y="426"/>
                  </a:cubicBezTo>
                  <a:cubicBezTo>
                    <a:pt x="365" y="426"/>
                    <a:pt x="456" y="365"/>
                    <a:pt x="456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4">
              <a:extLst>
                <a:ext uri="{FF2B5EF4-FFF2-40B4-BE49-F238E27FC236}">
                  <a16:creationId xmlns:a16="http://schemas.microsoft.com/office/drawing/2014/main" id="{0F14D1D9-C1B6-FF8D-2A53-F4B26CE28C95}"/>
                </a:ext>
              </a:extLst>
            </p:cNvPr>
            <p:cNvSpPr/>
            <p:nvPr/>
          </p:nvSpPr>
          <p:spPr>
            <a:xfrm>
              <a:off x="14515725" y="1635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4">
              <a:extLst>
                <a:ext uri="{FF2B5EF4-FFF2-40B4-BE49-F238E27FC236}">
                  <a16:creationId xmlns:a16="http://schemas.microsoft.com/office/drawing/2014/main" id="{6B1B590B-F257-4105-F352-1122594F317B}"/>
                </a:ext>
              </a:extLst>
            </p:cNvPr>
            <p:cNvSpPr/>
            <p:nvPr/>
          </p:nvSpPr>
          <p:spPr>
            <a:xfrm>
              <a:off x="14624400" y="12412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61"/>
                    <a:pt x="0" y="213"/>
                  </a:cubicBezTo>
                  <a:cubicBezTo>
                    <a:pt x="0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4">
              <a:extLst>
                <a:ext uri="{FF2B5EF4-FFF2-40B4-BE49-F238E27FC236}">
                  <a16:creationId xmlns:a16="http://schemas.microsoft.com/office/drawing/2014/main" id="{64900ECE-B5AD-B89B-D5A7-0FDCD5C65340}"/>
                </a:ext>
              </a:extLst>
            </p:cNvPr>
            <p:cNvSpPr/>
            <p:nvPr/>
          </p:nvSpPr>
          <p:spPr>
            <a:xfrm>
              <a:off x="14641125" y="12412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0" y="304"/>
                    <a:pt x="91" y="426"/>
                    <a:pt x="213" y="426"/>
                  </a:cubicBezTo>
                  <a:cubicBezTo>
                    <a:pt x="335" y="426"/>
                    <a:pt x="456" y="365"/>
                    <a:pt x="456" y="243"/>
                  </a:cubicBezTo>
                  <a:cubicBezTo>
                    <a:pt x="487" y="12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4">
              <a:extLst>
                <a:ext uri="{FF2B5EF4-FFF2-40B4-BE49-F238E27FC236}">
                  <a16:creationId xmlns:a16="http://schemas.microsoft.com/office/drawing/2014/main" id="{F8949DFF-8DAD-CFE7-3F89-FA8FA4E481FA}"/>
                </a:ext>
              </a:extLst>
            </p:cNvPr>
            <p:cNvSpPr/>
            <p:nvPr/>
          </p:nvSpPr>
          <p:spPr>
            <a:xfrm>
              <a:off x="14752825" y="15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61"/>
                    <a:pt x="31" y="213"/>
                  </a:cubicBezTo>
                  <a:cubicBezTo>
                    <a:pt x="0" y="335"/>
                    <a:pt x="122" y="457"/>
                    <a:pt x="21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4">
              <a:extLst>
                <a:ext uri="{FF2B5EF4-FFF2-40B4-BE49-F238E27FC236}">
                  <a16:creationId xmlns:a16="http://schemas.microsoft.com/office/drawing/2014/main" id="{67BF376E-8CE4-BB71-8EDB-B4A52466D63A}"/>
                </a:ext>
              </a:extLst>
            </p:cNvPr>
            <p:cNvSpPr/>
            <p:nvPr/>
          </p:nvSpPr>
          <p:spPr>
            <a:xfrm>
              <a:off x="14753575" y="14896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53" y="0"/>
                    <a:pt x="31" y="6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7" y="365"/>
                    <a:pt x="487" y="244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4">
              <a:extLst>
                <a:ext uri="{FF2B5EF4-FFF2-40B4-BE49-F238E27FC236}">
                  <a16:creationId xmlns:a16="http://schemas.microsoft.com/office/drawing/2014/main" id="{45C7C0C5-873B-882E-8C7E-7E3DBB1ECC7B}"/>
                </a:ext>
              </a:extLst>
            </p:cNvPr>
            <p:cNvSpPr/>
            <p:nvPr/>
          </p:nvSpPr>
          <p:spPr>
            <a:xfrm>
              <a:off x="14739900" y="14957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1" y="213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96"/>
                    <a:pt x="457" y="244"/>
                  </a:cubicBezTo>
                  <a:cubicBezTo>
                    <a:pt x="48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4">
              <a:extLst>
                <a:ext uri="{FF2B5EF4-FFF2-40B4-BE49-F238E27FC236}">
                  <a16:creationId xmlns:a16="http://schemas.microsoft.com/office/drawing/2014/main" id="{41AEB55F-43EA-50A2-3C13-01AB75E49487}"/>
                </a:ext>
              </a:extLst>
            </p:cNvPr>
            <p:cNvSpPr/>
            <p:nvPr/>
          </p:nvSpPr>
          <p:spPr>
            <a:xfrm>
              <a:off x="12612200" y="915525"/>
              <a:ext cx="2449150" cy="1426000"/>
            </a:xfrm>
            <a:custGeom>
              <a:avLst/>
              <a:gdLst/>
              <a:ahLst/>
              <a:cxnLst/>
              <a:rect l="l" t="t" r="r" b="b"/>
              <a:pathLst>
                <a:path w="97966" h="57040" extrusionOk="0">
                  <a:moveTo>
                    <a:pt x="6232" y="3969"/>
                  </a:moveTo>
                  <a:lnTo>
                    <a:pt x="6445" y="4091"/>
                  </a:lnTo>
                  <a:cubicBezTo>
                    <a:pt x="6445" y="4121"/>
                    <a:pt x="6445" y="4121"/>
                    <a:pt x="6445" y="4121"/>
                  </a:cubicBezTo>
                  <a:cubicBezTo>
                    <a:pt x="6657" y="4243"/>
                    <a:pt x="6840" y="4364"/>
                    <a:pt x="7022" y="4516"/>
                  </a:cubicBezTo>
                  <a:cubicBezTo>
                    <a:pt x="7174" y="4608"/>
                    <a:pt x="7296" y="4729"/>
                    <a:pt x="7448" y="4820"/>
                  </a:cubicBezTo>
                  <a:cubicBezTo>
                    <a:pt x="7600" y="4942"/>
                    <a:pt x="7752" y="5033"/>
                    <a:pt x="7873" y="5124"/>
                  </a:cubicBezTo>
                  <a:cubicBezTo>
                    <a:pt x="8694" y="5823"/>
                    <a:pt x="9484" y="6522"/>
                    <a:pt x="10244" y="7252"/>
                  </a:cubicBezTo>
                  <a:lnTo>
                    <a:pt x="10274" y="7252"/>
                  </a:lnTo>
                  <a:cubicBezTo>
                    <a:pt x="13284" y="7252"/>
                    <a:pt x="16262" y="7282"/>
                    <a:pt x="19272" y="7282"/>
                  </a:cubicBezTo>
                  <a:cubicBezTo>
                    <a:pt x="23041" y="7313"/>
                    <a:pt x="26840" y="7313"/>
                    <a:pt x="30609" y="7343"/>
                  </a:cubicBezTo>
                  <a:cubicBezTo>
                    <a:pt x="34317" y="7343"/>
                    <a:pt x="38026" y="7374"/>
                    <a:pt x="41734" y="7374"/>
                  </a:cubicBezTo>
                  <a:cubicBezTo>
                    <a:pt x="45260" y="7404"/>
                    <a:pt x="48786" y="7404"/>
                    <a:pt x="52312" y="7434"/>
                  </a:cubicBezTo>
                  <a:cubicBezTo>
                    <a:pt x="55929" y="7434"/>
                    <a:pt x="59546" y="7465"/>
                    <a:pt x="63163" y="7465"/>
                  </a:cubicBezTo>
                  <a:lnTo>
                    <a:pt x="74683" y="7526"/>
                  </a:lnTo>
                  <a:cubicBezTo>
                    <a:pt x="78178" y="7526"/>
                    <a:pt x="81674" y="7556"/>
                    <a:pt x="85169" y="7556"/>
                  </a:cubicBezTo>
                  <a:cubicBezTo>
                    <a:pt x="87024" y="7556"/>
                    <a:pt x="88908" y="7586"/>
                    <a:pt x="90762" y="7586"/>
                  </a:cubicBezTo>
                  <a:cubicBezTo>
                    <a:pt x="90762" y="7556"/>
                    <a:pt x="90793" y="7556"/>
                    <a:pt x="90793" y="7526"/>
                  </a:cubicBezTo>
                  <a:cubicBezTo>
                    <a:pt x="91036" y="7282"/>
                    <a:pt x="91279" y="7009"/>
                    <a:pt x="91553" y="6735"/>
                  </a:cubicBezTo>
                  <a:cubicBezTo>
                    <a:pt x="91735" y="6583"/>
                    <a:pt x="91887" y="6462"/>
                    <a:pt x="92039" y="6310"/>
                  </a:cubicBezTo>
                  <a:cubicBezTo>
                    <a:pt x="92191" y="6158"/>
                    <a:pt x="92373" y="5975"/>
                    <a:pt x="92525" y="5823"/>
                  </a:cubicBezTo>
                  <a:cubicBezTo>
                    <a:pt x="92677" y="5702"/>
                    <a:pt x="92829" y="5580"/>
                    <a:pt x="92951" y="5459"/>
                  </a:cubicBezTo>
                  <a:cubicBezTo>
                    <a:pt x="93133" y="5337"/>
                    <a:pt x="93315" y="5215"/>
                    <a:pt x="93467" y="5063"/>
                  </a:cubicBezTo>
                  <a:cubicBezTo>
                    <a:pt x="93589" y="4972"/>
                    <a:pt x="93711" y="4911"/>
                    <a:pt x="93802" y="4820"/>
                  </a:cubicBezTo>
                  <a:lnTo>
                    <a:pt x="93832" y="4820"/>
                  </a:lnTo>
                  <a:cubicBezTo>
                    <a:pt x="93711" y="4942"/>
                    <a:pt x="93619" y="5063"/>
                    <a:pt x="93498" y="5185"/>
                  </a:cubicBezTo>
                  <a:lnTo>
                    <a:pt x="93498" y="5215"/>
                  </a:lnTo>
                  <a:cubicBezTo>
                    <a:pt x="93467" y="5246"/>
                    <a:pt x="93407" y="5307"/>
                    <a:pt x="93376" y="5337"/>
                  </a:cubicBezTo>
                  <a:cubicBezTo>
                    <a:pt x="93346" y="5367"/>
                    <a:pt x="93315" y="5398"/>
                    <a:pt x="93285" y="5428"/>
                  </a:cubicBezTo>
                  <a:cubicBezTo>
                    <a:pt x="93224" y="5550"/>
                    <a:pt x="93133" y="5641"/>
                    <a:pt x="93042" y="5732"/>
                  </a:cubicBezTo>
                  <a:cubicBezTo>
                    <a:pt x="92951" y="5823"/>
                    <a:pt x="92890" y="5945"/>
                    <a:pt x="92799" y="6036"/>
                  </a:cubicBezTo>
                  <a:cubicBezTo>
                    <a:pt x="92647" y="6188"/>
                    <a:pt x="92525" y="6340"/>
                    <a:pt x="92404" y="6492"/>
                  </a:cubicBezTo>
                  <a:cubicBezTo>
                    <a:pt x="92343" y="6553"/>
                    <a:pt x="92282" y="6614"/>
                    <a:pt x="92221" y="6674"/>
                  </a:cubicBezTo>
                  <a:cubicBezTo>
                    <a:pt x="91978" y="6948"/>
                    <a:pt x="91704" y="7222"/>
                    <a:pt x="91431" y="7495"/>
                  </a:cubicBezTo>
                  <a:cubicBezTo>
                    <a:pt x="91370" y="7556"/>
                    <a:pt x="91279" y="7677"/>
                    <a:pt x="91188" y="7769"/>
                  </a:cubicBezTo>
                  <a:cubicBezTo>
                    <a:pt x="91188" y="7799"/>
                    <a:pt x="91218" y="7829"/>
                    <a:pt x="91218" y="7860"/>
                  </a:cubicBezTo>
                  <a:cubicBezTo>
                    <a:pt x="91218" y="7921"/>
                    <a:pt x="91218" y="7951"/>
                    <a:pt x="91218" y="8012"/>
                  </a:cubicBezTo>
                  <a:cubicBezTo>
                    <a:pt x="91218" y="9957"/>
                    <a:pt x="91188" y="11872"/>
                    <a:pt x="91157" y="13817"/>
                  </a:cubicBezTo>
                  <a:cubicBezTo>
                    <a:pt x="91157" y="15793"/>
                    <a:pt x="91127" y="17769"/>
                    <a:pt x="91127" y="19775"/>
                  </a:cubicBezTo>
                  <a:cubicBezTo>
                    <a:pt x="91097" y="21751"/>
                    <a:pt x="91097" y="23726"/>
                    <a:pt x="91066" y="25702"/>
                  </a:cubicBezTo>
                  <a:cubicBezTo>
                    <a:pt x="91066" y="27769"/>
                    <a:pt x="91036" y="29836"/>
                    <a:pt x="91005" y="31903"/>
                  </a:cubicBezTo>
                  <a:cubicBezTo>
                    <a:pt x="91005" y="33878"/>
                    <a:pt x="90975" y="35824"/>
                    <a:pt x="90975" y="37800"/>
                  </a:cubicBezTo>
                  <a:cubicBezTo>
                    <a:pt x="90945" y="39775"/>
                    <a:pt x="90945" y="41781"/>
                    <a:pt x="90914" y="43757"/>
                  </a:cubicBezTo>
                  <a:cubicBezTo>
                    <a:pt x="90914" y="45246"/>
                    <a:pt x="90884" y="46736"/>
                    <a:pt x="90884" y="48225"/>
                  </a:cubicBezTo>
                  <a:lnTo>
                    <a:pt x="90884" y="48256"/>
                  </a:lnTo>
                  <a:cubicBezTo>
                    <a:pt x="90884" y="48347"/>
                    <a:pt x="90853" y="48468"/>
                    <a:pt x="90853" y="48560"/>
                  </a:cubicBezTo>
                  <a:lnTo>
                    <a:pt x="90884" y="48560"/>
                  </a:lnTo>
                  <a:cubicBezTo>
                    <a:pt x="91431" y="49015"/>
                    <a:pt x="91948" y="49441"/>
                    <a:pt x="92495" y="49897"/>
                  </a:cubicBezTo>
                  <a:cubicBezTo>
                    <a:pt x="92556" y="49927"/>
                    <a:pt x="92586" y="49958"/>
                    <a:pt x="92647" y="50019"/>
                  </a:cubicBezTo>
                  <a:cubicBezTo>
                    <a:pt x="92860" y="50201"/>
                    <a:pt x="93042" y="50383"/>
                    <a:pt x="93255" y="50566"/>
                  </a:cubicBezTo>
                  <a:cubicBezTo>
                    <a:pt x="93407" y="50718"/>
                    <a:pt x="93559" y="50870"/>
                    <a:pt x="93711" y="50991"/>
                  </a:cubicBezTo>
                  <a:cubicBezTo>
                    <a:pt x="93802" y="51082"/>
                    <a:pt x="93893" y="51174"/>
                    <a:pt x="93984" y="51265"/>
                  </a:cubicBezTo>
                  <a:cubicBezTo>
                    <a:pt x="94075" y="51356"/>
                    <a:pt x="94167" y="51417"/>
                    <a:pt x="94227" y="51508"/>
                  </a:cubicBezTo>
                  <a:cubicBezTo>
                    <a:pt x="94349" y="51629"/>
                    <a:pt x="94470" y="51721"/>
                    <a:pt x="94592" y="51842"/>
                  </a:cubicBezTo>
                  <a:cubicBezTo>
                    <a:pt x="94714" y="51964"/>
                    <a:pt x="94866" y="52116"/>
                    <a:pt x="94987" y="52237"/>
                  </a:cubicBezTo>
                  <a:cubicBezTo>
                    <a:pt x="94896" y="52177"/>
                    <a:pt x="94805" y="52116"/>
                    <a:pt x="94714" y="52055"/>
                  </a:cubicBezTo>
                  <a:cubicBezTo>
                    <a:pt x="94653" y="52025"/>
                    <a:pt x="94592" y="51994"/>
                    <a:pt x="94531" y="51964"/>
                  </a:cubicBezTo>
                  <a:cubicBezTo>
                    <a:pt x="94440" y="51903"/>
                    <a:pt x="94349" y="51842"/>
                    <a:pt x="94227" y="51781"/>
                  </a:cubicBezTo>
                  <a:cubicBezTo>
                    <a:pt x="94167" y="51721"/>
                    <a:pt x="94075" y="51690"/>
                    <a:pt x="93984" y="51629"/>
                  </a:cubicBezTo>
                  <a:cubicBezTo>
                    <a:pt x="93893" y="51569"/>
                    <a:pt x="93802" y="51508"/>
                    <a:pt x="93741" y="51417"/>
                  </a:cubicBezTo>
                  <a:cubicBezTo>
                    <a:pt x="93589" y="51326"/>
                    <a:pt x="93467" y="51234"/>
                    <a:pt x="93315" y="51174"/>
                  </a:cubicBezTo>
                  <a:cubicBezTo>
                    <a:pt x="92708" y="50657"/>
                    <a:pt x="92069" y="50140"/>
                    <a:pt x="91461" y="49623"/>
                  </a:cubicBezTo>
                  <a:lnTo>
                    <a:pt x="90580" y="48924"/>
                  </a:lnTo>
                  <a:cubicBezTo>
                    <a:pt x="90458" y="48924"/>
                    <a:pt x="90337" y="48924"/>
                    <a:pt x="90185" y="48955"/>
                  </a:cubicBezTo>
                  <a:lnTo>
                    <a:pt x="90002" y="48955"/>
                  </a:lnTo>
                  <a:cubicBezTo>
                    <a:pt x="86963" y="48955"/>
                    <a:pt x="83923" y="48924"/>
                    <a:pt x="80884" y="48924"/>
                  </a:cubicBezTo>
                  <a:cubicBezTo>
                    <a:pt x="77175" y="48924"/>
                    <a:pt x="73437" y="48924"/>
                    <a:pt x="69728" y="48894"/>
                  </a:cubicBezTo>
                  <a:cubicBezTo>
                    <a:pt x="66081" y="48894"/>
                    <a:pt x="62433" y="48894"/>
                    <a:pt x="58786" y="48863"/>
                  </a:cubicBezTo>
                  <a:lnTo>
                    <a:pt x="48056" y="48863"/>
                  </a:lnTo>
                  <a:cubicBezTo>
                    <a:pt x="44318" y="48833"/>
                    <a:pt x="40579" y="48833"/>
                    <a:pt x="36840" y="48833"/>
                  </a:cubicBezTo>
                  <a:cubicBezTo>
                    <a:pt x="33132" y="48833"/>
                    <a:pt x="29393" y="48803"/>
                    <a:pt x="25655" y="48803"/>
                  </a:cubicBezTo>
                  <a:cubicBezTo>
                    <a:pt x="21916" y="48803"/>
                    <a:pt x="18177" y="48772"/>
                    <a:pt x="14439" y="48772"/>
                  </a:cubicBezTo>
                  <a:lnTo>
                    <a:pt x="9241" y="48772"/>
                  </a:lnTo>
                  <a:cubicBezTo>
                    <a:pt x="9180" y="48742"/>
                    <a:pt x="9150" y="48742"/>
                    <a:pt x="9089" y="48742"/>
                  </a:cubicBezTo>
                  <a:lnTo>
                    <a:pt x="8937" y="48742"/>
                  </a:lnTo>
                  <a:cubicBezTo>
                    <a:pt x="8907" y="48772"/>
                    <a:pt x="8907" y="48772"/>
                    <a:pt x="8907" y="48803"/>
                  </a:cubicBezTo>
                  <a:cubicBezTo>
                    <a:pt x="8268" y="49441"/>
                    <a:pt x="7660" y="50079"/>
                    <a:pt x="7022" y="50718"/>
                  </a:cubicBezTo>
                  <a:cubicBezTo>
                    <a:pt x="6597" y="51143"/>
                    <a:pt x="6171" y="51569"/>
                    <a:pt x="5745" y="51964"/>
                  </a:cubicBezTo>
                  <a:cubicBezTo>
                    <a:pt x="5563" y="52116"/>
                    <a:pt x="5411" y="52237"/>
                    <a:pt x="5229" y="52389"/>
                  </a:cubicBezTo>
                  <a:cubicBezTo>
                    <a:pt x="5138" y="52511"/>
                    <a:pt x="5016" y="52602"/>
                    <a:pt x="4894" y="52693"/>
                  </a:cubicBezTo>
                  <a:cubicBezTo>
                    <a:pt x="4894" y="52724"/>
                    <a:pt x="4894" y="52724"/>
                    <a:pt x="4894" y="52724"/>
                  </a:cubicBezTo>
                  <a:cubicBezTo>
                    <a:pt x="4864" y="52754"/>
                    <a:pt x="4803" y="52785"/>
                    <a:pt x="4773" y="52815"/>
                  </a:cubicBezTo>
                  <a:cubicBezTo>
                    <a:pt x="4894" y="52663"/>
                    <a:pt x="4986" y="52541"/>
                    <a:pt x="5107" y="52389"/>
                  </a:cubicBezTo>
                  <a:cubicBezTo>
                    <a:pt x="5259" y="52207"/>
                    <a:pt x="5441" y="51994"/>
                    <a:pt x="5593" y="51812"/>
                  </a:cubicBezTo>
                  <a:cubicBezTo>
                    <a:pt x="5745" y="51599"/>
                    <a:pt x="5928" y="51417"/>
                    <a:pt x="6080" y="51204"/>
                  </a:cubicBezTo>
                  <a:cubicBezTo>
                    <a:pt x="6171" y="51082"/>
                    <a:pt x="6262" y="50991"/>
                    <a:pt x="6384" y="50870"/>
                  </a:cubicBezTo>
                  <a:cubicBezTo>
                    <a:pt x="6445" y="50778"/>
                    <a:pt x="6536" y="50687"/>
                    <a:pt x="6597" y="50596"/>
                  </a:cubicBezTo>
                  <a:cubicBezTo>
                    <a:pt x="6688" y="50474"/>
                    <a:pt x="6779" y="50383"/>
                    <a:pt x="6870" y="50262"/>
                  </a:cubicBezTo>
                  <a:cubicBezTo>
                    <a:pt x="6870" y="50262"/>
                    <a:pt x="6900" y="50231"/>
                    <a:pt x="6900" y="50201"/>
                  </a:cubicBezTo>
                  <a:cubicBezTo>
                    <a:pt x="7174" y="49958"/>
                    <a:pt x="7417" y="49684"/>
                    <a:pt x="7691" y="49411"/>
                  </a:cubicBezTo>
                  <a:cubicBezTo>
                    <a:pt x="7964" y="49137"/>
                    <a:pt x="8238" y="48833"/>
                    <a:pt x="8542" y="48529"/>
                  </a:cubicBezTo>
                  <a:cubicBezTo>
                    <a:pt x="8542" y="48468"/>
                    <a:pt x="8542" y="48377"/>
                    <a:pt x="8542" y="48316"/>
                  </a:cubicBezTo>
                  <a:cubicBezTo>
                    <a:pt x="8603" y="46949"/>
                    <a:pt x="8633" y="45550"/>
                    <a:pt x="8694" y="44183"/>
                  </a:cubicBezTo>
                  <a:cubicBezTo>
                    <a:pt x="8755" y="42207"/>
                    <a:pt x="8815" y="40262"/>
                    <a:pt x="8876" y="38316"/>
                  </a:cubicBezTo>
                  <a:cubicBezTo>
                    <a:pt x="8937" y="36341"/>
                    <a:pt x="8998" y="34365"/>
                    <a:pt x="9059" y="32389"/>
                  </a:cubicBezTo>
                  <a:cubicBezTo>
                    <a:pt x="9119" y="30413"/>
                    <a:pt x="9180" y="28438"/>
                    <a:pt x="9241" y="26432"/>
                  </a:cubicBezTo>
                  <a:cubicBezTo>
                    <a:pt x="9302" y="24456"/>
                    <a:pt x="9363" y="22450"/>
                    <a:pt x="9423" y="20444"/>
                  </a:cubicBezTo>
                  <a:cubicBezTo>
                    <a:pt x="9484" y="18438"/>
                    <a:pt x="9545" y="16462"/>
                    <a:pt x="9606" y="14456"/>
                  </a:cubicBezTo>
                  <a:cubicBezTo>
                    <a:pt x="9666" y="12480"/>
                    <a:pt x="9727" y="10504"/>
                    <a:pt x="9788" y="8498"/>
                  </a:cubicBezTo>
                  <a:cubicBezTo>
                    <a:pt x="9788" y="8346"/>
                    <a:pt x="9788" y="8194"/>
                    <a:pt x="9788" y="8042"/>
                  </a:cubicBezTo>
                  <a:cubicBezTo>
                    <a:pt x="9818" y="8042"/>
                    <a:pt x="9818" y="8012"/>
                    <a:pt x="9818" y="8012"/>
                  </a:cubicBezTo>
                  <a:cubicBezTo>
                    <a:pt x="9818" y="7981"/>
                    <a:pt x="9818" y="7951"/>
                    <a:pt x="9818" y="7921"/>
                  </a:cubicBezTo>
                  <a:cubicBezTo>
                    <a:pt x="9818" y="7829"/>
                    <a:pt x="9818" y="7769"/>
                    <a:pt x="9818" y="7677"/>
                  </a:cubicBezTo>
                  <a:cubicBezTo>
                    <a:pt x="9849" y="7617"/>
                    <a:pt x="9849" y="7556"/>
                    <a:pt x="9849" y="7495"/>
                  </a:cubicBezTo>
                  <a:cubicBezTo>
                    <a:pt x="9363" y="7039"/>
                    <a:pt x="8846" y="6583"/>
                    <a:pt x="8359" y="6127"/>
                  </a:cubicBezTo>
                  <a:cubicBezTo>
                    <a:pt x="8238" y="6036"/>
                    <a:pt x="8147" y="5915"/>
                    <a:pt x="8055" y="5793"/>
                  </a:cubicBezTo>
                  <a:cubicBezTo>
                    <a:pt x="8025" y="5793"/>
                    <a:pt x="8025" y="5793"/>
                    <a:pt x="8025" y="5763"/>
                  </a:cubicBezTo>
                  <a:cubicBezTo>
                    <a:pt x="7812" y="5580"/>
                    <a:pt x="7630" y="5367"/>
                    <a:pt x="7417" y="5155"/>
                  </a:cubicBezTo>
                  <a:cubicBezTo>
                    <a:pt x="7296" y="5033"/>
                    <a:pt x="7144" y="4911"/>
                    <a:pt x="6992" y="4790"/>
                  </a:cubicBezTo>
                  <a:cubicBezTo>
                    <a:pt x="6870" y="4668"/>
                    <a:pt x="6779" y="4547"/>
                    <a:pt x="6657" y="4425"/>
                  </a:cubicBezTo>
                  <a:cubicBezTo>
                    <a:pt x="6657" y="4395"/>
                    <a:pt x="6627" y="4395"/>
                    <a:pt x="6627" y="4395"/>
                  </a:cubicBezTo>
                  <a:cubicBezTo>
                    <a:pt x="6505" y="4243"/>
                    <a:pt x="6384" y="4121"/>
                    <a:pt x="6232" y="3969"/>
                  </a:cubicBezTo>
                  <a:close/>
                  <a:moveTo>
                    <a:pt x="7623" y="0"/>
                  </a:moveTo>
                  <a:cubicBezTo>
                    <a:pt x="7580" y="0"/>
                    <a:pt x="7533" y="24"/>
                    <a:pt x="7478" y="79"/>
                  </a:cubicBezTo>
                  <a:cubicBezTo>
                    <a:pt x="6970" y="560"/>
                    <a:pt x="6956" y="1276"/>
                    <a:pt x="6236" y="1276"/>
                  </a:cubicBezTo>
                  <a:cubicBezTo>
                    <a:pt x="6137" y="1276"/>
                    <a:pt x="6025" y="1263"/>
                    <a:pt x="5897" y="1234"/>
                  </a:cubicBezTo>
                  <a:cubicBezTo>
                    <a:pt x="5078" y="1134"/>
                    <a:pt x="4319" y="264"/>
                    <a:pt x="3505" y="264"/>
                  </a:cubicBezTo>
                  <a:cubicBezTo>
                    <a:pt x="3323" y="264"/>
                    <a:pt x="3138" y="307"/>
                    <a:pt x="2949" y="413"/>
                  </a:cubicBezTo>
                  <a:cubicBezTo>
                    <a:pt x="2888" y="1142"/>
                    <a:pt x="3466" y="1781"/>
                    <a:pt x="3557" y="2480"/>
                  </a:cubicBezTo>
                  <a:cubicBezTo>
                    <a:pt x="3770" y="3574"/>
                    <a:pt x="2554" y="3969"/>
                    <a:pt x="1703" y="4182"/>
                  </a:cubicBezTo>
                  <a:cubicBezTo>
                    <a:pt x="1551" y="4243"/>
                    <a:pt x="1460" y="4395"/>
                    <a:pt x="1551" y="4547"/>
                  </a:cubicBezTo>
                  <a:cubicBezTo>
                    <a:pt x="2098" y="5124"/>
                    <a:pt x="2888" y="5367"/>
                    <a:pt x="3405" y="5915"/>
                  </a:cubicBezTo>
                  <a:cubicBezTo>
                    <a:pt x="3618" y="6036"/>
                    <a:pt x="4043" y="6796"/>
                    <a:pt x="4165" y="7313"/>
                  </a:cubicBezTo>
                  <a:lnTo>
                    <a:pt x="4165" y="7343"/>
                  </a:lnTo>
                  <a:cubicBezTo>
                    <a:pt x="4165" y="7374"/>
                    <a:pt x="4165" y="7434"/>
                    <a:pt x="4165" y="7465"/>
                  </a:cubicBezTo>
                  <a:lnTo>
                    <a:pt x="4165" y="7526"/>
                  </a:lnTo>
                  <a:cubicBezTo>
                    <a:pt x="4165" y="7586"/>
                    <a:pt x="4195" y="7617"/>
                    <a:pt x="4195" y="7647"/>
                  </a:cubicBezTo>
                  <a:lnTo>
                    <a:pt x="4195" y="7738"/>
                  </a:lnTo>
                  <a:cubicBezTo>
                    <a:pt x="4134" y="9623"/>
                    <a:pt x="4074" y="11507"/>
                    <a:pt x="4013" y="13422"/>
                  </a:cubicBezTo>
                  <a:cubicBezTo>
                    <a:pt x="3922" y="15398"/>
                    <a:pt x="3861" y="17374"/>
                    <a:pt x="3770" y="19319"/>
                  </a:cubicBezTo>
                  <a:cubicBezTo>
                    <a:pt x="3709" y="21264"/>
                    <a:pt x="3648" y="23210"/>
                    <a:pt x="3557" y="25125"/>
                  </a:cubicBezTo>
                  <a:cubicBezTo>
                    <a:pt x="3496" y="27161"/>
                    <a:pt x="3435" y="29167"/>
                    <a:pt x="3344" y="31173"/>
                  </a:cubicBezTo>
                  <a:cubicBezTo>
                    <a:pt x="3283" y="33179"/>
                    <a:pt x="3192" y="35155"/>
                    <a:pt x="3131" y="37131"/>
                  </a:cubicBezTo>
                  <a:cubicBezTo>
                    <a:pt x="3071" y="39076"/>
                    <a:pt x="2979" y="41052"/>
                    <a:pt x="2919" y="43028"/>
                  </a:cubicBezTo>
                  <a:lnTo>
                    <a:pt x="2706" y="48924"/>
                  </a:lnTo>
                  <a:cubicBezTo>
                    <a:pt x="2706" y="49076"/>
                    <a:pt x="2706" y="49228"/>
                    <a:pt x="2675" y="49411"/>
                  </a:cubicBezTo>
                  <a:cubicBezTo>
                    <a:pt x="2675" y="49441"/>
                    <a:pt x="2675" y="49471"/>
                    <a:pt x="2675" y="49502"/>
                  </a:cubicBezTo>
                  <a:cubicBezTo>
                    <a:pt x="2584" y="49867"/>
                    <a:pt x="2341" y="50383"/>
                    <a:pt x="2189" y="50474"/>
                  </a:cubicBezTo>
                  <a:cubicBezTo>
                    <a:pt x="1885" y="50961"/>
                    <a:pt x="1" y="51964"/>
                    <a:pt x="1368" y="52268"/>
                  </a:cubicBezTo>
                  <a:cubicBezTo>
                    <a:pt x="1733" y="52298"/>
                    <a:pt x="2250" y="52359"/>
                    <a:pt x="2402" y="52754"/>
                  </a:cubicBezTo>
                  <a:cubicBezTo>
                    <a:pt x="2736" y="53636"/>
                    <a:pt x="1764" y="54669"/>
                    <a:pt x="2341" y="55459"/>
                  </a:cubicBezTo>
                  <a:cubicBezTo>
                    <a:pt x="2462" y="55546"/>
                    <a:pt x="2598" y="55578"/>
                    <a:pt x="2740" y="55578"/>
                  </a:cubicBezTo>
                  <a:cubicBezTo>
                    <a:pt x="3100" y="55578"/>
                    <a:pt x="3504" y="55373"/>
                    <a:pt x="3830" y="55307"/>
                  </a:cubicBezTo>
                  <a:cubicBezTo>
                    <a:pt x="4115" y="55217"/>
                    <a:pt x="4342" y="55178"/>
                    <a:pt x="4526" y="55178"/>
                  </a:cubicBezTo>
                  <a:cubicBezTo>
                    <a:pt x="5524" y="55178"/>
                    <a:pt x="5256" y="56347"/>
                    <a:pt x="5897" y="57040"/>
                  </a:cubicBezTo>
                  <a:cubicBezTo>
                    <a:pt x="5958" y="57010"/>
                    <a:pt x="6049" y="56979"/>
                    <a:pt x="6110" y="56918"/>
                  </a:cubicBezTo>
                  <a:cubicBezTo>
                    <a:pt x="6475" y="56645"/>
                    <a:pt x="6566" y="56158"/>
                    <a:pt x="6779" y="55763"/>
                  </a:cubicBezTo>
                  <a:cubicBezTo>
                    <a:pt x="7113" y="54973"/>
                    <a:pt x="7843" y="54821"/>
                    <a:pt x="8603" y="54760"/>
                  </a:cubicBezTo>
                  <a:lnTo>
                    <a:pt x="8876" y="54760"/>
                  </a:lnTo>
                  <a:lnTo>
                    <a:pt x="8998" y="54730"/>
                  </a:lnTo>
                  <a:lnTo>
                    <a:pt x="9271" y="54730"/>
                  </a:lnTo>
                  <a:cubicBezTo>
                    <a:pt x="9423" y="54730"/>
                    <a:pt x="9606" y="54699"/>
                    <a:pt x="9788" y="54669"/>
                  </a:cubicBezTo>
                  <a:lnTo>
                    <a:pt x="10122" y="54669"/>
                  </a:lnTo>
                  <a:cubicBezTo>
                    <a:pt x="13253" y="54639"/>
                    <a:pt x="16414" y="54608"/>
                    <a:pt x="19575" y="54578"/>
                  </a:cubicBezTo>
                  <a:cubicBezTo>
                    <a:pt x="23405" y="54547"/>
                    <a:pt x="27235" y="54547"/>
                    <a:pt x="31065" y="54487"/>
                  </a:cubicBezTo>
                  <a:cubicBezTo>
                    <a:pt x="34530" y="54487"/>
                    <a:pt x="37995" y="54456"/>
                    <a:pt x="41430" y="54426"/>
                  </a:cubicBezTo>
                  <a:cubicBezTo>
                    <a:pt x="45108" y="54395"/>
                    <a:pt x="48755" y="54365"/>
                    <a:pt x="52433" y="54335"/>
                  </a:cubicBezTo>
                  <a:cubicBezTo>
                    <a:pt x="56354" y="54304"/>
                    <a:pt x="60306" y="54274"/>
                    <a:pt x="64227" y="54244"/>
                  </a:cubicBezTo>
                  <a:cubicBezTo>
                    <a:pt x="67783" y="54213"/>
                    <a:pt x="71370" y="54183"/>
                    <a:pt x="74926" y="54152"/>
                  </a:cubicBezTo>
                  <a:cubicBezTo>
                    <a:pt x="78574" y="54122"/>
                    <a:pt x="82221" y="54092"/>
                    <a:pt x="85869" y="54061"/>
                  </a:cubicBezTo>
                  <a:cubicBezTo>
                    <a:pt x="88057" y="54061"/>
                    <a:pt x="90215" y="54031"/>
                    <a:pt x="92373" y="54031"/>
                  </a:cubicBezTo>
                  <a:lnTo>
                    <a:pt x="92434" y="54031"/>
                  </a:lnTo>
                  <a:cubicBezTo>
                    <a:pt x="92468" y="54027"/>
                    <a:pt x="92502" y="54025"/>
                    <a:pt x="92537" y="54025"/>
                  </a:cubicBezTo>
                  <a:cubicBezTo>
                    <a:pt x="92752" y="54025"/>
                    <a:pt x="92980" y="54096"/>
                    <a:pt x="93163" y="54122"/>
                  </a:cubicBezTo>
                  <a:cubicBezTo>
                    <a:pt x="93863" y="54304"/>
                    <a:pt x="94136" y="55034"/>
                    <a:pt x="94622" y="55490"/>
                  </a:cubicBezTo>
                  <a:cubicBezTo>
                    <a:pt x="94759" y="55575"/>
                    <a:pt x="94863" y="55612"/>
                    <a:pt x="94942" y="55612"/>
                  </a:cubicBezTo>
                  <a:cubicBezTo>
                    <a:pt x="95283" y="55612"/>
                    <a:pt x="95156" y="54929"/>
                    <a:pt x="95230" y="54608"/>
                  </a:cubicBezTo>
                  <a:cubicBezTo>
                    <a:pt x="95323" y="54284"/>
                    <a:pt x="95558" y="54171"/>
                    <a:pt x="95821" y="54171"/>
                  </a:cubicBezTo>
                  <a:cubicBezTo>
                    <a:pt x="96076" y="54171"/>
                    <a:pt x="96359" y="54276"/>
                    <a:pt x="96568" y="54395"/>
                  </a:cubicBezTo>
                  <a:cubicBezTo>
                    <a:pt x="96704" y="54447"/>
                    <a:pt x="96850" y="54488"/>
                    <a:pt x="96994" y="54488"/>
                  </a:cubicBezTo>
                  <a:cubicBezTo>
                    <a:pt x="97108" y="54488"/>
                    <a:pt x="97221" y="54462"/>
                    <a:pt x="97328" y="54395"/>
                  </a:cubicBezTo>
                  <a:cubicBezTo>
                    <a:pt x="97571" y="54213"/>
                    <a:pt x="97571" y="53879"/>
                    <a:pt x="97480" y="53605"/>
                  </a:cubicBezTo>
                  <a:cubicBezTo>
                    <a:pt x="97297" y="53210"/>
                    <a:pt x="96811" y="52845"/>
                    <a:pt x="97054" y="52389"/>
                  </a:cubicBezTo>
                  <a:cubicBezTo>
                    <a:pt x="97145" y="51933"/>
                    <a:pt x="97662" y="51842"/>
                    <a:pt x="97905" y="51508"/>
                  </a:cubicBezTo>
                  <a:cubicBezTo>
                    <a:pt x="97966" y="51386"/>
                    <a:pt x="97936" y="51265"/>
                    <a:pt x="97905" y="51143"/>
                  </a:cubicBezTo>
                  <a:cubicBezTo>
                    <a:pt x="97723" y="50961"/>
                    <a:pt x="97480" y="50870"/>
                    <a:pt x="97267" y="50809"/>
                  </a:cubicBezTo>
                  <a:cubicBezTo>
                    <a:pt x="96446" y="50596"/>
                    <a:pt x="95929" y="50566"/>
                    <a:pt x="96051" y="49532"/>
                  </a:cubicBezTo>
                  <a:cubicBezTo>
                    <a:pt x="96051" y="49502"/>
                    <a:pt x="96051" y="49502"/>
                    <a:pt x="96051" y="49471"/>
                  </a:cubicBezTo>
                  <a:cubicBezTo>
                    <a:pt x="96051" y="49441"/>
                    <a:pt x="96021" y="49411"/>
                    <a:pt x="96021" y="49380"/>
                  </a:cubicBezTo>
                  <a:cubicBezTo>
                    <a:pt x="96021" y="47556"/>
                    <a:pt x="96021" y="45733"/>
                    <a:pt x="95990" y="43909"/>
                  </a:cubicBezTo>
                  <a:cubicBezTo>
                    <a:pt x="95990" y="41994"/>
                    <a:pt x="95990" y="40049"/>
                    <a:pt x="95960" y="38134"/>
                  </a:cubicBezTo>
                  <a:cubicBezTo>
                    <a:pt x="95960" y="36097"/>
                    <a:pt x="95929" y="34061"/>
                    <a:pt x="95929" y="32055"/>
                  </a:cubicBezTo>
                  <a:lnTo>
                    <a:pt x="95899" y="26067"/>
                  </a:lnTo>
                  <a:cubicBezTo>
                    <a:pt x="95899" y="24091"/>
                    <a:pt x="95869" y="22115"/>
                    <a:pt x="95869" y="20140"/>
                  </a:cubicBezTo>
                  <a:cubicBezTo>
                    <a:pt x="95869" y="18164"/>
                    <a:pt x="95838" y="16158"/>
                    <a:pt x="95838" y="14182"/>
                  </a:cubicBezTo>
                  <a:cubicBezTo>
                    <a:pt x="95808" y="12267"/>
                    <a:pt x="95808" y="10352"/>
                    <a:pt x="95808" y="8437"/>
                  </a:cubicBezTo>
                  <a:cubicBezTo>
                    <a:pt x="95808" y="8073"/>
                    <a:pt x="95808" y="7677"/>
                    <a:pt x="95808" y="7313"/>
                  </a:cubicBezTo>
                  <a:cubicBezTo>
                    <a:pt x="95808" y="7282"/>
                    <a:pt x="95808" y="7252"/>
                    <a:pt x="95808" y="7222"/>
                  </a:cubicBezTo>
                  <a:cubicBezTo>
                    <a:pt x="95808" y="7070"/>
                    <a:pt x="95838" y="6918"/>
                    <a:pt x="95960" y="6796"/>
                  </a:cubicBezTo>
                  <a:cubicBezTo>
                    <a:pt x="96203" y="6340"/>
                    <a:pt x="97449" y="6340"/>
                    <a:pt x="97237" y="5732"/>
                  </a:cubicBezTo>
                  <a:cubicBezTo>
                    <a:pt x="96902" y="5489"/>
                    <a:pt x="96446" y="5580"/>
                    <a:pt x="96112" y="5398"/>
                  </a:cubicBezTo>
                  <a:cubicBezTo>
                    <a:pt x="95778" y="5246"/>
                    <a:pt x="95595" y="4911"/>
                    <a:pt x="95595" y="4547"/>
                  </a:cubicBezTo>
                  <a:cubicBezTo>
                    <a:pt x="95626" y="3848"/>
                    <a:pt x="96112" y="3270"/>
                    <a:pt x="96416" y="2693"/>
                  </a:cubicBezTo>
                  <a:cubicBezTo>
                    <a:pt x="96477" y="2510"/>
                    <a:pt x="96568" y="2237"/>
                    <a:pt x="96416" y="2085"/>
                  </a:cubicBezTo>
                  <a:cubicBezTo>
                    <a:pt x="96277" y="2038"/>
                    <a:pt x="96140" y="2018"/>
                    <a:pt x="96006" y="2018"/>
                  </a:cubicBezTo>
                  <a:cubicBezTo>
                    <a:pt x="95525" y="2018"/>
                    <a:pt x="95074" y="2279"/>
                    <a:pt x="94622" y="2541"/>
                  </a:cubicBezTo>
                  <a:cubicBezTo>
                    <a:pt x="94169" y="2807"/>
                    <a:pt x="93716" y="3074"/>
                    <a:pt x="93201" y="3074"/>
                  </a:cubicBezTo>
                  <a:cubicBezTo>
                    <a:pt x="93129" y="3074"/>
                    <a:pt x="93056" y="3069"/>
                    <a:pt x="92981" y="3057"/>
                  </a:cubicBezTo>
                  <a:cubicBezTo>
                    <a:pt x="91887" y="2966"/>
                    <a:pt x="92160" y="1690"/>
                    <a:pt x="91948" y="990"/>
                  </a:cubicBezTo>
                  <a:cubicBezTo>
                    <a:pt x="91874" y="855"/>
                    <a:pt x="91770" y="799"/>
                    <a:pt x="91662" y="799"/>
                  </a:cubicBezTo>
                  <a:cubicBezTo>
                    <a:pt x="91505" y="799"/>
                    <a:pt x="91339" y="919"/>
                    <a:pt x="91249" y="1082"/>
                  </a:cubicBezTo>
                  <a:cubicBezTo>
                    <a:pt x="90914" y="1507"/>
                    <a:pt x="90519" y="1902"/>
                    <a:pt x="90094" y="2237"/>
                  </a:cubicBezTo>
                  <a:cubicBezTo>
                    <a:pt x="89820" y="2449"/>
                    <a:pt x="89516" y="2601"/>
                    <a:pt x="89182" y="2723"/>
                  </a:cubicBezTo>
                  <a:cubicBezTo>
                    <a:pt x="89121" y="2753"/>
                    <a:pt x="89030" y="2753"/>
                    <a:pt x="88969" y="2753"/>
                  </a:cubicBezTo>
                  <a:cubicBezTo>
                    <a:pt x="88908" y="2784"/>
                    <a:pt x="88847" y="2784"/>
                    <a:pt x="88786" y="2784"/>
                  </a:cubicBezTo>
                  <a:cubicBezTo>
                    <a:pt x="85838" y="2784"/>
                    <a:pt x="82890" y="2753"/>
                    <a:pt x="79941" y="2753"/>
                  </a:cubicBezTo>
                  <a:cubicBezTo>
                    <a:pt x="76355" y="2723"/>
                    <a:pt x="72798" y="2723"/>
                    <a:pt x="69242" y="2693"/>
                  </a:cubicBezTo>
                  <a:cubicBezTo>
                    <a:pt x="65747" y="2662"/>
                    <a:pt x="62281" y="2662"/>
                    <a:pt x="58816" y="2632"/>
                  </a:cubicBezTo>
                  <a:cubicBezTo>
                    <a:pt x="55473" y="2601"/>
                    <a:pt x="52129" y="2601"/>
                    <a:pt x="48786" y="2571"/>
                  </a:cubicBezTo>
                  <a:cubicBezTo>
                    <a:pt x="45169" y="2571"/>
                    <a:pt x="41521" y="2541"/>
                    <a:pt x="37904" y="2510"/>
                  </a:cubicBezTo>
                  <a:lnTo>
                    <a:pt x="27509" y="2449"/>
                  </a:lnTo>
                  <a:cubicBezTo>
                    <a:pt x="24165" y="2449"/>
                    <a:pt x="20822" y="2419"/>
                    <a:pt x="17509" y="2389"/>
                  </a:cubicBezTo>
                  <a:cubicBezTo>
                    <a:pt x="15198" y="2389"/>
                    <a:pt x="12888" y="2389"/>
                    <a:pt x="10578" y="2358"/>
                  </a:cubicBezTo>
                  <a:lnTo>
                    <a:pt x="10457" y="2358"/>
                  </a:lnTo>
                  <a:cubicBezTo>
                    <a:pt x="10335" y="2328"/>
                    <a:pt x="10214" y="2297"/>
                    <a:pt x="10092" y="2297"/>
                  </a:cubicBezTo>
                  <a:lnTo>
                    <a:pt x="9910" y="2297"/>
                  </a:lnTo>
                  <a:lnTo>
                    <a:pt x="9879" y="2267"/>
                  </a:lnTo>
                  <a:lnTo>
                    <a:pt x="9849" y="2267"/>
                  </a:lnTo>
                  <a:cubicBezTo>
                    <a:pt x="8694" y="2267"/>
                    <a:pt x="8299" y="1021"/>
                    <a:pt x="7843" y="170"/>
                  </a:cubicBezTo>
                  <a:cubicBezTo>
                    <a:pt x="7765" y="73"/>
                    <a:pt x="7700" y="0"/>
                    <a:pt x="76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4">
              <a:extLst>
                <a:ext uri="{FF2B5EF4-FFF2-40B4-BE49-F238E27FC236}">
                  <a16:creationId xmlns:a16="http://schemas.microsoft.com/office/drawing/2014/main" id="{7CBA25AD-18F2-B6CC-E3F5-3D176EAB5755}"/>
                </a:ext>
              </a:extLst>
            </p:cNvPr>
            <p:cNvSpPr/>
            <p:nvPr/>
          </p:nvSpPr>
          <p:spPr>
            <a:xfrm>
              <a:off x="12783950" y="1051975"/>
              <a:ext cx="2153550" cy="1127700"/>
            </a:xfrm>
            <a:custGeom>
              <a:avLst/>
              <a:gdLst/>
              <a:ahLst/>
              <a:cxnLst/>
              <a:rect l="l" t="t" r="r" b="b"/>
              <a:pathLst>
                <a:path w="86142" h="45108" extrusionOk="0">
                  <a:moveTo>
                    <a:pt x="3374" y="2159"/>
                  </a:moveTo>
                  <a:cubicBezTo>
                    <a:pt x="5623" y="2189"/>
                    <a:pt x="7873" y="2189"/>
                    <a:pt x="10122" y="2189"/>
                  </a:cubicBezTo>
                  <a:cubicBezTo>
                    <a:pt x="13769" y="2189"/>
                    <a:pt x="17417" y="2219"/>
                    <a:pt x="21034" y="2219"/>
                  </a:cubicBezTo>
                  <a:cubicBezTo>
                    <a:pt x="24408" y="2219"/>
                    <a:pt x="27782" y="2219"/>
                    <a:pt x="31156" y="2250"/>
                  </a:cubicBezTo>
                  <a:cubicBezTo>
                    <a:pt x="34773" y="2250"/>
                    <a:pt x="38390" y="2250"/>
                    <a:pt x="42007" y="2280"/>
                  </a:cubicBezTo>
                  <a:lnTo>
                    <a:pt x="53193" y="2280"/>
                  </a:lnTo>
                  <a:cubicBezTo>
                    <a:pt x="56536" y="2311"/>
                    <a:pt x="59910" y="2311"/>
                    <a:pt x="63254" y="2311"/>
                  </a:cubicBezTo>
                  <a:cubicBezTo>
                    <a:pt x="66901" y="2341"/>
                    <a:pt x="70549" y="2341"/>
                    <a:pt x="74196" y="2341"/>
                  </a:cubicBezTo>
                  <a:cubicBezTo>
                    <a:pt x="77296" y="2371"/>
                    <a:pt x="80397" y="2371"/>
                    <a:pt x="83497" y="2371"/>
                  </a:cubicBezTo>
                  <a:lnTo>
                    <a:pt x="84014" y="2371"/>
                  </a:lnTo>
                  <a:cubicBezTo>
                    <a:pt x="84044" y="2371"/>
                    <a:pt x="84075" y="2371"/>
                    <a:pt x="84105" y="2341"/>
                  </a:cubicBezTo>
                  <a:lnTo>
                    <a:pt x="84105" y="2341"/>
                  </a:lnTo>
                  <a:cubicBezTo>
                    <a:pt x="84105" y="4134"/>
                    <a:pt x="84105" y="5928"/>
                    <a:pt x="84075" y="7721"/>
                  </a:cubicBezTo>
                  <a:cubicBezTo>
                    <a:pt x="84075" y="7873"/>
                    <a:pt x="84075" y="8025"/>
                    <a:pt x="84075" y="8177"/>
                  </a:cubicBezTo>
                  <a:cubicBezTo>
                    <a:pt x="84075" y="9940"/>
                    <a:pt x="84044" y="11703"/>
                    <a:pt x="84044" y="13466"/>
                  </a:cubicBezTo>
                  <a:cubicBezTo>
                    <a:pt x="84044" y="13679"/>
                    <a:pt x="84044" y="13891"/>
                    <a:pt x="84044" y="14104"/>
                  </a:cubicBezTo>
                  <a:cubicBezTo>
                    <a:pt x="84044" y="16049"/>
                    <a:pt x="84014" y="18025"/>
                    <a:pt x="84014" y="19971"/>
                  </a:cubicBezTo>
                  <a:cubicBezTo>
                    <a:pt x="83983" y="21916"/>
                    <a:pt x="83983" y="23861"/>
                    <a:pt x="83983" y="25776"/>
                  </a:cubicBezTo>
                  <a:cubicBezTo>
                    <a:pt x="83953" y="26506"/>
                    <a:pt x="83953" y="27205"/>
                    <a:pt x="83953" y="27934"/>
                  </a:cubicBezTo>
                  <a:cubicBezTo>
                    <a:pt x="83953" y="28147"/>
                    <a:pt x="83953" y="28390"/>
                    <a:pt x="83953" y="28633"/>
                  </a:cubicBezTo>
                  <a:cubicBezTo>
                    <a:pt x="83953" y="29697"/>
                    <a:pt x="83923" y="30791"/>
                    <a:pt x="83923" y="31886"/>
                  </a:cubicBezTo>
                  <a:cubicBezTo>
                    <a:pt x="83923" y="33831"/>
                    <a:pt x="83923" y="35776"/>
                    <a:pt x="83892" y="37722"/>
                  </a:cubicBezTo>
                  <a:cubicBezTo>
                    <a:pt x="83892" y="39606"/>
                    <a:pt x="83892" y="41460"/>
                    <a:pt x="83862" y="43345"/>
                  </a:cubicBezTo>
                  <a:cubicBezTo>
                    <a:pt x="81521" y="43314"/>
                    <a:pt x="79211" y="43314"/>
                    <a:pt x="76871" y="43314"/>
                  </a:cubicBezTo>
                  <a:cubicBezTo>
                    <a:pt x="73345" y="43284"/>
                    <a:pt x="69819" y="43254"/>
                    <a:pt x="66293" y="43223"/>
                  </a:cubicBezTo>
                  <a:cubicBezTo>
                    <a:pt x="62737" y="43223"/>
                    <a:pt x="59181" y="43193"/>
                    <a:pt x="55655" y="43162"/>
                  </a:cubicBezTo>
                  <a:cubicBezTo>
                    <a:pt x="52038" y="43162"/>
                    <a:pt x="48390" y="43132"/>
                    <a:pt x="44773" y="43102"/>
                  </a:cubicBezTo>
                  <a:cubicBezTo>
                    <a:pt x="41034" y="43071"/>
                    <a:pt x="37296" y="43071"/>
                    <a:pt x="33557" y="43041"/>
                  </a:cubicBezTo>
                  <a:cubicBezTo>
                    <a:pt x="29909" y="43010"/>
                    <a:pt x="26262" y="43010"/>
                    <a:pt x="22645" y="42980"/>
                  </a:cubicBezTo>
                  <a:lnTo>
                    <a:pt x="22219" y="42980"/>
                  </a:lnTo>
                  <a:cubicBezTo>
                    <a:pt x="18845" y="42950"/>
                    <a:pt x="15471" y="42919"/>
                    <a:pt x="12128" y="42919"/>
                  </a:cubicBezTo>
                  <a:cubicBezTo>
                    <a:pt x="8724" y="42889"/>
                    <a:pt x="5350" y="42858"/>
                    <a:pt x="1976" y="42858"/>
                  </a:cubicBezTo>
                  <a:lnTo>
                    <a:pt x="1885" y="42858"/>
                  </a:lnTo>
                  <a:cubicBezTo>
                    <a:pt x="1885" y="42828"/>
                    <a:pt x="1915" y="42798"/>
                    <a:pt x="1915" y="42767"/>
                  </a:cubicBezTo>
                  <a:cubicBezTo>
                    <a:pt x="1945" y="41065"/>
                    <a:pt x="2006" y="39363"/>
                    <a:pt x="2067" y="37661"/>
                  </a:cubicBezTo>
                  <a:cubicBezTo>
                    <a:pt x="2067" y="37539"/>
                    <a:pt x="2097" y="37387"/>
                    <a:pt x="2097" y="37235"/>
                  </a:cubicBezTo>
                  <a:lnTo>
                    <a:pt x="2097" y="36840"/>
                  </a:lnTo>
                  <a:cubicBezTo>
                    <a:pt x="2158" y="34925"/>
                    <a:pt x="2249" y="32980"/>
                    <a:pt x="2310" y="31035"/>
                  </a:cubicBezTo>
                  <a:cubicBezTo>
                    <a:pt x="2341" y="30123"/>
                    <a:pt x="2371" y="29241"/>
                    <a:pt x="2401" y="28360"/>
                  </a:cubicBezTo>
                  <a:cubicBezTo>
                    <a:pt x="2401" y="28238"/>
                    <a:pt x="2401" y="28117"/>
                    <a:pt x="2401" y="27965"/>
                  </a:cubicBezTo>
                  <a:cubicBezTo>
                    <a:pt x="2401" y="27904"/>
                    <a:pt x="2401" y="27843"/>
                    <a:pt x="2401" y="27782"/>
                  </a:cubicBezTo>
                  <a:cubicBezTo>
                    <a:pt x="2432" y="27600"/>
                    <a:pt x="2432" y="27448"/>
                    <a:pt x="2432" y="27296"/>
                  </a:cubicBezTo>
                  <a:cubicBezTo>
                    <a:pt x="2462" y="26566"/>
                    <a:pt x="2493" y="25837"/>
                    <a:pt x="2493" y="25138"/>
                  </a:cubicBezTo>
                  <a:cubicBezTo>
                    <a:pt x="2584" y="23162"/>
                    <a:pt x="2644" y="21186"/>
                    <a:pt x="2705" y="19211"/>
                  </a:cubicBezTo>
                  <a:cubicBezTo>
                    <a:pt x="2766" y="17265"/>
                    <a:pt x="2827" y="15320"/>
                    <a:pt x="2918" y="13344"/>
                  </a:cubicBezTo>
                  <a:cubicBezTo>
                    <a:pt x="2918" y="13162"/>
                    <a:pt x="2918" y="13010"/>
                    <a:pt x="2918" y="12828"/>
                  </a:cubicBezTo>
                  <a:cubicBezTo>
                    <a:pt x="2979" y="11004"/>
                    <a:pt x="3040" y="9180"/>
                    <a:pt x="3100" y="7356"/>
                  </a:cubicBezTo>
                  <a:lnTo>
                    <a:pt x="3283" y="2371"/>
                  </a:lnTo>
                  <a:cubicBezTo>
                    <a:pt x="3283" y="2311"/>
                    <a:pt x="3283" y="2250"/>
                    <a:pt x="3283" y="2159"/>
                  </a:cubicBezTo>
                  <a:close/>
                  <a:moveTo>
                    <a:pt x="1216" y="1"/>
                  </a:moveTo>
                  <a:cubicBezTo>
                    <a:pt x="1216" y="1"/>
                    <a:pt x="1216" y="31"/>
                    <a:pt x="1216" y="31"/>
                  </a:cubicBezTo>
                  <a:lnTo>
                    <a:pt x="1185" y="31"/>
                  </a:lnTo>
                  <a:cubicBezTo>
                    <a:pt x="1185" y="61"/>
                    <a:pt x="1185" y="92"/>
                    <a:pt x="1185" y="92"/>
                  </a:cubicBezTo>
                  <a:cubicBezTo>
                    <a:pt x="1185" y="183"/>
                    <a:pt x="1185" y="274"/>
                    <a:pt x="1185" y="365"/>
                  </a:cubicBezTo>
                  <a:lnTo>
                    <a:pt x="1185" y="487"/>
                  </a:lnTo>
                  <a:lnTo>
                    <a:pt x="1216" y="487"/>
                  </a:lnTo>
                  <a:cubicBezTo>
                    <a:pt x="1185" y="943"/>
                    <a:pt x="1185" y="1429"/>
                    <a:pt x="1185" y="1885"/>
                  </a:cubicBezTo>
                  <a:cubicBezTo>
                    <a:pt x="1155" y="2584"/>
                    <a:pt x="1125" y="3283"/>
                    <a:pt x="1125" y="3952"/>
                  </a:cubicBezTo>
                  <a:cubicBezTo>
                    <a:pt x="1064" y="5958"/>
                    <a:pt x="1003" y="7964"/>
                    <a:pt x="942" y="9970"/>
                  </a:cubicBezTo>
                  <a:cubicBezTo>
                    <a:pt x="912" y="12037"/>
                    <a:pt x="851" y="14104"/>
                    <a:pt x="790" y="16171"/>
                  </a:cubicBezTo>
                  <a:cubicBezTo>
                    <a:pt x="730" y="18177"/>
                    <a:pt x="669" y="20183"/>
                    <a:pt x="608" y="22189"/>
                  </a:cubicBezTo>
                  <a:cubicBezTo>
                    <a:pt x="578" y="24165"/>
                    <a:pt x="517" y="26110"/>
                    <a:pt x="456" y="28056"/>
                  </a:cubicBezTo>
                  <a:cubicBezTo>
                    <a:pt x="395" y="30062"/>
                    <a:pt x="334" y="32068"/>
                    <a:pt x="304" y="34074"/>
                  </a:cubicBezTo>
                  <a:cubicBezTo>
                    <a:pt x="243" y="36111"/>
                    <a:pt x="182" y="38177"/>
                    <a:pt x="122" y="40214"/>
                  </a:cubicBezTo>
                  <a:cubicBezTo>
                    <a:pt x="91" y="41612"/>
                    <a:pt x="61" y="43041"/>
                    <a:pt x="0" y="44439"/>
                  </a:cubicBezTo>
                  <a:cubicBezTo>
                    <a:pt x="0" y="44500"/>
                    <a:pt x="0" y="44591"/>
                    <a:pt x="30" y="44652"/>
                  </a:cubicBezTo>
                  <a:cubicBezTo>
                    <a:pt x="30" y="44743"/>
                    <a:pt x="30" y="44834"/>
                    <a:pt x="0" y="44895"/>
                  </a:cubicBezTo>
                  <a:cubicBezTo>
                    <a:pt x="0" y="44986"/>
                    <a:pt x="0" y="45047"/>
                    <a:pt x="0" y="45108"/>
                  </a:cubicBezTo>
                  <a:cubicBezTo>
                    <a:pt x="30" y="45108"/>
                    <a:pt x="61" y="45077"/>
                    <a:pt x="91" y="45077"/>
                  </a:cubicBezTo>
                  <a:lnTo>
                    <a:pt x="122" y="45077"/>
                  </a:lnTo>
                  <a:cubicBezTo>
                    <a:pt x="182" y="45047"/>
                    <a:pt x="213" y="44986"/>
                    <a:pt x="304" y="44986"/>
                  </a:cubicBezTo>
                  <a:lnTo>
                    <a:pt x="456" y="44986"/>
                  </a:lnTo>
                  <a:cubicBezTo>
                    <a:pt x="456" y="44956"/>
                    <a:pt x="456" y="44925"/>
                    <a:pt x="456" y="44895"/>
                  </a:cubicBezTo>
                  <a:lnTo>
                    <a:pt x="8268" y="44895"/>
                  </a:lnTo>
                  <a:cubicBezTo>
                    <a:pt x="12067" y="44925"/>
                    <a:pt x="15867" y="44925"/>
                    <a:pt x="19666" y="44925"/>
                  </a:cubicBezTo>
                  <a:cubicBezTo>
                    <a:pt x="23496" y="44956"/>
                    <a:pt x="27326" y="44956"/>
                    <a:pt x="31186" y="44956"/>
                  </a:cubicBezTo>
                  <a:cubicBezTo>
                    <a:pt x="35016" y="44956"/>
                    <a:pt x="38846" y="44986"/>
                    <a:pt x="42706" y="44986"/>
                  </a:cubicBezTo>
                  <a:cubicBezTo>
                    <a:pt x="46657" y="44986"/>
                    <a:pt x="50609" y="45016"/>
                    <a:pt x="54560" y="45016"/>
                  </a:cubicBezTo>
                  <a:cubicBezTo>
                    <a:pt x="58390" y="45016"/>
                    <a:pt x="62220" y="45047"/>
                    <a:pt x="66050" y="45047"/>
                  </a:cubicBezTo>
                  <a:cubicBezTo>
                    <a:pt x="69880" y="45047"/>
                    <a:pt x="73710" y="45047"/>
                    <a:pt x="77570" y="45077"/>
                  </a:cubicBezTo>
                  <a:lnTo>
                    <a:pt x="85169" y="45077"/>
                  </a:lnTo>
                  <a:lnTo>
                    <a:pt x="85169" y="45108"/>
                  </a:lnTo>
                  <a:lnTo>
                    <a:pt x="85625" y="45108"/>
                  </a:lnTo>
                  <a:lnTo>
                    <a:pt x="85625" y="45077"/>
                  </a:lnTo>
                  <a:lnTo>
                    <a:pt x="86142" y="45077"/>
                  </a:lnTo>
                  <a:cubicBezTo>
                    <a:pt x="86050" y="45016"/>
                    <a:pt x="85959" y="44956"/>
                    <a:pt x="85868" y="44864"/>
                  </a:cubicBezTo>
                  <a:cubicBezTo>
                    <a:pt x="85838" y="44834"/>
                    <a:pt x="85777" y="44743"/>
                    <a:pt x="85807" y="44652"/>
                  </a:cubicBezTo>
                  <a:lnTo>
                    <a:pt x="85625" y="44652"/>
                  </a:lnTo>
                  <a:cubicBezTo>
                    <a:pt x="85625" y="43497"/>
                    <a:pt x="85625" y="42342"/>
                    <a:pt x="85625" y="41187"/>
                  </a:cubicBezTo>
                  <a:cubicBezTo>
                    <a:pt x="85655" y="39181"/>
                    <a:pt x="85686" y="37174"/>
                    <a:pt x="85686" y="35168"/>
                  </a:cubicBezTo>
                  <a:cubicBezTo>
                    <a:pt x="85686" y="33162"/>
                    <a:pt x="85716" y="31156"/>
                    <a:pt x="85716" y="29180"/>
                  </a:cubicBezTo>
                  <a:cubicBezTo>
                    <a:pt x="85746" y="27083"/>
                    <a:pt x="85746" y="25016"/>
                    <a:pt x="85777" y="22949"/>
                  </a:cubicBezTo>
                  <a:cubicBezTo>
                    <a:pt x="85807" y="21004"/>
                    <a:pt x="85807" y="19059"/>
                    <a:pt x="85838" y="17113"/>
                  </a:cubicBezTo>
                  <a:cubicBezTo>
                    <a:pt x="85838" y="15046"/>
                    <a:pt x="85868" y="12980"/>
                    <a:pt x="85868" y="10913"/>
                  </a:cubicBezTo>
                  <a:lnTo>
                    <a:pt x="85929" y="4803"/>
                  </a:lnTo>
                  <a:cubicBezTo>
                    <a:pt x="85929" y="3557"/>
                    <a:pt x="85929" y="2280"/>
                    <a:pt x="85959" y="1034"/>
                  </a:cubicBezTo>
                  <a:lnTo>
                    <a:pt x="85990" y="1034"/>
                  </a:lnTo>
                  <a:cubicBezTo>
                    <a:pt x="85990" y="1004"/>
                    <a:pt x="85990" y="943"/>
                    <a:pt x="85990" y="912"/>
                  </a:cubicBezTo>
                  <a:lnTo>
                    <a:pt x="85990" y="852"/>
                  </a:lnTo>
                  <a:cubicBezTo>
                    <a:pt x="85990" y="761"/>
                    <a:pt x="85990" y="669"/>
                    <a:pt x="85990" y="578"/>
                  </a:cubicBezTo>
                  <a:lnTo>
                    <a:pt x="85959" y="578"/>
                  </a:lnTo>
                  <a:lnTo>
                    <a:pt x="85959" y="487"/>
                  </a:lnTo>
                  <a:cubicBezTo>
                    <a:pt x="85868" y="517"/>
                    <a:pt x="85777" y="517"/>
                    <a:pt x="85686" y="517"/>
                  </a:cubicBezTo>
                  <a:lnTo>
                    <a:pt x="85503" y="517"/>
                  </a:lnTo>
                  <a:lnTo>
                    <a:pt x="85503" y="578"/>
                  </a:lnTo>
                  <a:cubicBezTo>
                    <a:pt x="83011" y="578"/>
                    <a:pt x="80488" y="548"/>
                    <a:pt x="77995" y="517"/>
                  </a:cubicBezTo>
                  <a:lnTo>
                    <a:pt x="67083" y="457"/>
                  </a:lnTo>
                  <a:cubicBezTo>
                    <a:pt x="63314" y="426"/>
                    <a:pt x="59545" y="426"/>
                    <a:pt x="55776" y="396"/>
                  </a:cubicBezTo>
                  <a:cubicBezTo>
                    <a:pt x="51916" y="365"/>
                    <a:pt x="48025" y="335"/>
                    <a:pt x="44165" y="305"/>
                  </a:cubicBezTo>
                  <a:cubicBezTo>
                    <a:pt x="40396" y="305"/>
                    <a:pt x="36657" y="274"/>
                    <a:pt x="32888" y="244"/>
                  </a:cubicBezTo>
                  <a:cubicBezTo>
                    <a:pt x="29119" y="213"/>
                    <a:pt x="25350" y="183"/>
                    <a:pt x="21581" y="183"/>
                  </a:cubicBezTo>
                  <a:cubicBezTo>
                    <a:pt x="17903" y="153"/>
                    <a:pt x="14225" y="122"/>
                    <a:pt x="10547" y="92"/>
                  </a:cubicBezTo>
                  <a:cubicBezTo>
                    <a:pt x="7599" y="92"/>
                    <a:pt x="4651" y="61"/>
                    <a:pt x="1672" y="31"/>
                  </a:cubicBezTo>
                  <a:lnTo>
                    <a:pt x="1581" y="31"/>
                  </a:lnTo>
                  <a:cubicBezTo>
                    <a:pt x="1550" y="31"/>
                    <a:pt x="1489" y="1"/>
                    <a:pt x="1429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4">
              <a:extLst>
                <a:ext uri="{FF2B5EF4-FFF2-40B4-BE49-F238E27FC236}">
                  <a16:creationId xmlns:a16="http://schemas.microsoft.com/office/drawing/2014/main" id="{94486955-9910-BF82-1649-A2025D9CF8AD}"/>
                </a:ext>
              </a:extLst>
            </p:cNvPr>
            <p:cNvSpPr/>
            <p:nvPr/>
          </p:nvSpPr>
          <p:spPr>
            <a:xfrm>
              <a:off x="12742150" y="2072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64">
              <a:extLst>
                <a:ext uri="{FF2B5EF4-FFF2-40B4-BE49-F238E27FC236}">
                  <a16:creationId xmlns:a16="http://schemas.microsoft.com/office/drawing/2014/main" id="{AB08DC81-9D2C-F085-5CB5-DABF51270C2B}"/>
                </a:ext>
              </a:extLst>
            </p:cNvPr>
            <p:cNvSpPr/>
            <p:nvPr/>
          </p:nvSpPr>
          <p:spPr>
            <a:xfrm>
              <a:off x="12742150" y="2053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64">
              <a:extLst>
                <a:ext uri="{FF2B5EF4-FFF2-40B4-BE49-F238E27FC236}">
                  <a16:creationId xmlns:a16="http://schemas.microsoft.com/office/drawing/2014/main" id="{56D388F1-C0E0-67A7-E919-1A9CFE571EC5}"/>
                </a:ext>
              </a:extLst>
            </p:cNvPr>
            <p:cNvSpPr/>
            <p:nvPr/>
          </p:nvSpPr>
          <p:spPr>
            <a:xfrm>
              <a:off x="12751275" y="17252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65"/>
                    <a:pt x="91" y="456"/>
                    <a:pt x="213" y="456"/>
                  </a:cubicBezTo>
                  <a:cubicBezTo>
                    <a:pt x="334" y="456"/>
                    <a:pt x="426" y="334"/>
                    <a:pt x="426" y="213"/>
                  </a:cubicBezTo>
                  <a:cubicBezTo>
                    <a:pt x="456" y="91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>
              <a:extLst>
                <a:ext uri="{FF2B5EF4-FFF2-40B4-BE49-F238E27FC236}">
                  <a16:creationId xmlns:a16="http://schemas.microsoft.com/office/drawing/2014/main" id="{60BEA076-3206-F874-07F9-4F6D0E8AB564}"/>
                </a:ext>
              </a:extLst>
            </p:cNvPr>
            <p:cNvSpPr/>
            <p:nvPr/>
          </p:nvSpPr>
          <p:spPr>
            <a:xfrm>
              <a:off x="12767225" y="1384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4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64">
              <a:extLst>
                <a:ext uri="{FF2B5EF4-FFF2-40B4-BE49-F238E27FC236}">
                  <a16:creationId xmlns:a16="http://schemas.microsoft.com/office/drawing/2014/main" id="{5AEAE7C3-CDF4-2636-8E47-53C1BCAF432A}"/>
                </a:ext>
              </a:extLst>
            </p:cNvPr>
            <p:cNvSpPr/>
            <p:nvPr/>
          </p:nvSpPr>
          <p:spPr>
            <a:xfrm>
              <a:off x="12765700" y="1365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64">
              <a:extLst>
                <a:ext uri="{FF2B5EF4-FFF2-40B4-BE49-F238E27FC236}">
                  <a16:creationId xmlns:a16="http://schemas.microsoft.com/office/drawing/2014/main" id="{A3B10BB1-8793-B47D-DCD9-874054F1F1D3}"/>
                </a:ext>
              </a:extLst>
            </p:cNvPr>
            <p:cNvSpPr/>
            <p:nvPr/>
          </p:nvSpPr>
          <p:spPr>
            <a:xfrm>
              <a:off x="12752775" y="1376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35" y="456"/>
                    <a:pt x="457" y="335"/>
                    <a:pt x="457" y="213"/>
                  </a:cubicBezTo>
                  <a:cubicBezTo>
                    <a:pt x="457" y="92"/>
                    <a:pt x="366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4">
              <a:extLst>
                <a:ext uri="{FF2B5EF4-FFF2-40B4-BE49-F238E27FC236}">
                  <a16:creationId xmlns:a16="http://schemas.microsoft.com/office/drawing/2014/main" id="{EAFE0DDF-C5E7-864A-313F-C915C2607D25}"/>
                </a:ext>
              </a:extLst>
            </p:cNvPr>
            <p:cNvSpPr/>
            <p:nvPr/>
          </p:nvSpPr>
          <p:spPr>
            <a:xfrm>
              <a:off x="12780900" y="1075525"/>
              <a:ext cx="11425" cy="10800"/>
            </a:xfrm>
            <a:custGeom>
              <a:avLst/>
              <a:gdLst/>
              <a:ahLst/>
              <a:cxnLst/>
              <a:rect l="l" t="t" r="r" b="b"/>
              <a:pathLst>
                <a:path w="457" h="432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256" y="430"/>
                    <a:pt x="269" y="431"/>
                    <a:pt x="281" y="431"/>
                  </a:cubicBezTo>
                  <a:cubicBezTo>
                    <a:pt x="383" y="431"/>
                    <a:pt x="456" y="322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64">
              <a:extLst>
                <a:ext uri="{FF2B5EF4-FFF2-40B4-BE49-F238E27FC236}">
                  <a16:creationId xmlns:a16="http://schemas.microsoft.com/office/drawing/2014/main" id="{D58E6195-3C78-D0FE-7C9E-8C5EDF7B5176}"/>
                </a:ext>
              </a:extLst>
            </p:cNvPr>
            <p:cNvSpPr/>
            <p:nvPr/>
          </p:nvSpPr>
          <p:spPr>
            <a:xfrm>
              <a:off x="13116025" y="1023100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65"/>
                    <a:pt x="91" y="457"/>
                    <a:pt x="213" y="457"/>
                  </a:cubicBezTo>
                  <a:cubicBezTo>
                    <a:pt x="334" y="457"/>
                    <a:pt x="426" y="365"/>
                    <a:pt x="426" y="244"/>
                  </a:cubicBezTo>
                  <a:cubicBezTo>
                    <a:pt x="426" y="12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64">
              <a:extLst>
                <a:ext uri="{FF2B5EF4-FFF2-40B4-BE49-F238E27FC236}">
                  <a16:creationId xmlns:a16="http://schemas.microsoft.com/office/drawing/2014/main" id="{C8B350B2-1610-CE49-13E5-1679A66B7D8C}"/>
                </a:ext>
              </a:extLst>
            </p:cNvPr>
            <p:cNvSpPr/>
            <p:nvPr/>
          </p:nvSpPr>
          <p:spPr>
            <a:xfrm>
              <a:off x="131365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>
              <a:extLst>
                <a:ext uri="{FF2B5EF4-FFF2-40B4-BE49-F238E27FC236}">
                  <a16:creationId xmlns:a16="http://schemas.microsoft.com/office/drawing/2014/main" id="{D7937187-EF06-46C7-6D76-F61515DC6CF0}"/>
                </a:ext>
              </a:extLst>
            </p:cNvPr>
            <p:cNvSpPr/>
            <p:nvPr/>
          </p:nvSpPr>
          <p:spPr>
            <a:xfrm>
              <a:off x="13126650" y="1009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64">
              <a:extLst>
                <a:ext uri="{FF2B5EF4-FFF2-40B4-BE49-F238E27FC236}">
                  <a16:creationId xmlns:a16="http://schemas.microsoft.com/office/drawing/2014/main" id="{D5770420-0B6B-40E5-F725-21ABD24EF88A}"/>
                </a:ext>
              </a:extLst>
            </p:cNvPr>
            <p:cNvSpPr/>
            <p:nvPr/>
          </p:nvSpPr>
          <p:spPr>
            <a:xfrm>
              <a:off x="134967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64">
              <a:extLst>
                <a:ext uri="{FF2B5EF4-FFF2-40B4-BE49-F238E27FC236}">
                  <a16:creationId xmlns:a16="http://schemas.microsoft.com/office/drawing/2014/main" id="{4FB5A51B-4189-3FEF-A000-CC24F69E805B}"/>
                </a:ext>
              </a:extLst>
            </p:cNvPr>
            <p:cNvSpPr/>
            <p:nvPr/>
          </p:nvSpPr>
          <p:spPr>
            <a:xfrm>
              <a:off x="13517225" y="1025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31" y="122"/>
                    <a:pt x="31" y="244"/>
                  </a:cubicBezTo>
                  <a:cubicBezTo>
                    <a:pt x="1" y="366"/>
                    <a:pt x="123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>
              <a:extLst>
                <a:ext uri="{FF2B5EF4-FFF2-40B4-BE49-F238E27FC236}">
                  <a16:creationId xmlns:a16="http://schemas.microsoft.com/office/drawing/2014/main" id="{3966452A-A05F-148F-1A62-94983D1CEA2B}"/>
                </a:ext>
              </a:extLst>
            </p:cNvPr>
            <p:cNvSpPr/>
            <p:nvPr/>
          </p:nvSpPr>
          <p:spPr>
            <a:xfrm>
              <a:off x="13922250" y="1029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>
              <a:extLst>
                <a:ext uri="{FF2B5EF4-FFF2-40B4-BE49-F238E27FC236}">
                  <a16:creationId xmlns:a16="http://schemas.microsoft.com/office/drawing/2014/main" id="{CFAF96BA-87D0-5162-C0AF-910C94043312}"/>
                </a:ext>
              </a:extLst>
            </p:cNvPr>
            <p:cNvSpPr/>
            <p:nvPr/>
          </p:nvSpPr>
          <p:spPr>
            <a:xfrm>
              <a:off x="14391875" y="1028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2"/>
                    <a:pt x="0" y="244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>
              <a:extLst>
                <a:ext uri="{FF2B5EF4-FFF2-40B4-BE49-F238E27FC236}">
                  <a16:creationId xmlns:a16="http://schemas.microsoft.com/office/drawing/2014/main" id="{6E010752-C6E0-0087-FDE8-A1BA5EDC51E1}"/>
                </a:ext>
              </a:extLst>
            </p:cNvPr>
            <p:cNvSpPr/>
            <p:nvPr/>
          </p:nvSpPr>
          <p:spPr>
            <a:xfrm>
              <a:off x="14409350" y="10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6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64">
              <a:extLst>
                <a:ext uri="{FF2B5EF4-FFF2-40B4-BE49-F238E27FC236}">
                  <a16:creationId xmlns:a16="http://schemas.microsoft.com/office/drawing/2014/main" id="{C1AC8628-A4C6-A693-6118-CE442BE4C2F9}"/>
                </a:ext>
              </a:extLst>
            </p:cNvPr>
            <p:cNvSpPr/>
            <p:nvPr/>
          </p:nvSpPr>
          <p:spPr>
            <a:xfrm>
              <a:off x="14403275" y="1017775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66"/>
                    <a:pt x="42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64">
              <a:extLst>
                <a:ext uri="{FF2B5EF4-FFF2-40B4-BE49-F238E27FC236}">
                  <a16:creationId xmlns:a16="http://schemas.microsoft.com/office/drawing/2014/main" id="{0D3311BD-F23E-CE5F-5F4F-63604BFC5904}"/>
                </a:ext>
              </a:extLst>
            </p:cNvPr>
            <p:cNvSpPr/>
            <p:nvPr/>
          </p:nvSpPr>
          <p:spPr>
            <a:xfrm>
              <a:off x="14951925" y="11036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>
              <a:extLst>
                <a:ext uri="{FF2B5EF4-FFF2-40B4-BE49-F238E27FC236}">
                  <a16:creationId xmlns:a16="http://schemas.microsoft.com/office/drawing/2014/main" id="{53CAE35F-C1E5-789E-5A31-FD4624D0BFEC}"/>
                </a:ext>
              </a:extLst>
            </p:cNvPr>
            <p:cNvSpPr/>
            <p:nvPr/>
          </p:nvSpPr>
          <p:spPr>
            <a:xfrm>
              <a:off x="14948875" y="1537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4">
              <a:extLst>
                <a:ext uri="{FF2B5EF4-FFF2-40B4-BE49-F238E27FC236}">
                  <a16:creationId xmlns:a16="http://schemas.microsoft.com/office/drawing/2014/main" id="{1466F5CC-4CD9-9F9A-6126-3DC61C8319C2}"/>
                </a:ext>
              </a:extLst>
            </p:cNvPr>
            <p:cNvSpPr/>
            <p:nvPr/>
          </p:nvSpPr>
          <p:spPr>
            <a:xfrm>
              <a:off x="14947350" y="152082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3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5" y="457"/>
                    <a:pt x="457" y="365"/>
                    <a:pt x="487" y="244"/>
                  </a:cubicBezTo>
                  <a:cubicBezTo>
                    <a:pt x="48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64">
              <a:extLst>
                <a:ext uri="{FF2B5EF4-FFF2-40B4-BE49-F238E27FC236}">
                  <a16:creationId xmlns:a16="http://schemas.microsoft.com/office/drawing/2014/main" id="{0CB8B469-3FE6-5E37-AA76-1616A36C3386}"/>
                </a:ext>
              </a:extLst>
            </p:cNvPr>
            <p:cNvSpPr/>
            <p:nvPr/>
          </p:nvSpPr>
          <p:spPr>
            <a:xfrm>
              <a:off x="14950400" y="1966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4">
              <a:extLst>
                <a:ext uri="{FF2B5EF4-FFF2-40B4-BE49-F238E27FC236}">
                  <a16:creationId xmlns:a16="http://schemas.microsoft.com/office/drawing/2014/main" id="{B604BC34-1317-2DA2-B489-1C6C6C56B046}"/>
                </a:ext>
              </a:extLst>
            </p:cNvPr>
            <p:cNvSpPr/>
            <p:nvPr/>
          </p:nvSpPr>
          <p:spPr>
            <a:xfrm>
              <a:off x="14948125" y="1948650"/>
              <a:ext cx="11400" cy="10650"/>
            </a:xfrm>
            <a:custGeom>
              <a:avLst/>
              <a:gdLst/>
              <a:ahLst/>
              <a:cxnLst/>
              <a:rect l="l" t="t" r="r" b="b"/>
              <a:pathLst>
                <a:path w="456" h="426" extrusionOk="0">
                  <a:moveTo>
                    <a:pt x="24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35"/>
                    <a:pt x="91" y="426"/>
                    <a:pt x="213" y="426"/>
                  </a:cubicBezTo>
                  <a:cubicBezTo>
                    <a:pt x="334" y="426"/>
                    <a:pt x="456" y="335"/>
                    <a:pt x="456" y="213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4">
              <a:extLst>
                <a:ext uri="{FF2B5EF4-FFF2-40B4-BE49-F238E27FC236}">
                  <a16:creationId xmlns:a16="http://schemas.microsoft.com/office/drawing/2014/main" id="{DA617073-FD3B-F0AE-561D-9C3C9E93C1F4}"/>
                </a:ext>
              </a:extLst>
            </p:cNvPr>
            <p:cNvSpPr/>
            <p:nvPr/>
          </p:nvSpPr>
          <p:spPr>
            <a:xfrm>
              <a:off x="14963300" y="1957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6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64">
              <a:extLst>
                <a:ext uri="{FF2B5EF4-FFF2-40B4-BE49-F238E27FC236}">
                  <a16:creationId xmlns:a16="http://schemas.microsoft.com/office/drawing/2014/main" id="{C57A8F79-3937-E8DA-D967-896EFE31F15A}"/>
                </a:ext>
              </a:extLst>
            </p:cNvPr>
            <p:cNvSpPr/>
            <p:nvPr/>
          </p:nvSpPr>
          <p:spPr>
            <a:xfrm>
              <a:off x="14785500" y="220700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274" y="1"/>
                  </a:moveTo>
                  <a:cubicBezTo>
                    <a:pt x="122" y="1"/>
                    <a:pt x="31" y="62"/>
                    <a:pt x="31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365" y="426"/>
                    <a:pt x="456" y="366"/>
                    <a:pt x="487" y="214"/>
                  </a:cubicBezTo>
                  <a:cubicBezTo>
                    <a:pt x="487" y="9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64">
              <a:extLst>
                <a:ext uri="{FF2B5EF4-FFF2-40B4-BE49-F238E27FC236}">
                  <a16:creationId xmlns:a16="http://schemas.microsoft.com/office/drawing/2014/main" id="{E8479537-F569-9C01-C1A1-7D390080C1C1}"/>
                </a:ext>
              </a:extLst>
            </p:cNvPr>
            <p:cNvSpPr/>
            <p:nvPr/>
          </p:nvSpPr>
          <p:spPr>
            <a:xfrm>
              <a:off x="14391100" y="2199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4">
              <a:extLst>
                <a:ext uri="{FF2B5EF4-FFF2-40B4-BE49-F238E27FC236}">
                  <a16:creationId xmlns:a16="http://schemas.microsoft.com/office/drawing/2014/main" id="{E66F5E79-3458-6FE5-D9E7-40B786DB3F5F}"/>
                </a:ext>
              </a:extLst>
            </p:cNvPr>
            <p:cNvSpPr/>
            <p:nvPr/>
          </p:nvSpPr>
          <p:spPr>
            <a:xfrm>
              <a:off x="14409350" y="2197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0"/>
                  </a:moveTo>
                  <a:cubicBezTo>
                    <a:pt x="152" y="0"/>
                    <a:pt x="31" y="91"/>
                    <a:pt x="31" y="213"/>
                  </a:cubicBezTo>
                  <a:cubicBezTo>
                    <a:pt x="0" y="334"/>
                    <a:pt x="122" y="456"/>
                    <a:pt x="244" y="456"/>
                  </a:cubicBezTo>
                  <a:cubicBezTo>
                    <a:pt x="365" y="456"/>
                    <a:pt x="456" y="365"/>
                    <a:pt x="48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4">
              <a:extLst>
                <a:ext uri="{FF2B5EF4-FFF2-40B4-BE49-F238E27FC236}">
                  <a16:creationId xmlns:a16="http://schemas.microsoft.com/office/drawing/2014/main" id="{C23904C8-1520-3F92-5314-FF7BD9EBBED6}"/>
                </a:ext>
              </a:extLst>
            </p:cNvPr>
            <p:cNvSpPr/>
            <p:nvPr/>
          </p:nvSpPr>
          <p:spPr>
            <a:xfrm>
              <a:off x="1394352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4">
              <a:extLst>
                <a:ext uri="{FF2B5EF4-FFF2-40B4-BE49-F238E27FC236}">
                  <a16:creationId xmlns:a16="http://schemas.microsoft.com/office/drawing/2014/main" id="{A6653F7D-1EC7-382A-F2F0-C42031F0B1A4}"/>
                </a:ext>
              </a:extLst>
            </p:cNvPr>
            <p:cNvSpPr/>
            <p:nvPr/>
          </p:nvSpPr>
          <p:spPr>
            <a:xfrm>
              <a:off x="1395797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64">
              <a:extLst>
                <a:ext uri="{FF2B5EF4-FFF2-40B4-BE49-F238E27FC236}">
                  <a16:creationId xmlns:a16="http://schemas.microsoft.com/office/drawing/2014/main" id="{17A9EED6-DAF5-A46B-AEF9-38238C3ABDF9}"/>
                </a:ext>
              </a:extLst>
            </p:cNvPr>
            <p:cNvSpPr/>
            <p:nvPr/>
          </p:nvSpPr>
          <p:spPr>
            <a:xfrm>
              <a:off x="13950375" y="2216900"/>
              <a:ext cx="12175" cy="11400"/>
            </a:xfrm>
            <a:custGeom>
              <a:avLst/>
              <a:gdLst/>
              <a:ahLst/>
              <a:cxnLst/>
              <a:rect l="l" t="t" r="r" b="b"/>
              <a:pathLst>
                <a:path w="487" h="456" extrusionOk="0">
                  <a:moveTo>
                    <a:pt x="244" y="0"/>
                  </a:moveTo>
                  <a:cubicBezTo>
                    <a:pt x="122" y="0"/>
                    <a:pt x="31" y="91"/>
                    <a:pt x="0" y="243"/>
                  </a:cubicBezTo>
                  <a:cubicBezTo>
                    <a:pt x="0" y="365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64">
              <a:extLst>
                <a:ext uri="{FF2B5EF4-FFF2-40B4-BE49-F238E27FC236}">
                  <a16:creationId xmlns:a16="http://schemas.microsoft.com/office/drawing/2014/main" id="{006F94CF-8B74-08C1-307B-7F0C00561A67}"/>
                </a:ext>
              </a:extLst>
            </p:cNvPr>
            <p:cNvSpPr/>
            <p:nvPr/>
          </p:nvSpPr>
          <p:spPr>
            <a:xfrm>
              <a:off x="13483050" y="22070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8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64">
              <a:extLst>
                <a:ext uri="{FF2B5EF4-FFF2-40B4-BE49-F238E27FC236}">
                  <a16:creationId xmlns:a16="http://schemas.microsoft.com/office/drawing/2014/main" id="{4A508511-A9C4-7E8B-644A-890608C64D81}"/>
                </a:ext>
              </a:extLst>
            </p:cNvPr>
            <p:cNvSpPr/>
            <p:nvPr/>
          </p:nvSpPr>
          <p:spPr>
            <a:xfrm>
              <a:off x="13499750" y="22077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13"/>
                  </a:cubicBezTo>
                  <a:cubicBezTo>
                    <a:pt x="48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64">
              <a:extLst>
                <a:ext uri="{FF2B5EF4-FFF2-40B4-BE49-F238E27FC236}">
                  <a16:creationId xmlns:a16="http://schemas.microsoft.com/office/drawing/2014/main" id="{3F5C9E90-7548-DABF-5D79-1F4FDECFC7DA}"/>
                </a:ext>
              </a:extLst>
            </p:cNvPr>
            <p:cNvSpPr/>
            <p:nvPr/>
          </p:nvSpPr>
          <p:spPr>
            <a:xfrm>
              <a:off x="12970125" y="22047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64">
              <a:extLst>
                <a:ext uri="{FF2B5EF4-FFF2-40B4-BE49-F238E27FC236}">
                  <a16:creationId xmlns:a16="http://schemas.microsoft.com/office/drawing/2014/main" id="{C41BDC62-A62F-A1CA-5A6D-A83F29056466}"/>
                </a:ext>
              </a:extLst>
            </p:cNvPr>
            <p:cNvSpPr/>
            <p:nvPr/>
          </p:nvSpPr>
          <p:spPr>
            <a:xfrm>
              <a:off x="12622850" y="909850"/>
              <a:ext cx="2446875" cy="1434125"/>
            </a:xfrm>
            <a:custGeom>
              <a:avLst/>
              <a:gdLst/>
              <a:ahLst/>
              <a:cxnLst/>
              <a:rect l="l" t="t" r="r" b="b"/>
              <a:pathLst>
                <a:path w="97875" h="57365" extrusionOk="0">
                  <a:moveTo>
                    <a:pt x="4742" y="3588"/>
                  </a:moveTo>
                  <a:lnTo>
                    <a:pt x="11885" y="3619"/>
                  </a:lnTo>
                  <a:cubicBezTo>
                    <a:pt x="15745" y="3649"/>
                    <a:pt x="19605" y="3680"/>
                    <a:pt x="23466" y="3710"/>
                  </a:cubicBezTo>
                  <a:cubicBezTo>
                    <a:pt x="27569" y="3740"/>
                    <a:pt x="31673" y="3771"/>
                    <a:pt x="35746" y="3801"/>
                  </a:cubicBezTo>
                  <a:cubicBezTo>
                    <a:pt x="39545" y="3831"/>
                    <a:pt x="43344" y="3831"/>
                    <a:pt x="47144" y="3862"/>
                  </a:cubicBezTo>
                  <a:cubicBezTo>
                    <a:pt x="51187" y="3892"/>
                    <a:pt x="55199" y="3923"/>
                    <a:pt x="59241" y="3953"/>
                  </a:cubicBezTo>
                  <a:lnTo>
                    <a:pt x="71126" y="4044"/>
                  </a:lnTo>
                  <a:cubicBezTo>
                    <a:pt x="75199" y="4044"/>
                    <a:pt x="79303" y="4075"/>
                    <a:pt x="83376" y="4105"/>
                  </a:cubicBezTo>
                  <a:cubicBezTo>
                    <a:pt x="87023" y="4135"/>
                    <a:pt x="90640" y="4166"/>
                    <a:pt x="94288" y="4196"/>
                  </a:cubicBezTo>
                  <a:cubicBezTo>
                    <a:pt x="94288" y="5290"/>
                    <a:pt x="94288" y="6385"/>
                    <a:pt x="94288" y="7509"/>
                  </a:cubicBezTo>
                  <a:cubicBezTo>
                    <a:pt x="94318" y="9728"/>
                    <a:pt x="94318" y="11917"/>
                    <a:pt x="94348" y="14136"/>
                  </a:cubicBezTo>
                  <a:cubicBezTo>
                    <a:pt x="94348" y="16294"/>
                    <a:pt x="94348" y="18452"/>
                    <a:pt x="94379" y="20610"/>
                  </a:cubicBezTo>
                  <a:cubicBezTo>
                    <a:pt x="94379" y="22890"/>
                    <a:pt x="94379" y="25169"/>
                    <a:pt x="94409" y="27449"/>
                  </a:cubicBezTo>
                  <a:cubicBezTo>
                    <a:pt x="94409" y="29668"/>
                    <a:pt x="94409" y="31887"/>
                    <a:pt x="94440" y="34075"/>
                  </a:cubicBezTo>
                  <a:cubicBezTo>
                    <a:pt x="94440" y="36324"/>
                    <a:pt x="94470" y="38574"/>
                    <a:pt x="94470" y="40823"/>
                  </a:cubicBezTo>
                  <a:cubicBezTo>
                    <a:pt x="94470" y="41917"/>
                    <a:pt x="94470" y="43011"/>
                    <a:pt x="94470" y="44106"/>
                  </a:cubicBezTo>
                  <a:cubicBezTo>
                    <a:pt x="94500" y="45169"/>
                    <a:pt x="94500" y="46203"/>
                    <a:pt x="94500" y="47236"/>
                  </a:cubicBezTo>
                  <a:cubicBezTo>
                    <a:pt x="94500" y="48361"/>
                    <a:pt x="94500" y="49516"/>
                    <a:pt x="94500" y="50641"/>
                  </a:cubicBezTo>
                  <a:cubicBezTo>
                    <a:pt x="94531" y="51461"/>
                    <a:pt x="94531" y="52282"/>
                    <a:pt x="94531" y="53133"/>
                  </a:cubicBezTo>
                  <a:cubicBezTo>
                    <a:pt x="92008" y="53133"/>
                    <a:pt x="89516" y="53164"/>
                    <a:pt x="86993" y="53194"/>
                  </a:cubicBezTo>
                  <a:cubicBezTo>
                    <a:pt x="83011" y="53224"/>
                    <a:pt x="79029" y="53255"/>
                    <a:pt x="75047" y="53285"/>
                  </a:cubicBezTo>
                  <a:cubicBezTo>
                    <a:pt x="70974" y="53315"/>
                    <a:pt x="66871" y="53346"/>
                    <a:pt x="62798" y="53376"/>
                  </a:cubicBezTo>
                  <a:cubicBezTo>
                    <a:pt x="58846" y="53407"/>
                    <a:pt x="54864" y="53437"/>
                    <a:pt x="50913" y="53467"/>
                  </a:cubicBezTo>
                  <a:cubicBezTo>
                    <a:pt x="46749" y="53498"/>
                    <a:pt x="42615" y="53528"/>
                    <a:pt x="38481" y="53559"/>
                  </a:cubicBezTo>
                  <a:cubicBezTo>
                    <a:pt x="34469" y="53589"/>
                    <a:pt x="30487" y="53619"/>
                    <a:pt x="26505" y="53650"/>
                  </a:cubicBezTo>
                  <a:cubicBezTo>
                    <a:pt x="22432" y="53680"/>
                    <a:pt x="18390" y="53711"/>
                    <a:pt x="14317" y="53741"/>
                  </a:cubicBezTo>
                  <a:cubicBezTo>
                    <a:pt x="12402" y="53771"/>
                    <a:pt x="10456" y="53771"/>
                    <a:pt x="8511" y="53802"/>
                  </a:cubicBezTo>
                  <a:lnTo>
                    <a:pt x="5593" y="53802"/>
                  </a:lnTo>
                  <a:cubicBezTo>
                    <a:pt x="4772" y="53832"/>
                    <a:pt x="3952" y="53832"/>
                    <a:pt x="3101" y="53832"/>
                  </a:cubicBezTo>
                  <a:cubicBezTo>
                    <a:pt x="3101" y="53832"/>
                    <a:pt x="3101" y="53802"/>
                    <a:pt x="3101" y="53802"/>
                  </a:cubicBezTo>
                  <a:cubicBezTo>
                    <a:pt x="3161" y="52312"/>
                    <a:pt x="3222" y="50853"/>
                    <a:pt x="3253" y="49364"/>
                  </a:cubicBezTo>
                  <a:cubicBezTo>
                    <a:pt x="3313" y="47206"/>
                    <a:pt x="3404" y="45017"/>
                    <a:pt x="3465" y="42859"/>
                  </a:cubicBezTo>
                  <a:cubicBezTo>
                    <a:pt x="3526" y="40732"/>
                    <a:pt x="3587" y="38604"/>
                    <a:pt x="3648" y="36507"/>
                  </a:cubicBezTo>
                  <a:cubicBezTo>
                    <a:pt x="3739" y="34257"/>
                    <a:pt x="3800" y="32008"/>
                    <a:pt x="3891" y="29759"/>
                  </a:cubicBezTo>
                  <a:cubicBezTo>
                    <a:pt x="3952" y="27601"/>
                    <a:pt x="4012" y="25443"/>
                    <a:pt x="4073" y="23254"/>
                  </a:cubicBezTo>
                  <a:cubicBezTo>
                    <a:pt x="4164" y="21096"/>
                    <a:pt x="4225" y="18908"/>
                    <a:pt x="4286" y="16719"/>
                  </a:cubicBezTo>
                  <a:cubicBezTo>
                    <a:pt x="4377" y="14561"/>
                    <a:pt x="4438" y="12373"/>
                    <a:pt x="4499" y="10184"/>
                  </a:cubicBezTo>
                  <a:cubicBezTo>
                    <a:pt x="4560" y="8148"/>
                    <a:pt x="4651" y="6111"/>
                    <a:pt x="4712" y="4075"/>
                  </a:cubicBezTo>
                  <a:cubicBezTo>
                    <a:pt x="4742" y="3983"/>
                    <a:pt x="4712" y="3831"/>
                    <a:pt x="4712" y="3740"/>
                  </a:cubicBezTo>
                  <a:cubicBezTo>
                    <a:pt x="4742" y="3680"/>
                    <a:pt x="4742" y="3649"/>
                    <a:pt x="4742" y="3588"/>
                  </a:cubicBezTo>
                  <a:close/>
                  <a:moveTo>
                    <a:pt x="10335" y="54866"/>
                  </a:moveTo>
                  <a:cubicBezTo>
                    <a:pt x="10213" y="54896"/>
                    <a:pt x="10122" y="54896"/>
                    <a:pt x="10000" y="54896"/>
                  </a:cubicBezTo>
                  <a:cubicBezTo>
                    <a:pt x="9940" y="54896"/>
                    <a:pt x="9909" y="54866"/>
                    <a:pt x="9848" y="54866"/>
                  </a:cubicBezTo>
                  <a:close/>
                  <a:moveTo>
                    <a:pt x="7121" y="0"/>
                  </a:moveTo>
                  <a:cubicBezTo>
                    <a:pt x="7047" y="0"/>
                    <a:pt x="6970" y="34"/>
                    <a:pt x="6930" y="93"/>
                  </a:cubicBezTo>
                  <a:cubicBezTo>
                    <a:pt x="6620" y="573"/>
                    <a:pt x="6152" y="1105"/>
                    <a:pt x="5551" y="1105"/>
                  </a:cubicBezTo>
                  <a:cubicBezTo>
                    <a:pt x="5505" y="1105"/>
                    <a:pt x="5458" y="1102"/>
                    <a:pt x="5411" y="1096"/>
                  </a:cubicBezTo>
                  <a:cubicBezTo>
                    <a:pt x="5401" y="1097"/>
                    <a:pt x="5390" y="1098"/>
                    <a:pt x="5378" y="1098"/>
                  </a:cubicBezTo>
                  <a:cubicBezTo>
                    <a:pt x="4979" y="1098"/>
                    <a:pt x="3415" y="386"/>
                    <a:pt x="2744" y="386"/>
                  </a:cubicBezTo>
                  <a:cubicBezTo>
                    <a:pt x="2502" y="386"/>
                    <a:pt x="2375" y="479"/>
                    <a:pt x="2462" y="731"/>
                  </a:cubicBezTo>
                  <a:cubicBezTo>
                    <a:pt x="1976" y="1552"/>
                    <a:pt x="3313" y="2372"/>
                    <a:pt x="2857" y="3193"/>
                  </a:cubicBezTo>
                  <a:cubicBezTo>
                    <a:pt x="2493" y="3862"/>
                    <a:pt x="1702" y="3983"/>
                    <a:pt x="1125" y="4409"/>
                  </a:cubicBezTo>
                  <a:cubicBezTo>
                    <a:pt x="699" y="5017"/>
                    <a:pt x="2189" y="5716"/>
                    <a:pt x="2523" y="6142"/>
                  </a:cubicBezTo>
                  <a:cubicBezTo>
                    <a:pt x="2888" y="6446"/>
                    <a:pt x="3101" y="6841"/>
                    <a:pt x="3374" y="7205"/>
                  </a:cubicBezTo>
                  <a:cubicBezTo>
                    <a:pt x="3313" y="7297"/>
                    <a:pt x="3344" y="7388"/>
                    <a:pt x="3404" y="7479"/>
                  </a:cubicBezTo>
                  <a:cubicBezTo>
                    <a:pt x="3496" y="7753"/>
                    <a:pt x="3435" y="8026"/>
                    <a:pt x="3404" y="8300"/>
                  </a:cubicBezTo>
                  <a:cubicBezTo>
                    <a:pt x="3283" y="10944"/>
                    <a:pt x="3222" y="13558"/>
                    <a:pt x="3253" y="16202"/>
                  </a:cubicBezTo>
                  <a:cubicBezTo>
                    <a:pt x="3192" y="18209"/>
                    <a:pt x="2979" y="20245"/>
                    <a:pt x="3040" y="22282"/>
                  </a:cubicBezTo>
                  <a:cubicBezTo>
                    <a:pt x="3070" y="24014"/>
                    <a:pt x="2857" y="25716"/>
                    <a:pt x="2797" y="27418"/>
                  </a:cubicBezTo>
                  <a:cubicBezTo>
                    <a:pt x="2827" y="28817"/>
                    <a:pt x="2766" y="30184"/>
                    <a:pt x="2766" y="31552"/>
                  </a:cubicBezTo>
                  <a:cubicBezTo>
                    <a:pt x="2584" y="31552"/>
                    <a:pt x="2432" y="31704"/>
                    <a:pt x="2614" y="31947"/>
                  </a:cubicBezTo>
                  <a:cubicBezTo>
                    <a:pt x="2645" y="32798"/>
                    <a:pt x="2462" y="33680"/>
                    <a:pt x="2493" y="34531"/>
                  </a:cubicBezTo>
                  <a:cubicBezTo>
                    <a:pt x="2493" y="35534"/>
                    <a:pt x="2645" y="36537"/>
                    <a:pt x="2523" y="37510"/>
                  </a:cubicBezTo>
                  <a:cubicBezTo>
                    <a:pt x="2128" y="40397"/>
                    <a:pt x="2310" y="43285"/>
                    <a:pt x="2189" y="46173"/>
                  </a:cubicBezTo>
                  <a:cubicBezTo>
                    <a:pt x="1976" y="47601"/>
                    <a:pt x="1915" y="49030"/>
                    <a:pt x="1763" y="50428"/>
                  </a:cubicBezTo>
                  <a:cubicBezTo>
                    <a:pt x="1642" y="50458"/>
                    <a:pt x="1581" y="50549"/>
                    <a:pt x="1581" y="50671"/>
                  </a:cubicBezTo>
                  <a:cubicBezTo>
                    <a:pt x="1398" y="50914"/>
                    <a:pt x="1125" y="51066"/>
                    <a:pt x="912" y="51249"/>
                  </a:cubicBezTo>
                  <a:cubicBezTo>
                    <a:pt x="578" y="51461"/>
                    <a:pt x="0" y="51887"/>
                    <a:pt x="365" y="52160"/>
                  </a:cubicBezTo>
                  <a:cubicBezTo>
                    <a:pt x="152" y="52312"/>
                    <a:pt x="365" y="52677"/>
                    <a:pt x="669" y="52677"/>
                  </a:cubicBezTo>
                  <a:cubicBezTo>
                    <a:pt x="687" y="52686"/>
                    <a:pt x="704" y="52690"/>
                    <a:pt x="722" y="52690"/>
                  </a:cubicBezTo>
                  <a:cubicBezTo>
                    <a:pt x="765" y="52690"/>
                    <a:pt x="808" y="52668"/>
                    <a:pt x="851" y="52647"/>
                  </a:cubicBezTo>
                  <a:cubicBezTo>
                    <a:pt x="868" y="52652"/>
                    <a:pt x="885" y="52655"/>
                    <a:pt x="901" y="52655"/>
                  </a:cubicBezTo>
                  <a:cubicBezTo>
                    <a:pt x="975" y="52655"/>
                    <a:pt x="1045" y="52605"/>
                    <a:pt x="1094" y="52556"/>
                  </a:cubicBezTo>
                  <a:cubicBezTo>
                    <a:pt x="1368" y="52677"/>
                    <a:pt x="1611" y="52799"/>
                    <a:pt x="1854" y="52951"/>
                  </a:cubicBezTo>
                  <a:cubicBezTo>
                    <a:pt x="1763" y="53589"/>
                    <a:pt x="1642" y="54227"/>
                    <a:pt x="1611" y="54866"/>
                  </a:cubicBezTo>
                  <a:cubicBezTo>
                    <a:pt x="1581" y="55443"/>
                    <a:pt x="1581" y="55869"/>
                    <a:pt x="2310" y="55899"/>
                  </a:cubicBezTo>
                  <a:cubicBezTo>
                    <a:pt x="2365" y="55904"/>
                    <a:pt x="2418" y="55906"/>
                    <a:pt x="2472" y="55906"/>
                  </a:cubicBezTo>
                  <a:cubicBezTo>
                    <a:pt x="3031" y="55906"/>
                    <a:pt x="3557" y="55672"/>
                    <a:pt x="4114" y="55672"/>
                  </a:cubicBezTo>
                  <a:cubicBezTo>
                    <a:pt x="4191" y="55672"/>
                    <a:pt x="4268" y="55676"/>
                    <a:pt x="4347" y="55686"/>
                  </a:cubicBezTo>
                  <a:cubicBezTo>
                    <a:pt x="4833" y="56112"/>
                    <a:pt x="4863" y="57054"/>
                    <a:pt x="5502" y="57358"/>
                  </a:cubicBezTo>
                  <a:cubicBezTo>
                    <a:pt x="5525" y="57362"/>
                    <a:pt x="5548" y="57364"/>
                    <a:pt x="5569" y="57364"/>
                  </a:cubicBezTo>
                  <a:cubicBezTo>
                    <a:pt x="5853" y="57364"/>
                    <a:pt x="5964" y="57007"/>
                    <a:pt x="6049" y="56781"/>
                  </a:cubicBezTo>
                  <a:cubicBezTo>
                    <a:pt x="6292" y="56325"/>
                    <a:pt x="6353" y="55686"/>
                    <a:pt x="6870" y="55443"/>
                  </a:cubicBezTo>
                  <a:cubicBezTo>
                    <a:pt x="7022" y="55443"/>
                    <a:pt x="7143" y="55352"/>
                    <a:pt x="7265" y="55291"/>
                  </a:cubicBezTo>
                  <a:cubicBezTo>
                    <a:pt x="7538" y="55109"/>
                    <a:pt x="7842" y="55048"/>
                    <a:pt x="8146" y="55048"/>
                  </a:cubicBezTo>
                  <a:cubicBezTo>
                    <a:pt x="8855" y="55137"/>
                    <a:pt x="9548" y="55322"/>
                    <a:pt x="10248" y="55322"/>
                  </a:cubicBezTo>
                  <a:cubicBezTo>
                    <a:pt x="10508" y="55322"/>
                    <a:pt x="10770" y="55296"/>
                    <a:pt x="11034" y="55230"/>
                  </a:cubicBezTo>
                  <a:cubicBezTo>
                    <a:pt x="11138" y="55192"/>
                    <a:pt x="11254" y="55184"/>
                    <a:pt x="11373" y="55184"/>
                  </a:cubicBezTo>
                  <a:cubicBezTo>
                    <a:pt x="11466" y="55184"/>
                    <a:pt x="11562" y="55189"/>
                    <a:pt x="11654" y="55189"/>
                  </a:cubicBezTo>
                  <a:cubicBezTo>
                    <a:pt x="11820" y="55189"/>
                    <a:pt x="11977" y="55173"/>
                    <a:pt x="12098" y="55078"/>
                  </a:cubicBezTo>
                  <a:lnTo>
                    <a:pt x="12098" y="55048"/>
                  </a:lnTo>
                  <a:cubicBezTo>
                    <a:pt x="14469" y="55018"/>
                    <a:pt x="16839" y="54987"/>
                    <a:pt x="19241" y="54987"/>
                  </a:cubicBezTo>
                  <a:cubicBezTo>
                    <a:pt x="22341" y="54957"/>
                    <a:pt x="25472" y="54926"/>
                    <a:pt x="28572" y="54896"/>
                  </a:cubicBezTo>
                  <a:cubicBezTo>
                    <a:pt x="31733" y="54866"/>
                    <a:pt x="34894" y="54835"/>
                    <a:pt x="38056" y="54805"/>
                  </a:cubicBezTo>
                  <a:cubicBezTo>
                    <a:pt x="41338" y="54744"/>
                    <a:pt x="44591" y="54714"/>
                    <a:pt x="47873" y="54683"/>
                  </a:cubicBezTo>
                  <a:lnTo>
                    <a:pt x="57114" y="54592"/>
                  </a:lnTo>
                  <a:cubicBezTo>
                    <a:pt x="60275" y="54562"/>
                    <a:pt x="63406" y="54531"/>
                    <a:pt x="66536" y="54501"/>
                  </a:cubicBezTo>
                  <a:cubicBezTo>
                    <a:pt x="69728" y="54471"/>
                    <a:pt x="72919" y="54440"/>
                    <a:pt x="76111" y="54410"/>
                  </a:cubicBezTo>
                  <a:cubicBezTo>
                    <a:pt x="78634" y="54379"/>
                    <a:pt x="81187" y="54379"/>
                    <a:pt x="83740" y="54349"/>
                  </a:cubicBezTo>
                  <a:cubicBezTo>
                    <a:pt x="83740" y="54410"/>
                    <a:pt x="83771" y="54471"/>
                    <a:pt x="83832" y="54531"/>
                  </a:cubicBezTo>
                  <a:cubicBezTo>
                    <a:pt x="84338" y="54658"/>
                    <a:pt x="84861" y="54695"/>
                    <a:pt x="85390" y="54695"/>
                  </a:cubicBezTo>
                  <a:cubicBezTo>
                    <a:pt x="86131" y="54695"/>
                    <a:pt x="86886" y="54622"/>
                    <a:pt x="87631" y="54622"/>
                  </a:cubicBezTo>
                  <a:cubicBezTo>
                    <a:pt x="88656" y="54588"/>
                    <a:pt x="89710" y="54525"/>
                    <a:pt x="90761" y="54525"/>
                  </a:cubicBezTo>
                  <a:cubicBezTo>
                    <a:pt x="91579" y="54525"/>
                    <a:pt x="92395" y="54564"/>
                    <a:pt x="93193" y="54683"/>
                  </a:cubicBezTo>
                  <a:cubicBezTo>
                    <a:pt x="93406" y="54835"/>
                    <a:pt x="93497" y="55109"/>
                    <a:pt x="93649" y="55322"/>
                  </a:cubicBezTo>
                  <a:cubicBezTo>
                    <a:pt x="93862" y="55626"/>
                    <a:pt x="94166" y="55838"/>
                    <a:pt x="94500" y="55960"/>
                  </a:cubicBezTo>
                  <a:cubicBezTo>
                    <a:pt x="94542" y="55970"/>
                    <a:pt x="94580" y="55975"/>
                    <a:pt x="94616" y="55975"/>
                  </a:cubicBezTo>
                  <a:cubicBezTo>
                    <a:pt x="95108" y="55975"/>
                    <a:pt x="95108" y="55052"/>
                    <a:pt x="95108" y="54683"/>
                  </a:cubicBezTo>
                  <a:cubicBezTo>
                    <a:pt x="95170" y="54657"/>
                    <a:pt x="95231" y="54646"/>
                    <a:pt x="95292" y="54646"/>
                  </a:cubicBezTo>
                  <a:cubicBezTo>
                    <a:pt x="95634" y="54646"/>
                    <a:pt x="95976" y="54992"/>
                    <a:pt x="96317" y="54992"/>
                  </a:cubicBezTo>
                  <a:cubicBezTo>
                    <a:pt x="96340" y="54992"/>
                    <a:pt x="96362" y="54990"/>
                    <a:pt x="96385" y="54987"/>
                  </a:cubicBezTo>
                  <a:cubicBezTo>
                    <a:pt x="97084" y="54926"/>
                    <a:pt x="97145" y="54045"/>
                    <a:pt x="96993" y="53498"/>
                  </a:cubicBezTo>
                  <a:cubicBezTo>
                    <a:pt x="96902" y="53194"/>
                    <a:pt x="96628" y="52920"/>
                    <a:pt x="96719" y="52586"/>
                  </a:cubicBezTo>
                  <a:cubicBezTo>
                    <a:pt x="96962" y="52191"/>
                    <a:pt x="97874" y="51644"/>
                    <a:pt x="97297" y="51157"/>
                  </a:cubicBezTo>
                  <a:cubicBezTo>
                    <a:pt x="97388" y="50823"/>
                    <a:pt x="97084" y="50884"/>
                    <a:pt x="96902" y="50762"/>
                  </a:cubicBezTo>
                  <a:cubicBezTo>
                    <a:pt x="96689" y="50701"/>
                    <a:pt x="96263" y="50367"/>
                    <a:pt x="95990" y="50367"/>
                  </a:cubicBezTo>
                  <a:cubicBezTo>
                    <a:pt x="95929" y="50337"/>
                    <a:pt x="95899" y="50276"/>
                    <a:pt x="95868" y="50185"/>
                  </a:cubicBezTo>
                  <a:cubicBezTo>
                    <a:pt x="95686" y="49759"/>
                    <a:pt x="95868" y="49273"/>
                    <a:pt x="95838" y="48847"/>
                  </a:cubicBezTo>
                  <a:cubicBezTo>
                    <a:pt x="95868" y="48756"/>
                    <a:pt x="95807" y="48695"/>
                    <a:pt x="95747" y="48665"/>
                  </a:cubicBezTo>
                  <a:cubicBezTo>
                    <a:pt x="95747" y="48361"/>
                    <a:pt x="95747" y="48057"/>
                    <a:pt x="95747" y="47783"/>
                  </a:cubicBezTo>
                  <a:cubicBezTo>
                    <a:pt x="95747" y="45838"/>
                    <a:pt x="95716" y="43893"/>
                    <a:pt x="95716" y="41917"/>
                  </a:cubicBezTo>
                  <a:cubicBezTo>
                    <a:pt x="95716" y="39850"/>
                    <a:pt x="95716" y="37783"/>
                    <a:pt x="95686" y="35716"/>
                  </a:cubicBezTo>
                  <a:cubicBezTo>
                    <a:pt x="95686" y="33741"/>
                    <a:pt x="95686" y="31735"/>
                    <a:pt x="95655" y="29759"/>
                  </a:cubicBezTo>
                  <a:cubicBezTo>
                    <a:pt x="95655" y="27753"/>
                    <a:pt x="95655" y="25747"/>
                    <a:pt x="95625" y="23741"/>
                  </a:cubicBezTo>
                  <a:cubicBezTo>
                    <a:pt x="95625" y="21856"/>
                    <a:pt x="95625" y="19972"/>
                    <a:pt x="95595" y="18087"/>
                  </a:cubicBezTo>
                  <a:cubicBezTo>
                    <a:pt x="95595" y="16020"/>
                    <a:pt x="95595" y="13923"/>
                    <a:pt x="95564" y="11856"/>
                  </a:cubicBezTo>
                  <a:cubicBezTo>
                    <a:pt x="95564" y="10245"/>
                    <a:pt x="95564" y="8634"/>
                    <a:pt x="95564" y="7023"/>
                  </a:cubicBezTo>
                  <a:cubicBezTo>
                    <a:pt x="95929" y="6901"/>
                    <a:pt x="96294" y="6719"/>
                    <a:pt x="96628" y="6537"/>
                  </a:cubicBezTo>
                  <a:cubicBezTo>
                    <a:pt x="96993" y="6324"/>
                    <a:pt x="96780" y="5898"/>
                    <a:pt x="96446" y="5777"/>
                  </a:cubicBezTo>
                  <a:cubicBezTo>
                    <a:pt x="95990" y="5564"/>
                    <a:pt x="95291" y="5351"/>
                    <a:pt x="95412" y="4683"/>
                  </a:cubicBezTo>
                  <a:cubicBezTo>
                    <a:pt x="95564" y="4196"/>
                    <a:pt x="95838" y="3771"/>
                    <a:pt x="95899" y="3254"/>
                  </a:cubicBezTo>
                  <a:cubicBezTo>
                    <a:pt x="95959" y="3102"/>
                    <a:pt x="95990" y="2950"/>
                    <a:pt x="95990" y="2798"/>
                  </a:cubicBezTo>
                  <a:cubicBezTo>
                    <a:pt x="96233" y="2707"/>
                    <a:pt x="96294" y="2190"/>
                    <a:pt x="95959" y="2160"/>
                  </a:cubicBezTo>
                  <a:cubicBezTo>
                    <a:pt x="95927" y="2152"/>
                    <a:pt x="95896" y="2148"/>
                    <a:pt x="95868" y="2148"/>
                  </a:cubicBezTo>
                  <a:cubicBezTo>
                    <a:pt x="95789" y="2148"/>
                    <a:pt x="95722" y="2176"/>
                    <a:pt x="95655" y="2221"/>
                  </a:cubicBezTo>
                  <a:cubicBezTo>
                    <a:pt x="95625" y="2221"/>
                    <a:pt x="95595" y="2221"/>
                    <a:pt x="95564" y="2190"/>
                  </a:cubicBezTo>
                  <a:cubicBezTo>
                    <a:pt x="95480" y="2175"/>
                    <a:pt x="95396" y="2168"/>
                    <a:pt x="95314" y="2168"/>
                  </a:cubicBezTo>
                  <a:cubicBezTo>
                    <a:pt x="94364" y="2168"/>
                    <a:pt x="93538" y="3093"/>
                    <a:pt x="92618" y="3093"/>
                  </a:cubicBezTo>
                  <a:cubicBezTo>
                    <a:pt x="92498" y="3093"/>
                    <a:pt x="92376" y="3077"/>
                    <a:pt x="92251" y="3041"/>
                  </a:cubicBezTo>
                  <a:cubicBezTo>
                    <a:pt x="91978" y="2889"/>
                    <a:pt x="91947" y="2524"/>
                    <a:pt x="91947" y="2221"/>
                  </a:cubicBezTo>
                  <a:cubicBezTo>
                    <a:pt x="91891" y="1772"/>
                    <a:pt x="91706" y="987"/>
                    <a:pt x="91153" y="987"/>
                  </a:cubicBezTo>
                  <a:cubicBezTo>
                    <a:pt x="91106" y="987"/>
                    <a:pt x="91057" y="993"/>
                    <a:pt x="91005" y="1005"/>
                  </a:cubicBezTo>
                  <a:cubicBezTo>
                    <a:pt x="90275" y="1430"/>
                    <a:pt x="89789" y="2251"/>
                    <a:pt x="88999" y="2646"/>
                  </a:cubicBezTo>
                  <a:cubicBezTo>
                    <a:pt x="88877" y="2737"/>
                    <a:pt x="88604" y="2768"/>
                    <a:pt x="88391" y="2828"/>
                  </a:cubicBezTo>
                  <a:cubicBezTo>
                    <a:pt x="88360" y="2798"/>
                    <a:pt x="88330" y="2798"/>
                    <a:pt x="88269" y="2798"/>
                  </a:cubicBezTo>
                  <a:cubicBezTo>
                    <a:pt x="85838" y="2768"/>
                    <a:pt x="83376" y="2768"/>
                    <a:pt x="80944" y="2768"/>
                  </a:cubicBezTo>
                  <a:cubicBezTo>
                    <a:pt x="77357" y="2737"/>
                    <a:pt x="73801" y="2707"/>
                    <a:pt x="70214" y="2707"/>
                  </a:cubicBezTo>
                  <a:cubicBezTo>
                    <a:pt x="66597" y="2676"/>
                    <a:pt x="62980" y="2646"/>
                    <a:pt x="59363" y="2646"/>
                  </a:cubicBezTo>
                  <a:cubicBezTo>
                    <a:pt x="55837" y="2616"/>
                    <a:pt x="52281" y="2616"/>
                    <a:pt x="48755" y="2585"/>
                  </a:cubicBezTo>
                  <a:cubicBezTo>
                    <a:pt x="45351" y="2555"/>
                    <a:pt x="41977" y="2555"/>
                    <a:pt x="38603" y="2524"/>
                  </a:cubicBezTo>
                  <a:cubicBezTo>
                    <a:pt x="34986" y="2524"/>
                    <a:pt x="31369" y="2494"/>
                    <a:pt x="27751" y="2464"/>
                  </a:cubicBezTo>
                  <a:cubicBezTo>
                    <a:pt x="24317" y="2464"/>
                    <a:pt x="20852" y="2433"/>
                    <a:pt x="17417" y="2433"/>
                  </a:cubicBezTo>
                  <a:lnTo>
                    <a:pt x="9058" y="2372"/>
                  </a:lnTo>
                  <a:cubicBezTo>
                    <a:pt x="9119" y="2251"/>
                    <a:pt x="9058" y="2099"/>
                    <a:pt x="8815" y="2099"/>
                  </a:cubicBezTo>
                  <a:cubicBezTo>
                    <a:pt x="8572" y="2038"/>
                    <a:pt x="8389" y="1856"/>
                    <a:pt x="8237" y="1673"/>
                  </a:cubicBezTo>
                  <a:cubicBezTo>
                    <a:pt x="7964" y="1278"/>
                    <a:pt x="7812" y="822"/>
                    <a:pt x="7629" y="397"/>
                  </a:cubicBezTo>
                  <a:cubicBezTo>
                    <a:pt x="7602" y="261"/>
                    <a:pt x="7478" y="149"/>
                    <a:pt x="7364" y="149"/>
                  </a:cubicBezTo>
                  <a:cubicBezTo>
                    <a:pt x="7351" y="149"/>
                    <a:pt x="7338" y="150"/>
                    <a:pt x="7326" y="154"/>
                  </a:cubicBezTo>
                  <a:cubicBezTo>
                    <a:pt x="7295" y="123"/>
                    <a:pt x="7295" y="93"/>
                    <a:pt x="7234" y="32"/>
                  </a:cubicBezTo>
                  <a:cubicBezTo>
                    <a:pt x="7202" y="11"/>
                    <a:pt x="7162" y="0"/>
                    <a:pt x="7121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64">
              <a:extLst>
                <a:ext uri="{FF2B5EF4-FFF2-40B4-BE49-F238E27FC236}">
                  <a16:creationId xmlns:a16="http://schemas.microsoft.com/office/drawing/2014/main" id="{0C0DDA5A-B25E-96B5-603F-B37979E9A802}"/>
                </a:ext>
              </a:extLst>
            </p:cNvPr>
            <p:cNvSpPr/>
            <p:nvPr/>
          </p:nvSpPr>
          <p:spPr>
            <a:xfrm>
              <a:off x="12612200" y="903800"/>
              <a:ext cx="2461325" cy="1449125"/>
            </a:xfrm>
            <a:custGeom>
              <a:avLst/>
              <a:gdLst/>
              <a:ahLst/>
              <a:cxnLst/>
              <a:rect l="l" t="t" r="r" b="b"/>
              <a:pathLst>
                <a:path w="98453" h="57965" extrusionOk="0">
                  <a:moveTo>
                    <a:pt x="7633" y="461"/>
                  </a:moveTo>
                  <a:cubicBezTo>
                    <a:pt x="7706" y="461"/>
                    <a:pt x="7769" y="527"/>
                    <a:pt x="7843" y="639"/>
                  </a:cubicBezTo>
                  <a:cubicBezTo>
                    <a:pt x="8299" y="1490"/>
                    <a:pt x="8694" y="2736"/>
                    <a:pt x="9849" y="2736"/>
                  </a:cubicBezTo>
                  <a:lnTo>
                    <a:pt x="9879" y="2736"/>
                  </a:lnTo>
                  <a:cubicBezTo>
                    <a:pt x="9910" y="2736"/>
                    <a:pt x="9940" y="2766"/>
                    <a:pt x="9940" y="2766"/>
                  </a:cubicBezTo>
                  <a:cubicBezTo>
                    <a:pt x="10122" y="2766"/>
                    <a:pt x="10274" y="2766"/>
                    <a:pt x="10457" y="2797"/>
                  </a:cubicBezTo>
                  <a:cubicBezTo>
                    <a:pt x="10487" y="2827"/>
                    <a:pt x="10548" y="2827"/>
                    <a:pt x="10578" y="2827"/>
                  </a:cubicBezTo>
                  <a:cubicBezTo>
                    <a:pt x="12888" y="2858"/>
                    <a:pt x="15198" y="2858"/>
                    <a:pt x="17509" y="2858"/>
                  </a:cubicBezTo>
                  <a:cubicBezTo>
                    <a:pt x="20822" y="2888"/>
                    <a:pt x="24165" y="2888"/>
                    <a:pt x="27509" y="2918"/>
                  </a:cubicBezTo>
                  <a:lnTo>
                    <a:pt x="37904" y="2979"/>
                  </a:lnTo>
                  <a:cubicBezTo>
                    <a:pt x="41521" y="3010"/>
                    <a:pt x="45169" y="3010"/>
                    <a:pt x="48786" y="3040"/>
                  </a:cubicBezTo>
                  <a:cubicBezTo>
                    <a:pt x="52129" y="3070"/>
                    <a:pt x="55473" y="3070"/>
                    <a:pt x="58816" y="3101"/>
                  </a:cubicBezTo>
                  <a:cubicBezTo>
                    <a:pt x="62281" y="3131"/>
                    <a:pt x="65747" y="3131"/>
                    <a:pt x="69212" y="3162"/>
                  </a:cubicBezTo>
                  <a:cubicBezTo>
                    <a:pt x="72798" y="3162"/>
                    <a:pt x="76355" y="3192"/>
                    <a:pt x="79941" y="3222"/>
                  </a:cubicBezTo>
                  <a:cubicBezTo>
                    <a:pt x="82890" y="3222"/>
                    <a:pt x="85838" y="3253"/>
                    <a:pt x="88786" y="3253"/>
                  </a:cubicBezTo>
                  <a:cubicBezTo>
                    <a:pt x="88847" y="3253"/>
                    <a:pt x="88908" y="3253"/>
                    <a:pt x="88969" y="3222"/>
                  </a:cubicBezTo>
                  <a:lnTo>
                    <a:pt x="89090" y="3222"/>
                  </a:lnTo>
                  <a:cubicBezTo>
                    <a:pt x="89121" y="3222"/>
                    <a:pt x="89151" y="3192"/>
                    <a:pt x="89182" y="3192"/>
                  </a:cubicBezTo>
                  <a:cubicBezTo>
                    <a:pt x="89486" y="3070"/>
                    <a:pt x="89820" y="2918"/>
                    <a:pt x="90094" y="2706"/>
                  </a:cubicBezTo>
                  <a:cubicBezTo>
                    <a:pt x="90519" y="2371"/>
                    <a:pt x="90914" y="1976"/>
                    <a:pt x="91249" y="1551"/>
                  </a:cubicBezTo>
                  <a:cubicBezTo>
                    <a:pt x="91339" y="1388"/>
                    <a:pt x="91505" y="1268"/>
                    <a:pt x="91662" y="1268"/>
                  </a:cubicBezTo>
                  <a:cubicBezTo>
                    <a:pt x="91770" y="1268"/>
                    <a:pt x="91874" y="1324"/>
                    <a:pt x="91948" y="1459"/>
                  </a:cubicBezTo>
                  <a:cubicBezTo>
                    <a:pt x="92160" y="2159"/>
                    <a:pt x="91887" y="3435"/>
                    <a:pt x="92981" y="3526"/>
                  </a:cubicBezTo>
                  <a:cubicBezTo>
                    <a:pt x="93052" y="3538"/>
                    <a:pt x="93123" y="3543"/>
                    <a:pt x="93193" y="3543"/>
                  </a:cubicBezTo>
                  <a:cubicBezTo>
                    <a:pt x="93693" y="3543"/>
                    <a:pt x="94169" y="3276"/>
                    <a:pt x="94622" y="3010"/>
                  </a:cubicBezTo>
                  <a:cubicBezTo>
                    <a:pt x="95074" y="2748"/>
                    <a:pt x="95525" y="2487"/>
                    <a:pt x="96006" y="2487"/>
                  </a:cubicBezTo>
                  <a:cubicBezTo>
                    <a:pt x="96140" y="2487"/>
                    <a:pt x="96277" y="2507"/>
                    <a:pt x="96416" y="2554"/>
                  </a:cubicBezTo>
                  <a:cubicBezTo>
                    <a:pt x="96568" y="2706"/>
                    <a:pt x="96477" y="2979"/>
                    <a:pt x="96385" y="3162"/>
                  </a:cubicBezTo>
                  <a:cubicBezTo>
                    <a:pt x="96112" y="3739"/>
                    <a:pt x="95626" y="4317"/>
                    <a:pt x="95595" y="5016"/>
                  </a:cubicBezTo>
                  <a:cubicBezTo>
                    <a:pt x="95595" y="5380"/>
                    <a:pt x="95778" y="5715"/>
                    <a:pt x="96112" y="5867"/>
                  </a:cubicBezTo>
                  <a:cubicBezTo>
                    <a:pt x="96446" y="6049"/>
                    <a:pt x="96902" y="5958"/>
                    <a:pt x="97237" y="6201"/>
                  </a:cubicBezTo>
                  <a:cubicBezTo>
                    <a:pt x="97449" y="6809"/>
                    <a:pt x="96203" y="6809"/>
                    <a:pt x="95960" y="7265"/>
                  </a:cubicBezTo>
                  <a:cubicBezTo>
                    <a:pt x="95869" y="7387"/>
                    <a:pt x="95808" y="7539"/>
                    <a:pt x="95808" y="7691"/>
                  </a:cubicBezTo>
                  <a:cubicBezTo>
                    <a:pt x="95808" y="7721"/>
                    <a:pt x="95808" y="7751"/>
                    <a:pt x="95808" y="7782"/>
                  </a:cubicBezTo>
                  <a:cubicBezTo>
                    <a:pt x="95808" y="8146"/>
                    <a:pt x="95808" y="8542"/>
                    <a:pt x="95808" y="8906"/>
                  </a:cubicBezTo>
                  <a:cubicBezTo>
                    <a:pt x="95808" y="10821"/>
                    <a:pt x="95808" y="12736"/>
                    <a:pt x="95838" y="14651"/>
                  </a:cubicBezTo>
                  <a:cubicBezTo>
                    <a:pt x="95838" y="16627"/>
                    <a:pt x="95838" y="18633"/>
                    <a:pt x="95869" y="20609"/>
                  </a:cubicBezTo>
                  <a:cubicBezTo>
                    <a:pt x="95869" y="22584"/>
                    <a:pt x="95899" y="24560"/>
                    <a:pt x="95899" y="26536"/>
                  </a:cubicBezTo>
                  <a:lnTo>
                    <a:pt x="95929" y="32524"/>
                  </a:lnTo>
                  <a:cubicBezTo>
                    <a:pt x="95929" y="34530"/>
                    <a:pt x="95960" y="36566"/>
                    <a:pt x="95960" y="38603"/>
                  </a:cubicBezTo>
                  <a:cubicBezTo>
                    <a:pt x="95990" y="40518"/>
                    <a:pt x="95990" y="42463"/>
                    <a:pt x="95990" y="44378"/>
                  </a:cubicBezTo>
                  <a:cubicBezTo>
                    <a:pt x="96021" y="46202"/>
                    <a:pt x="96021" y="48025"/>
                    <a:pt x="96021" y="49849"/>
                  </a:cubicBezTo>
                  <a:cubicBezTo>
                    <a:pt x="96021" y="49880"/>
                    <a:pt x="96051" y="49910"/>
                    <a:pt x="96051" y="49940"/>
                  </a:cubicBezTo>
                  <a:cubicBezTo>
                    <a:pt x="96051" y="49971"/>
                    <a:pt x="96051" y="49971"/>
                    <a:pt x="96051" y="50001"/>
                  </a:cubicBezTo>
                  <a:cubicBezTo>
                    <a:pt x="95929" y="51035"/>
                    <a:pt x="96446" y="51065"/>
                    <a:pt x="97267" y="51278"/>
                  </a:cubicBezTo>
                  <a:cubicBezTo>
                    <a:pt x="97480" y="51369"/>
                    <a:pt x="97692" y="51430"/>
                    <a:pt x="97905" y="51612"/>
                  </a:cubicBezTo>
                  <a:cubicBezTo>
                    <a:pt x="97936" y="51734"/>
                    <a:pt x="97966" y="51855"/>
                    <a:pt x="97905" y="51977"/>
                  </a:cubicBezTo>
                  <a:cubicBezTo>
                    <a:pt x="97662" y="52311"/>
                    <a:pt x="97145" y="52402"/>
                    <a:pt x="97054" y="52858"/>
                  </a:cubicBezTo>
                  <a:cubicBezTo>
                    <a:pt x="96811" y="53314"/>
                    <a:pt x="97297" y="53679"/>
                    <a:pt x="97480" y="54074"/>
                  </a:cubicBezTo>
                  <a:cubicBezTo>
                    <a:pt x="97571" y="54348"/>
                    <a:pt x="97571" y="54682"/>
                    <a:pt x="97328" y="54864"/>
                  </a:cubicBezTo>
                  <a:cubicBezTo>
                    <a:pt x="97221" y="54931"/>
                    <a:pt x="97108" y="54957"/>
                    <a:pt x="96994" y="54957"/>
                  </a:cubicBezTo>
                  <a:cubicBezTo>
                    <a:pt x="96850" y="54957"/>
                    <a:pt x="96704" y="54916"/>
                    <a:pt x="96568" y="54864"/>
                  </a:cubicBezTo>
                  <a:cubicBezTo>
                    <a:pt x="96359" y="54745"/>
                    <a:pt x="96076" y="54640"/>
                    <a:pt x="95821" y="54640"/>
                  </a:cubicBezTo>
                  <a:cubicBezTo>
                    <a:pt x="95558" y="54640"/>
                    <a:pt x="95323" y="54753"/>
                    <a:pt x="95230" y="55077"/>
                  </a:cubicBezTo>
                  <a:cubicBezTo>
                    <a:pt x="95156" y="55398"/>
                    <a:pt x="95283" y="56081"/>
                    <a:pt x="94942" y="56081"/>
                  </a:cubicBezTo>
                  <a:cubicBezTo>
                    <a:pt x="94863" y="56081"/>
                    <a:pt x="94759" y="56044"/>
                    <a:pt x="94622" y="55959"/>
                  </a:cubicBezTo>
                  <a:cubicBezTo>
                    <a:pt x="94136" y="55503"/>
                    <a:pt x="93863" y="54773"/>
                    <a:pt x="93163" y="54591"/>
                  </a:cubicBezTo>
                  <a:cubicBezTo>
                    <a:pt x="92980" y="54565"/>
                    <a:pt x="92752" y="54494"/>
                    <a:pt x="92537" y="54494"/>
                  </a:cubicBezTo>
                  <a:cubicBezTo>
                    <a:pt x="92502" y="54494"/>
                    <a:pt x="92468" y="54496"/>
                    <a:pt x="92434" y="54500"/>
                  </a:cubicBezTo>
                  <a:lnTo>
                    <a:pt x="92404" y="54500"/>
                  </a:lnTo>
                  <a:cubicBezTo>
                    <a:pt x="90215" y="54500"/>
                    <a:pt x="88057" y="54530"/>
                    <a:pt x="85869" y="54530"/>
                  </a:cubicBezTo>
                  <a:cubicBezTo>
                    <a:pt x="82221" y="54561"/>
                    <a:pt x="78574" y="54591"/>
                    <a:pt x="74926" y="54621"/>
                  </a:cubicBezTo>
                  <a:cubicBezTo>
                    <a:pt x="71370" y="54652"/>
                    <a:pt x="67783" y="54682"/>
                    <a:pt x="64227" y="54713"/>
                  </a:cubicBezTo>
                  <a:cubicBezTo>
                    <a:pt x="60306" y="54743"/>
                    <a:pt x="56354" y="54773"/>
                    <a:pt x="52433" y="54804"/>
                  </a:cubicBezTo>
                  <a:cubicBezTo>
                    <a:pt x="48755" y="54834"/>
                    <a:pt x="45108" y="54864"/>
                    <a:pt x="41430" y="54895"/>
                  </a:cubicBezTo>
                  <a:cubicBezTo>
                    <a:pt x="37995" y="54925"/>
                    <a:pt x="34530" y="54956"/>
                    <a:pt x="31065" y="54956"/>
                  </a:cubicBezTo>
                  <a:cubicBezTo>
                    <a:pt x="27235" y="55016"/>
                    <a:pt x="23405" y="55016"/>
                    <a:pt x="19575" y="55047"/>
                  </a:cubicBezTo>
                  <a:cubicBezTo>
                    <a:pt x="16414" y="55077"/>
                    <a:pt x="13253" y="55108"/>
                    <a:pt x="10122" y="55138"/>
                  </a:cubicBezTo>
                  <a:lnTo>
                    <a:pt x="9788" y="55138"/>
                  </a:lnTo>
                  <a:cubicBezTo>
                    <a:pt x="9606" y="55168"/>
                    <a:pt x="9423" y="55199"/>
                    <a:pt x="9271" y="55199"/>
                  </a:cubicBezTo>
                  <a:lnTo>
                    <a:pt x="9028" y="55199"/>
                  </a:lnTo>
                  <a:cubicBezTo>
                    <a:pt x="8937" y="55199"/>
                    <a:pt x="8846" y="55229"/>
                    <a:pt x="8755" y="55229"/>
                  </a:cubicBezTo>
                  <a:lnTo>
                    <a:pt x="8603" y="55229"/>
                  </a:lnTo>
                  <a:cubicBezTo>
                    <a:pt x="7843" y="55290"/>
                    <a:pt x="7083" y="55442"/>
                    <a:pt x="6779" y="56232"/>
                  </a:cubicBezTo>
                  <a:cubicBezTo>
                    <a:pt x="6566" y="56627"/>
                    <a:pt x="6475" y="57114"/>
                    <a:pt x="6110" y="57387"/>
                  </a:cubicBezTo>
                  <a:cubicBezTo>
                    <a:pt x="6049" y="57448"/>
                    <a:pt x="5958" y="57479"/>
                    <a:pt x="5867" y="57509"/>
                  </a:cubicBezTo>
                  <a:cubicBezTo>
                    <a:pt x="5251" y="56816"/>
                    <a:pt x="5524" y="55647"/>
                    <a:pt x="4526" y="55647"/>
                  </a:cubicBezTo>
                  <a:cubicBezTo>
                    <a:pt x="4342" y="55647"/>
                    <a:pt x="4115" y="55686"/>
                    <a:pt x="3830" y="55776"/>
                  </a:cubicBezTo>
                  <a:cubicBezTo>
                    <a:pt x="3504" y="55842"/>
                    <a:pt x="3100" y="56047"/>
                    <a:pt x="2740" y="56047"/>
                  </a:cubicBezTo>
                  <a:cubicBezTo>
                    <a:pt x="2598" y="56047"/>
                    <a:pt x="2462" y="56015"/>
                    <a:pt x="2341" y="55928"/>
                  </a:cubicBezTo>
                  <a:cubicBezTo>
                    <a:pt x="1764" y="55138"/>
                    <a:pt x="2736" y="54105"/>
                    <a:pt x="2402" y="53223"/>
                  </a:cubicBezTo>
                  <a:cubicBezTo>
                    <a:pt x="2250" y="52828"/>
                    <a:pt x="1733" y="52767"/>
                    <a:pt x="1368" y="52737"/>
                  </a:cubicBezTo>
                  <a:cubicBezTo>
                    <a:pt x="1" y="52433"/>
                    <a:pt x="1855" y="51430"/>
                    <a:pt x="2189" y="50943"/>
                  </a:cubicBezTo>
                  <a:cubicBezTo>
                    <a:pt x="2341" y="50852"/>
                    <a:pt x="2584" y="50336"/>
                    <a:pt x="2645" y="49971"/>
                  </a:cubicBezTo>
                  <a:cubicBezTo>
                    <a:pt x="2675" y="49940"/>
                    <a:pt x="2675" y="49910"/>
                    <a:pt x="2675" y="49880"/>
                  </a:cubicBezTo>
                  <a:cubicBezTo>
                    <a:pt x="2675" y="49697"/>
                    <a:pt x="2706" y="49545"/>
                    <a:pt x="2706" y="49393"/>
                  </a:cubicBezTo>
                  <a:lnTo>
                    <a:pt x="2919" y="43497"/>
                  </a:lnTo>
                  <a:cubicBezTo>
                    <a:pt x="2979" y="41521"/>
                    <a:pt x="3071" y="39545"/>
                    <a:pt x="3131" y="37600"/>
                  </a:cubicBezTo>
                  <a:cubicBezTo>
                    <a:pt x="3192" y="35624"/>
                    <a:pt x="3283" y="33648"/>
                    <a:pt x="3344" y="31642"/>
                  </a:cubicBezTo>
                  <a:cubicBezTo>
                    <a:pt x="3405" y="29636"/>
                    <a:pt x="3496" y="27630"/>
                    <a:pt x="3557" y="25594"/>
                  </a:cubicBezTo>
                  <a:cubicBezTo>
                    <a:pt x="3648" y="23679"/>
                    <a:pt x="3709" y="21733"/>
                    <a:pt x="3770" y="19788"/>
                  </a:cubicBezTo>
                  <a:cubicBezTo>
                    <a:pt x="3861" y="17843"/>
                    <a:pt x="3922" y="15867"/>
                    <a:pt x="3982" y="13891"/>
                  </a:cubicBezTo>
                  <a:cubicBezTo>
                    <a:pt x="4074" y="11976"/>
                    <a:pt x="4134" y="10092"/>
                    <a:pt x="4195" y="8207"/>
                  </a:cubicBezTo>
                  <a:lnTo>
                    <a:pt x="4195" y="8116"/>
                  </a:lnTo>
                  <a:cubicBezTo>
                    <a:pt x="4165" y="8055"/>
                    <a:pt x="4165" y="8025"/>
                    <a:pt x="4165" y="7964"/>
                  </a:cubicBezTo>
                  <a:cubicBezTo>
                    <a:pt x="4165" y="7903"/>
                    <a:pt x="4165" y="7843"/>
                    <a:pt x="4165" y="7812"/>
                  </a:cubicBezTo>
                  <a:lnTo>
                    <a:pt x="4165" y="7782"/>
                  </a:lnTo>
                  <a:cubicBezTo>
                    <a:pt x="4043" y="7265"/>
                    <a:pt x="3618" y="6505"/>
                    <a:pt x="3405" y="6384"/>
                  </a:cubicBezTo>
                  <a:cubicBezTo>
                    <a:pt x="2888" y="5836"/>
                    <a:pt x="2098" y="5563"/>
                    <a:pt x="1551" y="5016"/>
                  </a:cubicBezTo>
                  <a:cubicBezTo>
                    <a:pt x="1460" y="4864"/>
                    <a:pt x="1551" y="4712"/>
                    <a:pt x="1703" y="4651"/>
                  </a:cubicBezTo>
                  <a:cubicBezTo>
                    <a:pt x="2554" y="4438"/>
                    <a:pt x="3770" y="4043"/>
                    <a:pt x="3557" y="2918"/>
                  </a:cubicBezTo>
                  <a:cubicBezTo>
                    <a:pt x="3466" y="2250"/>
                    <a:pt x="2888" y="1581"/>
                    <a:pt x="2949" y="882"/>
                  </a:cubicBezTo>
                  <a:cubicBezTo>
                    <a:pt x="3138" y="776"/>
                    <a:pt x="3323" y="733"/>
                    <a:pt x="3505" y="733"/>
                  </a:cubicBezTo>
                  <a:cubicBezTo>
                    <a:pt x="4319" y="733"/>
                    <a:pt x="5078" y="1603"/>
                    <a:pt x="5897" y="1703"/>
                  </a:cubicBezTo>
                  <a:cubicBezTo>
                    <a:pt x="6015" y="1726"/>
                    <a:pt x="6119" y="1737"/>
                    <a:pt x="6212" y="1737"/>
                  </a:cubicBezTo>
                  <a:cubicBezTo>
                    <a:pt x="6956" y="1737"/>
                    <a:pt x="6964" y="1034"/>
                    <a:pt x="7478" y="548"/>
                  </a:cubicBezTo>
                  <a:cubicBezTo>
                    <a:pt x="7537" y="488"/>
                    <a:pt x="7587" y="461"/>
                    <a:pt x="7633" y="461"/>
                  </a:cubicBezTo>
                  <a:close/>
                  <a:moveTo>
                    <a:pt x="7630" y="0"/>
                  </a:moveTo>
                  <a:cubicBezTo>
                    <a:pt x="6992" y="31"/>
                    <a:pt x="6779" y="730"/>
                    <a:pt x="6505" y="1156"/>
                  </a:cubicBezTo>
                  <a:cubicBezTo>
                    <a:pt x="6414" y="1247"/>
                    <a:pt x="6293" y="1277"/>
                    <a:pt x="6141" y="1277"/>
                  </a:cubicBezTo>
                  <a:cubicBezTo>
                    <a:pt x="5441" y="1186"/>
                    <a:pt x="4834" y="700"/>
                    <a:pt x="4195" y="426"/>
                  </a:cubicBezTo>
                  <a:cubicBezTo>
                    <a:pt x="3987" y="315"/>
                    <a:pt x="3754" y="261"/>
                    <a:pt x="3522" y="261"/>
                  </a:cubicBezTo>
                  <a:cubicBezTo>
                    <a:pt x="3244" y="261"/>
                    <a:pt x="2968" y="338"/>
                    <a:pt x="2736" y="487"/>
                  </a:cubicBezTo>
                  <a:cubicBezTo>
                    <a:pt x="1794" y="1307"/>
                    <a:pt x="3618" y="2706"/>
                    <a:pt x="2949" y="3587"/>
                  </a:cubicBezTo>
                  <a:cubicBezTo>
                    <a:pt x="2463" y="4256"/>
                    <a:pt x="852" y="3922"/>
                    <a:pt x="1064" y="5046"/>
                  </a:cubicBezTo>
                  <a:cubicBezTo>
                    <a:pt x="1642" y="6171"/>
                    <a:pt x="3435" y="6292"/>
                    <a:pt x="3618" y="7691"/>
                  </a:cubicBezTo>
                  <a:cubicBezTo>
                    <a:pt x="3709" y="7843"/>
                    <a:pt x="3679" y="8025"/>
                    <a:pt x="3739" y="8146"/>
                  </a:cubicBezTo>
                  <a:cubicBezTo>
                    <a:pt x="3739" y="8329"/>
                    <a:pt x="3709" y="8542"/>
                    <a:pt x="3709" y="8724"/>
                  </a:cubicBezTo>
                  <a:cubicBezTo>
                    <a:pt x="3648" y="10700"/>
                    <a:pt x="3587" y="12675"/>
                    <a:pt x="3496" y="14651"/>
                  </a:cubicBezTo>
                  <a:cubicBezTo>
                    <a:pt x="3435" y="16596"/>
                    <a:pt x="3344" y="18572"/>
                    <a:pt x="3283" y="20517"/>
                  </a:cubicBezTo>
                  <a:cubicBezTo>
                    <a:pt x="3223" y="22463"/>
                    <a:pt x="3131" y="24408"/>
                    <a:pt x="3071" y="26353"/>
                  </a:cubicBezTo>
                  <a:cubicBezTo>
                    <a:pt x="3010" y="28360"/>
                    <a:pt x="2919" y="30335"/>
                    <a:pt x="2858" y="32311"/>
                  </a:cubicBezTo>
                  <a:cubicBezTo>
                    <a:pt x="2797" y="34287"/>
                    <a:pt x="2706" y="36262"/>
                    <a:pt x="2645" y="38208"/>
                  </a:cubicBezTo>
                  <a:cubicBezTo>
                    <a:pt x="2584" y="40183"/>
                    <a:pt x="2493" y="42159"/>
                    <a:pt x="2432" y="44135"/>
                  </a:cubicBezTo>
                  <a:cubicBezTo>
                    <a:pt x="2372" y="46019"/>
                    <a:pt x="2280" y="47874"/>
                    <a:pt x="2220" y="49728"/>
                  </a:cubicBezTo>
                  <a:cubicBezTo>
                    <a:pt x="2128" y="49940"/>
                    <a:pt x="2128" y="50275"/>
                    <a:pt x="1946" y="50518"/>
                  </a:cubicBezTo>
                  <a:cubicBezTo>
                    <a:pt x="1490" y="51156"/>
                    <a:pt x="487" y="51521"/>
                    <a:pt x="396" y="52372"/>
                  </a:cubicBezTo>
                  <a:cubicBezTo>
                    <a:pt x="335" y="52737"/>
                    <a:pt x="700" y="52980"/>
                    <a:pt x="1004" y="53102"/>
                  </a:cubicBezTo>
                  <a:cubicBezTo>
                    <a:pt x="1308" y="53223"/>
                    <a:pt x="1733" y="53162"/>
                    <a:pt x="1976" y="53406"/>
                  </a:cubicBezTo>
                  <a:cubicBezTo>
                    <a:pt x="2128" y="54348"/>
                    <a:pt x="1095" y="55746"/>
                    <a:pt x="2189" y="56415"/>
                  </a:cubicBezTo>
                  <a:cubicBezTo>
                    <a:pt x="2338" y="56474"/>
                    <a:pt x="2489" y="56498"/>
                    <a:pt x="2642" y="56498"/>
                  </a:cubicBezTo>
                  <a:cubicBezTo>
                    <a:pt x="2959" y="56498"/>
                    <a:pt x="3280" y="56396"/>
                    <a:pt x="3587" y="56293"/>
                  </a:cubicBezTo>
                  <a:cubicBezTo>
                    <a:pt x="3885" y="56194"/>
                    <a:pt x="4183" y="56095"/>
                    <a:pt x="4481" y="56095"/>
                  </a:cubicBezTo>
                  <a:cubicBezTo>
                    <a:pt x="4548" y="56095"/>
                    <a:pt x="4615" y="56100"/>
                    <a:pt x="4682" y="56111"/>
                  </a:cubicBezTo>
                  <a:cubicBezTo>
                    <a:pt x="5229" y="56597"/>
                    <a:pt x="4986" y="57813"/>
                    <a:pt x="5837" y="57965"/>
                  </a:cubicBezTo>
                  <a:cubicBezTo>
                    <a:pt x="6779" y="57874"/>
                    <a:pt x="6900" y="56779"/>
                    <a:pt x="7326" y="56141"/>
                  </a:cubicBezTo>
                  <a:cubicBezTo>
                    <a:pt x="7569" y="55746"/>
                    <a:pt x="8055" y="55746"/>
                    <a:pt x="8451" y="55685"/>
                  </a:cubicBezTo>
                  <a:lnTo>
                    <a:pt x="8572" y="55685"/>
                  </a:lnTo>
                  <a:cubicBezTo>
                    <a:pt x="8603" y="55685"/>
                    <a:pt x="8663" y="55655"/>
                    <a:pt x="8694" y="55655"/>
                  </a:cubicBezTo>
                  <a:cubicBezTo>
                    <a:pt x="8815" y="55655"/>
                    <a:pt x="8937" y="55655"/>
                    <a:pt x="9059" y="55624"/>
                  </a:cubicBezTo>
                  <a:lnTo>
                    <a:pt x="9545" y="55624"/>
                  </a:lnTo>
                  <a:cubicBezTo>
                    <a:pt x="9606" y="55594"/>
                    <a:pt x="9666" y="55594"/>
                    <a:pt x="9758" y="55594"/>
                  </a:cubicBezTo>
                  <a:lnTo>
                    <a:pt x="10122" y="55594"/>
                  </a:lnTo>
                  <a:cubicBezTo>
                    <a:pt x="10153" y="55564"/>
                    <a:pt x="10153" y="55564"/>
                    <a:pt x="10153" y="55564"/>
                  </a:cubicBezTo>
                  <a:lnTo>
                    <a:pt x="15867" y="55533"/>
                  </a:lnTo>
                  <a:cubicBezTo>
                    <a:pt x="19606" y="55503"/>
                    <a:pt x="23314" y="55472"/>
                    <a:pt x="27022" y="55442"/>
                  </a:cubicBezTo>
                  <a:cubicBezTo>
                    <a:pt x="30457" y="55412"/>
                    <a:pt x="33892" y="55381"/>
                    <a:pt x="37357" y="55351"/>
                  </a:cubicBezTo>
                  <a:cubicBezTo>
                    <a:pt x="41187" y="55320"/>
                    <a:pt x="45017" y="55290"/>
                    <a:pt x="48847" y="55260"/>
                  </a:cubicBezTo>
                  <a:cubicBezTo>
                    <a:pt x="52676" y="55229"/>
                    <a:pt x="56537" y="55199"/>
                    <a:pt x="60367" y="55168"/>
                  </a:cubicBezTo>
                  <a:cubicBezTo>
                    <a:pt x="63832" y="55168"/>
                    <a:pt x="67297" y="55138"/>
                    <a:pt x="70762" y="55108"/>
                  </a:cubicBezTo>
                  <a:cubicBezTo>
                    <a:pt x="74622" y="55077"/>
                    <a:pt x="78452" y="55047"/>
                    <a:pt x="82282" y="55016"/>
                  </a:cubicBezTo>
                  <a:cubicBezTo>
                    <a:pt x="85625" y="54986"/>
                    <a:pt x="88999" y="54956"/>
                    <a:pt x="92343" y="54925"/>
                  </a:cubicBezTo>
                  <a:cubicBezTo>
                    <a:pt x="92677" y="54956"/>
                    <a:pt x="93042" y="54956"/>
                    <a:pt x="93315" y="55168"/>
                  </a:cubicBezTo>
                  <a:cubicBezTo>
                    <a:pt x="93832" y="55533"/>
                    <a:pt x="94045" y="56293"/>
                    <a:pt x="94683" y="56475"/>
                  </a:cubicBezTo>
                  <a:cubicBezTo>
                    <a:pt x="94774" y="56506"/>
                    <a:pt x="94835" y="56506"/>
                    <a:pt x="94896" y="56506"/>
                  </a:cubicBezTo>
                  <a:cubicBezTo>
                    <a:pt x="95565" y="56506"/>
                    <a:pt x="95686" y="55807"/>
                    <a:pt x="95626" y="55229"/>
                  </a:cubicBezTo>
                  <a:cubicBezTo>
                    <a:pt x="95663" y="55116"/>
                    <a:pt x="95748" y="55085"/>
                    <a:pt x="95836" y="55085"/>
                  </a:cubicBezTo>
                  <a:cubicBezTo>
                    <a:pt x="95890" y="55085"/>
                    <a:pt x="95944" y="55096"/>
                    <a:pt x="95990" y="55108"/>
                  </a:cubicBezTo>
                  <a:cubicBezTo>
                    <a:pt x="96273" y="55277"/>
                    <a:pt x="96635" y="55395"/>
                    <a:pt x="96972" y="55395"/>
                  </a:cubicBezTo>
                  <a:cubicBezTo>
                    <a:pt x="97359" y="55395"/>
                    <a:pt x="97712" y="55240"/>
                    <a:pt x="97875" y="54834"/>
                  </a:cubicBezTo>
                  <a:cubicBezTo>
                    <a:pt x="98027" y="54439"/>
                    <a:pt x="97996" y="53983"/>
                    <a:pt x="97753" y="53649"/>
                  </a:cubicBezTo>
                  <a:cubicBezTo>
                    <a:pt x="97601" y="53406"/>
                    <a:pt x="97267" y="53132"/>
                    <a:pt x="97540" y="52858"/>
                  </a:cubicBezTo>
                  <a:cubicBezTo>
                    <a:pt x="97723" y="52615"/>
                    <a:pt x="98088" y="52554"/>
                    <a:pt x="98270" y="52250"/>
                  </a:cubicBezTo>
                  <a:cubicBezTo>
                    <a:pt x="98452" y="52038"/>
                    <a:pt x="98392" y="51703"/>
                    <a:pt x="98331" y="51430"/>
                  </a:cubicBezTo>
                  <a:cubicBezTo>
                    <a:pt x="98148" y="51065"/>
                    <a:pt x="97692" y="50943"/>
                    <a:pt x="97358" y="50791"/>
                  </a:cubicBezTo>
                  <a:cubicBezTo>
                    <a:pt x="97024" y="50670"/>
                    <a:pt x="96477" y="50761"/>
                    <a:pt x="96477" y="50305"/>
                  </a:cubicBezTo>
                  <a:cubicBezTo>
                    <a:pt x="96477" y="50275"/>
                    <a:pt x="96477" y="50214"/>
                    <a:pt x="96477" y="50184"/>
                  </a:cubicBezTo>
                  <a:cubicBezTo>
                    <a:pt x="96477" y="50123"/>
                    <a:pt x="96477" y="50062"/>
                    <a:pt x="96477" y="50001"/>
                  </a:cubicBezTo>
                  <a:cubicBezTo>
                    <a:pt x="96477" y="49971"/>
                    <a:pt x="96477" y="49971"/>
                    <a:pt x="96477" y="49940"/>
                  </a:cubicBezTo>
                  <a:lnTo>
                    <a:pt x="96477" y="49849"/>
                  </a:lnTo>
                  <a:cubicBezTo>
                    <a:pt x="96477" y="49819"/>
                    <a:pt x="96477" y="49758"/>
                    <a:pt x="96477" y="49697"/>
                  </a:cubicBezTo>
                  <a:cubicBezTo>
                    <a:pt x="96477" y="49667"/>
                    <a:pt x="96477" y="49636"/>
                    <a:pt x="96477" y="49606"/>
                  </a:cubicBezTo>
                  <a:lnTo>
                    <a:pt x="96477" y="49484"/>
                  </a:lnTo>
                  <a:cubicBezTo>
                    <a:pt x="96477" y="49454"/>
                    <a:pt x="96477" y="49424"/>
                    <a:pt x="96477" y="49393"/>
                  </a:cubicBezTo>
                  <a:cubicBezTo>
                    <a:pt x="96477" y="48451"/>
                    <a:pt x="96477" y="47509"/>
                    <a:pt x="96477" y="46567"/>
                  </a:cubicBezTo>
                  <a:cubicBezTo>
                    <a:pt x="96477" y="45624"/>
                    <a:pt x="96477" y="44652"/>
                    <a:pt x="96446" y="43679"/>
                  </a:cubicBezTo>
                  <a:cubicBezTo>
                    <a:pt x="96446" y="41764"/>
                    <a:pt x="96446" y="39819"/>
                    <a:pt x="96416" y="37873"/>
                  </a:cubicBezTo>
                  <a:lnTo>
                    <a:pt x="96385" y="31885"/>
                  </a:lnTo>
                  <a:cubicBezTo>
                    <a:pt x="96385" y="29940"/>
                    <a:pt x="96355" y="27964"/>
                    <a:pt x="96355" y="26019"/>
                  </a:cubicBezTo>
                  <a:lnTo>
                    <a:pt x="96325" y="20031"/>
                  </a:lnTo>
                  <a:cubicBezTo>
                    <a:pt x="96294" y="18025"/>
                    <a:pt x="96294" y="15989"/>
                    <a:pt x="96294" y="13952"/>
                  </a:cubicBezTo>
                  <a:lnTo>
                    <a:pt x="96264" y="8086"/>
                  </a:lnTo>
                  <a:cubicBezTo>
                    <a:pt x="96264" y="8055"/>
                    <a:pt x="96233" y="8025"/>
                    <a:pt x="96233" y="8025"/>
                  </a:cubicBezTo>
                  <a:cubicBezTo>
                    <a:pt x="96233" y="7964"/>
                    <a:pt x="96233" y="7903"/>
                    <a:pt x="96233" y="7873"/>
                  </a:cubicBezTo>
                  <a:cubicBezTo>
                    <a:pt x="96233" y="7843"/>
                    <a:pt x="96233" y="7812"/>
                    <a:pt x="96233" y="7812"/>
                  </a:cubicBezTo>
                  <a:lnTo>
                    <a:pt x="96233" y="7782"/>
                  </a:lnTo>
                  <a:cubicBezTo>
                    <a:pt x="96233" y="7721"/>
                    <a:pt x="96233" y="7691"/>
                    <a:pt x="96264" y="7660"/>
                  </a:cubicBezTo>
                  <a:cubicBezTo>
                    <a:pt x="96264" y="7599"/>
                    <a:pt x="96294" y="7569"/>
                    <a:pt x="96325" y="7508"/>
                  </a:cubicBezTo>
                  <a:cubicBezTo>
                    <a:pt x="96659" y="7204"/>
                    <a:pt x="97206" y="7174"/>
                    <a:pt x="97510" y="6839"/>
                  </a:cubicBezTo>
                  <a:cubicBezTo>
                    <a:pt x="97784" y="6536"/>
                    <a:pt x="97814" y="6019"/>
                    <a:pt x="97449" y="5806"/>
                  </a:cubicBezTo>
                  <a:cubicBezTo>
                    <a:pt x="97115" y="5563"/>
                    <a:pt x="96659" y="5593"/>
                    <a:pt x="96264" y="5441"/>
                  </a:cubicBezTo>
                  <a:cubicBezTo>
                    <a:pt x="95413" y="4560"/>
                    <a:pt x="97480" y="3344"/>
                    <a:pt x="96841" y="2341"/>
                  </a:cubicBezTo>
                  <a:cubicBezTo>
                    <a:pt x="96607" y="2081"/>
                    <a:pt x="96334" y="1982"/>
                    <a:pt x="96043" y="1982"/>
                  </a:cubicBezTo>
                  <a:cubicBezTo>
                    <a:pt x="95315" y="1982"/>
                    <a:pt x="94480" y="2606"/>
                    <a:pt x="93893" y="2888"/>
                  </a:cubicBezTo>
                  <a:cubicBezTo>
                    <a:pt x="93682" y="2976"/>
                    <a:pt x="93421" y="3064"/>
                    <a:pt x="93174" y="3064"/>
                  </a:cubicBezTo>
                  <a:cubicBezTo>
                    <a:pt x="92992" y="3064"/>
                    <a:pt x="92818" y="3017"/>
                    <a:pt x="92677" y="2888"/>
                  </a:cubicBezTo>
                  <a:cubicBezTo>
                    <a:pt x="92373" y="2432"/>
                    <a:pt x="92586" y="1794"/>
                    <a:pt x="92373" y="1277"/>
                  </a:cubicBezTo>
                  <a:cubicBezTo>
                    <a:pt x="92225" y="951"/>
                    <a:pt x="91939" y="798"/>
                    <a:pt x="91650" y="798"/>
                  </a:cubicBezTo>
                  <a:cubicBezTo>
                    <a:pt x="91346" y="798"/>
                    <a:pt x="91039" y="966"/>
                    <a:pt x="90884" y="1277"/>
                  </a:cubicBezTo>
                  <a:cubicBezTo>
                    <a:pt x="90397" y="1855"/>
                    <a:pt x="89850" y="2402"/>
                    <a:pt x="89151" y="2706"/>
                  </a:cubicBezTo>
                  <a:cubicBezTo>
                    <a:pt x="89090" y="2736"/>
                    <a:pt x="88999" y="2766"/>
                    <a:pt x="88938" y="2797"/>
                  </a:cubicBezTo>
                  <a:cubicBezTo>
                    <a:pt x="87024" y="2797"/>
                    <a:pt x="85109" y="2766"/>
                    <a:pt x="83194" y="2766"/>
                  </a:cubicBezTo>
                  <a:lnTo>
                    <a:pt x="72859" y="2706"/>
                  </a:lnTo>
                  <a:lnTo>
                    <a:pt x="62677" y="2645"/>
                  </a:lnTo>
                  <a:cubicBezTo>
                    <a:pt x="58847" y="2645"/>
                    <a:pt x="55017" y="2614"/>
                    <a:pt x="51187" y="2584"/>
                  </a:cubicBezTo>
                  <a:cubicBezTo>
                    <a:pt x="47813" y="2584"/>
                    <a:pt x="44409" y="2554"/>
                    <a:pt x="41035" y="2523"/>
                  </a:cubicBezTo>
                  <a:cubicBezTo>
                    <a:pt x="37722" y="2523"/>
                    <a:pt x="34439" y="2493"/>
                    <a:pt x="31126" y="2493"/>
                  </a:cubicBezTo>
                  <a:cubicBezTo>
                    <a:pt x="27509" y="2463"/>
                    <a:pt x="23892" y="2432"/>
                    <a:pt x="20275" y="2432"/>
                  </a:cubicBezTo>
                  <a:cubicBezTo>
                    <a:pt x="16961" y="2402"/>
                    <a:pt x="13618" y="2402"/>
                    <a:pt x="10305" y="2371"/>
                  </a:cubicBezTo>
                  <a:lnTo>
                    <a:pt x="10153" y="2371"/>
                  </a:lnTo>
                  <a:cubicBezTo>
                    <a:pt x="10122" y="2371"/>
                    <a:pt x="10092" y="2341"/>
                    <a:pt x="10062" y="2341"/>
                  </a:cubicBezTo>
                  <a:cubicBezTo>
                    <a:pt x="10001" y="2341"/>
                    <a:pt x="9910" y="2311"/>
                    <a:pt x="9849" y="2311"/>
                  </a:cubicBezTo>
                  <a:cubicBezTo>
                    <a:pt x="9788" y="2280"/>
                    <a:pt x="9727" y="2280"/>
                    <a:pt x="9666" y="2250"/>
                  </a:cubicBezTo>
                  <a:cubicBezTo>
                    <a:pt x="9241" y="2189"/>
                    <a:pt x="8937" y="1855"/>
                    <a:pt x="8755" y="1459"/>
                  </a:cubicBezTo>
                  <a:cubicBezTo>
                    <a:pt x="8420" y="973"/>
                    <a:pt x="8329" y="92"/>
                    <a:pt x="7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64">
              <a:extLst>
                <a:ext uri="{FF2B5EF4-FFF2-40B4-BE49-F238E27FC236}">
                  <a16:creationId xmlns:a16="http://schemas.microsoft.com/office/drawing/2014/main" id="{9DBD8683-3A8F-1E5A-6F42-CC54B3F93650}"/>
                </a:ext>
              </a:extLst>
            </p:cNvPr>
            <p:cNvSpPr/>
            <p:nvPr/>
          </p:nvSpPr>
          <p:spPr>
            <a:xfrm>
              <a:off x="12732275" y="1014750"/>
              <a:ext cx="2254625" cy="1220400"/>
            </a:xfrm>
            <a:custGeom>
              <a:avLst/>
              <a:gdLst/>
              <a:ahLst/>
              <a:cxnLst/>
              <a:rect l="l" t="t" r="r" b="b"/>
              <a:pathLst>
                <a:path w="90185" h="48816" extrusionOk="0">
                  <a:moveTo>
                    <a:pt x="11095" y="3739"/>
                  </a:moveTo>
                  <a:cubicBezTo>
                    <a:pt x="14833" y="3769"/>
                    <a:pt x="18602" y="3769"/>
                    <a:pt x="22341" y="3800"/>
                  </a:cubicBezTo>
                  <a:cubicBezTo>
                    <a:pt x="25988" y="3800"/>
                    <a:pt x="29636" y="3830"/>
                    <a:pt x="33283" y="3830"/>
                  </a:cubicBezTo>
                  <a:cubicBezTo>
                    <a:pt x="36992" y="3860"/>
                    <a:pt x="40730" y="3860"/>
                    <a:pt x="44439" y="3891"/>
                  </a:cubicBezTo>
                  <a:cubicBezTo>
                    <a:pt x="47904" y="3891"/>
                    <a:pt x="51399" y="3921"/>
                    <a:pt x="54895" y="3921"/>
                  </a:cubicBezTo>
                  <a:cubicBezTo>
                    <a:pt x="58755" y="3952"/>
                    <a:pt x="62585" y="3952"/>
                    <a:pt x="66445" y="3982"/>
                  </a:cubicBezTo>
                  <a:cubicBezTo>
                    <a:pt x="70001" y="3982"/>
                    <a:pt x="73558" y="4012"/>
                    <a:pt x="77084" y="4012"/>
                  </a:cubicBezTo>
                  <a:cubicBezTo>
                    <a:pt x="80062" y="4043"/>
                    <a:pt x="83011" y="4043"/>
                    <a:pt x="85990" y="4043"/>
                  </a:cubicBezTo>
                  <a:lnTo>
                    <a:pt x="85990" y="4134"/>
                  </a:lnTo>
                  <a:cubicBezTo>
                    <a:pt x="85959" y="6079"/>
                    <a:pt x="85929" y="8055"/>
                    <a:pt x="85929" y="10031"/>
                  </a:cubicBezTo>
                  <a:cubicBezTo>
                    <a:pt x="85898" y="12037"/>
                    <a:pt x="85898" y="14043"/>
                    <a:pt x="85868" y="16049"/>
                  </a:cubicBezTo>
                  <a:cubicBezTo>
                    <a:pt x="85868" y="17994"/>
                    <a:pt x="85838" y="19970"/>
                    <a:pt x="85807" y="21915"/>
                  </a:cubicBezTo>
                  <a:cubicBezTo>
                    <a:pt x="85807" y="23922"/>
                    <a:pt x="85777" y="25928"/>
                    <a:pt x="85777" y="27934"/>
                  </a:cubicBezTo>
                  <a:cubicBezTo>
                    <a:pt x="82391" y="26645"/>
                    <a:pt x="79900" y="25910"/>
                    <a:pt x="77242" y="25910"/>
                  </a:cubicBezTo>
                  <a:cubicBezTo>
                    <a:pt x="75199" y="25910"/>
                    <a:pt x="73057" y="26344"/>
                    <a:pt x="70336" y="27295"/>
                  </a:cubicBezTo>
                  <a:cubicBezTo>
                    <a:pt x="67722" y="28086"/>
                    <a:pt x="65229" y="29302"/>
                    <a:pt x="62615" y="30061"/>
                  </a:cubicBezTo>
                  <a:cubicBezTo>
                    <a:pt x="62585" y="30061"/>
                    <a:pt x="62555" y="30092"/>
                    <a:pt x="62524" y="30092"/>
                  </a:cubicBezTo>
                  <a:cubicBezTo>
                    <a:pt x="60640" y="29210"/>
                    <a:pt x="58694" y="28420"/>
                    <a:pt x="56719" y="27782"/>
                  </a:cubicBezTo>
                  <a:cubicBezTo>
                    <a:pt x="54066" y="26768"/>
                    <a:pt x="51267" y="26018"/>
                    <a:pt x="48436" y="26018"/>
                  </a:cubicBezTo>
                  <a:cubicBezTo>
                    <a:pt x="48380" y="26018"/>
                    <a:pt x="48324" y="26018"/>
                    <a:pt x="48269" y="26019"/>
                  </a:cubicBezTo>
                  <a:cubicBezTo>
                    <a:pt x="48032" y="26010"/>
                    <a:pt x="47795" y="26005"/>
                    <a:pt x="47559" y="26005"/>
                  </a:cubicBezTo>
                  <a:cubicBezTo>
                    <a:pt x="43888" y="26005"/>
                    <a:pt x="40318" y="27071"/>
                    <a:pt x="36749" y="27843"/>
                  </a:cubicBezTo>
                  <a:cubicBezTo>
                    <a:pt x="32645" y="28906"/>
                    <a:pt x="28724" y="30457"/>
                    <a:pt x="24742" y="31855"/>
                  </a:cubicBezTo>
                  <a:cubicBezTo>
                    <a:pt x="24742" y="31824"/>
                    <a:pt x="24742" y="31824"/>
                    <a:pt x="24712" y="31824"/>
                  </a:cubicBezTo>
                  <a:cubicBezTo>
                    <a:pt x="23040" y="30730"/>
                    <a:pt x="21368" y="29575"/>
                    <a:pt x="19636" y="28572"/>
                  </a:cubicBezTo>
                  <a:cubicBezTo>
                    <a:pt x="17136" y="26978"/>
                    <a:pt x="14740" y="26268"/>
                    <a:pt x="12308" y="26268"/>
                  </a:cubicBezTo>
                  <a:cubicBezTo>
                    <a:pt x="10010" y="26268"/>
                    <a:pt x="7679" y="26902"/>
                    <a:pt x="5198" y="28025"/>
                  </a:cubicBezTo>
                  <a:cubicBezTo>
                    <a:pt x="5076" y="28086"/>
                    <a:pt x="4863" y="28116"/>
                    <a:pt x="4711" y="28207"/>
                  </a:cubicBezTo>
                  <a:cubicBezTo>
                    <a:pt x="4711" y="27721"/>
                    <a:pt x="4742" y="27265"/>
                    <a:pt x="4742" y="26779"/>
                  </a:cubicBezTo>
                  <a:cubicBezTo>
                    <a:pt x="4803" y="24803"/>
                    <a:pt x="4863" y="22858"/>
                    <a:pt x="4924" y="20912"/>
                  </a:cubicBezTo>
                  <a:cubicBezTo>
                    <a:pt x="4985" y="18906"/>
                    <a:pt x="5046" y="16900"/>
                    <a:pt x="5107" y="14894"/>
                  </a:cubicBezTo>
                  <a:cubicBezTo>
                    <a:pt x="5167" y="12949"/>
                    <a:pt x="5228" y="11003"/>
                    <a:pt x="5289" y="9089"/>
                  </a:cubicBezTo>
                  <a:cubicBezTo>
                    <a:pt x="5350" y="7295"/>
                    <a:pt x="5411" y="5502"/>
                    <a:pt x="5471" y="3739"/>
                  </a:cubicBezTo>
                  <a:close/>
                  <a:moveTo>
                    <a:pt x="12269" y="26694"/>
                  </a:moveTo>
                  <a:cubicBezTo>
                    <a:pt x="16438" y="26694"/>
                    <a:pt x="19656" y="28981"/>
                    <a:pt x="24226" y="32007"/>
                  </a:cubicBezTo>
                  <a:cubicBezTo>
                    <a:pt x="22797" y="32493"/>
                    <a:pt x="21338" y="32979"/>
                    <a:pt x="19879" y="33375"/>
                  </a:cubicBezTo>
                  <a:cubicBezTo>
                    <a:pt x="15320" y="34894"/>
                    <a:pt x="10487" y="35441"/>
                    <a:pt x="5806" y="36688"/>
                  </a:cubicBezTo>
                  <a:cubicBezTo>
                    <a:pt x="5411" y="36779"/>
                    <a:pt x="4985" y="36900"/>
                    <a:pt x="4560" y="36961"/>
                  </a:cubicBezTo>
                  <a:cubicBezTo>
                    <a:pt x="4499" y="36961"/>
                    <a:pt x="4468" y="36992"/>
                    <a:pt x="4438" y="36992"/>
                  </a:cubicBezTo>
                  <a:cubicBezTo>
                    <a:pt x="4468" y="35563"/>
                    <a:pt x="4529" y="34134"/>
                    <a:pt x="4560" y="32706"/>
                  </a:cubicBezTo>
                  <a:cubicBezTo>
                    <a:pt x="4620" y="31368"/>
                    <a:pt x="4651" y="30031"/>
                    <a:pt x="4681" y="28694"/>
                  </a:cubicBezTo>
                  <a:cubicBezTo>
                    <a:pt x="4924" y="28663"/>
                    <a:pt x="5198" y="28450"/>
                    <a:pt x="5411" y="28420"/>
                  </a:cubicBezTo>
                  <a:cubicBezTo>
                    <a:pt x="8079" y="27213"/>
                    <a:pt x="10282" y="26694"/>
                    <a:pt x="12269" y="26694"/>
                  </a:cubicBezTo>
                  <a:close/>
                  <a:moveTo>
                    <a:pt x="77223" y="26346"/>
                  </a:moveTo>
                  <a:cubicBezTo>
                    <a:pt x="79856" y="26346"/>
                    <a:pt x="82320" y="27096"/>
                    <a:pt x="85777" y="28420"/>
                  </a:cubicBezTo>
                  <a:cubicBezTo>
                    <a:pt x="85746" y="30305"/>
                    <a:pt x="85746" y="32159"/>
                    <a:pt x="85716" y="34043"/>
                  </a:cubicBezTo>
                  <a:cubicBezTo>
                    <a:pt x="85716" y="35989"/>
                    <a:pt x="85686" y="37904"/>
                    <a:pt x="85686" y="39849"/>
                  </a:cubicBezTo>
                  <a:cubicBezTo>
                    <a:pt x="85655" y="40153"/>
                    <a:pt x="85655" y="40487"/>
                    <a:pt x="85655" y="40791"/>
                  </a:cubicBezTo>
                  <a:cubicBezTo>
                    <a:pt x="85047" y="40426"/>
                    <a:pt x="84348" y="40244"/>
                    <a:pt x="83710" y="39910"/>
                  </a:cubicBezTo>
                  <a:cubicBezTo>
                    <a:pt x="79698" y="38147"/>
                    <a:pt x="75716" y="36384"/>
                    <a:pt x="71673" y="34742"/>
                  </a:cubicBezTo>
                  <a:cubicBezTo>
                    <a:pt x="69333" y="33648"/>
                    <a:pt x="67053" y="32280"/>
                    <a:pt x="64682" y="31186"/>
                  </a:cubicBezTo>
                  <a:cubicBezTo>
                    <a:pt x="64166" y="30913"/>
                    <a:pt x="63649" y="30639"/>
                    <a:pt x="63132" y="30396"/>
                  </a:cubicBezTo>
                  <a:cubicBezTo>
                    <a:pt x="63375" y="30335"/>
                    <a:pt x="63588" y="30244"/>
                    <a:pt x="63801" y="30183"/>
                  </a:cubicBezTo>
                  <a:cubicBezTo>
                    <a:pt x="65989" y="29362"/>
                    <a:pt x="68117" y="28481"/>
                    <a:pt x="70336" y="27751"/>
                  </a:cubicBezTo>
                  <a:cubicBezTo>
                    <a:pt x="73081" y="26788"/>
                    <a:pt x="75202" y="26346"/>
                    <a:pt x="77223" y="26346"/>
                  </a:cubicBezTo>
                  <a:close/>
                  <a:moveTo>
                    <a:pt x="48022" y="26442"/>
                  </a:moveTo>
                  <a:cubicBezTo>
                    <a:pt x="49446" y="26442"/>
                    <a:pt x="50868" y="26577"/>
                    <a:pt x="52281" y="26900"/>
                  </a:cubicBezTo>
                  <a:cubicBezTo>
                    <a:pt x="58603" y="28390"/>
                    <a:pt x="64439" y="31460"/>
                    <a:pt x="70153" y="34499"/>
                  </a:cubicBezTo>
                  <a:cubicBezTo>
                    <a:pt x="71673" y="35320"/>
                    <a:pt x="73345" y="35867"/>
                    <a:pt x="74926" y="36536"/>
                  </a:cubicBezTo>
                  <a:cubicBezTo>
                    <a:pt x="78391" y="38207"/>
                    <a:pt x="82038" y="39545"/>
                    <a:pt x="85503" y="41247"/>
                  </a:cubicBezTo>
                  <a:cubicBezTo>
                    <a:pt x="85534" y="41247"/>
                    <a:pt x="85564" y="41277"/>
                    <a:pt x="85625" y="41277"/>
                  </a:cubicBezTo>
                  <a:cubicBezTo>
                    <a:pt x="85625" y="41277"/>
                    <a:pt x="85625" y="41247"/>
                    <a:pt x="85655" y="41247"/>
                  </a:cubicBezTo>
                  <a:lnTo>
                    <a:pt x="85655" y="41247"/>
                  </a:lnTo>
                  <a:cubicBezTo>
                    <a:pt x="85625" y="42341"/>
                    <a:pt x="85625" y="43436"/>
                    <a:pt x="85625" y="44530"/>
                  </a:cubicBezTo>
                  <a:cubicBezTo>
                    <a:pt x="84014" y="44530"/>
                    <a:pt x="82433" y="44530"/>
                    <a:pt x="80822" y="44499"/>
                  </a:cubicBezTo>
                  <a:lnTo>
                    <a:pt x="69120" y="44499"/>
                  </a:lnTo>
                  <a:cubicBezTo>
                    <a:pt x="65473" y="44469"/>
                    <a:pt x="61825" y="44469"/>
                    <a:pt x="58208" y="44469"/>
                  </a:cubicBezTo>
                  <a:cubicBezTo>
                    <a:pt x="54621" y="44439"/>
                    <a:pt x="51065" y="44439"/>
                    <a:pt x="47509" y="44439"/>
                  </a:cubicBezTo>
                  <a:cubicBezTo>
                    <a:pt x="43679" y="44439"/>
                    <a:pt x="39879" y="44439"/>
                    <a:pt x="36049" y="44408"/>
                  </a:cubicBezTo>
                  <a:cubicBezTo>
                    <a:pt x="32341" y="44408"/>
                    <a:pt x="28633" y="44378"/>
                    <a:pt x="24925" y="44378"/>
                  </a:cubicBezTo>
                  <a:cubicBezTo>
                    <a:pt x="21156" y="44378"/>
                    <a:pt x="17387" y="44378"/>
                    <a:pt x="13617" y="44347"/>
                  </a:cubicBezTo>
                  <a:lnTo>
                    <a:pt x="4195" y="44347"/>
                  </a:lnTo>
                  <a:cubicBezTo>
                    <a:pt x="4256" y="42493"/>
                    <a:pt x="4316" y="40670"/>
                    <a:pt x="4377" y="38846"/>
                  </a:cubicBezTo>
                  <a:lnTo>
                    <a:pt x="4408" y="37356"/>
                  </a:lnTo>
                  <a:cubicBezTo>
                    <a:pt x="4468" y="37387"/>
                    <a:pt x="4529" y="37417"/>
                    <a:pt x="4590" y="37417"/>
                  </a:cubicBezTo>
                  <a:cubicBezTo>
                    <a:pt x="6170" y="37113"/>
                    <a:pt x="7721" y="36627"/>
                    <a:pt x="9301" y="36323"/>
                  </a:cubicBezTo>
                  <a:cubicBezTo>
                    <a:pt x="13465" y="35502"/>
                    <a:pt x="17630" y="34651"/>
                    <a:pt x="21672" y="33283"/>
                  </a:cubicBezTo>
                  <a:cubicBezTo>
                    <a:pt x="27660" y="31551"/>
                    <a:pt x="33344" y="28846"/>
                    <a:pt x="39484" y="27660"/>
                  </a:cubicBezTo>
                  <a:cubicBezTo>
                    <a:pt x="42286" y="26990"/>
                    <a:pt x="45156" y="26442"/>
                    <a:pt x="48022" y="26442"/>
                  </a:cubicBezTo>
                  <a:close/>
                  <a:moveTo>
                    <a:pt x="1429" y="0"/>
                  </a:moveTo>
                  <a:lnTo>
                    <a:pt x="1429" y="0"/>
                  </a:lnTo>
                  <a:cubicBezTo>
                    <a:pt x="1581" y="152"/>
                    <a:pt x="1702" y="274"/>
                    <a:pt x="1824" y="395"/>
                  </a:cubicBezTo>
                  <a:lnTo>
                    <a:pt x="1824" y="426"/>
                  </a:lnTo>
                  <a:lnTo>
                    <a:pt x="1854" y="426"/>
                  </a:lnTo>
                  <a:cubicBezTo>
                    <a:pt x="1976" y="547"/>
                    <a:pt x="2067" y="669"/>
                    <a:pt x="2189" y="791"/>
                  </a:cubicBezTo>
                  <a:cubicBezTo>
                    <a:pt x="2341" y="912"/>
                    <a:pt x="2493" y="1064"/>
                    <a:pt x="2614" y="1186"/>
                  </a:cubicBezTo>
                  <a:cubicBezTo>
                    <a:pt x="2614" y="1186"/>
                    <a:pt x="2614" y="1186"/>
                    <a:pt x="2614" y="1155"/>
                  </a:cubicBezTo>
                  <a:cubicBezTo>
                    <a:pt x="2827" y="1368"/>
                    <a:pt x="3009" y="1611"/>
                    <a:pt x="3222" y="1824"/>
                  </a:cubicBezTo>
                  <a:lnTo>
                    <a:pt x="3252" y="1824"/>
                  </a:lnTo>
                  <a:cubicBezTo>
                    <a:pt x="3344" y="1946"/>
                    <a:pt x="3465" y="2037"/>
                    <a:pt x="3556" y="2158"/>
                  </a:cubicBezTo>
                  <a:cubicBezTo>
                    <a:pt x="4043" y="2584"/>
                    <a:pt x="4560" y="3040"/>
                    <a:pt x="5046" y="3526"/>
                  </a:cubicBezTo>
                  <a:cubicBezTo>
                    <a:pt x="5046" y="3587"/>
                    <a:pt x="5046" y="3648"/>
                    <a:pt x="5046" y="3708"/>
                  </a:cubicBezTo>
                  <a:cubicBezTo>
                    <a:pt x="5015" y="3769"/>
                    <a:pt x="5015" y="3860"/>
                    <a:pt x="5015" y="3952"/>
                  </a:cubicBezTo>
                  <a:cubicBezTo>
                    <a:pt x="5015" y="3972"/>
                    <a:pt x="5015" y="3992"/>
                    <a:pt x="5015" y="4012"/>
                  </a:cubicBezTo>
                  <a:cubicBezTo>
                    <a:pt x="5015" y="4043"/>
                    <a:pt x="5015" y="4043"/>
                    <a:pt x="4985" y="4073"/>
                  </a:cubicBezTo>
                  <a:cubicBezTo>
                    <a:pt x="4985" y="4225"/>
                    <a:pt x="4985" y="4377"/>
                    <a:pt x="4985" y="4529"/>
                  </a:cubicBezTo>
                  <a:cubicBezTo>
                    <a:pt x="4924" y="6505"/>
                    <a:pt x="4863" y="8511"/>
                    <a:pt x="4803" y="10487"/>
                  </a:cubicBezTo>
                  <a:cubicBezTo>
                    <a:pt x="4742" y="12462"/>
                    <a:pt x="4681" y="14469"/>
                    <a:pt x="4620" y="16475"/>
                  </a:cubicBezTo>
                  <a:cubicBezTo>
                    <a:pt x="4560" y="18450"/>
                    <a:pt x="4499" y="20456"/>
                    <a:pt x="4438" y="22463"/>
                  </a:cubicBezTo>
                  <a:cubicBezTo>
                    <a:pt x="4377" y="24438"/>
                    <a:pt x="4316" y="26414"/>
                    <a:pt x="4256" y="28390"/>
                  </a:cubicBezTo>
                  <a:cubicBezTo>
                    <a:pt x="4195" y="30365"/>
                    <a:pt x="4134" y="32341"/>
                    <a:pt x="4073" y="34317"/>
                  </a:cubicBezTo>
                  <a:cubicBezTo>
                    <a:pt x="4012" y="36293"/>
                    <a:pt x="3952" y="38238"/>
                    <a:pt x="3891" y="40183"/>
                  </a:cubicBezTo>
                  <a:cubicBezTo>
                    <a:pt x="3830" y="41581"/>
                    <a:pt x="3800" y="42949"/>
                    <a:pt x="3739" y="44317"/>
                  </a:cubicBezTo>
                  <a:cubicBezTo>
                    <a:pt x="3739" y="44408"/>
                    <a:pt x="3739" y="44469"/>
                    <a:pt x="3739" y="44560"/>
                  </a:cubicBezTo>
                  <a:cubicBezTo>
                    <a:pt x="3435" y="44834"/>
                    <a:pt x="3161" y="45138"/>
                    <a:pt x="2888" y="45442"/>
                  </a:cubicBezTo>
                  <a:cubicBezTo>
                    <a:pt x="2614" y="45685"/>
                    <a:pt x="2371" y="45958"/>
                    <a:pt x="2128" y="46232"/>
                  </a:cubicBezTo>
                  <a:cubicBezTo>
                    <a:pt x="2097" y="46262"/>
                    <a:pt x="2097" y="46262"/>
                    <a:pt x="2067" y="46293"/>
                  </a:cubicBezTo>
                  <a:cubicBezTo>
                    <a:pt x="1976" y="46384"/>
                    <a:pt x="1885" y="46505"/>
                    <a:pt x="1824" y="46597"/>
                  </a:cubicBezTo>
                  <a:cubicBezTo>
                    <a:pt x="1733" y="46688"/>
                    <a:pt x="1642" y="46779"/>
                    <a:pt x="1581" y="46870"/>
                  </a:cubicBezTo>
                  <a:cubicBezTo>
                    <a:pt x="1490" y="46992"/>
                    <a:pt x="1368" y="47113"/>
                    <a:pt x="1277" y="47235"/>
                  </a:cubicBezTo>
                  <a:cubicBezTo>
                    <a:pt x="1125" y="47417"/>
                    <a:pt x="973" y="47630"/>
                    <a:pt x="790" y="47812"/>
                  </a:cubicBezTo>
                  <a:cubicBezTo>
                    <a:pt x="638" y="48025"/>
                    <a:pt x="456" y="48208"/>
                    <a:pt x="304" y="48420"/>
                  </a:cubicBezTo>
                  <a:cubicBezTo>
                    <a:pt x="183" y="48542"/>
                    <a:pt x="91" y="48694"/>
                    <a:pt x="0" y="48816"/>
                  </a:cubicBezTo>
                  <a:cubicBezTo>
                    <a:pt x="31" y="48785"/>
                    <a:pt x="61" y="48755"/>
                    <a:pt x="91" y="48724"/>
                  </a:cubicBezTo>
                  <a:cubicBezTo>
                    <a:pt x="213" y="48603"/>
                    <a:pt x="335" y="48512"/>
                    <a:pt x="456" y="48390"/>
                  </a:cubicBezTo>
                  <a:lnTo>
                    <a:pt x="456" y="48420"/>
                  </a:lnTo>
                  <a:cubicBezTo>
                    <a:pt x="608" y="48268"/>
                    <a:pt x="760" y="48116"/>
                    <a:pt x="942" y="47964"/>
                  </a:cubicBezTo>
                  <a:lnTo>
                    <a:pt x="942" y="47964"/>
                  </a:lnTo>
                  <a:lnTo>
                    <a:pt x="912" y="47995"/>
                  </a:lnTo>
                  <a:cubicBezTo>
                    <a:pt x="1368" y="47600"/>
                    <a:pt x="1794" y="47174"/>
                    <a:pt x="2219" y="46749"/>
                  </a:cubicBezTo>
                  <a:cubicBezTo>
                    <a:pt x="2857" y="46110"/>
                    <a:pt x="3465" y="45472"/>
                    <a:pt x="4104" y="44834"/>
                  </a:cubicBezTo>
                  <a:cubicBezTo>
                    <a:pt x="4104" y="44803"/>
                    <a:pt x="4104" y="44803"/>
                    <a:pt x="4134" y="44773"/>
                  </a:cubicBezTo>
                  <a:lnTo>
                    <a:pt x="4286" y="44773"/>
                  </a:lnTo>
                  <a:cubicBezTo>
                    <a:pt x="4347" y="44773"/>
                    <a:pt x="4377" y="44773"/>
                    <a:pt x="4438" y="44803"/>
                  </a:cubicBezTo>
                  <a:lnTo>
                    <a:pt x="9636" y="44803"/>
                  </a:lnTo>
                  <a:cubicBezTo>
                    <a:pt x="13374" y="44803"/>
                    <a:pt x="17113" y="44834"/>
                    <a:pt x="20852" y="44834"/>
                  </a:cubicBezTo>
                  <a:cubicBezTo>
                    <a:pt x="24590" y="44834"/>
                    <a:pt x="28329" y="44834"/>
                    <a:pt x="32037" y="44864"/>
                  </a:cubicBezTo>
                  <a:lnTo>
                    <a:pt x="43253" y="44864"/>
                  </a:lnTo>
                  <a:cubicBezTo>
                    <a:pt x="46810" y="44894"/>
                    <a:pt x="50396" y="44894"/>
                    <a:pt x="53983" y="44894"/>
                  </a:cubicBezTo>
                  <a:cubicBezTo>
                    <a:pt x="57630" y="44894"/>
                    <a:pt x="61278" y="44925"/>
                    <a:pt x="64925" y="44925"/>
                  </a:cubicBezTo>
                  <a:cubicBezTo>
                    <a:pt x="68634" y="44925"/>
                    <a:pt x="72372" y="44925"/>
                    <a:pt x="76081" y="44955"/>
                  </a:cubicBezTo>
                  <a:cubicBezTo>
                    <a:pt x="79120" y="44955"/>
                    <a:pt x="82160" y="44955"/>
                    <a:pt x="85199" y="44986"/>
                  </a:cubicBezTo>
                  <a:cubicBezTo>
                    <a:pt x="85260" y="44986"/>
                    <a:pt x="85321" y="44986"/>
                    <a:pt x="85382" y="44955"/>
                  </a:cubicBezTo>
                  <a:lnTo>
                    <a:pt x="85777" y="44955"/>
                  </a:lnTo>
                  <a:cubicBezTo>
                    <a:pt x="86081" y="45198"/>
                    <a:pt x="86354" y="45411"/>
                    <a:pt x="86658" y="45654"/>
                  </a:cubicBezTo>
                  <a:cubicBezTo>
                    <a:pt x="87266" y="46171"/>
                    <a:pt x="87905" y="46688"/>
                    <a:pt x="88512" y="47174"/>
                  </a:cubicBezTo>
                  <a:cubicBezTo>
                    <a:pt x="88664" y="47265"/>
                    <a:pt x="88786" y="47357"/>
                    <a:pt x="88938" y="47448"/>
                  </a:cubicBezTo>
                  <a:cubicBezTo>
                    <a:pt x="88999" y="47509"/>
                    <a:pt x="89090" y="47600"/>
                    <a:pt x="89181" y="47660"/>
                  </a:cubicBezTo>
                  <a:cubicBezTo>
                    <a:pt x="89272" y="47691"/>
                    <a:pt x="89364" y="47752"/>
                    <a:pt x="89424" y="47812"/>
                  </a:cubicBezTo>
                  <a:cubicBezTo>
                    <a:pt x="89546" y="47873"/>
                    <a:pt x="89637" y="47934"/>
                    <a:pt x="89728" y="47995"/>
                  </a:cubicBezTo>
                  <a:cubicBezTo>
                    <a:pt x="89789" y="48025"/>
                    <a:pt x="89850" y="48056"/>
                    <a:pt x="89911" y="48086"/>
                  </a:cubicBezTo>
                  <a:cubicBezTo>
                    <a:pt x="90002" y="48147"/>
                    <a:pt x="90093" y="48208"/>
                    <a:pt x="90184" y="48268"/>
                  </a:cubicBezTo>
                  <a:cubicBezTo>
                    <a:pt x="90063" y="48147"/>
                    <a:pt x="89911" y="47995"/>
                    <a:pt x="89759" y="47873"/>
                  </a:cubicBezTo>
                  <a:lnTo>
                    <a:pt x="89789" y="47873"/>
                  </a:lnTo>
                  <a:cubicBezTo>
                    <a:pt x="89698" y="47782"/>
                    <a:pt x="89576" y="47660"/>
                    <a:pt x="89455" y="47539"/>
                  </a:cubicBezTo>
                  <a:cubicBezTo>
                    <a:pt x="89364" y="47478"/>
                    <a:pt x="89272" y="47387"/>
                    <a:pt x="89181" y="47296"/>
                  </a:cubicBezTo>
                  <a:cubicBezTo>
                    <a:pt x="89100" y="47215"/>
                    <a:pt x="89019" y="47134"/>
                    <a:pt x="88938" y="47053"/>
                  </a:cubicBezTo>
                  <a:lnTo>
                    <a:pt x="88938" y="47053"/>
                  </a:lnTo>
                  <a:cubicBezTo>
                    <a:pt x="88756" y="46901"/>
                    <a:pt x="88604" y="46749"/>
                    <a:pt x="88452" y="46597"/>
                  </a:cubicBezTo>
                  <a:cubicBezTo>
                    <a:pt x="88269" y="46414"/>
                    <a:pt x="88057" y="46232"/>
                    <a:pt x="87844" y="46050"/>
                  </a:cubicBezTo>
                  <a:cubicBezTo>
                    <a:pt x="87783" y="45989"/>
                    <a:pt x="87753" y="45958"/>
                    <a:pt x="87692" y="45928"/>
                  </a:cubicBezTo>
                  <a:cubicBezTo>
                    <a:pt x="87175" y="45472"/>
                    <a:pt x="86628" y="45046"/>
                    <a:pt x="86081" y="44621"/>
                  </a:cubicBezTo>
                  <a:cubicBezTo>
                    <a:pt x="86081" y="44591"/>
                    <a:pt x="86081" y="44591"/>
                    <a:pt x="86081" y="44591"/>
                  </a:cubicBezTo>
                  <a:cubicBezTo>
                    <a:pt x="86081" y="44499"/>
                    <a:pt x="86081" y="44408"/>
                    <a:pt x="86081" y="44287"/>
                  </a:cubicBezTo>
                  <a:cubicBezTo>
                    <a:pt x="86111" y="42797"/>
                    <a:pt x="86111" y="41308"/>
                    <a:pt x="86111" y="39788"/>
                  </a:cubicBezTo>
                  <a:cubicBezTo>
                    <a:pt x="86142" y="37812"/>
                    <a:pt x="86172" y="35837"/>
                    <a:pt x="86172" y="33831"/>
                  </a:cubicBezTo>
                  <a:cubicBezTo>
                    <a:pt x="86202" y="31885"/>
                    <a:pt x="86202" y="29909"/>
                    <a:pt x="86233" y="27934"/>
                  </a:cubicBezTo>
                  <a:cubicBezTo>
                    <a:pt x="86233" y="25867"/>
                    <a:pt x="86263" y="23800"/>
                    <a:pt x="86294" y="21733"/>
                  </a:cubicBezTo>
                  <a:cubicBezTo>
                    <a:pt x="86294" y="19757"/>
                    <a:pt x="86324" y="17782"/>
                    <a:pt x="86324" y="15806"/>
                  </a:cubicBezTo>
                  <a:cubicBezTo>
                    <a:pt x="86354" y="13800"/>
                    <a:pt x="86354" y="11824"/>
                    <a:pt x="86385" y="9848"/>
                  </a:cubicBezTo>
                  <a:cubicBezTo>
                    <a:pt x="86385" y="7903"/>
                    <a:pt x="86415" y="5988"/>
                    <a:pt x="86415" y="4043"/>
                  </a:cubicBezTo>
                  <a:cubicBezTo>
                    <a:pt x="86415" y="3952"/>
                    <a:pt x="86415" y="3891"/>
                    <a:pt x="86415" y="3800"/>
                  </a:cubicBezTo>
                  <a:cubicBezTo>
                    <a:pt x="86506" y="3708"/>
                    <a:pt x="86567" y="3587"/>
                    <a:pt x="86628" y="3526"/>
                  </a:cubicBezTo>
                  <a:cubicBezTo>
                    <a:pt x="86901" y="3253"/>
                    <a:pt x="87175" y="2979"/>
                    <a:pt x="87449" y="2705"/>
                  </a:cubicBezTo>
                  <a:cubicBezTo>
                    <a:pt x="87479" y="2645"/>
                    <a:pt x="87540" y="2584"/>
                    <a:pt x="87601" y="2523"/>
                  </a:cubicBezTo>
                  <a:cubicBezTo>
                    <a:pt x="87722" y="2371"/>
                    <a:pt x="87874" y="2219"/>
                    <a:pt x="87996" y="2067"/>
                  </a:cubicBezTo>
                  <a:cubicBezTo>
                    <a:pt x="88087" y="1976"/>
                    <a:pt x="88178" y="1854"/>
                    <a:pt x="88239" y="1763"/>
                  </a:cubicBezTo>
                  <a:cubicBezTo>
                    <a:pt x="88330" y="1642"/>
                    <a:pt x="88421" y="1550"/>
                    <a:pt x="88512" y="1459"/>
                  </a:cubicBezTo>
                  <a:cubicBezTo>
                    <a:pt x="88512" y="1429"/>
                    <a:pt x="88543" y="1398"/>
                    <a:pt x="88573" y="1368"/>
                  </a:cubicBezTo>
                  <a:cubicBezTo>
                    <a:pt x="88604" y="1338"/>
                    <a:pt x="88664" y="1277"/>
                    <a:pt x="88695" y="1246"/>
                  </a:cubicBezTo>
                  <a:lnTo>
                    <a:pt x="88695" y="1216"/>
                  </a:lnTo>
                  <a:cubicBezTo>
                    <a:pt x="88816" y="1094"/>
                    <a:pt x="88908" y="973"/>
                    <a:pt x="89029" y="851"/>
                  </a:cubicBezTo>
                  <a:lnTo>
                    <a:pt x="89029" y="851"/>
                  </a:lnTo>
                  <a:cubicBezTo>
                    <a:pt x="89020" y="859"/>
                    <a:pt x="89010" y="866"/>
                    <a:pt x="89000" y="872"/>
                  </a:cubicBezTo>
                  <a:lnTo>
                    <a:pt x="89000" y="872"/>
                  </a:lnTo>
                  <a:cubicBezTo>
                    <a:pt x="89003" y="863"/>
                    <a:pt x="89010" y="851"/>
                    <a:pt x="89029" y="851"/>
                  </a:cubicBezTo>
                  <a:lnTo>
                    <a:pt x="89029" y="851"/>
                  </a:lnTo>
                  <a:cubicBezTo>
                    <a:pt x="89029" y="851"/>
                    <a:pt x="89029" y="851"/>
                    <a:pt x="89029" y="851"/>
                  </a:cubicBezTo>
                  <a:cubicBezTo>
                    <a:pt x="89002" y="851"/>
                    <a:pt x="88999" y="851"/>
                    <a:pt x="88999" y="873"/>
                  </a:cubicBezTo>
                  <a:lnTo>
                    <a:pt x="88999" y="873"/>
                  </a:lnTo>
                  <a:cubicBezTo>
                    <a:pt x="88887" y="953"/>
                    <a:pt x="88776" y="1011"/>
                    <a:pt x="88664" y="1094"/>
                  </a:cubicBezTo>
                  <a:cubicBezTo>
                    <a:pt x="88512" y="1246"/>
                    <a:pt x="88330" y="1368"/>
                    <a:pt x="88178" y="1490"/>
                  </a:cubicBezTo>
                  <a:cubicBezTo>
                    <a:pt x="88026" y="1611"/>
                    <a:pt x="87874" y="1733"/>
                    <a:pt x="87722" y="1854"/>
                  </a:cubicBezTo>
                  <a:cubicBezTo>
                    <a:pt x="87570" y="2006"/>
                    <a:pt x="87418" y="2189"/>
                    <a:pt x="87236" y="2341"/>
                  </a:cubicBezTo>
                  <a:cubicBezTo>
                    <a:pt x="87084" y="2493"/>
                    <a:pt x="86932" y="2614"/>
                    <a:pt x="86750" y="2766"/>
                  </a:cubicBezTo>
                  <a:cubicBezTo>
                    <a:pt x="86506" y="3040"/>
                    <a:pt x="86233" y="3313"/>
                    <a:pt x="85990" y="3557"/>
                  </a:cubicBezTo>
                  <a:cubicBezTo>
                    <a:pt x="85990" y="3587"/>
                    <a:pt x="85959" y="3587"/>
                    <a:pt x="85959" y="3587"/>
                  </a:cubicBezTo>
                  <a:lnTo>
                    <a:pt x="80366" y="3587"/>
                  </a:lnTo>
                  <a:cubicBezTo>
                    <a:pt x="76871" y="3557"/>
                    <a:pt x="73375" y="3557"/>
                    <a:pt x="69880" y="3526"/>
                  </a:cubicBezTo>
                  <a:lnTo>
                    <a:pt x="58360" y="3496"/>
                  </a:lnTo>
                  <a:cubicBezTo>
                    <a:pt x="54743" y="3465"/>
                    <a:pt x="51126" y="3465"/>
                    <a:pt x="47509" y="3435"/>
                  </a:cubicBezTo>
                  <a:cubicBezTo>
                    <a:pt x="43983" y="3435"/>
                    <a:pt x="40457" y="3405"/>
                    <a:pt x="36931" y="3405"/>
                  </a:cubicBezTo>
                  <a:cubicBezTo>
                    <a:pt x="33223" y="3374"/>
                    <a:pt x="29514" y="3374"/>
                    <a:pt x="25806" y="3344"/>
                  </a:cubicBezTo>
                  <a:cubicBezTo>
                    <a:pt x="22037" y="3344"/>
                    <a:pt x="18268" y="3313"/>
                    <a:pt x="14469" y="3313"/>
                  </a:cubicBezTo>
                  <a:cubicBezTo>
                    <a:pt x="11490" y="3283"/>
                    <a:pt x="8481" y="3283"/>
                    <a:pt x="5471" y="3283"/>
                  </a:cubicBezTo>
                  <a:lnTo>
                    <a:pt x="5471" y="3253"/>
                  </a:lnTo>
                  <a:lnTo>
                    <a:pt x="5441" y="3253"/>
                  </a:lnTo>
                  <a:cubicBezTo>
                    <a:pt x="4681" y="2523"/>
                    <a:pt x="3891" y="1824"/>
                    <a:pt x="3070" y="1155"/>
                  </a:cubicBezTo>
                  <a:cubicBezTo>
                    <a:pt x="2949" y="1064"/>
                    <a:pt x="2797" y="942"/>
                    <a:pt x="2645" y="851"/>
                  </a:cubicBezTo>
                  <a:cubicBezTo>
                    <a:pt x="2493" y="730"/>
                    <a:pt x="2341" y="608"/>
                    <a:pt x="2189" y="517"/>
                  </a:cubicBezTo>
                  <a:lnTo>
                    <a:pt x="2219" y="517"/>
                  </a:lnTo>
                  <a:cubicBezTo>
                    <a:pt x="2037" y="395"/>
                    <a:pt x="1854" y="274"/>
                    <a:pt x="1642" y="152"/>
                  </a:cubicBezTo>
                  <a:cubicBezTo>
                    <a:pt x="1642" y="122"/>
                    <a:pt x="1642" y="122"/>
                    <a:pt x="1642" y="122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64">
              <a:extLst>
                <a:ext uri="{FF2B5EF4-FFF2-40B4-BE49-F238E27FC236}">
                  <a16:creationId xmlns:a16="http://schemas.microsoft.com/office/drawing/2014/main" id="{23BDE778-5AAC-C5E9-C45D-903CBD4BBA4F}"/>
                </a:ext>
              </a:extLst>
            </p:cNvPr>
            <p:cNvSpPr/>
            <p:nvPr/>
          </p:nvSpPr>
          <p:spPr>
            <a:xfrm>
              <a:off x="12734550" y="223285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4">
              <a:extLst>
                <a:ext uri="{FF2B5EF4-FFF2-40B4-BE49-F238E27FC236}">
                  <a16:creationId xmlns:a16="http://schemas.microsoft.com/office/drawing/2014/main" id="{BCCE6FBF-96A3-B612-C847-BC12D75A35D8}"/>
                </a:ext>
              </a:extLst>
            </p:cNvPr>
            <p:cNvSpPr/>
            <p:nvPr/>
          </p:nvSpPr>
          <p:spPr>
            <a:xfrm>
              <a:off x="13122850" y="1256450"/>
              <a:ext cx="525875" cy="172450"/>
            </a:xfrm>
            <a:custGeom>
              <a:avLst/>
              <a:gdLst/>
              <a:ahLst/>
              <a:cxnLst/>
              <a:rect l="l" t="t" r="r" b="b"/>
              <a:pathLst>
                <a:path w="21035" h="6898" extrusionOk="0">
                  <a:moveTo>
                    <a:pt x="10116" y="463"/>
                  </a:moveTo>
                  <a:cubicBezTo>
                    <a:pt x="12659" y="463"/>
                    <a:pt x="15315" y="2226"/>
                    <a:pt x="16232" y="4831"/>
                  </a:cubicBezTo>
                  <a:lnTo>
                    <a:pt x="16232" y="4861"/>
                  </a:lnTo>
                  <a:cubicBezTo>
                    <a:pt x="16262" y="4861"/>
                    <a:pt x="16262" y="4892"/>
                    <a:pt x="16262" y="4892"/>
                  </a:cubicBezTo>
                  <a:cubicBezTo>
                    <a:pt x="16323" y="4983"/>
                    <a:pt x="16384" y="5074"/>
                    <a:pt x="16414" y="5165"/>
                  </a:cubicBezTo>
                  <a:cubicBezTo>
                    <a:pt x="16414" y="5165"/>
                    <a:pt x="16414" y="5196"/>
                    <a:pt x="16445" y="5196"/>
                  </a:cubicBezTo>
                  <a:cubicBezTo>
                    <a:pt x="16475" y="5165"/>
                    <a:pt x="16536" y="5165"/>
                    <a:pt x="16566" y="5135"/>
                  </a:cubicBezTo>
                  <a:lnTo>
                    <a:pt x="16566" y="5135"/>
                  </a:lnTo>
                  <a:cubicBezTo>
                    <a:pt x="16566" y="5135"/>
                    <a:pt x="16566" y="5165"/>
                    <a:pt x="16536" y="5165"/>
                  </a:cubicBezTo>
                  <a:lnTo>
                    <a:pt x="16566" y="5165"/>
                  </a:lnTo>
                  <a:cubicBezTo>
                    <a:pt x="16566" y="5135"/>
                    <a:pt x="16566" y="5135"/>
                    <a:pt x="16566" y="5135"/>
                  </a:cubicBezTo>
                  <a:lnTo>
                    <a:pt x="16597" y="5135"/>
                  </a:lnTo>
                  <a:cubicBezTo>
                    <a:pt x="16627" y="5135"/>
                    <a:pt x="16627" y="5135"/>
                    <a:pt x="16657" y="5104"/>
                  </a:cubicBezTo>
                  <a:lnTo>
                    <a:pt x="16688" y="5104"/>
                  </a:lnTo>
                  <a:cubicBezTo>
                    <a:pt x="16688" y="5074"/>
                    <a:pt x="16718" y="5074"/>
                    <a:pt x="16749" y="5044"/>
                  </a:cubicBezTo>
                  <a:cubicBezTo>
                    <a:pt x="17121" y="4842"/>
                    <a:pt x="17534" y="4748"/>
                    <a:pt x="17947" y="4748"/>
                  </a:cubicBezTo>
                  <a:cubicBezTo>
                    <a:pt x="18780" y="4748"/>
                    <a:pt x="19614" y="5133"/>
                    <a:pt x="20123" y="5804"/>
                  </a:cubicBezTo>
                  <a:cubicBezTo>
                    <a:pt x="20274" y="5986"/>
                    <a:pt x="20366" y="6199"/>
                    <a:pt x="20457" y="6411"/>
                  </a:cubicBezTo>
                  <a:cubicBezTo>
                    <a:pt x="19606" y="6411"/>
                    <a:pt x="18724" y="6411"/>
                    <a:pt x="17873" y="6381"/>
                  </a:cubicBezTo>
                  <a:cubicBezTo>
                    <a:pt x="15928" y="6351"/>
                    <a:pt x="13952" y="6320"/>
                    <a:pt x="11976" y="6290"/>
                  </a:cubicBezTo>
                  <a:cubicBezTo>
                    <a:pt x="10031" y="6260"/>
                    <a:pt x="8055" y="6229"/>
                    <a:pt x="6080" y="6168"/>
                  </a:cubicBezTo>
                  <a:lnTo>
                    <a:pt x="578" y="6077"/>
                  </a:lnTo>
                  <a:cubicBezTo>
                    <a:pt x="669" y="5864"/>
                    <a:pt x="760" y="5652"/>
                    <a:pt x="882" y="5469"/>
                  </a:cubicBezTo>
                  <a:cubicBezTo>
                    <a:pt x="1570" y="4332"/>
                    <a:pt x="2879" y="3563"/>
                    <a:pt x="4209" y="3563"/>
                  </a:cubicBezTo>
                  <a:cubicBezTo>
                    <a:pt x="4407" y="3563"/>
                    <a:pt x="4606" y="3580"/>
                    <a:pt x="4803" y="3615"/>
                  </a:cubicBezTo>
                  <a:lnTo>
                    <a:pt x="4833" y="3615"/>
                  </a:lnTo>
                  <a:cubicBezTo>
                    <a:pt x="4894" y="3615"/>
                    <a:pt x="4955" y="3645"/>
                    <a:pt x="5016" y="3645"/>
                  </a:cubicBezTo>
                  <a:cubicBezTo>
                    <a:pt x="5046" y="3645"/>
                    <a:pt x="5077" y="3676"/>
                    <a:pt x="5107" y="3676"/>
                  </a:cubicBezTo>
                  <a:cubicBezTo>
                    <a:pt x="5198" y="3676"/>
                    <a:pt x="5289" y="3706"/>
                    <a:pt x="5381" y="3737"/>
                  </a:cubicBezTo>
                  <a:cubicBezTo>
                    <a:pt x="5411" y="3737"/>
                    <a:pt x="5441" y="3737"/>
                    <a:pt x="5441" y="3767"/>
                  </a:cubicBezTo>
                  <a:lnTo>
                    <a:pt x="5441" y="3737"/>
                  </a:lnTo>
                  <a:cubicBezTo>
                    <a:pt x="5502" y="3615"/>
                    <a:pt x="5563" y="3524"/>
                    <a:pt x="5624" y="3402"/>
                  </a:cubicBezTo>
                  <a:lnTo>
                    <a:pt x="5593" y="3402"/>
                  </a:lnTo>
                  <a:cubicBezTo>
                    <a:pt x="5654" y="3250"/>
                    <a:pt x="5715" y="3129"/>
                    <a:pt x="5776" y="3007"/>
                  </a:cubicBezTo>
                  <a:cubicBezTo>
                    <a:pt x="6824" y="1224"/>
                    <a:pt x="8446" y="463"/>
                    <a:pt x="10116" y="463"/>
                  </a:cubicBezTo>
                  <a:close/>
                  <a:moveTo>
                    <a:pt x="10253" y="0"/>
                  </a:moveTo>
                  <a:cubicBezTo>
                    <a:pt x="8120" y="0"/>
                    <a:pt x="6017" y="1270"/>
                    <a:pt x="5198" y="3250"/>
                  </a:cubicBezTo>
                  <a:cubicBezTo>
                    <a:pt x="4872" y="3156"/>
                    <a:pt x="4539" y="3111"/>
                    <a:pt x="4207" y="3111"/>
                  </a:cubicBezTo>
                  <a:cubicBezTo>
                    <a:pt x="2615" y="3111"/>
                    <a:pt x="1034" y="4133"/>
                    <a:pt x="305" y="5591"/>
                  </a:cubicBezTo>
                  <a:cubicBezTo>
                    <a:pt x="305" y="5591"/>
                    <a:pt x="305" y="5621"/>
                    <a:pt x="305" y="5652"/>
                  </a:cubicBezTo>
                  <a:lnTo>
                    <a:pt x="274" y="5682"/>
                  </a:lnTo>
                  <a:cubicBezTo>
                    <a:pt x="244" y="5804"/>
                    <a:pt x="183" y="5956"/>
                    <a:pt x="153" y="6108"/>
                  </a:cubicBezTo>
                  <a:cubicBezTo>
                    <a:pt x="153" y="6108"/>
                    <a:pt x="122" y="6108"/>
                    <a:pt x="122" y="6138"/>
                  </a:cubicBezTo>
                  <a:cubicBezTo>
                    <a:pt x="92" y="6229"/>
                    <a:pt x="92" y="6320"/>
                    <a:pt x="61" y="6411"/>
                  </a:cubicBezTo>
                  <a:cubicBezTo>
                    <a:pt x="31" y="6442"/>
                    <a:pt x="31" y="6442"/>
                    <a:pt x="31" y="6472"/>
                  </a:cubicBezTo>
                  <a:cubicBezTo>
                    <a:pt x="31" y="6503"/>
                    <a:pt x="31" y="6533"/>
                    <a:pt x="1" y="6563"/>
                  </a:cubicBezTo>
                  <a:cubicBezTo>
                    <a:pt x="61" y="6533"/>
                    <a:pt x="92" y="6533"/>
                    <a:pt x="153" y="6533"/>
                  </a:cubicBezTo>
                  <a:lnTo>
                    <a:pt x="365" y="6533"/>
                  </a:lnTo>
                  <a:cubicBezTo>
                    <a:pt x="396" y="6533"/>
                    <a:pt x="426" y="6533"/>
                    <a:pt x="456" y="6563"/>
                  </a:cubicBezTo>
                  <a:cubicBezTo>
                    <a:pt x="1672" y="6563"/>
                    <a:pt x="2888" y="6594"/>
                    <a:pt x="4104" y="6624"/>
                  </a:cubicBezTo>
                  <a:cubicBezTo>
                    <a:pt x="6049" y="6655"/>
                    <a:pt x="7964" y="6685"/>
                    <a:pt x="9910" y="6715"/>
                  </a:cubicBezTo>
                  <a:cubicBezTo>
                    <a:pt x="11916" y="6746"/>
                    <a:pt x="13891" y="6776"/>
                    <a:pt x="15867" y="6807"/>
                  </a:cubicBezTo>
                  <a:cubicBezTo>
                    <a:pt x="17387" y="6837"/>
                    <a:pt x="18876" y="6867"/>
                    <a:pt x="20366" y="6898"/>
                  </a:cubicBezTo>
                  <a:cubicBezTo>
                    <a:pt x="20396" y="6867"/>
                    <a:pt x="20457" y="6867"/>
                    <a:pt x="20518" y="6867"/>
                  </a:cubicBezTo>
                  <a:lnTo>
                    <a:pt x="20822" y="6867"/>
                  </a:lnTo>
                  <a:cubicBezTo>
                    <a:pt x="20882" y="6867"/>
                    <a:pt x="20943" y="6867"/>
                    <a:pt x="21034" y="6898"/>
                  </a:cubicBezTo>
                  <a:cubicBezTo>
                    <a:pt x="21034" y="6867"/>
                    <a:pt x="21034" y="6837"/>
                    <a:pt x="21004" y="6837"/>
                  </a:cubicBezTo>
                  <a:cubicBezTo>
                    <a:pt x="21004" y="6807"/>
                    <a:pt x="21004" y="6746"/>
                    <a:pt x="21004" y="6715"/>
                  </a:cubicBezTo>
                  <a:cubicBezTo>
                    <a:pt x="20974" y="6655"/>
                    <a:pt x="20974" y="6624"/>
                    <a:pt x="20943" y="6594"/>
                  </a:cubicBezTo>
                  <a:cubicBezTo>
                    <a:pt x="20943" y="6594"/>
                    <a:pt x="20943" y="6594"/>
                    <a:pt x="20943" y="6563"/>
                  </a:cubicBezTo>
                  <a:cubicBezTo>
                    <a:pt x="20943" y="6533"/>
                    <a:pt x="20943" y="6503"/>
                    <a:pt x="20913" y="6472"/>
                  </a:cubicBezTo>
                  <a:cubicBezTo>
                    <a:pt x="20913" y="6442"/>
                    <a:pt x="20913" y="6411"/>
                    <a:pt x="20913" y="6381"/>
                  </a:cubicBezTo>
                  <a:lnTo>
                    <a:pt x="20913" y="6351"/>
                  </a:lnTo>
                  <a:cubicBezTo>
                    <a:pt x="20791" y="6016"/>
                    <a:pt x="20639" y="5682"/>
                    <a:pt x="20366" y="5408"/>
                  </a:cubicBezTo>
                  <a:cubicBezTo>
                    <a:pt x="19768" y="4708"/>
                    <a:pt x="18835" y="4300"/>
                    <a:pt x="17917" y="4300"/>
                  </a:cubicBezTo>
                  <a:cubicBezTo>
                    <a:pt x="17481" y="4300"/>
                    <a:pt x="17049" y="4392"/>
                    <a:pt x="16657" y="4588"/>
                  </a:cubicBezTo>
                  <a:cubicBezTo>
                    <a:pt x="16445" y="4010"/>
                    <a:pt x="15958" y="3220"/>
                    <a:pt x="15806" y="3007"/>
                  </a:cubicBezTo>
                  <a:cubicBezTo>
                    <a:pt x="14621" y="1609"/>
                    <a:pt x="13071" y="393"/>
                    <a:pt x="11217" y="89"/>
                  </a:cubicBezTo>
                  <a:cubicBezTo>
                    <a:pt x="10898" y="29"/>
                    <a:pt x="10575" y="0"/>
                    <a:pt x="1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4">
              <a:extLst>
                <a:ext uri="{FF2B5EF4-FFF2-40B4-BE49-F238E27FC236}">
                  <a16:creationId xmlns:a16="http://schemas.microsoft.com/office/drawing/2014/main" id="{86CD3BE4-BB7A-9E25-55C6-BF7897960BC2}"/>
                </a:ext>
              </a:extLst>
            </p:cNvPr>
            <p:cNvSpPr/>
            <p:nvPr/>
          </p:nvSpPr>
          <p:spPr>
            <a:xfrm>
              <a:off x="13728475" y="1387500"/>
              <a:ext cx="290325" cy="118925"/>
            </a:xfrm>
            <a:custGeom>
              <a:avLst/>
              <a:gdLst/>
              <a:ahLst/>
              <a:cxnLst/>
              <a:rect l="l" t="t" r="r" b="b"/>
              <a:pathLst>
                <a:path w="11613" h="4757" extrusionOk="0">
                  <a:moveTo>
                    <a:pt x="7206" y="471"/>
                  </a:moveTo>
                  <a:cubicBezTo>
                    <a:pt x="7546" y="471"/>
                    <a:pt x="7885" y="511"/>
                    <a:pt x="8208" y="592"/>
                  </a:cubicBezTo>
                  <a:cubicBezTo>
                    <a:pt x="9545" y="957"/>
                    <a:pt x="10518" y="2142"/>
                    <a:pt x="10883" y="3480"/>
                  </a:cubicBezTo>
                  <a:cubicBezTo>
                    <a:pt x="11004" y="3723"/>
                    <a:pt x="11004" y="4027"/>
                    <a:pt x="11065" y="4300"/>
                  </a:cubicBezTo>
                  <a:cubicBezTo>
                    <a:pt x="9211" y="4239"/>
                    <a:pt x="7357" y="4209"/>
                    <a:pt x="5472" y="4179"/>
                  </a:cubicBezTo>
                  <a:cubicBezTo>
                    <a:pt x="3831" y="4148"/>
                    <a:pt x="2159" y="4087"/>
                    <a:pt x="518" y="4057"/>
                  </a:cubicBezTo>
                  <a:cubicBezTo>
                    <a:pt x="548" y="3875"/>
                    <a:pt x="578" y="3692"/>
                    <a:pt x="670" y="3571"/>
                  </a:cubicBezTo>
                  <a:cubicBezTo>
                    <a:pt x="957" y="2979"/>
                    <a:pt x="1572" y="2651"/>
                    <a:pt x="2185" y="2651"/>
                  </a:cubicBezTo>
                  <a:cubicBezTo>
                    <a:pt x="2610" y="2651"/>
                    <a:pt x="3033" y="2809"/>
                    <a:pt x="3344" y="3145"/>
                  </a:cubicBezTo>
                  <a:cubicBezTo>
                    <a:pt x="3375" y="3176"/>
                    <a:pt x="3405" y="3206"/>
                    <a:pt x="3436" y="3236"/>
                  </a:cubicBezTo>
                  <a:cubicBezTo>
                    <a:pt x="3466" y="3145"/>
                    <a:pt x="3527" y="3054"/>
                    <a:pt x="3557" y="2963"/>
                  </a:cubicBezTo>
                  <a:cubicBezTo>
                    <a:pt x="3588" y="2902"/>
                    <a:pt x="3618" y="2841"/>
                    <a:pt x="3648" y="2780"/>
                  </a:cubicBezTo>
                  <a:cubicBezTo>
                    <a:pt x="3740" y="2598"/>
                    <a:pt x="3831" y="2416"/>
                    <a:pt x="3922" y="2264"/>
                  </a:cubicBezTo>
                  <a:cubicBezTo>
                    <a:pt x="4527" y="1079"/>
                    <a:pt x="5881" y="471"/>
                    <a:pt x="7206" y="471"/>
                  </a:cubicBezTo>
                  <a:close/>
                  <a:moveTo>
                    <a:pt x="7316" y="1"/>
                  </a:moveTo>
                  <a:cubicBezTo>
                    <a:pt x="5643" y="1"/>
                    <a:pt x="3906" y="788"/>
                    <a:pt x="3344" y="2446"/>
                  </a:cubicBezTo>
                  <a:cubicBezTo>
                    <a:pt x="3344" y="2477"/>
                    <a:pt x="3314" y="2507"/>
                    <a:pt x="3314" y="2507"/>
                  </a:cubicBezTo>
                  <a:cubicBezTo>
                    <a:pt x="2986" y="2294"/>
                    <a:pt x="2608" y="2196"/>
                    <a:pt x="2227" y="2196"/>
                  </a:cubicBezTo>
                  <a:cubicBezTo>
                    <a:pt x="1196" y="2196"/>
                    <a:pt x="151" y="2917"/>
                    <a:pt x="62" y="4027"/>
                  </a:cubicBezTo>
                  <a:lnTo>
                    <a:pt x="31" y="4027"/>
                  </a:lnTo>
                  <a:cubicBezTo>
                    <a:pt x="31" y="4179"/>
                    <a:pt x="1" y="4331"/>
                    <a:pt x="1" y="4483"/>
                  </a:cubicBezTo>
                  <a:cubicBezTo>
                    <a:pt x="487" y="4513"/>
                    <a:pt x="1004" y="4513"/>
                    <a:pt x="1490" y="4513"/>
                  </a:cubicBezTo>
                  <a:cubicBezTo>
                    <a:pt x="3466" y="4574"/>
                    <a:pt x="5442" y="4635"/>
                    <a:pt x="7417" y="4665"/>
                  </a:cubicBezTo>
                  <a:cubicBezTo>
                    <a:pt x="8816" y="4695"/>
                    <a:pt x="10214" y="4726"/>
                    <a:pt x="11612" y="4756"/>
                  </a:cubicBezTo>
                  <a:cubicBezTo>
                    <a:pt x="11582" y="4635"/>
                    <a:pt x="11551" y="4543"/>
                    <a:pt x="11551" y="4422"/>
                  </a:cubicBezTo>
                  <a:cubicBezTo>
                    <a:pt x="11551" y="4361"/>
                    <a:pt x="11521" y="4331"/>
                    <a:pt x="11521" y="4300"/>
                  </a:cubicBezTo>
                  <a:cubicBezTo>
                    <a:pt x="11521" y="4270"/>
                    <a:pt x="11521" y="4270"/>
                    <a:pt x="11521" y="4270"/>
                  </a:cubicBezTo>
                  <a:lnTo>
                    <a:pt x="11521" y="4209"/>
                  </a:lnTo>
                  <a:cubicBezTo>
                    <a:pt x="11491" y="4118"/>
                    <a:pt x="11460" y="4027"/>
                    <a:pt x="11460" y="3966"/>
                  </a:cubicBezTo>
                  <a:cubicBezTo>
                    <a:pt x="11430" y="3875"/>
                    <a:pt x="11430" y="3814"/>
                    <a:pt x="11430" y="3753"/>
                  </a:cubicBezTo>
                  <a:cubicBezTo>
                    <a:pt x="11430" y="3723"/>
                    <a:pt x="11430" y="3723"/>
                    <a:pt x="11430" y="3692"/>
                  </a:cubicBezTo>
                  <a:cubicBezTo>
                    <a:pt x="11065" y="1960"/>
                    <a:pt x="9788" y="379"/>
                    <a:pt x="7995" y="45"/>
                  </a:cubicBezTo>
                  <a:cubicBezTo>
                    <a:pt x="7772" y="16"/>
                    <a:pt x="7544" y="1"/>
                    <a:pt x="7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64">
              <a:extLst>
                <a:ext uri="{FF2B5EF4-FFF2-40B4-BE49-F238E27FC236}">
                  <a16:creationId xmlns:a16="http://schemas.microsoft.com/office/drawing/2014/main" id="{9BD16013-2A24-F2E4-634C-9D25E0B216E2}"/>
                </a:ext>
              </a:extLst>
            </p:cNvPr>
            <p:cNvSpPr/>
            <p:nvPr/>
          </p:nvSpPr>
          <p:spPr>
            <a:xfrm>
              <a:off x="14289550" y="1289050"/>
              <a:ext cx="213950" cy="169500"/>
            </a:xfrm>
            <a:custGeom>
              <a:avLst/>
              <a:gdLst/>
              <a:ahLst/>
              <a:cxnLst/>
              <a:rect l="l" t="t" r="r" b="b"/>
              <a:pathLst>
                <a:path w="8558" h="6780" extrusionOk="0">
                  <a:moveTo>
                    <a:pt x="4641" y="457"/>
                  </a:moveTo>
                  <a:cubicBezTo>
                    <a:pt x="5856" y="487"/>
                    <a:pt x="6951" y="1247"/>
                    <a:pt x="7528" y="2281"/>
                  </a:cubicBezTo>
                  <a:cubicBezTo>
                    <a:pt x="8197" y="4226"/>
                    <a:pt x="6403" y="6232"/>
                    <a:pt x="4458" y="6323"/>
                  </a:cubicBezTo>
                  <a:cubicBezTo>
                    <a:pt x="750" y="6202"/>
                    <a:pt x="1115" y="700"/>
                    <a:pt x="4580" y="457"/>
                  </a:cubicBezTo>
                  <a:close/>
                  <a:moveTo>
                    <a:pt x="4764" y="1"/>
                  </a:moveTo>
                  <a:cubicBezTo>
                    <a:pt x="686" y="1"/>
                    <a:pt x="0" y="6446"/>
                    <a:pt x="4337" y="6779"/>
                  </a:cubicBezTo>
                  <a:cubicBezTo>
                    <a:pt x="4352" y="6779"/>
                    <a:pt x="4367" y="6780"/>
                    <a:pt x="4382" y="6780"/>
                  </a:cubicBezTo>
                  <a:cubicBezTo>
                    <a:pt x="6523" y="6780"/>
                    <a:pt x="8558" y="4637"/>
                    <a:pt x="8045" y="2493"/>
                  </a:cubicBezTo>
                  <a:cubicBezTo>
                    <a:pt x="7650" y="1095"/>
                    <a:pt x="6191" y="92"/>
                    <a:pt x="4792" y="1"/>
                  </a:cubicBezTo>
                  <a:cubicBezTo>
                    <a:pt x="4783" y="1"/>
                    <a:pt x="4773" y="1"/>
                    <a:pt x="4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370;p40">
            <a:extLst>
              <a:ext uri="{FF2B5EF4-FFF2-40B4-BE49-F238E27FC236}">
                <a16:creationId xmlns:a16="http://schemas.microsoft.com/office/drawing/2014/main" id="{B20CC5B8-8AAE-20DF-4AD2-1D2A6DFA8ED4}"/>
              </a:ext>
            </a:extLst>
          </p:cNvPr>
          <p:cNvGrpSpPr/>
          <p:nvPr/>
        </p:nvGrpSpPr>
        <p:grpSpPr>
          <a:xfrm>
            <a:off x="6553907" y="2654483"/>
            <a:ext cx="3134309" cy="3025506"/>
            <a:chOff x="7485218" y="2397737"/>
            <a:chExt cx="3415396" cy="3296835"/>
          </a:xfrm>
        </p:grpSpPr>
        <p:sp>
          <p:nvSpPr>
            <p:cNvPr id="3" name="Google Shape;2371;p40">
              <a:extLst>
                <a:ext uri="{FF2B5EF4-FFF2-40B4-BE49-F238E27FC236}">
                  <a16:creationId xmlns:a16="http://schemas.microsoft.com/office/drawing/2014/main" id="{9FB62537-E3C2-5DE2-E43E-50C79B20DF3A}"/>
                </a:ext>
              </a:extLst>
            </p:cNvPr>
            <p:cNvSpPr/>
            <p:nvPr/>
          </p:nvSpPr>
          <p:spPr>
            <a:xfrm rot="2188611">
              <a:off x="8562513" y="4177775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372;p40">
              <a:extLst>
                <a:ext uri="{FF2B5EF4-FFF2-40B4-BE49-F238E27FC236}">
                  <a16:creationId xmlns:a16="http://schemas.microsoft.com/office/drawing/2014/main" id="{E6C05CA0-AF22-F9CB-115B-A20B198651A2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373;p40">
              <a:extLst>
                <a:ext uri="{FF2B5EF4-FFF2-40B4-BE49-F238E27FC236}">
                  <a16:creationId xmlns:a16="http://schemas.microsoft.com/office/drawing/2014/main" id="{B246DEE5-8F29-3C52-C923-AFDE574B2B77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374;p40">
              <a:extLst>
                <a:ext uri="{FF2B5EF4-FFF2-40B4-BE49-F238E27FC236}">
                  <a16:creationId xmlns:a16="http://schemas.microsoft.com/office/drawing/2014/main" id="{92585BEB-8058-D437-7258-05547DA8355F}"/>
                </a:ext>
              </a:extLst>
            </p:cNvPr>
            <p:cNvSpPr/>
            <p:nvPr/>
          </p:nvSpPr>
          <p:spPr>
            <a:xfrm rot="2188611">
              <a:off x="8688612" y="473938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75;p40">
              <a:extLst>
                <a:ext uri="{FF2B5EF4-FFF2-40B4-BE49-F238E27FC236}">
                  <a16:creationId xmlns:a16="http://schemas.microsoft.com/office/drawing/2014/main" id="{4140E90F-A0AE-FFB3-83AE-6229ABD5AE31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376;p40">
              <a:extLst>
                <a:ext uri="{FF2B5EF4-FFF2-40B4-BE49-F238E27FC236}">
                  <a16:creationId xmlns:a16="http://schemas.microsoft.com/office/drawing/2014/main" id="{E3543280-3F89-6BBC-C796-B93D95B4F2E4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377;p40">
              <a:extLst>
                <a:ext uri="{FF2B5EF4-FFF2-40B4-BE49-F238E27FC236}">
                  <a16:creationId xmlns:a16="http://schemas.microsoft.com/office/drawing/2014/main" id="{101D4903-284A-12F7-7215-1853495EA266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378;p40">
              <a:extLst>
                <a:ext uri="{FF2B5EF4-FFF2-40B4-BE49-F238E27FC236}">
                  <a16:creationId xmlns:a16="http://schemas.microsoft.com/office/drawing/2014/main" id="{1B92AF21-9072-2B96-449B-0F5612171957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379;p40">
              <a:extLst>
                <a:ext uri="{FF2B5EF4-FFF2-40B4-BE49-F238E27FC236}">
                  <a16:creationId xmlns:a16="http://schemas.microsoft.com/office/drawing/2014/main" id="{94F02EA5-A59A-AC5B-6BCE-7C03E004C9A3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80;p40">
              <a:extLst>
                <a:ext uri="{FF2B5EF4-FFF2-40B4-BE49-F238E27FC236}">
                  <a16:creationId xmlns:a16="http://schemas.microsoft.com/office/drawing/2014/main" id="{11B38AAE-CAE8-03A1-E11A-479444E43566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81;p40">
              <a:extLst>
                <a:ext uri="{FF2B5EF4-FFF2-40B4-BE49-F238E27FC236}">
                  <a16:creationId xmlns:a16="http://schemas.microsoft.com/office/drawing/2014/main" id="{2052BBA9-BA1B-6AEE-16B5-CDB599D5A303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382;p40">
              <a:extLst>
                <a:ext uri="{FF2B5EF4-FFF2-40B4-BE49-F238E27FC236}">
                  <a16:creationId xmlns:a16="http://schemas.microsoft.com/office/drawing/2014/main" id="{16E4F864-0458-8EB1-AC8E-AB81EE3EB3A5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383;p40">
              <a:extLst>
                <a:ext uri="{FF2B5EF4-FFF2-40B4-BE49-F238E27FC236}">
                  <a16:creationId xmlns:a16="http://schemas.microsoft.com/office/drawing/2014/main" id="{85204BAC-637F-874A-E311-BDBA311DAD61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384;p40">
              <a:extLst>
                <a:ext uri="{FF2B5EF4-FFF2-40B4-BE49-F238E27FC236}">
                  <a16:creationId xmlns:a16="http://schemas.microsoft.com/office/drawing/2014/main" id="{D8CFAA99-090F-5BC7-B43D-76D46BEE78E5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385;p40">
              <a:extLst>
                <a:ext uri="{FF2B5EF4-FFF2-40B4-BE49-F238E27FC236}">
                  <a16:creationId xmlns:a16="http://schemas.microsoft.com/office/drawing/2014/main" id="{B49582B6-6D45-CCC6-62DD-E062D74420AD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386;p40">
              <a:extLst>
                <a:ext uri="{FF2B5EF4-FFF2-40B4-BE49-F238E27FC236}">
                  <a16:creationId xmlns:a16="http://schemas.microsoft.com/office/drawing/2014/main" id="{A5FC51AE-0868-77CC-D64F-21BB930BFEC2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387;p40">
              <a:extLst>
                <a:ext uri="{FF2B5EF4-FFF2-40B4-BE49-F238E27FC236}">
                  <a16:creationId xmlns:a16="http://schemas.microsoft.com/office/drawing/2014/main" id="{85A61BE9-40FC-DAE7-42B7-82C23C24AD3F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388;p40">
              <a:extLst>
                <a:ext uri="{FF2B5EF4-FFF2-40B4-BE49-F238E27FC236}">
                  <a16:creationId xmlns:a16="http://schemas.microsoft.com/office/drawing/2014/main" id="{10758C30-A0B2-92B5-4578-9C334A77A202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389;p40">
              <a:extLst>
                <a:ext uri="{FF2B5EF4-FFF2-40B4-BE49-F238E27FC236}">
                  <a16:creationId xmlns:a16="http://schemas.microsoft.com/office/drawing/2014/main" id="{E0B0C1E5-8ACE-0A79-01BB-C2BDAAB47842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390;p40">
              <a:extLst>
                <a:ext uri="{FF2B5EF4-FFF2-40B4-BE49-F238E27FC236}">
                  <a16:creationId xmlns:a16="http://schemas.microsoft.com/office/drawing/2014/main" id="{97243CC2-29E5-D845-422D-8B99B0FE9A8D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91;p40">
              <a:extLst>
                <a:ext uri="{FF2B5EF4-FFF2-40B4-BE49-F238E27FC236}">
                  <a16:creationId xmlns:a16="http://schemas.microsoft.com/office/drawing/2014/main" id="{9A1CE812-45A1-4EA8-21CD-B49EC855BC7A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392;p40">
              <a:extLst>
                <a:ext uri="{FF2B5EF4-FFF2-40B4-BE49-F238E27FC236}">
                  <a16:creationId xmlns:a16="http://schemas.microsoft.com/office/drawing/2014/main" id="{209D5775-6715-B1A3-9E81-93200633F732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393;p40">
              <a:extLst>
                <a:ext uri="{FF2B5EF4-FFF2-40B4-BE49-F238E27FC236}">
                  <a16:creationId xmlns:a16="http://schemas.microsoft.com/office/drawing/2014/main" id="{8CF93C98-BBE9-F365-2DE5-F694A2672529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394;p40">
              <a:extLst>
                <a:ext uri="{FF2B5EF4-FFF2-40B4-BE49-F238E27FC236}">
                  <a16:creationId xmlns:a16="http://schemas.microsoft.com/office/drawing/2014/main" id="{7C29D731-3C64-AECE-72C3-17A6C9629A08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395;p40">
              <a:extLst>
                <a:ext uri="{FF2B5EF4-FFF2-40B4-BE49-F238E27FC236}">
                  <a16:creationId xmlns:a16="http://schemas.microsoft.com/office/drawing/2014/main" id="{045880BF-0E4A-BCEC-29F0-88DA3BDD3AEA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396;p40">
              <a:extLst>
                <a:ext uri="{FF2B5EF4-FFF2-40B4-BE49-F238E27FC236}">
                  <a16:creationId xmlns:a16="http://schemas.microsoft.com/office/drawing/2014/main" id="{8AFC32EF-EEC6-8B97-4BE7-F1AC301FD868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397;p40">
              <a:extLst>
                <a:ext uri="{FF2B5EF4-FFF2-40B4-BE49-F238E27FC236}">
                  <a16:creationId xmlns:a16="http://schemas.microsoft.com/office/drawing/2014/main" id="{97C73892-29D5-7EB3-2564-607AD9DCD048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398;p40">
              <a:extLst>
                <a:ext uri="{FF2B5EF4-FFF2-40B4-BE49-F238E27FC236}">
                  <a16:creationId xmlns:a16="http://schemas.microsoft.com/office/drawing/2014/main" id="{490F3BF1-09ED-C5CE-2BE7-66C8C42AC507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399;p40">
              <a:extLst>
                <a:ext uri="{FF2B5EF4-FFF2-40B4-BE49-F238E27FC236}">
                  <a16:creationId xmlns:a16="http://schemas.microsoft.com/office/drawing/2014/main" id="{DE73EC29-4890-E41B-8797-914CC9FFDFC6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400;p40">
              <a:extLst>
                <a:ext uri="{FF2B5EF4-FFF2-40B4-BE49-F238E27FC236}">
                  <a16:creationId xmlns:a16="http://schemas.microsoft.com/office/drawing/2014/main" id="{F237A1D9-DC9E-E885-3A3F-2D4A875BE70A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401;p40">
              <a:extLst>
                <a:ext uri="{FF2B5EF4-FFF2-40B4-BE49-F238E27FC236}">
                  <a16:creationId xmlns:a16="http://schemas.microsoft.com/office/drawing/2014/main" id="{EBC17F00-5FD4-2154-BCA5-6E8228E38926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402;p40">
              <a:extLst>
                <a:ext uri="{FF2B5EF4-FFF2-40B4-BE49-F238E27FC236}">
                  <a16:creationId xmlns:a16="http://schemas.microsoft.com/office/drawing/2014/main" id="{C51E9A2F-9AAC-E41C-8AD7-DB3C92393335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403;p40">
              <a:extLst>
                <a:ext uri="{FF2B5EF4-FFF2-40B4-BE49-F238E27FC236}">
                  <a16:creationId xmlns:a16="http://schemas.microsoft.com/office/drawing/2014/main" id="{281536AB-26C5-0A0E-B909-B116B5117F19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04;p40">
              <a:extLst>
                <a:ext uri="{FF2B5EF4-FFF2-40B4-BE49-F238E27FC236}">
                  <a16:creationId xmlns:a16="http://schemas.microsoft.com/office/drawing/2014/main" id="{ED8A3B37-843D-488A-BC88-D46D8F2AF455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405;p40">
              <a:extLst>
                <a:ext uri="{FF2B5EF4-FFF2-40B4-BE49-F238E27FC236}">
                  <a16:creationId xmlns:a16="http://schemas.microsoft.com/office/drawing/2014/main" id="{E815FE08-47E2-AA44-0B84-C1AE8637EB6B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406;p40">
              <a:extLst>
                <a:ext uri="{FF2B5EF4-FFF2-40B4-BE49-F238E27FC236}">
                  <a16:creationId xmlns:a16="http://schemas.microsoft.com/office/drawing/2014/main" id="{9A320D9C-8055-A3A3-6831-F12763164CB2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407;p40">
              <a:extLst>
                <a:ext uri="{FF2B5EF4-FFF2-40B4-BE49-F238E27FC236}">
                  <a16:creationId xmlns:a16="http://schemas.microsoft.com/office/drawing/2014/main" id="{D3E789F7-EAA4-E8FE-02B6-E61A825B4531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408;p40">
              <a:extLst>
                <a:ext uri="{FF2B5EF4-FFF2-40B4-BE49-F238E27FC236}">
                  <a16:creationId xmlns:a16="http://schemas.microsoft.com/office/drawing/2014/main" id="{DB2C4838-98D0-EA3E-DB3E-1BE84F8A0F3F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09;p40">
              <a:extLst>
                <a:ext uri="{FF2B5EF4-FFF2-40B4-BE49-F238E27FC236}">
                  <a16:creationId xmlns:a16="http://schemas.microsoft.com/office/drawing/2014/main" id="{7923D6EB-F95D-786D-14BB-0F8FEC7AA77A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10;p40">
              <a:extLst>
                <a:ext uri="{FF2B5EF4-FFF2-40B4-BE49-F238E27FC236}">
                  <a16:creationId xmlns:a16="http://schemas.microsoft.com/office/drawing/2014/main" id="{195AD0C6-0789-61A5-C503-FD7FB870CFF9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11;p40">
              <a:extLst>
                <a:ext uri="{FF2B5EF4-FFF2-40B4-BE49-F238E27FC236}">
                  <a16:creationId xmlns:a16="http://schemas.microsoft.com/office/drawing/2014/main" id="{06274ED5-23DA-3CB2-CD32-8313AF7B1DED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12;p40">
              <a:extLst>
                <a:ext uri="{FF2B5EF4-FFF2-40B4-BE49-F238E27FC236}">
                  <a16:creationId xmlns:a16="http://schemas.microsoft.com/office/drawing/2014/main" id="{8D4EC463-ADC8-5105-0A00-5A7E0F1B085C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13;p40">
              <a:extLst>
                <a:ext uri="{FF2B5EF4-FFF2-40B4-BE49-F238E27FC236}">
                  <a16:creationId xmlns:a16="http://schemas.microsoft.com/office/drawing/2014/main" id="{74EF20EC-959A-0DB9-12B5-426E5E893827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14;p40">
              <a:extLst>
                <a:ext uri="{FF2B5EF4-FFF2-40B4-BE49-F238E27FC236}">
                  <a16:creationId xmlns:a16="http://schemas.microsoft.com/office/drawing/2014/main" id="{37CCB5A2-60C1-62D7-D46A-EBA5BBB23801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15;p40">
              <a:extLst>
                <a:ext uri="{FF2B5EF4-FFF2-40B4-BE49-F238E27FC236}">
                  <a16:creationId xmlns:a16="http://schemas.microsoft.com/office/drawing/2014/main" id="{3CE2086C-9B62-2EAD-A254-07D89F8D9D1E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16;p40">
              <a:extLst>
                <a:ext uri="{FF2B5EF4-FFF2-40B4-BE49-F238E27FC236}">
                  <a16:creationId xmlns:a16="http://schemas.microsoft.com/office/drawing/2014/main" id="{04D167F6-D622-88FD-2861-1070F7306493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17;p40">
              <a:extLst>
                <a:ext uri="{FF2B5EF4-FFF2-40B4-BE49-F238E27FC236}">
                  <a16:creationId xmlns:a16="http://schemas.microsoft.com/office/drawing/2014/main" id="{5161D1A5-99F4-1603-4A6C-CEF2EDED73F1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18;p40">
              <a:extLst>
                <a:ext uri="{FF2B5EF4-FFF2-40B4-BE49-F238E27FC236}">
                  <a16:creationId xmlns:a16="http://schemas.microsoft.com/office/drawing/2014/main" id="{C2FFE372-B1F0-139D-C1C0-3EE99B33C415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19;p40">
              <a:extLst>
                <a:ext uri="{FF2B5EF4-FFF2-40B4-BE49-F238E27FC236}">
                  <a16:creationId xmlns:a16="http://schemas.microsoft.com/office/drawing/2014/main" id="{A943AFEE-C96D-6E5D-43D7-6F4B927BB38A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D45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20;p40">
              <a:extLst>
                <a:ext uri="{FF2B5EF4-FFF2-40B4-BE49-F238E27FC236}">
                  <a16:creationId xmlns:a16="http://schemas.microsoft.com/office/drawing/2014/main" id="{4C7DF9BC-B97C-D691-63D3-6F55BE9C2781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21;p40">
              <a:extLst>
                <a:ext uri="{FF2B5EF4-FFF2-40B4-BE49-F238E27FC236}">
                  <a16:creationId xmlns:a16="http://schemas.microsoft.com/office/drawing/2014/main" id="{38F40944-827E-5170-B070-95696DD6319D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422;p40">
              <a:extLst>
                <a:ext uri="{FF2B5EF4-FFF2-40B4-BE49-F238E27FC236}">
                  <a16:creationId xmlns:a16="http://schemas.microsoft.com/office/drawing/2014/main" id="{FF2A0582-E02E-4E82-5DCE-5F3ED7AFD8F5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423;p40">
              <a:extLst>
                <a:ext uri="{FF2B5EF4-FFF2-40B4-BE49-F238E27FC236}">
                  <a16:creationId xmlns:a16="http://schemas.microsoft.com/office/drawing/2014/main" id="{D548823A-197B-1913-EB53-EF95277A01B9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424;p40">
              <a:extLst>
                <a:ext uri="{FF2B5EF4-FFF2-40B4-BE49-F238E27FC236}">
                  <a16:creationId xmlns:a16="http://schemas.microsoft.com/office/drawing/2014/main" id="{0A9DEEE2-8D87-8311-9B23-5C4E7E2A8AD3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425;p40">
              <a:extLst>
                <a:ext uri="{FF2B5EF4-FFF2-40B4-BE49-F238E27FC236}">
                  <a16:creationId xmlns:a16="http://schemas.microsoft.com/office/drawing/2014/main" id="{9CE325AB-2582-CBB7-65FC-28E6686F8267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426;p40">
              <a:extLst>
                <a:ext uri="{FF2B5EF4-FFF2-40B4-BE49-F238E27FC236}">
                  <a16:creationId xmlns:a16="http://schemas.microsoft.com/office/drawing/2014/main" id="{B7CE3275-48D8-3F36-8C44-E9C1FBDBC410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427;p40">
              <a:extLst>
                <a:ext uri="{FF2B5EF4-FFF2-40B4-BE49-F238E27FC236}">
                  <a16:creationId xmlns:a16="http://schemas.microsoft.com/office/drawing/2014/main" id="{099482D4-FA32-F6FC-0EEF-875A05AED99B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428;p40">
              <a:extLst>
                <a:ext uri="{FF2B5EF4-FFF2-40B4-BE49-F238E27FC236}">
                  <a16:creationId xmlns:a16="http://schemas.microsoft.com/office/drawing/2014/main" id="{3E4581F7-D1BD-5E0E-6CE8-3063CAABCD90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429;p40">
              <a:extLst>
                <a:ext uri="{FF2B5EF4-FFF2-40B4-BE49-F238E27FC236}">
                  <a16:creationId xmlns:a16="http://schemas.microsoft.com/office/drawing/2014/main" id="{49D4F04A-FEDE-F35C-AA62-62E310681851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430;p40">
              <a:extLst>
                <a:ext uri="{FF2B5EF4-FFF2-40B4-BE49-F238E27FC236}">
                  <a16:creationId xmlns:a16="http://schemas.microsoft.com/office/drawing/2014/main" id="{9E08C6A5-D6D8-AD9D-1A00-29AB39E4FB20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431;p40">
              <a:extLst>
                <a:ext uri="{FF2B5EF4-FFF2-40B4-BE49-F238E27FC236}">
                  <a16:creationId xmlns:a16="http://schemas.microsoft.com/office/drawing/2014/main" id="{167207AF-336E-0074-68B3-D3B54D7380AC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2432;p40">
              <a:extLst>
                <a:ext uri="{FF2B5EF4-FFF2-40B4-BE49-F238E27FC236}">
                  <a16:creationId xmlns:a16="http://schemas.microsoft.com/office/drawing/2014/main" id="{17CE830E-033B-E652-9140-F19A26859E78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2433;p40">
              <a:extLst>
                <a:ext uri="{FF2B5EF4-FFF2-40B4-BE49-F238E27FC236}">
                  <a16:creationId xmlns:a16="http://schemas.microsoft.com/office/drawing/2014/main" id="{C4B8E840-2F8D-2AFA-053E-6DAB26D5D506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2434;p40">
              <a:extLst>
                <a:ext uri="{FF2B5EF4-FFF2-40B4-BE49-F238E27FC236}">
                  <a16:creationId xmlns:a16="http://schemas.microsoft.com/office/drawing/2014/main" id="{1DE51AA5-A6BD-9427-345B-3BB1331D5C4C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2435;p40">
              <a:extLst>
                <a:ext uri="{FF2B5EF4-FFF2-40B4-BE49-F238E27FC236}">
                  <a16:creationId xmlns:a16="http://schemas.microsoft.com/office/drawing/2014/main" id="{B8416A69-A51F-F766-F8A2-424CA5C7E659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2436;p40">
              <a:extLst>
                <a:ext uri="{FF2B5EF4-FFF2-40B4-BE49-F238E27FC236}">
                  <a16:creationId xmlns:a16="http://schemas.microsoft.com/office/drawing/2014/main" id="{843CA129-96DD-DBB2-A208-E51B18423FD3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2437;p40">
              <a:extLst>
                <a:ext uri="{FF2B5EF4-FFF2-40B4-BE49-F238E27FC236}">
                  <a16:creationId xmlns:a16="http://schemas.microsoft.com/office/drawing/2014/main" id="{48866AF2-FA34-5747-9B1E-E0E7A18E1D56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2438;p40">
              <a:extLst>
                <a:ext uri="{FF2B5EF4-FFF2-40B4-BE49-F238E27FC236}">
                  <a16:creationId xmlns:a16="http://schemas.microsoft.com/office/drawing/2014/main" id="{7CFF88C1-2044-3FDD-A00D-58E405A30A17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2439;p40">
              <a:extLst>
                <a:ext uri="{FF2B5EF4-FFF2-40B4-BE49-F238E27FC236}">
                  <a16:creationId xmlns:a16="http://schemas.microsoft.com/office/drawing/2014/main" id="{E6A1E72B-DFA4-8879-78E3-F80067985AF3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2440;p40">
              <a:extLst>
                <a:ext uri="{FF2B5EF4-FFF2-40B4-BE49-F238E27FC236}">
                  <a16:creationId xmlns:a16="http://schemas.microsoft.com/office/drawing/2014/main" id="{3A740241-C95D-A25F-3837-A12C41DF9720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2441;p40">
              <a:extLst>
                <a:ext uri="{FF2B5EF4-FFF2-40B4-BE49-F238E27FC236}">
                  <a16:creationId xmlns:a16="http://schemas.microsoft.com/office/drawing/2014/main" id="{C3E0641A-2494-CDC7-586D-3492DC1F176D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2442;p40">
              <a:extLst>
                <a:ext uri="{FF2B5EF4-FFF2-40B4-BE49-F238E27FC236}">
                  <a16:creationId xmlns:a16="http://schemas.microsoft.com/office/drawing/2014/main" id="{8B5FFBF8-9C16-C025-525F-F62AD91E05F3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2443;p40">
              <a:extLst>
                <a:ext uri="{FF2B5EF4-FFF2-40B4-BE49-F238E27FC236}">
                  <a16:creationId xmlns:a16="http://schemas.microsoft.com/office/drawing/2014/main" id="{95CF460F-60B1-3075-78D8-79C8B5308D3A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2444;p40">
              <a:extLst>
                <a:ext uri="{FF2B5EF4-FFF2-40B4-BE49-F238E27FC236}">
                  <a16:creationId xmlns:a16="http://schemas.microsoft.com/office/drawing/2014/main" id="{1803F58E-5FE4-7FC9-08AF-E2397CC42315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2445;p40">
              <a:extLst>
                <a:ext uri="{FF2B5EF4-FFF2-40B4-BE49-F238E27FC236}">
                  <a16:creationId xmlns:a16="http://schemas.microsoft.com/office/drawing/2014/main" id="{CC793980-94D7-E6B4-ABC0-1C73171979E6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2446;p40">
              <a:extLst>
                <a:ext uri="{FF2B5EF4-FFF2-40B4-BE49-F238E27FC236}">
                  <a16:creationId xmlns:a16="http://schemas.microsoft.com/office/drawing/2014/main" id="{23AF415A-7453-D946-936D-0927C7F046B5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2447;p40">
              <a:extLst>
                <a:ext uri="{FF2B5EF4-FFF2-40B4-BE49-F238E27FC236}">
                  <a16:creationId xmlns:a16="http://schemas.microsoft.com/office/drawing/2014/main" id="{C18E2324-CC39-0B14-7A0E-E4FFC941E533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2448;p40">
              <a:extLst>
                <a:ext uri="{FF2B5EF4-FFF2-40B4-BE49-F238E27FC236}">
                  <a16:creationId xmlns:a16="http://schemas.microsoft.com/office/drawing/2014/main" id="{82656826-AA3C-9678-C1C9-1C10DA990687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2449;p40">
              <a:extLst>
                <a:ext uri="{FF2B5EF4-FFF2-40B4-BE49-F238E27FC236}">
                  <a16:creationId xmlns:a16="http://schemas.microsoft.com/office/drawing/2014/main" id="{F746D72E-60F9-B435-6CB8-E6C1447620C2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2450;p40">
              <a:extLst>
                <a:ext uri="{FF2B5EF4-FFF2-40B4-BE49-F238E27FC236}">
                  <a16:creationId xmlns:a16="http://schemas.microsoft.com/office/drawing/2014/main" id="{5410D1EF-10B3-3D5D-80A3-6BF5F49B82E9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2451;p40">
              <a:extLst>
                <a:ext uri="{FF2B5EF4-FFF2-40B4-BE49-F238E27FC236}">
                  <a16:creationId xmlns:a16="http://schemas.microsoft.com/office/drawing/2014/main" id="{E78BFD5B-1391-A73F-2D17-5B212268DFFF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rgbClr val="FF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2452;p40">
              <a:extLst>
                <a:ext uri="{FF2B5EF4-FFF2-40B4-BE49-F238E27FC236}">
                  <a16:creationId xmlns:a16="http://schemas.microsoft.com/office/drawing/2014/main" id="{8822791D-999D-6D2D-A92A-A4C3D45DE941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2453;p40">
              <a:extLst>
                <a:ext uri="{FF2B5EF4-FFF2-40B4-BE49-F238E27FC236}">
                  <a16:creationId xmlns:a16="http://schemas.microsoft.com/office/drawing/2014/main" id="{C7E940A4-D63F-5831-5B58-2BC26EE16033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2454;p40">
              <a:extLst>
                <a:ext uri="{FF2B5EF4-FFF2-40B4-BE49-F238E27FC236}">
                  <a16:creationId xmlns:a16="http://schemas.microsoft.com/office/drawing/2014/main" id="{21F89A81-B8A9-7D20-1B37-8552DF333444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2455;p40">
              <a:extLst>
                <a:ext uri="{FF2B5EF4-FFF2-40B4-BE49-F238E27FC236}">
                  <a16:creationId xmlns:a16="http://schemas.microsoft.com/office/drawing/2014/main" id="{6632456E-739B-50B2-0642-1D37E3014375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2456;p40">
              <a:extLst>
                <a:ext uri="{FF2B5EF4-FFF2-40B4-BE49-F238E27FC236}">
                  <a16:creationId xmlns:a16="http://schemas.microsoft.com/office/drawing/2014/main" id="{0641BB1C-3DF0-7D6C-B4AC-141B80D768BD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2457;p40">
              <a:extLst>
                <a:ext uri="{FF2B5EF4-FFF2-40B4-BE49-F238E27FC236}">
                  <a16:creationId xmlns:a16="http://schemas.microsoft.com/office/drawing/2014/main" id="{3BE61A00-5C85-519F-AAA3-C0A31443F767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2458;p40">
              <a:extLst>
                <a:ext uri="{FF2B5EF4-FFF2-40B4-BE49-F238E27FC236}">
                  <a16:creationId xmlns:a16="http://schemas.microsoft.com/office/drawing/2014/main" id="{7A8AF1F6-37CE-38A9-5182-F81D4F0AAC45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0257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C0B0506B-B7F8-A62B-25CD-97797444A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0" name="Google Shape;3790;p49">
            <a:extLst>
              <a:ext uri="{FF2B5EF4-FFF2-40B4-BE49-F238E27FC236}">
                <a16:creationId xmlns:a16="http://schemas.microsoft.com/office/drawing/2014/main" id="{0AB27462-D598-0C6E-3495-BEFCC5CC3750}"/>
              </a:ext>
            </a:extLst>
          </p:cNvPr>
          <p:cNvGrpSpPr/>
          <p:nvPr/>
        </p:nvGrpSpPr>
        <p:grpSpPr>
          <a:xfrm rot="601569">
            <a:off x="7707411" y="3088363"/>
            <a:ext cx="1921445" cy="1877124"/>
            <a:chOff x="7851686" y="2709614"/>
            <a:chExt cx="2682459" cy="2620584"/>
          </a:xfrm>
        </p:grpSpPr>
        <p:sp>
          <p:nvSpPr>
            <p:cNvPr id="3791" name="Google Shape;3791;p49">
              <a:extLst>
                <a:ext uri="{FF2B5EF4-FFF2-40B4-BE49-F238E27FC236}">
                  <a16:creationId xmlns:a16="http://schemas.microsoft.com/office/drawing/2014/main" id="{C96A2DEC-A86F-B632-1435-B0A0238DBD0F}"/>
                </a:ext>
              </a:extLst>
            </p:cNvPr>
            <p:cNvSpPr/>
            <p:nvPr/>
          </p:nvSpPr>
          <p:spPr>
            <a:xfrm rot="2188611">
              <a:off x="8562514" y="4177776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9">
              <a:extLst>
                <a:ext uri="{FF2B5EF4-FFF2-40B4-BE49-F238E27FC236}">
                  <a16:creationId xmlns:a16="http://schemas.microsoft.com/office/drawing/2014/main" id="{06BED4DD-06E7-B279-DA62-C3BC8D787A24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9">
              <a:extLst>
                <a:ext uri="{FF2B5EF4-FFF2-40B4-BE49-F238E27FC236}">
                  <a16:creationId xmlns:a16="http://schemas.microsoft.com/office/drawing/2014/main" id="{526EA230-8E22-B040-7BC9-6B102BEF0FE3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9">
              <a:extLst>
                <a:ext uri="{FF2B5EF4-FFF2-40B4-BE49-F238E27FC236}">
                  <a16:creationId xmlns:a16="http://schemas.microsoft.com/office/drawing/2014/main" id="{7E263074-1460-99D8-EBC1-234939DC849C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9">
              <a:extLst>
                <a:ext uri="{FF2B5EF4-FFF2-40B4-BE49-F238E27FC236}">
                  <a16:creationId xmlns:a16="http://schemas.microsoft.com/office/drawing/2014/main" id="{6FDBC161-EACF-C476-D0C0-E86DF95CDC7B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9">
              <a:extLst>
                <a:ext uri="{FF2B5EF4-FFF2-40B4-BE49-F238E27FC236}">
                  <a16:creationId xmlns:a16="http://schemas.microsoft.com/office/drawing/2014/main" id="{313F8695-CABA-E666-43D7-155810629724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9">
              <a:extLst>
                <a:ext uri="{FF2B5EF4-FFF2-40B4-BE49-F238E27FC236}">
                  <a16:creationId xmlns:a16="http://schemas.microsoft.com/office/drawing/2014/main" id="{F132D1A1-49A6-233A-C25E-02A41BD65D92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9">
              <a:extLst>
                <a:ext uri="{FF2B5EF4-FFF2-40B4-BE49-F238E27FC236}">
                  <a16:creationId xmlns:a16="http://schemas.microsoft.com/office/drawing/2014/main" id="{75BFE4C6-F764-C648-91A8-7552526F4B62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9">
              <a:extLst>
                <a:ext uri="{FF2B5EF4-FFF2-40B4-BE49-F238E27FC236}">
                  <a16:creationId xmlns:a16="http://schemas.microsoft.com/office/drawing/2014/main" id="{0A4A420A-B936-59EA-BFFC-BD1CC30C8A73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9">
              <a:extLst>
                <a:ext uri="{FF2B5EF4-FFF2-40B4-BE49-F238E27FC236}">
                  <a16:creationId xmlns:a16="http://schemas.microsoft.com/office/drawing/2014/main" id="{885638A1-474C-ED09-480F-078E30365FF5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9">
              <a:extLst>
                <a:ext uri="{FF2B5EF4-FFF2-40B4-BE49-F238E27FC236}">
                  <a16:creationId xmlns:a16="http://schemas.microsoft.com/office/drawing/2014/main" id="{5B134814-9DBB-C648-2B17-D28127CDD7EF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9">
              <a:extLst>
                <a:ext uri="{FF2B5EF4-FFF2-40B4-BE49-F238E27FC236}">
                  <a16:creationId xmlns:a16="http://schemas.microsoft.com/office/drawing/2014/main" id="{D54BC8C5-74E3-ADA3-B6E5-CF41692C3F27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9">
              <a:extLst>
                <a:ext uri="{FF2B5EF4-FFF2-40B4-BE49-F238E27FC236}">
                  <a16:creationId xmlns:a16="http://schemas.microsoft.com/office/drawing/2014/main" id="{50AD35DB-3D18-4AED-5FCE-493BD1686448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9">
              <a:extLst>
                <a:ext uri="{FF2B5EF4-FFF2-40B4-BE49-F238E27FC236}">
                  <a16:creationId xmlns:a16="http://schemas.microsoft.com/office/drawing/2014/main" id="{82219037-9404-B26D-0D90-B25FC6FE3596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9">
              <a:extLst>
                <a:ext uri="{FF2B5EF4-FFF2-40B4-BE49-F238E27FC236}">
                  <a16:creationId xmlns:a16="http://schemas.microsoft.com/office/drawing/2014/main" id="{7BFD8F95-A27F-02A8-4B44-2D03EF8F034B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9">
              <a:extLst>
                <a:ext uri="{FF2B5EF4-FFF2-40B4-BE49-F238E27FC236}">
                  <a16:creationId xmlns:a16="http://schemas.microsoft.com/office/drawing/2014/main" id="{3D73F960-06A8-E895-B2EC-CFA8F7880103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9">
              <a:extLst>
                <a:ext uri="{FF2B5EF4-FFF2-40B4-BE49-F238E27FC236}">
                  <a16:creationId xmlns:a16="http://schemas.microsoft.com/office/drawing/2014/main" id="{E5808813-5C55-5976-6812-2CA865223D1C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9">
              <a:extLst>
                <a:ext uri="{FF2B5EF4-FFF2-40B4-BE49-F238E27FC236}">
                  <a16:creationId xmlns:a16="http://schemas.microsoft.com/office/drawing/2014/main" id="{2CE0293B-FA28-14F7-B713-FC55F5B638A7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9">
              <a:extLst>
                <a:ext uri="{FF2B5EF4-FFF2-40B4-BE49-F238E27FC236}">
                  <a16:creationId xmlns:a16="http://schemas.microsoft.com/office/drawing/2014/main" id="{154B0369-2534-0009-4DA1-F273E5929160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9">
              <a:extLst>
                <a:ext uri="{FF2B5EF4-FFF2-40B4-BE49-F238E27FC236}">
                  <a16:creationId xmlns:a16="http://schemas.microsoft.com/office/drawing/2014/main" id="{BBE53D05-7E33-C3CD-D315-A9395DED1896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9">
              <a:extLst>
                <a:ext uri="{FF2B5EF4-FFF2-40B4-BE49-F238E27FC236}">
                  <a16:creationId xmlns:a16="http://schemas.microsoft.com/office/drawing/2014/main" id="{7D2A8A32-F515-A6AE-77A4-7A8A526A0EC8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9">
              <a:extLst>
                <a:ext uri="{FF2B5EF4-FFF2-40B4-BE49-F238E27FC236}">
                  <a16:creationId xmlns:a16="http://schemas.microsoft.com/office/drawing/2014/main" id="{9D7CC229-07B2-6430-9F86-D19846DE987B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9">
              <a:extLst>
                <a:ext uri="{FF2B5EF4-FFF2-40B4-BE49-F238E27FC236}">
                  <a16:creationId xmlns:a16="http://schemas.microsoft.com/office/drawing/2014/main" id="{5B3F7793-E2E3-88A2-2427-FB4344DCCE57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9">
              <a:extLst>
                <a:ext uri="{FF2B5EF4-FFF2-40B4-BE49-F238E27FC236}">
                  <a16:creationId xmlns:a16="http://schemas.microsoft.com/office/drawing/2014/main" id="{38FB4132-16AE-A66A-9021-ECFD6FFA0C25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9">
              <a:extLst>
                <a:ext uri="{FF2B5EF4-FFF2-40B4-BE49-F238E27FC236}">
                  <a16:creationId xmlns:a16="http://schemas.microsoft.com/office/drawing/2014/main" id="{73D2C11A-CBBA-B7A4-AFCE-1A9F0EF36A4C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9">
              <a:extLst>
                <a:ext uri="{FF2B5EF4-FFF2-40B4-BE49-F238E27FC236}">
                  <a16:creationId xmlns:a16="http://schemas.microsoft.com/office/drawing/2014/main" id="{611C56C8-DD0E-1118-7049-306C679FD064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9">
              <a:extLst>
                <a:ext uri="{FF2B5EF4-FFF2-40B4-BE49-F238E27FC236}">
                  <a16:creationId xmlns:a16="http://schemas.microsoft.com/office/drawing/2014/main" id="{B3511557-6F5B-3987-705C-59B8FECFBD77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9">
              <a:extLst>
                <a:ext uri="{FF2B5EF4-FFF2-40B4-BE49-F238E27FC236}">
                  <a16:creationId xmlns:a16="http://schemas.microsoft.com/office/drawing/2014/main" id="{564EF580-FB88-E427-AA06-052321BA755A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9">
              <a:extLst>
                <a:ext uri="{FF2B5EF4-FFF2-40B4-BE49-F238E27FC236}">
                  <a16:creationId xmlns:a16="http://schemas.microsoft.com/office/drawing/2014/main" id="{6806CD95-EBBF-5363-329B-49D8AC813C85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9">
              <a:extLst>
                <a:ext uri="{FF2B5EF4-FFF2-40B4-BE49-F238E27FC236}">
                  <a16:creationId xmlns:a16="http://schemas.microsoft.com/office/drawing/2014/main" id="{1C8E5427-C5B7-9C25-F3C2-7851DFA00688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9">
              <a:extLst>
                <a:ext uri="{FF2B5EF4-FFF2-40B4-BE49-F238E27FC236}">
                  <a16:creationId xmlns:a16="http://schemas.microsoft.com/office/drawing/2014/main" id="{9D3DDC9C-1C97-60C0-83C6-2D97FA4F1AD0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9">
              <a:extLst>
                <a:ext uri="{FF2B5EF4-FFF2-40B4-BE49-F238E27FC236}">
                  <a16:creationId xmlns:a16="http://schemas.microsoft.com/office/drawing/2014/main" id="{B0C492C2-ADAC-97C8-CEE9-41AA2778EBF1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9">
              <a:extLst>
                <a:ext uri="{FF2B5EF4-FFF2-40B4-BE49-F238E27FC236}">
                  <a16:creationId xmlns:a16="http://schemas.microsoft.com/office/drawing/2014/main" id="{F5C19A11-C12A-6447-F826-CBBF7FF1291D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9">
              <a:extLst>
                <a:ext uri="{FF2B5EF4-FFF2-40B4-BE49-F238E27FC236}">
                  <a16:creationId xmlns:a16="http://schemas.microsoft.com/office/drawing/2014/main" id="{7D9CEFC7-988E-1004-962F-B19D8F46877A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9">
              <a:extLst>
                <a:ext uri="{FF2B5EF4-FFF2-40B4-BE49-F238E27FC236}">
                  <a16:creationId xmlns:a16="http://schemas.microsoft.com/office/drawing/2014/main" id="{3738BEBE-F1DE-E06D-723F-6B94501E9107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9">
              <a:extLst>
                <a:ext uri="{FF2B5EF4-FFF2-40B4-BE49-F238E27FC236}">
                  <a16:creationId xmlns:a16="http://schemas.microsoft.com/office/drawing/2014/main" id="{E5354EC7-B665-545D-AC47-E528FAF2AC7C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9">
              <a:extLst>
                <a:ext uri="{FF2B5EF4-FFF2-40B4-BE49-F238E27FC236}">
                  <a16:creationId xmlns:a16="http://schemas.microsoft.com/office/drawing/2014/main" id="{8C23BDA6-DFC3-4383-AA14-3AD09B19DCBB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9">
              <a:extLst>
                <a:ext uri="{FF2B5EF4-FFF2-40B4-BE49-F238E27FC236}">
                  <a16:creationId xmlns:a16="http://schemas.microsoft.com/office/drawing/2014/main" id="{88706CD9-D030-CC17-8F6B-EEF0FC77C406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9">
              <a:extLst>
                <a:ext uri="{FF2B5EF4-FFF2-40B4-BE49-F238E27FC236}">
                  <a16:creationId xmlns:a16="http://schemas.microsoft.com/office/drawing/2014/main" id="{61476658-142C-F5A8-8A35-CED310D49016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9">
              <a:extLst>
                <a:ext uri="{FF2B5EF4-FFF2-40B4-BE49-F238E27FC236}">
                  <a16:creationId xmlns:a16="http://schemas.microsoft.com/office/drawing/2014/main" id="{249A501B-2BD4-4B94-6637-6011186ACC11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9">
              <a:extLst>
                <a:ext uri="{FF2B5EF4-FFF2-40B4-BE49-F238E27FC236}">
                  <a16:creationId xmlns:a16="http://schemas.microsoft.com/office/drawing/2014/main" id="{0326EB50-E53B-312D-4632-764475674C68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9">
              <a:extLst>
                <a:ext uri="{FF2B5EF4-FFF2-40B4-BE49-F238E27FC236}">
                  <a16:creationId xmlns:a16="http://schemas.microsoft.com/office/drawing/2014/main" id="{55DE6473-405C-2E48-5545-8F6807236610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9">
              <a:extLst>
                <a:ext uri="{FF2B5EF4-FFF2-40B4-BE49-F238E27FC236}">
                  <a16:creationId xmlns:a16="http://schemas.microsoft.com/office/drawing/2014/main" id="{D77769FF-D51F-933D-302B-D1C98A22327A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9">
              <a:extLst>
                <a:ext uri="{FF2B5EF4-FFF2-40B4-BE49-F238E27FC236}">
                  <a16:creationId xmlns:a16="http://schemas.microsoft.com/office/drawing/2014/main" id="{882A16E1-E83B-7DBA-A58F-979659CDD526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9">
              <a:extLst>
                <a:ext uri="{FF2B5EF4-FFF2-40B4-BE49-F238E27FC236}">
                  <a16:creationId xmlns:a16="http://schemas.microsoft.com/office/drawing/2014/main" id="{50E5A0D9-4F4A-43E7-1023-30E1F34112A9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9">
              <a:extLst>
                <a:ext uri="{FF2B5EF4-FFF2-40B4-BE49-F238E27FC236}">
                  <a16:creationId xmlns:a16="http://schemas.microsoft.com/office/drawing/2014/main" id="{73B40D53-84F6-36C2-0AEA-6BE965A083B7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9">
              <a:extLst>
                <a:ext uri="{FF2B5EF4-FFF2-40B4-BE49-F238E27FC236}">
                  <a16:creationId xmlns:a16="http://schemas.microsoft.com/office/drawing/2014/main" id="{6756D87A-6E54-98DE-87B4-934602B23B5B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9">
              <a:extLst>
                <a:ext uri="{FF2B5EF4-FFF2-40B4-BE49-F238E27FC236}">
                  <a16:creationId xmlns:a16="http://schemas.microsoft.com/office/drawing/2014/main" id="{559B9A36-C56B-3319-D446-D155037A7399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9">
              <a:extLst>
                <a:ext uri="{FF2B5EF4-FFF2-40B4-BE49-F238E27FC236}">
                  <a16:creationId xmlns:a16="http://schemas.microsoft.com/office/drawing/2014/main" id="{8BDF26A4-0E99-4A63-CA32-8E0593A103B2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9">
              <a:extLst>
                <a:ext uri="{FF2B5EF4-FFF2-40B4-BE49-F238E27FC236}">
                  <a16:creationId xmlns:a16="http://schemas.microsoft.com/office/drawing/2014/main" id="{87FEB4CB-104E-8CA1-6AAC-EF7B94C8A083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9">
              <a:extLst>
                <a:ext uri="{FF2B5EF4-FFF2-40B4-BE49-F238E27FC236}">
                  <a16:creationId xmlns:a16="http://schemas.microsoft.com/office/drawing/2014/main" id="{3A93290B-E096-1622-1A1A-552DF9B795BE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9">
              <a:extLst>
                <a:ext uri="{FF2B5EF4-FFF2-40B4-BE49-F238E27FC236}">
                  <a16:creationId xmlns:a16="http://schemas.microsoft.com/office/drawing/2014/main" id="{7036EE76-456D-B8F6-237C-05EB4D82D0B9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9">
              <a:extLst>
                <a:ext uri="{FF2B5EF4-FFF2-40B4-BE49-F238E27FC236}">
                  <a16:creationId xmlns:a16="http://schemas.microsoft.com/office/drawing/2014/main" id="{22A94FA1-02E2-657C-1A78-47B0C058143E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9">
              <a:extLst>
                <a:ext uri="{FF2B5EF4-FFF2-40B4-BE49-F238E27FC236}">
                  <a16:creationId xmlns:a16="http://schemas.microsoft.com/office/drawing/2014/main" id="{FCD1E608-9139-ACF8-EA71-C47155725C26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9">
              <a:extLst>
                <a:ext uri="{FF2B5EF4-FFF2-40B4-BE49-F238E27FC236}">
                  <a16:creationId xmlns:a16="http://schemas.microsoft.com/office/drawing/2014/main" id="{89FFAA82-818D-A3E5-69E5-A9A6767ABE39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9">
              <a:extLst>
                <a:ext uri="{FF2B5EF4-FFF2-40B4-BE49-F238E27FC236}">
                  <a16:creationId xmlns:a16="http://schemas.microsoft.com/office/drawing/2014/main" id="{37DD6C57-8224-41E4-E31D-8196092A865E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9">
              <a:extLst>
                <a:ext uri="{FF2B5EF4-FFF2-40B4-BE49-F238E27FC236}">
                  <a16:creationId xmlns:a16="http://schemas.microsoft.com/office/drawing/2014/main" id="{9184D6BF-1951-4518-4D1F-5C58E7A3DC72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9">
              <a:extLst>
                <a:ext uri="{FF2B5EF4-FFF2-40B4-BE49-F238E27FC236}">
                  <a16:creationId xmlns:a16="http://schemas.microsoft.com/office/drawing/2014/main" id="{A1A635A9-794C-2370-59CA-50B51E90F788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9">
              <a:extLst>
                <a:ext uri="{FF2B5EF4-FFF2-40B4-BE49-F238E27FC236}">
                  <a16:creationId xmlns:a16="http://schemas.microsoft.com/office/drawing/2014/main" id="{4E8B4F5A-3FAA-5F49-47B8-2F1A11995E4E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9">
              <a:extLst>
                <a:ext uri="{FF2B5EF4-FFF2-40B4-BE49-F238E27FC236}">
                  <a16:creationId xmlns:a16="http://schemas.microsoft.com/office/drawing/2014/main" id="{39B55780-F371-424A-8E25-2B687624425A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9">
              <a:extLst>
                <a:ext uri="{FF2B5EF4-FFF2-40B4-BE49-F238E27FC236}">
                  <a16:creationId xmlns:a16="http://schemas.microsoft.com/office/drawing/2014/main" id="{A4146D8A-F711-0702-1A42-44F094ADFD7B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9">
              <a:extLst>
                <a:ext uri="{FF2B5EF4-FFF2-40B4-BE49-F238E27FC236}">
                  <a16:creationId xmlns:a16="http://schemas.microsoft.com/office/drawing/2014/main" id="{EE60E3F7-4A47-3B26-72AE-908440C8B162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9">
              <a:extLst>
                <a:ext uri="{FF2B5EF4-FFF2-40B4-BE49-F238E27FC236}">
                  <a16:creationId xmlns:a16="http://schemas.microsoft.com/office/drawing/2014/main" id="{7D97D13D-898B-957C-315C-AD3CB3F9C8E0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9">
              <a:extLst>
                <a:ext uri="{FF2B5EF4-FFF2-40B4-BE49-F238E27FC236}">
                  <a16:creationId xmlns:a16="http://schemas.microsoft.com/office/drawing/2014/main" id="{8A84676E-CCAE-1701-D9B4-3A3FA62DFDF3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9">
              <a:extLst>
                <a:ext uri="{FF2B5EF4-FFF2-40B4-BE49-F238E27FC236}">
                  <a16:creationId xmlns:a16="http://schemas.microsoft.com/office/drawing/2014/main" id="{CD280727-203A-4C8B-4977-6E13D5FDC89C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9">
              <a:extLst>
                <a:ext uri="{FF2B5EF4-FFF2-40B4-BE49-F238E27FC236}">
                  <a16:creationId xmlns:a16="http://schemas.microsoft.com/office/drawing/2014/main" id="{93C93B08-2DA1-F851-D87C-C1B7CB550B7A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9">
              <a:extLst>
                <a:ext uri="{FF2B5EF4-FFF2-40B4-BE49-F238E27FC236}">
                  <a16:creationId xmlns:a16="http://schemas.microsoft.com/office/drawing/2014/main" id="{F3862ABA-9AAF-CF7E-CBA9-795617D8CD75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9">
              <a:extLst>
                <a:ext uri="{FF2B5EF4-FFF2-40B4-BE49-F238E27FC236}">
                  <a16:creationId xmlns:a16="http://schemas.microsoft.com/office/drawing/2014/main" id="{50483BA7-6567-F28F-BA0D-BEE5DE4BBE4B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9">
              <a:extLst>
                <a:ext uri="{FF2B5EF4-FFF2-40B4-BE49-F238E27FC236}">
                  <a16:creationId xmlns:a16="http://schemas.microsoft.com/office/drawing/2014/main" id="{C7AF1BCB-B76C-1FE3-6E03-3CE2E4719CB2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9">
              <a:extLst>
                <a:ext uri="{FF2B5EF4-FFF2-40B4-BE49-F238E27FC236}">
                  <a16:creationId xmlns:a16="http://schemas.microsoft.com/office/drawing/2014/main" id="{0760CA4D-33C0-ED01-604B-F0DC4B2D51BE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9">
              <a:extLst>
                <a:ext uri="{FF2B5EF4-FFF2-40B4-BE49-F238E27FC236}">
                  <a16:creationId xmlns:a16="http://schemas.microsoft.com/office/drawing/2014/main" id="{36C5AE06-21DC-CA7A-42C0-F4C8AAB78476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9">
              <a:extLst>
                <a:ext uri="{FF2B5EF4-FFF2-40B4-BE49-F238E27FC236}">
                  <a16:creationId xmlns:a16="http://schemas.microsoft.com/office/drawing/2014/main" id="{FC21052E-D16F-FFB0-F0B6-DE9B005313A5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9">
              <a:extLst>
                <a:ext uri="{FF2B5EF4-FFF2-40B4-BE49-F238E27FC236}">
                  <a16:creationId xmlns:a16="http://schemas.microsoft.com/office/drawing/2014/main" id="{40CE5221-3675-3EAE-2220-4CC3F691ED0D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9">
              <a:extLst>
                <a:ext uri="{FF2B5EF4-FFF2-40B4-BE49-F238E27FC236}">
                  <a16:creationId xmlns:a16="http://schemas.microsoft.com/office/drawing/2014/main" id="{76CCB0D4-30D2-D43F-2862-97151829A580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9">
              <a:extLst>
                <a:ext uri="{FF2B5EF4-FFF2-40B4-BE49-F238E27FC236}">
                  <a16:creationId xmlns:a16="http://schemas.microsoft.com/office/drawing/2014/main" id="{9710002E-D569-EFB9-DD5A-4DFB716C3A4E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9">
              <a:extLst>
                <a:ext uri="{FF2B5EF4-FFF2-40B4-BE49-F238E27FC236}">
                  <a16:creationId xmlns:a16="http://schemas.microsoft.com/office/drawing/2014/main" id="{662319AF-2B7D-F75A-234A-C9C31060C5B3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9">
              <a:extLst>
                <a:ext uri="{FF2B5EF4-FFF2-40B4-BE49-F238E27FC236}">
                  <a16:creationId xmlns:a16="http://schemas.microsoft.com/office/drawing/2014/main" id="{5933A3E9-F687-67BA-8ADA-1327C5A11BD0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9">
              <a:extLst>
                <a:ext uri="{FF2B5EF4-FFF2-40B4-BE49-F238E27FC236}">
                  <a16:creationId xmlns:a16="http://schemas.microsoft.com/office/drawing/2014/main" id="{7AE5374F-AC4D-DD12-1878-99F1BDF37310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9">
              <a:extLst>
                <a:ext uri="{FF2B5EF4-FFF2-40B4-BE49-F238E27FC236}">
                  <a16:creationId xmlns:a16="http://schemas.microsoft.com/office/drawing/2014/main" id="{91BD9ED0-546B-A60B-5250-8C92C5D36F6C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9">
              <a:extLst>
                <a:ext uri="{FF2B5EF4-FFF2-40B4-BE49-F238E27FC236}">
                  <a16:creationId xmlns:a16="http://schemas.microsoft.com/office/drawing/2014/main" id="{D99AE8C8-CA20-29A0-A72A-E9AE51029772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9">
              <a:extLst>
                <a:ext uri="{FF2B5EF4-FFF2-40B4-BE49-F238E27FC236}">
                  <a16:creationId xmlns:a16="http://schemas.microsoft.com/office/drawing/2014/main" id="{0239ECB9-6532-E6A9-2692-798E8B08EE92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9">
              <a:extLst>
                <a:ext uri="{FF2B5EF4-FFF2-40B4-BE49-F238E27FC236}">
                  <a16:creationId xmlns:a16="http://schemas.microsoft.com/office/drawing/2014/main" id="{1F46C52F-44FB-5E3A-BC64-2A3DDCD5935F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9">
              <a:extLst>
                <a:ext uri="{FF2B5EF4-FFF2-40B4-BE49-F238E27FC236}">
                  <a16:creationId xmlns:a16="http://schemas.microsoft.com/office/drawing/2014/main" id="{2E50C7FB-2B0C-B820-F717-4C8A69943BC3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9">
              <a:extLst>
                <a:ext uri="{FF2B5EF4-FFF2-40B4-BE49-F238E27FC236}">
                  <a16:creationId xmlns:a16="http://schemas.microsoft.com/office/drawing/2014/main" id="{E46A061E-9C33-19EB-9246-6CC0F2C92067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9">
              <a:extLst>
                <a:ext uri="{FF2B5EF4-FFF2-40B4-BE49-F238E27FC236}">
                  <a16:creationId xmlns:a16="http://schemas.microsoft.com/office/drawing/2014/main" id="{E8DE6834-2865-ED58-3F70-A6F5F327723D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9">
              <a:extLst>
                <a:ext uri="{FF2B5EF4-FFF2-40B4-BE49-F238E27FC236}">
                  <a16:creationId xmlns:a16="http://schemas.microsoft.com/office/drawing/2014/main" id="{1A0DB99C-E664-6989-767D-0F63204F427E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9">
              <a:extLst>
                <a:ext uri="{FF2B5EF4-FFF2-40B4-BE49-F238E27FC236}">
                  <a16:creationId xmlns:a16="http://schemas.microsoft.com/office/drawing/2014/main" id="{B68B3C45-A36C-6E99-7A89-5D47C4883AD5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9">
              <a:extLst>
                <a:ext uri="{FF2B5EF4-FFF2-40B4-BE49-F238E27FC236}">
                  <a16:creationId xmlns:a16="http://schemas.microsoft.com/office/drawing/2014/main" id="{2CCC6C67-75FE-920E-552F-E0A299034002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F95F240A-5DE6-EEA3-2C17-816FB2AEAF2C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9A70D6E0-0AE8-332D-C694-06655919E01F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C37771C8-D4B4-8582-BB26-E8A329D3FA06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309052E8-B6DB-698F-DA1A-2BB68492A415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DB209426-D0D9-0B1D-FA3C-5A0327C3A8EE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901290F9-9711-B148-3E7B-D2F1B200BDC4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0A086AE4-7D80-10B7-55B6-1E6AA5459102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FCD0827B-80DA-9B75-9268-49E7B3CD5C6E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3B52E59D-83D4-869B-7BE2-50E8DF2BB3CE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EF5D4AF6-03E0-E4F5-D3AB-BC1A9CE289B7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7E544CE6-F5F4-ED5B-08A5-F312C779C380}"/>
              </a:ext>
            </a:extLst>
          </p:cNvPr>
          <p:cNvSpPr txBox="1">
            <a:spLocks/>
          </p:cNvSpPr>
          <p:nvPr/>
        </p:nvSpPr>
        <p:spPr>
          <a:xfrm>
            <a:off x="664836" y="232718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/>
              <a:t>Qualitative user evaluation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EC2B23-D67F-CCBD-364C-292DE71546E3}"/>
              </a:ext>
            </a:extLst>
          </p:cNvPr>
          <p:cNvSpPr txBox="1"/>
          <p:nvPr/>
        </p:nvSpPr>
        <p:spPr>
          <a:xfrm>
            <a:off x="850447" y="1247940"/>
            <a:ext cx="6322899" cy="26807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7F83F7-2622-3ED3-6D91-F70F97E985BE}"/>
              </a:ext>
            </a:extLst>
          </p:cNvPr>
          <p:cNvSpPr txBox="1"/>
          <p:nvPr/>
        </p:nvSpPr>
        <p:spPr>
          <a:xfrm>
            <a:off x="852093" y="1249319"/>
            <a:ext cx="6480360" cy="33855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HK" sz="1700">
                <a:solidFill>
                  <a:schemeClr val="bg1"/>
                </a:solidFill>
                <a:latin typeface="Outfit"/>
                <a:cs typeface="Times New Roman"/>
              </a:rPr>
              <a:t>How helpful was the voice assistant in providing information about the artworks compared to PDF brochure?</a:t>
            </a:r>
          </a:p>
          <a:p>
            <a:endParaRPr lang="en-HK" sz="1700">
              <a:solidFill>
                <a:schemeClr val="bg1"/>
              </a:solidFill>
              <a:latin typeface="Outfit"/>
              <a:cs typeface="Times New Roman"/>
            </a:endParaRPr>
          </a:p>
          <a:p>
            <a:r>
              <a:rPr lang="en-HK" sz="1700">
                <a:solidFill>
                  <a:schemeClr val="bg1"/>
                </a:solidFill>
                <a:latin typeface="Outfit"/>
                <a:cs typeface="Times New Roman"/>
              </a:rPr>
              <a:t>How did you feel about leaving comments on the artworks?</a:t>
            </a:r>
            <a:endParaRPr lang="en-HK" sz="1700">
              <a:solidFill>
                <a:schemeClr val="bg1"/>
              </a:solidFill>
              <a:latin typeface="Outfit"/>
            </a:endParaRPr>
          </a:p>
          <a:p>
            <a:endParaRPr lang="en-HK" sz="1700">
              <a:solidFill>
                <a:schemeClr val="bg1"/>
              </a:solidFill>
              <a:latin typeface="Outfit"/>
              <a:cs typeface="Times New Roman"/>
            </a:endParaRPr>
          </a:p>
          <a:p>
            <a:pPr algn="just"/>
            <a:r>
              <a:rPr lang="en-HK" sz="1700">
                <a:solidFill>
                  <a:schemeClr val="bg1"/>
                </a:solidFill>
                <a:latin typeface="Outfit"/>
              </a:rPr>
              <a:t>Did reading other users’ comments enhance your experience or influence your perspective on the artwork?</a:t>
            </a:r>
          </a:p>
          <a:p>
            <a:pPr algn="just"/>
            <a:endParaRPr lang="en-HK" sz="1700">
              <a:solidFill>
                <a:schemeClr val="bg1"/>
              </a:solidFill>
              <a:latin typeface="Outfit"/>
            </a:endParaRPr>
          </a:p>
          <a:p>
            <a:pPr algn="just"/>
            <a:r>
              <a:rPr lang="en-HK" sz="1700">
                <a:solidFill>
                  <a:schemeClr val="bg1"/>
                </a:solidFill>
                <a:latin typeface="Outfit"/>
                <a:cs typeface="Times New Roman"/>
              </a:rPr>
              <a:t>What was your experience with the time-lapse view of the artwork? Did it add value to your visit?</a:t>
            </a:r>
            <a:endParaRPr lang="en-HK" sz="1700">
              <a:solidFill>
                <a:schemeClr val="bg1"/>
              </a:solidFill>
              <a:latin typeface="Outfit"/>
            </a:endParaRPr>
          </a:p>
          <a:p>
            <a:endParaRPr lang="en-HK" sz="12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HK" sz="16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HK" sz="160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592497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30E0120A-CAE9-3A2F-9A6C-D60A6903C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0" name="Google Shape;3790;p49">
            <a:extLst>
              <a:ext uri="{FF2B5EF4-FFF2-40B4-BE49-F238E27FC236}">
                <a16:creationId xmlns:a16="http://schemas.microsoft.com/office/drawing/2014/main" id="{78B283FA-FB3B-2C2B-FF07-88E78088E505}"/>
              </a:ext>
            </a:extLst>
          </p:cNvPr>
          <p:cNvGrpSpPr/>
          <p:nvPr/>
        </p:nvGrpSpPr>
        <p:grpSpPr>
          <a:xfrm rot="601569">
            <a:off x="7707411" y="3088363"/>
            <a:ext cx="1921445" cy="1877124"/>
            <a:chOff x="7851686" y="2709614"/>
            <a:chExt cx="2682459" cy="2620584"/>
          </a:xfrm>
        </p:grpSpPr>
        <p:sp>
          <p:nvSpPr>
            <p:cNvPr id="3791" name="Google Shape;3791;p49">
              <a:extLst>
                <a:ext uri="{FF2B5EF4-FFF2-40B4-BE49-F238E27FC236}">
                  <a16:creationId xmlns:a16="http://schemas.microsoft.com/office/drawing/2014/main" id="{0A5BD874-1B4C-C183-04AA-D1F072D15848}"/>
                </a:ext>
              </a:extLst>
            </p:cNvPr>
            <p:cNvSpPr/>
            <p:nvPr/>
          </p:nvSpPr>
          <p:spPr>
            <a:xfrm rot="2188611">
              <a:off x="8562514" y="4177776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9">
              <a:extLst>
                <a:ext uri="{FF2B5EF4-FFF2-40B4-BE49-F238E27FC236}">
                  <a16:creationId xmlns:a16="http://schemas.microsoft.com/office/drawing/2014/main" id="{85FEC309-1C67-4817-7769-A2BA6D5F0BD2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9">
              <a:extLst>
                <a:ext uri="{FF2B5EF4-FFF2-40B4-BE49-F238E27FC236}">
                  <a16:creationId xmlns:a16="http://schemas.microsoft.com/office/drawing/2014/main" id="{684211BC-F728-EF1C-4427-CAA44A57E5BC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9">
              <a:extLst>
                <a:ext uri="{FF2B5EF4-FFF2-40B4-BE49-F238E27FC236}">
                  <a16:creationId xmlns:a16="http://schemas.microsoft.com/office/drawing/2014/main" id="{49EBCED3-FB32-5B91-A7B1-6CC6BE296E2B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9">
              <a:extLst>
                <a:ext uri="{FF2B5EF4-FFF2-40B4-BE49-F238E27FC236}">
                  <a16:creationId xmlns:a16="http://schemas.microsoft.com/office/drawing/2014/main" id="{1BAF450F-E6CB-0B27-5E22-3FF372C7DB7E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9">
              <a:extLst>
                <a:ext uri="{FF2B5EF4-FFF2-40B4-BE49-F238E27FC236}">
                  <a16:creationId xmlns:a16="http://schemas.microsoft.com/office/drawing/2014/main" id="{AA898C79-9547-5B81-82B1-0723D989896E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9">
              <a:extLst>
                <a:ext uri="{FF2B5EF4-FFF2-40B4-BE49-F238E27FC236}">
                  <a16:creationId xmlns:a16="http://schemas.microsoft.com/office/drawing/2014/main" id="{EA4E16F1-D892-0A5C-768C-543285E72C17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9">
              <a:extLst>
                <a:ext uri="{FF2B5EF4-FFF2-40B4-BE49-F238E27FC236}">
                  <a16:creationId xmlns:a16="http://schemas.microsoft.com/office/drawing/2014/main" id="{092F246A-78A5-F18D-F22F-BDDEA182C31C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9">
              <a:extLst>
                <a:ext uri="{FF2B5EF4-FFF2-40B4-BE49-F238E27FC236}">
                  <a16:creationId xmlns:a16="http://schemas.microsoft.com/office/drawing/2014/main" id="{5AF2C55D-421F-B692-8676-5A2CE668C188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9">
              <a:extLst>
                <a:ext uri="{FF2B5EF4-FFF2-40B4-BE49-F238E27FC236}">
                  <a16:creationId xmlns:a16="http://schemas.microsoft.com/office/drawing/2014/main" id="{8ADC6586-26DB-3761-8271-C770AD11F18D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9">
              <a:extLst>
                <a:ext uri="{FF2B5EF4-FFF2-40B4-BE49-F238E27FC236}">
                  <a16:creationId xmlns:a16="http://schemas.microsoft.com/office/drawing/2014/main" id="{F9002D7F-AE76-9E94-9717-C5CC29A75A15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9">
              <a:extLst>
                <a:ext uri="{FF2B5EF4-FFF2-40B4-BE49-F238E27FC236}">
                  <a16:creationId xmlns:a16="http://schemas.microsoft.com/office/drawing/2014/main" id="{68605C66-3C79-234C-52A8-9E3D3B76FF38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9">
              <a:extLst>
                <a:ext uri="{FF2B5EF4-FFF2-40B4-BE49-F238E27FC236}">
                  <a16:creationId xmlns:a16="http://schemas.microsoft.com/office/drawing/2014/main" id="{1BE82CAB-7667-ED7E-8127-0435BEB46F55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9">
              <a:extLst>
                <a:ext uri="{FF2B5EF4-FFF2-40B4-BE49-F238E27FC236}">
                  <a16:creationId xmlns:a16="http://schemas.microsoft.com/office/drawing/2014/main" id="{31D97354-3D84-35FE-F0F1-4F56023784C6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9">
              <a:extLst>
                <a:ext uri="{FF2B5EF4-FFF2-40B4-BE49-F238E27FC236}">
                  <a16:creationId xmlns:a16="http://schemas.microsoft.com/office/drawing/2014/main" id="{394FEBB8-AB43-45A1-94D4-73101A79A440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9">
              <a:extLst>
                <a:ext uri="{FF2B5EF4-FFF2-40B4-BE49-F238E27FC236}">
                  <a16:creationId xmlns:a16="http://schemas.microsoft.com/office/drawing/2014/main" id="{BC5C32E5-E6C2-B015-8FC8-FFB5D9116423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9">
              <a:extLst>
                <a:ext uri="{FF2B5EF4-FFF2-40B4-BE49-F238E27FC236}">
                  <a16:creationId xmlns:a16="http://schemas.microsoft.com/office/drawing/2014/main" id="{0E80D86E-1DEF-FAD8-0C74-293BF65CEFDE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9">
              <a:extLst>
                <a:ext uri="{FF2B5EF4-FFF2-40B4-BE49-F238E27FC236}">
                  <a16:creationId xmlns:a16="http://schemas.microsoft.com/office/drawing/2014/main" id="{84C6ACDF-4886-E791-3BD8-2B4DB0745644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9">
              <a:extLst>
                <a:ext uri="{FF2B5EF4-FFF2-40B4-BE49-F238E27FC236}">
                  <a16:creationId xmlns:a16="http://schemas.microsoft.com/office/drawing/2014/main" id="{BFDFB833-87EA-EEA0-63F8-556E5BDE43D7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9">
              <a:extLst>
                <a:ext uri="{FF2B5EF4-FFF2-40B4-BE49-F238E27FC236}">
                  <a16:creationId xmlns:a16="http://schemas.microsoft.com/office/drawing/2014/main" id="{ADCFA563-1E80-4307-550A-877F670B12DE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9">
              <a:extLst>
                <a:ext uri="{FF2B5EF4-FFF2-40B4-BE49-F238E27FC236}">
                  <a16:creationId xmlns:a16="http://schemas.microsoft.com/office/drawing/2014/main" id="{D48A693A-7DA8-8238-C063-02B926CA5E0D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9">
              <a:extLst>
                <a:ext uri="{FF2B5EF4-FFF2-40B4-BE49-F238E27FC236}">
                  <a16:creationId xmlns:a16="http://schemas.microsoft.com/office/drawing/2014/main" id="{03F97D3B-7C08-DA78-8769-004871620DD9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9">
              <a:extLst>
                <a:ext uri="{FF2B5EF4-FFF2-40B4-BE49-F238E27FC236}">
                  <a16:creationId xmlns:a16="http://schemas.microsoft.com/office/drawing/2014/main" id="{C123F529-72B2-1E27-777C-344522FEFCC4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9">
              <a:extLst>
                <a:ext uri="{FF2B5EF4-FFF2-40B4-BE49-F238E27FC236}">
                  <a16:creationId xmlns:a16="http://schemas.microsoft.com/office/drawing/2014/main" id="{FEC24DE7-FB9A-ADD2-1E3F-7314F9EAEA2E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9">
              <a:extLst>
                <a:ext uri="{FF2B5EF4-FFF2-40B4-BE49-F238E27FC236}">
                  <a16:creationId xmlns:a16="http://schemas.microsoft.com/office/drawing/2014/main" id="{B31FBBF8-6258-CA93-5757-C50F2CA911F3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9">
              <a:extLst>
                <a:ext uri="{FF2B5EF4-FFF2-40B4-BE49-F238E27FC236}">
                  <a16:creationId xmlns:a16="http://schemas.microsoft.com/office/drawing/2014/main" id="{5450C4F0-9AC7-FFF5-2A06-171B4DF41FD7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9">
              <a:extLst>
                <a:ext uri="{FF2B5EF4-FFF2-40B4-BE49-F238E27FC236}">
                  <a16:creationId xmlns:a16="http://schemas.microsoft.com/office/drawing/2014/main" id="{098B53FA-F8E8-B185-4767-8DAE8F0862A6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9">
              <a:extLst>
                <a:ext uri="{FF2B5EF4-FFF2-40B4-BE49-F238E27FC236}">
                  <a16:creationId xmlns:a16="http://schemas.microsoft.com/office/drawing/2014/main" id="{E14C9EAF-54CF-2900-BB62-CE34796A24DA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9">
              <a:extLst>
                <a:ext uri="{FF2B5EF4-FFF2-40B4-BE49-F238E27FC236}">
                  <a16:creationId xmlns:a16="http://schemas.microsoft.com/office/drawing/2014/main" id="{9F559D8A-3A48-3575-966B-E5028F2ACF9F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9">
              <a:extLst>
                <a:ext uri="{FF2B5EF4-FFF2-40B4-BE49-F238E27FC236}">
                  <a16:creationId xmlns:a16="http://schemas.microsoft.com/office/drawing/2014/main" id="{9CF6E79D-7880-0DDC-6534-CF11B1A042F7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9">
              <a:extLst>
                <a:ext uri="{FF2B5EF4-FFF2-40B4-BE49-F238E27FC236}">
                  <a16:creationId xmlns:a16="http://schemas.microsoft.com/office/drawing/2014/main" id="{1A2C6D28-E623-9EF4-4728-F24D602A4E7F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9">
              <a:extLst>
                <a:ext uri="{FF2B5EF4-FFF2-40B4-BE49-F238E27FC236}">
                  <a16:creationId xmlns:a16="http://schemas.microsoft.com/office/drawing/2014/main" id="{179AA760-9D1D-EF32-817A-019BD8AFCDCC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9">
              <a:extLst>
                <a:ext uri="{FF2B5EF4-FFF2-40B4-BE49-F238E27FC236}">
                  <a16:creationId xmlns:a16="http://schemas.microsoft.com/office/drawing/2014/main" id="{3014CA57-5E54-0A10-77DB-595E9FFE45A2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9">
              <a:extLst>
                <a:ext uri="{FF2B5EF4-FFF2-40B4-BE49-F238E27FC236}">
                  <a16:creationId xmlns:a16="http://schemas.microsoft.com/office/drawing/2014/main" id="{06EA3111-A6F8-0058-0148-795CDEA322D6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9">
              <a:extLst>
                <a:ext uri="{FF2B5EF4-FFF2-40B4-BE49-F238E27FC236}">
                  <a16:creationId xmlns:a16="http://schemas.microsoft.com/office/drawing/2014/main" id="{C62C093F-1766-20B9-5F13-63CA1044E2FE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9">
              <a:extLst>
                <a:ext uri="{FF2B5EF4-FFF2-40B4-BE49-F238E27FC236}">
                  <a16:creationId xmlns:a16="http://schemas.microsoft.com/office/drawing/2014/main" id="{85394F9A-62C3-FFCD-CF06-19DFE3995981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9">
              <a:extLst>
                <a:ext uri="{FF2B5EF4-FFF2-40B4-BE49-F238E27FC236}">
                  <a16:creationId xmlns:a16="http://schemas.microsoft.com/office/drawing/2014/main" id="{83115D37-0C69-BB8B-86C8-99CB6066512D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9">
              <a:extLst>
                <a:ext uri="{FF2B5EF4-FFF2-40B4-BE49-F238E27FC236}">
                  <a16:creationId xmlns:a16="http://schemas.microsoft.com/office/drawing/2014/main" id="{CFF20A55-6F79-B897-A00B-E534FD98E5CF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9">
              <a:extLst>
                <a:ext uri="{FF2B5EF4-FFF2-40B4-BE49-F238E27FC236}">
                  <a16:creationId xmlns:a16="http://schemas.microsoft.com/office/drawing/2014/main" id="{C09445D5-D56E-5D12-7BE4-B150137A49A4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9">
              <a:extLst>
                <a:ext uri="{FF2B5EF4-FFF2-40B4-BE49-F238E27FC236}">
                  <a16:creationId xmlns:a16="http://schemas.microsoft.com/office/drawing/2014/main" id="{2A0D8766-AA81-BC1D-95A5-70A0257B42D9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9">
              <a:extLst>
                <a:ext uri="{FF2B5EF4-FFF2-40B4-BE49-F238E27FC236}">
                  <a16:creationId xmlns:a16="http://schemas.microsoft.com/office/drawing/2014/main" id="{F17AFCEB-9F93-C1EA-4879-2C8117D5AF72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9">
              <a:extLst>
                <a:ext uri="{FF2B5EF4-FFF2-40B4-BE49-F238E27FC236}">
                  <a16:creationId xmlns:a16="http://schemas.microsoft.com/office/drawing/2014/main" id="{8A5D80F1-1796-07B8-90FC-E90B1E7813A3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9">
              <a:extLst>
                <a:ext uri="{FF2B5EF4-FFF2-40B4-BE49-F238E27FC236}">
                  <a16:creationId xmlns:a16="http://schemas.microsoft.com/office/drawing/2014/main" id="{DF9BF05E-7BEC-CB25-8097-9EE346851228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9">
              <a:extLst>
                <a:ext uri="{FF2B5EF4-FFF2-40B4-BE49-F238E27FC236}">
                  <a16:creationId xmlns:a16="http://schemas.microsoft.com/office/drawing/2014/main" id="{411844DD-BB38-9405-40CD-BFC3D5AC953F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9">
              <a:extLst>
                <a:ext uri="{FF2B5EF4-FFF2-40B4-BE49-F238E27FC236}">
                  <a16:creationId xmlns:a16="http://schemas.microsoft.com/office/drawing/2014/main" id="{6F9796EF-84F5-1423-866D-21FC31C27DF2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9">
              <a:extLst>
                <a:ext uri="{FF2B5EF4-FFF2-40B4-BE49-F238E27FC236}">
                  <a16:creationId xmlns:a16="http://schemas.microsoft.com/office/drawing/2014/main" id="{589A5174-9CBD-560E-8C55-E7E2A269CA30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9">
              <a:extLst>
                <a:ext uri="{FF2B5EF4-FFF2-40B4-BE49-F238E27FC236}">
                  <a16:creationId xmlns:a16="http://schemas.microsoft.com/office/drawing/2014/main" id="{3E3982A5-EFE1-F2F8-B875-4CC8E9868DFD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9">
              <a:extLst>
                <a:ext uri="{FF2B5EF4-FFF2-40B4-BE49-F238E27FC236}">
                  <a16:creationId xmlns:a16="http://schemas.microsoft.com/office/drawing/2014/main" id="{E8CA410E-4E92-872F-C89B-D6BBC80E983D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9">
              <a:extLst>
                <a:ext uri="{FF2B5EF4-FFF2-40B4-BE49-F238E27FC236}">
                  <a16:creationId xmlns:a16="http://schemas.microsoft.com/office/drawing/2014/main" id="{EAFDAF40-B922-953C-BE10-27B29219485C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9">
              <a:extLst>
                <a:ext uri="{FF2B5EF4-FFF2-40B4-BE49-F238E27FC236}">
                  <a16:creationId xmlns:a16="http://schemas.microsoft.com/office/drawing/2014/main" id="{CF3C9D5D-E2DB-352A-C4D6-B09343943E46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9">
              <a:extLst>
                <a:ext uri="{FF2B5EF4-FFF2-40B4-BE49-F238E27FC236}">
                  <a16:creationId xmlns:a16="http://schemas.microsoft.com/office/drawing/2014/main" id="{BC675E34-ADC3-8985-18D3-E604C6703F35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9">
              <a:extLst>
                <a:ext uri="{FF2B5EF4-FFF2-40B4-BE49-F238E27FC236}">
                  <a16:creationId xmlns:a16="http://schemas.microsoft.com/office/drawing/2014/main" id="{6566D783-26E2-99EB-800B-A573324E4B49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9">
              <a:extLst>
                <a:ext uri="{FF2B5EF4-FFF2-40B4-BE49-F238E27FC236}">
                  <a16:creationId xmlns:a16="http://schemas.microsoft.com/office/drawing/2014/main" id="{83310737-897E-6AD6-E453-1191D0AD43B3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9">
              <a:extLst>
                <a:ext uri="{FF2B5EF4-FFF2-40B4-BE49-F238E27FC236}">
                  <a16:creationId xmlns:a16="http://schemas.microsoft.com/office/drawing/2014/main" id="{A57D988D-1275-904D-F5B7-DE60DAF42350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9">
              <a:extLst>
                <a:ext uri="{FF2B5EF4-FFF2-40B4-BE49-F238E27FC236}">
                  <a16:creationId xmlns:a16="http://schemas.microsoft.com/office/drawing/2014/main" id="{02B62499-307C-874D-C512-F3AE0EFEDB84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9">
              <a:extLst>
                <a:ext uri="{FF2B5EF4-FFF2-40B4-BE49-F238E27FC236}">
                  <a16:creationId xmlns:a16="http://schemas.microsoft.com/office/drawing/2014/main" id="{6D0EA41E-7199-B731-4458-98F85CB9D235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9">
              <a:extLst>
                <a:ext uri="{FF2B5EF4-FFF2-40B4-BE49-F238E27FC236}">
                  <a16:creationId xmlns:a16="http://schemas.microsoft.com/office/drawing/2014/main" id="{27845CED-7753-3AA0-CB5C-0385F85E2307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9">
              <a:extLst>
                <a:ext uri="{FF2B5EF4-FFF2-40B4-BE49-F238E27FC236}">
                  <a16:creationId xmlns:a16="http://schemas.microsoft.com/office/drawing/2014/main" id="{96BB67DD-9301-6B5A-B09D-CDDE6660DD4A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9">
              <a:extLst>
                <a:ext uri="{FF2B5EF4-FFF2-40B4-BE49-F238E27FC236}">
                  <a16:creationId xmlns:a16="http://schemas.microsoft.com/office/drawing/2014/main" id="{B508C519-AF24-D6C9-EB8B-C606D4DF6031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9">
              <a:extLst>
                <a:ext uri="{FF2B5EF4-FFF2-40B4-BE49-F238E27FC236}">
                  <a16:creationId xmlns:a16="http://schemas.microsoft.com/office/drawing/2014/main" id="{04D648DF-F00E-8365-B5EA-63697993C986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9">
              <a:extLst>
                <a:ext uri="{FF2B5EF4-FFF2-40B4-BE49-F238E27FC236}">
                  <a16:creationId xmlns:a16="http://schemas.microsoft.com/office/drawing/2014/main" id="{75492E11-610C-EEE2-45CE-46A2B8DC3F2D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9">
              <a:extLst>
                <a:ext uri="{FF2B5EF4-FFF2-40B4-BE49-F238E27FC236}">
                  <a16:creationId xmlns:a16="http://schemas.microsoft.com/office/drawing/2014/main" id="{D8E38D05-932F-6506-401E-4B9546AAED7D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9">
              <a:extLst>
                <a:ext uri="{FF2B5EF4-FFF2-40B4-BE49-F238E27FC236}">
                  <a16:creationId xmlns:a16="http://schemas.microsoft.com/office/drawing/2014/main" id="{86E8CB42-EA58-2FFE-D3E5-C70F4CAEF04E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9">
              <a:extLst>
                <a:ext uri="{FF2B5EF4-FFF2-40B4-BE49-F238E27FC236}">
                  <a16:creationId xmlns:a16="http://schemas.microsoft.com/office/drawing/2014/main" id="{640ADB6D-E4F4-A04C-FA1D-90912B5B7936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9">
              <a:extLst>
                <a:ext uri="{FF2B5EF4-FFF2-40B4-BE49-F238E27FC236}">
                  <a16:creationId xmlns:a16="http://schemas.microsoft.com/office/drawing/2014/main" id="{237297EA-6DF4-5779-5C25-E048642B520C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9">
              <a:extLst>
                <a:ext uri="{FF2B5EF4-FFF2-40B4-BE49-F238E27FC236}">
                  <a16:creationId xmlns:a16="http://schemas.microsoft.com/office/drawing/2014/main" id="{8B4BCFBE-FA32-F171-548D-4ACA43152EE4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9">
              <a:extLst>
                <a:ext uri="{FF2B5EF4-FFF2-40B4-BE49-F238E27FC236}">
                  <a16:creationId xmlns:a16="http://schemas.microsoft.com/office/drawing/2014/main" id="{A3CCA2B8-3D79-91BE-F97E-761983F308AC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9">
              <a:extLst>
                <a:ext uri="{FF2B5EF4-FFF2-40B4-BE49-F238E27FC236}">
                  <a16:creationId xmlns:a16="http://schemas.microsoft.com/office/drawing/2014/main" id="{285A12DE-9029-BDDA-9A67-F757E5F927B5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9">
              <a:extLst>
                <a:ext uri="{FF2B5EF4-FFF2-40B4-BE49-F238E27FC236}">
                  <a16:creationId xmlns:a16="http://schemas.microsoft.com/office/drawing/2014/main" id="{90F0CA2B-D8B3-0EB0-7E1B-55459630E115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9">
              <a:extLst>
                <a:ext uri="{FF2B5EF4-FFF2-40B4-BE49-F238E27FC236}">
                  <a16:creationId xmlns:a16="http://schemas.microsoft.com/office/drawing/2014/main" id="{6AD77AD9-3391-6FED-AD68-C103A8B1EA54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9">
              <a:extLst>
                <a:ext uri="{FF2B5EF4-FFF2-40B4-BE49-F238E27FC236}">
                  <a16:creationId xmlns:a16="http://schemas.microsoft.com/office/drawing/2014/main" id="{05501E45-1656-4FCC-7590-FBD4C4557E10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9">
              <a:extLst>
                <a:ext uri="{FF2B5EF4-FFF2-40B4-BE49-F238E27FC236}">
                  <a16:creationId xmlns:a16="http://schemas.microsoft.com/office/drawing/2014/main" id="{08198FE8-B49D-ECEA-85C2-B8BD2939923C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9">
              <a:extLst>
                <a:ext uri="{FF2B5EF4-FFF2-40B4-BE49-F238E27FC236}">
                  <a16:creationId xmlns:a16="http://schemas.microsoft.com/office/drawing/2014/main" id="{A2346FD8-3752-9C73-449E-68663BCFF7B0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9">
              <a:extLst>
                <a:ext uri="{FF2B5EF4-FFF2-40B4-BE49-F238E27FC236}">
                  <a16:creationId xmlns:a16="http://schemas.microsoft.com/office/drawing/2014/main" id="{18E45602-7885-1FD8-BB7F-8E1850B8FA77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9">
              <a:extLst>
                <a:ext uri="{FF2B5EF4-FFF2-40B4-BE49-F238E27FC236}">
                  <a16:creationId xmlns:a16="http://schemas.microsoft.com/office/drawing/2014/main" id="{B17D1A8E-E41D-DC0E-9836-34422B884452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9">
              <a:extLst>
                <a:ext uri="{FF2B5EF4-FFF2-40B4-BE49-F238E27FC236}">
                  <a16:creationId xmlns:a16="http://schemas.microsoft.com/office/drawing/2014/main" id="{EE0F10F9-8DB0-F8B8-CDB6-4D0680C60DCF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9">
              <a:extLst>
                <a:ext uri="{FF2B5EF4-FFF2-40B4-BE49-F238E27FC236}">
                  <a16:creationId xmlns:a16="http://schemas.microsoft.com/office/drawing/2014/main" id="{4EA200AF-3A8E-EB37-F859-307A78B9AA51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9">
              <a:extLst>
                <a:ext uri="{FF2B5EF4-FFF2-40B4-BE49-F238E27FC236}">
                  <a16:creationId xmlns:a16="http://schemas.microsoft.com/office/drawing/2014/main" id="{ACA4DC74-5803-23BE-648C-B37693407356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9">
              <a:extLst>
                <a:ext uri="{FF2B5EF4-FFF2-40B4-BE49-F238E27FC236}">
                  <a16:creationId xmlns:a16="http://schemas.microsoft.com/office/drawing/2014/main" id="{55A427E3-75A4-0C75-44AD-4F1817CC9253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9">
              <a:extLst>
                <a:ext uri="{FF2B5EF4-FFF2-40B4-BE49-F238E27FC236}">
                  <a16:creationId xmlns:a16="http://schemas.microsoft.com/office/drawing/2014/main" id="{EF38DEAD-686A-0152-6B1D-D3FADB0B122E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9">
              <a:extLst>
                <a:ext uri="{FF2B5EF4-FFF2-40B4-BE49-F238E27FC236}">
                  <a16:creationId xmlns:a16="http://schemas.microsoft.com/office/drawing/2014/main" id="{609521B8-03A5-1622-D5CE-0BFFDCE05DB1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9">
              <a:extLst>
                <a:ext uri="{FF2B5EF4-FFF2-40B4-BE49-F238E27FC236}">
                  <a16:creationId xmlns:a16="http://schemas.microsoft.com/office/drawing/2014/main" id="{67C50E07-A3AB-C559-9F4E-88D8E52BD902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9">
              <a:extLst>
                <a:ext uri="{FF2B5EF4-FFF2-40B4-BE49-F238E27FC236}">
                  <a16:creationId xmlns:a16="http://schemas.microsoft.com/office/drawing/2014/main" id="{75AD3C4A-DDF1-4D20-4976-FF5DD08456BA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9">
              <a:extLst>
                <a:ext uri="{FF2B5EF4-FFF2-40B4-BE49-F238E27FC236}">
                  <a16:creationId xmlns:a16="http://schemas.microsoft.com/office/drawing/2014/main" id="{4C7ED90B-A8D7-B811-9FB9-16EF398EFC19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9">
              <a:extLst>
                <a:ext uri="{FF2B5EF4-FFF2-40B4-BE49-F238E27FC236}">
                  <a16:creationId xmlns:a16="http://schemas.microsoft.com/office/drawing/2014/main" id="{66E854BA-85A5-20A1-0E8A-DE31C2C8E59F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9">
              <a:extLst>
                <a:ext uri="{FF2B5EF4-FFF2-40B4-BE49-F238E27FC236}">
                  <a16:creationId xmlns:a16="http://schemas.microsoft.com/office/drawing/2014/main" id="{27D74ECA-883B-EF0E-8736-E945EA49A1DB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9">
              <a:extLst>
                <a:ext uri="{FF2B5EF4-FFF2-40B4-BE49-F238E27FC236}">
                  <a16:creationId xmlns:a16="http://schemas.microsoft.com/office/drawing/2014/main" id="{F52195A0-11FF-422B-30E6-B963C49F65E5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9">
              <a:extLst>
                <a:ext uri="{FF2B5EF4-FFF2-40B4-BE49-F238E27FC236}">
                  <a16:creationId xmlns:a16="http://schemas.microsoft.com/office/drawing/2014/main" id="{91A7998F-F511-C4BE-2F1C-A74E068850AD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E5CDE573-2236-A7D9-BF8C-6722BDD56ACA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27413481-6E69-D159-F8EF-270EDF4E227C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9D02F846-6A2D-5993-3318-28C6AE8D0094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4BA702FD-D630-2226-F2C1-42325D3AD52A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72370AF8-D3CB-EB7D-009D-6957F7A5EDB5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02B75B96-28A0-2F08-A1B6-B40804DC7FC8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68A0738A-EACD-0565-5EC7-0DABE0EBF706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E3306740-B970-AD41-287E-BCDBA11678E4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EE8D2716-E55B-E129-3E6E-938AC4619FF2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5F6369BC-A062-F136-92B0-73452BA32721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35025CD4-ACDE-D598-DD14-54960D8597E0}"/>
              </a:ext>
            </a:extLst>
          </p:cNvPr>
          <p:cNvSpPr txBox="1">
            <a:spLocks/>
          </p:cNvSpPr>
          <p:nvPr/>
        </p:nvSpPr>
        <p:spPr>
          <a:xfrm>
            <a:off x="664836" y="483044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/>
              <a:t>User Feedback</a:t>
            </a:r>
          </a:p>
        </p:txBody>
      </p:sp>
      <p:sp>
        <p:nvSpPr>
          <p:cNvPr id="7" name="Google Shape;4000;p51">
            <a:extLst>
              <a:ext uri="{FF2B5EF4-FFF2-40B4-BE49-F238E27FC236}">
                <a16:creationId xmlns:a16="http://schemas.microsoft.com/office/drawing/2014/main" id="{4EFA56F5-5C99-B8DC-4B94-4B85BE0489C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4191" y="1008842"/>
            <a:ext cx="7449339" cy="38454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30000"/>
              </a:lnSpc>
              <a:buSzPct val="100000"/>
              <a:buFont typeface="Arial"/>
              <a:buChar char="•"/>
            </a:pPr>
            <a:r>
              <a:rPr lang="en-HK" sz="1700" dirty="0"/>
              <a:t>Masterpiece Mystery: showing fun fact via virtual avatar and finding game</a:t>
            </a:r>
          </a:p>
          <a:p>
            <a:pPr marL="742950" lvl="1" indent="-28575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00" dirty="0"/>
              <a:t>Engaging for users as less wordy </a:t>
            </a:r>
          </a:p>
          <a:p>
            <a:pPr marL="742950" lvl="1" indent="-28575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00" dirty="0"/>
              <a:t>Can meet their needs of knowing more about hidden story </a:t>
            </a:r>
          </a:p>
          <a:p>
            <a:pPr marL="742950" lvl="1" indent="-28575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00" dirty="0"/>
              <a:t>Improvement: More clearer instruction </a:t>
            </a:r>
            <a:endParaRPr lang="en-HK" sz="1700"/>
          </a:p>
          <a:p>
            <a:pPr marL="742950" lvl="1" indent="-285750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endParaRPr lang="en-US" sz="1700" dirty="0"/>
          </a:p>
          <a:p>
            <a:pPr marL="342900" indent="-342900">
              <a:lnSpc>
                <a:spcPct val="130000"/>
              </a:lnSpc>
              <a:buSzPct val="100000"/>
              <a:buFont typeface="Wingdings,Sans-Serif" panose="05000000000000000000" pitchFamily="2" charset="2"/>
              <a:buChar char="§"/>
            </a:pPr>
            <a:r>
              <a:rPr lang="en-US" sz="1700" dirty="0"/>
              <a:t>Art Around: 360-Degree Artifact Rotation</a:t>
            </a:r>
            <a:endParaRPr lang="en-US" sz="1700" dirty="0">
              <a:solidFill>
                <a:srgbClr val="FFFFFF"/>
              </a:solidFill>
            </a:endParaRPr>
          </a:p>
          <a:p>
            <a:pPr marL="800100" lvl="1" indent="-342900" algn="l">
              <a:lnSpc>
                <a:spcPct val="130000"/>
              </a:lnSpc>
              <a:buSzPct val="100000"/>
              <a:buFont typeface="Wingdings,Sans-Serif" panose="05000000000000000000" pitchFamily="2" charset="2"/>
              <a:buChar char="Ø"/>
            </a:pPr>
            <a:r>
              <a:rPr lang="en-US" sz="1700" dirty="0"/>
              <a:t>Zoom and rotation is hard to control</a:t>
            </a:r>
          </a:p>
          <a:p>
            <a:pPr marL="800100" lvl="1" indent="-342900" algn="l">
              <a:lnSpc>
                <a:spcPct val="130000"/>
              </a:lnSpc>
              <a:buSzPct val="100000"/>
              <a:buFont typeface="Wingdings,Sans-Serif" panose="05000000000000000000" pitchFamily="2" charset="2"/>
              <a:buChar char="Ø"/>
            </a:pPr>
            <a:r>
              <a:rPr lang="en-US" sz="1700" dirty="0"/>
              <a:t>Improvement: can provide tutorial and visual element like arrow to </a:t>
            </a:r>
          </a:p>
          <a:p>
            <a:pPr marL="457200" lvl="1" indent="0" algn="l">
              <a:lnSpc>
                <a:spcPct val="130000"/>
              </a:lnSpc>
              <a:buSzPct val="100000"/>
            </a:pPr>
            <a:r>
              <a:rPr lang="en-US" sz="1700" dirty="0"/>
              <a:t>        user to learn</a:t>
            </a:r>
          </a:p>
        </p:txBody>
      </p:sp>
    </p:spTree>
    <p:extLst>
      <p:ext uri="{BB962C8B-B14F-4D97-AF65-F5344CB8AC3E}">
        <p14:creationId xmlns:p14="http://schemas.microsoft.com/office/powerpoint/2010/main" val="15964094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363EA94B-9CBA-40CD-F276-3AB00005D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0" name="Google Shape;3790;p49">
            <a:extLst>
              <a:ext uri="{FF2B5EF4-FFF2-40B4-BE49-F238E27FC236}">
                <a16:creationId xmlns:a16="http://schemas.microsoft.com/office/drawing/2014/main" id="{20E64D1C-6709-6E41-571A-5EB6D5EE1E91}"/>
              </a:ext>
            </a:extLst>
          </p:cNvPr>
          <p:cNvGrpSpPr/>
          <p:nvPr/>
        </p:nvGrpSpPr>
        <p:grpSpPr>
          <a:xfrm rot="601569">
            <a:off x="7707411" y="3088363"/>
            <a:ext cx="1921445" cy="1877124"/>
            <a:chOff x="7851686" y="2709614"/>
            <a:chExt cx="2682459" cy="2620584"/>
          </a:xfrm>
        </p:grpSpPr>
        <p:sp>
          <p:nvSpPr>
            <p:cNvPr id="3791" name="Google Shape;3791;p49">
              <a:extLst>
                <a:ext uri="{FF2B5EF4-FFF2-40B4-BE49-F238E27FC236}">
                  <a16:creationId xmlns:a16="http://schemas.microsoft.com/office/drawing/2014/main" id="{0F673DD3-2DAA-3130-D84B-95EA13CD5FC7}"/>
                </a:ext>
              </a:extLst>
            </p:cNvPr>
            <p:cNvSpPr/>
            <p:nvPr/>
          </p:nvSpPr>
          <p:spPr>
            <a:xfrm rot="2188611">
              <a:off x="8562514" y="4177776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9">
              <a:extLst>
                <a:ext uri="{FF2B5EF4-FFF2-40B4-BE49-F238E27FC236}">
                  <a16:creationId xmlns:a16="http://schemas.microsoft.com/office/drawing/2014/main" id="{6F03CF0D-24C8-D441-CB3C-A75592FD054A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9">
              <a:extLst>
                <a:ext uri="{FF2B5EF4-FFF2-40B4-BE49-F238E27FC236}">
                  <a16:creationId xmlns:a16="http://schemas.microsoft.com/office/drawing/2014/main" id="{1BD7A2DE-B5AF-4E94-5DFE-96CFA6465617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9">
              <a:extLst>
                <a:ext uri="{FF2B5EF4-FFF2-40B4-BE49-F238E27FC236}">
                  <a16:creationId xmlns:a16="http://schemas.microsoft.com/office/drawing/2014/main" id="{D4A6C3BD-D099-F662-3995-BD6640C63680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9">
              <a:extLst>
                <a:ext uri="{FF2B5EF4-FFF2-40B4-BE49-F238E27FC236}">
                  <a16:creationId xmlns:a16="http://schemas.microsoft.com/office/drawing/2014/main" id="{F69CE0C5-7A86-2756-9ECA-DB076764A7BB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9">
              <a:extLst>
                <a:ext uri="{FF2B5EF4-FFF2-40B4-BE49-F238E27FC236}">
                  <a16:creationId xmlns:a16="http://schemas.microsoft.com/office/drawing/2014/main" id="{58480DAC-2AAA-58DE-EBBF-29EB8A26D9BF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9">
              <a:extLst>
                <a:ext uri="{FF2B5EF4-FFF2-40B4-BE49-F238E27FC236}">
                  <a16:creationId xmlns:a16="http://schemas.microsoft.com/office/drawing/2014/main" id="{20C726A2-527B-3496-50C3-A7CFD47909B0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9">
              <a:extLst>
                <a:ext uri="{FF2B5EF4-FFF2-40B4-BE49-F238E27FC236}">
                  <a16:creationId xmlns:a16="http://schemas.microsoft.com/office/drawing/2014/main" id="{88088C43-3CDC-BFA3-BE4E-A314C5A237AF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9">
              <a:extLst>
                <a:ext uri="{FF2B5EF4-FFF2-40B4-BE49-F238E27FC236}">
                  <a16:creationId xmlns:a16="http://schemas.microsoft.com/office/drawing/2014/main" id="{F54A2601-8FD0-CE59-A307-61FADD6D6A54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9">
              <a:extLst>
                <a:ext uri="{FF2B5EF4-FFF2-40B4-BE49-F238E27FC236}">
                  <a16:creationId xmlns:a16="http://schemas.microsoft.com/office/drawing/2014/main" id="{268D0D41-F820-D73E-31A4-43EAF6DF6DFA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9">
              <a:extLst>
                <a:ext uri="{FF2B5EF4-FFF2-40B4-BE49-F238E27FC236}">
                  <a16:creationId xmlns:a16="http://schemas.microsoft.com/office/drawing/2014/main" id="{A588F77F-4A6B-494C-E898-6E044F594917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9">
              <a:extLst>
                <a:ext uri="{FF2B5EF4-FFF2-40B4-BE49-F238E27FC236}">
                  <a16:creationId xmlns:a16="http://schemas.microsoft.com/office/drawing/2014/main" id="{3DF5CE38-61D5-3C7A-7251-48E8E0343EB9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9">
              <a:extLst>
                <a:ext uri="{FF2B5EF4-FFF2-40B4-BE49-F238E27FC236}">
                  <a16:creationId xmlns:a16="http://schemas.microsoft.com/office/drawing/2014/main" id="{DF0FBE38-6274-BACA-DC67-36C3128FD294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9">
              <a:extLst>
                <a:ext uri="{FF2B5EF4-FFF2-40B4-BE49-F238E27FC236}">
                  <a16:creationId xmlns:a16="http://schemas.microsoft.com/office/drawing/2014/main" id="{A28A5401-9C00-A0C2-D210-F49C778A2D64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9">
              <a:extLst>
                <a:ext uri="{FF2B5EF4-FFF2-40B4-BE49-F238E27FC236}">
                  <a16:creationId xmlns:a16="http://schemas.microsoft.com/office/drawing/2014/main" id="{5B051637-AB28-1958-70EE-1572B7D5EA8F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9">
              <a:extLst>
                <a:ext uri="{FF2B5EF4-FFF2-40B4-BE49-F238E27FC236}">
                  <a16:creationId xmlns:a16="http://schemas.microsoft.com/office/drawing/2014/main" id="{98090D56-3FAA-DFFE-A512-FB31B3C673CC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9">
              <a:extLst>
                <a:ext uri="{FF2B5EF4-FFF2-40B4-BE49-F238E27FC236}">
                  <a16:creationId xmlns:a16="http://schemas.microsoft.com/office/drawing/2014/main" id="{5C13655D-6AF6-B54D-7F61-336D8F256623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9">
              <a:extLst>
                <a:ext uri="{FF2B5EF4-FFF2-40B4-BE49-F238E27FC236}">
                  <a16:creationId xmlns:a16="http://schemas.microsoft.com/office/drawing/2014/main" id="{248E5045-81F6-32A2-FA71-43C3C3E76192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9">
              <a:extLst>
                <a:ext uri="{FF2B5EF4-FFF2-40B4-BE49-F238E27FC236}">
                  <a16:creationId xmlns:a16="http://schemas.microsoft.com/office/drawing/2014/main" id="{79B19A9D-9C59-66CC-783C-4020D5E89958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9">
              <a:extLst>
                <a:ext uri="{FF2B5EF4-FFF2-40B4-BE49-F238E27FC236}">
                  <a16:creationId xmlns:a16="http://schemas.microsoft.com/office/drawing/2014/main" id="{47D579D7-CD83-17BA-7EAE-C32E43485370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9">
              <a:extLst>
                <a:ext uri="{FF2B5EF4-FFF2-40B4-BE49-F238E27FC236}">
                  <a16:creationId xmlns:a16="http://schemas.microsoft.com/office/drawing/2014/main" id="{FC2D9DC7-517D-394D-19C8-FA12BA430606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9">
              <a:extLst>
                <a:ext uri="{FF2B5EF4-FFF2-40B4-BE49-F238E27FC236}">
                  <a16:creationId xmlns:a16="http://schemas.microsoft.com/office/drawing/2014/main" id="{AAC2DC72-51D4-1A50-3C68-DCB737CB0D9B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9">
              <a:extLst>
                <a:ext uri="{FF2B5EF4-FFF2-40B4-BE49-F238E27FC236}">
                  <a16:creationId xmlns:a16="http://schemas.microsoft.com/office/drawing/2014/main" id="{7FF4C0A5-7B46-E66A-3AE4-FF4BC0CB19E9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9">
              <a:extLst>
                <a:ext uri="{FF2B5EF4-FFF2-40B4-BE49-F238E27FC236}">
                  <a16:creationId xmlns:a16="http://schemas.microsoft.com/office/drawing/2014/main" id="{00C2CF37-D69D-D390-9B7A-8C57A5E89244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9">
              <a:extLst>
                <a:ext uri="{FF2B5EF4-FFF2-40B4-BE49-F238E27FC236}">
                  <a16:creationId xmlns:a16="http://schemas.microsoft.com/office/drawing/2014/main" id="{A8765F49-97EF-D82E-DFF3-FB2B287E3E8D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9">
              <a:extLst>
                <a:ext uri="{FF2B5EF4-FFF2-40B4-BE49-F238E27FC236}">
                  <a16:creationId xmlns:a16="http://schemas.microsoft.com/office/drawing/2014/main" id="{62351735-21BC-76E7-3ED3-6C2E385D572B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9">
              <a:extLst>
                <a:ext uri="{FF2B5EF4-FFF2-40B4-BE49-F238E27FC236}">
                  <a16:creationId xmlns:a16="http://schemas.microsoft.com/office/drawing/2014/main" id="{1B6FF846-2F67-E78F-4811-4585D06AC902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9">
              <a:extLst>
                <a:ext uri="{FF2B5EF4-FFF2-40B4-BE49-F238E27FC236}">
                  <a16:creationId xmlns:a16="http://schemas.microsoft.com/office/drawing/2014/main" id="{3CFA360C-36FE-C480-F4A3-955B6155A4D6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9">
              <a:extLst>
                <a:ext uri="{FF2B5EF4-FFF2-40B4-BE49-F238E27FC236}">
                  <a16:creationId xmlns:a16="http://schemas.microsoft.com/office/drawing/2014/main" id="{06D41593-AEFF-0366-0534-2E7E4532D05E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9">
              <a:extLst>
                <a:ext uri="{FF2B5EF4-FFF2-40B4-BE49-F238E27FC236}">
                  <a16:creationId xmlns:a16="http://schemas.microsoft.com/office/drawing/2014/main" id="{B17A63BE-CF95-2F78-82F5-7BEDF49C9E0F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9">
              <a:extLst>
                <a:ext uri="{FF2B5EF4-FFF2-40B4-BE49-F238E27FC236}">
                  <a16:creationId xmlns:a16="http://schemas.microsoft.com/office/drawing/2014/main" id="{20D2730F-83E8-62DB-F14D-F968AD785D01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9">
              <a:extLst>
                <a:ext uri="{FF2B5EF4-FFF2-40B4-BE49-F238E27FC236}">
                  <a16:creationId xmlns:a16="http://schemas.microsoft.com/office/drawing/2014/main" id="{5BE91C3A-2F75-EA50-06A0-B6268B1596B9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9">
              <a:extLst>
                <a:ext uri="{FF2B5EF4-FFF2-40B4-BE49-F238E27FC236}">
                  <a16:creationId xmlns:a16="http://schemas.microsoft.com/office/drawing/2014/main" id="{61C2F298-5654-50FC-35F8-D5CF94AFEC31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9">
              <a:extLst>
                <a:ext uri="{FF2B5EF4-FFF2-40B4-BE49-F238E27FC236}">
                  <a16:creationId xmlns:a16="http://schemas.microsoft.com/office/drawing/2014/main" id="{ED835723-4B5A-01FE-379C-119C40DF0E52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9">
              <a:extLst>
                <a:ext uri="{FF2B5EF4-FFF2-40B4-BE49-F238E27FC236}">
                  <a16:creationId xmlns:a16="http://schemas.microsoft.com/office/drawing/2014/main" id="{B3C3D57E-EED8-69B1-CAD5-25DEF10BC483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9">
              <a:extLst>
                <a:ext uri="{FF2B5EF4-FFF2-40B4-BE49-F238E27FC236}">
                  <a16:creationId xmlns:a16="http://schemas.microsoft.com/office/drawing/2014/main" id="{1F8F2138-E59C-44FA-9B55-B0DE7E76F8C7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9">
              <a:extLst>
                <a:ext uri="{FF2B5EF4-FFF2-40B4-BE49-F238E27FC236}">
                  <a16:creationId xmlns:a16="http://schemas.microsoft.com/office/drawing/2014/main" id="{361698C1-3E54-F490-1CCB-9103537A9B00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9">
              <a:extLst>
                <a:ext uri="{FF2B5EF4-FFF2-40B4-BE49-F238E27FC236}">
                  <a16:creationId xmlns:a16="http://schemas.microsoft.com/office/drawing/2014/main" id="{D4145606-1D02-40F0-8A75-75041602947B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9">
              <a:extLst>
                <a:ext uri="{FF2B5EF4-FFF2-40B4-BE49-F238E27FC236}">
                  <a16:creationId xmlns:a16="http://schemas.microsoft.com/office/drawing/2014/main" id="{9E81E2CF-4A83-B629-4EBC-D5EF664775FC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9">
              <a:extLst>
                <a:ext uri="{FF2B5EF4-FFF2-40B4-BE49-F238E27FC236}">
                  <a16:creationId xmlns:a16="http://schemas.microsoft.com/office/drawing/2014/main" id="{0F9D5933-7590-7473-8A2A-178C8912277F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9">
              <a:extLst>
                <a:ext uri="{FF2B5EF4-FFF2-40B4-BE49-F238E27FC236}">
                  <a16:creationId xmlns:a16="http://schemas.microsoft.com/office/drawing/2014/main" id="{DB89E86C-0436-DB3D-88F9-F697FADD9F7C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9">
              <a:extLst>
                <a:ext uri="{FF2B5EF4-FFF2-40B4-BE49-F238E27FC236}">
                  <a16:creationId xmlns:a16="http://schemas.microsoft.com/office/drawing/2014/main" id="{E0C55726-30D9-3D95-F96C-4E8AFF0EC57D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9">
              <a:extLst>
                <a:ext uri="{FF2B5EF4-FFF2-40B4-BE49-F238E27FC236}">
                  <a16:creationId xmlns:a16="http://schemas.microsoft.com/office/drawing/2014/main" id="{796C9A68-FFBA-D050-EEC6-677C51629405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9">
              <a:extLst>
                <a:ext uri="{FF2B5EF4-FFF2-40B4-BE49-F238E27FC236}">
                  <a16:creationId xmlns:a16="http://schemas.microsoft.com/office/drawing/2014/main" id="{9AAD9B57-D0D4-D485-547E-21DC8ECC1D91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9">
              <a:extLst>
                <a:ext uri="{FF2B5EF4-FFF2-40B4-BE49-F238E27FC236}">
                  <a16:creationId xmlns:a16="http://schemas.microsoft.com/office/drawing/2014/main" id="{DCD60AD8-552A-2D17-9271-15CBDE311C92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9">
              <a:extLst>
                <a:ext uri="{FF2B5EF4-FFF2-40B4-BE49-F238E27FC236}">
                  <a16:creationId xmlns:a16="http://schemas.microsoft.com/office/drawing/2014/main" id="{88B869A4-89BD-9159-BD19-E7102D555B1E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9">
              <a:extLst>
                <a:ext uri="{FF2B5EF4-FFF2-40B4-BE49-F238E27FC236}">
                  <a16:creationId xmlns:a16="http://schemas.microsoft.com/office/drawing/2014/main" id="{5F1B6083-7489-001E-AFB1-54411E058757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9">
              <a:extLst>
                <a:ext uri="{FF2B5EF4-FFF2-40B4-BE49-F238E27FC236}">
                  <a16:creationId xmlns:a16="http://schemas.microsoft.com/office/drawing/2014/main" id="{4FD81FE3-119D-1301-9A7F-A7120F4B672F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9">
              <a:extLst>
                <a:ext uri="{FF2B5EF4-FFF2-40B4-BE49-F238E27FC236}">
                  <a16:creationId xmlns:a16="http://schemas.microsoft.com/office/drawing/2014/main" id="{7B419506-0AD2-B89A-E8E7-D5D8DAC062BE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9">
              <a:extLst>
                <a:ext uri="{FF2B5EF4-FFF2-40B4-BE49-F238E27FC236}">
                  <a16:creationId xmlns:a16="http://schemas.microsoft.com/office/drawing/2014/main" id="{0891EED2-55E0-3C29-92D7-382282BDEE3A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9">
              <a:extLst>
                <a:ext uri="{FF2B5EF4-FFF2-40B4-BE49-F238E27FC236}">
                  <a16:creationId xmlns:a16="http://schemas.microsoft.com/office/drawing/2014/main" id="{08942DE1-A9FB-68EC-FE75-B5C65EC4F570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9">
              <a:extLst>
                <a:ext uri="{FF2B5EF4-FFF2-40B4-BE49-F238E27FC236}">
                  <a16:creationId xmlns:a16="http://schemas.microsoft.com/office/drawing/2014/main" id="{4BFC10D3-8B0C-3500-8EE7-F0D8949F2920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9">
              <a:extLst>
                <a:ext uri="{FF2B5EF4-FFF2-40B4-BE49-F238E27FC236}">
                  <a16:creationId xmlns:a16="http://schemas.microsoft.com/office/drawing/2014/main" id="{DC99B54B-E1B6-E9A3-0CDC-94ED72DD30D8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9">
              <a:extLst>
                <a:ext uri="{FF2B5EF4-FFF2-40B4-BE49-F238E27FC236}">
                  <a16:creationId xmlns:a16="http://schemas.microsoft.com/office/drawing/2014/main" id="{096183AC-6630-85B5-F3EA-8B729C8C2FEF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9">
              <a:extLst>
                <a:ext uri="{FF2B5EF4-FFF2-40B4-BE49-F238E27FC236}">
                  <a16:creationId xmlns:a16="http://schemas.microsoft.com/office/drawing/2014/main" id="{6A1ADCC7-4080-E622-112C-289F1300C944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9">
              <a:extLst>
                <a:ext uri="{FF2B5EF4-FFF2-40B4-BE49-F238E27FC236}">
                  <a16:creationId xmlns:a16="http://schemas.microsoft.com/office/drawing/2014/main" id="{6E3A20CD-EA6A-CE55-8D13-A1BF9B550AC3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9">
              <a:extLst>
                <a:ext uri="{FF2B5EF4-FFF2-40B4-BE49-F238E27FC236}">
                  <a16:creationId xmlns:a16="http://schemas.microsoft.com/office/drawing/2014/main" id="{EC912695-8E8C-BDCB-65AA-3D300FDF9174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9">
              <a:extLst>
                <a:ext uri="{FF2B5EF4-FFF2-40B4-BE49-F238E27FC236}">
                  <a16:creationId xmlns:a16="http://schemas.microsoft.com/office/drawing/2014/main" id="{7CE87615-39A7-59ED-DE29-420ED75585EC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9">
              <a:extLst>
                <a:ext uri="{FF2B5EF4-FFF2-40B4-BE49-F238E27FC236}">
                  <a16:creationId xmlns:a16="http://schemas.microsoft.com/office/drawing/2014/main" id="{FF4660DE-0D12-15CC-05B8-250EFCCA9E48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9">
              <a:extLst>
                <a:ext uri="{FF2B5EF4-FFF2-40B4-BE49-F238E27FC236}">
                  <a16:creationId xmlns:a16="http://schemas.microsoft.com/office/drawing/2014/main" id="{1B8BC927-F273-28EA-EC4C-7405E473A136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9">
              <a:extLst>
                <a:ext uri="{FF2B5EF4-FFF2-40B4-BE49-F238E27FC236}">
                  <a16:creationId xmlns:a16="http://schemas.microsoft.com/office/drawing/2014/main" id="{188D01A5-CBD6-4952-D45E-B6FE80A55E4B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9">
              <a:extLst>
                <a:ext uri="{FF2B5EF4-FFF2-40B4-BE49-F238E27FC236}">
                  <a16:creationId xmlns:a16="http://schemas.microsoft.com/office/drawing/2014/main" id="{98F9D18E-5D21-590A-BCFA-36DDBCEC4CB1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9">
              <a:extLst>
                <a:ext uri="{FF2B5EF4-FFF2-40B4-BE49-F238E27FC236}">
                  <a16:creationId xmlns:a16="http://schemas.microsoft.com/office/drawing/2014/main" id="{965EB4B1-61D2-6118-0D45-55D81E79171D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9">
              <a:extLst>
                <a:ext uri="{FF2B5EF4-FFF2-40B4-BE49-F238E27FC236}">
                  <a16:creationId xmlns:a16="http://schemas.microsoft.com/office/drawing/2014/main" id="{1580ADA1-F149-00A4-B8D1-0AA6042FA1F8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9">
              <a:extLst>
                <a:ext uri="{FF2B5EF4-FFF2-40B4-BE49-F238E27FC236}">
                  <a16:creationId xmlns:a16="http://schemas.microsoft.com/office/drawing/2014/main" id="{9B9707EB-2391-1275-ECB3-976716972C4E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9">
              <a:extLst>
                <a:ext uri="{FF2B5EF4-FFF2-40B4-BE49-F238E27FC236}">
                  <a16:creationId xmlns:a16="http://schemas.microsoft.com/office/drawing/2014/main" id="{B04680CC-7C36-2C45-0205-656E2807B433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9">
              <a:extLst>
                <a:ext uri="{FF2B5EF4-FFF2-40B4-BE49-F238E27FC236}">
                  <a16:creationId xmlns:a16="http://schemas.microsoft.com/office/drawing/2014/main" id="{A792D7A8-60FB-4898-CB0E-5B8C77472818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9">
              <a:extLst>
                <a:ext uri="{FF2B5EF4-FFF2-40B4-BE49-F238E27FC236}">
                  <a16:creationId xmlns:a16="http://schemas.microsoft.com/office/drawing/2014/main" id="{191EEC99-9966-6662-4BCA-FA7FC995D8CF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9">
              <a:extLst>
                <a:ext uri="{FF2B5EF4-FFF2-40B4-BE49-F238E27FC236}">
                  <a16:creationId xmlns:a16="http://schemas.microsoft.com/office/drawing/2014/main" id="{08745D21-89FE-B4FD-DAB7-EF058F64944B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9">
              <a:extLst>
                <a:ext uri="{FF2B5EF4-FFF2-40B4-BE49-F238E27FC236}">
                  <a16:creationId xmlns:a16="http://schemas.microsoft.com/office/drawing/2014/main" id="{16081FDF-C16B-87CD-EEE0-0A4069D847E9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9">
              <a:extLst>
                <a:ext uri="{FF2B5EF4-FFF2-40B4-BE49-F238E27FC236}">
                  <a16:creationId xmlns:a16="http://schemas.microsoft.com/office/drawing/2014/main" id="{CC05E885-5DC4-1357-4087-8ECE21FF1BE5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9">
              <a:extLst>
                <a:ext uri="{FF2B5EF4-FFF2-40B4-BE49-F238E27FC236}">
                  <a16:creationId xmlns:a16="http://schemas.microsoft.com/office/drawing/2014/main" id="{CE26950B-B3D9-CE2E-AC49-12F9B512627F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9">
              <a:extLst>
                <a:ext uri="{FF2B5EF4-FFF2-40B4-BE49-F238E27FC236}">
                  <a16:creationId xmlns:a16="http://schemas.microsoft.com/office/drawing/2014/main" id="{95495C8C-C034-2C5D-FDF7-CD0FFAB4FF5E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9">
              <a:extLst>
                <a:ext uri="{FF2B5EF4-FFF2-40B4-BE49-F238E27FC236}">
                  <a16:creationId xmlns:a16="http://schemas.microsoft.com/office/drawing/2014/main" id="{6C651B3C-8E37-F4E2-DD4A-2593E3016F2E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9">
              <a:extLst>
                <a:ext uri="{FF2B5EF4-FFF2-40B4-BE49-F238E27FC236}">
                  <a16:creationId xmlns:a16="http://schemas.microsoft.com/office/drawing/2014/main" id="{33F1AC59-E637-57F5-F5B2-85D7957AEA51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9">
              <a:extLst>
                <a:ext uri="{FF2B5EF4-FFF2-40B4-BE49-F238E27FC236}">
                  <a16:creationId xmlns:a16="http://schemas.microsoft.com/office/drawing/2014/main" id="{1C9D9E68-C18B-7E2E-780E-F567AAF333B9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9">
              <a:extLst>
                <a:ext uri="{FF2B5EF4-FFF2-40B4-BE49-F238E27FC236}">
                  <a16:creationId xmlns:a16="http://schemas.microsoft.com/office/drawing/2014/main" id="{6B48097F-1F65-EFAA-03A4-0C58AC9592A9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9">
              <a:extLst>
                <a:ext uri="{FF2B5EF4-FFF2-40B4-BE49-F238E27FC236}">
                  <a16:creationId xmlns:a16="http://schemas.microsoft.com/office/drawing/2014/main" id="{B885858C-87F0-0CA2-2222-3AF9CE8E9A70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9">
              <a:extLst>
                <a:ext uri="{FF2B5EF4-FFF2-40B4-BE49-F238E27FC236}">
                  <a16:creationId xmlns:a16="http://schemas.microsoft.com/office/drawing/2014/main" id="{B101D8F3-0A49-DA3A-3562-70FD1458C6C5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9">
              <a:extLst>
                <a:ext uri="{FF2B5EF4-FFF2-40B4-BE49-F238E27FC236}">
                  <a16:creationId xmlns:a16="http://schemas.microsoft.com/office/drawing/2014/main" id="{ABF55966-4EF7-219B-6CC0-C83A35C42E9A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9">
              <a:extLst>
                <a:ext uri="{FF2B5EF4-FFF2-40B4-BE49-F238E27FC236}">
                  <a16:creationId xmlns:a16="http://schemas.microsoft.com/office/drawing/2014/main" id="{56A31742-A0D9-2121-DC2B-3740A0B5FE38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9">
              <a:extLst>
                <a:ext uri="{FF2B5EF4-FFF2-40B4-BE49-F238E27FC236}">
                  <a16:creationId xmlns:a16="http://schemas.microsoft.com/office/drawing/2014/main" id="{623670AB-7C01-2C00-56C8-8A57F21EEF36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9">
              <a:extLst>
                <a:ext uri="{FF2B5EF4-FFF2-40B4-BE49-F238E27FC236}">
                  <a16:creationId xmlns:a16="http://schemas.microsoft.com/office/drawing/2014/main" id="{A241B278-6B8B-9A4E-8988-C8F999E3F95C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9">
              <a:extLst>
                <a:ext uri="{FF2B5EF4-FFF2-40B4-BE49-F238E27FC236}">
                  <a16:creationId xmlns:a16="http://schemas.microsoft.com/office/drawing/2014/main" id="{24DCA4A4-0A83-4F07-EFE4-187BE058B068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9">
              <a:extLst>
                <a:ext uri="{FF2B5EF4-FFF2-40B4-BE49-F238E27FC236}">
                  <a16:creationId xmlns:a16="http://schemas.microsoft.com/office/drawing/2014/main" id="{BB2D440B-B024-9646-8761-541F254A63E2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9">
              <a:extLst>
                <a:ext uri="{FF2B5EF4-FFF2-40B4-BE49-F238E27FC236}">
                  <a16:creationId xmlns:a16="http://schemas.microsoft.com/office/drawing/2014/main" id="{0AA8E428-D02E-252F-7BBB-743A79399B40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9">
              <a:extLst>
                <a:ext uri="{FF2B5EF4-FFF2-40B4-BE49-F238E27FC236}">
                  <a16:creationId xmlns:a16="http://schemas.microsoft.com/office/drawing/2014/main" id="{1658BC5B-6FDD-27D9-A9F6-9A7E9B776DF9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9">
              <a:extLst>
                <a:ext uri="{FF2B5EF4-FFF2-40B4-BE49-F238E27FC236}">
                  <a16:creationId xmlns:a16="http://schemas.microsoft.com/office/drawing/2014/main" id="{07467838-6A7C-6BA4-29C4-72AA4D230EEA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6962A4D5-3D47-CCA6-982D-B5FAF2D1855E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6E17367D-8310-301C-0395-1D4A51C4DA58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044C6C18-B16C-D86D-C76B-84EE00C75D75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3BA35FE6-5D32-17EB-5611-77A3AB60D6AE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8AAFBA7A-EB7E-F6CB-E4DA-3CA4C67C77E6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B5906326-B711-0EB5-F74E-DE0BCA0745F8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78B6C61F-71E1-C8DF-C4B6-714B6C589408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E6F545C9-E8C5-9137-B201-C0CB20E5D22F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4192BC59-9F44-CCF2-0480-EE15FE125AC6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83A095AC-D92D-226B-E3B2-2F17D31CBD04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A955E62E-54D2-9DC2-DA3D-AC2FB8D34519}"/>
              </a:ext>
            </a:extLst>
          </p:cNvPr>
          <p:cNvSpPr txBox="1">
            <a:spLocks/>
          </p:cNvSpPr>
          <p:nvPr/>
        </p:nvSpPr>
        <p:spPr>
          <a:xfrm>
            <a:off x="664836" y="624739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/>
              <a:t>User Feedback</a:t>
            </a:r>
          </a:p>
        </p:txBody>
      </p:sp>
      <p:sp>
        <p:nvSpPr>
          <p:cNvPr id="7" name="Google Shape;4000;p51">
            <a:extLst>
              <a:ext uri="{FF2B5EF4-FFF2-40B4-BE49-F238E27FC236}">
                <a16:creationId xmlns:a16="http://schemas.microsoft.com/office/drawing/2014/main" id="{D3A8A679-6183-D9EA-C46E-39A850728C8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4191" y="975781"/>
            <a:ext cx="7539079" cy="38784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30000"/>
              </a:lnSpc>
              <a:buSzPct val="100000"/>
            </a:pPr>
            <a:endParaRPr lang="en-US" sz="1700" dirty="0"/>
          </a:p>
          <a:p>
            <a:pPr marL="342900" indent="-342900">
              <a:lnSpc>
                <a:spcPct val="13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en-HK" sz="1700" dirty="0"/>
              <a:t>Viewer Voice: Interactive Comment Board</a:t>
            </a:r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00" dirty="0"/>
              <a:t>Concern that comments may clutter if many users’ comment</a:t>
            </a:r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00" dirty="0"/>
              <a:t>More interactive as I can share my thought with others</a:t>
            </a:r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00" dirty="0"/>
              <a:t>Improvement: would be great if user can reply other comment</a:t>
            </a:r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endParaRPr lang="en-US" sz="1700" dirty="0"/>
          </a:p>
          <a:p>
            <a:pPr marL="342900" indent="-342900">
              <a:lnSpc>
                <a:spcPct val="130000"/>
              </a:lnSpc>
              <a:buSzPct val="100000"/>
              <a:buFont typeface="Wingdings" panose="05000000000000000000" pitchFamily="2" charset="2"/>
              <a:buChar char="§"/>
            </a:pPr>
            <a:r>
              <a:rPr lang="en-US" sz="1700" dirty="0"/>
              <a:t>Art Aging: Artifact Time-Lapse View</a:t>
            </a:r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00" dirty="0"/>
              <a:t>“Fun” and “Must have” </a:t>
            </a:r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00" dirty="0"/>
              <a:t>Make the creative process feel more alive </a:t>
            </a:r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00" dirty="0"/>
              <a:t>Improvement: can pause and zoom in or can co-create with the artists</a:t>
            </a:r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endParaRPr lang="en-US" sz="1700" dirty="0"/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endParaRPr lang="en-US" sz="1700" dirty="0"/>
          </a:p>
          <a:p>
            <a:pPr marL="800100" lvl="1" indent="-342900" algn="l">
              <a:lnSpc>
                <a:spcPct val="130000"/>
              </a:lnSpc>
              <a:buSzPct val="100000"/>
              <a:buFont typeface="Wingdings" panose="05000000000000000000" pitchFamily="2" charset="2"/>
              <a:buChar char="Ø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7266961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20534581-A44E-17AD-383A-F90454ED7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0" name="Google Shape;3790;p49">
            <a:extLst>
              <a:ext uri="{FF2B5EF4-FFF2-40B4-BE49-F238E27FC236}">
                <a16:creationId xmlns:a16="http://schemas.microsoft.com/office/drawing/2014/main" id="{0C76C58B-7C00-9EDE-FBCC-4299E0767EFB}"/>
              </a:ext>
            </a:extLst>
          </p:cNvPr>
          <p:cNvGrpSpPr/>
          <p:nvPr/>
        </p:nvGrpSpPr>
        <p:grpSpPr>
          <a:xfrm rot="601569">
            <a:off x="7707411" y="3088363"/>
            <a:ext cx="1921445" cy="1877124"/>
            <a:chOff x="7851686" y="2709614"/>
            <a:chExt cx="2682459" cy="2620584"/>
          </a:xfrm>
        </p:grpSpPr>
        <p:sp>
          <p:nvSpPr>
            <p:cNvPr id="3791" name="Google Shape;3791;p49">
              <a:extLst>
                <a:ext uri="{FF2B5EF4-FFF2-40B4-BE49-F238E27FC236}">
                  <a16:creationId xmlns:a16="http://schemas.microsoft.com/office/drawing/2014/main" id="{FC651CDA-E92C-0EE3-E888-0AA7670C2B22}"/>
                </a:ext>
              </a:extLst>
            </p:cNvPr>
            <p:cNvSpPr/>
            <p:nvPr/>
          </p:nvSpPr>
          <p:spPr>
            <a:xfrm rot="2188611">
              <a:off x="8562514" y="4177776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9">
              <a:extLst>
                <a:ext uri="{FF2B5EF4-FFF2-40B4-BE49-F238E27FC236}">
                  <a16:creationId xmlns:a16="http://schemas.microsoft.com/office/drawing/2014/main" id="{0D8B0237-DE9F-66C9-32E0-780736B79C99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9">
              <a:extLst>
                <a:ext uri="{FF2B5EF4-FFF2-40B4-BE49-F238E27FC236}">
                  <a16:creationId xmlns:a16="http://schemas.microsoft.com/office/drawing/2014/main" id="{C7517D69-289A-8AB3-D701-55808BF1BAE9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9">
              <a:extLst>
                <a:ext uri="{FF2B5EF4-FFF2-40B4-BE49-F238E27FC236}">
                  <a16:creationId xmlns:a16="http://schemas.microsoft.com/office/drawing/2014/main" id="{9ADD7F7F-E7B4-AFC7-DE00-B55E3FC1F559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9">
              <a:extLst>
                <a:ext uri="{FF2B5EF4-FFF2-40B4-BE49-F238E27FC236}">
                  <a16:creationId xmlns:a16="http://schemas.microsoft.com/office/drawing/2014/main" id="{A86BCEAE-6F09-D686-2838-E5FAD76D9143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9">
              <a:extLst>
                <a:ext uri="{FF2B5EF4-FFF2-40B4-BE49-F238E27FC236}">
                  <a16:creationId xmlns:a16="http://schemas.microsoft.com/office/drawing/2014/main" id="{C0F08E56-B9B2-C0BE-AF6B-E167A7754F1D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9">
              <a:extLst>
                <a:ext uri="{FF2B5EF4-FFF2-40B4-BE49-F238E27FC236}">
                  <a16:creationId xmlns:a16="http://schemas.microsoft.com/office/drawing/2014/main" id="{9079C291-A4D0-5D25-CF26-F3D0D51FC11F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9">
              <a:extLst>
                <a:ext uri="{FF2B5EF4-FFF2-40B4-BE49-F238E27FC236}">
                  <a16:creationId xmlns:a16="http://schemas.microsoft.com/office/drawing/2014/main" id="{13D4DDD4-FE1E-B95D-142F-B93ACC50CCFA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9">
              <a:extLst>
                <a:ext uri="{FF2B5EF4-FFF2-40B4-BE49-F238E27FC236}">
                  <a16:creationId xmlns:a16="http://schemas.microsoft.com/office/drawing/2014/main" id="{F70F3119-4EC4-8C7A-85EB-D7A677B37FDA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9">
              <a:extLst>
                <a:ext uri="{FF2B5EF4-FFF2-40B4-BE49-F238E27FC236}">
                  <a16:creationId xmlns:a16="http://schemas.microsoft.com/office/drawing/2014/main" id="{669E2E25-DFCC-3D5B-CAA5-A8F03875CA6A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9">
              <a:extLst>
                <a:ext uri="{FF2B5EF4-FFF2-40B4-BE49-F238E27FC236}">
                  <a16:creationId xmlns:a16="http://schemas.microsoft.com/office/drawing/2014/main" id="{06219381-4678-B706-12BD-ACB71132213E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9">
              <a:extLst>
                <a:ext uri="{FF2B5EF4-FFF2-40B4-BE49-F238E27FC236}">
                  <a16:creationId xmlns:a16="http://schemas.microsoft.com/office/drawing/2014/main" id="{92FF3B89-6277-991A-B4A5-04F3EC232D0B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9">
              <a:extLst>
                <a:ext uri="{FF2B5EF4-FFF2-40B4-BE49-F238E27FC236}">
                  <a16:creationId xmlns:a16="http://schemas.microsoft.com/office/drawing/2014/main" id="{6018EF45-73A4-15A1-4DD7-45349EC21E1B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9">
              <a:extLst>
                <a:ext uri="{FF2B5EF4-FFF2-40B4-BE49-F238E27FC236}">
                  <a16:creationId xmlns:a16="http://schemas.microsoft.com/office/drawing/2014/main" id="{590C2792-ABA4-B22E-CE3A-8D4E176BCDDF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9">
              <a:extLst>
                <a:ext uri="{FF2B5EF4-FFF2-40B4-BE49-F238E27FC236}">
                  <a16:creationId xmlns:a16="http://schemas.microsoft.com/office/drawing/2014/main" id="{B54A0D5B-3521-A0A7-6BDE-59B40B096E00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9">
              <a:extLst>
                <a:ext uri="{FF2B5EF4-FFF2-40B4-BE49-F238E27FC236}">
                  <a16:creationId xmlns:a16="http://schemas.microsoft.com/office/drawing/2014/main" id="{6B013917-7283-5F95-F3DC-0836FD46F1C9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9">
              <a:extLst>
                <a:ext uri="{FF2B5EF4-FFF2-40B4-BE49-F238E27FC236}">
                  <a16:creationId xmlns:a16="http://schemas.microsoft.com/office/drawing/2014/main" id="{AE67EB03-01CA-AF3A-B448-D2719B0DDA68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9">
              <a:extLst>
                <a:ext uri="{FF2B5EF4-FFF2-40B4-BE49-F238E27FC236}">
                  <a16:creationId xmlns:a16="http://schemas.microsoft.com/office/drawing/2014/main" id="{75A33505-4864-8452-3B83-EA4C06A7E014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9">
              <a:extLst>
                <a:ext uri="{FF2B5EF4-FFF2-40B4-BE49-F238E27FC236}">
                  <a16:creationId xmlns:a16="http://schemas.microsoft.com/office/drawing/2014/main" id="{6B9F71F1-1743-1424-2E63-1D881E5A02E1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9">
              <a:extLst>
                <a:ext uri="{FF2B5EF4-FFF2-40B4-BE49-F238E27FC236}">
                  <a16:creationId xmlns:a16="http://schemas.microsoft.com/office/drawing/2014/main" id="{DB61DECF-56FC-6E11-3343-4C1566013BBC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9">
              <a:extLst>
                <a:ext uri="{FF2B5EF4-FFF2-40B4-BE49-F238E27FC236}">
                  <a16:creationId xmlns:a16="http://schemas.microsoft.com/office/drawing/2014/main" id="{F6465072-34C2-C9CC-8C04-3D935622C029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9">
              <a:extLst>
                <a:ext uri="{FF2B5EF4-FFF2-40B4-BE49-F238E27FC236}">
                  <a16:creationId xmlns:a16="http://schemas.microsoft.com/office/drawing/2014/main" id="{AE86B3D5-D79B-A77F-3ECC-94C2853A6BC5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9">
              <a:extLst>
                <a:ext uri="{FF2B5EF4-FFF2-40B4-BE49-F238E27FC236}">
                  <a16:creationId xmlns:a16="http://schemas.microsoft.com/office/drawing/2014/main" id="{EA0E9CD3-3D36-7CCF-1758-A96ED6E48524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9">
              <a:extLst>
                <a:ext uri="{FF2B5EF4-FFF2-40B4-BE49-F238E27FC236}">
                  <a16:creationId xmlns:a16="http://schemas.microsoft.com/office/drawing/2014/main" id="{222CBAD9-9897-5230-C2F4-322E994D804C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9">
              <a:extLst>
                <a:ext uri="{FF2B5EF4-FFF2-40B4-BE49-F238E27FC236}">
                  <a16:creationId xmlns:a16="http://schemas.microsoft.com/office/drawing/2014/main" id="{1E2B9F28-5E0E-CCDB-4944-2C35DB62CBC2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9">
              <a:extLst>
                <a:ext uri="{FF2B5EF4-FFF2-40B4-BE49-F238E27FC236}">
                  <a16:creationId xmlns:a16="http://schemas.microsoft.com/office/drawing/2014/main" id="{EACE7421-DCA5-4CE7-59D7-FBC7A118F2E8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9">
              <a:extLst>
                <a:ext uri="{FF2B5EF4-FFF2-40B4-BE49-F238E27FC236}">
                  <a16:creationId xmlns:a16="http://schemas.microsoft.com/office/drawing/2014/main" id="{D01834AF-377B-0305-77D7-6A429D38FE94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9">
              <a:extLst>
                <a:ext uri="{FF2B5EF4-FFF2-40B4-BE49-F238E27FC236}">
                  <a16:creationId xmlns:a16="http://schemas.microsoft.com/office/drawing/2014/main" id="{5FAE0DDD-6158-C2FC-96F0-6C95D72344DB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9">
              <a:extLst>
                <a:ext uri="{FF2B5EF4-FFF2-40B4-BE49-F238E27FC236}">
                  <a16:creationId xmlns:a16="http://schemas.microsoft.com/office/drawing/2014/main" id="{D322B395-F59C-58E0-0320-A93CE585E8FC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9">
              <a:extLst>
                <a:ext uri="{FF2B5EF4-FFF2-40B4-BE49-F238E27FC236}">
                  <a16:creationId xmlns:a16="http://schemas.microsoft.com/office/drawing/2014/main" id="{BC26DDE1-EC71-9718-85A1-664B6A84E912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9">
              <a:extLst>
                <a:ext uri="{FF2B5EF4-FFF2-40B4-BE49-F238E27FC236}">
                  <a16:creationId xmlns:a16="http://schemas.microsoft.com/office/drawing/2014/main" id="{87FE8ADB-A96D-BB03-A601-A8C433310876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9">
              <a:extLst>
                <a:ext uri="{FF2B5EF4-FFF2-40B4-BE49-F238E27FC236}">
                  <a16:creationId xmlns:a16="http://schemas.microsoft.com/office/drawing/2014/main" id="{38127632-92A6-3A1A-7DDA-3A0D04946340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9">
              <a:extLst>
                <a:ext uri="{FF2B5EF4-FFF2-40B4-BE49-F238E27FC236}">
                  <a16:creationId xmlns:a16="http://schemas.microsoft.com/office/drawing/2014/main" id="{A1CA052A-F62E-71DB-A509-B6CEE4192605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9">
              <a:extLst>
                <a:ext uri="{FF2B5EF4-FFF2-40B4-BE49-F238E27FC236}">
                  <a16:creationId xmlns:a16="http://schemas.microsoft.com/office/drawing/2014/main" id="{6142CEB8-C193-A6A1-E781-8F430BDB75D1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9">
              <a:extLst>
                <a:ext uri="{FF2B5EF4-FFF2-40B4-BE49-F238E27FC236}">
                  <a16:creationId xmlns:a16="http://schemas.microsoft.com/office/drawing/2014/main" id="{680B2A09-80BF-AB33-7AF6-0363C4AFDD13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9">
              <a:extLst>
                <a:ext uri="{FF2B5EF4-FFF2-40B4-BE49-F238E27FC236}">
                  <a16:creationId xmlns:a16="http://schemas.microsoft.com/office/drawing/2014/main" id="{16D26199-5A53-BE0D-5EE6-F7E7C6FBE454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9">
              <a:extLst>
                <a:ext uri="{FF2B5EF4-FFF2-40B4-BE49-F238E27FC236}">
                  <a16:creationId xmlns:a16="http://schemas.microsoft.com/office/drawing/2014/main" id="{E06C2F8D-836F-3D0D-39F4-760334478A13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9">
              <a:extLst>
                <a:ext uri="{FF2B5EF4-FFF2-40B4-BE49-F238E27FC236}">
                  <a16:creationId xmlns:a16="http://schemas.microsoft.com/office/drawing/2014/main" id="{6D8DD868-CE64-0634-8788-9CD1699C3F50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9">
              <a:extLst>
                <a:ext uri="{FF2B5EF4-FFF2-40B4-BE49-F238E27FC236}">
                  <a16:creationId xmlns:a16="http://schemas.microsoft.com/office/drawing/2014/main" id="{A3BEB7A1-922A-5535-A83D-5DD0ABD205BB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9">
              <a:extLst>
                <a:ext uri="{FF2B5EF4-FFF2-40B4-BE49-F238E27FC236}">
                  <a16:creationId xmlns:a16="http://schemas.microsoft.com/office/drawing/2014/main" id="{A782793C-7310-4C1D-3CFF-8413A8607789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9">
              <a:extLst>
                <a:ext uri="{FF2B5EF4-FFF2-40B4-BE49-F238E27FC236}">
                  <a16:creationId xmlns:a16="http://schemas.microsoft.com/office/drawing/2014/main" id="{E0FF53E9-DFE7-3F50-4FAD-0D7B7A33AD7F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9">
              <a:extLst>
                <a:ext uri="{FF2B5EF4-FFF2-40B4-BE49-F238E27FC236}">
                  <a16:creationId xmlns:a16="http://schemas.microsoft.com/office/drawing/2014/main" id="{C0C4E2F6-68B7-DF06-A253-9F28E21DF505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9">
              <a:extLst>
                <a:ext uri="{FF2B5EF4-FFF2-40B4-BE49-F238E27FC236}">
                  <a16:creationId xmlns:a16="http://schemas.microsoft.com/office/drawing/2014/main" id="{09B9FFFF-D5FE-107F-2A99-6936BBEBBFC4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9">
              <a:extLst>
                <a:ext uri="{FF2B5EF4-FFF2-40B4-BE49-F238E27FC236}">
                  <a16:creationId xmlns:a16="http://schemas.microsoft.com/office/drawing/2014/main" id="{66723E26-2E82-AD7F-25EC-F11B8A9D3D5E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9">
              <a:extLst>
                <a:ext uri="{FF2B5EF4-FFF2-40B4-BE49-F238E27FC236}">
                  <a16:creationId xmlns:a16="http://schemas.microsoft.com/office/drawing/2014/main" id="{09A8BB19-7B4F-AE5F-7EDC-0D86BD4D1B83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9">
              <a:extLst>
                <a:ext uri="{FF2B5EF4-FFF2-40B4-BE49-F238E27FC236}">
                  <a16:creationId xmlns:a16="http://schemas.microsoft.com/office/drawing/2014/main" id="{5E934B64-ED3A-B39B-7D59-7AE8DFA80EDE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9">
              <a:extLst>
                <a:ext uri="{FF2B5EF4-FFF2-40B4-BE49-F238E27FC236}">
                  <a16:creationId xmlns:a16="http://schemas.microsoft.com/office/drawing/2014/main" id="{8F409B26-C06A-5DA3-3466-66EE1D0F50E6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9">
              <a:extLst>
                <a:ext uri="{FF2B5EF4-FFF2-40B4-BE49-F238E27FC236}">
                  <a16:creationId xmlns:a16="http://schemas.microsoft.com/office/drawing/2014/main" id="{6641909E-E26A-8209-D045-76B321B5856F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9">
              <a:extLst>
                <a:ext uri="{FF2B5EF4-FFF2-40B4-BE49-F238E27FC236}">
                  <a16:creationId xmlns:a16="http://schemas.microsoft.com/office/drawing/2014/main" id="{08F11DCF-29BE-2D5C-2EDB-F1C0AD26357A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9">
              <a:extLst>
                <a:ext uri="{FF2B5EF4-FFF2-40B4-BE49-F238E27FC236}">
                  <a16:creationId xmlns:a16="http://schemas.microsoft.com/office/drawing/2014/main" id="{5616935C-D3BB-240D-DAF0-896E23532FF4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9">
              <a:extLst>
                <a:ext uri="{FF2B5EF4-FFF2-40B4-BE49-F238E27FC236}">
                  <a16:creationId xmlns:a16="http://schemas.microsoft.com/office/drawing/2014/main" id="{96C50328-B297-705D-D014-C2D891DB8C69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9">
              <a:extLst>
                <a:ext uri="{FF2B5EF4-FFF2-40B4-BE49-F238E27FC236}">
                  <a16:creationId xmlns:a16="http://schemas.microsoft.com/office/drawing/2014/main" id="{D0FD9F99-286F-10EF-87BE-2B894957F93E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9">
              <a:extLst>
                <a:ext uri="{FF2B5EF4-FFF2-40B4-BE49-F238E27FC236}">
                  <a16:creationId xmlns:a16="http://schemas.microsoft.com/office/drawing/2014/main" id="{34D03670-E74A-D723-0ECC-57C480C36948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9">
              <a:extLst>
                <a:ext uri="{FF2B5EF4-FFF2-40B4-BE49-F238E27FC236}">
                  <a16:creationId xmlns:a16="http://schemas.microsoft.com/office/drawing/2014/main" id="{77767046-5105-30CF-1170-3A709C8971FD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9">
              <a:extLst>
                <a:ext uri="{FF2B5EF4-FFF2-40B4-BE49-F238E27FC236}">
                  <a16:creationId xmlns:a16="http://schemas.microsoft.com/office/drawing/2014/main" id="{C4AFC0DA-011A-F80C-1ED5-EA4B1B5A42A5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9">
              <a:extLst>
                <a:ext uri="{FF2B5EF4-FFF2-40B4-BE49-F238E27FC236}">
                  <a16:creationId xmlns:a16="http://schemas.microsoft.com/office/drawing/2014/main" id="{302E7851-B61F-9E31-0DC6-11A920EA8FDC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9">
              <a:extLst>
                <a:ext uri="{FF2B5EF4-FFF2-40B4-BE49-F238E27FC236}">
                  <a16:creationId xmlns:a16="http://schemas.microsoft.com/office/drawing/2014/main" id="{EB5220FE-6DEB-750D-3FA4-C76BC65146B3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9">
              <a:extLst>
                <a:ext uri="{FF2B5EF4-FFF2-40B4-BE49-F238E27FC236}">
                  <a16:creationId xmlns:a16="http://schemas.microsoft.com/office/drawing/2014/main" id="{612869FC-7F4B-6353-7C4A-4693F1D6BF97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9">
              <a:extLst>
                <a:ext uri="{FF2B5EF4-FFF2-40B4-BE49-F238E27FC236}">
                  <a16:creationId xmlns:a16="http://schemas.microsoft.com/office/drawing/2014/main" id="{028DD34F-A549-2AA0-BBD7-3C8008627A9A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9">
              <a:extLst>
                <a:ext uri="{FF2B5EF4-FFF2-40B4-BE49-F238E27FC236}">
                  <a16:creationId xmlns:a16="http://schemas.microsoft.com/office/drawing/2014/main" id="{2510244D-9D0F-592E-5E92-7ADD3E398880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9">
              <a:extLst>
                <a:ext uri="{FF2B5EF4-FFF2-40B4-BE49-F238E27FC236}">
                  <a16:creationId xmlns:a16="http://schemas.microsoft.com/office/drawing/2014/main" id="{C7FE926C-95CF-28AC-53B2-05217E3B9D40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9">
              <a:extLst>
                <a:ext uri="{FF2B5EF4-FFF2-40B4-BE49-F238E27FC236}">
                  <a16:creationId xmlns:a16="http://schemas.microsoft.com/office/drawing/2014/main" id="{BE0EA51F-EBED-038A-AD2D-1B8F6462DDEE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9">
              <a:extLst>
                <a:ext uri="{FF2B5EF4-FFF2-40B4-BE49-F238E27FC236}">
                  <a16:creationId xmlns:a16="http://schemas.microsoft.com/office/drawing/2014/main" id="{5B26E601-446A-7887-B292-54881E55A561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9">
              <a:extLst>
                <a:ext uri="{FF2B5EF4-FFF2-40B4-BE49-F238E27FC236}">
                  <a16:creationId xmlns:a16="http://schemas.microsoft.com/office/drawing/2014/main" id="{BD8CEDD5-0580-D66F-DB9C-F320C28EF782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9">
              <a:extLst>
                <a:ext uri="{FF2B5EF4-FFF2-40B4-BE49-F238E27FC236}">
                  <a16:creationId xmlns:a16="http://schemas.microsoft.com/office/drawing/2014/main" id="{207B0E07-8B3B-71F7-4801-4C53652BE352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9">
              <a:extLst>
                <a:ext uri="{FF2B5EF4-FFF2-40B4-BE49-F238E27FC236}">
                  <a16:creationId xmlns:a16="http://schemas.microsoft.com/office/drawing/2014/main" id="{E60C0096-C3EF-E111-E2BC-B5B71FB8E08D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9">
              <a:extLst>
                <a:ext uri="{FF2B5EF4-FFF2-40B4-BE49-F238E27FC236}">
                  <a16:creationId xmlns:a16="http://schemas.microsoft.com/office/drawing/2014/main" id="{F0A1BDCC-7A66-F1E8-8ECD-098CCC50FA8E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9">
              <a:extLst>
                <a:ext uri="{FF2B5EF4-FFF2-40B4-BE49-F238E27FC236}">
                  <a16:creationId xmlns:a16="http://schemas.microsoft.com/office/drawing/2014/main" id="{22A6757E-2903-70CC-9FB0-02E63B1BD9F0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9">
              <a:extLst>
                <a:ext uri="{FF2B5EF4-FFF2-40B4-BE49-F238E27FC236}">
                  <a16:creationId xmlns:a16="http://schemas.microsoft.com/office/drawing/2014/main" id="{6027EA9B-55A4-99EC-2A57-8872A0B9EBC0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9">
              <a:extLst>
                <a:ext uri="{FF2B5EF4-FFF2-40B4-BE49-F238E27FC236}">
                  <a16:creationId xmlns:a16="http://schemas.microsoft.com/office/drawing/2014/main" id="{65EC532F-0D6A-48D1-7726-2B5143DAF488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9">
              <a:extLst>
                <a:ext uri="{FF2B5EF4-FFF2-40B4-BE49-F238E27FC236}">
                  <a16:creationId xmlns:a16="http://schemas.microsoft.com/office/drawing/2014/main" id="{85DB9D26-97FE-455F-7835-B2C07F69EB90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9">
              <a:extLst>
                <a:ext uri="{FF2B5EF4-FFF2-40B4-BE49-F238E27FC236}">
                  <a16:creationId xmlns:a16="http://schemas.microsoft.com/office/drawing/2014/main" id="{7E0F692B-CF7A-E670-0035-F964424E1FEF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9">
              <a:extLst>
                <a:ext uri="{FF2B5EF4-FFF2-40B4-BE49-F238E27FC236}">
                  <a16:creationId xmlns:a16="http://schemas.microsoft.com/office/drawing/2014/main" id="{A35F6107-B9F1-4F01-C882-97D8158AEE9E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9">
              <a:extLst>
                <a:ext uri="{FF2B5EF4-FFF2-40B4-BE49-F238E27FC236}">
                  <a16:creationId xmlns:a16="http://schemas.microsoft.com/office/drawing/2014/main" id="{75A5A709-67B4-DB62-9F1D-4FA86F03F222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9">
              <a:extLst>
                <a:ext uri="{FF2B5EF4-FFF2-40B4-BE49-F238E27FC236}">
                  <a16:creationId xmlns:a16="http://schemas.microsoft.com/office/drawing/2014/main" id="{689F0F1F-C561-6441-44E5-5C7479593B8A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9">
              <a:extLst>
                <a:ext uri="{FF2B5EF4-FFF2-40B4-BE49-F238E27FC236}">
                  <a16:creationId xmlns:a16="http://schemas.microsoft.com/office/drawing/2014/main" id="{C6E54032-2FB9-E87A-0F92-72282E0DA7DF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9">
              <a:extLst>
                <a:ext uri="{FF2B5EF4-FFF2-40B4-BE49-F238E27FC236}">
                  <a16:creationId xmlns:a16="http://schemas.microsoft.com/office/drawing/2014/main" id="{775FA405-72FF-C0EB-ECC6-991521708417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9">
              <a:extLst>
                <a:ext uri="{FF2B5EF4-FFF2-40B4-BE49-F238E27FC236}">
                  <a16:creationId xmlns:a16="http://schemas.microsoft.com/office/drawing/2014/main" id="{3E25D65D-4C68-0AE3-8DD7-7BEA8112067B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9">
              <a:extLst>
                <a:ext uri="{FF2B5EF4-FFF2-40B4-BE49-F238E27FC236}">
                  <a16:creationId xmlns:a16="http://schemas.microsoft.com/office/drawing/2014/main" id="{B7512B69-94C1-15DD-35A1-E60DAD360580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9">
              <a:extLst>
                <a:ext uri="{FF2B5EF4-FFF2-40B4-BE49-F238E27FC236}">
                  <a16:creationId xmlns:a16="http://schemas.microsoft.com/office/drawing/2014/main" id="{1427676B-7564-87EB-1919-503266FF5467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9">
              <a:extLst>
                <a:ext uri="{FF2B5EF4-FFF2-40B4-BE49-F238E27FC236}">
                  <a16:creationId xmlns:a16="http://schemas.microsoft.com/office/drawing/2014/main" id="{C189DB7D-5E41-1EDF-3F79-33C83C596B49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9">
              <a:extLst>
                <a:ext uri="{FF2B5EF4-FFF2-40B4-BE49-F238E27FC236}">
                  <a16:creationId xmlns:a16="http://schemas.microsoft.com/office/drawing/2014/main" id="{07B7370B-E904-0863-1D45-E92A610F3EDF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9">
              <a:extLst>
                <a:ext uri="{FF2B5EF4-FFF2-40B4-BE49-F238E27FC236}">
                  <a16:creationId xmlns:a16="http://schemas.microsoft.com/office/drawing/2014/main" id="{AEDE1F72-4C18-55C3-8D91-D9000279B95A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9">
              <a:extLst>
                <a:ext uri="{FF2B5EF4-FFF2-40B4-BE49-F238E27FC236}">
                  <a16:creationId xmlns:a16="http://schemas.microsoft.com/office/drawing/2014/main" id="{7FD72723-88A5-4C52-1B18-8DDB213EC8EA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9">
              <a:extLst>
                <a:ext uri="{FF2B5EF4-FFF2-40B4-BE49-F238E27FC236}">
                  <a16:creationId xmlns:a16="http://schemas.microsoft.com/office/drawing/2014/main" id="{7CB53C70-AD6F-2D2D-F634-96BB1575519F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9">
              <a:extLst>
                <a:ext uri="{FF2B5EF4-FFF2-40B4-BE49-F238E27FC236}">
                  <a16:creationId xmlns:a16="http://schemas.microsoft.com/office/drawing/2014/main" id="{E4191FD4-A1F7-290B-2D16-E344F78E0927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9">
              <a:extLst>
                <a:ext uri="{FF2B5EF4-FFF2-40B4-BE49-F238E27FC236}">
                  <a16:creationId xmlns:a16="http://schemas.microsoft.com/office/drawing/2014/main" id="{D771E543-1683-6305-0652-61B5D382CB1B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9">
              <a:extLst>
                <a:ext uri="{FF2B5EF4-FFF2-40B4-BE49-F238E27FC236}">
                  <a16:creationId xmlns:a16="http://schemas.microsoft.com/office/drawing/2014/main" id="{D62C0A5A-9E51-A8E5-0813-8056A6B804B9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3523916F-124F-C829-1022-10330BB6B419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EF9EA0B4-30EA-FBF3-1532-5D111ED97269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8F4876B6-8D8E-093F-B3EB-6164D7B3D7B6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FB6CF11D-25B3-29AD-D31F-327997212485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B6B8EC6D-91D1-30EB-F5C1-A2C776A640C2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68004CAA-864F-94EB-45AB-C1FB710D8528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2C4A2C1E-5EE6-71AB-42EB-F405381F854E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280C7552-E419-7641-AA39-7F1E7DA0A2C3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D7D042BB-F5B9-5D7F-C934-4CA3ABF690E6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2B8530BA-033F-3AFD-2149-EC9F8492B57F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7F8C9473-70E1-AD45-6187-A9B0929D1A08}"/>
              </a:ext>
            </a:extLst>
          </p:cNvPr>
          <p:cNvSpPr txBox="1">
            <a:spLocks/>
          </p:cNvSpPr>
          <p:nvPr/>
        </p:nvSpPr>
        <p:spPr>
          <a:xfrm>
            <a:off x="664836" y="615087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/>
              <a:t>Overall Experience</a:t>
            </a:r>
          </a:p>
        </p:txBody>
      </p:sp>
      <p:sp>
        <p:nvSpPr>
          <p:cNvPr id="7" name="Google Shape;4000;p51">
            <a:extLst>
              <a:ext uri="{FF2B5EF4-FFF2-40B4-BE49-F238E27FC236}">
                <a16:creationId xmlns:a16="http://schemas.microsoft.com/office/drawing/2014/main" id="{7E05E4D1-0B32-CF93-C97E-ACBBAF2DCAD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4836" y="1401852"/>
            <a:ext cx="7333596" cy="29669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30000"/>
              </a:lnSpc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800"/>
              <a:t>Fosters curiosity and inspiration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800"/>
              <a:t>Enhances engagement by offering immersive and interactive ways to explore artworks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800"/>
              <a:t>No overwhelming or disconnected moments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800"/>
              <a:t>May lack competitive advantages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800"/>
              <a:t>Lack unique features compared to existing AR apps</a:t>
            </a:r>
          </a:p>
        </p:txBody>
      </p:sp>
    </p:spTree>
    <p:extLst>
      <p:ext uri="{BB962C8B-B14F-4D97-AF65-F5344CB8AC3E}">
        <p14:creationId xmlns:p14="http://schemas.microsoft.com/office/powerpoint/2010/main" val="758375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4">
          <a:extLst>
            <a:ext uri="{FF2B5EF4-FFF2-40B4-BE49-F238E27FC236}">
              <a16:creationId xmlns:a16="http://schemas.microsoft.com/office/drawing/2014/main" id="{0548C66D-7AD3-73F3-5E52-C3164F591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" name="Google Shape;2345;p39">
            <a:extLst>
              <a:ext uri="{FF2B5EF4-FFF2-40B4-BE49-F238E27FC236}">
                <a16:creationId xmlns:a16="http://schemas.microsoft.com/office/drawing/2014/main" id="{FFCB3283-F076-90BA-DF27-77F147A00E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346" name="Google Shape;2346;p39">
            <a:extLst>
              <a:ext uri="{FF2B5EF4-FFF2-40B4-BE49-F238E27FC236}">
                <a16:creationId xmlns:a16="http://schemas.microsoft.com/office/drawing/2014/main" id="{E040C015-909B-A350-285F-D13B5E39E00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634399" y="4023889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in MuseAR</a:t>
            </a:r>
            <a:endParaRPr sz="1600" b="1">
              <a:solidFill>
                <a:srgbClr val="666666"/>
              </a:solidFill>
            </a:endParaRPr>
          </a:p>
        </p:txBody>
      </p:sp>
      <p:sp>
        <p:nvSpPr>
          <p:cNvPr id="2347" name="Google Shape;2347;p39">
            <a:extLst>
              <a:ext uri="{FF2B5EF4-FFF2-40B4-BE49-F238E27FC236}">
                <a16:creationId xmlns:a16="http://schemas.microsoft.com/office/drawing/2014/main" id="{C034B941-64FD-CA01-7D98-2E70AB566A6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34399" y="2214500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HK"/>
              <a:t>Conducting survey with users</a:t>
            </a:r>
          </a:p>
        </p:txBody>
      </p:sp>
      <p:sp>
        <p:nvSpPr>
          <p:cNvPr id="2348" name="Google Shape;2348;p39">
            <a:extLst>
              <a:ext uri="{FF2B5EF4-FFF2-40B4-BE49-F238E27FC236}">
                <a16:creationId xmlns:a16="http://schemas.microsoft.com/office/drawing/2014/main" id="{C81E000B-8449-3E06-2DBC-4C36C25B873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110062" y="2214500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Constructing POV and idea brainstorming</a:t>
            </a:r>
            <a:endParaRPr b="1"/>
          </a:p>
        </p:txBody>
      </p:sp>
      <p:sp>
        <p:nvSpPr>
          <p:cNvPr id="2349" name="Google Shape;2349;p39">
            <a:extLst>
              <a:ext uri="{FF2B5EF4-FFF2-40B4-BE49-F238E27FC236}">
                <a16:creationId xmlns:a16="http://schemas.microsoft.com/office/drawing/2014/main" id="{6A6548ED-11C2-B47D-3E19-0497C510E61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110062" y="4023889"/>
            <a:ext cx="25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</a:t>
            </a:r>
            <a:endParaRPr b="1"/>
          </a:p>
        </p:txBody>
      </p:sp>
      <p:sp>
        <p:nvSpPr>
          <p:cNvPr id="2352" name="Google Shape;2352;p39">
            <a:extLst>
              <a:ext uri="{FF2B5EF4-FFF2-40B4-BE49-F238E27FC236}">
                <a16:creationId xmlns:a16="http://schemas.microsoft.com/office/drawing/2014/main" id="{09C38105-94AB-590F-8EC0-1464984FB3FF}"/>
              </a:ext>
            </a:extLst>
          </p:cNvPr>
          <p:cNvSpPr txBox="1">
            <a:spLocks noGrp="1"/>
          </p:cNvSpPr>
          <p:nvPr>
            <p:ph type="title" idx="7"/>
          </p:nvPr>
        </p:nvSpPr>
        <p:spPr>
          <a:xfrm>
            <a:off x="2419799" y="1288444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353" name="Google Shape;2353;p39">
            <a:extLst>
              <a:ext uri="{FF2B5EF4-FFF2-40B4-BE49-F238E27FC236}">
                <a16:creationId xmlns:a16="http://schemas.microsoft.com/office/drawing/2014/main" id="{A881DB75-52D1-CC04-D379-A90D565DD042}"/>
              </a:ext>
            </a:extLst>
          </p:cNvPr>
          <p:cNvSpPr txBox="1">
            <a:spLocks noGrp="1"/>
          </p:cNvSpPr>
          <p:nvPr>
            <p:ph type="title" idx="8"/>
          </p:nvPr>
        </p:nvSpPr>
        <p:spPr>
          <a:xfrm>
            <a:off x="2419799" y="3097245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354" name="Google Shape;2354;p39">
            <a:extLst>
              <a:ext uri="{FF2B5EF4-FFF2-40B4-BE49-F238E27FC236}">
                <a16:creationId xmlns:a16="http://schemas.microsoft.com/office/drawing/2014/main" id="{711CB4D4-1969-422A-F9BF-0365C6601B97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5996263" y="1288444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55" name="Google Shape;2355;p39">
            <a:extLst>
              <a:ext uri="{FF2B5EF4-FFF2-40B4-BE49-F238E27FC236}">
                <a16:creationId xmlns:a16="http://schemas.microsoft.com/office/drawing/2014/main" id="{2360B775-2AF4-EF30-2343-1E2FC043AE41}"/>
              </a:ext>
            </a:extLst>
          </p:cNvPr>
          <p:cNvSpPr txBox="1">
            <a:spLocks noGrp="1"/>
          </p:cNvSpPr>
          <p:nvPr>
            <p:ph type="title" idx="13"/>
          </p:nvPr>
        </p:nvSpPr>
        <p:spPr>
          <a:xfrm>
            <a:off x="5996263" y="3097245"/>
            <a:ext cx="734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358" name="Google Shape;2358;p39">
            <a:extLst>
              <a:ext uri="{FF2B5EF4-FFF2-40B4-BE49-F238E27FC236}">
                <a16:creationId xmlns:a16="http://schemas.microsoft.com/office/drawing/2014/main" id="{B3293698-8987-D77C-A619-ABD3B42A477E}"/>
              </a:ext>
            </a:extLst>
          </p:cNvPr>
          <p:cNvSpPr txBox="1">
            <a:spLocks noGrp="1"/>
          </p:cNvSpPr>
          <p:nvPr>
            <p:ph type="subTitle" idx="16"/>
          </p:nvPr>
        </p:nvSpPr>
        <p:spPr>
          <a:xfrm>
            <a:off x="1634399" y="1882617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Emphasize</a:t>
            </a:r>
            <a:endParaRPr/>
          </a:p>
        </p:txBody>
      </p:sp>
      <p:sp>
        <p:nvSpPr>
          <p:cNvPr id="2359" name="Google Shape;2359;p39">
            <a:extLst>
              <a:ext uri="{FF2B5EF4-FFF2-40B4-BE49-F238E27FC236}">
                <a16:creationId xmlns:a16="http://schemas.microsoft.com/office/drawing/2014/main" id="{78255D41-6091-93D6-9D67-424C8A16F8F8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5110062" y="1882617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Ideate</a:t>
            </a:r>
            <a:endParaRPr/>
          </a:p>
        </p:txBody>
      </p:sp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BB669081-9A26-BE03-CE75-6FCDD68DE5B8}"/>
              </a:ext>
            </a:extLst>
          </p:cNvPr>
          <p:cNvSpPr txBox="1">
            <a:spLocks noGrp="1"/>
          </p:cNvSpPr>
          <p:nvPr>
            <p:ph type="subTitle" idx="19"/>
          </p:nvPr>
        </p:nvSpPr>
        <p:spPr>
          <a:xfrm>
            <a:off x="1634399" y="3691488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endParaRPr/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CD740AB9-FF8B-9C08-7796-6D830495C0F7}"/>
              </a:ext>
            </a:extLst>
          </p:cNvPr>
          <p:cNvSpPr txBox="1">
            <a:spLocks noGrp="1"/>
          </p:cNvSpPr>
          <p:nvPr>
            <p:ph type="subTitle" idx="20"/>
          </p:nvPr>
        </p:nvSpPr>
        <p:spPr>
          <a:xfrm>
            <a:off x="5110062" y="3691488"/>
            <a:ext cx="25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85419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80770484-37DA-A231-B8A3-F75F49A2A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0" name="Google Shape;3790;p49">
            <a:extLst>
              <a:ext uri="{FF2B5EF4-FFF2-40B4-BE49-F238E27FC236}">
                <a16:creationId xmlns:a16="http://schemas.microsoft.com/office/drawing/2014/main" id="{19DFB374-AFA5-75CE-37FC-10B690DE6E7A}"/>
              </a:ext>
            </a:extLst>
          </p:cNvPr>
          <p:cNvGrpSpPr/>
          <p:nvPr/>
        </p:nvGrpSpPr>
        <p:grpSpPr>
          <a:xfrm rot="601569">
            <a:off x="7707411" y="3088363"/>
            <a:ext cx="1921445" cy="1877124"/>
            <a:chOff x="7851686" y="2709614"/>
            <a:chExt cx="2682459" cy="2620584"/>
          </a:xfrm>
        </p:grpSpPr>
        <p:sp>
          <p:nvSpPr>
            <p:cNvPr id="3791" name="Google Shape;3791;p49">
              <a:extLst>
                <a:ext uri="{FF2B5EF4-FFF2-40B4-BE49-F238E27FC236}">
                  <a16:creationId xmlns:a16="http://schemas.microsoft.com/office/drawing/2014/main" id="{FBEB7123-5CBB-1EB9-D0B9-E13295290112}"/>
                </a:ext>
              </a:extLst>
            </p:cNvPr>
            <p:cNvSpPr/>
            <p:nvPr/>
          </p:nvSpPr>
          <p:spPr>
            <a:xfrm rot="2188611">
              <a:off x="8562514" y="4177776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9">
              <a:extLst>
                <a:ext uri="{FF2B5EF4-FFF2-40B4-BE49-F238E27FC236}">
                  <a16:creationId xmlns:a16="http://schemas.microsoft.com/office/drawing/2014/main" id="{02C27B39-45FA-047F-38A8-8FAA3BACCDD2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9">
              <a:extLst>
                <a:ext uri="{FF2B5EF4-FFF2-40B4-BE49-F238E27FC236}">
                  <a16:creationId xmlns:a16="http://schemas.microsoft.com/office/drawing/2014/main" id="{58C79A9A-34DE-2E2A-301F-24BA79321CAA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9">
              <a:extLst>
                <a:ext uri="{FF2B5EF4-FFF2-40B4-BE49-F238E27FC236}">
                  <a16:creationId xmlns:a16="http://schemas.microsoft.com/office/drawing/2014/main" id="{D2877035-8C5C-9038-C28F-F7C26CE06ADC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9">
              <a:extLst>
                <a:ext uri="{FF2B5EF4-FFF2-40B4-BE49-F238E27FC236}">
                  <a16:creationId xmlns:a16="http://schemas.microsoft.com/office/drawing/2014/main" id="{F53B836F-1DD9-D545-3DC0-0CAE665F6DF4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9">
              <a:extLst>
                <a:ext uri="{FF2B5EF4-FFF2-40B4-BE49-F238E27FC236}">
                  <a16:creationId xmlns:a16="http://schemas.microsoft.com/office/drawing/2014/main" id="{8368DD5F-B1B5-FB7C-E9A6-EEA5699A434D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9">
              <a:extLst>
                <a:ext uri="{FF2B5EF4-FFF2-40B4-BE49-F238E27FC236}">
                  <a16:creationId xmlns:a16="http://schemas.microsoft.com/office/drawing/2014/main" id="{452AE62E-A677-9284-914F-8E6151467ECF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9">
              <a:extLst>
                <a:ext uri="{FF2B5EF4-FFF2-40B4-BE49-F238E27FC236}">
                  <a16:creationId xmlns:a16="http://schemas.microsoft.com/office/drawing/2014/main" id="{C60AC55C-067C-10ED-9F9D-B81006321191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9">
              <a:extLst>
                <a:ext uri="{FF2B5EF4-FFF2-40B4-BE49-F238E27FC236}">
                  <a16:creationId xmlns:a16="http://schemas.microsoft.com/office/drawing/2014/main" id="{7371E6B1-CAA1-B6E4-E769-809EE1431671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9">
              <a:extLst>
                <a:ext uri="{FF2B5EF4-FFF2-40B4-BE49-F238E27FC236}">
                  <a16:creationId xmlns:a16="http://schemas.microsoft.com/office/drawing/2014/main" id="{2CC79331-CBEF-1E97-416D-515DF218EE69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9">
              <a:extLst>
                <a:ext uri="{FF2B5EF4-FFF2-40B4-BE49-F238E27FC236}">
                  <a16:creationId xmlns:a16="http://schemas.microsoft.com/office/drawing/2014/main" id="{74C4D194-ABC9-F9BD-411D-D424BE408C18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9">
              <a:extLst>
                <a:ext uri="{FF2B5EF4-FFF2-40B4-BE49-F238E27FC236}">
                  <a16:creationId xmlns:a16="http://schemas.microsoft.com/office/drawing/2014/main" id="{33EDE852-1BC4-C163-B83A-D557F65E9439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9">
              <a:extLst>
                <a:ext uri="{FF2B5EF4-FFF2-40B4-BE49-F238E27FC236}">
                  <a16:creationId xmlns:a16="http://schemas.microsoft.com/office/drawing/2014/main" id="{CD1E9593-8776-9F64-DDE0-41F1593D3A43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9">
              <a:extLst>
                <a:ext uri="{FF2B5EF4-FFF2-40B4-BE49-F238E27FC236}">
                  <a16:creationId xmlns:a16="http://schemas.microsoft.com/office/drawing/2014/main" id="{58ABB686-2843-160C-6373-4605384C82A0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9">
              <a:extLst>
                <a:ext uri="{FF2B5EF4-FFF2-40B4-BE49-F238E27FC236}">
                  <a16:creationId xmlns:a16="http://schemas.microsoft.com/office/drawing/2014/main" id="{F5D7908F-A792-D398-E96D-8799481DA403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9">
              <a:extLst>
                <a:ext uri="{FF2B5EF4-FFF2-40B4-BE49-F238E27FC236}">
                  <a16:creationId xmlns:a16="http://schemas.microsoft.com/office/drawing/2014/main" id="{1AEA0435-BA8F-3E6A-E022-59A158F89E0E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9">
              <a:extLst>
                <a:ext uri="{FF2B5EF4-FFF2-40B4-BE49-F238E27FC236}">
                  <a16:creationId xmlns:a16="http://schemas.microsoft.com/office/drawing/2014/main" id="{BE2786D3-9E55-08BC-657D-40E5FA295593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9">
              <a:extLst>
                <a:ext uri="{FF2B5EF4-FFF2-40B4-BE49-F238E27FC236}">
                  <a16:creationId xmlns:a16="http://schemas.microsoft.com/office/drawing/2014/main" id="{447A9088-B791-A050-BAB7-1B0CF1ED1569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9">
              <a:extLst>
                <a:ext uri="{FF2B5EF4-FFF2-40B4-BE49-F238E27FC236}">
                  <a16:creationId xmlns:a16="http://schemas.microsoft.com/office/drawing/2014/main" id="{1260EEC2-4CCC-CA97-64B7-1842D9126CB0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9">
              <a:extLst>
                <a:ext uri="{FF2B5EF4-FFF2-40B4-BE49-F238E27FC236}">
                  <a16:creationId xmlns:a16="http://schemas.microsoft.com/office/drawing/2014/main" id="{4F64CEA2-A1D8-7481-9819-627A367FAF36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9">
              <a:extLst>
                <a:ext uri="{FF2B5EF4-FFF2-40B4-BE49-F238E27FC236}">
                  <a16:creationId xmlns:a16="http://schemas.microsoft.com/office/drawing/2014/main" id="{077F4D24-A661-55D0-C91E-53ED63936F5E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9">
              <a:extLst>
                <a:ext uri="{FF2B5EF4-FFF2-40B4-BE49-F238E27FC236}">
                  <a16:creationId xmlns:a16="http://schemas.microsoft.com/office/drawing/2014/main" id="{5D956F13-962E-A87C-2743-A6B129A63284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9">
              <a:extLst>
                <a:ext uri="{FF2B5EF4-FFF2-40B4-BE49-F238E27FC236}">
                  <a16:creationId xmlns:a16="http://schemas.microsoft.com/office/drawing/2014/main" id="{6E1C7D1C-F3C2-BCE6-17EF-7468E372D7AD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9">
              <a:extLst>
                <a:ext uri="{FF2B5EF4-FFF2-40B4-BE49-F238E27FC236}">
                  <a16:creationId xmlns:a16="http://schemas.microsoft.com/office/drawing/2014/main" id="{13958A10-A5AC-8257-53B3-F60163351891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9">
              <a:extLst>
                <a:ext uri="{FF2B5EF4-FFF2-40B4-BE49-F238E27FC236}">
                  <a16:creationId xmlns:a16="http://schemas.microsoft.com/office/drawing/2014/main" id="{DFFAA6A7-4818-78CF-A01E-9BCD675D5C7A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9">
              <a:extLst>
                <a:ext uri="{FF2B5EF4-FFF2-40B4-BE49-F238E27FC236}">
                  <a16:creationId xmlns:a16="http://schemas.microsoft.com/office/drawing/2014/main" id="{748B13F4-085C-CF4C-5D7C-DBE75F31AD43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9">
              <a:extLst>
                <a:ext uri="{FF2B5EF4-FFF2-40B4-BE49-F238E27FC236}">
                  <a16:creationId xmlns:a16="http://schemas.microsoft.com/office/drawing/2014/main" id="{6535C70F-1A00-1B20-0A2F-253D8E82F887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9">
              <a:extLst>
                <a:ext uri="{FF2B5EF4-FFF2-40B4-BE49-F238E27FC236}">
                  <a16:creationId xmlns:a16="http://schemas.microsoft.com/office/drawing/2014/main" id="{42ABDF33-A70D-E9B5-7B03-0D97A2A132C2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9">
              <a:extLst>
                <a:ext uri="{FF2B5EF4-FFF2-40B4-BE49-F238E27FC236}">
                  <a16:creationId xmlns:a16="http://schemas.microsoft.com/office/drawing/2014/main" id="{DD2CF75B-0600-B1A0-4731-E47C63429DB3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9">
              <a:extLst>
                <a:ext uri="{FF2B5EF4-FFF2-40B4-BE49-F238E27FC236}">
                  <a16:creationId xmlns:a16="http://schemas.microsoft.com/office/drawing/2014/main" id="{79DE6924-089E-43FB-8003-FC639A70382A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9">
              <a:extLst>
                <a:ext uri="{FF2B5EF4-FFF2-40B4-BE49-F238E27FC236}">
                  <a16:creationId xmlns:a16="http://schemas.microsoft.com/office/drawing/2014/main" id="{A61C27AD-DFCC-E42C-0F21-24A3F685E853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9">
              <a:extLst>
                <a:ext uri="{FF2B5EF4-FFF2-40B4-BE49-F238E27FC236}">
                  <a16:creationId xmlns:a16="http://schemas.microsoft.com/office/drawing/2014/main" id="{D0AF7406-5984-0300-6C8C-30CC13E89A5B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9">
              <a:extLst>
                <a:ext uri="{FF2B5EF4-FFF2-40B4-BE49-F238E27FC236}">
                  <a16:creationId xmlns:a16="http://schemas.microsoft.com/office/drawing/2014/main" id="{1DD315B2-BC10-1CBD-860F-03B4E3AE11F8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9">
              <a:extLst>
                <a:ext uri="{FF2B5EF4-FFF2-40B4-BE49-F238E27FC236}">
                  <a16:creationId xmlns:a16="http://schemas.microsoft.com/office/drawing/2014/main" id="{B0824AB8-2624-6127-481B-B480DB599779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9">
              <a:extLst>
                <a:ext uri="{FF2B5EF4-FFF2-40B4-BE49-F238E27FC236}">
                  <a16:creationId xmlns:a16="http://schemas.microsoft.com/office/drawing/2014/main" id="{8681DA39-7B70-F138-2886-0A2FED12E44A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9">
              <a:extLst>
                <a:ext uri="{FF2B5EF4-FFF2-40B4-BE49-F238E27FC236}">
                  <a16:creationId xmlns:a16="http://schemas.microsoft.com/office/drawing/2014/main" id="{1DC5708B-D679-4B60-2977-0BBB0AA9167A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9">
              <a:extLst>
                <a:ext uri="{FF2B5EF4-FFF2-40B4-BE49-F238E27FC236}">
                  <a16:creationId xmlns:a16="http://schemas.microsoft.com/office/drawing/2014/main" id="{E7B5D494-C955-5CF4-D96D-DB4FE9F4E347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9">
              <a:extLst>
                <a:ext uri="{FF2B5EF4-FFF2-40B4-BE49-F238E27FC236}">
                  <a16:creationId xmlns:a16="http://schemas.microsoft.com/office/drawing/2014/main" id="{18FF9531-9378-525E-EB43-4C3CA98BCD4B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9">
              <a:extLst>
                <a:ext uri="{FF2B5EF4-FFF2-40B4-BE49-F238E27FC236}">
                  <a16:creationId xmlns:a16="http://schemas.microsoft.com/office/drawing/2014/main" id="{94968B65-40E4-CF2C-F772-AF58B8497AF8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9">
              <a:extLst>
                <a:ext uri="{FF2B5EF4-FFF2-40B4-BE49-F238E27FC236}">
                  <a16:creationId xmlns:a16="http://schemas.microsoft.com/office/drawing/2014/main" id="{437FD438-2DFB-480A-2522-0FEF2128DF84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9">
              <a:extLst>
                <a:ext uri="{FF2B5EF4-FFF2-40B4-BE49-F238E27FC236}">
                  <a16:creationId xmlns:a16="http://schemas.microsoft.com/office/drawing/2014/main" id="{A2DFC9C4-47B6-5045-19E5-251A66C3076D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9">
              <a:extLst>
                <a:ext uri="{FF2B5EF4-FFF2-40B4-BE49-F238E27FC236}">
                  <a16:creationId xmlns:a16="http://schemas.microsoft.com/office/drawing/2014/main" id="{7C9319BF-7A51-BE31-0A1A-E74DA38BD599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9">
              <a:extLst>
                <a:ext uri="{FF2B5EF4-FFF2-40B4-BE49-F238E27FC236}">
                  <a16:creationId xmlns:a16="http://schemas.microsoft.com/office/drawing/2014/main" id="{8F57AA0D-8024-26F5-BA48-D7CDBA2598EA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9">
              <a:extLst>
                <a:ext uri="{FF2B5EF4-FFF2-40B4-BE49-F238E27FC236}">
                  <a16:creationId xmlns:a16="http://schemas.microsoft.com/office/drawing/2014/main" id="{48600B57-F724-28BD-D189-DD35B1B12008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9">
              <a:extLst>
                <a:ext uri="{FF2B5EF4-FFF2-40B4-BE49-F238E27FC236}">
                  <a16:creationId xmlns:a16="http://schemas.microsoft.com/office/drawing/2014/main" id="{2798E442-2CFC-511E-FE8D-D5FD9CA4CB4A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9">
              <a:extLst>
                <a:ext uri="{FF2B5EF4-FFF2-40B4-BE49-F238E27FC236}">
                  <a16:creationId xmlns:a16="http://schemas.microsoft.com/office/drawing/2014/main" id="{224EE5A4-3804-0F43-8A17-C2394DC9D3FC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9">
              <a:extLst>
                <a:ext uri="{FF2B5EF4-FFF2-40B4-BE49-F238E27FC236}">
                  <a16:creationId xmlns:a16="http://schemas.microsoft.com/office/drawing/2014/main" id="{FE5EFC41-6B99-23A8-C63A-C4BA9F9E0DD5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9">
              <a:extLst>
                <a:ext uri="{FF2B5EF4-FFF2-40B4-BE49-F238E27FC236}">
                  <a16:creationId xmlns:a16="http://schemas.microsoft.com/office/drawing/2014/main" id="{EA385770-2AFA-295D-E691-DA705DA6E712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9">
              <a:extLst>
                <a:ext uri="{FF2B5EF4-FFF2-40B4-BE49-F238E27FC236}">
                  <a16:creationId xmlns:a16="http://schemas.microsoft.com/office/drawing/2014/main" id="{A5CD7904-964C-64E1-BF73-749B769F13E6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9">
              <a:extLst>
                <a:ext uri="{FF2B5EF4-FFF2-40B4-BE49-F238E27FC236}">
                  <a16:creationId xmlns:a16="http://schemas.microsoft.com/office/drawing/2014/main" id="{0CFD9088-320A-F1AB-B3DB-7E5A79EBCDD2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9">
              <a:extLst>
                <a:ext uri="{FF2B5EF4-FFF2-40B4-BE49-F238E27FC236}">
                  <a16:creationId xmlns:a16="http://schemas.microsoft.com/office/drawing/2014/main" id="{26D7773C-F315-2874-840E-4EB58A962E6C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9">
              <a:extLst>
                <a:ext uri="{FF2B5EF4-FFF2-40B4-BE49-F238E27FC236}">
                  <a16:creationId xmlns:a16="http://schemas.microsoft.com/office/drawing/2014/main" id="{234D4F62-36AB-20BE-3A76-D0AC9AB0A02B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9">
              <a:extLst>
                <a:ext uri="{FF2B5EF4-FFF2-40B4-BE49-F238E27FC236}">
                  <a16:creationId xmlns:a16="http://schemas.microsoft.com/office/drawing/2014/main" id="{142BCF8E-D470-C791-E8E1-CF5DDF458D1E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9">
              <a:extLst>
                <a:ext uri="{FF2B5EF4-FFF2-40B4-BE49-F238E27FC236}">
                  <a16:creationId xmlns:a16="http://schemas.microsoft.com/office/drawing/2014/main" id="{2B460C37-382C-C7C2-1166-11A5C15A80C5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9">
              <a:extLst>
                <a:ext uri="{FF2B5EF4-FFF2-40B4-BE49-F238E27FC236}">
                  <a16:creationId xmlns:a16="http://schemas.microsoft.com/office/drawing/2014/main" id="{2DD8C342-70C6-8F37-8301-F3F617C68168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9">
              <a:extLst>
                <a:ext uri="{FF2B5EF4-FFF2-40B4-BE49-F238E27FC236}">
                  <a16:creationId xmlns:a16="http://schemas.microsoft.com/office/drawing/2014/main" id="{6C5DB4EA-A477-001C-2AEA-CECA0371A4EB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9">
              <a:extLst>
                <a:ext uri="{FF2B5EF4-FFF2-40B4-BE49-F238E27FC236}">
                  <a16:creationId xmlns:a16="http://schemas.microsoft.com/office/drawing/2014/main" id="{E9C04F03-5954-8D97-A1BF-2C70520BEDE1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9">
              <a:extLst>
                <a:ext uri="{FF2B5EF4-FFF2-40B4-BE49-F238E27FC236}">
                  <a16:creationId xmlns:a16="http://schemas.microsoft.com/office/drawing/2014/main" id="{A6374EE4-466A-9D5A-89CE-C9164659573B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9">
              <a:extLst>
                <a:ext uri="{FF2B5EF4-FFF2-40B4-BE49-F238E27FC236}">
                  <a16:creationId xmlns:a16="http://schemas.microsoft.com/office/drawing/2014/main" id="{016CBE84-806C-6458-B9F3-5480EF9D7B64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9">
              <a:extLst>
                <a:ext uri="{FF2B5EF4-FFF2-40B4-BE49-F238E27FC236}">
                  <a16:creationId xmlns:a16="http://schemas.microsoft.com/office/drawing/2014/main" id="{C27DD064-ABCE-402E-F19F-394C29B64F50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9">
              <a:extLst>
                <a:ext uri="{FF2B5EF4-FFF2-40B4-BE49-F238E27FC236}">
                  <a16:creationId xmlns:a16="http://schemas.microsoft.com/office/drawing/2014/main" id="{4A3FCB89-7BE4-A21D-78DE-B2BA3FBCD680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9">
              <a:extLst>
                <a:ext uri="{FF2B5EF4-FFF2-40B4-BE49-F238E27FC236}">
                  <a16:creationId xmlns:a16="http://schemas.microsoft.com/office/drawing/2014/main" id="{E8C42C57-0838-3053-99CA-A6B7A891F03B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9">
              <a:extLst>
                <a:ext uri="{FF2B5EF4-FFF2-40B4-BE49-F238E27FC236}">
                  <a16:creationId xmlns:a16="http://schemas.microsoft.com/office/drawing/2014/main" id="{B167844E-9354-9F00-6749-FAE7BEDA8BC2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9">
              <a:extLst>
                <a:ext uri="{FF2B5EF4-FFF2-40B4-BE49-F238E27FC236}">
                  <a16:creationId xmlns:a16="http://schemas.microsoft.com/office/drawing/2014/main" id="{9BDDA87C-6814-1D13-1221-6DB754A6259F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9">
              <a:extLst>
                <a:ext uri="{FF2B5EF4-FFF2-40B4-BE49-F238E27FC236}">
                  <a16:creationId xmlns:a16="http://schemas.microsoft.com/office/drawing/2014/main" id="{6A8171AF-A16C-430D-F778-74BD20D76DC6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9">
              <a:extLst>
                <a:ext uri="{FF2B5EF4-FFF2-40B4-BE49-F238E27FC236}">
                  <a16:creationId xmlns:a16="http://schemas.microsoft.com/office/drawing/2014/main" id="{E1036CE5-78F3-202A-4876-2628AD981A68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9">
              <a:extLst>
                <a:ext uri="{FF2B5EF4-FFF2-40B4-BE49-F238E27FC236}">
                  <a16:creationId xmlns:a16="http://schemas.microsoft.com/office/drawing/2014/main" id="{459F3C63-7A93-D459-45BF-8B470C214438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9">
              <a:extLst>
                <a:ext uri="{FF2B5EF4-FFF2-40B4-BE49-F238E27FC236}">
                  <a16:creationId xmlns:a16="http://schemas.microsoft.com/office/drawing/2014/main" id="{B8B28619-9A31-AB92-E8E5-7C1F1B062439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9">
              <a:extLst>
                <a:ext uri="{FF2B5EF4-FFF2-40B4-BE49-F238E27FC236}">
                  <a16:creationId xmlns:a16="http://schemas.microsoft.com/office/drawing/2014/main" id="{5D54F428-33D7-F201-956E-D713CD6BABEE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9">
              <a:extLst>
                <a:ext uri="{FF2B5EF4-FFF2-40B4-BE49-F238E27FC236}">
                  <a16:creationId xmlns:a16="http://schemas.microsoft.com/office/drawing/2014/main" id="{846B3CEC-DFEF-DEC0-88E2-BC9072292A96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9">
              <a:extLst>
                <a:ext uri="{FF2B5EF4-FFF2-40B4-BE49-F238E27FC236}">
                  <a16:creationId xmlns:a16="http://schemas.microsoft.com/office/drawing/2014/main" id="{6DF92149-2463-556A-3C28-BB3250CCB97F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9">
              <a:extLst>
                <a:ext uri="{FF2B5EF4-FFF2-40B4-BE49-F238E27FC236}">
                  <a16:creationId xmlns:a16="http://schemas.microsoft.com/office/drawing/2014/main" id="{7EB5BC87-5C6D-40CB-3E02-AB8046BFB622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9">
              <a:extLst>
                <a:ext uri="{FF2B5EF4-FFF2-40B4-BE49-F238E27FC236}">
                  <a16:creationId xmlns:a16="http://schemas.microsoft.com/office/drawing/2014/main" id="{C7025D7A-3992-2E26-4FA7-B27256E9FE43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9">
              <a:extLst>
                <a:ext uri="{FF2B5EF4-FFF2-40B4-BE49-F238E27FC236}">
                  <a16:creationId xmlns:a16="http://schemas.microsoft.com/office/drawing/2014/main" id="{4810997C-821A-64A3-86BF-7EC3E5E1FC3E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9">
              <a:extLst>
                <a:ext uri="{FF2B5EF4-FFF2-40B4-BE49-F238E27FC236}">
                  <a16:creationId xmlns:a16="http://schemas.microsoft.com/office/drawing/2014/main" id="{9BB53088-393A-39B1-C5A4-672250CE8C77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9">
              <a:extLst>
                <a:ext uri="{FF2B5EF4-FFF2-40B4-BE49-F238E27FC236}">
                  <a16:creationId xmlns:a16="http://schemas.microsoft.com/office/drawing/2014/main" id="{66BEDC00-6B57-583D-F070-31A3D705B7D0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9">
              <a:extLst>
                <a:ext uri="{FF2B5EF4-FFF2-40B4-BE49-F238E27FC236}">
                  <a16:creationId xmlns:a16="http://schemas.microsoft.com/office/drawing/2014/main" id="{5C79B429-58B4-8734-7F47-E7F43EE9793C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9">
              <a:extLst>
                <a:ext uri="{FF2B5EF4-FFF2-40B4-BE49-F238E27FC236}">
                  <a16:creationId xmlns:a16="http://schemas.microsoft.com/office/drawing/2014/main" id="{E1F7F8AF-D906-D3D2-88CD-0525AEF1037C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9">
              <a:extLst>
                <a:ext uri="{FF2B5EF4-FFF2-40B4-BE49-F238E27FC236}">
                  <a16:creationId xmlns:a16="http://schemas.microsoft.com/office/drawing/2014/main" id="{03542A2C-EDF6-760C-B00D-E0EDC4871AB2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9">
              <a:extLst>
                <a:ext uri="{FF2B5EF4-FFF2-40B4-BE49-F238E27FC236}">
                  <a16:creationId xmlns:a16="http://schemas.microsoft.com/office/drawing/2014/main" id="{8494F2BB-E227-9DF6-916D-E9118E1E2BE5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9">
              <a:extLst>
                <a:ext uri="{FF2B5EF4-FFF2-40B4-BE49-F238E27FC236}">
                  <a16:creationId xmlns:a16="http://schemas.microsoft.com/office/drawing/2014/main" id="{22C5E244-DA15-8234-6FD0-A952AE1C9BC3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9">
              <a:extLst>
                <a:ext uri="{FF2B5EF4-FFF2-40B4-BE49-F238E27FC236}">
                  <a16:creationId xmlns:a16="http://schemas.microsoft.com/office/drawing/2014/main" id="{C1BA326E-A966-96D8-7EEA-9A146B55C697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9">
              <a:extLst>
                <a:ext uri="{FF2B5EF4-FFF2-40B4-BE49-F238E27FC236}">
                  <a16:creationId xmlns:a16="http://schemas.microsoft.com/office/drawing/2014/main" id="{FEC00008-C84A-D3AC-38FE-EC799725E9D8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9">
              <a:extLst>
                <a:ext uri="{FF2B5EF4-FFF2-40B4-BE49-F238E27FC236}">
                  <a16:creationId xmlns:a16="http://schemas.microsoft.com/office/drawing/2014/main" id="{7799159E-225A-7361-270E-E69C5A78C367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9">
              <a:extLst>
                <a:ext uri="{FF2B5EF4-FFF2-40B4-BE49-F238E27FC236}">
                  <a16:creationId xmlns:a16="http://schemas.microsoft.com/office/drawing/2014/main" id="{CE6CA559-3B89-6CBD-14C1-144E016152D3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9">
              <a:extLst>
                <a:ext uri="{FF2B5EF4-FFF2-40B4-BE49-F238E27FC236}">
                  <a16:creationId xmlns:a16="http://schemas.microsoft.com/office/drawing/2014/main" id="{ADDB4470-C0EC-DBBD-07DB-BBF52070032C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9">
              <a:extLst>
                <a:ext uri="{FF2B5EF4-FFF2-40B4-BE49-F238E27FC236}">
                  <a16:creationId xmlns:a16="http://schemas.microsoft.com/office/drawing/2014/main" id="{E72E19E2-F07E-27A0-5E43-61C5540052B0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9">
              <a:extLst>
                <a:ext uri="{FF2B5EF4-FFF2-40B4-BE49-F238E27FC236}">
                  <a16:creationId xmlns:a16="http://schemas.microsoft.com/office/drawing/2014/main" id="{65654477-64B6-C3DD-7ED1-0398846A0DC1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609D012D-0B29-D2EA-F2D7-F5F20C4ADEB9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F1A2BD88-A8A1-D9D6-1F8E-CA6F6BB06C5E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F47639BB-15D1-EEC0-6886-592E32C3308C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2F2F3744-EF3D-3AD1-E449-161C0B91B6E0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6F3B774E-035B-4581-404F-BDA79BB06A19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F7E72BF3-3749-B695-8E90-9DA178BCA004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A3C955F8-9A12-F4CC-C35F-2B0F19A09526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C27BD029-E427-7047-C103-83A0D6317F34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0DC6AC07-1CC8-6B02-865A-41EFB771F101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1E7EC729-4EE3-9F36-311B-3C0D851F4209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50C1F239-230B-33C3-80C2-A6E6517235DE}"/>
              </a:ext>
            </a:extLst>
          </p:cNvPr>
          <p:cNvSpPr txBox="1">
            <a:spLocks/>
          </p:cNvSpPr>
          <p:nvPr/>
        </p:nvSpPr>
        <p:spPr>
          <a:xfrm>
            <a:off x="664836" y="615087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/>
              <a:t>Improvement</a:t>
            </a:r>
          </a:p>
        </p:txBody>
      </p:sp>
      <p:sp>
        <p:nvSpPr>
          <p:cNvPr id="7" name="Google Shape;4000;p51">
            <a:extLst>
              <a:ext uri="{FF2B5EF4-FFF2-40B4-BE49-F238E27FC236}">
                <a16:creationId xmlns:a16="http://schemas.microsoft.com/office/drawing/2014/main" id="{F22852C7-536F-95BA-9864-A927BEF652C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4836" y="1401852"/>
            <a:ext cx="7333596" cy="29669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More clearer instruction in UI to enhance zoom functionality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Implement comment moderation or filtering to prevent clutter from excessive comments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Introduce a feature for direct interaction with artists using AI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Stronger linkage between each mission </a:t>
            </a:r>
            <a:endParaRPr lang="en-US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230594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ECC125DE-1BD4-473F-710A-71AD90B3B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0" name="Google Shape;3790;p49">
            <a:extLst>
              <a:ext uri="{FF2B5EF4-FFF2-40B4-BE49-F238E27FC236}">
                <a16:creationId xmlns:a16="http://schemas.microsoft.com/office/drawing/2014/main" id="{E2266296-47E7-A268-30B5-DC346DDF9067}"/>
              </a:ext>
            </a:extLst>
          </p:cNvPr>
          <p:cNvGrpSpPr/>
          <p:nvPr/>
        </p:nvGrpSpPr>
        <p:grpSpPr>
          <a:xfrm rot="601569">
            <a:off x="7707411" y="3088363"/>
            <a:ext cx="1921445" cy="1877124"/>
            <a:chOff x="7851686" y="2709614"/>
            <a:chExt cx="2682459" cy="2620584"/>
          </a:xfrm>
        </p:grpSpPr>
        <p:sp>
          <p:nvSpPr>
            <p:cNvPr id="3791" name="Google Shape;3791;p49">
              <a:extLst>
                <a:ext uri="{FF2B5EF4-FFF2-40B4-BE49-F238E27FC236}">
                  <a16:creationId xmlns:a16="http://schemas.microsoft.com/office/drawing/2014/main" id="{9824C27E-19C6-B804-2362-B98ABF64B2EF}"/>
                </a:ext>
              </a:extLst>
            </p:cNvPr>
            <p:cNvSpPr/>
            <p:nvPr/>
          </p:nvSpPr>
          <p:spPr>
            <a:xfrm rot="2188611">
              <a:off x="8562514" y="4177776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9">
              <a:extLst>
                <a:ext uri="{FF2B5EF4-FFF2-40B4-BE49-F238E27FC236}">
                  <a16:creationId xmlns:a16="http://schemas.microsoft.com/office/drawing/2014/main" id="{DFA0664B-EFEE-997C-167C-25EB588E052F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9">
              <a:extLst>
                <a:ext uri="{FF2B5EF4-FFF2-40B4-BE49-F238E27FC236}">
                  <a16:creationId xmlns:a16="http://schemas.microsoft.com/office/drawing/2014/main" id="{3BF40097-9F0C-02E5-DA8C-F3EEA9D678E4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9">
              <a:extLst>
                <a:ext uri="{FF2B5EF4-FFF2-40B4-BE49-F238E27FC236}">
                  <a16:creationId xmlns:a16="http://schemas.microsoft.com/office/drawing/2014/main" id="{0EC3C4FA-CA62-CDB4-506A-3D95DAEBEDB0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9">
              <a:extLst>
                <a:ext uri="{FF2B5EF4-FFF2-40B4-BE49-F238E27FC236}">
                  <a16:creationId xmlns:a16="http://schemas.microsoft.com/office/drawing/2014/main" id="{44B9071E-376C-847D-0F09-2C9527BAC7C5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9">
              <a:extLst>
                <a:ext uri="{FF2B5EF4-FFF2-40B4-BE49-F238E27FC236}">
                  <a16:creationId xmlns:a16="http://schemas.microsoft.com/office/drawing/2014/main" id="{2537BC32-7232-6A33-0BE1-E75926A21C75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9">
              <a:extLst>
                <a:ext uri="{FF2B5EF4-FFF2-40B4-BE49-F238E27FC236}">
                  <a16:creationId xmlns:a16="http://schemas.microsoft.com/office/drawing/2014/main" id="{A4CF0535-9438-4121-2C98-4D89C8F86C5A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9">
              <a:extLst>
                <a:ext uri="{FF2B5EF4-FFF2-40B4-BE49-F238E27FC236}">
                  <a16:creationId xmlns:a16="http://schemas.microsoft.com/office/drawing/2014/main" id="{C2E7DE0F-8CCE-F517-0DA4-064EE48EC0E5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9">
              <a:extLst>
                <a:ext uri="{FF2B5EF4-FFF2-40B4-BE49-F238E27FC236}">
                  <a16:creationId xmlns:a16="http://schemas.microsoft.com/office/drawing/2014/main" id="{BA5F3D6D-08B8-8022-38AE-59811E414075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9">
              <a:extLst>
                <a:ext uri="{FF2B5EF4-FFF2-40B4-BE49-F238E27FC236}">
                  <a16:creationId xmlns:a16="http://schemas.microsoft.com/office/drawing/2014/main" id="{B1E5BA7E-F616-6316-E346-FBCDEBFE94FC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9">
              <a:extLst>
                <a:ext uri="{FF2B5EF4-FFF2-40B4-BE49-F238E27FC236}">
                  <a16:creationId xmlns:a16="http://schemas.microsoft.com/office/drawing/2014/main" id="{3A1B18B1-F953-B9FB-01AE-360967C71558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9">
              <a:extLst>
                <a:ext uri="{FF2B5EF4-FFF2-40B4-BE49-F238E27FC236}">
                  <a16:creationId xmlns:a16="http://schemas.microsoft.com/office/drawing/2014/main" id="{6952B394-5E4E-0472-4760-092A1252F28F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9">
              <a:extLst>
                <a:ext uri="{FF2B5EF4-FFF2-40B4-BE49-F238E27FC236}">
                  <a16:creationId xmlns:a16="http://schemas.microsoft.com/office/drawing/2014/main" id="{3D6F949D-EAE3-BED6-739E-33147AD4B8D4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9">
              <a:extLst>
                <a:ext uri="{FF2B5EF4-FFF2-40B4-BE49-F238E27FC236}">
                  <a16:creationId xmlns:a16="http://schemas.microsoft.com/office/drawing/2014/main" id="{67D92197-F882-C729-9AC5-D0BC71B0E0D6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9">
              <a:extLst>
                <a:ext uri="{FF2B5EF4-FFF2-40B4-BE49-F238E27FC236}">
                  <a16:creationId xmlns:a16="http://schemas.microsoft.com/office/drawing/2014/main" id="{63812FD4-EC13-6ACF-7D64-982C5C73842C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9">
              <a:extLst>
                <a:ext uri="{FF2B5EF4-FFF2-40B4-BE49-F238E27FC236}">
                  <a16:creationId xmlns:a16="http://schemas.microsoft.com/office/drawing/2014/main" id="{1AEC9D97-E69B-AD00-FC1E-2E4ECEC36CB8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9">
              <a:extLst>
                <a:ext uri="{FF2B5EF4-FFF2-40B4-BE49-F238E27FC236}">
                  <a16:creationId xmlns:a16="http://schemas.microsoft.com/office/drawing/2014/main" id="{891197BE-8F4B-BE72-5151-B87E7A937371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9">
              <a:extLst>
                <a:ext uri="{FF2B5EF4-FFF2-40B4-BE49-F238E27FC236}">
                  <a16:creationId xmlns:a16="http://schemas.microsoft.com/office/drawing/2014/main" id="{5AA3A24F-0977-7BB7-A03A-C33C6524F9CF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9">
              <a:extLst>
                <a:ext uri="{FF2B5EF4-FFF2-40B4-BE49-F238E27FC236}">
                  <a16:creationId xmlns:a16="http://schemas.microsoft.com/office/drawing/2014/main" id="{E7B16314-16B8-51D0-A2F0-BD95B6BD8E1C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9">
              <a:extLst>
                <a:ext uri="{FF2B5EF4-FFF2-40B4-BE49-F238E27FC236}">
                  <a16:creationId xmlns:a16="http://schemas.microsoft.com/office/drawing/2014/main" id="{B85525CE-8B4A-39EA-A06D-34F89E284D2D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9">
              <a:extLst>
                <a:ext uri="{FF2B5EF4-FFF2-40B4-BE49-F238E27FC236}">
                  <a16:creationId xmlns:a16="http://schemas.microsoft.com/office/drawing/2014/main" id="{90F57A74-F9A1-CF85-2F81-3498DB3D5B88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9">
              <a:extLst>
                <a:ext uri="{FF2B5EF4-FFF2-40B4-BE49-F238E27FC236}">
                  <a16:creationId xmlns:a16="http://schemas.microsoft.com/office/drawing/2014/main" id="{C86E077D-C327-2D09-DA74-104784268E54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9">
              <a:extLst>
                <a:ext uri="{FF2B5EF4-FFF2-40B4-BE49-F238E27FC236}">
                  <a16:creationId xmlns:a16="http://schemas.microsoft.com/office/drawing/2014/main" id="{F59CE1D1-3B62-B2F2-D9B4-E7C3F23457C0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9">
              <a:extLst>
                <a:ext uri="{FF2B5EF4-FFF2-40B4-BE49-F238E27FC236}">
                  <a16:creationId xmlns:a16="http://schemas.microsoft.com/office/drawing/2014/main" id="{AB5909F6-E0F2-616B-49B3-0DE68FFEB22E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9">
              <a:extLst>
                <a:ext uri="{FF2B5EF4-FFF2-40B4-BE49-F238E27FC236}">
                  <a16:creationId xmlns:a16="http://schemas.microsoft.com/office/drawing/2014/main" id="{C727B7EC-57CF-6FA2-FF69-0A98CB5BB773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9">
              <a:extLst>
                <a:ext uri="{FF2B5EF4-FFF2-40B4-BE49-F238E27FC236}">
                  <a16:creationId xmlns:a16="http://schemas.microsoft.com/office/drawing/2014/main" id="{355F5697-813E-9518-8C08-F5F9D3AA148F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9">
              <a:extLst>
                <a:ext uri="{FF2B5EF4-FFF2-40B4-BE49-F238E27FC236}">
                  <a16:creationId xmlns:a16="http://schemas.microsoft.com/office/drawing/2014/main" id="{5C85A468-052F-F7C3-FAF5-1307FE1BC51B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9">
              <a:extLst>
                <a:ext uri="{FF2B5EF4-FFF2-40B4-BE49-F238E27FC236}">
                  <a16:creationId xmlns:a16="http://schemas.microsoft.com/office/drawing/2014/main" id="{7D3DF435-71C3-7242-8648-577FC9213D85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9">
              <a:extLst>
                <a:ext uri="{FF2B5EF4-FFF2-40B4-BE49-F238E27FC236}">
                  <a16:creationId xmlns:a16="http://schemas.microsoft.com/office/drawing/2014/main" id="{BA1BF5D1-4C64-9D24-4EDE-0780EAA355F9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9">
              <a:extLst>
                <a:ext uri="{FF2B5EF4-FFF2-40B4-BE49-F238E27FC236}">
                  <a16:creationId xmlns:a16="http://schemas.microsoft.com/office/drawing/2014/main" id="{287210AB-F5BD-083F-F6FE-0FEF3476A589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9">
              <a:extLst>
                <a:ext uri="{FF2B5EF4-FFF2-40B4-BE49-F238E27FC236}">
                  <a16:creationId xmlns:a16="http://schemas.microsoft.com/office/drawing/2014/main" id="{2E119434-157B-0DEB-CACE-84DEDC11279E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9">
              <a:extLst>
                <a:ext uri="{FF2B5EF4-FFF2-40B4-BE49-F238E27FC236}">
                  <a16:creationId xmlns:a16="http://schemas.microsoft.com/office/drawing/2014/main" id="{F571EBE3-40EB-4182-08E0-060C7CFD066B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9">
              <a:extLst>
                <a:ext uri="{FF2B5EF4-FFF2-40B4-BE49-F238E27FC236}">
                  <a16:creationId xmlns:a16="http://schemas.microsoft.com/office/drawing/2014/main" id="{8480A9A8-35A3-CA64-267C-552DB92FD6CD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9">
              <a:extLst>
                <a:ext uri="{FF2B5EF4-FFF2-40B4-BE49-F238E27FC236}">
                  <a16:creationId xmlns:a16="http://schemas.microsoft.com/office/drawing/2014/main" id="{415506A0-0C83-609E-6998-020C7D7CECE6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9">
              <a:extLst>
                <a:ext uri="{FF2B5EF4-FFF2-40B4-BE49-F238E27FC236}">
                  <a16:creationId xmlns:a16="http://schemas.microsoft.com/office/drawing/2014/main" id="{E3C61A17-EB71-0519-47BA-275F13D4C588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9">
              <a:extLst>
                <a:ext uri="{FF2B5EF4-FFF2-40B4-BE49-F238E27FC236}">
                  <a16:creationId xmlns:a16="http://schemas.microsoft.com/office/drawing/2014/main" id="{5FBE65C3-4F83-A9D9-DF98-0FE8A17898AC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9">
              <a:extLst>
                <a:ext uri="{FF2B5EF4-FFF2-40B4-BE49-F238E27FC236}">
                  <a16:creationId xmlns:a16="http://schemas.microsoft.com/office/drawing/2014/main" id="{7C5D6FFA-9A53-7CF4-8099-0F05BE29F82C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9">
              <a:extLst>
                <a:ext uri="{FF2B5EF4-FFF2-40B4-BE49-F238E27FC236}">
                  <a16:creationId xmlns:a16="http://schemas.microsoft.com/office/drawing/2014/main" id="{C773ABB5-24F5-4669-FA4F-A8779A94193D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9">
              <a:extLst>
                <a:ext uri="{FF2B5EF4-FFF2-40B4-BE49-F238E27FC236}">
                  <a16:creationId xmlns:a16="http://schemas.microsoft.com/office/drawing/2014/main" id="{880A5363-1BED-A399-C96C-42E078F71781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9">
              <a:extLst>
                <a:ext uri="{FF2B5EF4-FFF2-40B4-BE49-F238E27FC236}">
                  <a16:creationId xmlns:a16="http://schemas.microsoft.com/office/drawing/2014/main" id="{BD9B725B-7F32-CDCE-193A-DCE74337FDEB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9">
              <a:extLst>
                <a:ext uri="{FF2B5EF4-FFF2-40B4-BE49-F238E27FC236}">
                  <a16:creationId xmlns:a16="http://schemas.microsoft.com/office/drawing/2014/main" id="{2BD74E03-781D-9FF6-2557-06A7FC9DF32F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9">
              <a:extLst>
                <a:ext uri="{FF2B5EF4-FFF2-40B4-BE49-F238E27FC236}">
                  <a16:creationId xmlns:a16="http://schemas.microsoft.com/office/drawing/2014/main" id="{052AB5CB-7261-111B-A31E-E95F15521257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9">
              <a:extLst>
                <a:ext uri="{FF2B5EF4-FFF2-40B4-BE49-F238E27FC236}">
                  <a16:creationId xmlns:a16="http://schemas.microsoft.com/office/drawing/2014/main" id="{4E3780E5-8C9C-23A0-3302-BCBF2D49F2EC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9">
              <a:extLst>
                <a:ext uri="{FF2B5EF4-FFF2-40B4-BE49-F238E27FC236}">
                  <a16:creationId xmlns:a16="http://schemas.microsoft.com/office/drawing/2014/main" id="{B39F1D23-CA11-4B95-B0FC-4E0C2ECDB485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9">
              <a:extLst>
                <a:ext uri="{FF2B5EF4-FFF2-40B4-BE49-F238E27FC236}">
                  <a16:creationId xmlns:a16="http://schemas.microsoft.com/office/drawing/2014/main" id="{646D61A0-6930-4BA8-1D2A-7AD67A6ED400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9">
              <a:extLst>
                <a:ext uri="{FF2B5EF4-FFF2-40B4-BE49-F238E27FC236}">
                  <a16:creationId xmlns:a16="http://schemas.microsoft.com/office/drawing/2014/main" id="{5A94990D-80FD-134B-2D59-5C45B8290F6F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9">
              <a:extLst>
                <a:ext uri="{FF2B5EF4-FFF2-40B4-BE49-F238E27FC236}">
                  <a16:creationId xmlns:a16="http://schemas.microsoft.com/office/drawing/2014/main" id="{9DB0F204-0A31-4BCD-DBB7-17FD0D85E23C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9">
              <a:extLst>
                <a:ext uri="{FF2B5EF4-FFF2-40B4-BE49-F238E27FC236}">
                  <a16:creationId xmlns:a16="http://schemas.microsoft.com/office/drawing/2014/main" id="{D8231E24-BEDF-3979-3329-8D89064A379E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9">
              <a:extLst>
                <a:ext uri="{FF2B5EF4-FFF2-40B4-BE49-F238E27FC236}">
                  <a16:creationId xmlns:a16="http://schemas.microsoft.com/office/drawing/2014/main" id="{EF902029-E2E3-065E-DC2D-2C7DB023D3A8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9">
              <a:extLst>
                <a:ext uri="{FF2B5EF4-FFF2-40B4-BE49-F238E27FC236}">
                  <a16:creationId xmlns:a16="http://schemas.microsoft.com/office/drawing/2014/main" id="{F8447313-BE86-DD8E-3324-D18A56E019E4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9">
              <a:extLst>
                <a:ext uri="{FF2B5EF4-FFF2-40B4-BE49-F238E27FC236}">
                  <a16:creationId xmlns:a16="http://schemas.microsoft.com/office/drawing/2014/main" id="{3B1BD8A2-821D-ECB5-DB31-A8DAE0118C6C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9">
              <a:extLst>
                <a:ext uri="{FF2B5EF4-FFF2-40B4-BE49-F238E27FC236}">
                  <a16:creationId xmlns:a16="http://schemas.microsoft.com/office/drawing/2014/main" id="{9C4291CA-4A1D-ECBF-B1D2-6482A5DDF43C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9">
              <a:extLst>
                <a:ext uri="{FF2B5EF4-FFF2-40B4-BE49-F238E27FC236}">
                  <a16:creationId xmlns:a16="http://schemas.microsoft.com/office/drawing/2014/main" id="{EEC9553A-603A-7082-1CF9-7EB41451E636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9">
              <a:extLst>
                <a:ext uri="{FF2B5EF4-FFF2-40B4-BE49-F238E27FC236}">
                  <a16:creationId xmlns:a16="http://schemas.microsoft.com/office/drawing/2014/main" id="{C42B1273-5765-2BCF-9CCC-24AEFCB82A7E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9">
              <a:extLst>
                <a:ext uri="{FF2B5EF4-FFF2-40B4-BE49-F238E27FC236}">
                  <a16:creationId xmlns:a16="http://schemas.microsoft.com/office/drawing/2014/main" id="{1EE87E32-C4CE-B2DE-34C1-C17EA168FC7C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9">
              <a:extLst>
                <a:ext uri="{FF2B5EF4-FFF2-40B4-BE49-F238E27FC236}">
                  <a16:creationId xmlns:a16="http://schemas.microsoft.com/office/drawing/2014/main" id="{6A75164F-DFC2-F5F8-69A3-8046DB790951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9">
              <a:extLst>
                <a:ext uri="{FF2B5EF4-FFF2-40B4-BE49-F238E27FC236}">
                  <a16:creationId xmlns:a16="http://schemas.microsoft.com/office/drawing/2014/main" id="{F00AAB58-4519-4DD8-976D-3134C2EDFDE8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9">
              <a:extLst>
                <a:ext uri="{FF2B5EF4-FFF2-40B4-BE49-F238E27FC236}">
                  <a16:creationId xmlns:a16="http://schemas.microsoft.com/office/drawing/2014/main" id="{C796C6B1-317F-B1B5-598F-6A15E6E73E17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9">
              <a:extLst>
                <a:ext uri="{FF2B5EF4-FFF2-40B4-BE49-F238E27FC236}">
                  <a16:creationId xmlns:a16="http://schemas.microsoft.com/office/drawing/2014/main" id="{A9C7D74E-33EE-AE91-B591-3637F6D96B51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9">
              <a:extLst>
                <a:ext uri="{FF2B5EF4-FFF2-40B4-BE49-F238E27FC236}">
                  <a16:creationId xmlns:a16="http://schemas.microsoft.com/office/drawing/2014/main" id="{D43354E6-2313-1DA2-9067-8426279EC500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9">
              <a:extLst>
                <a:ext uri="{FF2B5EF4-FFF2-40B4-BE49-F238E27FC236}">
                  <a16:creationId xmlns:a16="http://schemas.microsoft.com/office/drawing/2014/main" id="{53E2B5BA-DBE4-9048-8205-88AA8469AD5A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9">
              <a:extLst>
                <a:ext uri="{FF2B5EF4-FFF2-40B4-BE49-F238E27FC236}">
                  <a16:creationId xmlns:a16="http://schemas.microsoft.com/office/drawing/2014/main" id="{A328F515-B66A-72D5-C9AE-DBE7CCA32A39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9">
              <a:extLst>
                <a:ext uri="{FF2B5EF4-FFF2-40B4-BE49-F238E27FC236}">
                  <a16:creationId xmlns:a16="http://schemas.microsoft.com/office/drawing/2014/main" id="{BFFD62B1-3722-F3FC-A13D-88BE1340FB79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9">
              <a:extLst>
                <a:ext uri="{FF2B5EF4-FFF2-40B4-BE49-F238E27FC236}">
                  <a16:creationId xmlns:a16="http://schemas.microsoft.com/office/drawing/2014/main" id="{A9EE78E0-8131-08F0-6980-C56156D751EF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9">
              <a:extLst>
                <a:ext uri="{FF2B5EF4-FFF2-40B4-BE49-F238E27FC236}">
                  <a16:creationId xmlns:a16="http://schemas.microsoft.com/office/drawing/2014/main" id="{3E9673C3-5658-AD7E-58D5-FB86BA0B6AD4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9">
              <a:extLst>
                <a:ext uri="{FF2B5EF4-FFF2-40B4-BE49-F238E27FC236}">
                  <a16:creationId xmlns:a16="http://schemas.microsoft.com/office/drawing/2014/main" id="{6F854461-CBFE-064D-3FB7-D041FE5DB9DB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9">
              <a:extLst>
                <a:ext uri="{FF2B5EF4-FFF2-40B4-BE49-F238E27FC236}">
                  <a16:creationId xmlns:a16="http://schemas.microsoft.com/office/drawing/2014/main" id="{2D6A00EF-835B-89BA-1FFC-6FF8606AEE0E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9">
              <a:extLst>
                <a:ext uri="{FF2B5EF4-FFF2-40B4-BE49-F238E27FC236}">
                  <a16:creationId xmlns:a16="http://schemas.microsoft.com/office/drawing/2014/main" id="{8EC8B1DE-2F56-25D3-2799-AFFC2723816D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9">
              <a:extLst>
                <a:ext uri="{FF2B5EF4-FFF2-40B4-BE49-F238E27FC236}">
                  <a16:creationId xmlns:a16="http://schemas.microsoft.com/office/drawing/2014/main" id="{940585A0-8A8D-F5E2-DCE1-FA0C829D66B2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9">
              <a:extLst>
                <a:ext uri="{FF2B5EF4-FFF2-40B4-BE49-F238E27FC236}">
                  <a16:creationId xmlns:a16="http://schemas.microsoft.com/office/drawing/2014/main" id="{408793D9-921F-A630-5953-2AA2B72AD698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9">
              <a:extLst>
                <a:ext uri="{FF2B5EF4-FFF2-40B4-BE49-F238E27FC236}">
                  <a16:creationId xmlns:a16="http://schemas.microsoft.com/office/drawing/2014/main" id="{6E176C27-B57F-C7C9-D018-4E6C76F68501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9">
              <a:extLst>
                <a:ext uri="{FF2B5EF4-FFF2-40B4-BE49-F238E27FC236}">
                  <a16:creationId xmlns:a16="http://schemas.microsoft.com/office/drawing/2014/main" id="{1B289243-3FA9-2980-AFE0-8B27DBE557C8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9">
              <a:extLst>
                <a:ext uri="{FF2B5EF4-FFF2-40B4-BE49-F238E27FC236}">
                  <a16:creationId xmlns:a16="http://schemas.microsoft.com/office/drawing/2014/main" id="{42130B14-F892-AE7D-15A8-72484A1B3C19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9">
              <a:extLst>
                <a:ext uri="{FF2B5EF4-FFF2-40B4-BE49-F238E27FC236}">
                  <a16:creationId xmlns:a16="http://schemas.microsoft.com/office/drawing/2014/main" id="{2568C479-7859-48C1-1D61-2BB65C7B4756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9">
              <a:extLst>
                <a:ext uri="{FF2B5EF4-FFF2-40B4-BE49-F238E27FC236}">
                  <a16:creationId xmlns:a16="http://schemas.microsoft.com/office/drawing/2014/main" id="{59564B04-A59F-1E6D-5558-E8239DA3186F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9">
              <a:extLst>
                <a:ext uri="{FF2B5EF4-FFF2-40B4-BE49-F238E27FC236}">
                  <a16:creationId xmlns:a16="http://schemas.microsoft.com/office/drawing/2014/main" id="{3E30A7E0-6751-A829-E417-0BAC332674BE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9">
              <a:extLst>
                <a:ext uri="{FF2B5EF4-FFF2-40B4-BE49-F238E27FC236}">
                  <a16:creationId xmlns:a16="http://schemas.microsoft.com/office/drawing/2014/main" id="{DA09A978-BF50-E976-BE2D-8A189477A22C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9">
              <a:extLst>
                <a:ext uri="{FF2B5EF4-FFF2-40B4-BE49-F238E27FC236}">
                  <a16:creationId xmlns:a16="http://schemas.microsoft.com/office/drawing/2014/main" id="{43A51348-9EFC-FED2-0BFE-E4AB6F11F3E8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9">
              <a:extLst>
                <a:ext uri="{FF2B5EF4-FFF2-40B4-BE49-F238E27FC236}">
                  <a16:creationId xmlns:a16="http://schemas.microsoft.com/office/drawing/2014/main" id="{1B1E8594-0848-2D64-9354-A85DE4FD3CA4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9">
              <a:extLst>
                <a:ext uri="{FF2B5EF4-FFF2-40B4-BE49-F238E27FC236}">
                  <a16:creationId xmlns:a16="http://schemas.microsoft.com/office/drawing/2014/main" id="{86C99989-9D50-43BD-AE42-16CD00CD5B79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9">
              <a:extLst>
                <a:ext uri="{FF2B5EF4-FFF2-40B4-BE49-F238E27FC236}">
                  <a16:creationId xmlns:a16="http://schemas.microsoft.com/office/drawing/2014/main" id="{296ED2DA-DB37-AE2A-139A-75780AEDE1E9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9">
              <a:extLst>
                <a:ext uri="{FF2B5EF4-FFF2-40B4-BE49-F238E27FC236}">
                  <a16:creationId xmlns:a16="http://schemas.microsoft.com/office/drawing/2014/main" id="{AC341308-594A-EBD0-ED12-1351424D6D40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9">
              <a:extLst>
                <a:ext uri="{FF2B5EF4-FFF2-40B4-BE49-F238E27FC236}">
                  <a16:creationId xmlns:a16="http://schemas.microsoft.com/office/drawing/2014/main" id="{DE0D277B-213B-C730-AD5A-D03AC1C6BC7F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9">
              <a:extLst>
                <a:ext uri="{FF2B5EF4-FFF2-40B4-BE49-F238E27FC236}">
                  <a16:creationId xmlns:a16="http://schemas.microsoft.com/office/drawing/2014/main" id="{7EC2FE6E-4685-6C45-03AB-F2CCEF62DE32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9">
              <a:extLst>
                <a:ext uri="{FF2B5EF4-FFF2-40B4-BE49-F238E27FC236}">
                  <a16:creationId xmlns:a16="http://schemas.microsoft.com/office/drawing/2014/main" id="{B3B5524A-5967-2BF4-35DA-32A7FBB4176C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9">
              <a:extLst>
                <a:ext uri="{FF2B5EF4-FFF2-40B4-BE49-F238E27FC236}">
                  <a16:creationId xmlns:a16="http://schemas.microsoft.com/office/drawing/2014/main" id="{DC3ECAB6-512A-FC0A-D6A5-A528FF71AE75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9">
              <a:extLst>
                <a:ext uri="{FF2B5EF4-FFF2-40B4-BE49-F238E27FC236}">
                  <a16:creationId xmlns:a16="http://schemas.microsoft.com/office/drawing/2014/main" id="{8BCC62B3-BFFF-3061-4FCC-639CDABC75B2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9">
              <a:extLst>
                <a:ext uri="{FF2B5EF4-FFF2-40B4-BE49-F238E27FC236}">
                  <a16:creationId xmlns:a16="http://schemas.microsoft.com/office/drawing/2014/main" id="{1078A700-2470-2BA2-22BC-0F6E4912A00E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988C1C7B-DE13-04F5-AB25-A9754EA30736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3C08EBEB-1455-7223-C317-B3BC7CD870F6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B2B2D763-B7FC-445D-8893-8A9B5BEE4585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7B2A686E-C08B-3559-E6A8-368304D45462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C80E9636-E7AA-550B-8475-4D435A57AE5D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1F546F5F-E06D-EF5F-45C9-D25F03D626A5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6C4EE597-46C2-4F49-5CD8-631D077BAAC9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1DD9567D-C89D-350B-7C91-E95815366FE7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D3751038-C978-D1D4-4FBB-FD25B09BF858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E6C16E14-3EE7-3489-3321-389F55024F79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1EE41FEC-4A4C-5D76-A3F9-BEF523C7E3E6}"/>
              </a:ext>
            </a:extLst>
          </p:cNvPr>
          <p:cNvSpPr txBox="1">
            <a:spLocks/>
          </p:cNvSpPr>
          <p:nvPr/>
        </p:nvSpPr>
        <p:spPr>
          <a:xfrm>
            <a:off x="664836" y="615087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 dirty="0"/>
              <a:t>Our Lesson Learnt</a:t>
            </a:r>
            <a:endParaRPr lang="en-US" dirty="0"/>
          </a:p>
        </p:txBody>
      </p:sp>
      <p:sp>
        <p:nvSpPr>
          <p:cNvPr id="7" name="Google Shape;4000;p51">
            <a:extLst>
              <a:ext uri="{FF2B5EF4-FFF2-40B4-BE49-F238E27FC236}">
                <a16:creationId xmlns:a16="http://schemas.microsoft.com/office/drawing/2014/main" id="{1B49E6D1-B457-A163-1E7F-3CE9A6B868B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4836" y="1283773"/>
            <a:ext cx="7333596" cy="29669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When designing the prototype, we would consider more on user habit and offer more clearer instructions in the UI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80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There are many ways to express the idea of art beyond just using text.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80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For the average visitor, a simple and accessible way to understand art is often preferred.</a:t>
            </a:r>
          </a:p>
        </p:txBody>
      </p:sp>
    </p:spTree>
    <p:extLst>
      <p:ext uri="{BB962C8B-B14F-4D97-AF65-F5344CB8AC3E}">
        <p14:creationId xmlns:p14="http://schemas.microsoft.com/office/powerpoint/2010/main" val="37581950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9">
          <a:extLst>
            <a:ext uri="{FF2B5EF4-FFF2-40B4-BE49-F238E27FC236}">
              <a16:creationId xmlns:a16="http://schemas.microsoft.com/office/drawing/2014/main" id="{0B3B569D-BA26-EBAB-8B97-5D1F1F64C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0" name="Google Shape;5850;p71">
            <a:extLst>
              <a:ext uri="{FF2B5EF4-FFF2-40B4-BE49-F238E27FC236}">
                <a16:creationId xmlns:a16="http://schemas.microsoft.com/office/drawing/2014/main" id="{1B2DDFEE-2A63-932D-8B9A-B93CAE23B6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47900" y="515375"/>
            <a:ext cx="4448100" cy="12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5851" name="Google Shape;5851;p71">
            <a:extLst>
              <a:ext uri="{FF2B5EF4-FFF2-40B4-BE49-F238E27FC236}">
                <a16:creationId xmlns:a16="http://schemas.microsoft.com/office/drawing/2014/main" id="{DC12D19D-EAA3-AFD5-CEEB-0CB3F5509EF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47950" y="18225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lt Warp"/>
                <a:ea typeface="Tilt Warp"/>
                <a:cs typeface="Tilt Warp"/>
                <a:sym typeface="Tilt Warp"/>
              </a:rPr>
              <a:t>Do you have any questions?</a:t>
            </a:r>
            <a:endParaRPr sz="2000">
              <a:latin typeface="Tilt Warp"/>
              <a:ea typeface="Tilt Warp"/>
              <a:cs typeface="Tilt Warp"/>
              <a:sym typeface="Tilt Warp"/>
            </a:endParaRPr>
          </a:p>
        </p:txBody>
      </p:sp>
      <p:grpSp>
        <p:nvGrpSpPr>
          <p:cNvPr id="5878" name="Google Shape;5878;p71">
            <a:extLst>
              <a:ext uri="{FF2B5EF4-FFF2-40B4-BE49-F238E27FC236}">
                <a16:creationId xmlns:a16="http://schemas.microsoft.com/office/drawing/2014/main" id="{BBB8B927-D45D-1E99-5277-49E781A17D92}"/>
              </a:ext>
            </a:extLst>
          </p:cNvPr>
          <p:cNvGrpSpPr/>
          <p:nvPr/>
        </p:nvGrpSpPr>
        <p:grpSpPr>
          <a:xfrm>
            <a:off x="825950" y="590725"/>
            <a:ext cx="1131113" cy="1963050"/>
            <a:chOff x="955100" y="536325"/>
            <a:chExt cx="1131113" cy="1963050"/>
          </a:xfrm>
        </p:grpSpPr>
        <p:sp>
          <p:nvSpPr>
            <p:cNvPr id="5879" name="Google Shape;5879;p71">
              <a:extLst>
                <a:ext uri="{FF2B5EF4-FFF2-40B4-BE49-F238E27FC236}">
                  <a16:creationId xmlns:a16="http://schemas.microsoft.com/office/drawing/2014/main" id="{B8A616FA-5DE0-AEB4-A131-EDF23FC2A6BA}"/>
                </a:ext>
              </a:extLst>
            </p:cNvPr>
            <p:cNvSpPr/>
            <p:nvPr/>
          </p:nvSpPr>
          <p:spPr>
            <a:xfrm>
              <a:off x="955100" y="605400"/>
              <a:ext cx="1120850" cy="1893975"/>
            </a:xfrm>
            <a:custGeom>
              <a:avLst/>
              <a:gdLst/>
              <a:ahLst/>
              <a:cxnLst/>
              <a:rect l="l" t="t" r="r" b="b"/>
              <a:pathLst>
                <a:path w="44834" h="75759" extrusionOk="0">
                  <a:moveTo>
                    <a:pt x="24985" y="6700"/>
                  </a:moveTo>
                  <a:cubicBezTo>
                    <a:pt x="25077" y="6700"/>
                    <a:pt x="25137" y="6700"/>
                    <a:pt x="25229" y="6730"/>
                  </a:cubicBezTo>
                  <a:cubicBezTo>
                    <a:pt x="25137" y="6700"/>
                    <a:pt x="25046" y="6700"/>
                    <a:pt x="24985" y="6700"/>
                  </a:cubicBezTo>
                  <a:close/>
                  <a:moveTo>
                    <a:pt x="22752" y="17764"/>
                  </a:moveTo>
                  <a:cubicBezTo>
                    <a:pt x="23021" y="17764"/>
                    <a:pt x="23302" y="17830"/>
                    <a:pt x="23587" y="17977"/>
                  </a:cubicBezTo>
                  <a:cubicBezTo>
                    <a:pt x="23296" y="17831"/>
                    <a:pt x="23014" y="17765"/>
                    <a:pt x="22745" y="17764"/>
                  </a:cubicBezTo>
                  <a:lnTo>
                    <a:pt x="22745" y="17764"/>
                  </a:lnTo>
                  <a:cubicBezTo>
                    <a:pt x="22748" y="17764"/>
                    <a:pt x="22750" y="17764"/>
                    <a:pt x="22752" y="17764"/>
                  </a:cubicBezTo>
                  <a:close/>
                  <a:moveTo>
                    <a:pt x="23590" y="17979"/>
                  </a:moveTo>
                  <a:cubicBezTo>
                    <a:pt x="24924" y="18861"/>
                    <a:pt x="24773" y="20713"/>
                    <a:pt x="24742" y="22111"/>
                  </a:cubicBezTo>
                  <a:cubicBezTo>
                    <a:pt x="24742" y="20713"/>
                    <a:pt x="24924" y="18861"/>
                    <a:pt x="23590" y="17979"/>
                  </a:cubicBezTo>
                  <a:close/>
                  <a:moveTo>
                    <a:pt x="20882" y="20624"/>
                  </a:moveTo>
                  <a:lnTo>
                    <a:pt x="20882" y="20624"/>
                  </a:lnTo>
                  <a:cubicBezTo>
                    <a:pt x="20761" y="21900"/>
                    <a:pt x="21156" y="23327"/>
                    <a:pt x="21611" y="24573"/>
                  </a:cubicBezTo>
                  <a:cubicBezTo>
                    <a:pt x="21125" y="23327"/>
                    <a:pt x="20761" y="21900"/>
                    <a:pt x="20882" y="20624"/>
                  </a:cubicBezTo>
                  <a:close/>
                  <a:moveTo>
                    <a:pt x="27994" y="24969"/>
                  </a:moveTo>
                  <a:cubicBezTo>
                    <a:pt x="27640" y="25352"/>
                    <a:pt x="27315" y="25735"/>
                    <a:pt x="26963" y="26118"/>
                  </a:cubicBezTo>
                  <a:lnTo>
                    <a:pt x="26963" y="26118"/>
                  </a:lnTo>
                  <a:cubicBezTo>
                    <a:pt x="26942" y="26129"/>
                    <a:pt x="26921" y="26141"/>
                    <a:pt x="26900" y="26153"/>
                  </a:cubicBezTo>
                  <a:cubicBezTo>
                    <a:pt x="27265" y="25758"/>
                    <a:pt x="27629" y="25363"/>
                    <a:pt x="27994" y="24969"/>
                  </a:cubicBezTo>
                  <a:close/>
                  <a:moveTo>
                    <a:pt x="31002" y="29467"/>
                  </a:moveTo>
                  <a:cubicBezTo>
                    <a:pt x="30418" y="29751"/>
                    <a:pt x="29753" y="29854"/>
                    <a:pt x="29069" y="29854"/>
                  </a:cubicBezTo>
                  <a:cubicBezTo>
                    <a:pt x="28436" y="29854"/>
                    <a:pt x="27787" y="29766"/>
                    <a:pt x="27174" y="29649"/>
                  </a:cubicBezTo>
                  <a:lnTo>
                    <a:pt x="27174" y="29649"/>
                  </a:lnTo>
                  <a:cubicBezTo>
                    <a:pt x="27799" y="29753"/>
                    <a:pt x="28461" y="29843"/>
                    <a:pt x="29106" y="29843"/>
                  </a:cubicBezTo>
                  <a:cubicBezTo>
                    <a:pt x="29777" y="29843"/>
                    <a:pt x="30429" y="29746"/>
                    <a:pt x="31002" y="29467"/>
                  </a:cubicBezTo>
                  <a:close/>
                  <a:moveTo>
                    <a:pt x="28299" y="30287"/>
                  </a:moveTo>
                  <a:lnTo>
                    <a:pt x="28481" y="30317"/>
                  </a:lnTo>
                  <a:lnTo>
                    <a:pt x="28359" y="30317"/>
                  </a:lnTo>
                  <a:cubicBezTo>
                    <a:pt x="28339" y="30307"/>
                    <a:pt x="28319" y="30297"/>
                    <a:pt x="28299" y="30287"/>
                  </a:cubicBezTo>
                  <a:close/>
                  <a:moveTo>
                    <a:pt x="18906" y="30956"/>
                  </a:moveTo>
                  <a:lnTo>
                    <a:pt x="18906" y="30956"/>
                  </a:lnTo>
                  <a:cubicBezTo>
                    <a:pt x="18693" y="31108"/>
                    <a:pt x="18450" y="31260"/>
                    <a:pt x="18238" y="31442"/>
                  </a:cubicBezTo>
                  <a:cubicBezTo>
                    <a:pt x="18450" y="31260"/>
                    <a:pt x="18663" y="31108"/>
                    <a:pt x="18906" y="30956"/>
                  </a:cubicBezTo>
                  <a:close/>
                  <a:moveTo>
                    <a:pt x="26140" y="34938"/>
                  </a:moveTo>
                  <a:cubicBezTo>
                    <a:pt x="26171" y="35029"/>
                    <a:pt x="26171" y="35089"/>
                    <a:pt x="26201" y="35211"/>
                  </a:cubicBezTo>
                  <a:cubicBezTo>
                    <a:pt x="26171" y="35120"/>
                    <a:pt x="26140" y="35029"/>
                    <a:pt x="26140" y="34938"/>
                  </a:cubicBezTo>
                  <a:close/>
                  <a:moveTo>
                    <a:pt x="22311" y="35971"/>
                  </a:moveTo>
                  <a:lnTo>
                    <a:pt x="22311" y="35971"/>
                  </a:lnTo>
                  <a:cubicBezTo>
                    <a:pt x="22341" y="36093"/>
                    <a:pt x="22402" y="36214"/>
                    <a:pt x="22432" y="36366"/>
                  </a:cubicBezTo>
                  <a:cubicBezTo>
                    <a:pt x="22402" y="36245"/>
                    <a:pt x="22341" y="36093"/>
                    <a:pt x="22311" y="35971"/>
                  </a:cubicBezTo>
                  <a:close/>
                  <a:moveTo>
                    <a:pt x="21308" y="34390"/>
                  </a:moveTo>
                  <a:cubicBezTo>
                    <a:pt x="20517" y="35880"/>
                    <a:pt x="19362" y="37460"/>
                    <a:pt x="17751" y="37460"/>
                  </a:cubicBezTo>
                  <a:cubicBezTo>
                    <a:pt x="19362" y="37460"/>
                    <a:pt x="20517" y="35849"/>
                    <a:pt x="21308" y="34390"/>
                  </a:cubicBezTo>
                  <a:close/>
                  <a:moveTo>
                    <a:pt x="15016" y="43540"/>
                  </a:moveTo>
                  <a:cubicBezTo>
                    <a:pt x="15016" y="43570"/>
                    <a:pt x="15046" y="43570"/>
                    <a:pt x="15076" y="43570"/>
                  </a:cubicBezTo>
                  <a:cubicBezTo>
                    <a:pt x="15137" y="43600"/>
                    <a:pt x="15228" y="43631"/>
                    <a:pt x="15320" y="43661"/>
                  </a:cubicBezTo>
                  <a:cubicBezTo>
                    <a:pt x="15228" y="43631"/>
                    <a:pt x="15137" y="43600"/>
                    <a:pt x="15046" y="43570"/>
                  </a:cubicBezTo>
                  <a:cubicBezTo>
                    <a:pt x="15046" y="43570"/>
                    <a:pt x="15016" y="43570"/>
                    <a:pt x="15016" y="43540"/>
                  </a:cubicBezTo>
                  <a:close/>
                  <a:moveTo>
                    <a:pt x="33040" y="45394"/>
                  </a:moveTo>
                  <a:cubicBezTo>
                    <a:pt x="33040" y="45424"/>
                    <a:pt x="33040" y="45424"/>
                    <a:pt x="33040" y="45424"/>
                  </a:cubicBezTo>
                  <a:cubicBezTo>
                    <a:pt x="33040" y="45454"/>
                    <a:pt x="33010" y="45485"/>
                    <a:pt x="33010" y="45485"/>
                  </a:cubicBezTo>
                  <a:cubicBezTo>
                    <a:pt x="33010" y="45454"/>
                    <a:pt x="33040" y="45424"/>
                    <a:pt x="33040" y="45394"/>
                  </a:cubicBezTo>
                  <a:close/>
                  <a:moveTo>
                    <a:pt x="33010" y="45667"/>
                  </a:moveTo>
                  <a:cubicBezTo>
                    <a:pt x="33010" y="45667"/>
                    <a:pt x="33010" y="45698"/>
                    <a:pt x="33010" y="45698"/>
                  </a:cubicBezTo>
                  <a:cubicBezTo>
                    <a:pt x="32736" y="46701"/>
                    <a:pt x="32372" y="47673"/>
                    <a:pt x="31976" y="48646"/>
                  </a:cubicBezTo>
                  <a:cubicBezTo>
                    <a:pt x="32372" y="47673"/>
                    <a:pt x="32736" y="46701"/>
                    <a:pt x="32979" y="45698"/>
                  </a:cubicBezTo>
                  <a:cubicBezTo>
                    <a:pt x="32979" y="45698"/>
                    <a:pt x="33010" y="45667"/>
                    <a:pt x="33010" y="45667"/>
                  </a:cubicBezTo>
                  <a:close/>
                  <a:moveTo>
                    <a:pt x="32615" y="45272"/>
                  </a:moveTo>
                  <a:lnTo>
                    <a:pt x="32615" y="45272"/>
                  </a:lnTo>
                  <a:cubicBezTo>
                    <a:pt x="29575" y="45546"/>
                    <a:pt x="27022" y="47612"/>
                    <a:pt x="25168" y="49892"/>
                  </a:cubicBezTo>
                  <a:cubicBezTo>
                    <a:pt x="27022" y="47612"/>
                    <a:pt x="29575" y="45515"/>
                    <a:pt x="32615" y="45272"/>
                  </a:cubicBezTo>
                  <a:close/>
                  <a:moveTo>
                    <a:pt x="23828" y="38786"/>
                  </a:moveTo>
                  <a:lnTo>
                    <a:pt x="23828" y="38786"/>
                  </a:lnTo>
                  <a:cubicBezTo>
                    <a:pt x="23585" y="43785"/>
                    <a:pt x="23282" y="48784"/>
                    <a:pt x="22979" y="53783"/>
                  </a:cubicBezTo>
                  <a:cubicBezTo>
                    <a:pt x="22962" y="53649"/>
                    <a:pt x="22941" y="53515"/>
                    <a:pt x="22917" y="53382"/>
                  </a:cubicBezTo>
                  <a:lnTo>
                    <a:pt x="22917" y="53382"/>
                  </a:lnTo>
                  <a:cubicBezTo>
                    <a:pt x="22940" y="53505"/>
                    <a:pt x="22961" y="53628"/>
                    <a:pt x="22979" y="53752"/>
                  </a:cubicBezTo>
                  <a:cubicBezTo>
                    <a:pt x="23282" y="48753"/>
                    <a:pt x="23585" y="43785"/>
                    <a:pt x="23828" y="38786"/>
                  </a:cubicBezTo>
                  <a:close/>
                  <a:moveTo>
                    <a:pt x="22981" y="0"/>
                  </a:moveTo>
                  <a:cubicBezTo>
                    <a:pt x="22369" y="0"/>
                    <a:pt x="21683" y="524"/>
                    <a:pt x="21611" y="1259"/>
                  </a:cubicBezTo>
                  <a:cubicBezTo>
                    <a:pt x="21392" y="731"/>
                    <a:pt x="21009" y="479"/>
                    <a:pt x="20624" y="479"/>
                  </a:cubicBezTo>
                  <a:cubicBezTo>
                    <a:pt x="20211" y="479"/>
                    <a:pt x="19795" y="769"/>
                    <a:pt x="19575" y="1320"/>
                  </a:cubicBezTo>
                  <a:cubicBezTo>
                    <a:pt x="19514" y="1502"/>
                    <a:pt x="19423" y="1928"/>
                    <a:pt x="19423" y="2293"/>
                  </a:cubicBezTo>
                  <a:cubicBezTo>
                    <a:pt x="18602" y="2505"/>
                    <a:pt x="17812" y="2749"/>
                    <a:pt x="17052" y="3053"/>
                  </a:cubicBezTo>
                  <a:cubicBezTo>
                    <a:pt x="9210" y="6335"/>
                    <a:pt x="5563" y="15120"/>
                    <a:pt x="4468" y="23053"/>
                  </a:cubicBezTo>
                  <a:cubicBezTo>
                    <a:pt x="3860" y="26700"/>
                    <a:pt x="3313" y="30378"/>
                    <a:pt x="3344" y="34086"/>
                  </a:cubicBezTo>
                  <a:lnTo>
                    <a:pt x="3313" y="34086"/>
                  </a:lnTo>
                  <a:cubicBezTo>
                    <a:pt x="3070" y="34147"/>
                    <a:pt x="2797" y="34178"/>
                    <a:pt x="2553" y="34208"/>
                  </a:cubicBezTo>
                  <a:cubicBezTo>
                    <a:pt x="1277" y="34390"/>
                    <a:pt x="0" y="35485"/>
                    <a:pt x="1641" y="36336"/>
                  </a:cubicBezTo>
                  <a:cubicBezTo>
                    <a:pt x="578" y="36609"/>
                    <a:pt x="365" y="37704"/>
                    <a:pt x="1459" y="38099"/>
                  </a:cubicBezTo>
                  <a:cubicBezTo>
                    <a:pt x="31" y="38828"/>
                    <a:pt x="1216" y="39892"/>
                    <a:pt x="2280" y="40135"/>
                  </a:cubicBezTo>
                  <a:cubicBezTo>
                    <a:pt x="2280" y="40166"/>
                    <a:pt x="2280" y="40196"/>
                    <a:pt x="2280" y="40226"/>
                  </a:cubicBezTo>
                  <a:cubicBezTo>
                    <a:pt x="2219" y="42749"/>
                    <a:pt x="2158" y="45272"/>
                    <a:pt x="2553" y="47795"/>
                  </a:cubicBezTo>
                  <a:cubicBezTo>
                    <a:pt x="3344" y="58798"/>
                    <a:pt x="7538" y="71929"/>
                    <a:pt x="20000" y="73570"/>
                  </a:cubicBezTo>
                  <a:cubicBezTo>
                    <a:pt x="20031" y="73874"/>
                    <a:pt x="20061" y="74178"/>
                    <a:pt x="20213" y="74482"/>
                  </a:cubicBezTo>
                  <a:cubicBezTo>
                    <a:pt x="20359" y="74961"/>
                    <a:pt x="20903" y="75454"/>
                    <a:pt x="21398" y="75454"/>
                  </a:cubicBezTo>
                  <a:cubicBezTo>
                    <a:pt x="21626" y="75454"/>
                    <a:pt x="21844" y="75349"/>
                    <a:pt x="22007" y="75090"/>
                  </a:cubicBezTo>
                  <a:cubicBezTo>
                    <a:pt x="22098" y="75364"/>
                    <a:pt x="22280" y="75637"/>
                    <a:pt x="22554" y="75759"/>
                  </a:cubicBezTo>
                  <a:lnTo>
                    <a:pt x="22675" y="75759"/>
                  </a:lnTo>
                  <a:cubicBezTo>
                    <a:pt x="23040" y="75759"/>
                    <a:pt x="23405" y="75424"/>
                    <a:pt x="23557" y="75120"/>
                  </a:cubicBezTo>
                  <a:cubicBezTo>
                    <a:pt x="23812" y="75507"/>
                    <a:pt x="24079" y="75663"/>
                    <a:pt x="24333" y="75663"/>
                  </a:cubicBezTo>
                  <a:cubicBezTo>
                    <a:pt x="24957" y="75663"/>
                    <a:pt x="25498" y="74722"/>
                    <a:pt x="25563" y="73965"/>
                  </a:cubicBezTo>
                  <a:cubicBezTo>
                    <a:pt x="25563" y="73813"/>
                    <a:pt x="25563" y="73661"/>
                    <a:pt x="25563" y="73479"/>
                  </a:cubicBezTo>
                  <a:cubicBezTo>
                    <a:pt x="26140" y="73388"/>
                    <a:pt x="26718" y="73266"/>
                    <a:pt x="27265" y="73114"/>
                  </a:cubicBezTo>
                  <a:cubicBezTo>
                    <a:pt x="30943" y="72446"/>
                    <a:pt x="33861" y="69953"/>
                    <a:pt x="36141" y="67096"/>
                  </a:cubicBezTo>
                  <a:cubicBezTo>
                    <a:pt x="39970" y="62658"/>
                    <a:pt x="41338" y="56731"/>
                    <a:pt x="41855" y="51017"/>
                  </a:cubicBezTo>
                  <a:cubicBezTo>
                    <a:pt x="42037" y="48676"/>
                    <a:pt x="41977" y="46305"/>
                    <a:pt x="41946" y="43965"/>
                  </a:cubicBezTo>
                  <a:cubicBezTo>
                    <a:pt x="42706" y="43904"/>
                    <a:pt x="43466" y="43722"/>
                    <a:pt x="43983" y="43144"/>
                  </a:cubicBezTo>
                  <a:cubicBezTo>
                    <a:pt x="44439" y="42658"/>
                    <a:pt x="44317" y="41837"/>
                    <a:pt x="43648" y="41594"/>
                  </a:cubicBezTo>
                  <a:cubicBezTo>
                    <a:pt x="44834" y="41199"/>
                    <a:pt x="44803" y="40014"/>
                    <a:pt x="43648" y="39618"/>
                  </a:cubicBezTo>
                  <a:cubicBezTo>
                    <a:pt x="44195" y="39466"/>
                    <a:pt x="44439" y="38828"/>
                    <a:pt x="44104" y="38372"/>
                  </a:cubicBezTo>
                  <a:cubicBezTo>
                    <a:pt x="43831" y="37886"/>
                    <a:pt x="43284" y="37704"/>
                    <a:pt x="42797" y="37521"/>
                  </a:cubicBezTo>
                  <a:cubicBezTo>
                    <a:pt x="42676" y="37460"/>
                    <a:pt x="42554" y="37430"/>
                    <a:pt x="42433" y="37400"/>
                  </a:cubicBezTo>
                  <a:cubicBezTo>
                    <a:pt x="42433" y="36731"/>
                    <a:pt x="42463" y="36032"/>
                    <a:pt x="42433" y="35333"/>
                  </a:cubicBezTo>
                  <a:cubicBezTo>
                    <a:pt x="42402" y="33053"/>
                    <a:pt x="42341" y="30773"/>
                    <a:pt x="42189" y="28494"/>
                  </a:cubicBezTo>
                  <a:cubicBezTo>
                    <a:pt x="41764" y="19101"/>
                    <a:pt x="39788" y="7673"/>
                    <a:pt x="30305" y="3296"/>
                  </a:cubicBezTo>
                  <a:cubicBezTo>
                    <a:pt x="29028" y="2657"/>
                    <a:pt x="27660" y="2293"/>
                    <a:pt x="26262" y="2110"/>
                  </a:cubicBezTo>
                  <a:cubicBezTo>
                    <a:pt x="26140" y="1472"/>
                    <a:pt x="25958" y="742"/>
                    <a:pt x="25381" y="378"/>
                  </a:cubicBezTo>
                  <a:cubicBezTo>
                    <a:pt x="25232" y="316"/>
                    <a:pt x="25065" y="285"/>
                    <a:pt x="24898" y="285"/>
                  </a:cubicBezTo>
                  <a:cubicBezTo>
                    <a:pt x="24486" y="285"/>
                    <a:pt x="24073" y="475"/>
                    <a:pt x="23922" y="864"/>
                  </a:cubicBezTo>
                  <a:cubicBezTo>
                    <a:pt x="23797" y="253"/>
                    <a:pt x="23407" y="0"/>
                    <a:pt x="2298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71">
              <a:extLst>
                <a:ext uri="{FF2B5EF4-FFF2-40B4-BE49-F238E27FC236}">
                  <a16:creationId xmlns:a16="http://schemas.microsoft.com/office/drawing/2014/main" id="{66527669-05F5-B5D3-30C1-4AA01FA1E950}"/>
                </a:ext>
              </a:extLst>
            </p:cNvPr>
            <p:cNvSpPr/>
            <p:nvPr/>
          </p:nvSpPr>
          <p:spPr>
            <a:xfrm>
              <a:off x="984725" y="550750"/>
              <a:ext cx="1074525" cy="1872650"/>
            </a:xfrm>
            <a:custGeom>
              <a:avLst/>
              <a:gdLst/>
              <a:ahLst/>
              <a:cxnLst/>
              <a:rect l="l" t="t" r="r" b="b"/>
              <a:pathLst>
                <a:path w="42981" h="74906" extrusionOk="0">
                  <a:moveTo>
                    <a:pt x="23472" y="5778"/>
                  </a:moveTo>
                  <a:cubicBezTo>
                    <a:pt x="25928" y="5778"/>
                    <a:pt x="28298" y="7182"/>
                    <a:pt x="30062" y="8795"/>
                  </a:cubicBezTo>
                  <a:cubicBezTo>
                    <a:pt x="35077" y="13445"/>
                    <a:pt x="35320" y="22746"/>
                    <a:pt x="36019" y="29221"/>
                  </a:cubicBezTo>
                  <a:cubicBezTo>
                    <a:pt x="36384" y="35725"/>
                    <a:pt x="36202" y="42260"/>
                    <a:pt x="35807" y="48735"/>
                  </a:cubicBezTo>
                  <a:cubicBezTo>
                    <a:pt x="35412" y="57063"/>
                    <a:pt x="33223" y="67914"/>
                    <a:pt x="22949" y="68157"/>
                  </a:cubicBezTo>
                  <a:cubicBezTo>
                    <a:pt x="13679" y="67732"/>
                    <a:pt x="9606" y="59890"/>
                    <a:pt x="8329" y="51653"/>
                  </a:cubicBezTo>
                  <a:cubicBezTo>
                    <a:pt x="6627" y="43203"/>
                    <a:pt x="6596" y="34449"/>
                    <a:pt x="7843" y="25938"/>
                  </a:cubicBezTo>
                  <a:cubicBezTo>
                    <a:pt x="8207" y="23962"/>
                    <a:pt x="8815" y="22047"/>
                    <a:pt x="9332" y="20102"/>
                  </a:cubicBezTo>
                  <a:cubicBezTo>
                    <a:pt x="10153" y="17123"/>
                    <a:pt x="11004" y="13992"/>
                    <a:pt x="12980" y="11500"/>
                  </a:cubicBezTo>
                  <a:cubicBezTo>
                    <a:pt x="15198" y="8704"/>
                    <a:pt x="18238" y="6150"/>
                    <a:pt x="21946" y="5968"/>
                  </a:cubicBezTo>
                  <a:cubicBezTo>
                    <a:pt x="22456" y="5838"/>
                    <a:pt x="22966" y="5778"/>
                    <a:pt x="23472" y="5778"/>
                  </a:cubicBezTo>
                  <a:close/>
                  <a:moveTo>
                    <a:pt x="21819" y="1"/>
                  </a:moveTo>
                  <a:cubicBezTo>
                    <a:pt x="21276" y="1"/>
                    <a:pt x="20880" y="533"/>
                    <a:pt x="20852" y="1014"/>
                  </a:cubicBezTo>
                  <a:cubicBezTo>
                    <a:pt x="20852" y="1044"/>
                    <a:pt x="20852" y="1044"/>
                    <a:pt x="20852" y="1074"/>
                  </a:cubicBezTo>
                  <a:cubicBezTo>
                    <a:pt x="20761" y="1439"/>
                    <a:pt x="20730" y="1834"/>
                    <a:pt x="20670" y="2199"/>
                  </a:cubicBezTo>
                  <a:lnTo>
                    <a:pt x="20670" y="2229"/>
                  </a:lnTo>
                  <a:cubicBezTo>
                    <a:pt x="20670" y="2229"/>
                    <a:pt x="20670" y="2260"/>
                    <a:pt x="20670" y="2290"/>
                  </a:cubicBezTo>
                  <a:cubicBezTo>
                    <a:pt x="20639" y="2260"/>
                    <a:pt x="20639" y="2229"/>
                    <a:pt x="20609" y="2199"/>
                  </a:cubicBezTo>
                  <a:cubicBezTo>
                    <a:pt x="20578" y="2108"/>
                    <a:pt x="20518" y="2017"/>
                    <a:pt x="20487" y="1925"/>
                  </a:cubicBezTo>
                  <a:cubicBezTo>
                    <a:pt x="20457" y="1865"/>
                    <a:pt x="20396" y="1804"/>
                    <a:pt x="20366" y="1743"/>
                  </a:cubicBezTo>
                  <a:cubicBezTo>
                    <a:pt x="20366" y="1713"/>
                    <a:pt x="20366" y="1713"/>
                    <a:pt x="20366" y="1713"/>
                  </a:cubicBezTo>
                  <a:lnTo>
                    <a:pt x="20335" y="1713"/>
                  </a:lnTo>
                  <a:lnTo>
                    <a:pt x="20335" y="1682"/>
                  </a:lnTo>
                  <a:cubicBezTo>
                    <a:pt x="20274" y="1530"/>
                    <a:pt x="20183" y="1378"/>
                    <a:pt x="20123" y="1196"/>
                  </a:cubicBezTo>
                  <a:cubicBezTo>
                    <a:pt x="20123" y="1196"/>
                    <a:pt x="20092" y="1166"/>
                    <a:pt x="20092" y="1166"/>
                  </a:cubicBezTo>
                  <a:cubicBezTo>
                    <a:pt x="20062" y="1044"/>
                    <a:pt x="20001" y="922"/>
                    <a:pt x="19940" y="831"/>
                  </a:cubicBezTo>
                  <a:cubicBezTo>
                    <a:pt x="19819" y="649"/>
                    <a:pt x="19636" y="527"/>
                    <a:pt x="19454" y="466"/>
                  </a:cubicBezTo>
                  <a:cubicBezTo>
                    <a:pt x="18907" y="618"/>
                    <a:pt x="18755" y="1135"/>
                    <a:pt x="18724" y="1652"/>
                  </a:cubicBezTo>
                  <a:cubicBezTo>
                    <a:pt x="18724" y="1652"/>
                    <a:pt x="18724" y="1682"/>
                    <a:pt x="18694" y="1713"/>
                  </a:cubicBezTo>
                  <a:cubicBezTo>
                    <a:pt x="18694" y="1834"/>
                    <a:pt x="18694" y="1925"/>
                    <a:pt x="18664" y="2047"/>
                  </a:cubicBezTo>
                  <a:cubicBezTo>
                    <a:pt x="18664" y="2108"/>
                    <a:pt x="18664" y="2138"/>
                    <a:pt x="18664" y="2199"/>
                  </a:cubicBezTo>
                  <a:cubicBezTo>
                    <a:pt x="18572" y="2229"/>
                    <a:pt x="18481" y="2260"/>
                    <a:pt x="18390" y="2290"/>
                  </a:cubicBezTo>
                  <a:cubicBezTo>
                    <a:pt x="18360" y="2290"/>
                    <a:pt x="18329" y="2290"/>
                    <a:pt x="18299" y="2321"/>
                  </a:cubicBezTo>
                  <a:lnTo>
                    <a:pt x="18268" y="2321"/>
                  </a:lnTo>
                  <a:cubicBezTo>
                    <a:pt x="17782" y="2442"/>
                    <a:pt x="17326" y="2594"/>
                    <a:pt x="16840" y="2746"/>
                  </a:cubicBezTo>
                  <a:cubicBezTo>
                    <a:pt x="10700" y="4813"/>
                    <a:pt x="6900" y="10801"/>
                    <a:pt x="5046" y="16728"/>
                  </a:cubicBezTo>
                  <a:cubicBezTo>
                    <a:pt x="4074" y="19798"/>
                    <a:pt x="3709" y="22990"/>
                    <a:pt x="3192" y="26151"/>
                  </a:cubicBezTo>
                  <a:cubicBezTo>
                    <a:pt x="2949" y="28126"/>
                    <a:pt x="2706" y="30102"/>
                    <a:pt x="2615" y="32047"/>
                  </a:cubicBezTo>
                  <a:cubicBezTo>
                    <a:pt x="2584" y="32716"/>
                    <a:pt x="2645" y="33354"/>
                    <a:pt x="2615" y="33993"/>
                  </a:cubicBezTo>
                  <a:cubicBezTo>
                    <a:pt x="2584" y="33993"/>
                    <a:pt x="2584" y="34023"/>
                    <a:pt x="2554" y="34023"/>
                  </a:cubicBezTo>
                  <a:lnTo>
                    <a:pt x="2584" y="34023"/>
                  </a:lnTo>
                  <a:cubicBezTo>
                    <a:pt x="2463" y="34054"/>
                    <a:pt x="2311" y="34084"/>
                    <a:pt x="2219" y="34114"/>
                  </a:cubicBezTo>
                  <a:lnTo>
                    <a:pt x="2189" y="34114"/>
                  </a:lnTo>
                  <a:cubicBezTo>
                    <a:pt x="2067" y="34145"/>
                    <a:pt x="1915" y="34145"/>
                    <a:pt x="1824" y="34175"/>
                  </a:cubicBezTo>
                  <a:cubicBezTo>
                    <a:pt x="1247" y="34297"/>
                    <a:pt x="396" y="34358"/>
                    <a:pt x="153" y="34965"/>
                  </a:cubicBezTo>
                  <a:cubicBezTo>
                    <a:pt x="183" y="35117"/>
                    <a:pt x="244" y="35239"/>
                    <a:pt x="365" y="35330"/>
                  </a:cubicBezTo>
                  <a:cubicBezTo>
                    <a:pt x="365" y="35361"/>
                    <a:pt x="396" y="35391"/>
                    <a:pt x="426" y="35391"/>
                  </a:cubicBezTo>
                  <a:cubicBezTo>
                    <a:pt x="487" y="35421"/>
                    <a:pt x="548" y="35452"/>
                    <a:pt x="608" y="35482"/>
                  </a:cubicBezTo>
                  <a:cubicBezTo>
                    <a:pt x="700" y="35543"/>
                    <a:pt x="821" y="35604"/>
                    <a:pt x="912" y="35634"/>
                  </a:cubicBezTo>
                  <a:cubicBezTo>
                    <a:pt x="1004" y="35665"/>
                    <a:pt x="1095" y="35695"/>
                    <a:pt x="1216" y="35756"/>
                  </a:cubicBezTo>
                  <a:cubicBezTo>
                    <a:pt x="1277" y="35756"/>
                    <a:pt x="1338" y="35816"/>
                    <a:pt x="1429" y="35847"/>
                  </a:cubicBezTo>
                  <a:cubicBezTo>
                    <a:pt x="1490" y="35877"/>
                    <a:pt x="1551" y="35877"/>
                    <a:pt x="1612" y="35908"/>
                  </a:cubicBezTo>
                  <a:cubicBezTo>
                    <a:pt x="1490" y="35968"/>
                    <a:pt x="1368" y="35999"/>
                    <a:pt x="1277" y="36060"/>
                  </a:cubicBezTo>
                  <a:lnTo>
                    <a:pt x="1247" y="36060"/>
                  </a:lnTo>
                  <a:cubicBezTo>
                    <a:pt x="1156" y="36090"/>
                    <a:pt x="1064" y="36120"/>
                    <a:pt x="973" y="36151"/>
                  </a:cubicBezTo>
                  <a:cubicBezTo>
                    <a:pt x="882" y="36181"/>
                    <a:pt x="791" y="36212"/>
                    <a:pt x="700" y="36242"/>
                  </a:cubicBezTo>
                  <a:cubicBezTo>
                    <a:pt x="669" y="36272"/>
                    <a:pt x="639" y="36272"/>
                    <a:pt x="578" y="36303"/>
                  </a:cubicBezTo>
                  <a:cubicBezTo>
                    <a:pt x="487" y="36333"/>
                    <a:pt x="426" y="36364"/>
                    <a:pt x="365" y="36424"/>
                  </a:cubicBezTo>
                  <a:cubicBezTo>
                    <a:pt x="213" y="36485"/>
                    <a:pt x="92" y="36576"/>
                    <a:pt x="31" y="36728"/>
                  </a:cubicBezTo>
                  <a:cubicBezTo>
                    <a:pt x="1" y="36759"/>
                    <a:pt x="1" y="36759"/>
                    <a:pt x="1" y="36789"/>
                  </a:cubicBezTo>
                  <a:cubicBezTo>
                    <a:pt x="1" y="36941"/>
                    <a:pt x="92" y="37032"/>
                    <a:pt x="183" y="37124"/>
                  </a:cubicBezTo>
                  <a:cubicBezTo>
                    <a:pt x="274" y="37215"/>
                    <a:pt x="396" y="37245"/>
                    <a:pt x="517" y="37306"/>
                  </a:cubicBezTo>
                  <a:cubicBezTo>
                    <a:pt x="578" y="37336"/>
                    <a:pt x="669" y="37367"/>
                    <a:pt x="760" y="37397"/>
                  </a:cubicBezTo>
                  <a:cubicBezTo>
                    <a:pt x="852" y="37427"/>
                    <a:pt x="943" y="37458"/>
                    <a:pt x="1004" y="37488"/>
                  </a:cubicBezTo>
                  <a:lnTo>
                    <a:pt x="1034" y="37488"/>
                  </a:lnTo>
                  <a:cubicBezTo>
                    <a:pt x="1095" y="37488"/>
                    <a:pt x="1125" y="37519"/>
                    <a:pt x="1186" y="37519"/>
                  </a:cubicBezTo>
                  <a:cubicBezTo>
                    <a:pt x="1338" y="37579"/>
                    <a:pt x="1460" y="37640"/>
                    <a:pt x="1612" y="37701"/>
                  </a:cubicBezTo>
                  <a:cubicBezTo>
                    <a:pt x="1520" y="37731"/>
                    <a:pt x="1429" y="37762"/>
                    <a:pt x="1338" y="37792"/>
                  </a:cubicBezTo>
                  <a:cubicBezTo>
                    <a:pt x="1247" y="37823"/>
                    <a:pt x="1186" y="37823"/>
                    <a:pt x="1095" y="37853"/>
                  </a:cubicBezTo>
                  <a:lnTo>
                    <a:pt x="1125" y="37853"/>
                  </a:lnTo>
                  <a:cubicBezTo>
                    <a:pt x="1034" y="37883"/>
                    <a:pt x="912" y="37914"/>
                    <a:pt x="821" y="37944"/>
                  </a:cubicBezTo>
                  <a:cubicBezTo>
                    <a:pt x="760" y="37975"/>
                    <a:pt x="730" y="37975"/>
                    <a:pt x="669" y="38005"/>
                  </a:cubicBezTo>
                  <a:cubicBezTo>
                    <a:pt x="426" y="38066"/>
                    <a:pt x="183" y="38187"/>
                    <a:pt x="122" y="38431"/>
                  </a:cubicBezTo>
                  <a:cubicBezTo>
                    <a:pt x="153" y="38856"/>
                    <a:pt x="578" y="39038"/>
                    <a:pt x="973" y="39160"/>
                  </a:cubicBezTo>
                  <a:cubicBezTo>
                    <a:pt x="1034" y="39160"/>
                    <a:pt x="1064" y="39190"/>
                    <a:pt x="1125" y="39190"/>
                  </a:cubicBezTo>
                  <a:cubicBezTo>
                    <a:pt x="1186" y="39221"/>
                    <a:pt x="1277" y="39251"/>
                    <a:pt x="1368" y="39282"/>
                  </a:cubicBezTo>
                  <a:cubicBezTo>
                    <a:pt x="1399" y="39282"/>
                    <a:pt x="1429" y="39282"/>
                    <a:pt x="1490" y="39312"/>
                  </a:cubicBezTo>
                  <a:lnTo>
                    <a:pt x="1551" y="39312"/>
                  </a:lnTo>
                  <a:cubicBezTo>
                    <a:pt x="1551" y="39434"/>
                    <a:pt x="1551" y="39525"/>
                    <a:pt x="1581" y="39646"/>
                  </a:cubicBezTo>
                  <a:lnTo>
                    <a:pt x="1581" y="39677"/>
                  </a:lnTo>
                  <a:cubicBezTo>
                    <a:pt x="1551" y="40041"/>
                    <a:pt x="1551" y="40406"/>
                    <a:pt x="1551" y="40771"/>
                  </a:cubicBezTo>
                  <a:cubicBezTo>
                    <a:pt x="1460" y="43081"/>
                    <a:pt x="1551" y="45422"/>
                    <a:pt x="1885" y="47701"/>
                  </a:cubicBezTo>
                  <a:cubicBezTo>
                    <a:pt x="2645" y="57792"/>
                    <a:pt x="6444" y="70224"/>
                    <a:pt x="17721" y="72504"/>
                  </a:cubicBezTo>
                  <a:cubicBezTo>
                    <a:pt x="17995" y="72534"/>
                    <a:pt x="18238" y="72595"/>
                    <a:pt x="18512" y="72626"/>
                  </a:cubicBezTo>
                  <a:lnTo>
                    <a:pt x="18572" y="72626"/>
                  </a:lnTo>
                  <a:cubicBezTo>
                    <a:pt x="18633" y="72656"/>
                    <a:pt x="18694" y="72656"/>
                    <a:pt x="18755" y="72686"/>
                  </a:cubicBezTo>
                  <a:lnTo>
                    <a:pt x="18846" y="72686"/>
                  </a:lnTo>
                  <a:cubicBezTo>
                    <a:pt x="18937" y="72686"/>
                    <a:pt x="19059" y="72717"/>
                    <a:pt x="19180" y="72717"/>
                  </a:cubicBezTo>
                  <a:cubicBezTo>
                    <a:pt x="19180" y="72808"/>
                    <a:pt x="19211" y="72899"/>
                    <a:pt x="19241" y="72990"/>
                  </a:cubicBezTo>
                  <a:cubicBezTo>
                    <a:pt x="19271" y="73021"/>
                    <a:pt x="19271" y="73051"/>
                    <a:pt x="19271" y="73081"/>
                  </a:cubicBezTo>
                  <a:cubicBezTo>
                    <a:pt x="19302" y="73112"/>
                    <a:pt x="19302" y="73142"/>
                    <a:pt x="19302" y="73173"/>
                  </a:cubicBezTo>
                  <a:cubicBezTo>
                    <a:pt x="19363" y="73629"/>
                    <a:pt x="19484" y="74085"/>
                    <a:pt x="19819" y="74388"/>
                  </a:cubicBezTo>
                  <a:cubicBezTo>
                    <a:pt x="19926" y="74474"/>
                    <a:pt x="20064" y="74560"/>
                    <a:pt x="20200" y="74560"/>
                  </a:cubicBezTo>
                  <a:cubicBezTo>
                    <a:pt x="20256" y="74560"/>
                    <a:pt x="20312" y="74546"/>
                    <a:pt x="20366" y="74510"/>
                  </a:cubicBezTo>
                  <a:cubicBezTo>
                    <a:pt x="20396" y="74480"/>
                    <a:pt x="20426" y="74480"/>
                    <a:pt x="20457" y="74449"/>
                  </a:cubicBezTo>
                  <a:cubicBezTo>
                    <a:pt x="20487" y="74419"/>
                    <a:pt x="20518" y="74388"/>
                    <a:pt x="20548" y="74358"/>
                  </a:cubicBezTo>
                  <a:cubicBezTo>
                    <a:pt x="20548" y="74328"/>
                    <a:pt x="20578" y="74328"/>
                    <a:pt x="20578" y="74297"/>
                  </a:cubicBezTo>
                  <a:cubicBezTo>
                    <a:pt x="20639" y="74237"/>
                    <a:pt x="20670" y="74145"/>
                    <a:pt x="20700" y="74054"/>
                  </a:cubicBezTo>
                  <a:cubicBezTo>
                    <a:pt x="20761" y="73933"/>
                    <a:pt x="20822" y="73841"/>
                    <a:pt x="20882" y="73720"/>
                  </a:cubicBezTo>
                  <a:lnTo>
                    <a:pt x="20882" y="73689"/>
                  </a:lnTo>
                  <a:lnTo>
                    <a:pt x="20913" y="73689"/>
                  </a:lnTo>
                  <a:cubicBezTo>
                    <a:pt x="20943" y="73720"/>
                    <a:pt x="20943" y="73781"/>
                    <a:pt x="20974" y="73841"/>
                  </a:cubicBezTo>
                  <a:cubicBezTo>
                    <a:pt x="21034" y="73993"/>
                    <a:pt x="21065" y="74176"/>
                    <a:pt x="21126" y="74328"/>
                  </a:cubicBezTo>
                  <a:cubicBezTo>
                    <a:pt x="21156" y="74419"/>
                    <a:pt x="21186" y="74510"/>
                    <a:pt x="21247" y="74601"/>
                  </a:cubicBezTo>
                  <a:cubicBezTo>
                    <a:pt x="21247" y="74662"/>
                    <a:pt x="21278" y="74692"/>
                    <a:pt x="21308" y="74753"/>
                  </a:cubicBezTo>
                  <a:cubicBezTo>
                    <a:pt x="21338" y="74844"/>
                    <a:pt x="21430" y="74905"/>
                    <a:pt x="21521" y="74905"/>
                  </a:cubicBezTo>
                  <a:lnTo>
                    <a:pt x="21612" y="74905"/>
                  </a:lnTo>
                  <a:cubicBezTo>
                    <a:pt x="21642" y="74905"/>
                    <a:pt x="21642" y="74905"/>
                    <a:pt x="21673" y="74875"/>
                  </a:cubicBezTo>
                  <a:cubicBezTo>
                    <a:pt x="21764" y="74875"/>
                    <a:pt x="21855" y="74814"/>
                    <a:pt x="21916" y="74723"/>
                  </a:cubicBezTo>
                  <a:cubicBezTo>
                    <a:pt x="21977" y="74662"/>
                    <a:pt x="22037" y="74601"/>
                    <a:pt x="22068" y="74510"/>
                  </a:cubicBezTo>
                  <a:cubicBezTo>
                    <a:pt x="22129" y="74449"/>
                    <a:pt x="22189" y="74358"/>
                    <a:pt x="22220" y="74297"/>
                  </a:cubicBezTo>
                  <a:lnTo>
                    <a:pt x="22341" y="74085"/>
                  </a:lnTo>
                  <a:cubicBezTo>
                    <a:pt x="22372" y="74024"/>
                    <a:pt x="22402" y="73933"/>
                    <a:pt x="22433" y="73872"/>
                  </a:cubicBezTo>
                  <a:cubicBezTo>
                    <a:pt x="22463" y="73841"/>
                    <a:pt x="22463" y="73811"/>
                    <a:pt x="22463" y="73811"/>
                  </a:cubicBezTo>
                  <a:cubicBezTo>
                    <a:pt x="22463" y="73781"/>
                    <a:pt x="22463" y="73781"/>
                    <a:pt x="22463" y="73781"/>
                  </a:cubicBezTo>
                  <a:cubicBezTo>
                    <a:pt x="22463" y="73781"/>
                    <a:pt x="22463" y="73781"/>
                    <a:pt x="22493" y="73750"/>
                  </a:cubicBezTo>
                  <a:lnTo>
                    <a:pt x="22493" y="73720"/>
                  </a:lnTo>
                  <a:cubicBezTo>
                    <a:pt x="22493" y="73720"/>
                    <a:pt x="22524" y="73689"/>
                    <a:pt x="22524" y="73659"/>
                  </a:cubicBezTo>
                  <a:cubicBezTo>
                    <a:pt x="22554" y="73598"/>
                    <a:pt x="22585" y="73537"/>
                    <a:pt x="22615" y="73507"/>
                  </a:cubicBezTo>
                  <a:cubicBezTo>
                    <a:pt x="22645" y="73963"/>
                    <a:pt x="22615" y="74692"/>
                    <a:pt x="23192" y="74753"/>
                  </a:cubicBezTo>
                  <a:cubicBezTo>
                    <a:pt x="23709" y="74662"/>
                    <a:pt x="23831" y="73933"/>
                    <a:pt x="23922" y="73507"/>
                  </a:cubicBezTo>
                  <a:cubicBezTo>
                    <a:pt x="23922" y="73477"/>
                    <a:pt x="23922" y="73446"/>
                    <a:pt x="23922" y="73416"/>
                  </a:cubicBezTo>
                  <a:cubicBezTo>
                    <a:pt x="23922" y="73385"/>
                    <a:pt x="23922" y="73385"/>
                    <a:pt x="23922" y="73385"/>
                  </a:cubicBezTo>
                  <a:cubicBezTo>
                    <a:pt x="23952" y="73294"/>
                    <a:pt x="23983" y="73233"/>
                    <a:pt x="23983" y="73142"/>
                  </a:cubicBezTo>
                  <a:lnTo>
                    <a:pt x="24044" y="72869"/>
                  </a:lnTo>
                  <a:cubicBezTo>
                    <a:pt x="24044" y="72808"/>
                    <a:pt x="24074" y="72778"/>
                    <a:pt x="24074" y="72717"/>
                  </a:cubicBezTo>
                  <a:cubicBezTo>
                    <a:pt x="24074" y="72717"/>
                    <a:pt x="24074" y="72717"/>
                    <a:pt x="24074" y="72686"/>
                  </a:cubicBezTo>
                  <a:lnTo>
                    <a:pt x="24104" y="72686"/>
                  </a:lnTo>
                  <a:lnTo>
                    <a:pt x="24104" y="72656"/>
                  </a:lnTo>
                  <a:lnTo>
                    <a:pt x="24135" y="72656"/>
                  </a:lnTo>
                  <a:cubicBezTo>
                    <a:pt x="24226" y="72656"/>
                    <a:pt x="24317" y="72626"/>
                    <a:pt x="24378" y="72626"/>
                  </a:cubicBezTo>
                  <a:lnTo>
                    <a:pt x="24408" y="72626"/>
                  </a:lnTo>
                  <a:cubicBezTo>
                    <a:pt x="24439" y="72595"/>
                    <a:pt x="24499" y="72595"/>
                    <a:pt x="24530" y="72595"/>
                  </a:cubicBezTo>
                  <a:cubicBezTo>
                    <a:pt x="26384" y="72230"/>
                    <a:pt x="28208" y="71744"/>
                    <a:pt x="29819" y="70802"/>
                  </a:cubicBezTo>
                  <a:cubicBezTo>
                    <a:pt x="33162" y="68644"/>
                    <a:pt x="35746" y="65361"/>
                    <a:pt x="37539" y="61866"/>
                  </a:cubicBezTo>
                  <a:cubicBezTo>
                    <a:pt x="38998" y="58583"/>
                    <a:pt x="39728" y="54996"/>
                    <a:pt x="40153" y="51440"/>
                  </a:cubicBezTo>
                  <a:cubicBezTo>
                    <a:pt x="40366" y="49008"/>
                    <a:pt x="40366" y="46546"/>
                    <a:pt x="40305" y="44114"/>
                  </a:cubicBezTo>
                  <a:cubicBezTo>
                    <a:pt x="40427" y="44023"/>
                    <a:pt x="40427" y="43780"/>
                    <a:pt x="40427" y="43659"/>
                  </a:cubicBezTo>
                  <a:cubicBezTo>
                    <a:pt x="40427" y="43507"/>
                    <a:pt x="40518" y="43263"/>
                    <a:pt x="40457" y="43111"/>
                  </a:cubicBezTo>
                  <a:lnTo>
                    <a:pt x="40609" y="43111"/>
                  </a:lnTo>
                  <a:cubicBezTo>
                    <a:pt x="41248" y="43051"/>
                    <a:pt x="41977" y="42929"/>
                    <a:pt x="42433" y="42473"/>
                  </a:cubicBezTo>
                  <a:cubicBezTo>
                    <a:pt x="42980" y="41774"/>
                    <a:pt x="42251" y="41531"/>
                    <a:pt x="41643" y="41440"/>
                  </a:cubicBezTo>
                  <a:cubicBezTo>
                    <a:pt x="41582" y="41409"/>
                    <a:pt x="41491" y="41409"/>
                    <a:pt x="41369" y="41409"/>
                  </a:cubicBezTo>
                  <a:cubicBezTo>
                    <a:pt x="41521" y="41318"/>
                    <a:pt x="41734" y="41348"/>
                    <a:pt x="41734" y="41136"/>
                  </a:cubicBezTo>
                  <a:cubicBezTo>
                    <a:pt x="41886" y="41014"/>
                    <a:pt x="42220" y="40953"/>
                    <a:pt x="42281" y="40771"/>
                  </a:cubicBezTo>
                  <a:cubicBezTo>
                    <a:pt x="42585" y="40649"/>
                    <a:pt x="42828" y="40497"/>
                    <a:pt x="42889" y="40163"/>
                  </a:cubicBezTo>
                  <a:cubicBezTo>
                    <a:pt x="42798" y="39859"/>
                    <a:pt x="42524" y="39677"/>
                    <a:pt x="42220" y="39555"/>
                  </a:cubicBezTo>
                  <a:cubicBezTo>
                    <a:pt x="42068" y="39434"/>
                    <a:pt x="41825" y="39373"/>
                    <a:pt x="41703" y="39251"/>
                  </a:cubicBezTo>
                  <a:cubicBezTo>
                    <a:pt x="41673" y="39221"/>
                    <a:pt x="41673" y="39190"/>
                    <a:pt x="41643" y="39160"/>
                  </a:cubicBezTo>
                  <a:cubicBezTo>
                    <a:pt x="41612" y="39130"/>
                    <a:pt x="41551" y="39099"/>
                    <a:pt x="41491" y="39069"/>
                  </a:cubicBezTo>
                  <a:cubicBezTo>
                    <a:pt x="41582" y="39008"/>
                    <a:pt x="41582" y="38947"/>
                    <a:pt x="41551" y="38886"/>
                  </a:cubicBezTo>
                  <a:cubicBezTo>
                    <a:pt x="42159" y="38856"/>
                    <a:pt x="42919" y="38734"/>
                    <a:pt x="42524" y="38127"/>
                  </a:cubicBezTo>
                  <a:cubicBezTo>
                    <a:pt x="42220" y="37762"/>
                    <a:pt x="41825" y="37610"/>
                    <a:pt x="41369" y="37488"/>
                  </a:cubicBezTo>
                  <a:cubicBezTo>
                    <a:pt x="41339" y="37306"/>
                    <a:pt x="41096" y="36941"/>
                    <a:pt x="40822" y="36698"/>
                  </a:cubicBezTo>
                  <a:cubicBezTo>
                    <a:pt x="40548" y="25360"/>
                    <a:pt x="40944" y="9555"/>
                    <a:pt x="29576" y="3628"/>
                  </a:cubicBezTo>
                  <a:cubicBezTo>
                    <a:pt x="28269" y="2868"/>
                    <a:pt x="26870" y="2381"/>
                    <a:pt x="25381" y="2169"/>
                  </a:cubicBezTo>
                  <a:cubicBezTo>
                    <a:pt x="25320" y="2138"/>
                    <a:pt x="25229" y="2138"/>
                    <a:pt x="25168" y="2138"/>
                  </a:cubicBezTo>
                  <a:lnTo>
                    <a:pt x="24864" y="2138"/>
                  </a:lnTo>
                  <a:cubicBezTo>
                    <a:pt x="24803" y="2108"/>
                    <a:pt x="24743" y="2108"/>
                    <a:pt x="24712" y="2108"/>
                  </a:cubicBezTo>
                  <a:cubicBezTo>
                    <a:pt x="24682" y="2047"/>
                    <a:pt x="24682" y="1986"/>
                    <a:pt x="24682" y="1925"/>
                  </a:cubicBezTo>
                  <a:cubicBezTo>
                    <a:pt x="24651" y="1895"/>
                    <a:pt x="24651" y="1834"/>
                    <a:pt x="24651" y="1773"/>
                  </a:cubicBezTo>
                  <a:cubicBezTo>
                    <a:pt x="24621" y="1713"/>
                    <a:pt x="24621" y="1682"/>
                    <a:pt x="24621" y="1621"/>
                  </a:cubicBezTo>
                  <a:cubicBezTo>
                    <a:pt x="24591" y="1591"/>
                    <a:pt x="24591" y="1561"/>
                    <a:pt x="24591" y="1530"/>
                  </a:cubicBezTo>
                  <a:cubicBezTo>
                    <a:pt x="24560" y="1469"/>
                    <a:pt x="24560" y="1439"/>
                    <a:pt x="24560" y="1409"/>
                  </a:cubicBezTo>
                  <a:cubicBezTo>
                    <a:pt x="24469" y="983"/>
                    <a:pt x="24348" y="618"/>
                    <a:pt x="24013" y="345"/>
                  </a:cubicBezTo>
                  <a:cubicBezTo>
                    <a:pt x="23933" y="311"/>
                    <a:pt x="23836" y="294"/>
                    <a:pt x="23737" y="294"/>
                  </a:cubicBezTo>
                  <a:cubicBezTo>
                    <a:pt x="23571" y="294"/>
                    <a:pt x="23398" y="341"/>
                    <a:pt x="23284" y="436"/>
                  </a:cubicBezTo>
                  <a:cubicBezTo>
                    <a:pt x="23223" y="497"/>
                    <a:pt x="23192" y="558"/>
                    <a:pt x="23162" y="649"/>
                  </a:cubicBezTo>
                  <a:lnTo>
                    <a:pt x="23132" y="679"/>
                  </a:lnTo>
                  <a:cubicBezTo>
                    <a:pt x="23101" y="740"/>
                    <a:pt x="23071" y="831"/>
                    <a:pt x="23071" y="892"/>
                  </a:cubicBezTo>
                  <a:cubicBezTo>
                    <a:pt x="23040" y="1014"/>
                    <a:pt x="22980" y="1105"/>
                    <a:pt x="22949" y="1226"/>
                  </a:cubicBezTo>
                  <a:cubicBezTo>
                    <a:pt x="22919" y="1348"/>
                    <a:pt x="22889" y="1469"/>
                    <a:pt x="22858" y="1591"/>
                  </a:cubicBezTo>
                  <a:cubicBezTo>
                    <a:pt x="22828" y="1713"/>
                    <a:pt x="22828" y="1834"/>
                    <a:pt x="22797" y="1986"/>
                  </a:cubicBezTo>
                  <a:cubicBezTo>
                    <a:pt x="22797" y="1986"/>
                    <a:pt x="22797" y="2017"/>
                    <a:pt x="22797" y="2017"/>
                  </a:cubicBezTo>
                  <a:cubicBezTo>
                    <a:pt x="22767" y="1925"/>
                    <a:pt x="22737" y="1834"/>
                    <a:pt x="22737" y="1773"/>
                  </a:cubicBezTo>
                  <a:lnTo>
                    <a:pt x="22737" y="1743"/>
                  </a:lnTo>
                  <a:lnTo>
                    <a:pt x="22706" y="1743"/>
                  </a:lnTo>
                  <a:cubicBezTo>
                    <a:pt x="22706" y="1652"/>
                    <a:pt x="22645" y="1530"/>
                    <a:pt x="22615" y="1439"/>
                  </a:cubicBezTo>
                  <a:cubicBezTo>
                    <a:pt x="22585" y="1348"/>
                    <a:pt x="22554" y="1257"/>
                    <a:pt x="22493" y="1166"/>
                  </a:cubicBezTo>
                  <a:cubicBezTo>
                    <a:pt x="22493" y="1135"/>
                    <a:pt x="22463" y="1105"/>
                    <a:pt x="22463" y="1074"/>
                  </a:cubicBezTo>
                  <a:cubicBezTo>
                    <a:pt x="22372" y="740"/>
                    <a:pt x="22281" y="436"/>
                    <a:pt x="22129" y="162"/>
                  </a:cubicBezTo>
                  <a:cubicBezTo>
                    <a:pt x="22098" y="102"/>
                    <a:pt x="22037" y="41"/>
                    <a:pt x="21946" y="11"/>
                  </a:cubicBezTo>
                  <a:cubicBezTo>
                    <a:pt x="21903" y="4"/>
                    <a:pt x="21861" y="1"/>
                    <a:pt x="218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71">
              <a:extLst>
                <a:ext uri="{FF2B5EF4-FFF2-40B4-BE49-F238E27FC236}">
                  <a16:creationId xmlns:a16="http://schemas.microsoft.com/office/drawing/2014/main" id="{4E5423FA-CF98-E557-CF65-DCD9217120F4}"/>
                </a:ext>
              </a:extLst>
            </p:cNvPr>
            <p:cNvSpPr/>
            <p:nvPr/>
          </p:nvSpPr>
          <p:spPr>
            <a:xfrm>
              <a:off x="1461950" y="1190075"/>
              <a:ext cx="155800" cy="136800"/>
            </a:xfrm>
            <a:custGeom>
              <a:avLst/>
              <a:gdLst/>
              <a:ahLst/>
              <a:cxnLst/>
              <a:rect l="l" t="t" r="r" b="b"/>
              <a:pathLst>
                <a:path w="6232" h="5472" extrusionOk="0">
                  <a:moveTo>
                    <a:pt x="2523" y="0"/>
                  </a:moveTo>
                  <a:cubicBezTo>
                    <a:pt x="973" y="0"/>
                    <a:pt x="0" y="1672"/>
                    <a:pt x="152" y="3070"/>
                  </a:cubicBezTo>
                  <a:cubicBezTo>
                    <a:pt x="274" y="4347"/>
                    <a:pt x="1459" y="5380"/>
                    <a:pt x="2705" y="5471"/>
                  </a:cubicBezTo>
                  <a:cubicBezTo>
                    <a:pt x="4894" y="5380"/>
                    <a:pt x="6231" y="3009"/>
                    <a:pt x="5046" y="1125"/>
                  </a:cubicBezTo>
                  <a:cubicBezTo>
                    <a:pt x="4620" y="274"/>
                    <a:pt x="3526" y="122"/>
                    <a:pt x="26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71">
              <a:extLst>
                <a:ext uri="{FF2B5EF4-FFF2-40B4-BE49-F238E27FC236}">
                  <a16:creationId xmlns:a16="http://schemas.microsoft.com/office/drawing/2014/main" id="{29A144E2-9983-C365-A45F-B2C1B6486D05}"/>
                </a:ext>
              </a:extLst>
            </p:cNvPr>
            <p:cNvSpPr/>
            <p:nvPr/>
          </p:nvSpPr>
          <p:spPr>
            <a:xfrm>
              <a:off x="1460425" y="1248575"/>
              <a:ext cx="142875" cy="79375"/>
            </a:xfrm>
            <a:custGeom>
              <a:avLst/>
              <a:gdLst/>
              <a:ahLst/>
              <a:cxnLst/>
              <a:rect l="l" t="t" r="r" b="b"/>
              <a:pathLst>
                <a:path w="5715" h="3175" extrusionOk="0">
                  <a:moveTo>
                    <a:pt x="5593" y="1"/>
                  </a:moveTo>
                  <a:cubicBezTo>
                    <a:pt x="5198" y="335"/>
                    <a:pt x="4833" y="791"/>
                    <a:pt x="4408" y="1125"/>
                  </a:cubicBezTo>
                  <a:cubicBezTo>
                    <a:pt x="3891" y="1551"/>
                    <a:pt x="3222" y="1794"/>
                    <a:pt x="2554" y="1794"/>
                  </a:cubicBezTo>
                  <a:cubicBezTo>
                    <a:pt x="2494" y="1798"/>
                    <a:pt x="2435" y="1800"/>
                    <a:pt x="2375" y="1800"/>
                  </a:cubicBezTo>
                  <a:cubicBezTo>
                    <a:pt x="1547" y="1800"/>
                    <a:pt x="697" y="1411"/>
                    <a:pt x="243" y="730"/>
                  </a:cubicBezTo>
                  <a:cubicBezTo>
                    <a:pt x="198" y="715"/>
                    <a:pt x="152" y="707"/>
                    <a:pt x="110" y="707"/>
                  </a:cubicBezTo>
                  <a:cubicBezTo>
                    <a:pt x="69" y="707"/>
                    <a:pt x="31" y="715"/>
                    <a:pt x="0" y="730"/>
                  </a:cubicBezTo>
                  <a:cubicBezTo>
                    <a:pt x="31" y="973"/>
                    <a:pt x="91" y="1186"/>
                    <a:pt x="183" y="1399"/>
                  </a:cubicBezTo>
                  <a:cubicBezTo>
                    <a:pt x="243" y="1460"/>
                    <a:pt x="335" y="1520"/>
                    <a:pt x="395" y="1581"/>
                  </a:cubicBezTo>
                  <a:cubicBezTo>
                    <a:pt x="304" y="1885"/>
                    <a:pt x="639" y="2098"/>
                    <a:pt x="821" y="2280"/>
                  </a:cubicBezTo>
                  <a:cubicBezTo>
                    <a:pt x="1277" y="2584"/>
                    <a:pt x="1672" y="2979"/>
                    <a:pt x="2219" y="3101"/>
                  </a:cubicBezTo>
                  <a:cubicBezTo>
                    <a:pt x="2452" y="3151"/>
                    <a:pt x="2676" y="3175"/>
                    <a:pt x="2892" y="3175"/>
                  </a:cubicBezTo>
                  <a:cubicBezTo>
                    <a:pt x="4255" y="3175"/>
                    <a:pt x="5264" y="2225"/>
                    <a:pt x="5684" y="913"/>
                  </a:cubicBezTo>
                  <a:cubicBezTo>
                    <a:pt x="5715" y="639"/>
                    <a:pt x="5715" y="335"/>
                    <a:pt x="5715" y="31"/>
                  </a:cubicBezTo>
                  <a:cubicBezTo>
                    <a:pt x="5684" y="1"/>
                    <a:pt x="5623" y="1"/>
                    <a:pt x="559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71">
              <a:extLst>
                <a:ext uri="{FF2B5EF4-FFF2-40B4-BE49-F238E27FC236}">
                  <a16:creationId xmlns:a16="http://schemas.microsoft.com/office/drawing/2014/main" id="{C1ED6ECF-E0EB-32F7-9696-8883E15C8E19}"/>
                </a:ext>
              </a:extLst>
            </p:cNvPr>
            <p:cNvSpPr/>
            <p:nvPr/>
          </p:nvSpPr>
          <p:spPr>
            <a:xfrm>
              <a:off x="1484725" y="1259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122"/>
                    <a:pt x="1" y="244"/>
                  </a:cubicBezTo>
                  <a:cubicBezTo>
                    <a:pt x="1" y="36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71">
              <a:extLst>
                <a:ext uri="{FF2B5EF4-FFF2-40B4-BE49-F238E27FC236}">
                  <a16:creationId xmlns:a16="http://schemas.microsoft.com/office/drawing/2014/main" id="{3BF421F1-16E8-C779-92FB-6DEB7EBDCD06}"/>
                </a:ext>
              </a:extLst>
            </p:cNvPr>
            <p:cNvSpPr/>
            <p:nvPr/>
          </p:nvSpPr>
          <p:spPr>
            <a:xfrm>
              <a:off x="1502225" y="12645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71">
              <a:extLst>
                <a:ext uri="{FF2B5EF4-FFF2-40B4-BE49-F238E27FC236}">
                  <a16:creationId xmlns:a16="http://schemas.microsoft.com/office/drawing/2014/main" id="{2E5E1DFE-3A9A-CA18-FBE1-93B0A60E5BA3}"/>
                </a:ext>
              </a:extLst>
            </p:cNvPr>
            <p:cNvSpPr/>
            <p:nvPr/>
          </p:nvSpPr>
          <p:spPr>
            <a:xfrm>
              <a:off x="1496125" y="12501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2"/>
                    <a:pt x="1" y="244"/>
                  </a:cubicBezTo>
                  <a:cubicBezTo>
                    <a:pt x="1" y="36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71">
              <a:extLst>
                <a:ext uri="{FF2B5EF4-FFF2-40B4-BE49-F238E27FC236}">
                  <a16:creationId xmlns:a16="http://schemas.microsoft.com/office/drawing/2014/main" id="{69C6D97B-0B79-BD2E-ED41-DE1CC89FAD55}"/>
                </a:ext>
              </a:extLst>
            </p:cNvPr>
            <p:cNvSpPr/>
            <p:nvPr/>
          </p:nvSpPr>
          <p:spPr>
            <a:xfrm>
              <a:off x="1100225" y="659100"/>
              <a:ext cx="829825" cy="1628225"/>
            </a:xfrm>
            <a:custGeom>
              <a:avLst/>
              <a:gdLst/>
              <a:ahLst/>
              <a:cxnLst/>
              <a:rect l="l" t="t" r="r" b="b"/>
              <a:pathLst>
                <a:path w="33193" h="65129" extrusionOk="0">
                  <a:moveTo>
                    <a:pt x="11581" y="2303"/>
                  </a:moveTo>
                  <a:cubicBezTo>
                    <a:pt x="11460" y="2394"/>
                    <a:pt x="11308" y="2485"/>
                    <a:pt x="11156" y="2576"/>
                  </a:cubicBezTo>
                  <a:cubicBezTo>
                    <a:pt x="11308" y="2485"/>
                    <a:pt x="11429" y="2394"/>
                    <a:pt x="11581" y="2303"/>
                  </a:cubicBezTo>
                  <a:close/>
                  <a:moveTo>
                    <a:pt x="18928" y="1574"/>
                  </a:moveTo>
                  <a:cubicBezTo>
                    <a:pt x="19165" y="1574"/>
                    <a:pt x="19402" y="1584"/>
                    <a:pt x="19636" y="1604"/>
                  </a:cubicBezTo>
                  <a:cubicBezTo>
                    <a:pt x="20001" y="1664"/>
                    <a:pt x="20427" y="1756"/>
                    <a:pt x="20822" y="1816"/>
                  </a:cubicBezTo>
                  <a:lnTo>
                    <a:pt x="20852" y="1816"/>
                  </a:lnTo>
                  <a:cubicBezTo>
                    <a:pt x="20974" y="1847"/>
                    <a:pt x="21095" y="1877"/>
                    <a:pt x="21187" y="1938"/>
                  </a:cubicBezTo>
                  <a:cubicBezTo>
                    <a:pt x="22889" y="2576"/>
                    <a:pt x="24348" y="3671"/>
                    <a:pt x="25563" y="5008"/>
                  </a:cubicBezTo>
                  <a:lnTo>
                    <a:pt x="25624" y="5038"/>
                  </a:lnTo>
                  <a:cubicBezTo>
                    <a:pt x="26080" y="5494"/>
                    <a:pt x="26506" y="6011"/>
                    <a:pt x="26871" y="6558"/>
                  </a:cubicBezTo>
                  <a:cubicBezTo>
                    <a:pt x="27235" y="7044"/>
                    <a:pt x="27570" y="7531"/>
                    <a:pt x="27874" y="8017"/>
                  </a:cubicBezTo>
                  <a:cubicBezTo>
                    <a:pt x="27904" y="8108"/>
                    <a:pt x="27965" y="8199"/>
                    <a:pt x="27995" y="8260"/>
                  </a:cubicBezTo>
                  <a:cubicBezTo>
                    <a:pt x="28086" y="8291"/>
                    <a:pt x="28147" y="8351"/>
                    <a:pt x="28178" y="8412"/>
                  </a:cubicBezTo>
                  <a:cubicBezTo>
                    <a:pt x="28299" y="8716"/>
                    <a:pt x="28390" y="9020"/>
                    <a:pt x="28512" y="9294"/>
                  </a:cubicBezTo>
                  <a:cubicBezTo>
                    <a:pt x="28633" y="9689"/>
                    <a:pt x="28755" y="10084"/>
                    <a:pt x="28877" y="10479"/>
                  </a:cubicBezTo>
                  <a:cubicBezTo>
                    <a:pt x="29089" y="11178"/>
                    <a:pt x="29302" y="11908"/>
                    <a:pt x="29515" y="12607"/>
                  </a:cubicBezTo>
                  <a:cubicBezTo>
                    <a:pt x="29545" y="12911"/>
                    <a:pt x="29606" y="13184"/>
                    <a:pt x="29667" y="13458"/>
                  </a:cubicBezTo>
                  <a:cubicBezTo>
                    <a:pt x="29910" y="14370"/>
                    <a:pt x="30123" y="15282"/>
                    <a:pt x="30275" y="16194"/>
                  </a:cubicBezTo>
                  <a:cubicBezTo>
                    <a:pt x="30275" y="16224"/>
                    <a:pt x="30305" y="16224"/>
                    <a:pt x="30305" y="16254"/>
                  </a:cubicBezTo>
                  <a:cubicBezTo>
                    <a:pt x="30548" y="17440"/>
                    <a:pt x="30761" y="18625"/>
                    <a:pt x="30852" y="19841"/>
                  </a:cubicBezTo>
                  <a:cubicBezTo>
                    <a:pt x="30883" y="20236"/>
                    <a:pt x="30974" y="20631"/>
                    <a:pt x="31004" y="21057"/>
                  </a:cubicBezTo>
                  <a:cubicBezTo>
                    <a:pt x="30944" y="21057"/>
                    <a:pt x="30913" y="21118"/>
                    <a:pt x="30883" y="21178"/>
                  </a:cubicBezTo>
                  <a:cubicBezTo>
                    <a:pt x="30944" y="23154"/>
                    <a:pt x="31247" y="25130"/>
                    <a:pt x="31399" y="27106"/>
                  </a:cubicBezTo>
                  <a:cubicBezTo>
                    <a:pt x="31369" y="29780"/>
                    <a:pt x="31491" y="32455"/>
                    <a:pt x="31339" y="35130"/>
                  </a:cubicBezTo>
                  <a:cubicBezTo>
                    <a:pt x="31278" y="37744"/>
                    <a:pt x="31065" y="40328"/>
                    <a:pt x="30944" y="42942"/>
                  </a:cubicBezTo>
                  <a:cubicBezTo>
                    <a:pt x="30913" y="43094"/>
                    <a:pt x="30913" y="43276"/>
                    <a:pt x="31065" y="43337"/>
                  </a:cubicBezTo>
                  <a:cubicBezTo>
                    <a:pt x="31065" y="43428"/>
                    <a:pt x="31065" y="43550"/>
                    <a:pt x="31065" y="43641"/>
                  </a:cubicBezTo>
                  <a:cubicBezTo>
                    <a:pt x="30974" y="48565"/>
                    <a:pt x="30488" y="53671"/>
                    <a:pt x="27813" y="57957"/>
                  </a:cubicBezTo>
                  <a:cubicBezTo>
                    <a:pt x="27722" y="58170"/>
                    <a:pt x="27174" y="58717"/>
                    <a:pt x="27022" y="59082"/>
                  </a:cubicBezTo>
                  <a:cubicBezTo>
                    <a:pt x="26567" y="59811"/>
                    <a:pt x="25898" y="60389"/>
                    <a:pt x="25290" y="60997"/>
                  </a:cubicBezTo>
                  <a:cubicBezTo>
                    <a:pt x="25260" y="61027"/>
                    <a:pt x="25229" y="61057"/>
                    <a:pt x="25199" y="61057"/>
                  </a:cubicBezTo>
                  <a:cubicBezTo>
                    <a:pt x="23446" y="62667"/>
                    <a:pt x="21150" y="63651"/>
                    <a:pt x="18798" y="63651"/>
                  </a:cubicBezTo>
                  <a:cubicBezTo>
                    <a:pt x="18662" y="63651"/>
                    <a:pt x="18526" y="63648"/>
                    <a:pt x="18390" y="63641"/>
                  </a:cubicBezTo>
                  <a:cubicBezTo>
                    <a:pt x="18238" y="63611"/>
                    <a:pt x="18086" y="63611"/>
                    <a:pt x="17904" y="63580"/>
                  </a:cubicBezTo>
                  <a:cubicBezTo>
                    <a:pt x="17144" y="63580"/>
                    <a:pt x="16384" y="63489"/>
                    <a:pt x="15624" y="63307"/>
                  </a:cubicBezTo>
                  <a:cubicBezTo>
                    <a:pt x="15604" y="63309"/>
                    <a:pt x="15581" y="63311"/>
                    <a:pt x="15558" y="63311"/>
                  </a:cubicBezTo>
                  <a:cubicBezTo>
                    <a:pt x="15303" y="63311"/>
                    <a:pt x="14879" y="63162"/>
                    <a:pt x="14378" y="62912"/>
                  </a:cubicBezTo>
                  <a:cubicBezTo>
                    <a:pt x="12767" y="62304"/>
                    <a:pt x="11369" y="61422"/>
                    <a:pt x="10214" y="60389"/>
                  </a:cubicBezTo>
                  <a:cubicBezTo>
                    <a:pt x="10183" y="60358"/>
                    <a:pt x="10153" y="60358"/>
                    <a:pt x="10153" y="60358"/>
                  </a:cubicBezTo>
                  <a:cubicBezTo>
                    <a:pt x="9758" y="60115"/>
                    <a:pt x="9484" y="59750"/>
                    <a:pt x="9180" y="59386"/>
                  </a:cubicBezTo>
                  <a:cubicBezTo>
                    <a:pt x="8967" y="59142"/>
                    <a:pt x="8755" y="58899"/>
                    <a:pt x="8542" y="58626"/>
                  </a:cubicBezTo>
                  <a:cubicBezTo>
                    <a:pt x="8360" y="58443"/>
                    <a:pt x="8177" y="58261"/>
                    <a:pt x="8025" y="58048"/>
                  </a:cubicBezTo>
                  <a:cubicBezTo>
                    <a:pt x="7995" y="58018"/>
                    <a:pt x="7995" y="57957"/>
                    <a:pt x="7995" y="57927"/>
                  </a:cubicBezTo>
                  <a:cubicBezTo>
                    <a:pt x="7752" y="57592"/>
                    <a:pt x="7539" y="57258"/>
                    <a:pt x="7326" y="56924"/>
                  </a:cubicBezTo>
                  <a:cubicBezTo>
                    <a:pt x="7174" y="56711"/>
                    <a:pt x="7022" y="56498"/>
                    <a:pt x="6870" y="56255"/>
                  </a:cubicBezTo>
                  <a:cubicBezTo>
                    <a:pt x="6840" y="56194"/>
                    <a:pt x="6779" y="56133"/>
                    <a:pt x="6749" y="56073"/>
                  </a:cubicBezTo>
                  <a:cubicBezTo>
                    <a:pt x="6627" y="55829"/>
                    <a:pt x="6505" y="55586"/>
                    <a:pt x="6384" y="55313"/>
                  </a:cubicBezTo>
                  <a:cubicBezTo>
                    <a:pt x="6384" y="55313"/>
                    <a:pt x="6384" y="55282"/>
                    <a:pt x="6384" y="55282"/>
                  </a:cubicBezTo>
                  <a:cubicBezTo>
                    <a:pt x="5958" y="54431"/>
                    <a:pt x="5563" y="53550"/>
                    <a:pt x="5229" y="52638"/>
                  </a:cubicBezTo>
                  <a:cubicBezTo>
                    <a:pt x="5198" y="52577"/>
                    <a:pt x="5168" y="52516"/>
                    <a:pt x="5138" y="52486"/>
                  </a:cubicBezTo>
                  <a:cubicBezTo>
                    <a:pt x="5016" y="51969"/>
                    <a:pt x="4742" y="51300"/>
                    <a:pt x="4712" y="51088"/>
                  </a:cubicBezTo>
                  <a:cubicBezTo>
                    <a:pt x="3922" y="48747"/>
                    <a:pt x="3739" y="46255"/>
                    <a:pt x="3375" y="43823"/>
                  </a:cubicBezTo>
                  <a:cubicBezTo>
                    <a:pt x="2858" y="41118"/>
                    <a:pt x="2645" y="38322"/>
                    <a:pt x="2584" y="35556"/>
                  </a:cubicBezTo>
                  <a:cubicBezTo>
                    <a:pt x="2402" y="35069"/>
                    <a:pt x="2463" y="34461"/>
                    <a:pt x="2432" y="33945"/>
                  </a:cubicBezTo>
                  <a:cubicBezTo>
                    <a:pt x="2463" y="33610"/>
                    <a:pt x="2463" y="33276"/>
                    <a:pt x="2463" y="32911"/>
                  </a:cubicBezTo>
                  <a:cubicBezTo>
                    <a:pt x="2432" y="30875"/>
                    <a:pt x="2584" y="28838"/>
                    <a:pt x="2797" y="26802"/>
                  </a:cubicBezTo>
                  <a:cubicBezTo>
                    <a:pt x="2919" y="25525"/>
                    <a:pt x="3071" y="24248"/>
                    <a:pt x="3314" y="23002"/>
                  </a:cubicBezTo>
                  <a:cubicBezTo>
                    <a:pt x="3557" y="20054"/>
                    <a:pt x="4530" y="17288"/>
                    <a:pt x="5320" y="14461"/>
                  </a:cubicBezTo>
                  <a:cubicBezTo>
                    <a:pt x="5350" y="14370"/>
                    <a:pt x="5320" y="14309"/>
                    <a:pt x="5259" y="14248"/>
                  </a:cubicBezTo>
                  <a:cubicBezTo>
                    <a:pt x="5259" y="14248"/>
                    <a:pt x="5259" y="14218"/>
                    <a:pt x="5290" y="14218"/>
                  </a:cubicBezTo>
                  <a:cubicBezTo>
                    <a:pt x="5685" y="12941"/>
                    <a:pt x="6171" y="11665"/>
                    <a:pt x="6718" y="10449"/>
                  </a:cubicBezTo>
                  <a:cubicBezTo>
                    <a:pt x="6718" y="10449"/>
                    <a:pt x="6688" y="10449"/>
                    <a:pt x="6688" y="10418"/>
                  </a:cubicBezTo>
                  <a:cubicBezTo>
                    <a:pt x="6566" y="10358"/>
                    <a:pt x="6536" y="10206"/>
                    <a:pt x="6597" y="10114"/>
                  </a:cubicBezTo>
                  <a:cubicBezTo>
                    <a:pt x="6961" y="9476"/>
                    <a:pt x="7387" y="8868"/>
                    <a:pt x="7873" y="8291"/>
                  </a:cubicBezTo>
                  <a:cubicBezTo>
                    <a:pt x="8177" y="7804"/>
                    <a:pt x="8481" y="7318"/>
                    <a:pt x="8846" y="6862"/>
                  </a:cubicBezTo>
                  <a:cubicBezTo>
                    <a:pt x="11076" y="4003"/>
                    <a:pt x="15162" y="1574"/>
                    <a:pt x="18928" y="1574"/>
                  </a:cubicBezTo>
                  <a:close/>
                  <a:moveTo>
                    <a:pt x="18105" y="0"/>
                  </a:moveTo>
                  <a:cubicBezTo>
                    <a:pt x="17859" y="0"/>
                    <a:pt x="17609" y="8"/>
                    <a:pt x="17357" y="23"/>
                  </a:cubicBezTo>
                  <a:cubicBezTo>
                    <a:pt x="16445" y="23"/>
                    <a:pt x="15533" y="205"/>
                    <a:pt x="14651" y="449"/>
                  </a:cubicBezTo>
                  <a:cubicBezTo>
                    <a:pt x="14439" y="509"/>
                    <a:pt x="14226" y="570"/>
                    <a:pt x="14044" y="631"/>
                  </a:cubicBezTo>
                  <a:cubicBezTo>
                    <a:pt x="14044" y="631"/>
                    <a:pt x="14013" y="661"/>
                    <a:pt x="14013" y="661"/>
                  </a:cubicBezTo>
                  <a:lnTo>
                    <a:pt x="13983" y="661"/>
                  </a:lnTo>
                  <a:cubicBezTo>
                    <a:pt x="13132" y="965"/>
                    <a:pt x="12311" y="1360"/>
                    <a:pt x="11521" y="1816"/>
                  </a:cubicBezTo>
                  <a:cubicBezTo>
                    <a:pt x="7417" y="4157"/>
                    <a:pt x="4894" y="8473"/>
                    <a:pt x="3435" y="12850"/>
                  </a:cubicBezTo>
                  <a:cubicBezTo>
                    <a:pt x="2037" y="16984"/>
                    <a:pt x="1429" y="21361"/>
                    <a:pt x="943" y="25707"/>
                  </a:cubicBezTo>
                  <a:cubicBezTo>
                    <a:pt x="1" y="32911"/>
                    <a:pt x="791" y="40206"/>
                    <a:pt x="1733" y="47410"/>
                  </a:cubicBezTo>
                  <a:cubicBezTo>
                    <a:pt x="3405" y="57015"/>
                    <a:pt x="5624" y="63854"/>
                    <a:pt x="15654" y="64948"/>
                  </a:cubicBezTo>
                  <a:cubicBezTo>
                    <a:pt x="15685" y="64978"/>
                    <a:pt x="15746" y="65009"/>
                    <a:pt x="15806" y="65009"/>
                  </a:cubicBezTo>
                  <a:cubicBezTo>
                    <a:pt x="16354" y="65039"/>
                    <a:pt x="16901" y="65039"/>
                    <a:pt x="17448" y="65070"/>
                  </a:cubicBezTo>
                  <a:cubicBezTo>
                    <a:pt x="17810" y="65109"/>
                    <a:pt x="18174" y="65129"/>
                    <a:pt x="18537" y="65129"/>
                  </a:cubicBezTo>
                  <a:cubicBezTo>
                    <a:pt x="20944" y="65129"/>
                    <a:pt x="23327" y="64273"/>
                    <a:pt x="25229" y="62820"/>
                  </a:cubicBezTo>
                  <a:cubicBezTo>
                    <a:pt x="25867" y="62668"/>
                    <a:pt x="27357" y="60905"/>
                    <a:pt x="27691" y="60571"/>
                  </a:cubicBezTo>
                  <a:cubicBezTo>
                    <a:pt x="31278" y="56133"/>
                    <a:pt x="32220" y="50176"/>
                    <a:pt x="32433" y="44613"/>
                  </a:cubicBezTo>
                  <a:cubicBezTo>
                    <a:pt x="32433" y="44249"/>
                    <a:pt x="32524" y="43884"/>
                    <a:pt x="32463" y="43550"/>
                  </a:cubicBezTo>
                  <a:cubicBezTo>
                    <a:pt x="32585" y="41543"/>
                    <a:pt x="32706" y="39568"/>
                    <a:pt x="32767" y="37531"/>
                  </a:cubicBezTo>
                  <a:cubicBezTo>
                    <a:pt x="33071" y="34005"/>
                    <a:pt x="33193" y="30449"/>
                    <a:pt x="32858" y="26893"/>
                  </a:cubicBezTo>
                  <a:cubicBezTo>
                    <a:pt x="32767" y="24826"/>
                    <a:pt x="32706" y="22759"/>
                    <a:pt x="32463" y="20722"/>
                  </a:cubicBezTo>
                  <a:cubicBezTo>
                    <a:pt x="32494" y="20692"/>
                    <a:pt x="32494" y="20662"/>
                    <a:pt x="32494" y="20631"/>
                  </a:cubicBezTo>
                  <a:cubicBezTo>
                    <a:pt x="32311" y="19355"/>
                    <a:pt x="32159" y="18078"/>
                    <a:pt x="31977" y="16801"/>
                  </a:cubicBezTo>
                  <a:cubicBezTo>
                    <a:pt x="31120" y="9177"/>
                    <a:pt x="26729" y="0"/>
                    <a:pt x="18105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71">
              <a:extLst>
                <a:ext uri="{FF2B5EF4-FFF2-40B4-BE49-F238E27FC236}">
                  <a16:creationId xmlns:a16="http://schemas.microsoft.com/office/drawing/2014/main" id="{22653175-C555-9127-F6A7-5FC96B2CB635}"/>
                </a:ext>
              </a:extLst>
            </p:cNvPr>
            <p:cNvSpPr/>
            <p:nvPr/>
          </p:nvSpPr>
          <p:spPr>
            <a:xfrm>
              <a:off x="1091875" y="1752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122"/>
                    <a:pt x="31" y="244"/>
                  </a:cubicBezTo>
                  <a:cubicBezTo>
                    <a:pt x="31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71">
              <a:extLst>
                <a:ext uri="{FF2B5EF4-FFF2-40B4-BE49-F238E27FC236}">
                  <a16:creationId xmlns:a16="http://schemas.microsoft.com/office/drawing/2014/main" id="{6EB3BBD5-184B-59E6-DB1A-4453982D9744}"/>
                </a:ext>
              </a:extLst>
            </p:cNvPr>
            <p:cNvSpPr/>
            <p:nvPr/>
          </p:nvSpPr>
          <p:spPr>
            <a:xfrm>
              <a:off x="1090350" y="1734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122"/>
                    <a:pt x="1" y="244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71">
              <a:extLst>
                <a:ext uri="{FF2B5EF4-FFF2-40B4-BE49-F238E27FC236}">
                  <a16:creationId xmlns:a16="http://schemas.microsoft.com/office/drawing/2014/main" id="{6DB154A9-41A0-E394-A7EA-10334CF88609}"/>
                </a:ext>
              </a:extLst>
            </p:cNvPr>
            <p:cNvSpPr/>
            <p:nvPr/>
          </p:nvSpPr>
          <p:spPr>
            <a:xfrm>
              <a:off x="1079725" y="146817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1"/>
                  </a:moveTo>
                  <a:cubicBezTo>
                    <a:pt x="91" y="1"/>
                    <a:pt x="0" y="123"/>
                    <a:pt x="0" y="24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71">
              <a:extLst>
                <a:ext uri="{FF2B5EF4-FFF2-40B4-BE49-F238E27FC236}">
                  <a16:creationId xmlns:a16="http://schemas.microsoft.com/office/drawing/2014/main" id="{9CDC6CDF-B740-FA27-4688-17BE5215F37E}"/>
                </a:ext>
              </a:extLst>
            </p:cNvPr>
            <p:cNvSpPr/>
            <p:nvPr/>
          </p:nvSpPr>
          <p:spPr>
            <a:xfrm>
              <a:off x="1112400" y="1150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44"/>
                  </a:cubicBezTo>
                  <a:cubicBezTo>
                    <a:pt x="0" y="365"/>
                    <a:pt x="91" y="457"/>
                    <a:pt x="213" y="457"/>
                  </a:cubicBezTo>
                  <a:cubicBezTo>
                    <a:pt x="334" y="457"/>
                    <a:pt x="456" y="335"/>
                    <a:pt x="426" y="213"/>
                  </a:cubicBezTo>
                  <a:cubicBezTo>
                    <a:pt x="42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71">
              <a:extLst>
                <a:ext uri="{FF2B5EF4-FFF2-40B4-BE49-F238E27FC236}">
                  <a16:creationId xmlns:a16="http://schemas.microsoft.com/office/drawing/2014/main" id="{A00DA2E9-E295-5171-0825-D57F9AB831DC}"/>
                </a:ext>
              </a:extLst>
            </p:cNvPr>
            <p:cNvSpPr/>
            <p:nvPr/>
          </p:nvSpPr>
          <p:spPr>
            <a:xfrm>
              <a:off x="1114675" y="11346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3"/>
                  </a:cubicBezTo>
                  <a:cubicBezTo>
                    <a:pt x="0" y="365"/>
                    <a:pt x="122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71">
              <a:extLst>
                <a:ext uri="{FF2B5EF4-FFF2-40B4-BE49-F238E27FC236}">
                  <a16:creationId xmlns:a16="http://schemas.microsoft.com/office/drawing/2014/main" id="{2DDC7905-3EAE-F910-7ADB-E667D9C49E6E}"/>
                </a:ext>
              </a:extLst>
            </p:cNvPr>
            <p:cNvSpPr/>
            <p:nvPr/>
          </p:nvSpPr>
          <p:spPr>
            <a:xfrm>
              <a:off x="1233975" y="8169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71">
              <a:extLst>
                <a:ext uri="{FF2B5EF4-FFF2-40B4-BE49-F238E27FC236}">
                  <a16:creationId xmlns:a16="http://schemas.microsoft.com/office/drawing/2014/main" id="{F9C019B4-AE74-E839-7DB0-D914715DDCCE}"/>
                </a:ext>
              </a:extLst>
            </p:cNvPr>
            <p:cNvSpPr/>
            <p:nvPr/>
          </p:nvSpPr>
          <p:spPr>
            <a:xfrm>
              <a:off x="1507525" y="6338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44"/>
                  </a:cubicBezTo>
                  <a:cubicBezTo>
                    <a:pt x="1" y="36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71">
              <a:extLst>
                <a:ext uri="{FF2B5EF4-FFF2-40B4-BE49-F238E27FC236}">
                  <a16:creationId xmlns:a16="http://schemas.microsoft.com/office/drawing/2014/main" id="{F02CDAA8-5DFF-356D-C292-88E2C9697C9A}"/>
                </a:ext>
              </a:extLst>
            </p:cNvPr>
            <p:cNvSpPr/>
            <p:nvPr/>
          </p:nvSpPr>
          <p:spPr>
            <a:xfrm>
              <a:off x="1525775" y="6323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2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71">
              <a:extLst>
                <a:ext uri="{FF2B5EF4-FFF2-40B4-BE49-F238E27FC236}">
                  <a16:creationId xmlns:a16="http://schemas.microsoft.com/office/drawing/2014/main" id="{3DC9A3C6-9630-6066-315F-93C48B1F6848}"/>
                </a:ext>
              </a:extLst>
            </p:cNvPr>
            <p:cNvSpPr/>
            <p:nvPr/>
          </p:nvSpPr>
          <p:spPr>
            <a:xfrm>
              <a:off x="1813775" y="7926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0" y="33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71">
              <a:extLst>
                <a:ext uri="{FF2B5EF4-FFF2-40B4-BE49-F238E27FC236}">
                  <a16:creationId xmlns:a16="http://schemas.microsoft.com/office/drawing/2014/main" id="{1A217A45-8DB2-5CC4-0782-758CC1877491}"/>
                </a:ext>
              </a:extLst>
            </p:cNvPr>
            <p:cNvSpPr/>
            <p:nvPr/>
          </p:nvSpPr>
          <p:spPr>
            <a:xfrm>
              <a:off x="1827450" y="80785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8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71">
              <a:extLst>
                <a:ext uri="{FF2B5EF4-FFF2-40B4-BE49-F238E27FC236}">
                  <a16:creationId xmlns:a16="http://schemas.microsoft.com/office/drawing/2014/main" id="{238F6B07-16BA-299F-FB09-408A247F9B29}"/>
                </a:ext>
              </a:extLst>
            </p:cNvPr>
            <p:cNvSpPr/>
            <p:nvPr/>
          </p:nvSpPr>
          <p:spPr>
            <a:xfrm>
              <a:off x="1829725" y="788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4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71">
              <a:extLst>
                <a:ext uri="{FF2B5EF4-FFF2-40B4-BE49-F238E27FC236}">
                  <a16:creationId xmlns:a16="http://schemas.microsoft.com/office/drawing/2014/main" id="{43053164-CF8E-17E3-3F41-62C315927818}"/>
                </a:ext>
              </a:extLst>
            </p:cNvPr>
            <p:cNvSpPr/>
            <p:nvPr/>
          </p:nvSpPr>
          <p:spPr>
            <a:xfrm>
              <a:off x="1932300" y="1164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122"/>
                    <a:pt x="1" y="244"/>
                  </a:cubicBezTo>
                  <a:cubicBezTo>
                    <a:pt x="1" y="365"/>
                    <a:pt x="123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71">
              <a:extLst>
                <a:ext uri="{FF2B5EF4-FFF2-40B4-BE49-F238E27FC236}">
                  <a16:creationId xmlns:a16="http://schemas.microsoft.com/office/drawing/2014/main" id="{670C0F4B-6BB4-3273-732D-B8E2BEBE56E9}"/>
                </a:ext>
              </a:extLst>
            </p:cNvPr>
            <p:cNvSpPr/>
            <p:nvPr/>
          </p:nvSpPr>
          <p:spPr>
            <a:xfrm>
              <a:off x="1518175" y="2306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0" y="91"/>
                    <a:pt x="0" y="243"/>
                  </a:cubicBezTo>
                  <a:cubicBezTo>
                    <a:pt x="0" y="365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71">
              <a:extLst>
                <a:ext uri="{FF2B5EF4-FFF2-40B4-BE49-F238E27FC236}">
                  <a16:creationId xmlns:a16="http://schemas.microsoft.com/office/drawing/2014/main" id="{F35F9FC8-97EE-47DB-1D3E-BBAB229AEE28}"/>
                </a:ext>
              </a:extLst>
            </p:cNvPr>
            <p:cNvSpPr/>
            <p:nvPr/>
          </p:nvSpPr>
          <p:spPr>
            <a:xfrm>
              <a:off x="1464225" y="1188150"/>
              <a:ext cx="103300" cy="35575"/>
            </a:xfrm>
            <a:custGeom>
              <a:avLst/>
              <a:gdLst/>
              <a:ahLst/>
              <a:cxnLst/>
              <a:rect l="l" t="t" r="r" b="b"/>
              <a:pathLst>
                <a:path w="4132" h="1423" extrusionOk="0">
                  <a:moveTo>
                    <a:pt x="2516" y="1"/>
                  </a:moveTo>
                  <a:cubicBezTo>
                    <a:pt x="2044" y="1"/>
                    <a:pt x="1579" y="97"/>
                    <a:pt x="1246" y="351"/>
                  </a:cubicBezTo>
                  <a:cubicBezTo>
                    <a:pt x="1155" y="351"/>
                    <a:pt x="1003" y="351"/>
                    <a:pt x="882" y="381"/>
                  </a:cubicBezTo>
                  <a:cubicBezTo>
                    <a:pt x="821" y="442"/>
                    <a:pt x="730" y="533"/>
                    <a:pt x="639" y="624"/>
                  </a:cubicBezTo>
                  <a:cubicBezTo>
                    <a:pt x="639" y="624"/>
                    <a:pt x="639" y="655"/>
                    <a:pt x="669" y="655"/>
                  </a:cubicBezTo>
                  <a:cubicBezTo>
                    <a:pt x="0" y="1232"/>
                    <a:pt x="1763" y="1415"/>
                    <a:pt x="2098" y="1415"/>
                  </a:cubicBezTo>
                  <a:cubicBezTo>
                    <a:pt x="2159" y="1420"/>
                    <a:pt x="2221" y="1423"/>
                    <a:pt x="2283" y="1423"/>
                  </a:cubicBezTo>
                  <a:cubicBezTo>
                    <a:pt x="2888" y="1423"/>
                    <a:pt x="3477" y="1157"/>
                    <a:pt x="3891" y="715"/>
                  </a:cubicBezTo>
                  <a:cubicBezTo>
                    <a:pt x="4111" y="550"/>
                    <a:pt x="4132" y="186"/>
                    <a:pt x="3841" y="186"/>
                  </a:cubicBezTo>
                  <a:cubicBezTo>
                    <a:pt x="3810" y="186"/>
                    <a:pt x="3776" y="190"/>
                    <a:pt x="3739" y="199"/>
                  </a:cubicBezTo>
                  <a:cubicBezTo>
                    <a:pt x="3390" y="82"/>
                    <a:pt x="2950" y="1"/>
                    <a:pt x="2516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71">
              <a:extLst>
                <a:ext uri="{FF2B5EF4-FFF2-40B4-BE49-F238E27FC236}">
                  <a16:creationId xmlns:a16="http://schemas.microsoft.com/office/drawing/2014/main" id="{7AD8A133-1163-5A98-7146-F3EB2AE6AF60}"/>
                </a:ext>
              </a:extLst>
            </p:cNvPr>
            <p:cNvSpPr/>
            <p:nvPr/>
          </p:nvSpPr>
          <p:spPr>
            <a:xfrm>
              <a:off x="962313" y="536325"/>
              <a:ext cx="1123900" cy="1877300"/>
            </a:xfrm>
            <a:custGeom>
              <a:avLst/>
              <a:gdLst/>
              <a:ahLst/>
              <a:cxnLst/>
              <a:rect l="l" t="t" r="r" b="b"/>
              <a:pathLst>
                <a:path w="44956" h="75092" extrusionOk="0">
                  <a:moveTo>
                    <a:pt x="24895" y="3054"/>
                  </a:moveTo>
                  <a:cubicBezTo>
                    <a:pt x="24925" y="3084"/>
                    <a:pt x="24956" y="3084"/>
                    <a:pt x="25016" y="3115"/>
                  </a:cubicBezTo>
                  <a:cubicBezTo>
                    <a:pt x="25320" y="3145"/>
                    <a:pt x="25655" y="3206"/>
                    <a:pt x="25989" y="3267"/>
                  </a:cubicBezTo>
                  <a:cubicBezTo>
                    <a:pt x="34257" y="4908"/>
                    <a:pt x="37570" y="11869"/>
                    <a:pt x="39302" y="19224"/>
                  </a:cubicBezTo>
                  <a:cubicBezTo>
                    <a:pt x="39272" y="19346"/>
                    <a:pt x="39302" y="19498"/>
                    <a:pt x="39333" y="19619"/>
                  </a:cubicBezTo>
                  <a:cubicBezTo>
                    <a:pt x="39758" y="21778"/>
                    <a:pt x="39971" y="23936"/>
                    <a:pt x="40093" y="26155"/>
                  </a:cubicBezTo>
                  <a:cubicBezTo>
                    <a:pt x="40366" y="29924"/>
                    <a:pt x="40488" y="33753"/>
                    <a:pt x="40245" y="37522"/>
                  </a:cubicBezTo>
                  <a:cubicBezTo>
                    <a:pt x="40275" y="39285"/>
                    <a:pt x="40062" y="40988"/>
                    <a:pt x="40001" y="42720"/>
                  </a:cubicBezTo>
                  <a:cubicBezTo>
                    <a:pt x="40001" y="42872"/>
                    <a:pt x="40001" y="43054"/>
                    <a:pt x="40001" y="43206"/>
                  </a:cubicBezTo>
                  <a:cubicBezTo>
                    <a:pt x="39819" y="45091"/>
                    <a:pt x="39880" y="47006"/>
                    <a:pt x="39697" y="48890"/>
                  </a:cubicBezTo>
                  <a:cubicBezTo>
                    <a:pt x="39272" y="54088"/>
                    <a:pt x="38634" y="59620"/>
                    <a:pt x="35716" y="64088"/>
                  </a:cubicBezTo>
                  <a:cubicBezTo>
                    <a:pt x="35685" y="64119"/>
                    <a:pt x="35685" y="64179"/>
                    <a:pt x="35655" y="64210"/>
                  </a:cubicBezTo>
                  <a:cubicBezTo>
                    <a:pt x="35533" y="64423"/>
                    <a:pt x="35442" y="64635"/>
                    <a:pt x="35320" y="64818"/>
                  </a:cubicBezTo>
                  <a:cubicBezTo>
                    <a:pt x="35168" y="65091"/>
                    <a:pt x="34986" y="65334"/>
                    <a:pt x="34834" y="65578"/>
                  </a:cubicBezTo>
                  <a:cubicBezTo>
                    <a:pt x="34743" y="65699"/>
                    <a:pt x="34652" y="65821"/>
                    <a:pt x="34561" y="65912"/>
                  </a:cubicBezTo>
                  <a:cubicBezTo>
                    <a:pt x="34500" y="66034"/>
                    <a:pt x="34409" y="66155"/>
                    <a:pt x="34317" y="66246"/>
                  </a:cubicBezTo>
                  <a:cubicBezTo>
                    <a:pt x="34226" y="66398"/>
                    <a:pt x="34135" y="66520"/>
                    <a:pt x="34013" y="66641"/>
                  </a:cubicBezTo>
                  <a:cubicBezTo>
                    <a:pt x="33861" y="66793"/>
                    <a:pt x="33709" y="66945"/>
                    <a:pt x="33558" y="67097"/>
                  </a:cubicBezTo>
                  <a:lnTo>
                    <a:pt x="33527" y="67128"/>
                  </a:lnTo>
                  <a:lnTo>
                    <a:pt x="33558" y="67128"/>
                  </a:lnTo>
                  <a:cubicBezTo>
                    <a:pt x="33527" y="67128"/>
                    <a:pt x="33497" y="67158"/>
                    <a:pt x="33497" y="67189"/>
                  </a:cubicBezTo>
                  <a:cubicBezTo>
                    <a:pt x="33497" y="67189"/>
                    <a:pt x="33497" y="67189"/>
                    <a:pt x="33497" y="67158"/>
                  </a:cubicBezTo>
                  <a:cubicBezTo>
                    <a:pt x="33345" y="67341"/>
                    <a:pt x="33132" y="67523"/>
                    <a:pt x="32950" y="67675"/>
                  </a:cubicBezTo>
                  <a:cubicBezTo>
                    <a:pt x="32858" y="67766"/>
                    <a:pt x="32767" y="67827"/>
                    <a:pt x="32676" y="67918"/>
                  </a:cubicBezTo>
                  <a:lnTo>
                    <a:pt x="32251" y="68283"/>
                  </a:lnTo>
                  <a:cubicBezTo>
                    <a:pt x="32129" y="68374"/>
                    <a:pt x="32007" y="68496"/>
                    <a:pt x="31855" y="68587"/>
                  </a:cubicBezTo>
                  <a:cubicBezTo>
                    <a:pt x="30275" y="69924"/>
                    <a:pt x="28390" y="70897"/>
                    <a:pt x="26354" y="71414"/>
                  </a:cubicBezTo>
                  <a:cubicBezTo>
                    <a:pt x="25563" y="71687"/>
                    <a:pt x="24743" y="71839"/>
                    <a:pt x="23892" y="71930"/>
                  </a:cubicBezTo>
                  <a:cubicBezTo>
                    <a:pt x="23861" y="71930"/>
                    <a:pt x="23831" y="71961"/>
                    <a:pt x="23800" y="71961"/>
                  </a:cubicBezTo>
                  <a:cubicBezTo>
                    <a:pt x="23481" y="71991"/>
                    <a:pt x="23162" y="72006"/>
                    <a:pt x="22843" y="72006"/>
                  </a:cubicBezTo>
                  <a:cubicBezTo>
                    <a:pt x="22524" y="72006"/>
                    <a:pt x="22205" y="71991"/>
                    <a:pt x="21886" y="71961"/>
                  </a:cubicBezTo>
                  <a:cubicBezTo>
                    <a:pt x="16658" y="71748"/>
                    <a:pt x="11642" y="69347"/>
                    <a:pt x="8937" y="64727"/>
                  </a:cubicBezTo>
                  <a:cubicBezTo>
                    <a:pt x="6566" y="60988"/>
                    <a:pt x="5198" y="56641"/>
                    <a:pt x="4438" y="52264"/>
                  </a:cubicBezTo>
                  <a:cubicBezTo>
                    <a:pt x="3861" y="47979"/>
                    <a:pt x="3891" y="43632"/>
                    <a:pt x="3831" y="39285"/>
                  </a:cubicBezTo>
                  <a:cubicBezTo>
                    <a:pt x="3922" y="36337"/>
                    <a:pt x="4408" y="33449"/>
                    <a:pt x="4590" y="30501"/>
                  </a:cubicBezTo>
                  <a:cubicBezTo>
                    <a:pt x="4651" y="28100"/>
                    <a:pt x="5168" y="25759"/>
                    <a:pt x="5350" y="23358"/>
                  </a:cubicBezTo>
                  <a:cubicBezTo>
                    <a:pt x="5350" y="23328"/>
                    <a:pt x="5350" y="23267"/>
                    <a:pt x="5381" y="23237"/>
                  </a:cubicBezTo>
                  <a:cubicBezTo>
                    <a:pt x="5593" y="22477"/>
                    <a:pt x="5745" y="21686"/>
                    <a:pt x="5837" y="20896"/>
                  </a:cubicBezTo>
                  <a:cubicBezTo>
                    <a:pt x="6080" y="18799"/>
                    <a:pt x="6900" y="16823"/>
                    <a:pt x="7660" y="14878"/>
                  </a:cubicBezTo>
                  <a:cubicBezTo>
                    <a:pt x="10214" y="8282"/>
                    <a:pt x="16627" y="3115"/>
                    <a:pt x="23831" y="3054"/>
                  </a:cubicBezTo>
                  <a:close/>
                  <a:moveTo>
                    <a:pt x="22493" y="0"/>
                  </a:moveTo>
                  <a:cubicBezTo>
                    <a:pt x="21754" y="0"/>
                    <a:pt x="21452" y="1029"/>
                    <a:pt x="21338" y="1656"/>
                  </a:cubicBezTo>
                  <a:cubicBezTo>
                    <a:pt x="20840" y="850"/>
                    <a:pt x="20384" y="404"/>
                    <a:pt x="20035" y="404"/>
                  </a:cubicBezTo>
                  <a:cubicBezTo>
                    <a:pt x="19661" y="404"/>
                    <a:pt x="19410" y="918"/>
                    <a:pt x="19363" y="2051"/>
                  </a:cubicBezTo>
                  <a:cubicBezTo>
                    <a:pt x="17509" y="2507"/>
                    <a:pt x="15746" y="3327"/>
                    <a:pt x="14135" y="4391"/>
                  </a:cubicBezTo>
                  <a:lnTo>
                    <a:pt x="14135" y="4422"/>
                  </a:lnTo>
                  <a:cubicBezTo>
                    <a:pt x="14110" y="4414"/>
                    <a:pt x="14088" y="4410"/>
                    <a:pt x="14067" y="4410"/>
                  </a:cubicBezTo>
                  <a:cubicBezTo>
                    <a:pt x="14011" y="4410"/>
                    <a:pt x="13966" y="4438"/>
                    <a:pt x="13922" y="4482"/>
                  </a:cubicBezTo>
                  <a:cubicBezTo>
                    <a:pt x="10366" y="7279"/>
                    <a:pt x="7296" y="11169"/>
                    <a:pt x="6141" y="15577"/>
                  </a:cubicBezTo>
                  <a:cubicBezTo>
                    <a:pt x="6080" y="15607"/>
                    <a:pt x="6049" y="15638"/>
                    <a:pt x="6049" y="15698"/>
                  </a:cubicBezTo>
                  <a:cubicBezTo>
                    <a:pt x="5320" y="16762"/>
                    <a:pt x="5077" y="18069"/>
                    <a:pt x="4864" y="19346"/>
                  </a:cubicBezTo>
                  <a:cubicBezTo>
                    <a:pt x="4621" y="20683"/>
                    <a:pt x="4317" y="22021"/>
                    <a:pt x="4165" y="23389"/>
                  </a:cubicBezTo>
                  <a:cubicBezTo>
                    <a:pt x="3952" y="24999"/>
                    <a:pt x="3800" y="26641"/>
                    <a:pt x="3587" y="28252"/>
                  </a:cubicBezTo>
                  <a:cubicBezTo>
                    <a:pt x="3496" y="29103"/>
                    <a:pt x="3131" y="30136"/>
                    <a:pt x="3405" y="30987"/>
                  </a:cubicBezTo>
                  <a:cubicBezTo>
                    <a:pt x="3314" y="31018"/>
                    <a:pt x="3283" y="31079"/>
                    <a:pt x="3283" y="31200"/>
                  </a:cubicBezTo>
                  <a:cubicBezTo>
                    <a:pt x="3192" y="32112"/>
                    <a:pt x="3253" y="33024"/>
                    <a:pt x="3010" y="33936"/>
                  </a:cubicBezTo>
                  <a:cubicBezTo>
                    <a:pt x="2645" y="34057"/>
                    <a:pt x="2341" y="34209"/>
                    <a:pt x="2007" y="34392"/>
                  </a:cubicBezTo>
                  <a:cubicBezTo>
                    <a:pt x="1672" y="34483"/>
                    <a:pt x="1308" y="34544"/>
                    <a:pt x="1034" y="34756"/>
                  </a:cubicBezTo>
                  <a:cubicBezTo>
                    <a:pt x="761" y="34908"/>
                    <a:pt x="791" y="35212"/>
                    <a:pt x="882" y="35456"/>
                  </a:cubicBezTo>
                  <a:cubicBezTo>
                    <a:pt x="1095" y="35851"/>
                    <a:pt x="1642" y="35942"/>
                    <a:pt x="2007" y="36185"/>
                  </a:cubicBezTo>
                  <a:cubicBezTo>
                    <a:pt x="1581" y="36367"/>
                    <a:pt x="973" y="36367"/>
                    <a:pt x="730" y="36823"/>
                  </a:cubicBezTo>
                  <a:cubicBezTo>
                    <a:pt x="578" y="37462"/>
                    <a:pt x="1490" y="37735"/>
                    <a:pt x="1946" y="37918"/>
                  </a:cubicBezTo>
                  <a:cubicBezTo>
                    <a:pt x="1" y="38252"/>
                    <a:pt x="943" y="39164"/>
                    <a:pt x="2220" y="39559"/>
                  </a:cubicBezTo>
                  <a:cubicBezTo>
                    <a:pt x="1946" y="42021"/>
                    <a:pt x="2189" y="44483"/>
                    <a:pt x="2311" y="46975"/>
                  </a:cubicBezTo>
                  <a:cubicBezTo>
                    <a:pt x="2493" y="49407"/>
                    <a:pt x="2797" y="51900"/>
                    <a:pt x="3344" y="54240"/>
                  </a:cubicBezTo>
                  <a:cubicBezTo>
                    <a:pt x="3375" y="54362"/>
                    <a:pt x="3405" y="54483"/>
                    <a:pt x="3405" y="54574"/>
                  </a:cubicBezTo>
                  <a:cubicBezTo>
                    <a:pt x="4104" y="58313"/>
                    <a:pt x="5381" y="61869"/>
                    <a:pt x="7508" y="65030"/>
                  </a:cubicBezTo>
                  <a:cubicBezTo>
                    <a:pt x="9241" y="67644"/>
                    <a:pt x="11612" y="69863"/>
                    <a:pt x="14347" y="71444"/>
                  </a:cubicBezTo>
                  <a:cubicBezTo>
                    <a:pt x="14347" y="71535"/>
                    <a:pt x="14378" y="71657"/>
                    <a:pt x="14499" y="71687"/>
                  </a:cubicBezTo>
                  <a:cubicBezTo>
                    <a:pt x="16141" y="72295"/>
                    <a:pt x="17843" y="72660"/>
                    <a:pt x="19575" y="72964"/>
                  </a:cubicBezTo>
                  <a:cubicBezTo>
                    <a:pt x="19838" y="73575"/>
                    <a:pt x="20241" y="74706"/>
                    <a:pt x="20786" y="74706"/>
                  </a:cubicBezTo>
                  <a:cubicBezTo>
                    <a:pt x="20999" y="74706"/>
                    <a:pt x="21234" y="74533"/>
                    <a:pt x="21490" y="74088"/>
                  </a:cubicBezTo>
                  <a:cubicBezTo>
                    <a:pt x="21642" y="74423"/>
                    <a:pt x="21673" y="74939"/>
                    <a:pt x="22038" y="75091"/>
                  </a:cubicBezTo>
                  <a:lnTo>
                    <a:pt x="22068" y="75091"/>
                  </a:lnTo>
                  <a:cubicBezTo>
                    <a:pt x="22645" y="75091"/>
                    <a:pt x="23010" y="74666"/>
                    <a:pt x="23223" y="74180"/>
                  </a:cubicBezTo>
                  <a:cubicBezTo>
                    <a:pt x="23268" y="74517"/>
                    <a:pt x="23562" y="74821"/>
                    <a:pt x="23885" y="74821"/>
                  </a:cubicBezTo>
                  <a:cubicBezTo>
                    <a:pt x="23998" y="74821"/>
                    <a:pt x="24115" y="74783"/>
                    <a:pt x="24226" y="74696"/>
                  </a:cubicBezTo>
                  <a:cubicBezTo>
                    <a:pt x="24652" y="74210"/>
                    <a:pt x="24682" y="73541"/>
                    <a:pt x="24986" y="72964"/>
                  </a:cubicBezTo>
                  <a:cubicBezTo>
                    <a:pt x="26384" y="72721"/>
                    <a:pt x="27752" y="72295"/>
                    <a:pt x="29029" y="71748"/>
                  </a:cubicBezTo>
                  <a:cubicBezTo>
                    <a:pt x="32737" y="70289"/>
                    <a:pt x="35168" y="67401"/>
                    <a:pt x="37205" y="64058"/>
                  </a:cubicBezTo>
                  <a:cubicBezTo>
                    <a:pt x="37205" y="64058"/>
                    <a:pt x="37235" y="64058"/>
                    <a:pt x="37235" y="64027"/>
                  </a:cubicBezTo>
                  <a:cubicBezTo>
                    <a:pt x="37935" y="63541"/>
                    <a:pt x="38664" y="61170"/>
                    <a:pt x="38907" y="60593"/>
                  </a:cubicBezTo>
                  <a:cubicBezTo>
                    <a:pt x="40792" y="56033"/>
                    <a:pt x="41126" y="51079"/>
                    <a:pt x="41217" y="46185"/>
                  </a:cubicBezTo>
                  <a:cubicBezTo>
                    <a:pt x="41308" y="46124"/>
                    <a:pt x="41369" y="46064"/>
                    <a:pt x="41339" y="45942"/>
                  </a:cubicBezTo>
                  <a:cubicBezTo>
                    <a:pt x="41308" y="45091"/>
                    <a:pt x="41248" y="44240"/>
                    <a:pt x="41187" y="43389"/>
                  </a:cubicBezTo>
                  <a:cubicBezTo>
                    <a:pt x="42950" y="42811"/>
                    <a:pt x="44956" y="42143"/>
                    <a:pt x="41947" y="41170"/>
                  </a:cubicBezTo>
                  <a:cubicBezTo>
                    <a:pt x="42220" y="41048"/>
                    <a:pt x="42524" y="41079"/>
                    <a:pt x="42798" y="40988"/>
                  </a:cubicBezTo>
                  <a:cubicBezTo>
                    <a:pt x="43102" y="40836"/>
                    <a:pt x="43467" y="40744"/>
                    <a:pt x="43740" y="40532"/>
                  </a:cubicBezTo>
                  <a:cubicBezTo>
                    <a:pt x="44257" y="39924"/>
                    <a:pt x="42646" y="39285"/>
                    <a:pt x="42220" y="39103"/>
                  </a:cubicBezTo>
                  <a:cubicBezTo>
                    <a:pt x="44591" y="38738"/>
                    <a:pt x="43193" y="37826"/>
                    <a:pt x="41856" y="37310"/>
                  </a:cubicBezTo>
                  <a:cubicBezTo>
                    <a:pt x="41704" y="36033"/>
                    <a:pt x="41916" y="34696"/>
                    <a:pt x="41643" y="33419"/>
                  </a:cubicBezTo>
                  <a:cubicBezTo>
                    <a:pt x="41582" y="33267"/>
                    <a:pt x="41643" y="33054"/>
                    <a:pt x="41552" y="32902"/>
                  </a:cubicBezTo>
                  <a:cubicBezTo>
                    <a:pt x="41552" y="31413"/>
                    <a:pt x="41582" y="29924"/>
                    <a:pt x="41400" y="28434"/>
                  </a:cubicBezTo>
                  <a:cubicBezTo>
                    <a:pt x="41187" y="25851"/>
                    <a:pt x="41248" y="23206"/>
                    <a:pt x="40792" y="20623"/>
                  </a:cubicBezTo>
                  <a:cubicBezTo>
                    <a:pt x="40245" y="17583"/>
                    <a:pt x="39515" y="14513"/>
                    <a:pt x="38178" y="11717"/>
                  </a:cubicBezTo>
                  <a:cubicBezTo>
                    <a:pt x="38147" y="11686"/>
                    <a:pt x="38147" y="11656"/>
                    <a:pt x="38147" y="11625"/>
                  </a:cubicBezTo>
                  <a:cubicBezTo>
                    <a:pt x="38178" y="11443"/>
                    <a:pt x="37995" y="11261"/>
                    <a:pt x="37904" y="11109"/>
                  </a:cubicBezTo>
                  <a:cubicBezTo>
                    <a:pt x="35837" y="7188"/>
                    <a:pt x="32251" y="4027"/>
                    <a:pt x="28086" y="2507"/>
                  </a:cubicBezTo>
                  <a:cubicBezTo>
                    <a:pt x="28086" y="2446"/>
                    <a:pt x="28026" y="2385"/>
                    <a:pt x="27934" y="2355"/>
                  </a:cubicBezTo>
                  <a:cubicBezTo>
                    <a:pt x="27174" y="2264"/>
                    <a:pt x="26415" y="2051"/>
                    <a:pt x="25655" y="1899"/>
                  </a:cubicBezTo>
                  <a:cubicBezTo>
                    <a:pt x="25442" y="1382"/>
                    <a:pt x="25442" y="622"/>
                    <a:pt x="24864" y="349"/>
                  </a:cubicBezTo>
                  <a:cubicBezTo>
                    <a:pt x="24732" y="270"/>
                    <a:pt x="24615" y="236"/>
                    <a:pt x="24510" y="236"/>
                  </a:cubicBezTo>
                  <a:cubicBezTo>
                    <a:pt x="23965" y="236"/>
                    <a:pt x="23761" y="1161"/>
                    <a:pt x="23557" y="1595"/>
                  </a:cubicBezTo>
                  <a:cubicBezTo>
                    <a:pt x="23284" y="1078"/>
                    <a:pt x="23162" y="379"/>
                    <a:pt x="22645" y="14"/>
                  </a:cubicBezTo>
                  <a:cubicBezTo>
                    <a:pt x="22593" y="5"/>
                    <a:pt x="22542" y="0"/>
                    <a:pt x="22493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71">
              <a:extLst>
                <a:ext uri="{FF2B5EF4-FFF2-40B4-BE49-F238E27FC236}">
                  <a16:creationId xmlns:a16="http://schemas.microsoft.com/office/drawing/2014/main" id="{47AB1EF3-710A-F7D0-52A6-1C5DC973B59B}"/>
                </a:ext>
              </a:extLst>
            </p:cNvPr>
            <p:cNvSpPr/>
            <p:nvPr/>
          </p:nvSpPr>
          <p:spPr>
            <a:xfrm>
              <a:off x="1265125" y="2039625"/>
              <a:ext cx="550200" cy="204425"/>
            </a:xfrm>
            <a:custGeom>
              <a:avLst/>
              <a:gdLst/>
              <a:ahLst/>
              <a:cxnLst/>
              <a:rect l="l" t="t" r="r" b="b"/>
              <a:pathLst>
                <a:path w="22008" h="8177" extrusionOk="0">
                  <a:moveTo>
                    <a:pt x="153" y="0"/>
                  </a:moveTo>
                  <a:cubicBezTo>
                    <a:pt x="122" y="31"/>
                    <a:pt x="61" y="61"/>
                    <a:pt x="1" y="61"/>
                  </a:cubicBezTo>
                  <a:cubicBezTo>
                    <a:pt x="2159" y="4560"/>
                    <a:pt x="5776" y="7903"/>
                    <a:pt x="12007" y="8177"/>
                  </a:cubicBezTo>
                  <a:cubicBezTo>
                    <a:pt x="17357" y="7751"/>
                    <a:pt x="20335" y="4712"/>
                    <a:pt x="22007" y="608"/>
                  </a:cubicBezTo>
                  <a:cubicBezTo>
                    <a:pt x="20275" y="548"/>
                    <a:pt x="18572" y="487"/>
                    <a:pt x="16840" y="456"/>
                  </a:cubicBezTo>
                  <a:cubicBezTo>
                    <a:pt x="14864" y="396"/>
                    <a:pt x="12888" y="335"/>
                    <a:pt x="10913" y="304"/>
                  </a:cubicBezTo>
                  <a:cubicBezTo>
                    <a:pt x="8937" y="244"/>
                    <a:pt x="6992" y="183"/>
                    <a:pt x="5046" y="122"/>
                  </a:cubicBezTo>
                  <a:cubicBezTo>
                    <a:pt x="3405" y="92"/>
                    <a:pt x="1794" y="61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71">
              <a:extLst>
                <a:ext uri="{FF2B5EF4-FFF2-40B4-BE49-F238E27FC236}">
                  <a16:creationId xmlns:a16="http://schemas.microsoft.com/office/drawing/2014/main" id="{55D8DE39-25CB-00AA-FAA6-8B1F4587AB66}"/>
                </a:ext>
              </a:extLst>
            </p:cNvPr>
            <p:cNvSpPr/>
            <p:nvPr/>
          </p:nvSpPr>
          <p:spPr>
            <a:xfrm>
              <a:off x="1259800" y="2033550"/>
              <a:ext cx="560825" cy="216825"/>
            </a:xfrm>
            <a:custGeom>
              <a:avLst/>
              <a:gdLst/>
              <a:ahLst/>
              <a:cxnLst/>
              <a:rect l="l" t="t" r="r" b="b"/>
              <a:pathLst>
                <a:path w="22433" h="8673" extrusionOk="0">
                  <a:moveTo>
                    <a:pt x="1277" y="0"/>
                  </a:moveTo>
                  <a:cubicBezTo>
                    <a:pt x="1247" y="31"/>
                    <a:pt x="1217" y="31"/>
                    <a:pt x="1186" y="31"/>
                  </a:cubicBezTo>
                  <a:cubicBezTo>
                    <a:pt x="1157" y="26"/>
                    <a:pt x="1126" y="25"/>
                    <a:pt x="1095" y="25"/>
                  </a:cubicBezTo>
                  <a:cubicBezTo>
                    <a:pt x="906" y="25"/>
                    <a:pt x="701" y="96"/>
                    <a:pt x="518" y="122"/>
                  </a:cubicBezTo>
                  <a:lnTo>
                    <a:pt x="396" y="122"/>
                  </a:lnTo>
                  <a:cubicBezTo>
                    <a:pt x="369" y="131"/>
                    <a:pt x="340" y="134"/>
                    <a:pt x="310" y="134"/>
                  </a:cubicBezTo>
                  <a:cubicBezTo>
                    <a:pt x="236" y="134"/>
                    <a:pt x="156" y="113"/>
                    <a:pt x="92" y="91"/>
                  </a:cubicBezTo>
                  <a:cubicBezTo>
                    <a:pt x="62" y="91"/>
                    <a:pt x="62" y="91"/>
                    <a:pt x="62" y="122"/>
                  </a:cubicBezTo>
                  <a:cubicBezTo>
                    <a:pt x="31" y="152"/>
                    <a:pt x="1" y="243"/>
                    <a:pt x="1" y="304"/>
                  </a:cubicBezTo>
                  <a:cubicBezTo>
                    <a:pt x="1" y="304"/>
                    <a:pt x="31" y="335"/>
                    <a:pt x="31" y="335"/>
                  </a:cubicBezTo>
                  <a:cubicBezTo>
                    <a:pt x="122" y="608"/>
                    <a:pt x="244" y="851"/>
                    <a:pt x="366" y="1095"/>
                  </a:cubicBezTo>
                  <a:cubicBezTo>
                    <a:pt x="426" y="1155"/>
                    <a:pt x="457" y="1216"/>
                    <a:pt x="487" y="1277"/>
                  </a:cubicBezTo>
                  <a:cubicBezTo>
                    <a:pt x="639" y="1520"/>
                    <a:pt x="791" y="1733"/>
                    <a:pt x="943" y="1946"/>
                  </a:cubicBezTo>
                  <a:cubicBezTo>
                    <a:pt x="1186" y="2250"/>
                    <a:pt x="1429" y="2523"/>
                    <a:pt x="1673" y="2797"/>
                  </a:cubicBezTo>
                  <a:cubicBezTo>
                    <a:pt x="1642" y="2827"/>
                    <a:pt x="1612" y="2888"/>
                    <a:pt x="1612" y="2949"/>
                  </a:cubicBezTo>
                  <a:cubicBezTo>
                    <a:pt x="1612" y="3009"/>
                    <a:pt x="1612" y="3040"/>
                    <a:pt x="1642" y="3101"/>
                  </a:cubicBezTo>
                  <a:cubicBezTo>
                    <a:pt x="1794" y="3283"/>
                    <a:pt x="1977" y="3465"/>
                    <a:pt x="2159" y="3648"/>
                  </a:cubicBezTo>
                  <a:cubicBezTo>
                    <a:pt x="2220" y="3709"/>
                    <a:pt x="2280" y="3769"/>
                    <a:pt x="2341" y="3830"/>
                  </a:cubicBezTo>
                  <a:cubicBezTo>
                    <a:pt x="2524" y="4012"/>
                    <a:pt x="2676" y="4225"/>
                    <a:pt x="2828" y="4408"/>
                  </a:cubicBezTo>
                  <a:cubicBezTo>
                    <a:pt x="3101" y="4772"/>
                    <a:pt x="3375" y="5137"/>
                    <a:pt x="3770" y="5380"/>
                  </a:cubicBezTo>
                  <a:cubicBezTo>
                    <a:pt x="3770" y="5380"/>
                    <a:pt x="3800" y="5380"/>
                    <a:pt x="3831" y="5411"/>
                  </a:cubicBezTo>
                  <a:cubicBezTo>
                    <a:pt x="4317" y="5715"/>
                    <a:pt x="6505" y="7204"/>
                    <a:pt x="7995" y="7934"/>
                  </a:cubicBezTo>
                  <a:cubicBezTo>
                    <a:pt x="8542" y="8207"/>
                    <a:pt x="8998" y="8359"/>
                    <a:pt x="9241" y="8359"/>
                  </a:cubicBezTo>
                  <a:cubicBezTo>
                    <a:pt x="9363" y="8329"/>
                    <a:pt x="9454" y="8268"/>
                    <a:pt x="9423" y="8146"/>
                  </a:cubicBezTo>
                  <a:lnTo>
                    <a:pt x="9423" y="8146"/>
                  </a:lnTo>
                  <a:cubicBezTo>
                    <a:pt x="10092" y="8389"/>
                    <a:pt x="10822" y="8541"/>
                    <a:pt x="11521" y="8633"/>
                  </a:cubicBezTo>
                  <a:cubicBezTo>
                    <a:pt x="11703" y="8633"/>
                    <a:pt x="11855" y="8663"/>
                    <a:pt x="12007" y="8663"/>
                  </a:cubicBezTo>
                  <a:cubicBezTo>
                    <a:pt x="12145" y="8670"/>
                    <a:pt x="12283" y="8673"/>
                    <a:pt x="12420" y="8673"/>
                  </a:cubicBezTo>
                  <a:cubicBezTo>
                    <a:pt x="14797" y="8673"/>
                    <a:pt x="17092" y="7690"/>
                    <a:pt x="18816" y="6110"/>
                  </a:cubicBezTo>
                  <a:cubicBezTo>
                    <a:pt x="19515" y="5441"/>
                    <a:pt x="20153" y="4712"/>
                    <a:pt x="20639" y="3861"/>
                  </a:cubicBezTo>
                  <a:cubicBezTo>
                    <a:pt x="21095" y="3222"/>
                    <a:pt x="21551" y="2554"/>
                    <a:pt x="21946" y="1854"/>
                  </a:cubicBezTo>
                  <a:cubicBezTo>
                    <a:pt x="22007" y="1763"/>
                    <a:pt x="22068" y="1672"/>
                    <a:pt x="22098" y="1581"/>
                  </a:cubicBezTo>
                  <a:cubicBezTo>
                    <a:pt x="22220" y="1398"/>
                    <a:pt x="22311" y="1246"/>
                    <a:pt x="22402" y="1064"/>
                  </a:cubicBezTo>
                  <a:cubicBezTo>
                    <a:pt x="22433" y="547"/>
                    <a:pt x="21673" y="730"/>
                    <a:pt x="21247" y="608"/>
                  </a:cubicBezTo>
                  <a:lnTo>
                    <a:pt x="21217" y="608"/>
                  </a:lnTo>
                  <a:cubicBezTo>
                    <a:pt x="21176" y="636"/>
                    <a:pt x="21123" y="651"/>
                    <a:pt x="21071" y="651"/>
                  </a:cubicBezTo>
                  <a:cubicBezTo>
                    <a:pt x="21008" y="651"/>
                    <a:pt x="20947" y="628"/>
                    <a:pt x="20913" y="578"/>
                  </a:cubicBezTo>
                  <a:cubicBezTo>
                    <a:pt x="20869" y="622"/>
                    <a:pt x="20808" y="651"/>
                    <a:pt x="20755" y="651"/>
                  </a:cubicBezTo>
                  <a:cubicBezTo>
                    <a:pt x="20735" y="651"/>
                    <a:pt x="20717" y="647"/>
                    <a:pt x="20700" y="639"/>
                  </a:cubicBezTo>
                  <a:cubicBezTo>
                    <a:pt x="20670" y="639"/>
                    <a:pt x="20639" y="639"/>
                    <a:pt x="20609" y="608"/>
                  </a:cubicBezTo>
                  <a:cubicBezTo>
                    <a:pt x="20579" y="669"/>
                    <a:pt x="20548" y="760"/>
                    <a:pt x="20518" y="851"/>
                  </a:cubicBezTo>
                  <a:cubicBezTo>
                    <a:pt x="20518" y="882"/>
                    <a:pt x="20488" y="882"/>
                    <a:pt x="20488" y="912"/>
                  </a:cubicBezTo>
                  <a:cubicBezTo>
                    <a:pt x="20396" y="1064"/>
                    <a:pt x="20336" y="1216"/>
                    <a:pt x="20244" y="1368"/>
                  </a:cubicBezTo>
                  <a:cubicBezTo>
                    <a:pt x="20214" y="1398"/>
                    <a:pt x="20214" y="1429"/>
                    <a:pt x="20184" y="1459"/>
                  </a:cubicBezTo>
                  <a:cubicBezTo>
                    <a:pt x="20123" y="1550"/>
                    <a:pt x="20062" y="1672"/>
                    <a:pt x="19971" y="1794"/>
                  </a:cubicBezTo>
                  <a:cubicBezTo>
                    <a:pt x="18250" y="4602"/>
                    <a:pt x="15418" y="6900"/>
                    <a:pt x="12043" y="6900"/>
                  </a:cubicBezTo>
                  <a:cubicBezTo>
                    <a:pt x="12021" y="6900"/>
                    <a:pt x="11999" y="6900"/>
                    <a:pt x="11977" y="6900"/>
                  </a:cubicBezTo>
                  <a:cubicBezTo>
                    <a:pt x="9727" y="6687"/>
                    <a:pt x="7387" y="6079"/>
                    <a:pt x="5594" y="4681"/>
                  </a:cubicBezTo>
                  <a:cubicBezTo>
                    <a:pt x="4651" y="3952"/>
                    <a:pt x="3739" y="3161"/>
                    <a:pt x="3071" y="2189"/>
                  </a:cubicBezTo>
                  <a:cubicBezTo>
                    <a:pt x="2888" y="1946"/>
                    <a:pt x="2736" y="1672"/>
                    <a:pt x="2584" y="1368"/>
                  </a:cubicBezTo>
                  <a:cubicBezTo>
                    <a:pt x="2524" y="1246"/>
                    <a:pt x="2463" y="1125"/>
                    <a:pt x="2402" y="973"/>
                  </a:cubicBezTo>
                  <a:cubicBezTo>
                    <a:pt x="2372" y="943"/>
                    <a:pt x="2372" y="943"/>
                    <a:pt x="2372" y="912"/>
                  </a:cubicBezTo>
                  <a:cubicBezTo>
                    <a:pt x="2250" y="639"/>
                    <a:pt x="2128" y="365"/>
                    <a:pt x="1977" y="122"/>
                  </a:cubicBezTo>
                  <a:cubicBezTo>
                    <a:pt x="1946" y="91"/>
                    <a:pt x="1885" y="61"/>
                    <a:pt x="1825" y="61"/>
                  </a:cubicBezTo>
                  <a:cubicBezTo>
                    <a:pt x="1794" y="61"/>
                    <a:pt x="1764" y="31"/>
                    <a:pt x="1733" y="31"/>
                  </a:cubicBezTo>
                  <a:lnTo>
                    <a:pt x="1733" y="61"/>
                  </a:lnTo>
                  <a:cubicBezTo>
                    <a:pt x="1733" y="175"/>
                    <a:pt x="1627" y="265"/>
                    <a:pt x="1517" y="265"/>
                  </a:cubicBezTo>
                  <a:cubicBezTo>
                    <a:pt x="1451" y="265"/>
                    <a:pt x="1384" y="232"/>
                    <a:pt x="1338" y="152"/>
                  </a:cubicBezTo>
                  <a:lnTo>
                    <a:pt x="1308" y="61"/>
                  </a:lnTo>
                  <a:cubicBezTo>
                    <a:pt x="1308" y="61"/>
                    <a:pt x="1308" y="31"/>
                    <a:pt x="127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71">
              <a:extLst>
                <a:ext uri="{FF2B5EF4-FFF2-40B4-BE49-F238E27FC236}">
                  <a16:creationId xmlns:a16="http://schemas.microsoft.com/office/drawing/2014/main" id="{FD138F22-3D4C-4A5D-046D-AED187D4BDE3}"/>
                </a:ext>
              </a:extLst>
            </p:cNvPr>
            <p:cNvSpPr/>
            <p:nvPr/>
          </p:nvSpPr>
          <p:spPr>
            <a:xfrm>
              <a:off x="1645825" y="21437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71">
              <a:extLst>
                <a:ext uri="{FF2B5EF4-FFF2-40B4-BE49-F238E27FC236}">
                  <a16:creationId xmlns:a16="http://schemas.microsoft.com/office/drawing/2014/main" id="{0385250B-93E9-DD98-7849-7530FE0E57A3}"/>
                </a:ext>
              </a:extLst>
            </p:cNvPr>
            <p:cNvSpPr/>
            <p:nvPr/>
          </p:nvSpPr>
          <p:spPr>
            <a:xfrm>
              <a:off x="1629125" y="21520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3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44"/>
                  </a:cubicBezTo>
                  <a:cubicBezTo>
                    <a:pt x="42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71">
              <a:extLst>
                <a:ext uri="{FF2B5EF4-FFF2-40B4-BE49-F238E27FC236}">
                  <a16:creationId xmlns:a16="http://schemas.microsoft.com/office/drawing/2014/main" id="{C046B269-01F7-CC47-A0C3-8DAFADDE06D8}"/>
                </a:ext>
              </a:extLst>
            </p:cNvPr>
            <p:cNvSpPr/>
            <p:nvPr/>
          </p:nvSpPr>
          <p:spPr>
            <a:xfrm>
              <a:off x="1632150" y="2136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122"/>
                    <a:pt x="1" y="213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3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71">
              <a:extLst>
                <a:ext uri="{FF2B5EF4-FFF2-40B4-BE49-F238E27FC236}">
                  <a16:creationId xmlns:a16="http://schemas.microsoft.com/office/drawing/2014/main" id="{A6F869EC-52F5-113C-3892-BA929D407297}"/>
                </a:ext>
              </a:extLst>
            </p:cNvPr>
            <p:cNvSpPr/>
            <p:nvPr/>
          </p:nvSpPr>
          <p:spPr>
            <a:xfrm>
              <a:off x="1401900" y="210802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71">
              <a:extLst>
                <a:ext uri="{FF2B5EF4-FFF2-40B4-BE49-F238E27FC236}">
                  <a16:creationId xmlns:a16="http://schemas.microsoft.com/office/drawing/2014/main" id="{BE9ACC72-58C8-71AB-8CF0-7A2662316BE0}"/>
                </a:ext>
              </a:extLst>
            </p:cNvPr>
            <p:cNvSpPr/>
            <p:nvPr/>
          </p:nvSpPr>
          <p:spPr>
            <a:xfrm>
              <a:off x="1260575" y="2035075"/>
              <a:ext cx="556600" cy="44850"/>
            </a:xfrm>
            <a:custGeom>
              <a:avLst/>
              <a:gdLst/>
              <a:ahLst/>
              <a:cxnLst/>
              <a:rect l="l" t="t" r="r" b="b"/>
              <a:pathLst>
                <a:path w="22264" h="1794" extrusionOk="0">
                  <a:moveTo>
                    <a:pt x="1277" y="0"/>
                  </a:moveTo>
                  <a:cubicBezTo>
                    <a:pt x="1003" y="0"/>
                    <a:pt x="730" y="30"/>
                    <a:pt x="487" y="61"/>
                  </a:cubicBezTo>
                  <a:lnTo>
                    <a:pt x="365" y="61"/>
                  </a:lnTo>
                  <a:cubicBezTo>
                    <a:pt x="91" y="91"/>
                    <a:pt x="0" y="395"/>
                    <a:pt x="122" y="608"/>
                  </a:cubicBezTo>
                  <a:cubicBezTo>
                    <a:pt x="183" y="760"/>
                    <a:pt x="304" y="821"/>
                    <a:pt x="426" y="851"/>
                  </a:cubicBezTo>
                  <a:cubicBezTo>
                    <a:pt x="365" y="882"/>
                    <a:pt x="335" y="973"/>
                    <a:pt x="335" y="1034"/>
                  </a:cubicBezTo>
                  <a:cubicBezTo>
                    <a:pt x="335" y="1155"/>
                    <a:pt x="456" y="1246"/>
                    <a:pt x="578" y="1246"/>
                  </a:cubicBezTo>
                  <a:cubicBezTo>
                    <a:pt x="1976" y="1307"/>
                    <a:pt x="3344" y="1337"/>
                    <a:pt x="4742" y="1368"/>
                  </a:cubicBezTo>
                  <a:cubicBezTo>
                    <a:pt x="6687" y="1398"/>
                    <a:pt x="8633" y="1459"/>
                    <a:pt x="10578" y="1489"/>
                  </a:cubicBezTo>
                  <a:cubicBezTo>
                    <a:pt x="12554" y="1550"/>
                    <a:pt x="14499" y="1611"/>
                    <a:pt x="16475" y="1641"/>
                  </a:cubicBezTo>
                  <a:cubicBezTo>
                    <a:pt x="18268" y="1702"/>
                    <a:pt x="20061" y="1733"/>
                    <a:pt x="21855" y="1793"/>
                  </a:cubicBezTo>
                  <a:cubicBezTo>
                    <a:pt x="21976" y="1793"/>
                    <a:pt x="22098" y="1672"/>
                    <a:pt x="22098" y="1550"/>
                  </a:cubicBezTo>
                  <a:cubicBezTo>
                    <a:pt x="22098" y="1520"/>
                    <a:pt x="22067" y="1489"/>
                    <a:pt x="22067" y="1459"/>
                  </a:cubicBezTo>
                  <a:cubicBezTo>
                    <a:pt x="22128" y="1307"/>
                    <a:pt x="22189" y="1094"/>
                    <a:pt x="22250" y="973"/>
                  </a:cubicBezTo>
                  <a:cubicBezTo>
                    <a:pt x="22264" y="735"/>
                    <a:pt x="22117" y="671"/>
                    <a:pt x="21923" y="671"/>
                  </a:cubicBezTo>
                  <a:cubicBezTo>
                    <a:pt x="21693" y="671"/>
                    <a:pt x="21397" y="760"/>
                    <a:pt x="21216" y="760"/>
                  </a:cubicBezTo>
                  <a:cubicBezTo>
                    <a:pt x="20973" y="760"/>
                    <a:pt x="20730" y="790"/>
                    <a:pt x="20487" y="790"/>
                  </a:cubicBezTo>
                  <a:cubicBezTo>
                    <a:pt x="20092" y="790"/>
                    <a:pt x="19697" y="790"/>
                    <a:pt x="19301" y="760"/>
                  </a:cubicBezTo>
                  <a:cubicBezTo>
                    <a:pt x="17934" y="608"/>
                    <a:pt x="16505" y="608"/>
                    <a:pt x="15076" y="517"/>
                  </a:cubicBezTo>
                  <a:cubicBezTo>
                    <a:pt x="13891" y="395"/>
                    <a:pt x="12645" y="395"/>
                    <a:pt x="11429" y="365"/>
                  </a:cubicBezTo>
                  <a:cubicBezTo>
                    <a:pt x="11358" y="251"/>
                    <a:pt x="11247" y="224"/>
                    <a:pt x="11124" y="224"/>
                  </a:cubicBezTo>
                  <a:cubicBezTo>
                    <a:pt x="11010" y="224"/>
                    <a:pt x="10886" y="247"/>
                    <a:pt x="10774" y="247"/>
                  </a:cubicBezTo>
                  <a:cubicBezTo>
                    <a:pt x="10748" y="247"/>
                    <a:pt x="10724" y="246"/>
                    <a:pt x="10699" y="243"/>
                  </a:cubicBezTo>
                  <a:cubicBezTo>
                    <a:pt x="10076" y="258"/>
                    <a:pt x="9461" y="266"/>
                    <a:pt x="8845" y="266"/>
                  </a:cubicBezTo>
                  <a:cubicBezTo>
                    <a:pt x="8230" y="266"/>
                    <a:pt x="7614" y="258"/>
                    <a:pt x="6991" y="243"/>
                  </a:cubicBezTo>
                  <a:cubicBezTo>
                    <a:pt x="6892" y="115"/>
                    <a:pt x="6739" y="87"/>
                    <a:pt x="6574" y="87"/>
                  </a:cubicBezTo>
                  <a:cubicBezTo>
                    <a:pt x="6443" y="87"/>
                    <a:pt x="6305" y="105"/>
                    <a:pt x="6178" y="105"/>
                  </a:cubicBezTo>
                  <a:cubicBezTo>
                    <a:pt x="6122" y="105"/>
                    <a:pt x="6068" y="101"/>
                    <a:pt x="6019" y="91"/>
                  </a:cubicBezTo>
                  <a:cubicBezTo>
                    <a:pt x="5870" y="95"/>
                    <a:pt x="5722" y="97"/>
                    <a:pt x="5575" y="97"/>
                  </a:cubicBezTo>
                  <a:cubicBezTo>
                    <a:pt x="4666" y="97"/>
                    <a:pt x="3773" y="26"/>
                    <a:pt x="2857" y="0"/>
                  </a:cubicBezTo>
                  <a:lnTo>
                    <a:pt x="1702" y="0"/>
                  </a:lnTo>
                  <a:cubicBezTo>
                    <a:pt x="1684" y="113"/>
                    <a:pt x="1584" y="191"/>
                    <a:pt x="1481" y="191"/>
                  </a:cubicBezTo>
                  <a:cubicBezTo>
                    <a:pt x="1418" y="191"/>
                    <a:pt x="1354" y="161"/>
                    <a:pt x="1307" y="91"/>
                  </a:cubicBezTo>
                  <a:lnTo>
                    <a:pt x="1277" y="0"/>
                  </a:ln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71">
              <a:extLst>
                <a:ext uri="{FF2B5EF4-FFF2-40B4-BE49-F238E27FC236}">
                  <a16:creationId xmlns:a16="http://schemas.microsoft.com/office/drawing/2014/main" id="{9E20C33D-EE8D-23F3-1116-C1F91B7DAF5B}"/>
                </a:ext>
              </a:extLst>
            </p:cNvPr>
            <p:cNvSpPr/>
            <p:nvPr/>
          </p:nvSpPr>
          <p:spPr>
            <a:xfrm>
              <a:off x="1284125" y="1216425"/>
              <a:ext cx="177075" cy="94675"/>
            </a:xfrm>
            <a:custGeom>
              <a:avLst/>
              <a:gdLst/>
              <a:ahLst/>
              <a:cxnLst/>
              <a:rect l="l" t="t" r="r" b="b"/>
              <a:pathLst>
                <a:path w="7083" h="3787" extrusionOk="0">
                  <a:moveTo>
                    <a:pt x="2596" y="0"/>
                  </a:moveTo>
                  <a:cubicBezTo>
                    <a:pt x="2144" y="0"/>
                    <a:pt x="1700" y="71"/>
                    <a:pt x="1277" y="253"/>
                  </a:cubicBezTo>
                  <a:cubicBezTo>
                    <a:pt x="0" y="831"/>
                    <a:pt x="31" y="2654"/>
                    <a:pt x="1216" y="3323"/>
                  </a:cubicBezTo>
                  <a:cubicBezTo>
                    <a:pt x="1834" y="3659"/>
                    <a:pt x="2533" y="3786"/>
                    <a:pt x="3256" y="3786"/>
                  </a:cubicBezTo>
                  <a:cubicBezTo>
                    <a:pt x="4562" y="3786"/>
                    <a:pt x="5948" y="3371"/>
                    <a:pt x="7083" y="3019"/>
                  </a:cubicBezTo>
                  <a:cubicBezTo>
                    <a:pt x="6839" y="2533"/>
                    <a:pt x="6748" y="1986"/>
                    <a:pt x="6809" y="1439"/>
                  </a:cubicBezTo>
                  <a:cubicBezTo>
                    <a:pt x="6809" y="1287"/>
                    <a:pt x="6839" y="1104"/>
                    <a:pt x="6870" y="952"/>
                  </a:cubicBezTo>
                  <a:cubicBezTo>
                    <a:pt x="6414" y="800"/>
                    <a:pt x="5988" y="679"/>
                    <a:pt x="5502" y="557"/>
                  </a:cubicBezTo>
                  <a:cubicBezTo>
                    <a:pt x="4588" y="329"/>
                    <a:pt x="3574" y="0"/>
                    <a:pt x="2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71">
              <a:extLst>
                <a:ext uri="{FF2B5EF4-FFF2-40B4-BE49-F238E27FC236}">
                  <a16:creationId xmlns:a16="http://schemas.microsoft.com/office/drawing/2014/main" id="{3A07D421-F1EB-0890-9AE2-6CFEA02C07B2}"/>
                </a:ext>
              </a:extLst>
            </p:cNvPr>
            <p:cNvSpPr/>
            <p:nvPr/>
          </p:nvSpPr>
          <p:spPr>
            <a:xfrm>
              <a:off x="1331225" y="1073025"/>
              <a:ext cx="164175" cy="155825"/>
            </a:xfrm>
            <a:custGeom>
              <a:avLst/>
              <a:gdLst/>
              <a:ahLst/>
              <a:cxnLst/>
              <a:rect l="l" t="t" r="r" b="b"/>
              <a:pathLst>
                <a:path w="6567" h="6233" extrusionOk="0">
                  <a:moveTo>
                    <a:pt x="1732" y="0"/>
                  </a:moveTo>
                  <a:cubicBezTo>
                    <a:pt x="1702" y="0"/>
                    <a:pt x="1672" y="1"/>
                    <a:pt x="1642" y="1"/>
                  </a:cubicBezTo>
                  <a:cubicBezTo>
                    <a:pt x="579" y="214"/>
                    <a:pt x="1" y="852"/>
                    <a:pt x="31" y="1977"/>
                  </a:cubicBezTo>
                  <a:cubicBezTo>
                    <a:pt x="275" y="3345"/>
                    <a:pt x="1521" y="4317"/>
                    <a:pt x="2645" y="5017"/>
                  </a:cubicBezTo>
                  <a:cubicBezTo>
                    <a:pt x="3436" y="5503"/>
                    <a:pt x="4256" y="5898"/>
                    <a:pt x="5138" y="6232"/>
                  </a:cubicBezTo>
                  <a:cubicBezTo>
                    <a:pt x="5381" y="5533"/>
                    <a:pt x="5898" y="4895"/>
                    <a:pt x="6566" y="4530"/>
                  </a:cubicBezTo>
                  <a:cubicBezTo>
                    <a:pt x="6536" y="4500"/>
                    <a:pt x="6506" y="4439"/>
                    <a:pt x="6506" y="4378"/>
                  </a:cubicBezTo>
                  <a:cubicBezTo>
                    <a:pt x="5515" y="2486"/>
                    <a:pt x="4197" y="0"/>
                    <a:pt x="17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71">
              <a:extLst>
                <a:ext uri="{FF2B5EF4-FFF2-40B4-BE49-F238E27FC236}">
                  <a16:creationId xmlns:a16="http://schemas.microsoft.com/office/drawing/2014/main" id="{FA8C3DA7-C277-D24D-7A5A-3A0891012A93}"/>
                </a:ext>
              </a:extLst>
            </p:cNvPr>
            <p:cNvSpPr/>
            <p:nvPr/>
          </p:nvSpPr>
          <p:spPr>
            <a:xfrm>
              <a:off x="1456625" y="995925"/>
              <a:ext cx="118550" cy="185800"/>
            </a:xfrm>
            <a:custGeom>
              <a:avLst/>
              <a:gdLst/>
              <a:ahLst/>
              <a:cxnLst/>
              <a:rect l="l" t="t" r="r" b="b"/>
              <a:pathLst>
                <a:path w="4742" h="7432" extrusionOk="0">
                  <a:moveTo>
                    <a:pt x="2743" y="0"/>
                  </a:moveTo>
                  <a:cubicBezTo>
                    <a:pt x="2342" y="0"/>
                    <a:pt x="1927" y="175"/>
                    <a:pt x="1611" y="441"/>
                  </a:cubicBezTo>
                  <a:cubicBezTo>
                    <a:pt x="0" y="2265"/>
                    <a:pt x="1095" y="5365"/>
                    <a:pt x="1976" y="7341"/>
                  </a:cubicBezTo>
                  <a:cubicBezTo>
                    <a:pt x="2006" y="7341"/>
                    <a:pt x="2037" y="7371"/>
                    <a:pt x="2037" y="7401"/>
                  </a:cubicBezTo>
                  <a:cubicBezTo>
                    <a:pt x="2276" y="7333"/>
                    <a:pt x="2524" y="7294"/>
                    <a:pt x="2782" y="7294"/>
                  </a:cubicBezTo>
                  <a:cubicBezTo>
                    <a:pt x="2984" y="7294"/>
                    <a:pt x="3191" y="7318"/>
                    <a:pt x="3405" y="7371"/>
                  </a:cubicBezTo>
                  <a:cubicBezTo>
                    <a:pt x="3496" y="7401"/>
                    <a:pt x="3587" y="7401"/>
                    <a:pt x="3678" y="7432"/>
                  </a:cubicBezTo>
                  <a:cubicBezTo>
                    <a:pt x="3709" y="7037"/>
                    <a:pt x="3891" y="6550"/>
                    <a:pt x="3891" y="6338"/>
                  </a:cubicBezTo>
                  <a:cubicBezTo>
                    <a:pt x="4164" y="4423"/>
                    <a:pt x="4742" y="2113"/>
                    <a:pt x="3648" y="410"/>
                  </a:cubicBezTo>
                  <a:cubicBezTo>
                    <a:pt x="3400" y="121"/>
                    <a:pt x="3076" y="0"/>
                    <a:pt x="27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71">
              <a:extLst>
                <a:ext uri="{FF2B5EF4-FFF2-40B4-BE49-F238E27FC236}">
                  <a16:creationId xmlns:a16="http://schemas.microsoft.com/office/drawing/2014/main" id="{AED905EC-1E6B-67BC-F31D-38B505329DF4}"/>
                </a:ext>
              </a:extLst>
            </p:cNvPr>
            <p:cNvSpPr/>
            <p:nvPr/>
          </p:nvSpPr>
          <p:spPr>
            <a:xfrm>
              <a:off x="1560725" y="1040225"/>
              <a:ext cx="120075" cy="169625"/>
            </a:xfrm>
            <a:custGeom>
              <a:avLst/>
              <a:gdLst/>
              <a:ahLst/>
              <a:cxnLst/>
              <a:rect l="l" t="t" r="r" b="b"/>
              <a:pathLst>
                <a:path w="4803" h="6785" extrusionOk="0">
                  <a:moveTo>
                    <a:pt x="3203" y="1"/>
                  </a:moveTo>
                  <a:cubicBezTo>
                    <a:pt x="2894" y="1"/>
                    <a:pt x="2588" y="99"/>
                    <a:pt x="2341" y="310"/>
                  </a:cubicBezTo>
                  <a:cubicBezTo>
                    <a:pt x="852" y="1587"/>
                    <a:pt x="456" y="3654"/>
                    <a:pt x="61" y="5477"/>
                  </a:cubicBezTo>
                  <a:cubicBezTo>
                    <a:pt x="31" y="5569"/>
                    <a:pt x="31" y="5660"/>
                    <a:pt x="0" y="5781"/>
                  </a:cubicBezTo>
                  <a:cubicBezTo>
                    <a:pt x="608" y="5964"/>
                    <a:pt x="1064" y="6329"/>
                    <a:pt x="1399" y="6784"/>
                  </a:cubicBezTo>
                  <a:cubicBezTo>
                    <a:pt x="2615" y="5569"/>
                    <a:pt x="4013" y="4353"/>
                    <a:pt x="4560" y="2681"/>
                  </a:cubicBezTo>
                  <a:cubicBezTo>
                    <a:pt x="4742" y="2043"/>
                    <a:pt x="4803" y="1283"/>
                    <a:pt x="4469" y="675"/>
                  </a:cubicBezTo>
                  <a:cubicBezTo>
                    <a:pt x="4189" y="246"/>
                    <a:pt x="3693" y="1"/>
                    <a:pt x="32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71">
              <a:extLst>
                <a:ext uri="{FF2B5EF4-FFF2-40B4-BE49-F238E27FC236}">
                  <a16:creationId xmlns:a16="http://schemas.microsoft.com/office/drawing/2014/main" id="{726876B7-CD33-CCE2-B305-20389C77D0F1}"/>
                </a:ext>
              </a:extLst>
            </p:cNvPr>
            <p:cNvSpPr/>
            <p:nvPr/>
          </p:nvSpPr>
          <p:spPr>
            <a:xfrm>
              <a:off x="1602525" y="1186250"/>
              <a:ext cx="167200" cy="99825"/>
            </a:xfrm>
            <a:custGeom>
              <a:avLst/>
              <a:gdLst/>
              <a:ahLst/>
              <a:cxnLst/>
              <a:rect l="l" t="t" r="r" b="b"/>
              <a:pathLst>
                <a:path w="6688" h="3993" extrusionOk="0">
                  <a:moveTo>
                    <a:pt x="4027" y="0"/>
                  </a:moveTo>
                  <a:cubicBezTo>
                    <a:pt x="3301" y="0"/>
                    <a:pt x="2556" y="162"/>
                    <a:pt x="1915" y="366"/>
                  </a:cubicBezTo>
                  <a:cubicBezTo>
                    <a:pt x="1216" y="640"/>
                    <a:pt x="608" y="1035"/>
                    <a:pt x="0" y="1399"/>
                  </a:cubicBezTo>
                  <a:cubicBezTo>
                    <a:pt x="213" y="1886"/>
                    <a:pt x="335" y="2463"/>
                    <a:pt x="335" y="3102"/>
                  </a:cubicBezTo>
                  <a:cubicBezTo>
                    <a:pt x="304" y="3284"/>
                    <a:pt x="274" y="3466"/>
                    <a:pt x="213" y="3649"/>
                  </a:cubicBezTo>
                  <a:cubicBezTo>
                    <a:pt x="365" y="3649"/>
                    <a:pt x="517" y="3679"/>
                    <a:pt x="608" y="3679"/>
                  </a:cubicBezTo>
                  <a:cubicBezTo>
                    <a:pt x="1410" y="3822"/>
                    <a:pt x="2321" y="3993"/>
                    <a:pt x="3202" y="3993"/>
                  </a:cubicBezTo>
                  <a:cubicBezTo>
                    <a:pt x="4191" y="3993"/>
                    <a:pt x="5143" y="3778"/>
                    <a:pt x="5867" y="3071"/>
                  </a:cubicBezTo>
                  <a:cubicBezTo>
                    <a:pt x="6444" y="2494"/>
                    <a:pt x="6687" y="1582"/>
                    <a:pt x="6262" y="852"/>
                  </a:cubicBezTo>
                  <a:cubicBezTo>
                    <a:pt x="6231" y="791"/>
                    <a:pt x="6201" y="761"/>
                    <a:pt x="6171" y="731"/>
                  </a:cubicBezTo>
                  <a:cubicBezTo>
                    <a:pt x="5584" y="192"/>
                    <a:pt x="4817" y="0"/>
                    <a:pt x="40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71">
              <a:extLst>
                <a:ext uri="{FF2B5EF4-FFF2-40B4-BE49-F238E27FC236}">
                  <a16:creationId xmlns:a16="http://schemas.microsoft.com/office/drawing/2014/main" id="{42C77884-4BDD-BC40-957C-5A7E47847AF6}"/>
                </a:ext>
              </a:extLst>
            </p:cNvPr>
            <p:cNvSpPr/>
            <p:nvPr/>
          </p:nvSpPr>
          <p:spPr>
            <a:xfrm>
              <a:off x="1582000" y="1289625"/>
              <a:ext cx="147450" cy="134350"/>
            </a:xfrm>
            <a:custGeom>
              <a:avLst/>
              <a:gdLst/>
              <a:ahLst/>
              <a:cxnLst/>
              <a:rect l="l" t="t" r="r" b="b"/>
              <a:pathLst>
                <a:path w="5898" h="5374" extrusionOk="0">
                  <a:moveTo>
                    <a:pt x="852" y="0"/>
                  </a:moveTo>
                  <a:cubicBezTo>
                    <a:pt x="639" y="426"/>
                    <a:pt x="335" y="821"/>
                    <a:pt x="1" y="1125"/>
                  </a:cubicBezTo>
                  <a:cubicBezTo>
                    <a:pt x="1" y="1155"/>
                    <a:pt x="1" y="1155"/>
                    <a:pt x="1" y="1185"/>
                  </a:cubicBezTo>
                  <a:cubicBezTo>
                    <a:pt x="122" y="1337"/>
                    <a:pt x="213" y="1520"/>
                    <a:pt x="335" y="1672"/>
                  </a:cubicBezTo>
                  <a:cubicBezTo>
                    <a:pt x="365" y="1763"/>
                    <a:pt x="396" y="1854"/>
                    <a:pt x="426" y="1945"/>
                  </a:cubicBezTo>
                  <a:cubicBezTo>
                    <a:pt x="1247" y="3374"/>
                    <a:pt x="2189" y="4863"/>
                    <a:pt x="3861" y="5319"/>
                  </a:cubicBezTo>
                  <a:cubicBezTo>
                    <a:pt x="3999" y="5355"/>
                    <a:pt x="4145" y="5373"/>
                    <a:pt x="4292" y="5373"/>
                  </a:cubicBezTo>
                  <a:cubicBezTo>
                    <a:pt x="4892" y="5373"/>
                    <a:pt x="5508" y="5072"/>
                    <a:pt x="5654" y="4438"/>
                  </a:cubicBezTo>
                  <a:cubicBezTo>
                    <a:pt x="5897" y="2280"/>
                    <a:pt x="3648" y="790"/>
                    <a:pt x="1824" y="243"/>
                  </a:cubicBezTo>
                  <a:cubicBezTo>
                    <a:pt x="1520" y="182"/>
                    <a:pt x="1216" y="61"/>
                    <a:pt x="882" y="30"/>
                  </a:cubicBezTo>
                  <a:cubicBezTo>
                    <a:pt x="882" y="30"/>
                    <a:pt x="852" y="30"/>
                    <a:pt x="8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71">
              <a:extLst>
                <a:ext uri="{FF2B5EF4-FFF2-40B4-BE49-F238E27FC236}">
                  <a16:creationId xmlns:a16="http://schemas.microsoft.com/office/drawing/2014/main" id="{88E4DEBF-5090-2523-B100-596DACD6A448}"/>
                </a:ext>
              </a:extLst>
            </p:cNvPr>
            <p:cNvSpPr/>
            <p:nvPr/>
          </p:nvSpPr>
          <p:spPr>
            <a:xfrm>
              <a:off x="1504125" y="1324575"/>
              <a:ext cx="109050" cy="172150"/>
            </a:xfrm>
            <a:custGeom>
              <a:avLst/>
              <a:gdLst/>
              <a:ahLst/>
              <a:cxnLst/>
              <a:rect l="l" t="t" r="r" b="b"/>
              <a:pathLst>
                <a:path w="4362" h="6886" extrusionOk="0">
                  <a:moveTo>
                    <a:pt x="2751" y="0"/>
                  </a:moveTo>
                  <a:cubicBezTo>
                    <a:pt x="2234" y="335"/>
                    <a:pt x="1687" y="547"/>
                    <a:pt x="1079" y="547"/>
                  </a:cubicBezTo>
                  <a:cubicBezTo>
                    <a:pt x="927" y="547"/>
                    <a:pt x="775" y="517"/>
                    <a:pt x="654" y="517"/>
                  </a:cubicBezTo>
                  <a:cubicBezTo>
                    <a:pt x="593" y="487"/>
                    <a:pt x="532" y="487"/>
                    <a:pt x="502" y="487"/>
                  </a:cubicBezTo>
                  <a:cubicBezTo>
                    <a:pt x="471" y="639"/>
                    <a:pt x="410" y="851"/>
                    <a:pt x="380" y="973"/>
                  </a:cubicBezTo>
                  <a:cubicBezTo>
                    <a:pt x="289" y="1459"/>
                    <a:pt x="167" y="1915"/>
                    <a:pt x="167" y="2401"/>
                  </a:cubicBezTo>
                  <a:cubicBezTo>
                    <a:pt x="0" y="4097"/>
                    <a:pt x="672" y="6885"/>
                    <a:pt x="2625" y="6885"/>
                  </a:cubicBezTo>
                  <a:cubicBezTo>
                    <a:pt x="2807" y="6885"/>
                    <a:pt x="3001" y="6861"/>
                    <a:pt x="3207" y="6809"/>
                  </a:cubicBezTo>
                  <a:cubicBezTo>
                    <a:pt x="3875" y="6566"/>
                    <a:pt x="4210" y="5715"/>
                    <a:pt x="4331" y="5046"/>
                  </a:cubicBezTo>
                  <a:cubicBezTo>
                    <a:pt x="4362" y="3465"/>
                    <a:pt x="3784" y="1915"/>
                    <a:pt x="3024" y="547"/>
                  </a:cubicBezTo>
                  <a:cubicBezTo>
                    <a:pt x="2964" y="395"/>
                    <a:pt x="2872" y="274"/>
                    <a:pt x="2812" y="152"/>
                  </a:cubicBezTo>
                  <a:cubicBezTo>
                    <a:pt x="2781" y="91"/>
                    <a:pt x="2751" y="61"/>
                    <a:pt x="27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71">
              <a:extLst>
                <a:ext uri="{FF2B5EF4-FFF2-40B4-BE49-F238E27FC236}">
                  <a16:creationId xmlns:a16="http://schemas.microsoft.com/office/drawing/2014/main" id="{214FAFDB-F4C7-84F5-12FC-BFBA86E366BB}"/>
                </a:ext>
              </a:extLst>
            </p:cNvPr>
            <p:cNvSpPr/>
            <p:nvPr/>
          </p:nvSpPr>
          <p:spPr>
            <a:xfrm>
              <a:off x="1349475" y="1302525"/>
              <a:ext cx="154275" cy="162550"/>
            </a:xfrm>
            <a:custGeom>
              <a:avLst/>
              <a:gdLst/>
              <a:ahLst/>
              <a:cxnLst/>
              <a:rect l="l" t="t" r="r" b="b"/>
              <a:pathLst>
                <a:path w="6171" h="6502" extrusionOk="0">
                  <a:moveTo>
                    <a:pt x="4712" y="1"/>
                  </a:moveTo>
                  <a:cubicBezTo>
                    <a:pt x="4712" y="31"/>
                    <a:pt x="4681" y="31"/>
                    <a:pt x="4651" y="31"/>
                  </a:cubicBezTo>
                  <a:cubicBezTo>
                    <a:pt x="3253" y="821"/>
                    <a:pt x="1976" y="1794"/>
                    <a:pt x="1125" y="3162"/>
                  </a:cubicBezTo>
                  <a:cubicBezTo>
                    <a:pt x="578" y="4074"/>
                    <a:pt x="0" y="5472"/>
                    <a:pt x="1034" y="6232"/>
                  </a:cubicBezTo>
                  <a:cubicBezTo>
                    <a:pt x="1301" y="6425"/>
                    <a:pt x="1612" y="6502"/>
                    <a:pt x="1927" y="6502"/>
                  </a:cubicBezTo>
                  <a:cubicBezTo>
                    <a:pt x="2257" y="6502"/>
                    <a:pt x="2592" y="6417"/>
                    <a:pt x="2888" y="6293"/>
                  </a:cubicBezTo>
                  <a:cubicBezTo>
                    <a:pt x="3587" y="5958"/>
                    <a:pt x="4043" y="5259"/>
                    <a:pt x="4499" y="4712"/>
                  </a:cubicBezTo>
                  <a:cubicBezTo>
                    <a:pt x="5259" y="3648"/>
                    <a:pt x="5745" y="2493"/>
                    <a:pt x="6140" y="1308"/>
                  </a:cubicBezTo>
                  <a:cubicBezTo>
                    <a:pt x="6140" y="1247"/>
                    <a:pt x="6171" y="1217"/>
                    <a:pt x="6171" y="1186"/>
                  </a:cubicBezTo>
                  <a:cubicBezTo>
                    <a:pt x="5593" y="973"/>
                    <a:pt x="5077" y="548"/>
                    <a:pt x="47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71">
              <a:extLst>
                <a:ext uri="{FF2B5EF4-FFF2-40B4-BE49-F238E27FC236}">
                  <a16:creationId xmlns:a16="http://schemas.microsoft.com/office/drawing/2014/main" id="{7029A390-4450-F665-8C36-165BD60A10FA}"/>
                </a:ext>
              </a:extLst>
            </p:cNvPr>
            <p:cNvSpPr/>
            <p:nvPr/>
          </p:nvSpPr>
          <p:spPr>
            <a:xfrm>
              <a:off x="1448250" y="11460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122"/>
                    <a:pt x="1" y="243"/>
                  </a:cubicBezTo>
                  <a:cubicBezTo>
                    <a:pt x="1" y="365"/>
                    <a:pt x="123" y="456"/>
                    <a:pt x="244" y="456"/>
                  </a:cubicBezTo>
                  <a:cubicBezTo>
                    <a:pt x="366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71">
              <a:extLst>
                <a:ext uri="{FF2B5EF4-FFF2-40B4-BE49-F238E27FC236}">
                  <a16:creationId xmlns:a16="http://schemas.microsoft.com/office/drawing/2014/main" id="{4E498370-0726-763C-6B16-7F7387535D57}"/>
                </a:ext>
              </a:extLst>
            </p:cNvPr>
            <p:cNvSpPr/>
            <p:nvPr/>
          </p:nvSpPr>
          <p:spPr>
            <a:xfrm>
              <a:off x="1377600" y="1158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8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71">
              <a:extLst>
                <a:ext uri="{FF2B5EF4-FFF2-40B4-BE49-F238E27FC236}">
                  <a16:creationId xmlns:a16="http://schemas.microsoft.com/office/drawing/2014/main" id="{1A92FA84-C168-F862-897A-B2002567D1B0}"/>
                </a:ext>
              </a:extLst>
            </p:cNvPr>
            <p:cNvSpPr/>
            <p:nvPr/>
          </p:nvSpPr>
          <p:spPr>
            <a:xfrm>
              <a:off x="1390500" y="1166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71">
              <a:extLst>
                <a:ext uri="{FF2B5EF4-FFF2-40B4-BE49-F238E27FC236}">
                  <a16:creationId xmlns:a16="http://schemas.microsoft.com/office/drawing/2014/main" id="{82168033-B496-F616-E2E3-3F6ED9FBEFBC}"/>
                </a:ext>
              </a:extLst>
            </p:cNvPr>
            <p:cNvSpPr/>
            <p:nvPr/>
          </p:nvSpPr>
          <p:spPr>
            <a:xfrm>
              <a:off x="1395825" y="1271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31" y="122"/>
                    <a:pt x="31" y="244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7" y="365"/>
                    <a:pt x="457" y="244"/>
                  </a:cubicBezTo>
                  <a:cubicBezTo>
                    <a:pt x="45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71">
              <a:extLst>
                <a:ext uri="{FF2B5EF4-FFF2-40B4-BE49-F238E27FC236}">
                  <a16:creationId xmlns:a16="http://schemas.microsoft.com/office/drawing/2014/main" id="{217310E2-3F2A-643D-8D4A-373A3FBE7F49}"/>
                </a:ext>
              </a:extLst>
            </p:cNvPr>
            <p:cNvSpPr/>
            <p:nvPr/>
          </p:nvSpPr>
          <p:spPr>
            <a:xfrm>
              <a:off x="1395825" y="1255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7" y="335"/>
                    <a:pt x="457" y="21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71">
              <a:extLst>
                <a:ext uri="{FF2B5EF4-FFF2-40B4-BE49-F238E27FC236}">
                  <a16:creationId xmlns:a16="http://schemas.microsoft.com/office/drawing/2014/main" id="{A304DF40-A367-05C7-E208-555894C0D436}"/>
                </a:ext>
              </a:extLst>
            </p:cNvPr>
            <p:cNvSpPr/>
            <p:nvPr/>
          </p:nvSpPr>
          <p:spPr>
            <a:xfrm>
              <a:off x="1381400" y="12630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91" y="0"/>
                    <a:pt x="0" y="91"/>
                    <a:pt x="0" y="243"/>
                  </a:cubicBezTo>
                  <a:cubicBezTo>
                    <a:pt x="0" y="365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71">
              <a:extLst>
                <a:ext uri="{FF2B5EF4-FFF2-40B4-BE49-F238E27FC236}">
                  <a16:creationId xmlns:a16="http://schemas.microsoft.com/office/drawing/2014/main" id="{A9DFFE7C-2336-9734-F8ED-FA775FA34B57}"/>
                </a:ext>
              </a:extLst>
            </p:cNvPr>
            <p:cNvSpPr/>
            <p:nvPr/>
          </p:nvSpPr>
          <p:spPr>
            <a:xfrm>
              <a:off x="1418625" y="13557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71">
              <a:extLst>
                <a:ext uri="{FF2B5EF4-FFF2-40B4-BE49-F238E27FC236}">
                  <a16:creationId xmlns:a16="http://schemas.microsoft.com/office/drawing/2014/main" id="{CB655439-ED21-B456-FA4A-3BBD635BF65C}"/>
                </a:ext>
              </a:extLst>
            </p:cNvPr>
            <p:cNvSpPr/>
            <p:nvPr/>
          </p:nvSpPr>
          <p:spPr>
            <a:xfrm>
              <a:off x="1430025" y="1342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65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71">
              <a:extLst>
                <a:ext uri="{FF2B5EF4-FFF2-40B4-BE49-F238E27FC236}">
                  <a16:creationId xmlns:a16="http://schemas.microsoft.com/office/drawing/2014/main" id="{33A11847-0EA0-293D-0CAE-8741BDF3282D}"/>
                </a:ext>
              </a:extLst>
            </p:cNvPr>
            <p:cNvSpPr/>
            <p:nvPr/>
          </p:nvSpPr>
          <p:spPr>
            <a:xfrm>
              <a:off x="1433825" y="14028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31" y="123"/>
                    <a:pt x="0" y="24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71">
              <a:extLst>
                <a:ext uri="{FF2B5EF4-FFF2-40B4-BE49-F238E27FC236}">
                  <a16:creationId xmlns:a16="http://schemas.microsoft.com/office/drawing/2014/main" id="{ADFA5E02-1135-AE4D-CB29-F68E80AF219F}"/>
                </a:ext>
              </a:extLst>
            </p:cNvPr>
            <p:cNvSpPr/>
            <p:nvPr/>
          </p:nvSpPr>
          <p:spPr>
            <a:xfrm>
              <a:off x="1538700" y="13853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71">
              <a:extLst>
                <a:ext uri="{FF2B5EF4-FFF2-40B4-BE49-F238E27FC236}">
                  <a16:creationId xmlns:a16="http://schemas.microsoft.com/office/drawing/2014/main" id="{D868CE2F-28F0-3E51-EA09-D0E1065AEC0D}"/>
                </a:ext>
              </a:extLst>
            </p:cNvPr>
            <p:cNvSpPr/>
            <p:nvPr/>
          </p:nvSpPr>
          <p:spPr>
            <a:xfrm>
              <a:off x="1554650" y="1381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71">
              <a:extLst>
                <a:ext uri="{FF2B5EF4-FFF2-40B4-BE49-F238E27FC236}">
                  <a16:creationId xmlns:a16="http://schemas.microsoft.com/office/drawing/2014/main" id="{4E3ED13B-35A6-9C2D-7E73-E248D0936A3C}"/>
                </a:ext>
              </a:extLst>
            </p:cNvPr>
            <p:cNvSpPr/>
            <p:nvPr/>
          </p:nvSpPr>
          <p:spPr>
            <a:xfrm>
              <a:off x="1548575" y="1398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5"/>
                    <a:pt x="456" y="244"/>
                  </a:cubicBezTo>
                  <a:cubicBezTo>
                    <a:pt x="456" y="122"/>
                    <a:pt x="33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71">
              <a:extLst>
                <a:ext uri="{FF2B5EF4-FFF2-40B4-BE49-F238E27FC236}">
                  <a16:creationId xmlns:a16="http://schemas.microsoft.com/office/drawing/2014/main" id="{036BBD84-EB78-A6C9-09AE-513EF098600E}"/>
                </a:ext>
              </a:extLst>
            </p:cNvPr>
            <p:cNvSpPr/>
            <p:nvPr/>
          </p:nvSpPr>
          <p:spPr>
            <a:xfrm>
              <a:off x="1638225" y="132380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1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26"/>
                    <a:pt x="214" y="426"/>
                  </a:cubicBezTo>
                  <a:cubicBezTo>
                    <a:pt x="335" y="426"/>
                    <a:pt x="426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71">
              <a:extLst>
                <a:ext uri="{FF2B5EF4-FFF2-40B4-BE49-F238E27FC236}">
                  <a16:creationId xmlns:a16="http://schemas.microsoft.com/office/drawing/2014/main" id="{31CD2183-707C-639A-FBFC-2FF3D0770753}"/>
                </a:ext>
              </a:extLst>
            </p:cNvPr>
            <p:cNvSpPr/>
            <p:nvPr/>
          </p:nvSpPr>
          <p:spPr>
            <a:xfrm>
              <a:off x="1651900" y="13298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31" y="92"/>
                    <a:pt x="1" y="214"/>
                  </a:cubicBezTo>
                  <a:cubicBezTo>
                    <a:pt x="1" y="335"/>
                    <a:pt x="123" y="457"/>
                    <a:pt x="244" y="457"/>
                  </a:cubicBezTo>
                  <a:cubicBezTo>
                    <a:pt x="366" y="457"/>
                    <a:pt x="457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71">
              <a:extLst>
                <a:ext uri="{FF2B5EF4-FFF2-40B4-BE49-F238E27FC236}">
                  <a16:creationId xmlns:a16="http://schemas.microsoft.com/office/drawing/2014/main" id="{50BB9F42-4C06-F8EC-FD50-8E6C0C4B9EA6}"/>
                </a:ext>
              </a:extLst>
            </p:cNvPr>
            <p:cNvSpPr/>
            <p:nvPr/>
          </p:nvSpPr>
          <p:spPr>
            <a:xfrm>
              <a:off x="1646600" y="1211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31" y="91"/>
                    <a:pt x="0" y="243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71">
              <a:extLst>
                <a:ext uri="{FF2B5EF4-FFF2-40B4-BE49-F238E27FC236}">
                  <a16:creationId xmlns:a16="http://schemas.microsoft.com/office/drawing/2014/main" id="{B5D9C15B-6804-FB9A-15DA-676AB47E95FA}"/>
                </a:ext>
              </a:extLst>
            </p:cNvPr>
            <p:cNvSpPr/>
            <p:nvPr/>
          </p:nvSpPr>
          <p:spPr>
            <a:xfrm>
              <a:off x="1692175" y="1252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3"/>
                  </a:cubicBezTo>
                  <a:cubicBezTo>
                    <a:pt x="1" y="335"/>
                    <a:pt x="123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71">
              <a:extLst>
                <a:ext uri="{FF2B5EF4-FFF2-40B4-BE49-F238E27FC236}">
                  <a16:creationId xmlns:a16="http://schemas.microsoft.com/office/drawing/2014/main" id="{A1B6A596-6D88-E0C9-BA24-E9D22D3F1290}"/>
                </a:ext>
              </a:extLst>
            </p:cNvPr>
            <p:cNvSpPr/>
            <p:nvPr/>
          </p:nvSpPr>
          <p:spPr>
            <a:xfrm>
              <a:off x="1588075" y="1139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44"/>
                  </a:cubicBezTo>
                  <a:cubicBezTo>
                    <a:pt x="1" y="36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71">
              <a:extLst>
                <a:ext uri="{FF2B5EF4-FFF2-40B4-BE49-F238E27FC236}">
                  <a16:creationId xmlns:a16="http://schemas.microsoft.com/office/drawing/2014/main" id="{353BCFF6-358A-FC57-F8EC-09544B314F47}"/>
                </a:ext>
              </a:extLst>
            </p:cNvPr>
            <p:cNvSpPr/>
            <p:nvPr/>
          </p:nvSpPr>
          <p:spPr>
            <a:xfrm>
              <a:off x="1603275" y="114752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71">
              <a:extLst>
                <a:ext uri="{FF2B5EF4-FFF2-40B4-BE49-F238E27FC236}">
                  <a16:creationId xmlns:a16="http://schemas.microsoft.com/office/drawing/2014/main" id="{1D9FB133-763D-2E07-BA00-218B577BC3C4}"/>
                </a:ext>
              </a:extLst>
            </p:cNvPr>
            <p:cNvSpPr/>
            <p:nvPr/>
          </p:nvSpPr>
          <p:spPr>
            <a:xfrm>
              <a:off x="1601750" y="11323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71">
              <a:extLst>
                <a:ext uri="{FF2B5EF4-FFF2-40B4-BE49-F238E27FC236}">
                  <a16:creationId xmlns:a16="http://schemas.microsoft.com/office/drawing/2014/main" id="{54411AF8-1666-761E-B10B-29FBA9991F89}"/>
                </a:ext>
              </a:extLst>
            </p:cNvPr>
            <p:cNvSpPr/>
            <p:nvPr/>
          </p:nvSpPr>
          <p:spPr>
            <a:xfrm>
              <a:off x="1531100" y="1112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30" y="92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71">
              <a:extLst>
                <a:ext uri="{FF2B5EF4-FFF2-40B4-BE49-F238E27FC236}">
                  <a16:creationId xmlns:a16="http://schemas.microsoft.com/office/drawing/2014/main" id="{2C91A3D8-FE58-09BD-8077-34E5E11FD14C}"/>
                </a:ext>
              </a:extLst>
            </p:cNvPr>
            <p:cNvSpPr/>
            <p:nvPr/>
          </p:nvSpPr>
          <p:spPr>
            <a:xfrm>
              <a:off x="1533375" y="10950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71">
              <a:extLst>
                <a:ext uri="{FF2B5EF4-FFF2-40B4-BE49-F238E27FC236}">
                  <a16:creationId xmlns:a16="http://schemas.microsoft.com/office/drawing/2014/main" id="{B5B76A64-C524-9AD4-DA79-AEB9D7B3B17F}"/>
                </a:ext>
              </a:extLst>
            </p:cNvPr>
            <p:cNvSpPr/>
            <p:nvPr/>
          </p:nvSpPr>
          <p:spPr>
            <a:xfrm>
              <a:off x="1406475" y="1148275"/>
              <a:ext cx="250125" cy="218875"/>
            </a:xfrm>
            <a:custGeom>
              <a:avLst/>
              <a:gdLst/>
              <a:ahLst/>
              <a:cxnLst/>
              <a:rect l="l" t="t" r="r" b="b"/>
              <a:pathLst>
                <a:path w="10005" h="8755" extrusionOk="0">
                  <a:moveTo>
                    <a:pt x="4825" y="1489"/>
                  </a:moveTo>
                  <a:cubicBezTo>
                    <a:pt x="5616" y="1489"/>
                    <a:pt x="6413" y="1636"/>
                    <a:pt x="7113" y="2007"/>
                  </a:cubicBezTo>
                  <a:cubicBezTo>
                    <a:pt x="7690" y="2523"/>
                    <a:pt x="7873" y="3283"/>
                    <a:pt x="7873" y="4043"/>
                  </a:cubicBezTo>
                  <a:cubicBezTo>
                    <a:pt x="7903" y="4347"/>
                    <a:pt x="7873" y="4651"/>
                    <a:pt x="7842" y="4925"/>
                  </a:cubicBezTo>
                  <a:cubicBezTo>
                    <a:pt x="7842" y="4985"/>
                    <a:pt x="7842" y="5046"/>
                    <a:pt x="7842" y="5107"/>
                  </a:cubicBezTo>
                  <a:cubicBezTo>
                    <a:pt x="7569" y="6475"/>
                    <a:pt x="6505" y="7326"/>
                    <a:pt x="5107" y="7326"/>
                  </a:cubicBezTo>
                  <a:cubicBezTo>
                    <a:pt x="5040" y="7330"/>
                    <a:pt x="4974" y="7332"/>
                    <a:pt x="4909" y="7332"/>
                  </a:cubicBezTo>
                  <a:cubicBezTo>
                    <a:pt x="3617" y="7332"/>
                    <a:pt x="2717" y="6482"/>
                    <a:pt x="2341" y="5411"/>
                  </a:cubicBezTo>
                  <a:cubicBezTo>
                    <a:pt x="2249" y="5198"/>
                    <a:pt x="2189" y="4985"/>
                    <a:pt x="2158" y="4742"/>
                  </a:cubicBezTo>
                  <a:cubicBezTo>
                    <a:pt x="2097" y="4347"/>
                    <a:pt x="2097" y="3891"/>
                    <a:pt x="2158" y="3466"/>
                  </a:cubicBezTo>
                  <a:cubicBezTo>
                    <a:pt x="2341" y="3010"/>
                    <a:pt x="2614" y="2584"/>
                    <a:pt x="2949" y="2219"/>
                  </a:cubicBezTo>
                  <a:cubicBezTo>
                    <a:pt x="3040" y="2128"/>
                    <a:pt x="3131" y="2037"/>
                    <a:pt x="3222" y="1976"/>
                  </a:cubicBezTo>
                  <a:cubicBezTo>
                    <a:pt x="3374" y="1824"/>
                    <a:pt x="3526" y="1703"/>
                    <a:pt x="3708" y="1581"/>
                  </a:cubicBezTo>
                  <a:cubicBezTo>
                    <a:pt x="4072" y="1522"/>
                    <a:pt x="4447" y="1489"/>
                    <a:pt x="4825" y="1489"/>
                  </a:cubicBezTo>
                  <a:close/>
                  <a:moveTo>
                    <a:pt x="5503" y="61"/>
                  </a:moveTo>
                  <a:cubicBezTo>
                    <a:pt x="5482" y="61"/>
                    <a:pt x="5462" y="61"/>
                    <a:pt x="5441" y="61"/>
                  </a:cubicBezTo>
                  <a:cubicBezTo>
                    <a:pt x="4681" y="92"/>
                    <a:pt x="3860" y="0"/>
                    <a:pt x="3192" y="396"/>
                  </a:cubicBezTo>
                  <a:cubicBezTo>
                    <a:pt x="2462" y="517"/>
                    <a:pt x="1976" y="1216"/>
                    <a:pt x="1550" y="1763"/>
                  </a:cubicBezTo>
                  <a:cubicBezTo>
                    <a:pt x="0" y="4286"/>
                    <a:pt x="1125" y="8450"/>
                    <a:pt x="4408" y="8694"/>
                  </a:cubicBezTo>
                  <a:cubicBezTo>
                    <a:pt x="4663" y="8735"/>
                    <a:pt x="4911" y="8754"/>
                    <a:pt x="5150" y="8754"/>
                  </a:cubicBezTo>
                  <a:cubicBezTo>
                    <a:pt x="8276" y="8754"/>
                    <a:pt x="10005" y="5403"/>
                    <a:pt x="8876" y="2523"/>
                  </a:cubicBezTo>
                  <a:cubicBezTo>
                    <a:pt x="8336" y="1144"/>
                    <a:pt x="6998" y="61"/>
                    <a:pt x="5503" y="6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71">
              <a:extLst>
                <a:ext uri="{FF2B5EF4-FFF2-40B4-BE49-F238E27FC236}">
                  <a16:creationId xmlns:a16="http://schemas.microsoft.com/office/drawing/2014/main" id="{C80ED93E-12A7-6EA4-E7C8-080F81415E78}"/>
                </a:ext>
              </a:extLst>
            </p:cNvPr>
            <p:cNvSpPr/>
            <p:nvPr/>
          </p:nvSpPr>
          <p:spPr>
            <a:xfrm>
              <a:off x="1700550" y="1176650"/>
              <a:ext cx="74500" cy="106600"/>
            </a:xfrm>
            <a:custGeom>
              <a:avLst/>
              <a:gdLst/>
              <a:ahLst/>
              <a:cxnLst/>
              <a:rect l="l" t="t" r="r" b="b"/>
              <a:pathLst>
                <a:path w="2980" h="4264" extrusionOk="0">
                  <a:moveTo>
                    <a:pt x="425" y="1"/>
                  </a:moveTo>
                  <a:cubicBezTo>
                    <a:pt x="397" y="1"/>
                    <a:pt x="367" y="7"/>
                    <a:pt x="335" y="20"/>
                  </a:cubicBezTo>
                  <a:cubicBezTo>
                    <a:pt x="0" y="294"/>
                    <a:pt x="578" y="780"/>
                    <a:pt x="669" y="1115"/>
                  </a:cubicBezTo>
                  <a:cubicBezTo>
                    <a:pt x="1064" y="2057"/>
                    <a:pt x="1095" y="3090"/>
                    <a:pt x="1186" y="4124"/>
                  </a:cubicBezTo>
                  <a:cubicBezTo>
                    <a:pt x="1247" y="4224"/>
                    <a:pt x="1320" y="4264"/>
                    <a:pt x="1399" y="4264"/>
                  </a:cubicBezTo>
                  <a:cubicBezTo>
                    <a:pt x="1631" y="4264"/>
                    <a:pt x="1908" y="3918"/>
                    <a:pt x="2067" y="3759"/>
                  </a:cubicBezTo>
                  <a:cubicBezTo>
                    <a:pt x="2979" y="2969"/>
                    <a:pt x="2858" y="1419"/>
                    <a:pt x="1946" y="689"/>
                  </a:cubicBezTo>
                  <a:cubicBezTo>
                    <a:pt x="1672" y="476"/>
                    <a:pt x="1277" y="476"/>
                    <a:pt x="973" y="324"/>
                  </a:cubicBezTo>
                  <a:cubicBezTo>
                    <a:pt x="927" y="309"/>
                    <a:pt x="889" y="302"/>
                    <a:pt x="855" y="302"/>
                  </a:cubicBezTo>
                  <a:cubicBezTo>
                    <a:pt x="821" y="302"/>
                    <a:pt x="791" y="309"/>
                    <a:pt x="760" y="324"/>
                  </a:cubicBezTo>
                  <a:cubicBezTo>
                    <a:pt x="683" y="195"/>
                    <a:pt x="583" y="1"/>
                    <a:pt x="4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71">
              <a:extLst>
                <a:ext uri="{FF2B5EF4-FFF2-40B4-BE49-F238E27FC236}">
                  <a16:creationId xmlns:a16="http://schemas.microsoft.com/office/drawing/2014/main" id="{30851B7D-BF53-672D-AE74-1006A6362A55}"/>
                </a:ext>
              </a:extLst>
            </p:cNvPr>
            <p:cNvSpPr/>
            <p:nvPr/>
          </p:nvSpPr>
          <p:spPr>
            <a:xfrm>
              <a:off x="1650475" y="1343650"/>
              <a:ext cx="81250" cy="81300"/>
            </a:xfrm>
            <a:custGeom>
              <a:avLst/>
              <a:gdLst/>
              <a:ahLst/>
              <a:cxnLst/>
              <a:rect l="l" t="t" r="r" b="b"/>
              <a:pathLst>
                <a:path w="3250" h="3252" extrusionOk="0">
                  <a:moveTo>
                    <a:pt x="2548" y="0"/>
                  </a:moveTo>
                  <a:cubicBezTo>
                    <a:pt x="2493" y="0"/>
                    <a:pt x="2440" y="17"/>
                    <a:pt x="2398" y="58"/>
                  </a:cubicBezTo>
                  <a:cubicBezTo>
                    <a:pt x="2155" y="635"/>
                    <a:pt x="1851" y="1213"/>
                    <a:pt x="1365" y="1699"/>
                  </a:cubicBezTo>
                  <a:cubicBezTo>
                    <a:pt x="1031" y="2003"/>
                    <a:pt x="696" y="2368"/>
                    <a:pt x="240" y="2581"/>
                  </a:cubicBezTo>
                  <a:cubicBezTo>
                    <a:pt x="180" y="2642"/>
                    <a:pt x="88" y="2702"/>
                    <a:pt x="58" y="2793"/>
                  </a:cubicBezTo>
                  <a:cubicBezTo>
                    <a:pt x="1" y="3155"/>
                    <a:pt x="504" y="3243"/>
                    <a:pt x="977" y="3243"/>
                  </a:cubicBezTo>
                  <a:cubicBezTo>
                    <a:pt x="1260" y="3243"/>
                    <a:pt x="1533" y="3211"/>
                    <a:pt x="1669" y="3189"/>
                  </a:cubicBezTo>
                  <a:cubicBezTo>
                    <a:pt x="1731" y="3233"/>
                    <a:pt x="1804" y="3252"/>
                    <a:pt x="1881" y="3252"/>
                  </a:cubicBezTo>
                  <a:cubicBezTo>
                    <a:pt x="2067" y="3252"/>
                    <a:pt x="2278" y="3144"/>
                    <a:pt x="2429" y="3037"/>
                  </a:cubicBezTo>
                  <a:cubicBezTo>
                    <a:pt x="2642" y="2824"/>
                    <a:pt x="2946" y="2642"/>
                    <a:pt x="3067" y="2338"/>
                  </a:cubicBezTo>
                  <a:cubicBezTo>
                    <a:pt x="3250" y="1882"/>
                    <a:pt x="3098" y="1456"/>
                    <a:pt x="2976" y="1000"/>
                  </a:cubicBezTo>
                  <a:cubicBezTo>
                    <a:pt x="2915" y="848"/>
                    <a:pt x="2885" y="575"/>
                    <a:pt x="2702" y="483"/>
                  </a:cubicBezTo>
                  <a:cubicBezTo>
                    <a:pt x="2733" y="362"/>
                    <a:pt x="2824" y="210"/>
                    <a:pt x="2733" y="58"/>
                  </a:cubicBezTo>
                  <a:cubicBezTo>
                    <a:pt x="2683" y="25"/>
                    <a:pt x="2614" y="0"/>
                    <a:pt x="25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71">
              <a:extLst>
                <a:ext uri="{FF2B5EF4-FFF2-40B4-BE49-F238E27FC236}">
                  <a16:creationId xmlns:a16="http://schemas.microsoft.com/office/drawing/2014/main" id="{5EEF7FA8-DD52-20B2-D309-97AC177E833C}"/>
                </a:ext>
              </a:extLst>
            </p:cNvPr>
            <p:cNvSpPr/>
            <p:nvPr/>
          </p:nvSpPr>
          <p:spPr>
            <a:xfrm>
              <a:off x="1509250" y="1437650"/>
              <a:ext cx="111525" cy="63675"/>
            </a:xfrm>
            <a:custGeom>
              <a:avLst/>
              <a:gdLst/>
              <a:ahLst/>
              <a:cxnLst/>
              <a:rect l="l" t="t" r="r" b="b"/>
              <a:pathLst>
                <a:path w="4461" h="2547" extrusionOk="0">
                  <a:moveTo>
                    <a:pt x="4190" y="0"/>
                  </a:moveTo>
                  <a:cubicBezTo>
                    <a:pt x="4072" y="0"/>
                    <a:pt x="3997" y="79"/>
                    <a:pt x="3944" y="158"/>
                  </a:cubicBezTo>
                  <a:cubicBezTo>
                    <a:pt x="3914" y="158"/>
                    <a:pt x="3883" y="189"/>
                    <a:pt x="3853" y="189"/>
                  </a:cubicBezTo>
                  <a:cubicBezTo>
                    <a:pt x="3123" y="492"/>
                    <a:pt x="2303" y="523"/>
                    <a:pt x="1512" y="553"/>
                  </a:cubicBezTo>
                  <a:cubicBezTo>
                    <a:pt x="1117" y="553"/>
                    <a:pt x="752" y="523"/>
                    <a:pt x="357" y="462"/>
                  </a:cubicBezTo>
                  <a:cubicBezTo>
                    <a:pt x="333" y="454"/>
                    <a:pt x="308" y="450"/>
                    <a:pt x="285" y="450"/>
                  </a:cubicBezTo>
                  <a:cubicBezTo>
                    <a:pt x="130" y="450"/>
                    <a:pt x="1" y="608"/>
                    <a:pt x="53" y="766"/>
                  </a:cubicBezTo>
                  <a:cubicBezTo>
                    <a:pt x="540" y="1617"/>
                    <a:pt x="1421" y="2377"/>
                    <a:pt x="2424" y="2529"/>
                  </a:cubicBezTo>
                  <a:cubicBezTo>
                    <a:pt x="2496" y="2541"/>
                    <a:pt x="2566" y="2546"/>
                    <a:pt x="2634" y="2546"/>
                  </a:cubicBezTo>
                  <a:cubicBezTo>
                    <a:pt x="3639" y="2546"/>
                    <a:pt x="4286" y="1342"/>
                    <a:pt x="4400" y="432"/>
                  </a:cubicBezTo>
                  <a:cubicBezTo>
                    <a:pt x="4461" y="280"/>
                    <a:pt x="4430" y="189"/>
                    <a:pt x="4370" y="128"/>
                  </a:cubicBezTo>
                  <a:cubicBezTo>
                    <a:pt x="4339" y="97"/>
                    <a:pt x="4309" y="37"/>
                    <a:pt x="4248" y="6"/>
                  </a:cubicBezTo>
                  <a:cubicBezTo>
                    <a:pt x="4228" y="2"/>
                    <a:pt x="4208" y="0"/>
                    <a:pt x="41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71">
              <a:extLst>
                <a:ext uri="{FF2B5EF4-FFF2-40B4-BE49-F238E27FC236}">
                  <a16:creationId xmlns:a16="http://schemas.microsoft.com/office/drawing/2014/main" id="{27A4F28E-FF98-2F7A-AFD9-EA4DB6006C4C}"/>
                </a:ext>
              </a:extLst>
            </p:cNvPr>
            <p:cNvSpPr/>
            <p:nvPr/>
          </p:nvSpPr>
          <p:spPr>
            <a:xfrm>
              <a:off x="1355550" y="1390650"/>
              <a:ext cx="87300" cy="78250"/>
            </a:xfrm>
            <a:custGeom>
              <a:avLst/>
              <a:gdLst/>
              <a:ahLst/>
              <a:cxnLst/>
              <a:rect l="l" t="t" r="r" b="b"/>
              <a:pathLst>
                <a:path w="3492" h="3130" extrusionOk="0">
                  <a:moveTo>
                    <a:pt x="464" y="0"/>
                  </a:moveTo>
                  <a:cubicBezTo>
                    <a:pt x="203" y="0"/>
                    <a:pt x="173" y="531"/>
                    <a:pt x="122" y="762"/>
                  </a:cubicBezTo>
                  <a:cubicBezTo>
                    <a:pt x="1" y="1582"/>
                    <a:pt x="305" y="2676"/>
                    <a:pt x="1156" y="2980"/>
                  </a:cubicBezTo>
                  <a:cubicBezTo>
                    <a:pt x="1388" y="3086"/>
                    <a:pt x="1628" y="3129"/>
                    <a:pt x="1868" y="3129"/>
                  </a:cubicBezTo>
                  <a:cubicBezTo>
                    <a:pt x="2320" y="3129"/>
                    <a:pt x="2776" y="2977"/>
                    <a:pt x="3192" y="2798"/>
                  </a:cubicBezTo>
                  <a:cubicBezTo>
                    <a:pt x="3204" y="2800"/>
                    <a:pt x="3215" y="2801"/>
                    <a:pt x="3226" y="2801"/>
                  </a:cubicBezTo>
                  <a:cubicBezTo>
                    <a:pt x="3366" y="2801"/>
                    <a:pt x="3492" y="2635"/>
                    <a:pt x="3435" y="2494"/>
                  </a:cubicBezTo>
                  <a:cubicBezTo>
                    <a:pt x="3223" y="2190"/>
                    <a:pt x="2827" y="2099"/>
                    <a:pt x="2524" y="1856"/>
                  </a:cubicBezTo>
                  <a:cubicBezTo>
                    <a:pt x="1764" y="1400"/>
                    <a:pt x="1156" y="762"/>
                    <a:pt x="639" y="62"/>
                  </a:cubicBezTo>
                  <a:cubicBezTo>
                    <a:pt x="571" y="19"/>
                    <a:pt x="514" y="0"/>
                    <a:pt x="4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71">
              <a:extLst>
                <a:ext uri="{FF2B5EF4-FFF2-40B4-BE49-F238E27FC236}">
                  <a16:creationId xmlns:a16="http://schemas.microsoft.com/office/drawing/2014/main" id="{E2F09BED-5AC4-E706-40DE-0CC006DF221D}"/>
                </a:ext>
              </a:extLst>
            </p:cNvPr>
            <p:cNvSpPr/>
            <p:nvPr/>
          </p:nvSpPr>
          <p:spPr>
            <a:xfrm>
              <a:off x="1283875" y="1212225"/>
              <a:ext cx="65350" cy="104200"/>
            </a:xfrm>
            <a:custGeom>
              <a:avLst/>
              <a:gdLst/>
              <a:ahLst/>
              <a:cxnLst/>
              <a:rect l="l" t="t" r="r" b="b"/>
              <a:pathLst>
                <a:path w="2614" h="4168" extrusionOk="0">
                  <a:moveTo>
                    <a:pt x="1856" y="0"/>
                  </a:moveTo>
                  <a:cubicBezTo>
                    <a:pt x="1568" y="0"/>
                    <a:pt x="1100" y="479"/>
                    <a:pt x="922" y="634"/>
                  </a:cubicBezTo>
                  <a:cubicBezTo>
                    <a:pt x="862" y="566"/>
                    <a:pt x="801" y="536"/>
                    <a:pt x="742" y="536"/>
                  </a:cubicBezTo>
                  <a:cubicBezTo>
                    <a:pt x="349" y="536"/>
                    <a:pt x="0" y="1833"/>
                    <a:pt x="132" y="2123"/>
                  </a:cubicBezTo>
                  <a:cubicBezTo>
                    <a:pt x="193" y="2731"/>
                    <a:pt x="649" y="3187"/>
                    <a:pt x="1135" y="3552"/>
                  </a:cubicBezTo>
                  <a:cubicBezTo>
                    <a:pt x="1277" y="3633"/>
                    <a:pt x="1500" y="3809"/>
                    <a:pt x="1678" y="3809"/>
                  </a:cubicBezTo>
                  <a:cubicBezTo>
                    <a:pt x="1767" y="3809"/>
                    <a:pt x="1844" y="3765"/>
                    <a:pt x="1895" y="3643"/>
                  </a:cubicBezTo>
                  <a:cubicBezTo>
                    <a:pt x="1956" y="3826"/>
                    <a:pt x="2017" y="3977"/>
                    <a:pt x="2138" y="4099"/>
                  </a:cubicBezTo>
                  <a:cubicBezTo>
                    <a:pt x="2187" y="4147"/>
                    <a:pt x="2240" y="4168"/>
                    <a:pt x="2291" y="4168"/>
                  </a:cubicBezTo>
                  <a:cubicBezTo>
                    <a:pt x="2464" y="4168"/>
                    <a:pt x="2613" y="3936"/>
                    <a:pt x="2473" y="3795"/>
                  </a:cubicBezTo>
                  <a:cubicBezTo>
                    <a:pt x="2108" y="3157"/>
                    <a:pt x="2077" y="2367"/>
                    <a:pt x="1986" y="1667"/>
                  </a:cubicBezTo>
                  <a:cubicBezTo>
                    <a:pt x="1956" y="1181"/>
                    <a:pt x="1986" y="695"/>
                    <a:pt x="2077" y="239"/>
                  </a:cubicBezTo>
                  <a:cubicBezTo>
                    <a:pt x="2044" y="66"/>
                    <a:pt x="1963" y="0"/>
                    <a:pt x="18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71">
              <a:extLst>
                <a:ext uri="{FF2B5EF4-FFF2-40B4-BE49-F238E27FC236}">
                  <a16:creationId xmlns:a16="http://schemas.microsoft.com/office/drawing/2014/main" id="{43E079FD-AA02-1669-5A59-6B9F282BBA8A}"/>
                </a:ext>
              </a:extLst>
            </p:cNvPr>
            <p:cNvSpPr/>
            <p:nvPr/>
          </p:nvSpPr>
          <p:spPr>
            <a:xfrm>
              <a:off x="1323125" y="1067350"/>
              <a:ext cx="88675" cy="94925"/>
            </a:xfrm>
            <a:custGeom>
              <a:avLst/>
              <a:gdLst/>
              <a:ahLst/>
              <a:cxnLst/>
              <a:rect l="l" t="t" r="r" b="b"/>
              <a:pathLst>
                <a:path w="3547" h="3797" extrusionOk="0">
                  <a:moveTo>
                    <a:pt x="2148" y="1"/>
                  </a:moveTo>
                  <a:cubicBezTo>
                    <a:pt x="976" y="1"/>
                    <a:pt x="0" y="1009"/>
                    <a:pt x="143" y="2204"/>
                  </a:cubicBezTo>
                  <a:cubicBezTo>
                    <a:pt x="203" y="2599"/>
                    <a:pt x="264" y="2994"/>
                    <a:pt x="416" y="3359"/>
                  </a:cubicBezTo>
                  <a:cubicBezTo>
                    <a:pt x="477" y="3450"/>
                    <a:pt x="538" y="3481"/>
                    <a:pt x="629" y="3481"/>
                  </a:cubicBezTo>
                  <a:cubicBezTo>
                    <a:pt x="568" y="3572"/>
                    <a:pt x="599" y="3693"/>
                    <a:pt x="690" y="3754"/>
                  </a:cubicBezTo>
                  <a:cubicBezTo>
                    <a:pt x="744" y="3783"/>
                    <a:pt x="792" y="3796"/>
                    <a:pt x="835" y="3796"/>
                  </a:cubicBezTo>
                  <a:cubicBezTo>
                    <a:pt x="1149" y="3796"/>
                    <a:pt x="1171" y="3087"/>
                    <a:pt x="1358" y="2873"/>
                  </a:cubicBezTo>
                  <a:cubicBezTo>
                    <a:pt x="1784" y="1900"/>
                    <a:pt x="2574" y="1140"/>
                    <a:pt x="3395" y="471"/>
                  </a:cubicBezTo>
                  <a:cubicBezTo>
                    <a:pt x="3517" y="380"/>
                    <a:pt x="3547" y="228"/>
                    <a:pt x="3425" y="107"/>
                  </a:cubicBezTo>
                  <a:cubicBezTo>
                    <a:pt x="3273" y="46"/>
                    <a:pt x="3099" y="38"/>
                    <a:pt x="2920" y="38"/>
                  </a:cubicBezTo>
                  <a:cubicBezTo>
                    <a:pt x="2861" y="38"/>
                    <a:pt x="2801" y="39"/>
                    <a:pt x="2741" y="39"/>
                  </a:cubicBezTo>
                  <a:cubicBezTo>
                    <a:pt x="2622" y="39"/>
                    <a:pt x="2503" y="36"/>
                    <a:pt x="2392" y="16"/>
                  </a:cubicBezTo>
                  <a:cubicBezTo>
                    <a:pt x="2310" y="6"/>
                    <a:pt x="2229" y="1"/>
                    <a:pt x="2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71">
              <a:extLst>
                <a:ext uri="{FF2B5EF4-FFF2-40B4-BE49-F238E27FC236}">
                  <a16:creationId xmlns:a16="http://schemas.microsoft.com/office/drawing/2014/main" id="{A0E7710E-A9CE-6EF7-879A-946994E0B05C}"/>
                </a:ext>
              </a:extLst>
            </p:cNvPr>
            <p:cNvSpPr/>
            <p:nvPr/>
          </p:nvSpPr>
          <p:spPr>
            <a:xfrm>
              <a:off x="1468025" y="991525"/>
              <a:ext cx="105650" cy="64250"/>
            </a:xfrm>
            <a:custGeom>
              <a:avLst/>
              <a:gdLst/>
              <a:ahLst/>
              <a:cxnLst/>
              <a:rect l="l" t="t" r="r" b="b"/>
              <a:pathLst>
                <a:path w="4226" h="2570" extrusionOk="0">
                  <a:moveTo>
                    <a:pt x="2283" y="0"/>
                  </a:moveTo>
                  <a:cubicBezTo>
                    <a:pt x="1445" y="0"/>
                    <a:pt x="569" y="750"/>
                    <a:pt x="335" y="1559"/>
                  </a:cubicBezTo>
                  <a:cubicBezTo>
                    <a:pt x="243" y="1650"/>
                    <a:pt x="274" y="1802"/>
                    <a:pt x="365" y="1863"/>
                  </a:cubicBezTo>
                  <a:cubicBezTo>
                    <a:pt x="274" y="1924"/>
                    <a:pt x="213" y="1954"/>
                    <a:pt x="122" y="2015"/>
                  </a:cubicBezTo>
                  <a:cubicBezTo>
                    <a:pt x="31" y="2106"/>
                    <a:pt x="0" y="2228"/>
                    <a:pt x="91" y="2349"/>
                  </a:cubicBezTo>
                  <a:cubicBezTo>
                    <a:pt x="91" y="2349"/>
                    <a:pt x="122" y="2349"/>
                    <a:pt x="122" y="2380"/>
                  </a:cubicBezTo>
                  <a:lnTo>
                    <a:pt x="122" y="2410"/>
                  </a:lnTo>
                  <a:cubicBezTo>
                    <a:pt x="147" y="2511"/>
                    <a:pt x="235" y="2570"/>
                    <a:pt x="333" y="2570"/>
                  </a:cubicBezTo>
                  <a:cubicBezTo>
                    <a:pt x="354" y="2570"/>
                    <a:pt x="375" y="2567"/>
                    <a:pt x="395" y="2562"/>
                  </a:cubicBezTo>
                  <a:cubicBezTo>
                    <a:pt x="971" y="2463"/>
                    <a:pt x="1574" y="2409"/>
                    <a:pt x="2170" y="2409"/>
                  </a:cubicBezTo>
                  <a:cubicBezTo>
                    <a:pt x="2674" y="2409"/>
                    <a:pt x="3174" y="2448"/>
                    <a:pt x="3648" y="2532"/>
                  </a:cubicBezTo>
                  <a:cubicBezTo>
                    <a:pt x="3693" y="2557"/>
                    <a:pt x="3737" y="2568"/>
                    <a:pt x="3777" y="2568"/>
                  </a:cubicBezTo>
                  <a:cubicBezTo>
                    <a:pt x="3980" y="2568"/>
                    <a:pt x="4099" y="2289"/>
                    <a:pt x="3921" y="2137"/>
                  </a:cubicBezTo>
                  <a:cubicBezTo>
                    <a:pt x="4225" y="1833"/>
                    <a:pt x="3496" y="678"/>
                    <a:pt x="3283" y="465"/>
                  </a:cubicBezTo>
                  <a:cubicBezTo>
                    <a:pt x="2992" y="137"/>
                    <a:pt x="2641" y="0"/>
                    <a:pt x="2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71">
              <a:extLst>
                <a:ext uri="{FF2B5EF4-FFF2-40B4-BE49-F238E27FC236}">
                  <a16:creationId xmlns:a16="http://schemas.microsoft.com/office/drawing/2014/main" id="{8B1C8E71-80F2-EFC7-FAE2-EE87ADA2EC81}"/>
                </a:ext>
              </a:extLst>
            </p:cNvPr>
            <p:cNvSpPr/>
            <p:nvPr/>
          </p:nvSpPr>
          <p:spPr>
            <a:xfrm>
              <a:off x="1591175" y="1038025"/>
              <a:ext cx="100300" cy="77300"/>
            </a:xfrm>
            <a:custGeom>
              <a:avLst/>
              <a:gdLst/>
              <a:ahLst/>
              <a:cxnLst/>
              <a:rect l="l" t="t" r="r" b="b"/>
              <a:pathLst>
                <a:path w="4012" h="3092" extrusionOk="0">
                  <a:moveTo>
                    <a:pt x="1941" y="1"/>
                  </a:moveTo>
                  <a:cubicBezTo>
                    <a:pt x="1377" y="1"/>
                    <a:pt x="809" y="323"/>
                    <a:pt x="393" y="915"/>
                  </a:cubicBezTo>
                  <a:cubicBezTo>
                    <a:pt x="362" y="908"/>
                    <a:pt x="332" y="904"/>
                    <a:pt x="305" y="904"/>
                  </a:cubicBezTo>
                  <a:cubicBezTo>
                    <a:pt x="1" y="904"/>
                    <a:pt x="28" y="1343"/>
                    <a:pt x="363" y="1371"/>
                  </a:cubicBezTo>
                  <a:cubicBezTo>
                    <a:pt x="1457" y="1705"/>
                    <a:pt x="2430" y="2374"/>
                    <a:pt x="3372" y="3073"/>
                  </a:cubicBezTo>
                  <a:cubicBezTo>
                    <a:pt x="3409" y="3086"/>
                    <a:pt x="3442" y="3092"/>
                    <a:pt x="3472" y="3092"/>
                  </a:cubicBezTo>
                  <a:cubicBezTo>
                    <a:pt x="4012" y="3092"/>
                    <a:pt x="3486" y="1112"/>
                    <a:pt x="3342" y="824"/>
                  </a:cubicBezTo>
                  <a:cubicBezTo>
                    <a:pt x="2953" y="262"/>
                    <a:pt x="2448" y="1"/>
                    <a:pt x="19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71">
              <a:extLst>
                <a:ext uri="{FF2B5EF4-FFF2-40B4-BE49-F238E27FC236}">
                  <a16:creationId xmlns:a16="http://schemas.microsoft.com/office/drawing/2014/main" id="{2892B9EA-95FA-9B0C-2DF4-D92EB237462C}"/>
                </a:ext>
              </a:extLst>
            </p:cNvPr>
            <p:cNvSpPr/>
            <p:nvPr/>
          </p:nvSpPr>
          <p:spPr>
            <a:xfrm>
              <a:off x="1313750" y="1642950"/>
              <a:ext cx="209000" cy="297925"/>
            </a:xfrm>
            <a:custGeom>
              <a:avLst/>
              <a:gdLst/>
              <a:ahLst/>
              <a:cxnLst/>
              <a:rect l="l" t="t" r="r" b="b"/>
              <a:pathLst>
                <a:path w="8360" h="11917" extrusionOk="0">
                  <a:moveTo>
                    <a:pt x="974" y="1"/>
                  </a:moveTo>
                  <a:cubicBezTo>
                    <a:pt x="1" y="4895"/>
                    <a:pt x="3010" y="10427"/>
                    <a:pt x="7873" y="11825"/>
                  </a:cubicBezTo>
                  <a:cubicBezTo>
                    <a:pt x="7995" y="11886"/>
                    <a:pt x="8177" y="11886"/>
                    <a:pt x="8360" y="11916"/>
                  </a:cubicBezTo>
                  <a:cubicBezTo>
                    <a:pt x="8299" y="9880"/>
                    <a:pt x="7995" y="7752"/>
                    <a:pt x="6870" y="5958"/>
                  </a:cubicBezTo>
                  <a:cubicBezTo>
                    <a:pt x="5472" y="3496"/>
                    <a:pt x="3618" y="1186"/>
                    <a:pt x="9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71">
              <a:extLst>
                <a:ext uri="{FF2B5EF4-FFF2-40B4-BE49-F238E27FC236}">
                  <a16:creationId xmlns:a16="http://schemas.microsoft.com/office/drawing/2014/main" id="{E768212E-B275-0683-E169-6486C1BF9F9E}"/>
                </a:ext>
              </a:extLst>
            </p:cNvPr>
            <p:cNvSpPr/>
            <p:nvPr/>
          </p:nvSpPr>
          <p:spPr>
            <a:xfrm>
              <a:off x="1538700" y="1683225"/>
              <a:ext cx="228750" cy="259925"/>
            </a:xfrm>
            <a:custGeom>
              <a:avLst/>
              <a:gdLst/>
              <a:ahLst/>
              <a:cxnLst/>
              <a:rect l="l" t="t" r="r" b="b"/>
              <a:pathLst>
                <a:path w="9150" h="10397" extrusionOk="0">
                  <a:moveTo>
                    <a:pt x="9149" y="1"/>
                  </a:moveTo>
                  <a:lnTo>
                    <a:pt x="9149" y="1"/>
                  </a:lnTo>
                  <a:cubicBezTo>
                    <a:pt x="8936" y="31"/>
                    <a:pt x="8724" y="62"/>
                    <a:pt x="8511" y="92"/>
                  </a:cubicBezTo>
                  <a:cubicBezTo>
                    <a:pt x="5015" y="943"/>
                    <a:pt x="2067" y="3709"/>
                    <a:pt x="790" y="7022"/>
                  </a:cubicBezTo>
                  <a:cubicBezTo>
                    <a:pt x="456" y="7934"/>
                    <a:pt x="213" y="8907"/>
                    <a:pt x="91" y="9849"/>
                  </a:cubicBezTo>
                  <a:cubicBezTo>
                    <a:pt x="61" y="10001"/>
                    <a:pt x="61" y="10214"/>
                    <a:pt x="0" y="10396"/>
                  </a:cubicBezTo>
                  <a:lnTo>
                    <a:pt x="30" y="10396"/>
                  </a:lnTo>
                  <a:cubicBezTo>
                    <a:pt x="2888" y="10123"/>
                    <a:pt x="5319" y="7965"/>
                    <a:pt x="6869" y="5654"/>
                  </a:cubicBezTo>
                  <a:cubicBezTo>
                    <a:pt x="7417" y="4834"/>
                    <a:pt x="7751" y="3892"/>
                    <a:pt x="8116" y="2949"/>
                  </a:cubicBezTo>
                  <a:cubicBezTo>
                    <a:pt x="8480" y="1977"/>
                    <a:pt x="8906" y="1034"/>
                    <a:pt x="91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71">
              <a:extLst>
                <a:ext uri="{FF2B5EF4-FFF2-40B4-BE49-F238E27FC236}">
                  <a16:creationId xmlns:a16="http://schemas.microsoft.com/office/drawing/2014/main" id="{CB85384E-16E0-6DAC-DEAF-0E5F097B5B22}"/>
                </a:ext>
              </a:extLst>
            </p:cNvPr>
            <p:cNvSpPr/>
            <p:nvPr/>
          </p:nvSpPr>
          <p:spPr>
            <a:xfrm>
              <a:off x="1404950" y="1848900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13" y="0"/>
                  </a:moveTo>
                  <a:cubicBezTo>
                    <a:pt x="92" y="0"/>
                    <a:pt x="0" y="91"/>
                    <a:pt x="0" y="213"/>
                  </a:cubicBezTo>
                  <a:cubicBezTo>
                    <a:pt x="0" y="365"/>
                    <a:pt x="122" y="426"/>
                    <a:pt x="244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6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71">
              <a:extLst>
                <a:ext uri="{FF2B5EF4-FFF2-40B4-BE49-F238E27FC236}">
                  <a16:creationId xmlns:a16="http://schemas.microsoft.com/office/drawing/2014/main" id="{3F450899-684F-1CEB-F2BA-276142231BC6}"/>
                </a:ext>
              </a:extLst>
            </p:cNvPr>
            <p:cNvSpPr/>
            <p:nvPr/>
          </p:nvSpPr>
          <p:spPr>
            <a:xfrm>
              <a:off x="1395825" y="183445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13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65"/>
                    <a:pt x="122" y="426"/>
                    <a:pt x="244" y="426"/>
                  </a:cubicBezTo>
                  <a:cubicBezTo>
                    <a:pt x="365" y="426"/>
                    <a:pt x="457" y="335"/>
                    <a:pt x="457" y="213"/>
                  </a:cubicBezTo>
                  <a:cubicBezTo>
                    <a:pt x="457" y="61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71">
              <a:extLst>
                <a:ext uri="{FF2B5EF4-FFF2-40B4-BE49-F238E27FC236}">
                  <a16:creationId xmlns:a16="http://schemas.microsoft.com/office/drawing/2014/main" id="{8DBE896D-87C9-7ECE-AC57-D290B759D9FF}"/>
                </a:ext>
              </a:extLst>
            </p:cNvPr>
            <p:cNvSpPr/>
            <p:nvPr/>
          </p:nvSpPr>
          <p:spPr>
            <a:xfrm>
              <a:off x="1419375" y="1740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31" y="366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71">
              <a:extLst>
                <a:ext uri="{FF2B5EF4-FFF2-40B4-BE49-F238E27FC236}">
                  <a16:creationId xmlns:a16="http://schemas.microsoft.com/office/drawing/2014/main" id="{ABDC276B-6F40-7562-C976-B75ABA31A880}"/>
                </a:ext>
              </a:extLst>
            </p:cNvPr>
            <p:cNvSpPr/>
            <p:nvPr/>
          </p:nvSpPr>
          <p:spPr>
            <a:xfrm>
              <a:off x="1615425" y="1797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122"/>
                    <a:pt x="1" y="244"/>
                  </a:cubicBezTo>
                  <a:cubicBezTo>
                    <a:pt x="31" y="365"/>
                    <a:pt x="123" y="457"/>
                    <a:pt x="244" y="457"/>
                  </a:cubicBezTo>
                  <a:cubicBezTo>
                    <a:pt x="366" y="457"/>
                    <a:pt x="457" y="335"/>
                    <a:pt x="457" y="24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71">
              <a:extLst>
                <a:ext uri="{FF2B5EF4-FFF2-40B4-BE49-F238E27FC236}">
                  <a16:creationId xmlns:a16="http://schemas.microsoft.com/office/drawing/2014/main" id="{354A36C2-0FB9-251F-A6A5-491442F490BE}"/>
                </a:ext>
              </a:extLst>
            </p:cNvPr>
            <p:cNvSpPr/>
            <p:nvPr/>
          </p:nvSpPr>
          <p:spPr>
            <a:xfrm>
              <a:off x="1629875" y="180635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13" y="456"/>
                  </a:cubicBezTo>
                  <a:cubicBezTo>
                    <a:pt x="33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71">
              <a:extLst>
                <a:ext uri="{FF2B5EF4-FFF2-40B4-BE49-F238E27FC236}">
                  <a16:creationId xmlns:a16="http://schemas.microsoft.com/office/drawing/2014/main" id="{2AF732A2-0170-40BD-D25B-1F835E703414}"/>
                </a:ext>
              </a:extLst>
            </p:cNvPr>
            <p:cNvSpPr/>
            <p:nvPr/>
          </p:nvSpPr>
          <p:spPr>
            <a:xfrm>
              <a:off x="1629125" y="1793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122"/>
                    <a:pt x="31" y="213"/>
                  </a:cubicBezTo>
                  <a:cubicBezTo>
                    <a:pt x="31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6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71">
              <a:extLst>
                <a:ext uri="{FF2B5EF4-FFF2-40B4-BE49-F238E27FC236}">
                  <a16:creationId xmlns:a16="http://schemas.microsoft.com/office/drawing/2014/main" id="{39536A05-9722-2489-97C1-9EE1BF36EAB0}"/>
                </a:ext>
              </a:extLst>
            </p:cNvPr>
            <p:cNvSpPr/>
            <p:nvPr/>
          </p:nvSpPr>
          <p:spPr>
            <a:xfrm>
              <a:off x="1688375" y="18040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122"/>
                    <a:pt x="31" y="244"/>
                  </a:cubicBezTo>
                  <a:cubicBezTo>
                    <a:pt x="31" y="366"/>
                    <a:pt x="123" y="457"/>
                    <a:pt x="244" y="457"/>
                  </a:cubicBezTo>
                  <a:cubicBezTo>
                    <a:pt x="366" y="457"/>
                    <a:pt x="457" y="335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71">
              <a:extLst>
                <a:ext uri="{FF2B5EF4-FFF2-40B4-BE49-F238E27FC236}">
                  <a16:creationId xmlns:a16="http://schemas.microsoft.com/office/drawing/2014/main" id="{7A108852-0F07-8D71-D875-E9A4311E408A}"/>
                </a:ext>
              </a:extLst>
            </p:cNvPr>
            <p:cNvSpPr/>
            <p:nvPr/>
          </p:nvSpPr>
          <p:spPr>
            <a:xfrm>
              <a:off x="1696750" y="179037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3" y="1"/>
                  </a:moveTo>
                  <a:cubicBezTo>
                    <a:pt x="92" y="1"/>
                    <a:pt x="0" y="92"/>
                    <a:pt x="0" y="213"/>
                  </a:cubicBezTo>
                  <a:cubicBezTo>
                    <a:pt x="31" y="365"/>
                    <a:pt x="122" y="426"/>
                    <a:pt x="243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71">
              <a:extLst>
                <a:ext uri="{FF2B5EF4-FFF2-40B4-BE49-F238E27FC236}">
                  <a16:creationId xmlns:a16="http://schemas.microsoft.com/office/drawing/2014/main" id="{2BAF24AF-1998-DC08-A358-8DBB0F1414F8}"/>
                </a:ext>
              </a:extLst>
            </p:cNvPr>
            <p:cNvSpPr/>
            <p:nvPr/>
          </p:nvSpPr>
          <p:spPr>
            <a:xfrm>
              <a:off x="1409800" y="1822925"/>
              <a:ext cx="118225" cy="124075"/>
            </a:xfrm>
            <a:custGeom>
              <a:avLst/>
              <a:gdLst/>
              <a:ahLst/>
              <a:cxnLst/>
              <a:rect l="l" t="t" r="r" b="b"/>
              <a:pathLst>
                <a:path w="4729" h="4963" extrusionOk="0">
                  <a:moveTo>
                    <a:pt x="3687" y="1"/>
                  </a:moveTo>
                  <a:cubicBezTo>
                    <a:pt x="2733" y="1"/>
                    <a:pt x="1746" y="501"/>
                    <a:pt x="1113" y="1191"/>
                  </a:cubicBezTo>
                  <a:cubicBezTo>
                    <a:pt x="855" y="1421"/>
                    <a:pt x="1" y="3032"/>
                    <a:pt x="648" y="3032"/>
                  </a:cubicBezTo>
                  <a:cubicBezTo>
                    <a:pt x="686" y="3032"/>
                    <a:pt x="730" y="3027"/>
                    <a:pt x="779" y="3015"/>
                  </a:cubicBezTo>
                  <a:cubicBezTo>
                    <a:pt x="1843" y="3896"/>
                    <a:pt x="3150" y="4504"/>
                    <a:pt x="4457" y="4960"/>
                  </a:cubicBezTo>
                  <a:cubicBezTo>
                    <a:pt x="4469" y="4962"/>
                    <a:pt x="4481" y="4963"/>
                    <a:pt x="4492" y="4963"/>
                  </a:cubicBezTo>
                  <a:cubicBezTo>
                    <a:pt x="4676" y="4963"/>
                    <a:pt x="4729" y="4737"/>
                    <a:pt x="4700" y="4565"/>
                  </a:cubicBezTo>
                  <a:cubicBezTo>
                    <a:pt x="4639" y="3167"/>
                    <a:pt x="4457" y="1799"/>
                    <a:pt x="4062" y="462"/>
                  </a:cubicBezTo>
                  <a:cubicBezTo>
                    <a:pt x="4001" y="310"/>
                    <a:pt x="4001" y="97"/>
                    <a:pt x="3849" y="6"/>
                  </a:cubicBezTo>
                  <a:cubicBezTo>
                    <a:pt x="3795" y="2"/>
                    <a:pt x="3741" y="1"/>
                    <a:pt x="3687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71">
              <a:extLst>
                <a:ext uri="{FF2B5EF4-FFF2-40B4-BE49-F238E27FC236}">
                  <a16:creationId xmlns:a16="http://schemas.microsoft.com/office/drawing/2014/main" id="{D7923D76-D6AE-1DF5-5D86-AF270C106C18}"/>
                </a:ext>
              </a:extLst>
            </p:cNvPr>
            <p:cNvSpPr/>
            <p:nvPr/>
          </p:nvSpPr>
          <p:spPr>
            <a:xfrm>
              <a:off x="1532600" y="1811500"/>
              <a:ext cx="123125" cy="135450"/>
            </a:xfrm>
            <a:custGeom>
              <a:avLst/>
              <a:gdLst/>
              <a:ahLst/>
              <a:cxnLst/>
              <a:rect l="l" t="t" r="r" b="b"/>
              <a:pathLst>
                <a:path w="4925" h="5418" extrusionOk="0">
                  <a:moveTo>
                    <a:pt x="1968" y="0"/>
                  </a:moveTo>
                  <a:cubicBezTo>
                    <a:pt x="1679" y="0"/>
                    <a:pt x="1285" y="93"/>
                    <a:pt x="1521" y="432"/>
                  </a:cubicBezTo>
                  <a:cubicBezTo>
                    <a:pt x="670" y="1587"/>
                    <a:pt x="457" y="3107"/>
                    <a:pt x="214" y="4505"/>
                  </a:cubicBezTo>
                  <a:cubicBezTo>
                    <a:pt x="214" y="4779"/>
                    <a:pt x="1" y="5296"/>
                    <a:pt x="366" y="5417"/>
                  </a:cubicBezTo>
                  <a:cubicBezTo>
                    <a:pt x="1916" y="5387"/>
                    <a:pt x="3162" y="4232"/>
                    <a:pt x="4591" y="3745"/>
                  </a:cubicBezTo>
                  <a:cubicBezTo>
                    <a:pt x="4682" y="3715"/>
                    <a:pt x="4743" y="3685"/>
                    <a:pt x="4803" y="3593"/>
                  </a:cubicBezTo>
                  <a:cubicBezTo>
                    <a:pt x="4925" y="2013"/>
                    <a:pt x="3679" y="280"/>
                    <a:pt x="2098" y="7"/>
                  </a:cubicBezTo>
                  <a:cubicBezTo>
                    <a:pt x="2060" y="3"/>
                    <a:pt x="2015" y="0"/>
                    <a:pt x="19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71">
              <a:extLst>
                <a:ext uri="{FF2B5EF4-FFF2-40B4-BE49-F238E27FC236}">
                  <a16:creationId xmlns:a16="http://schemas.microsoft.com/office/drawing/2014/main" id="{DB28C4F5-A96B-E798-FCCF-C654BAEBDCC3}"/>
                </a:ext>
              </a:extLst>
            </p:cNvPr>
            <p:cNvSpPr/>
            <p:nvPr/>
          </p:nvSpPr>
          <p:spPr>
            <a:xfrm>
              <a:off x="1328950" y="1638750"/>
              <a:ext cx="101850" cy="129525"/>
            </a:xfrm>
            <a:custGeom>
              <a:avLst/>
              <a:gdLst/>
              <a:ahLst/>
              <a:cxnLst/>
              <a:rect l="l" t="t" r="r" b="b"/>
              <a:pathLst>
                <a:path w="4074" h="5181" extrusionOk="0">
                  <a:moveTo>
                    <a:pt x="392" y="1"/>
                  </a:moveTo>
                  <a:cubicBezTo>
                    <a:pt x="305" y="1"/>
                    <a:pt x="225" y="41"/>
                    <a:pt x="183" y="139"/>
                  </a:cubicBezTo>
                  <a:cubicBezTo>
                    <a:pt x="92" y="199"/>
                    <a:pt x="62" y="321"/>
                    <a:pt x="31" y="443"/>
                  </a:cubicBezTo>
                  <a:cubicBezTo>
                    <a:pt x="1" y="959"/>
                    <a:pt x="1" y="1506"/>
                    <a:pt x="1" y="2023"/>
                  </a:cubicBezTo>
                  <a:cubicBezTo>
                    <a:pt x="31" y="2753"/>
                    <a:pt x="92" y="3482"/>
                    <a:pt x="214" y="4212"/>
                  </a:cubicBezTo>
                  <a:cubicBezTo>
                    <a:pt x="214" y="4303"/>
                    <a:pt x="305" y="4394"/>
                    <a:pt x="396" y="4394"/>
                  </a:cubicBezTo>
                  <a:cubicBezTo>
                    <a:pt x="305" y="4576"/>
                    <a:pt x="214" y="4759"/>
                    <a:pt x="183" y="4971"/>
                  </a:cubicBezTo>
                  <a:cubicBezTo>
                    <a:pt x="199" y="5112"/>
                    <a:pt x="311" y="5181"/>
                    <a:pt x="421" y="5181"/>
                  </a:cubicBezTo>
                  <a:cubicBezTo>
                    <a:pt x="524" y="5181"/>
                    <a:pt x="624" y="5120"/>
                    <a:pt x="639" y="5002"/>
                  </a:cubicBezTo>
                  <a:cubicBezTo>
                    <a:pt x="1004" y="4060"/>
                    <a:pt x="1764" y="3269"/>
                    <a:pt x="2676" y="2813"/>
                  </a:cubicBezTo>
                  <a:cubicBezTo>
                    <a:pt x="2949" y="2631"/>
                    <a:pt x="4074" y="2509"/>
                    <a:pt x="3648" y="2053"/>
                  </a:cubicBezTo>
                  <a:cubicBezTo>
                    <a:pt x="2676" y="1446"/>
                    <a:pt x="1460" y="959"/>
                    <a:pt x="670" y="139"/>
                  </a:cubicBezTo>
                  <a:cubicBezTo>
                    <a:pt x="604" y="56"/>
                    <a:pt x="494" y="1"/>
                    <a:pt x="392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71">
              <a:extLst>
                <a:ext uri="{FF2B5EF4-FFF2-40B4-BE49-F238E27FC236}">
                  <a16:creationId xmlns:a16="http://schemas.microsoft.com/office/drawing/2014/main" id="{274ECC27-2989-6EE6-FF97-2459DD849EE3}"/>
                </a:ext>
              </a:extLst>
            </p:cNvPr>
            <p:cNvSpPr/>
            <p:nvPr/>
          </p:nvSpPr>
          <p:spPr>
            <a:xfrm>
              <a:off x="1668800" y="1678450"/>
              <a:ext cx="102450" cy="97275"/>
            </a:xfrm>
            <a:custGeom>
              <a:avLst/>
              <a:gdLst/>
              <a:ahLst/>
              <a:cxnLst/>
              <a:rect l="l" t="t" r="r" b="b"/>
              <a:pathLst>
                <a:path w="4098" h="3891" extrusionOk="0">
                  <a:moveTo>
                    <a:pt x="3867" y="0"/>
                  </a:moveTo>
                  <a:cubicBezTo>
                    <a:pt x="3725" y="0"/>
                    <a:pt x="3555" y="83"/>
                    <a:pt x="3428" y="101"/>
                  </a:cubicBezTo>
                  <a:cubicBezTo>
                    <a:pt x="2669" y="314"/>
                    <a:pt x="1969" y="648"/>
                    <a:pt x="1240" y="861"/>
                  </a:cubicBezTo>
                  <a:cubicBezTo>
                    <a:pt x="1027" y="921"/>
                    <a:pt x="602" y="982"/>
                    <a:pt x="510" y="1195"/>
                  </a:cubicBezTo>
                  <a:cubicBezTo>
                    <a:pt x="448" y="1153"/>
                    <a:pt x="390" y="1136"/>
                    <a:pt x="338" y="1136"/>
                  </a:cubicBezTo>
                  <a:cubicBezTo>
                    <a:pt x="91" y="1136"/>
                    <a:pt x="1" y="1545"/>
                    <a:pt x="328" y="1621"/>
                  </a:cubicBezTo>
                  <a:cubicBezTo>
                    <a:pt x="1270" y="2046"/>
                    <a:pt x="2152" y="2776"/>
                    <a:pt x="2577" y="3748"/>
                  </a:cubicBezTo>
                  <a:cubicBezTo>
                    <a:pt x="2618" y="3844"/>
                    <a:pt x="2715" y="3890"/>
                    <a:pt x="2809" y="3890"/>
                  </a:cubicBezTo>
                  <a:cubicBezTo>
                    <a:pt x="2923" y="3890"/>
                    <a:pt x="3033" y="3821"/>
                    <a:pt x="3033" y="3687"/>
                  </a:cubicBezTo>
                  <a:cubicBezTo>
                    <a:pt x="3003" y="3140"/>
                    <a:pt x="3307" y="2624"/>
                    <a:pt x="3489" y="2107"/>
                  </a:cubicBezTo>
                  <a:cubicBezTo>
                    <a:pt x="3672" y="1438"/>
                    <a:pt x="4067" y="830"/>
                    <a:pt x="4097" y="162"/>
                  </a:cubicBezTo>
                  <a:cubicBezTo>
                    <a:pt x="4048" y="38"/>
                    <a:pt x="3964" y="0"/>
                    <a:pt x="3867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71">
              <a:extLst>
                <a:ext uri="{FF2B5EF4-FFF2-40B4-BE49-F238E27FC236}">
                  <a16:creationId xmlns:a16="http://schemas.microsoft.com/office/drawing/2014/main" id="{DB64FA14-1F19-EC8C-C7A0-50A4C3F9EA85}"/>
                </a:ext>
              </a:extLst>
            </p:cNvPr>
            <p:cNvSpPr/>
            <p:nvPr/>
          </p:nvSpPr>
          <p:spPr>
            <a:xfrm>
              <a:off x="1165575" y="707525"/>
              <a:ext cx="717375" cy="1335925"/>
            </a:xfrm>
            <a:custGeom>
              <a:avLst/>
              <a:gdLst/>
              <a:ahLst/>
              <a:cxnLst/>
              <a:rect l="l" t="t" r="r" b="b"/>
              <a:pathLst>
                <a:path w="28695" h="53437" extrusionOk="0">
                  <a:moveTo>
                    <a:pt x="15594" y="1"/>
                  </a:moveTo>
                  <a:cubicBezTo>
                    <a:pt x="15442" y="1"/>
                    <a:pt x="15259" y="62"/>
                    <a:pt x="15107" y="62"/>
                  </a:cubicBezTo>
                  <a:lnTo>
                    <a:pt x="14743" y="62"/>
                  </a:lnTo>
                  <a:cubicBezTo>
                    <a:pt x="14682" y="92"/>
                    <a:pt x="14591" y="92"/>
                    <a:pt x="14499" y="123"/>
                  </a:cubicBezTo>
                  <a:cubicBezTo>
                    <a:pt x="14408" y="123"/>
                    <a:pt x="14348" y="153"/>
                    <a:pt x="14256" y="153"/>
                  </a:cubicBezTo>
                  <a:cubicBezTo>
                    <a:pt x="14165" y="153"/>
                    <a:pt x="14074" y="183"/>
                    <a:pt x="13952" y="214"/>
                  </a:cubicBezTo>
                  <a:lnTo>
                    <a:pt x="13922" y="214"/>
                  </a:lnTo>
                  <a:cubicBezTo>
                    <a:pt x="10578" y="761"/>
                    <a:pt x="7904" y="3193"/>
                    <a:pt x="5867" y="5807"/>
                  </a:cubicBezTo>
                  <a:cubicBezTo>
                    <a:pt x="4469" y="7721"/>
                    <a:pt x="3709" y="10032"/>
                    <a:pt x="3010" y="12281"/>
                  </a:cubicBezTo>
                  <a:cubicBezTo>
                    <a:pt x="1764" y="16384"/>
                    <a:pt x="730" y="20518"/>
                    <a:pt x="487" y="24804"/>
                  </a:cubicBezTo>
                  <a:cubicBezTo>
                    <a:pt x="183" y="29424"/>
                    <a:pt x="1" y="34044"/>
                    <a:pt x="548" y="38634"/>
                  </a:cubicBezTo>
                  <a:cubicBezTo>
                    <a:pt x="1065" y="43315"/>
                    <a:pt x="1794" y="48543"/>
                    <a:pt x="3739" y="52798"/>
                  </a:cubicBezTo>
                  <a:cubicBezTo>
                    <a:pt x="3800" y="52798"/>
                    <a:pt x="3891" y="52829"/>
                    <a:pt x="3952" y="52829"/>
                  </a:cubicBezTo>
                  <a:lnTo>
                    <a:pt x="4074" y="52829"/>
                  </a:lnTo>
                  <a:cubicBezTo>
                    <a:pt x="6080" y="52889"/>
                    <a:pt x="8086" y="52950"/>
                    <a:pt x="10062" y="52980"/>
                  </a:cubicBezTo>
                  <a:cubicBezTo>
                    <a:pt x="11490" y="53041"/>
                    <a:pt x="12889" y="53072"/>
                    <a:pt x="14317" y="53102"/>
                  </a:cubicBezTo>
                  <a:cubicBezTo>
                    <a:pt x="14317" y="52008"/>
                    <a:pt x="14317" y="50914"/>
                    <a:pt x="14408" y="49819"/>
                  </a:cubicBezTo>
                  <a:lnTo>
                    <a:pt x="14378" y="49819"/>
                  </a:lnTo>
                  <a:cubicBezTo>
                    <a:pt x="9028" y="48847"/>
                    <a:pt x="5502" y="42859"/>
                    <a:pt x="6414" y="37600"/>
                  </a:cubicBezTo>
                  <a:cubicBezTo>
                    <a:pt x="6445" y="37479"/>
                    <a:pt x="6475" y="37388"/>
                    <a:pt x="6505" y="37266"/>
                  </a:cubicBezTo>
                  <a:cubicBezTo>
                    <a:pt x="6536" y="37144"/>
                    <a:pt x="6566" y="36992"/>
                    <a:pt x="6597" y="36871"/>
                  </a:cubicBezTo>
                  <a:cubicBezTo>
                    <a:pt x="6597" y="36871"/>
                    <a:pt x="6597" y="36871"/>
                    <a:pt x="6597" y="36840"/>
                  </a:cubicBezTo>
                  <a:cubicBezTo>
                    <a:pt x="6627" y="36871"/>
                    <a:pt x="6657" y="36871"/>
                    <a:pt x="6657" y="36871"/>
                  </a:cubicBezTo>
                  <a:cubicBezTo>
                    <a:pt x="6749" y="36901"/>
                    <a:pt x="6840" y="36932"/>
                    <a:pt x="6931" y="36962"/>
                  </a:cubicBezTo>
                  <a:cubicBezTo>
                    <a:pt x="6961" y="36962"/>
                    <a:pt x="6992" y="36992"/>
                    <a:pt x="7022" y="36992"/>
                  </a:cubicBezTo>
                  <a:cubicBezTo>
                    <a:pt x="7053" y="37023"/>
                    <a:pt x="7083" y="37023"/>
                    <a:pt x="7113" y="37023"/>
                  </a:cubicBezTo>
                  <a:cubicBezTo>
                    <a:pt x="9332" y="38056"/>
                    <a:pt x="11217" y="39819"/>
                    <a:pt x="12402" y="41947"/>
                  </a:cubicBezTo>
                  <a:cubicBezTo>
                    <a:pt x="13496" y="43467"/>
                    <a:pt x="14317" y="45199"/>
                    <a:pt x="14591" y="47053"/>
                  </a:cubicBezTo>
                  <a:cubicBezTo>
                    <a:pt x="14864" y="42038"/>
                    <a:pt x="15199" y="37053"/>
                    <a:pt x="15442" y="32068"/>
                  </a:cubicBezTo>
                  <a:cubicBezTo>
                    <a:pt x="15442" y="32008"/>
                    <a:pt x="15472" y="31977"/>
                    <a:pt x="15472" y="31947"/>
                  </a:cubicBezTo>
                  <a:cubicBezTo>
                    <a:pt x="14682" y="31673"/>
                    <a:pt x="14104" y="30944"/>
                    <a:pt x="13740" y="30184"/>
                  </a:cubicBezTo>
                  <a:cubicBezTo>
                    <a:pt x="13284" y="29181"/>
                    <a:pt x="13192" y="28056"/>
                    <a:pt x="13284" y="26962"/>
                  </a:cubicBezTo>
                  <a:lnTo>
                    <a:pt x="13284" y="26962"/>
                  </a:lnTo>
                  <a:cubicBezTo>
                    <a:pt x="12493" y="28573"/>
                    <a:pt x="11247" y="30761"/>
                    <a:pt x="9332" y="30761"/>
                  </a:cubicBezTo>
                  <a:cubicBezTo>
                    <a:pt x="9089" y="30761"/>
                    <a:pt x="8815" y="30731"/>
                    <a:pt x="8542" y="30640"/>
                  </a:cubicBezTo>
                  <a:cubicBezTo>
                    <a:pt x="5928" y="29272"/>
                    <a:pt x="8329" y="26020"/>
                    <a:pt x="9849" y="24743"/>
                  </a:cubicBezTo>
                  <a:cubicBezTo>
                    <a:pt x="10062" y="24561"/>
                    <a:pt x="10274" y="24409"/>
                    <a:pt x="10518" y="24257"/>
                  </a:cubicBezTo>
                  <a:lnTo>
                    <a:pt x="10518" y="24257"/>
                  </a:lnTo>
                  <a:cubicBezTo>
                    <a:pt x="9606" y="24469"/>
                    <a:pt x="8694" y="24591"/>
                    <a:pt x="7782" y="24591"/>
                  </a:cubicBezTo>
                  <a:lnTo>
                    <a:pt x="7660" y="24591"/>
                  </a:lnTo>
                  <a:cubicBezTo>
                    <a:pt x="3558" y="24378"/>
                    <a:pt x="3658" y="19892"/>
                    <a:pt x="7491" y="19892"/>
                  </a:cubicBezTo>
                  <a:cubicBezTo>
                    <a:pt x="8031" y="19892"/>
                    <a:pt x="8645" y="19981"/>
                    <a:pt x="9332" y="20184"/>
                  </a:cubicBezTo>
                  <a:cubicBezTo>
                    <a:pt x="7964" y="19393"/>
                    <a:pt x="6384" y="18238"/>
                    <a:pt x="6201" y="16536"/>
                  </a:cubicBezTo>
                  <a:cubicBezTo>
                    <a:pt x="6171" y="15229"/>
                    <a:pt x="7113" y="14287"/>
                    <a:pt x="8390" y="14165"/>
                  </a:cubicBezTo>
                  <a:cubicBezTo>
                    <a:pt x="9575" y="14165"/>
                    <a:pt x="10730" y="14834"/>
                    <a:pt x="11551" y="15685"/>
                  </a:cubicBezTo>
                  <a:cubicBezTo>
                    <a:pt x="11855" y="15989"/>
                    <a:pt x="12098" y="16354"/>
                    <a:pt x="12341" y="16719"/>
                  </a:cubicBezTo>
                  <a:cubicBezTo>
                    <a:pt x="12098" y="15746"/>
                    <a:pt x="11977" y="14773"/>
                    <a:pt x="12037" y="13801"/>
                  </a:cubicBezTo>
                  <a:cubicBezTo>
                    <a:pt x="12088" y="12519"/>
                    <a:pt x="13093" y="11072"/>
                    <a:pt x="14367" y="11072"/>
                  </a:cubicBezTo>
                  <a:cubicBezTo>
                    <a:pt x="14635" y="11072"/>
                    <a:pt x="14914" y="11135"/>
                    <a:pt x="15199" y="11278"/>
                  </a:cubicBezTo>
                  <a:cubicBezTo>
                    <a:pt x="16506" y="12159"/>
                    <a:pt x="16354" y="14013"/>
                    <a:pt x="16354" y="15412"/>
                  </a:cubicBezTo>
                  <a:cubicBezTo>
                    <a:pt x="16810" y="14378"/>
                    <a:pt x="17539" y="13223"/>
                    <a:pt x="18664" y="12889"/>
                  </a:cubicBezTo>
                  <a:cubicBezTo>
                    <a:pt x="18776" y="12869"/>
                    <a:pt x="18890" y="12860"/>
                    <a:pt x="19003" y="12860"/>
                  </a:cubicBezTo>
                  <a:cubicBezTo>
                    <a:pt x="19776" y="12860"/>
                    <a:pt x="20530" y="13301"/>
                    <a:pt x="20822" y="14044"/>
                  </a:cubicBezTo>
                  <a:cubicBezTo>
                    <a:pt x="21339" y="15503"/>
                    <a:pt x="20548" y="17114"/>
                    <a:pt x="19606" y="18238"/>
                  </a:cubicBezTo>
                  <a:cubicBezTo>
                    <a:pt x="19241" y="18633"/>
                    <a:pt x="18876" y="19029"/>
                    <a:pt x="18512" y="19424"/>
                  </a:cubicBezTo>
                  <a:cubicBezTo>
                    <a:pt x="18724" y="19333"/>
                    <a:pt x="18968" y="19211"/>
                    <a:pt x="19180" y="19120"/>
                  </a:cubicBezTo>
                  <a:cubicBezTo>
                    <a:pt x="20102" y="18835"/>
                    <a:pt x="20898" y="18711"/>
                    <a:pt x="21573" y="18711"/>
                  </a:cubicBezTo>
                  <a:cubicBezTo>
                    <a:pt x="23702" y="18711"/>
                    <a:pt x="24616" y="19940"/>
                    <a:pt x="24408" y="21187"/>
                  </a:cubicBezTo>
                  <a:cubicBezTo>
                    <a:pt x="24196" y="22403"/>
                    <a:pt x="22889" y="23649"/>
                    <a:pt x="20548" y="23649"/>
                  </a:cubicBezTo>
                  <a:cubicBezTo>
                    <a:pt x="20366" y="23649"/>
                    <a:pt x="20153" y="23618"/>
                    <a:pt x="19910" y="23618"/>
                  </a:cubicBezTo>
                  <a:cubicBezTo>
                    <a:pt x="20335" y="23831"/>
                    <a:pt x="20731" y="24074"/>
                    <a:pt x="21095" y="24348"/>
                  </a:cubicBezTo>
                  <a:cubicBezTo>
                    <a:pt x="22919" y="25624"/>
                    <a:pt x="23801" y="29090"/>
                    <a:pt x="20883" y="29090"/>
                  </a:cubicBezTo>
                  <a:lnTo>
                    <a:pt x="20579" y="29090"/>
                  </a:lnTo>
                  <a:cubicBezTo>
                    <a:pt x="19484" y="28846"/>
                    <a:pt x="18664" y="28208"/>
                    <a:pt x="17995" y="27418"/>
                  </a:cubicBezTo>
                  <a:lnTo>
                    <a:pt x="17995" y="27418"/>
                  </a:lnTo>
                  <a:cubicBezTo>
                    <a:pt x="18360" y="28603"/>
                    <a:pt x="18512" y="29789"/>
                    <a:pt x="17965" y="30913"/>
                  </a:cubicBezTo>
                  <a:cubicBezTo>
                    <a:pt x="17661" y="31612"/>
                    <a:pt x="16992" y="32038"/>
                    <a:pt x="16232" y="32038"/>
                  </a:cubicBezTo>
                  <a:lnTo>
                    <a:pt x="15898" y="32038"/>
                  </a:lnTo>
                  <a:lnTo>
                    <a:pt x="15898" y="32068"/>
                  </a:lnTo>
                  <a:cubicBezTo>
                    <a:pt x="15837" y="32555"/>
                    <a:pt x="15806" y="33041"/>
                    <a:pt x="15776" y="33497"/>
                  </a:cubicBezTo>
                  <a:cubicBezTo>
                    <a:pt x="15685" y="35442"/>
                    <a:pt x="15685" y="37418"/>
                    <a:pt x="15503" y="39333"/>
                  </a:cubicBezTo>
                  <a:cubicBezTo>
                    <a:pt x="15320" y="41795"/>
                    <a:pt x="15168" y="44287"/>
                    <a:pt x="15016" y="46749"/>
                  </a:cubicBezTo>
                  <a:cubicBezTo>
                    <a:pt x="15381" y="45473"/>
                    <a:pt x="15928" y="44257"/>
                    <a:pt x="16749" y="43193"/>
                  </a:cubicBezTo>
                  <a:cubicBezTo>
                    <a:pt x="18603" y="40913"/>
                    <a:pt x="21187" y="38816"/>
                    <a:pt x="24196" y="38573"/>
                  </a:cubicBezTo>
                  <a:cubicBezTo>
                    <a:pt x="24196" y="38573"/>
                    <a:pt x="24196" y="38543"/>
                    <a:pt x="24226" y="38543"/>
                  </a:cubicBezTo>
                  <a:lnTo>
                    <a:pt x="24652" y="38543"/>
                  </a:lnTo>
                  <a:lnTo>
                    <a:pt x="24621" y="38664"/>
                  </a:lnTo>
                  <a:cubicBezTo>
                    <a:pt x="24621" y="38695"/>
                    <a:pt x="24621" y="38695"/>
                    <a:pt x="24621" y="38725"/>
                  </a:cubicBezTo>
                  <a:cubicBezTo>
                    <a:pt x="24621" y="38755"/>
                    <a:pt x="24621" y="38755"/>
                    <a:pt x="24621" y="38786"/>
                  </a:cubicBezTo>
                  <a:cubicBezTo>
                    <a:pt x="24591" y="38847"/>
                    <a:pt x="24591" y="38907"/>
                    <a:pt x="24591" y="38968"/>
                  </a:cubicBezTo>
                  <a:cubicBezTo>
                    <a:pt x="24591" y="38968"/>
                    <a:pt x="24591" y="38968"/>
                    <a:pt x="24591" y="38999"/>
                  </a:cubicBezTo>
                  <a:cubicBezTo>
                    <a:pt x="24317" y="40002"/>
                    <a:pt x="23953" y="40974"/>
                    <a:pt x="23557" y="41916"/>
                  </a:cubicBezTo>
                  <a:cubicBezTo>
                    <a:pt x="23071" y="43224"/>
                    <a:pt x="22554" y="44561"/>
                    <a:pt x="21673" y="45655"/>
                  </a:cubicBezTo>
                  <a:cubicBezTo>
                    <a:pt x="20032" y="47752"/>
                    <a:pt x="17630" y="49759"/>
                    <a:pt x="14864" y="49880"/>
                  </a:cubicBezTo>
                  <a:cubicBezTo>
                    <a:pt x="14834" y="50610"/>
                    <a:pt x="14803" y="51339"/>
                    <a:pt x="14773" y="52069"/>
                  </a:cubicBezTo>
                  <a:cubicBezTo>
                    <a:pt x="14773" y="52433"/>
                    <a:pt x="14773" y="52768"/>
                    <a:pt x="14773" y="53132"/>
                  </a:cubicBezTo>
                  <a:cubicBezTo>
                    <a:pt x="15138" y="53132"/>
                    <a:pt x="15503" y="53132"/>
                    <a:pt x="15867" y="53163"/>
                  </a:cubicBezTo>
                  <a:cubicBezTo>
                    <a:pt x="17843" y="53224"/>
                    <a:pt x="19819" y="53254"/>
                    <a:pt x="21794" y="53315"/>
                  </a:cubicBezTo>
                  <a:cubicBezTo>
                    <a:pt x="23253" y="53345"/>
                    <a:pt x="24712" y="53406"/>
                    <a:pt x="26171" y="53436"/>
                  </a:cubicBezTo>
                  <a:cubicBezTo>
                    <a:pt x="28360" y="47661"/>
                    <a:pt x="28178" y="40002"/>
                    <a:pt x="28482" y="34530"/>
                  </a:cubicBezTo>
                  <a:cubicBezTo>
                    <a:pt x="28694" y="28087"/>
                    <a:pt x="28421" y="21582"/>
                    <a:pt x="27478" y="15168"/>
                  </a:cubicBezTo>
                  <a:cubicBezTo>
                    <a:pt x="26658" y="9120"/>
                    <a:pt x="24804" y="2554"/>
                    <a:pt x="18481" y="366"/>
                  </a:cubicBezTo>
                  <a:cubicBezTo>
                    <a:pt x="18481" y="366"/>
                    <a:pt x="18451" y="335"/>
                    <a:pt x="18421" y="335"/>
                  </a:cubicBezTo>
                  <a:cubicBezTo>
                    <a:pt x="18329" y="305"/>
                    <a:pt x="18238" y="275"/>
                    <a:pt x="18147" y="244"/>
                  </a:cubicBezTo>
                  <a:cubicBezTo>
                    <a:pt x="18086" y="214"/>
                    <a:pt x="17995" y="183"/>
                    <a:pt x="17904" y="183"/>
                  </a:cubicBezTo>
                  <a:cubicBezTo>
                    <a:pt x="17782" y="153"/>
                    <a:pt x="17661" y="123"/>
                    <a:pt x="17539" y="92"/>
                  </a:cubicBezTo>
                  <a:cubicBezTo>
                    <a:pt x="17296" y="62"/>
                    <a:pt x="17053" y="31"/>
                    <a:pt x="16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71">
              <a:extLst>
                <a:ext uri="{FF2B5EF4-FFF2-40B4-BE49-F238E27FC236}">
                  <a16:creationId xmlns:a16="http://schemas.microsoft.com/office/drawing/2014/main" id="{C2CE61A2-4A2C-B82F-2204-C1B70B0310D7}"/>
                </a:ext>
              </a:extLst>
            </p:cNvPr>
            <p:cNvSpPr/>
            <p:nvPr/>
          </p:nvSpPr>
          <p:spPr>
            <a:xfrm>
              <a:off x="1160250" y="706700"/>
              <a:ext cx="722700" cy="1343125"/>
            </a:xfrm>
            <a:custGeom>
              <a:avLst/>
              <a:gdLst/>
              <a:ahLst/>
              <a:cxnLst/>
              <a:rect l="l" t="t" r="r" b="b"/>
              <a:pathLst>
                <a:path w="28908" h="53725" extrusionOk="0">
                  <a:moveTo>
                    <a:pt x="16039" y="0"/>
                  </a:moveTo>
                  <a:cubicBezTo>
                    <a:pt x="14523" y="0"/>
                    <a:pt x="13000" y="343"/>
                    <a:pt x="11551" y="976"/>
                  </a:cubicBezTo>
                  <a:cubicBezTo>
                    <a:pt x="9849" y="1645"/>
                    <a:pt x="8603" y="2952"/>
                    <a:pt x="7387" y="4259"/>
                  </a:cubicBezTo>
                  <a:cubicBezTo>
                    <a:pt x="6749" y="4958"/>
                    <a:pt x="6080" y="5657"/>
                    <a:pt x="5472" y="6387"/>
                  </a:cubicBezTo>
                  <a:cubicBezTo>
                    <a:pt x="4986" y="6964"/>
                    <a:pt x="4560" y="7572"/>
                    <a:pt x="4196" y="8210"/>
                  </a:cubicBezTo>
                  <a:cubicBezTo>
                    <a:pt x="4135" y="8332"/>
                    <a:pt x="4165" y="8454"/>
                    <a:pt x="4287" y="8514"/>
                  </a:cubicBezTo>
                  <a:cubicBezTo>
                    <a:pt x="4287" y="8545"/>
                    <a:pt x="4317" y="8545"/>
                    <a:pt x="4317" y="8545"/>
                  </a:cubicBezTo>
                  <a:cubicBezTo>
                    <a:pt x="4340" y="8552"/>
                    <a:pt x="4365" y="8556"/>
                    <a:pt x="4390" y="8556"/>
                  </a:cubicBezTo>
                  <a:cubicBezTo>
                    <a:pt x="4465" y="8556"/>
                    <a:pt x="4545" y="8522"/>
                    <a:pt x="4591" y="8454"/>
                  </a:cubicBezTo>
                  <a:cubicBezTo>
                    <a:pt x="4621" y="8423"/>
                    <a:pt x="4621" y="8393"/>
                    <a:pt x="4652" y="8362"/>
                  </a:cubicBezTo>
                  <a:lnTo>
                    <a:pt x="4652" y="8362"/>
                  </a:lnTo>
                  <a:cubicBezTo>
                    <a:pt x="2706" y="12283"/>
                    <a:pt x="1764" y="16660"/>
                    <a:pt x="913" y="20946"/>
                  </a:cubicBezTo>
                  <a:cubicBezTo>
                    <a:pt x="913" y="21007"/>
                    <a:pt x="913" y="21037"/>
                    <a:pt x="882" y="21098"/>
                  </a:cubicBezTo>
                  <a:cubicBezTo>
                    <a:pt x="670" y="22344"/>
                    <a:pt x="518" y="23621"/>
                    <a:pt x="396" y="24898"/>
                  </a:cubicBezTo>
                  <a:cubicBezTo>
                    <a:pt x="275" y="26357"/>
                    <a:pt x="183" y="27816"/>
                    <a:pt x="92" y="29305"/>
                  </a:cubicBezTo>
                  <a:cubicBezTo>
                    <a:pt x="62" y="29852"/>
                    <a:pt x="62" y="30430"/>
                    <a:pt x="62" y="31007"/>
                  </a:cubicBezTo>
                  <a:lnTo>
                    <a:pt x="62" y="31037"/>
                  </a:lnTo>
                  <a:cubicBezTo>
                    <a:pt x="62" y="31372"/>
                    <a:pt x="62" y="31706"/>
                    <a:pt x="31" y="32041"/>
                  </a:cubicBezTo>
                  <a:cubicBezTo>
                    <a:pt x="62" y="32588"/>
                    <a:pt x="1" y="33165"/>
                    <a:pt x="183" y="33652"/>
                  </a:cubicBezTo>
                  <a:cubicBezTo>
                    <a:pt x="183" y="33682"/>
                    <a:pt x="183" y="33682"/>
                    <a:pt x="214" y="33712"/>
                  </a:cubicBezTo>
                  <a:cubicBezTo>
                    <a:pt x="244" y="33773"/>
                    <a:pt x="305" y="33803"/>
                    <a:pt x="366" y="33803"/>
                  </a:cubicBezTo>
                  <a:cubicBezTo>
                    <a:pt x="396" y="33986"/>
                    <a:pt x="427" y="34199"/>
                    <a:pt x="427" y="34411"/>
                  </a:cubicBezTo>
                  <a:cubicBezTo>
                    <a:pt x="335" y="34442"/>
                    <a:pt x="275" y="34503"/>
                    <a:pt x="275" y="34594"/>
                  </a:cubicBezTo>
                  <a:cubicBezTo>
                    <a:pt x="244" y="35202"/>
                    <a:pt x="305" y="35779"/>
                    <a:pt x="366" y="36387"/>
                  </a:cubicBezTo>
                  <a:cubicBezTo>
                    <a:pt x="487" y="39366"/>
                    <a:pt x="943" y="42284"/>
                    <a:pt x="1612" y="45202"/>
                  </a:cubicBezTo>
                  <a:cubicBezTo>
                    <a:pt x="2250" y="47846"/>
                    <a:pt x="2645" y="50612"/>
                    <a:pt x="3892" y="53074"/>
                  </a:cubicBezTo>
                  <a:cubicBezTo>
                    <a:pt x="3952" y="53105"/>
                    <a:pt x="4013" y="53135"/>
                    <a:pt x="4044" y="53165"/>
                  </a:cubicBezTo>
                  <a:cubicBezTo>
                    <a:pt x="4130" y="53187"/>
                    <a:pt x="4200" y="53208"/>
                    <a:pt x="4277" y="53208"/>
                  </a:cubicBezTo>
                  <a:cubicBezTo>
                    <a:pt x="4309" y="53208"/>
                    <a:pt x="4342" y="53205"/>
                    <a:pt x="4378" y="53196"/>
                  </a:cubicBezTo>
                  <a:lnTo>
                    <a:pt x="4500" y="53196"/>
                  </a:lnTo>
                  <a:cubicBezTo>
                    <a:pt x="4683" y="53170"/>
                    <a:pt x="4888" y="53099"/>
                    <a:pt x="5077" y="53099"/>
                  </a:cubicBezTo>
                  <a:cubicBezTo>
                    <a:pt x="5108" y="53099"/>
                    <a:pt x="5139" y="53100"/>
                    <a:pt x="5168" y="53105"/>
                  </a:cubicBezTo>
                  <a:lnTo>
                    <a:pt x="5259" y="53105"/>
                  </a:lnTo>
                  <a:cubicBezTo>
                    <a:pt x="5259" y="53105"/>
                    <a:pt x="5259" y="53135"/>
                    <a:pt x="5290" y="53135"/>
                  </a:cubicBezTo>
                  <a:lnTo>
                    <a:pt x="5320" y="53257"/>
                  </a:lnTo>
                  <a:cubicBezTo>
                    <a:pt x="5363" y="53320"/>
                    <a:pt x="5420" y="53347"/>
                    <a:pt x="5478" y="53347"/>
                  </a:cubicBezTo>
                  <a:cubicBezTo>
                    <a:pt x="5585" y="53347"/>
                    <a:pt x="5696" y="53254"/>
                    <a:pt x="5715" y="53135"/>
                  </a:cubicBezTo>
                  <a:cubicBezTo>
                    <a:pt x="5715" y="53135"/>
                    <a:pt x="5715" y="53135"/>
                    <a:pt x="5715" y="53105"/>
                  </a:cubicBezTo>
                  <a:cubicBezTo>
                    <a:pt x="5715" y="53105"/>
                    <a:pt x="5715" y="53074"/>
                    <a:pt x="5715" y="53044"/>
                  </a:cubicBezTo>
                  <a:cubicBezTo>
                    <a:pt x="5472" y="52041"/>
                    <a:pt x="5047" y="51099"/>
                    <a:pt x="4834" y="50096"/>
                  </a:cubicBezTo>
                  <a:cubicBezTo>
                    <a:pt x="3557" y="45323"/>
                    <a:pt x="2767" y="40369"/>
                    <a:pt x="2493" y="35414"/>
                  </a:cubicBezTo>
                  <a:cubicBezTo>
                    <a:pt x="2220" y="30977"/>
                    <a:pt x="2615" y="26569"/>
                    <a:pt x="3162" y="22162"/>
                  </a:cubicBezTo>
                  <a:cubicBezTo>
                    <a:pt x="3831" y="15900"/>
                    <a:pt x="5594" y="9457"/>
                    <a:pt x="9940" y="4715"/>
                  </a:cubicBezTo>
                  <a:cubicBezTo>
                    <a:pt x="11065" y="3499"/>
                    <a:pt x="12433" y="2496"/>
                    <a:pt x="14044" y="2010"/>
                  </a:cubicBezTo>
                  <a:cubicBezTo>
                    <a:pt x="14584" y="1870"/>
                    <a:pt x="15124" y="1782"/>
                    <a:pt x="15665" y="1782"/>
                  </a:cubicBezTo>
                  <a:cubicBezTo>
                    <a:pt x="15945" y="1782"/>
                    <a:pt x="16225" y="1806"/>
                    <a:pt x="16506" y="1858"/>
                  </a:cubicBezTo>
                  <a:cubicBezTo>
                    <a:pt x="21825" y="2770"/>
                    <a:pt x="24743" y="8271"/>
                    <a:pt x="25564" y="13195"/>
                  </a:cubicBezTo>
                  <a:cubicBezTo>
                    <a:pt x="26354" y="17056"/>
                    <a:pt x="26810" y="20977"/>
                    <a:pt x="26932" y="24928"/>
                  </a:cubicBezTo>
                  <a:cubicBezTo>
                    <a:pt x="27144" y="30278"/>
                    <a:pt x="26719" y="35627"/>
                    <a:pt x="26536" y="40977"/>
                  </a:cubicBezTo>
                  <a:cubicBezTo>
                    <a:pt x="26384" y="42314"/>
                    <a:pt x="26232" y="43652"/>
                    <a:pt x="26050" y="44959"/>
                  </a:cubicBezTo>
                  <a:cubicBezTo>
                    <a:pt x="26050" y="45019"/>
                    <a:pt x="26050" y="45050"/>
                    <a:pt x="26080" y="45080"/>
                  </a:cubicBezTo>
                  <a:lnTo>
                    <a:pt x="26050" y="45263"/>
                  </a:lnTo>
                  <a:cubicBezTo>
                    <a:pt x="25928" y="47269"/>
                    <a:pt x="25685" y="49275"/>
                    <a:pt x="25169" y="51220"/>
                  </a:cubicBezTo>
                  <a:cubicBezTo>
                    <a:pt x="24986" y="51919"/>
                    <a:pt x="24804" y="52588"/>
                    <a:pt x="24561" y="53257"/>
                  </a:cubicBezTo>
                  <a:cubicBezTo>
                    <a:pt x="24500" y="53409"/>
                    <a:pt x="24439" y="53591"/>
                    <a:pt x="24561" y="53682"/>
                  </a:cubicBezTo>
                  <a:cubicBezTo>
                    <a:pt x="24591" y="53713"/>
                    <a:pt x="24621" y="53713"/>
                    <a:pt x="24652" y="53713"/>
                  </a:cubicBezTo>
                  <a:cubicBezTo>
                    <a:pt x="24676" y="53721"/>
                    <a:pt x="24699" y="53725"/>
                    <a:pt x="24719" y="53725"/>
                  </a:cubicBezTo>
                  <a:cubicBezTo>
                    <a:pt x="24776" y="53725"/>
                    <a:pt x="24820" y="53696"/>
                    <a:pt x="24865" y="53652"/>
                  </a:cubicBezTo>
                  <a:cubicBezTo>
                    <a:pt x="24915" y="53702"/>
                    <a:pt x="24974" y="53725"/>
                    <a:pt x="25038" y="53725"/>
                  </a:cubicBezTo>
                  <a:cubicBezTo>
                    <a:pt x="25090" y="53725"/>
                    <a:pt x="25144" y="53710"/>
                    <a:pt x="25199" y="53682"/>
                  </a:cubicBezTo>
                  <a:cubicBezTo>
                    <a:pt x="25533" y="53682"/>
                    <a:pt x="25837" y="53682"/>
                    <a:pt x="26172" y="53621"/>
                  </a:cubicBezTo>
                  <a:cubicBezTo>
                    <a:pt x="26201" y="53625"/>
                    <a:pt x="26231" y="53627"/>
                    <a:pt x="26261" y="53627"/>
                  </a:cubicBezTo>
                  <a:cubicBezTo>
                    <a:pt x="26477" y="53627"/>
                    <a:pt x="26688" y="53527"/>
                    <a:pt x="26688" y="53287"/>
                  </a:cubicBezTo>
                  <a:cubicBezTo>
                    <a:pt x="26810" y="52770"/>
                    <a:pt x="27904" y="49913"/>
                    <a:pt x="27570" y="49366"/>
                  </a:cubicBezTo>
                  <a:cubicBezTo>
                    <a:pt x="27904" y="47664"/>
                    <a:pt x="28208" y="45962"/>
                    <a:pt x="28299" y="44229"/>
                  </a:cubicBezTo>
                  <a:cubicBezTo>
                    <a:pt x="28512" y="41889"/>
                    <a:pt x="28603" y="39518"/>
                    <a:pt x="28725" y="37147"/>
                  </a:cubicBezTo>
                  <a:cubicBezTo>
                    <a:pt x="28634" y="35323"/>
                    <a:pt x="28664" y="33530"/>
                    <a:pt x="28816" y="31706"/>
                  </a:cubicBezTo>
                  <a:cubicBezTo>
                    <a:pt x="28816" y="30278"/>
                    <a:pt x="28877" y="28849"/>
                    <a:pt x="28907" y="27420"/>
                  </a:cubicBezTo>
                  <a:cubicBezTo>
                    <a:pt x="28816" y="25779"/>
                    <a:pt x="28543" y="24138"/>
                    <a:pt x="28603" y="22496"/>
                  </a:cubicBezTo>
                  <a:cubicBezTo>
                    <a:pt x="28634" y="20308"/>
                    <a:pt x="28269" y="18180"/>
                    <a:pt x="28178" y="15992"/>
                  </a:cubicBezTo>
                  <a:cubicBezTo>
                    <a:pt x="28087" y="15445"/>
                    <a:pt x="27995" y="14897"/>
                    <a:pt x="27874" y="14350"/>
                  </a:cubicBezTo>
                  <a:cubicBezTo>
                    <a:pt x="27874" y="14350"/>
                    <a:pt x="27874" y="14320"/>
                    <a:pt x="27874" y="14320"/>
                  </a:cubicBezTo>
                  <a:cubicBezTo>
                    <a:pt x="27691" y="13378"/>
                    <a:pt x="27509" y="12466"/>
                    <a:pt x="27266" y="11554"/>
                  </a:cubicBezTo>
                  <a:cubicBezTo>
                    <a:pt x="27023" y="10551"/>
                    <a:pt x="26749" y="9578"/>
                    <a:pt x="26476" y="8606"/>
                  </a:cubicBezTo>
                  <a:cubicBezTo>
                    <a:pt x="26354" y="8180"/>
                    <a:pt x="26232" y="7785"/>
                    <a:pt x="26111" y="7390"/>
                  </a:cubicBezTo>
                  <a:cubicBezTo>
                    <a:pt x="25989" y="7116"/>
                    <a:pt x="25868" y="6812"/>
                    <a:pt x="25777" y="6539"/>
                  </a:cubicBezTo>
                  <a:cubicBezTo>
                    <a:pt x="25746" y="6447"/>
                    <a:pt x="25685" y="6387"/>
                    <a:pt x="25594" y="6387"/>
                  </a:cubicBezTo>
                  <a:cubicBezTo>
                    <a:pt x="25579" y="6371"/>
                    <a:pt x="25564" y="6364"/>
                    <a:pt x="25545" y="6364"/>
                  </a:cubicBezTo>
                  <a:cubicBezTo>
                    <a:pt x="25526" y="6364"/>
                    <a:pt x="25503" y="6371"/>
                    <a:pt x="25473" y="6387"/>
                  </a:cubicBezTo>
                  <a:cubicBezTo>
                    <a:pt x="25169" y="5779"/>
                    <a:pt x="24865" y="5201"/>
                    <a:pt x="24470" y="4654"/>
                  </a:cubicBezTo>
                  <a:cubicBezTo>
                    <a:pt x="24105" y="4107"/>
                    <a:pt x="23679" y="3621"/>
                    <a:pt x="23223" y="3134"/>
                  </a:cubicBezTo>
                  <a:lnTo>
                    <a:pt x="23162" y="3104"/>
                  </a:lnTo>
                  <a:cubicBezTo>
                    <a:pt x="22524" y="2466"/>
                    <a:pt x="21825" y="1919"/>
                    <a:pt x="21035" y="1463"/>
                  </a:cubicBezTo>
                  <a:cubicBezTo>
                    <a:pt x="20792" y="1311"/>
                    <a:pt x="20579" y="1189"/>
                    <a:pt x="20366" y="1037"/>
                  </a:cubicBezTo>
                  <a:cubicBezTo>
                    <a:pt x="20336" y="1007"/>
                    <a:pt x="20336" y="1007"/>
                    <a:pt x="20275" y="976"/>
                  </a:cubicBezTo>
                  <a:lnTo>
                    <a:pt x="20245" y="946"/>
                  </a:lnTo>
                  <a:cubicBezTo>
                    <a:pt x="20123" y="885"/>
                    <a:pt x="20032" y="824"/>
                    <a:pt x="19910" y="763"/>
                  </a:cubicBezTo>
                  <a:cubicBezTo>
                    <a:pt x="19895" y="748"/>
                    <a:pt x="19872" y="741"/>
                    <a:pt x="19849" y="741"/>
                  </a:cubicBezTo>
                  <a:cubicBezTo>
                    <a:pt x="19827" y="741"/>
                    <a:pt x="19804" y="748"/>
                    <a:pt x="19789" y="763"/>
                  </a:cubicBezTo>
                  <a:cubicBezTo>
                    <a:pt x="19606" y="672"/>
                    <a:pt x="19424" y="612"/>
                    <a:pt x="19272" y="551"/>
                  </a:cubicBezTo>
                  <a:lnTo>
                    <a:pt x="19241" y="551"/>
                  </a:lnTo>
                  <a:cubicBezTo>
                    <a:pt x="19211" y="520"/>
                    <a:pt x="19150" y="520"/>
                    <a:pt x="19089" y="490"/>
                  </a:cubicBezTo>
                  <a:cubicBezTo>
                    <a:pt x="18094" y="158"/>
                    <a:pt x="17068" y="0"/>
                    <a:pt x="1603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71">
              <a:extLst>
                <a:ext uri="{FF2B5EF4-FFF2-40B4-BE49-F238E27FC236}">
                  <a16:creationId xmlns:a16="http://schemas.microsoft.com/office/drawing/2014/main" id="{CC258437-6901-134C-95B8-FFDA5F83CF97}"/>
                </a:ext>
              </a:extLst>
            </p:cNvPr>
            <p:cNvSpPr/>
            <p:nvPr/>
          </p:nvSpPr>
          <p:spPr>
            <a:xfrm>
              <a:off x="1332750" y="19438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05"/>
                    <a:pt x="457" y="213"/>
                  </a:cubicBezTo>
                  <a:cubicBezTo>
                    <a:pt x="457" y="61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71">
              <a:extLst>
                <a:ext uri="{FF2B5EF4-FFF2-40B4-BE49-F238E27FC236}">
                  <a16:creationId xmlns:a16="http://schemas.microsoft.com/office/drawing/2014/main" id="{784066F9-E35B-A5E1-350E-420001117D1B}"/>
                </a:ext>
              </a:extLst>
            </p:cNvPr>
            <p:cNvSpPr/>
            <p:nvPr/>
          </p:nvSpPr>
          <p:spPr>
            <a:xfrm>
              <a:off x="1347950" y="19438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13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31" y="365"/>
                    <a:pt x="122" y="457"/>
                    <a:pt x="244" y="457"/>
                  </a:cubicBezTo>
                  <a:cubicBezTo>
                    <a:pt x="365" y="457"/>
                    <a:pt x="487" y="335"/>
                    <a:pt x="457" y="213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71">
              <a:extLst>
                <a:ext uri="{FF2B5EF4-FFF2-40B4-BE49-F238E27FC236}">
                  <a16:creationId xmlns:a16="http://schemas.microsoft.com/office/drawing/2014/main" id="{C88C1542-6AE8-CFF1-97C1-7ABBC02073A5}"/>
                </a:ext>
              </a:extLst>
            </p:cNvPr>
            <p:cNvSpPr/>
            <p:nvPr/>
          </p:nvSpPr>
          <p:spPr>
            <a:xfrm>
              <a:off x="1339600" y="19302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122"/>
                    <a:pt x="0" y="244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71">
              <a:extLst>
                <a:ext uri="{FF2B5EF4-FFF2-40B4-BE49-F238E27FC236}">
                  <a16:creationId xmlns:a16="http://schemas.microsoft.com/office/drawing/2014/main" id="{914F4A83-C14A-B4C4-B1F7-DE6DDC760F3C}"/>
                </a:ext>
              </a:extLst>
            </p:cNvPr>
            <p:cNvSpPr/>
            <p:nvPr/>
          </p:nvSpPr>
          <p:spPr>
            <a:xfrm>
              <a:off x="1480925" y="16262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122"/>
                    <a:pt x="1" y="213"/>
                  </a:cubicBezTo>
                  <a:cubicBezTo>
                    <a:pt x="1" y="365"/>
                    <a:pt x="92" y="456"/>
                    <a:pt x="214" y="456"/>
                  </a:cubicBezTo>
                  <a:cubicBezTo>
                    <a:pt x="335" y="456"/>
                    <a:pt x="457" y="335"/>
                    <a:pt x="457" y="21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71">
              <a:extLst>
                <a:ext uri="{FF2B5EF4-FFF2-40B4-BE49-F238E27FC236}">
                  <a16:creationId xmlns:a16="http://schemas.microsoft.com/office/drawing/2014/main" id="{BFFAF3FE-BAE0-04F1-B976-F37477ED2B75}"/>
                </a:ext>
              </a:extLst>
            </p:cNvPr>
            <p:cNvSpPr/>
            <p:nvPr/>
          </p:nvSpPr>
          <p:spPr>
            <a:xfrm>
              <a:off x="1482450" y="1609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2"/>
                    <a:pt x="1" y="244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5" y="456"/>
                    <a:pt x="457" y="335"/>
                    <a:pt x="457" y="213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71">
              <a:extLst>
                <a:ext uri="{FF2B5EF4-FFF2-40B4-BE49-F238E27FC236}">
                  <a16:creationId xmlns:a16="http://schemas.microsoft.com/office/drawing/2014/main" id="{8E364AAB-CA2D-37A6-0757-872DA0B53DD6}"/>
                </a:ext>
              </a:extLst>
            </p:cNvPr>
            <p:cNvSpPr/>
            <p:nvPr/>
          </p:nvSpPr>
          <p:spPr>
            <a:xfrm>
              <a:off x="1265125" y="15168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5" y="456"/>
                    <a:pt x="457" y="335"/>
                    <a:pt x="457" y="21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71">
              <a:extLst>
                <a:ext uri="{FF2B5EF4-FFF2-40B4-BE49-F238E27FC236}">
                  <a16:creationId xmlns:a16="http://schemas.microsoft.com/office/drawing/2014/main" id="{5550EA63-8131-9A8A-764B-BD2E4DFB7357}"/>
                </a:ext>
              </a:extLst>
            </p:cNvPr>
            <p:cNvSpPr/>
            <p:nvPr/>
          </p:nvSpPr>
          <p:spPr>
            <a:xfrm>
              <a:off x="1277275" y="1163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2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71">
              <a:extLst>
                <a:ext uri="{FF2B5EF4-FFF2-40B4-BE49-F238E27FC236}">
                  <a16:creationId xmlns:a16="http://schemas.microsoft.com/office/drawing/2014/main" id="{DA857844-D330-4540-9391-4FFABD67BBF4}"/>
                </a:ext>
              </a:extLst>
            </p:cNvPr>
            <p:cNvSpPr/>
            <p:nvPr/>
          </p:nvSpPr>
          <p:spPr>
            <a:xfrm>
              <a:off x="1278800" y="11460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1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5" y="456"/>
                    <a:pt x="487" y="335"/>
                    <a:pt x="457" y="21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71">
              <a:extLst>
                <a:ext uri="{FF2B5EF4-FFF2-40B4-BE49-F238E27FC236}">
                  <a16:creationId xmlns:a16="http://schemas.microsoft.com/office/drawing/2014/main" id="{9245A3F3-48FB-4019-56A4-0937D73EB129}"/>
                </a:ext>
              </a:extLst>
            </p:cNvPr>
            <p:cNvSpPr/>
            <p:nvPr/>
          </p:nvSpPr>
          <p:spPr>
            <a:xfrm>
              <a:off x="1291725" y="11558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122"/>
                    <a:pt x="0" y="244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71">
              <a:extLst>
                <a:ext uri="{FF2B5EF4-FFF2-40B4-BE49-F238E27FC236}">
                  <a16:creationId xmlns:a16="http://schemas.microsoft.com/office/drawing/2014/main" id="{2557EC31-A7D8-2297-65C9-B8BD28D1E067}"/>
                </a:ext>
              </a:extLst>
            </p:cNvPr>
            <p:cNvSpPr/>
            <p:nvPr/>
          </p:nvSpPr>
          <p:spPr>
            <a:xfrm>
              <a:off x="1396600" y="89447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0"/>
                  </a:moveTo>
                  <a:cubicBezTo>
                    <a:pt x="122" y="0"/>
                    <a:pt x="0" y="122"/>
                    <a:pt x="30" y="243"/>
                  </a:cubicBezTo>
                  <a:cubicBezTo>
                    <a:pt x="3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71">
              <a:extLst>
                <a:ext uri="{FF2B5EF4-FFF2-40B4-BE49-F238E27FC236}">
                  <a16:creationId xmlns:a16="http://schemas.microsoft.com/office/drawing/2014/main" id="{A391D93B-AAAF-DE70-F106-8C5FC08D8DBD}"/>
                </a:ext>
              </a:extLst>
            </p:cNvPr>
            <p:cNvSpPr/>
            <p:nvPr/>
          </p:nvSpPr>
          <p:spPr>
            <a:xfrm>
              <a:off x="1407225" y="881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3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71">
              <a:extLst>
                <a:ext uri="{FF2B5EF4-FFF2-40B4-BE49-F238E27FC236}">
                  <a16:creationId xmlns:a16="http://schemas.microsoft.com/office/drawing/2014/main" id="{E3FC0BE4-0146-CC95-AB5E-2C614A492AEA}"/>
                </a:ext>
              </a:extLst>
            </p:cNvPr>
            <p:cNvSpPr/>
            <p:nvPr/>
          </p:nvSpPr>
          <p:spPr>
            <a:xfrm>
              <a:off x="1624550" y="9537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35"/>
                    <a:pt x="426" y="213"/>
                  </a:cubicBezTo>
                  <a:cubicBezTo>
                    <a:pt x="426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71">
              <a:extLst>
                <a:ext uri="{FF2B5EF4-FFF2-40B4-BE49-F238E27FC236}">
                  <a16:creationId xmlns:a16="http://schemas.microsoft.com/office/drawing/2014/main" id="{5975E711-F4D2-C962-199D-BF8F0E9FA0A3}"/>
                </a:ext>
              </a:extLst>
            </p:cNvPr>
            <p:cNvSpPr/>
            <p:nvPr/>
          </p:nvSpPr>
          <p:spPr>
            <a:xfrm>
              <a:off x="1619225" y="797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3" y="456"/>
                    <a:pt x="244" y="456"/>
                  </a:cubicBezTo>
                  <a:cubicBezTo>
                    <a:pt x="366" y="456"/>
                    <a:pt x="457" y="334"/>
                    <a:pt x="457" y="243"/>
                  </a:cubicBezTo>
                  <a:cubicBezTo>
                    <a:pt x="457" y="91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71">
              <a:extLst>
                <a:ext uri="{FF2B5EF4-FFF2-40B4-BE49-F238E27FC236}">
                  <a16:creationId xmlns:a16="http://schemas.microsoft.com/office/drawing/2014/main" id="{AE6C91EA-7324-B300-041D-2622924C3246}"/>
                </a:ext>
              </a:extLst>
            </p:cNvPr>
            <p:cNvSpPr/>
            <p:nvPr/>
          </p:nvSpPr>
          <p:spPr>
            <a:xfrm>
              <a:off x="1632925" y="8040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3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43"/>
                  </a:cubicBezTo>
                  <a:cubicBezTo>
                    <a:pt x="456" y="91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71">
              <a:extLst>
                <a:ext uri="{FF2B5EF4-FFF2-40B4-BE49-F238E27FC236}">
                  <a16:creationId xmlns:a16="http://schemas.microsoft.com/office/drawing/2014/main" id="{BEAB4ECD-239E-4916-8F4F-C7AACD83DE30}"/>
                </a:ext>
              </a:extLst>
            </p:cNvPr>
            <p:cNvSpPr/>
            <p:nvPr/>
          </p:nvSpPr>
          <p:spPr>
            <a:xfrm>
              <a:off x="1619225" y="8116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71">
              <a:extLst>
                <a:ext uri="{FF2B5EF4-FFF2-40B4-BE49-F238E27FC236}">
                  <a16:creationId xmlns:a16="http://schemas.microsoft.com/office/drawing/2014/main" id="{79DF300E-7225-0D2E-8CE5-192ECE0C8FD7}"/>
                </a:ext>
              </a:extLst>
            </p:cNvPr>
            <p:cNvSpPr/>
            <p:nvPr/>
          </p:nvSpPr>
          <p:spPr>
            <a:xfrm>
              <a:off x="1765900" y="11323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71">
              <a:extLst>
                <a:ext uri="{FF2B5EF4-FFF2-40B4-BE49-F238E27FC236}">
                  <a16:creationId xmlns:a16="http://schemas.microsoft.com/office/drawing/2014/main" id="{55B2566E-FDF9-1149-87FE-C9F1F6DA2641}"/>
                </a:ext>
              </a:extLst>
            </p:cNvPr>
            <p:cNvSpPr/>
            <p:nvPr/>
          </p:nvSpPr>
          <p:spPr>
            <a:xfrm>
              <a:off x="1763625" y="1116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71">
              <a:extLst>
                <a:ext uri="{FF2B5EF4-FFF2-40B4-BE49-F238E27FC236}">
                  <a16:creationId xmlns:a16="http://schemas.microsoft.com/office/drawing/2014/main" id="{72A78798-E366-93F5-6753-F4331C55906B}"/>
                </a:ext>
              </a:extLst>
            </p:cNvPr>
            <p:cNvSpPr/>
            <p:nvPr/>
          </p:nvSpPr>
          <p:spPr>
            <a:xfrm>
              <a:off x="1793250" y="142412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71">
              <a:extLst>
                <a:ext uri="{FF2B5EF4-FFF2-40B4-BE49-F238E27FC236}">
                  <a16:creationId xmlns:a16="http://schemas.microsoft.com/office/drawing/2014/main" id="{9355D183-BB66-1C36-AF48-90178D57B481}"/>
                </a:ext>
              </a:extLst>
            </p:cNvPr>
            <p:cNvSpPr/>
            <p:nvPr/>
          </p:nvSpPr>
          <p:spPr>
            <a:xfrm>
              <a:off x="1657225" y="155862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71">
              <a:extLst>
                <a:ext uri="{FF2B5EF4-FFF2-40B4-BE49-F238E27FC236}">
                  <a16:creationId xmlns:a16="http://schemas.microsoft.com/office/drawing/2014/main" id="{F04AC43A-7C7C-B883-A4F2-D5B2C01F1473}"/>
                </a:ext>
              </a:extLst>
            </p:cNvPr>
            <p:cNvSpPr/>
            <p:nvPr/>
          </p:nvSpPr>
          <p:spPr>
            <a:xfrm>
              <a:off x="1668625" y="1549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71">
              <a:extLst>
                <a:ext uri="{FF2B5EF4-FFF2-40B4-BE49-F238E27FC236}">
                  <a16:creationId xmlns:a16="http://schemas.microsoft.com/office/drawing/2014/main" id="{EE0472E8-0438-104B-85E5-D5BD2E3BDFD0}"/>
                </a:ext>
              </a:extLst>
            </p:cNvPr>
            <p:cNvSpPr/>
            <p:nvPr/>
          </p:nvSpPr>
          <p:spPr>
            <a:xfrm>
              <a:off x="1671675" y="1563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71">
              <a:extLst>
                <a:ext uri="{FF2B5EF4-FFF2-40B4-BE49-F238E27FC236}">
                  <a16:creationId xmlns:a16="http://schemas.microsoft.com/office/drawing/2014/main" id="{065B02F2-B6E2-2911-4F94-941BD28D2FB9}"/>
                </a:ext>
              </a:extLst>
            </p:cNvPr>
            <p:cNvSpPr/>
            <p:nvPr/>
          </p:nvSpPr>
          <p:spPr>
            <a:xfrm>
              <a:off x="1626825" y="20001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44"/>
                  </a:cubicBezTo>
                  <a:cubicBezTo>
                    <a:pt x="1" y="366"/>
                    <a:pt x="92" y="457"/>
                    <a:pt x="24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71">
              <a:extLst>
                <a:ext uri="{FF2B5EF4-FFF2-40B4-BE49-F238E27FC236}">
                  <a16:creationId xmlns:a16="http://schemas.microsoft.com/office/drawing/2014/main" id="{C8643B5A-00C0-0E84-A983-5485F1B3DD13}"/>
                </a:ext>
              </a:extLst>
            </p:cNvPr>
            <p:cNvSpPr/>
            <p:nvPr/>
          </p:nvSpPr>
          <p:spPr>
            <a:xfrm>
              <a:off x="1645825" y="20008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13"/>
                  </a:cubicBezTo>
                  <a:cubicBezTo>
                    <a:pt x="457" y="122"/>
                    <a:pt x="335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71">
              <a:extLst>
                <a:ext uri="{FF2B5EF4-FFF2-40B4-BE49-F238E27FC236}">
                  <a16:creationId xmlns:a16="http://schemas.microsoft.com/office/drawing/2014/main" id="{ADB7FBF7-3FE0-04C5-23EA-DBF27190E7BC}"/>
                </a:ext>
              </a:extLst>
            </p:cNvPr>
            <p:cNvSpPr/>
            <p:nvPr/>
          </p:nvSpPr>
          <p:spPr>
            <a:xfrm>
              <a:off x="1771225" y="18200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71">
              <a:extLst>
                <a:ext uri="{FF2B5EF4-FFF2-40B4-BE49-F238E27FC236}">
                  <a16:creationId xmlns:a16="http://schemas.microsoft.com/office/drawing/2014/main" id="{77156CDA-547B-7A20-2A7F-B3E6FFB6135B}"/>
                </a:ext>
              </a:extLst>
            </p:cNvPr>
            <p:cNvSpPr/>
            <p:nvPr/>
          </p:nvSpPr>
          <p:spPr>
            <a:xfrm>
              <a:off x="1149625" y="695250"/>
              <a:ext cx="744725" cy="1559450"/>
            </a:xfrm>
            <a:custGeom>
              <a:avLst/>
              <a:gdLst/>
              <a:ahLst/>
              <a:cxnLst/>
              <a:rect l="l" t="t" r="r" b="b"/>
              <a:pathLst>
                <a:path w="29789" h="62378" extrusionOk="0">
                  <a:moveTo>
                    <a:pt x="15019" y="12032"/>
                  </a:moveTo>
                  <a:cubicBezTo>
                    <a:pt x="15361" y="12032"/>
                    <a:pt x="15689" y="12159"/>
                    <a:pt x="15928" y="12468"/>
                  </a:cubicBezTo>
                  <a:cubicBezTo>
                    <a:pt x="17022" y="14140"/>
                    <a:pt x="16444" y="16450"/>
                    <a:pt x="16171" y="18365"/>
                  </a:cubicBezTo>
                  <a:cubicBezTo>
                    <a:pt x="16171" y="18577"/>
                    <a:pt x="15989" y="19094"/>
                    <a:pt x="15958" y="19459"/>
                  </a:cubicBezTo>
                  <a:cubicBezTo>
                    <a:pt x="15867" y="19459"/>
                    <a:pt x="15776" y="19428"/>
                    <a:pt x="15685" y="19398"/>
                  </a:cubicBezTo>
                  <a:cubicBezTo>
                    <a:pt x="15471" y="19345"/>
                    <a:pt x="15264" y="19321"/>
                    <a:pt x="15062" y="19321"/>
                  </a:cubicBezTo>
                  <a:cubicBezTo>
                    <a:pt x="14804" y="19321"/>
                    <a:pt x="14556" y="19360"/>
                    <a:pt x="14317" y="19428"/>
                  </a:cubicBezTo>
                  <a:cubicBezTo>
                    <a:pt x="14317" y="19398"/>
                    <a:pt x="14286" y="19398"/>
                    <a:pt x="14256" y="19368"/>
                  </a:cubicBezTo>
                  <a:cubicBezTo>
                    <a:pt x="13375" y="17392"/>
                    <a:pt x="12280" y="14292"/>
                    <a:pt x="13891" y="12468"/>
                  </a:cubicBezTo>
                  <a:cubicBezTo>
                    <a:pt x="14202" y="12206"/>
                    <a:pt x="14619" y="12032"/>
                    <a:pt x="15019" y="12032"/>
                  </a:cubicBezTo>
                  <a:close/>
                  <a:moveTo>
                    <a:pt x="19647" y="13800"/>
                  </a:moveTo>
                  <a:cubicBezTo>
                    <a:pt x="20137" y="13800"/>
                    <a:pt x="20633" y="14045"/>
                    <a:pt x="20913" y="14474"/>
                  </a:cubicBezTo>
                  <a:cubicBezTo>
                    <a:pt x="21247" y="15082"/>
                    <a:pt x="21186" y="15842"/>
                    <a:pt x="21004" y="16480"/>
                  </a:cubicBezTo>
                  <a:cubicBezTo>
                    <a:pt x="20457" y="18152"/>
                    <a:pt x="19028" y="19368"/>
                    <a:pt x="17843" y="20583"/>
                  </a:cubicBezTo>
                  <a:cubicBezTo>
                    <a:pt x="17508" y="20128"/>
                    <a:pt x="17052" y="19793"/>
                    <a:pt x="16444" y="19580"/>
                  </a:cubicBezTo>
                  <a:cubicBezTo>
                    <a:pt x="16475" y="19489"/>
                    <a:pt x="16475" y="19368"/>
                    <a:pt x="16505" y="19276"/>
                  </a:cubicBezTo>
                  <a:cubicBezTo>
                    <a:pt x="16900" y="17453"/>
                    <a:pt x="17296" y="15386"/>
                    <a:pt x="18785" y="14109"/>
                  </a:cubicBezTo>
                  <a:cubicBezTo>
                    <a:pt x="19032" y="13898"/>
                    <a:pt x="19338" y="13800"/>
                    <a:pt x="19647" y="13800"/>
                  </a:cubicBezTo>
                  <a:close/>
                  <a:moveTo>
                    <a:pt x="8996" y="15111"/>
                  </a:moveTo>
                  <a:cubicBezTo>
                    <a:pt x="11461" y="15111"/>
                    <a:pt x="12779" y="17597"/>
                    <a:pt x="13770" y="19520"/>
                  </a:cubicBezTo>
                  <a:cubicBezTo>
                    <a:pt x="13770" y="19550"/>
                    <a:pt x="13800" y="19611"/>
                    <a:pt x="13830" y="19641"/>
                  </a:cubicBezTo>
                  <a:cubicBezTo>
                    <a:pt x="13162" y="20006"/>
                    <a:pt x="12645" y="20644"/>
                    <a:pt x="12402" y="21374"/>
                  </a:cubicBezTo>
                  <a:cubicBezTo>
                    <a:pt x="11520" y="21009"/>
                    <a:pt x="10700" y="20614"/>
                    <a:pt x="9909" y="20128"/>
                  </a:cubicBezTo>
                  <a:cubicBezTo>
                    <a:pt x="8785" y="19428"/>
                    <a:pt x="7539" y="18456"/>
                    <a:pt x="7295" y="17088"/>
                  </a:cubicBezTo>
                  <a:cubicBezTo>
                    <a:pt x="7235" y="15963"/>
                    <a:pt x="7843" y="15325"/>
                    <a:pt x="8906" y="15112"/>
                  </a:cubicBezTo>
                  <a:cubicBezTo>
                    <a:pt x="8936" y="15112"/>
                    <a:pt x="8966" y="15111"/>
                    <a:pt x="8996" y="15111"/>
                  </a:cubicBezTo>
                  <a:close/>
                  <a:moveTo>
                    <a:pt x="22172" y="19660"/>
                  </a:moveTo>
                  <a:cubicBezTo>
                    <a:pt x="22957" y="19660"/>
                    <a:pt x="23722" y="19853"/>
                    <a:pt x="24317" y="20401"/>
                  </a:cubicBezTo>
                  <a:cubicBezTo>
                    <a:pt x="24317" y="20401"/>
                    <a:pt x="24347" y="20462"/>
                    <a:pt x="24378" y="20492"/>
                  </a:cubicBezTo>
                  <a:cubicBezTo>
                    <a:pt x="24803" y="21222"/>
                    <a:pt x="24560" y="22134"/>
                    <a:pt x="24013" y="22711"/>
                  </a:cubicBezTo>
                  <a:cubicBezTo>
                    <a:pt x="23284" y="23424"/>
                    <a:pt x="22322" y="23645"/>
                    <a:pt x="21324" y="23645"/>
                  </a:cubicBezTo>
                  <a:cubicBezTo>
                    <a:pt x="20451" y="23645"/>
                    <a:pt x="19550" y="23475"/>
                    <a:pt x="18755" y="23319"/>
                  </a:cubicBezTo>
                  <a:cubicBezTo>
                    <a:pt x="18633" y="23319"/>
                    <a:pt x="18481" y="23289"/>
                    <a:pt x="18329" y="23289"/>
                  </a:cubicBezTo>
                  <a:cubicBezTo>
                    <a:pt x="18390" y="23106"/>
                    <a:pt x="18420" y="22924"/>
                    <a:pt x="18451" y="22742"/>
                  </a:cubicBezTo>
                  <a:cubicBezTo>
                    <a:pt x="18451" y="22103"/>
                    <a:pt x="18329" y="21526"/>
                    <a:pt x="18116" y="21070"/>
                  </a:cubicBezTo>
                  <a:cubicBezTo>
                    <a:pt x="18724" y="20675"/>
                    <a:pt x="19332" y="20280"/>
                    <a:pt x="20031" y="20036"/>
                  </a:cubicBezTo>
                  <a:cubicBezTo>
                    <a:pt x="20679" y="19830"/>
                    <a:pt x="21434" y="19660"/>
                    <a:pt x="22172" y="19660"/>
                  </a:cubicBezTo>
                  <a:close/>
                  <a:moveTo>
                    <a:pt x="7995" y="20846"/>
                  </a:moveTo>
                  <a:cubicBezTo>
                    <a:pt x="8960" y="20846"/>
                    <a:pt x="9971" y="21167"/>
                    <a:pt x="10882" y="21374"/>
                  </a:cubicBezTo>
                  <a:cubicBezTo>
                    <a:pt x="11368" y="21526"/>
                    <a:pt x="11794" y="21647"/>
                    <a:pt x="12250" y="21799"/>
                  </a:cubicBezTo>
                  <a:cubicBezTo>
                    <a:pt x="12219" y="21982"/>
                    <a:pt x="12189" y="22134"/>
                    <a:pt x="12189" y="22286"/>
                  </a:cubicBezTo>
                  <a:cubicBezTo>
                    <a:pt x="12128" y="22833"/>
                    <a:pt x="12219" y="23380"/>
                    <a:pt x="12463" y="23866"/>
                  </a:cubicBezTo>
                  <a:cubicBezTo>
                    <a:pt x="11328" y="24218"/>
                    <a:pt x="9942" y="24633"/>
                    <a:pt x="8636" y="24633"/>
                  </a:cubicBezTo>
                  <a:cubicBezTo>
                    <a:pt x="7913" y="24633"/>
                    <a:pt x="7214" y="24506"/>
                    <a:pt x="6596" y="24170"/>
                  </a:cubicBezTo>
                  <a:cubicBezTo>
                    <a:pt x="5441" y="23501"/>
                    <a:pt x="5380" y="21678"/>
                    <a:pt x="6687" y="21100"/>
                  </a:cubicBezTo>
                  <a:cubicBezTo>
                    <a:pt x="7104" y="20916"/>
                    <a:pt x="7544" y="20846"/>
                    <a:pt x="7995" y="20846"/>
                  </a:cubicBezTo>
                  <a:close/>
                  <a:moveTo>
                    <a:pt x="15137" y="19793"/>
                  </a:moveTo>
                  <a:cubicBezTo>
                    <a:pt x="16019" y="19915"/>
                    <a:pt x="17113" y="20067"/>
                    <a:pt x="17539" y="20918"/>
                  </a:cubicBezTo>
                  <a:cubicBezTo>
                    <a:pt x="18694" y="22802"/>
                    <a:pt x="17387" y="25204"/>
                    <a:pt x="15198" y="25295"/>
                  </a:cubicBezTo>
                  <a:cubicBezTo>
                    <a:pt x="13952" y="25173"/>
                    <a:pt x="12767" y="24140"/>
                    <a:pt x="12645" y="22863"/>
                  </a:cubicBezTo>
                  <a:cubicBezTo>
                    <a:pt x="12493" y="21465"/>
                    <a:pt x="13466" y="19793"/>
                    <a:pt x="15016" y="19793"/>
                  </a:cubicBezTo>
                  <a:close/>
                  <a:moveTo>
                    <a:pt x="18147" y="23775"/>
                  </a:moveTo>
                  <a:cubicBezTo>
                    <a:pt x="18147" y="23775"/>
                    <a:pt x="18177" y="23805"/>
                    <a:pt x="18177" y="23805"/>
                  </a:cubicBezTo>
                  <a:cubicBezTo>
                    <a:pt x="18511" y="23836"/>
                    <a:pt x="18815" y="23957"/>
                    <a:pt x="19119" y="24018"/>
                  </a:cubicBezTo>
                  <a:cubicBezTo>
                    <a:pt x="20943" y="24535"/>
                    <a:pt x="23192" y="26055"/>
                    <a:pt x="22919" y="28213"/>
                  </a:cubicBezTo>
                  <a:cubicBezTo>
                    <a:pt x="22797" y="28847"/>
                    <a:pt x="22185" y="29148"/>
                    <a:pt x="21572" y="29148"/>
                  </a:cubicBezTo>
                  <a:cubicBezTo>
                    <a:pt x="21421" y="29148"/>
                    <a:pt x="21269" y="29130"/>
                    <a:pt x="21125" y="29094"/>
                  </a:cubicBezTo>
                  <a:cubicBezTo>
                    <a:pt x="19454" y="28638"/>
                    <a:pt x="18542" y="27149"/>
                    <a:pt x="17721" y="25720"/>
                  </a:cubicBezTo>
                  <a:cubicBezTo>
                    <a:pt x="17691" y="25629"/>
                    <a:pt x="17660" y="25538"/>
                    <a:pt x="17630" y="25447"/>
                  </a:cubicBezTo>
                  <a:cubicBezTo>
                    <a:pt x="17508" y="25325"/>
                    <a:pt x="17417" y="25173"/>
                    <a:pt x="17326" y="25021"/>
                  </a:cubicBezTo>
                  <a:cubicBezTo>
                    <a:pt x="17326" y="24991"/>
                    <a:pt x="17326" y="24991"/>
                    <a:pt x="17296" y="24960"/>
                  </a:cubicBezTo>
                  <a:cubicBezTo>
                    <a:pt x="17296" y="24930"/>
                    <a:pt x="17296" y="24930"/>
                    <a:pt x="17296" y="24900"/>
                  </a:cubicBezTo>
                  <a:cubicBezTo>
                    <a:pt x="17630" y="24596"/>
                    <a:pt x="17934" y="24201"/>
                    <a:pt x="18147" y="23775"/>
                  </a:cubicBezTo>
                  <a:close/>
                  <a:moveTo>
                    <a:pt x="12706" y="24292"/>
                  </a:moveTo>
                  <a:cubicBezTo>
                    <a:pt x="13071" y="24839"/>
                    <a:pt x="13587" y="25264"/>
                    <a:pt x="14195" y="25508"/>
                  </a:cubicBezTo>
                  <a:cubicBezTo>
                    <a:pt x="14165" y="25538"/>
                    <a:pt x="14134" y="25568"/>
                    <a:pt x="14134" y="25599"/>
                  </a:cubicBezTo>
                  <a:cubicBezTo>
                    <a:pt x="13739" y="26784"/>
                    <a:pt x="13253" y="27939"/>
                    <a:pt x="12493" y="29003"/>
                  </a:cubicBezTo>
                  <a:cubicBezTo>
                    <a:pt x="12037" y="29550"/>
                    <a:pt x="11581" y="30249"/>
                    <a:pt x="10912" y="30584"/>
                  </a:cubicBezTo>
                  <a:cubicBezTo>
                    <a:pt x="10617" y="30708"/>
                    <a:pt x="10274" y="30793"/>
                    <a:pt x="9935" y="30793"/>
                  </a:cubicBezTo>
                  <a:cubicBezTo>
                    <a:pt x="9613" y="30793"/>
                    <a:pt x="9295" y="30716"/>
                    <a:pt x="9028" y="30523"/>
                  </a:cubicBezTo>
                  <a:cubicBezTo>
                    <a:pt x="7994" y="29763"/>
                    <a:pt x="8572" y="28365"/>
                    <a:pt x="9119" y="27453"/>
                  </a:cubicBezTo>
                  <a:cubicBezTo>
                    <a:pt x="9970" y="26085"/>
                    <a:pt x="11247" y="25112"/>
                    <a:pt x="12645" y="24322"/>
                  </a:cubicBezTo>
                  <a:cubicBezTo>
                    <a:pt x="12675" y="24322"/>
                    <a:pt x="12675" y="24322"/>
                    <a:pt x="12706" y="24292"/>
                  </a:cubicBezTo>
                  <a:close/>
                  <a:moveTo>
                    <a:pt x="16900" y="25204"/>
                  </a:moveTo>
                  <a:cubicBezTo>
                    <a:pt x="16931" y="25234"/>
                    <a:pt x="16961" y="25264"/>
                    <a:pt x="16992" y="25325"/>
                  </a:cubicBezTo>
                  <a:cubicBezTo>
                    <a:pt x="17812" y="26784"/>
                    <a:pt x="18542" y="28486"/>
                    <a:pt x="18481" y="30219"/>
                  </a:cubicBezTo>
                  <a:cubicBezTo>
                    <a:pt x="18359" y="30888"/>
                    <a:pt x="18055" y="31739"/>
                    <a:pt x="17356" y="31982"/>
                  </a:cubicBezTo>
                  <a:cubicBezTo>
                    <a:pt x="17153" y="32034"/>
                    <a:pt x="16962" y="32058"/>
                    <a:pt x="16781" y="32058"/>
                  </a:cubicBezTo>
                  <a:cubicBezTo>
                    <a:pt x="14852" y="32058"/>
                    <a:pt x="14180" y="29270"/>
                    <a:pt x="14347" y="27574"/>
                  </a:cubicBezTo>
                  <a:cubicBezTo>
                    <a:pt x="14347" y="27088"/>
                    <a:pt x="14438" y="26632"/>
                    <a:pt x="14560" y="26146"/>
                  </a:cubicBezTo>
                  <a:cubicBezTo>
                    <a:pt x="14590" y="26024"/>
                    <a:pt x="14651" y="25812"/>
                    <a:pt x="14651" y="25660"/>
                  </a:cubicBezTo>
                  <a:cubicBezTo>
                    <a:pt x="14712" y="25660"/>
                    <a:pt x="14773" y="25660"/>
                    <a:pt x="14803" y="25690"/>
                  </a:cubicBezTo>
                  <a:cubicBezTo>
                    <a:pt x="14955" y="25720"/>
                    <a:pt x="15107" y="25720"/>
                    <a:pt x="15259" y="25720"/>
                  </a:cubicBezTo>
                  <a:cubicBezTo>
                    <a:pt x="15837" y="25720"/>
                    <a:pt x="16414" y="25508"/>
                    <a:pt x="16900" y="25204"/>
                  </a:cubicBezTo>
                  <a:close/>
                  <a:moveTo>
                    <a:pt x="7569" y="37939"/>
                  </a:moveTo>
                  <a:lnTo>
                    <a:pt x="7569" y="37939"/>
                  </a:lnTo>
                  <a:cubicBezTo>
                    <a:pt x="10183" y="39094"/>
                    <a:pt x="12037" y="41404"/>
                    <a:pt x="13435" y="43897"/>
                  </a:cubicBezTo>
                  <a:cubicBezTo>
                    <a:pt x="14560" y="45660"/>
                    <a:pt x="14864" y="47788"/>
                    <a:pt x="14925" y="49824"/>
                  </a:cubicBezTo>
                  <a:cubicBezTo>
                    <a:pt x="14742" y="49794"/>
                    <a:pt x="14560" y="49794"/>
                    <a:pt x="14438" y="49733"/>
                  </a:cubicBezTo>
                  <a:cubicBezTo>
                    <a:pt x="9575" y="48335"/>
                    <a:pt x="6566" y="42803"/>
                    <a:pt x="7569" y="37939"/>
                  </a:cubicBezTo>
                  <a:close/>
                  <a:moveTo>
                    <a:pt x="24712" y="39550"/>
                  </a:moveTo>
                  <a:cubicBezTo>
                    <a:pt x="24469" y="40553"/>
                    <a:pt x="24043" y="41496"/>
                    <a:pt x="23679" y="42468"/>
                  </a:cubicBezTo>
                  <a:cubicBezTo>
                    <a:pt x="23344" y="43411"/>
                    <a:pt x="22980" y="44353"/>
                    <a:pt x="22432" y="45173"/>
                  </a:cubicBezTo>
                  <a:cubicBezTo>
                    <a:pt x="20882" y="47514"/>
                    <a:pt x="18451" y="49642"/>
                    <a:pt x="15593" y="49915"/>
                  </a:cubicBezTo>
                  <a:lnTo>
                    <a:pt x="15563" y="49915"/>
                  </a:lnTo>
                  <a:cubicBezTo>
                    <a:pt x="15624" y="49733"/>
                    <a:pt x="15654" y="49520"/>
                    <a:pt x="15654" y="49368"/>
                  </a:cubicBezTo>
                  <a:cubicBezTo>
                    <a:pt x="15776" y="48426"/>
                    <a:pt x="16019" y="47453"/>
                    <a:pt x="16353" y="46541"/>
                  </a:cubicBezTo>
                  <a:cubicBezTo>
                    <a:pt x="17630" y="43259"/>
                    <a:pt x="20578" y="40462"/>
                    <a:pt x="24074" y="39611"/>
                  </a:cubicBezTo>
                  <a:cubicBezTo>
                    <a:pt x="24287" y="39581"/>
                    <a:pt x="24499" y="39550"/>
                    <a:pt x="24712" y="39550"/>
                  </a:cubicBezTo>
                  <a:close/>
                  <a:moveTo>
                    <a:pt x="16992" y="492"/>
                  </a:moveTo>
                  <a:cubicBezTo>
                    <a:pt x="17144" y="492"/>
                    <a:pt x="17296" y="492"/>
                    <a:pt x="17448" y="522"/>
                  </a:cubicBezTo>
                  <a:cubicBezTo>
                    <a:pt x="17691" y="522"/>
                    <a:pt x="17934" y="553"/>
                    <a:pt x="18177" y="583"/>
                  </a:cubicBezTo>
                  <a:cubicBezTo>
                    <a:pt x="18299" y="614"/>
                    <a:pt x="18420" y="644"/>
                    <a:pt x="18542" y="674"/>
                  </a:cubicBezTo>
                  <a:cubicBezTo>
                    <a:pt x="18633" y="705"/>
                    <a:pt x="18724" y="705"/>
                    <a:pt x="18785" y="735"/>
                  </a:cubicBezTo>
                  <a:cubicBezTo>
                    <a:pt x="18876" y="766"/>
                    <a:pt x="18967" y="796"/>
                    <a:pt x="19059" y="826"/>
                  </a:cubicBezTo>
                  <a:cubicBezTo>
                    <a:pt x="19089" y="857"/>
                    <a:pt x="19119" y="857"/>
                    <a:pt x="19119" y="887"/>
                  </a:cubicBezTo>
                  <a:cubicBezTo>
                    <a:pt x="25442" y="3045"/>
                    <a:pt x="27296" y="9641"/>
                    <a:pt x="28116" y="15659"/>
                  </a:cubicBezTo>
                  <a:cubicBezTo>
                    <a:pt x="29059" y="22073"/>
                    <a:pt x="29332" y="28578"/>
                    <a:pt x="29120" y="35021"/>
                  </a:cubicBezTo>
                  <a:cubicBezTo>
                    <a:pt x="28816" y="40493"/>
                    <a:pt x="28998" y="48152"/>
                    <a:pt x="26809" y="53927"/>
                  </a:cubicBezTo>
                  <a:cubicBezTo>
                    <a:pt x="25350" y="53897"/>
                    <a:pt x="23891" y="53836"/>
                    <a:pt x="22402" y="53806"/>
                  </a:cubicBezTo>
                  <a:cubicBezTo>
                    <a:pt x="20457" y="53745"/>
                    <a:pt x="18481" y="53715"/>
                    <a:pt x="16505" y="53654"/>
                  </a:cubicBezTo>
                  <a:cubicBezTo>
                    <a:pt x="16141" y="53623"/>
                    <a:pt x="15776" y="53623"/>
                    <a:pt x="15411" y="53623"/>
                  </a:cubicBezTo>
                  <a:cubicBezTo>
                    <a:pt x="15411" y="53259"/>
                    <a:pt x="15411" y="52924"/>
                    <a:pt x="15411" y="52560"/>
                  </a:cubicBezTo>
                  <a:cubicBezTo>
                    <a:pt x="15441" y="51830"/>
                    <a:pt x="15472" y="51101"/>
                    <a:pt x="15502" y="50371"/>
                  </a:cubicBezTo>
                  <a:cubicBezTo>
                    <a:pt x="18268" y="50250"/>
                    <a:pt x="20670" y="48243"/>
                    <a:pt x="22311" y="46146"/>
                  </a:cubicBezTo>
                  <a:cubicBezTo>
                    <a:pt x="23192" y="45052"/>
                    <a:pt x="23709" y="43715"/>
                    <a:pt x="24195" y="42407"/>
                  </a:cubicBezTo>
                  <a:cubicBezTo>
                    <a:pt x="24591" y="41465"/>
                    <a:pt x="24955" y="40493"/>
                    <a:pt x="25229" y="39490"/>
                  </a:cubicBezTo>
                  <a:cubicBezTo>
                    <a:pt x="25229" y="39459"/>
                    <a:pt x="25229" y="39459"/>
                    <a:pt x="25229" y="39459"/>
                  </a:cubicBezTo>
                  <a:cubicBezTo>
                    <a:pt x="25229" y="39398"/>
                    <a:pt x="25229" y="39338"/>
                    <a:pt x="25259" y="39277"/>
                  </a:cubicBezTo>
                  <a:cubicBezTo>
                    <a:pt x="25259" y="39246"/>
                    <a:pt x="25259" y="39216"/>
                    <a:pt x="25259" y="39186"/>
                  </a:cubicBezTo>
                  <a:cubicBezTo>
                    <a:pt x="25259" y="39155"/>
                    <a:pt x="25290" y="39094"/>
                    <a:pt x="25290" y="39034"/>
                  </a:cubicBezTo>
                  <a:lnTo>
                    <a:pt x="24834" y="39034"/>
                  </a:lnTo>
                  <a:cubicBezTo>
                    <a:pt x="24834" y="39034"/>
                    <a:pt x="24834" y="39064"/>
                    <a:pt x="24834" y="39064"/>
                  </a:cubicBezTo>
                  <a:cubicBezTo>
                    <a:pt x="21794" y="39307"/>
                    <a:pt x="19241" y="41404"/>
                    <a:pt x="17387" y="43684"/>
                  </a:cubicBezTo>
                  <a:cubicBezTo>
                    <a:pt x="16566" y="44748"/>
                    <a:pt x="16049" y="45964"/>
                    <a:pt x="15654" y="47240"/>
                  </a:cubicBezTo>
                  <a:cubicBezTo>
                    <a:pt x="15806" y="44778"/>
                    <a:pt x="15958" y="42286"/>
                    <a:pt x="16141" y="39824"/>
                  </a:cubicBezTo>
                  <a:cubicBezTo>
                    <a:pt x="16323" y="37879"/>
                    <a:pt x="16323" y="35933"/>
                    <a:pt x="16414" y="33988"/>
                  </a:cubicBezTo>
                  <a:cubicBezTo>
                    <a:pt x="16444" y="33532"/>
                    <a:pt x="16475" y="33046"/>
                    <a:pt x="16536" y="32559"/>
                  </a:cubicBezTo>
                  <a:cubicBezTo>
                    <a:pt x="16536" y="32559"/>
                    <a:pt x="16505" y="32529"/>
                    <a:pt x="16505" y="32499"/>
                  </a:cubicBezTo>
                  <a:lnTo>
                    <a:pt x="16505" y="32499"/>
                  </a:lnTo>
                  <a:cubicBezTo>
                    <a:pt x="16596" y="32529"/>
                    <a:pt x="16657" y="32529"/>
                    <a:pt x="16748" y="32529"/>
                  </a:cubicBezTo>
                  <a:lnTo>
                    <a:pt x="16870" y="32529"/>
                  </a:lnTo>
                  <a:cubicBezTo>
                    <a:pt x="17630" y="32529"/>
                    <a:pt x="18299" y="32103"/>
                    <a:pt x="18603" y="31404"/>
                  </a:cubicBezTo>
                  <a:cubicBezTo>
                    <a:pt x="19150" y="30280"/>
                    <a:pt x="18998" y="29064"/>
                    <a:pt x="18633" y="27909"/>
                  </a:cubicBezTo>
                  <a:lnTo>
                    <a:pt x="18633" y="27909"/>
                  </a:lnTo>
                  <a:cubicBezTo>
                    <a:pt x="19302" y="28699"/>
                    <a:pt x="20122" y="29337"/>
                    <a:pt x="21186" y="29581"/>
                  </a:cubicBezTo>
                  <a:lnTo>
                    <a:pt x="21521" y="29581"/>
                  </a:lnTo>
                  <a:cubicBezTo>
                    <a:pt x="24439" y="29581"/>
                    <a:pt x="23557" y="26115"/>
                    <a:pt x="21733" y="24839"/>
                  </a:cubicBezTo>
                  <a:cubicBezTo>
                    <a:pt x="21369" y="24565"/>
                    <a:pt x="20943" y="24292"/>
                    <a:pt x="20548" y="24079"/>
                  </a:cubicBezTo>
                  <a:lnTo>
                    <a:pt x="20548" y="24079"/>
                  </a:lnTo>
                  <a:cubicBezTo>
                    <a:pt x="20761" y="24109"/>
                    <a:pt x="20973" y="24140"/>
                    <a:pt x="21186" y="24140"/>
                  </a:cubicBezTo>
                  <a:cubicBezTo>
                    <a:pt x="23496" y="24140"/>
                    <a:pt x="24834" y="22894"/>
                    <a:pt x="25046" y="21678"/>
                  </a:cubicBezTo>
                  <a:cubicBezTo>
                    <a:pt x="25253" y="20438"/>
                    <a:pt x="24350" y="19215"/>
                    <a:pt x="22245" y="19215"/>
                  </a:cubicBezTo>
                  <a:cubicBezTo>
                    <a:pt x="21563" y="19215"/>
                    <a:pt x="20755" y="19344"/>
                    <a:pt x="19818" y="19641"/>
                  </a:cubicBezTo>
                  <a:cubicBezTo>
                    <a:pt x="19575" y="19702"/>
                    <a:pt x="19332" y="19824"/>
                    <a:pt x="19119" y="19945"/>
                  </a:cubicBezTo>
                  <a:cubicBezTo>
                    <a:pt x="19514" y="19550"/>
                    <a:pt x="19879" y="19124"/>
                    <a:pt x="20244" y="18729"/>
                  </a:cubicBezTo>
                  <a:cubicBezTo>
                    <a:pt x="21186" y="17605"/>
                    <a:pt x="21977" y="15994"/>
                    <a:pt x="21429" y="14535"/>
                  </a:cubicBezTo>
                  <a:cubicBezTo>
                    <a:pt x="21164" y="13792"/>
                    <a:pt x="20391" y="13351"/>
                    <a:pt x="19632" y="13351"/>
                  </a:cubicBezTo>
                  <a:cubicBezTo>
                    <a:pt x="19521" y="13351"/>
                    <a:pt x="19411" y="13360"/>
                    <a:pt x="19302" y="13380"/>
                  </a:cubicBezTo>
                  <a:cubicBezTo>
                    <a:pt x="18177" y="13714"/>
                    <a:pt x="17417" y="14869"/>
                    <a:pt x="16961" y="15903"/>
                  </a:cubicBezTo>
                  <a:cubicBezTo>
                    <a:pt x="16992" y="14504"/>
                    <a:pt x="17144" y="12650"/>
                    <a:pt x="15806" y="11799"/>
                  </a:cubicBezTo>
                  <a:cubicBezTo>
                    <a:pt x="15514" y="11647"/>
                    <a:pt x="15228" y="11580"/>
                    <a:pt x="14955" y="11580"/>
                  </a:cubicBezTo>
                  <a:cubicBezTo>
                    <a:pt x="13699" y="11580"/>
                    <a:pt x="12725" y="13018"/>
                    <a:pt x="12675" y="14292"/>
                  </a:cubicBezTo>
                  <a:cubicBezTo>
                    <a:pt x="12584" y="15264"/>
                    <a:pt x="12736" y="16267"/>
                    <a:pt x="12979" y="17210"/>
                  </a:cubicBezTo>
                  <a:cubicBezTo>
                    <a:pt x="12736" y="16845"/>
                    <a:pt x="12463" y="16480"/>
                    <a:pt x="12189" y="16176"/>
                  </a:cubicBezTo>
                  <a:cubicBezTo>
                    <a:pt x="11368" y="15325"/>
                    <a:pt x="10213" y="14656"/>
                    <a:pt x="8998" y="14656"/>
                  </a:cubicBezTo>
                  <a:cubicBezTo>
                    <a:pt x="7751" y="14808"/>
                    <a:pt x="6779" y="15720"/>
                    <a:pt x="6839" y="17027"/>
                  </a:cubicBezTo>
                  <a:cubicBezTo>
                    <a:pt x="7022" y="18729"/>
                    <a:pt x="8602" y="19884"/>
                    <a:pt x="9940" y="20705"/>
                  </a:cubicBezTo>
                  <a:cubicBezTo>
                    <a:pt x="9245" y="20495"/>
                    <a:pt x="8626" y="20403"/>
                    <a:pt x="8082" y="20403"/>
                  </a:cubicBezTo>
                  <a:cubicBezTo>
                    <a:pt x="4296" y="20403"/>
                    <a:pt x="4205" y="24869"/>
                    <a:pt x="8298" y="25082"/>
                  </a:cubicBezTo>
                  <a:lnTo>
                    <a:pt x="8390" y="25082"/>
                  </a:lnTo>
                  <a:cubicBezTo>
                    <a:pt x="9332" y="25082"/>
                    <a:pt x="10244" y="24960"/>
                    <a:pt x="11156" y="24748"/>
                  </a:cubicBezTo>
                  <a:lnTo>
                    <a:pt x="11156" y="24748"/>
                  </a:lnTo>
                  <a:cubicBezTo>
                    <a:pt x="10912" y="24900"/>
                    <a:pt x="10669" y="25052"/>
                    <a:pt x="10487" y="25234"/>
                  </a:cubicBezTo>
                  <a:cubicBezTo>
                    <a:pt x="8937" y="26511"/>
                    <a:pt x="6535" y="29763"/>
                    <a:pt x="9180" y="31131"/>
                  </a:cubicBezTo>
                  <a:cubicBezTo>
                    <a:pt x="9453" y="31222"/>
                    <a:pt x="9727" y="31252"/>
                    <a:pt x="9970" y="31252"/>
                  </a:cubicBezTo>
                  <a:cubicBezTo>
                    <a:pt x="11885" y="31252"/>
                    <a:pt x="13131" y="29064"/>
                    <a:pt x="13922" y="27453"/>
                  </a:cubicBezTo>
                  <a:lnTo>
                    <a:pt x="13922" y="27453"/>
                  </a:lnTo>
                  <a:cubicBezTo>
                    <a:pt x="13830" y="28547"/>
                    <a:pt x="13922" y="29672"/>
                    <a:pt x="14378" y="30705"/>
                  </a:cubicBezTo>
                  <a:cubicBezTo>
                    <a:pt x="14742" y="31435"/>
                    <a:pt x="15320" y="32164"/>
                    <a:pt x="16110" y="32438"/>
                  </a:cubicBezTo>
                  <a:cubicBezTo>
                    <a:pt x="16110" y="32468"/>
                    <a:pt x="16080" y="32499"/>
                    <a:pt x="16080" y="32559"/>
                  </a:cubicBezTo>
                  <a:cubicBezTo>
                    <a:pt x="15806" y="37575"/>
                    <a:pt x="15502" y="42559"/>
                    <a:pt x="15229" y="47575"/>
                  </a:cubicBezTo>
                  <a:cubicBezTo>
                    <a:pt x="14955" y="45721"/>
                    <a:pt x="14134" y="43958"/>
                    <a:pt x="13040" y="42438"/>
                  </a:cubicBezTo>
                  <a:cubicBezTo>
                    <a:pt x="11855" y="40310"/>
                    <a:pt x="9970" y="38547"/>
                    <a:pt x="7721" y="37514"/>
                  </a:cubicBezTo>
                  <a:cubicBezTo>
                    <a:pt x="7721" y="37514"/>
                    <a:pt x="7691" y="37514"/>
                    <a:pt x="7660" y="37483"/>
                  </a:cubicBezTo>
                  <a:cubicBezTo>
                    <a:pt x="7630" y="37483"/>
                    <a:pt x="7599" y="37483"/>
                    <a:pt x="7539" y="37453"/>
                  </a:cubicBezTo>
                  <a:cubicBezTo>
                    <a:pt x="7478" y="37423"/>
                    <a:pt x="7387" y="37392"/>
                    <a:pt x="7295" y="37362"/>
                  </a:cubicBezTo>
                  <a:lnTo>
                    <a:pt x="7235" y="37362"/>
                  </a:lnTo>
                  <a:cubicBezTo>
                    <a:pt x="7235" y="37423"/>
                    <a:pt x="7204" y="37483"/>
                    <a:pt x="7204" y="37544"/>
                  </a:cubicBezTo>
                  <a:cubicBezTo>
                    <a:pt x="7143" y="37727"/>
                    <a:pt x="7113" y="37909"/>
                    <a:pt x="7052" y="38122"/>
                  </a:cubicBezTo>
                  <a:cubicBezTo>
                    <a:pt x="6140" y="43350"/>
                    <a:pt x="9666" y="49338"/>
                    <a:pt x="15016" y="50310"/>
                  </a:cubicBezTo>
                  <a:lnTo>
                    <a:pt x="15046" y="50310"/>
                  </a:lnTo>
                  <a:cubicBezTo>
                    <a:pt x="14955" y="51405"/>
                    <a:pt x="14955" y="52499"/>
                    <a:pt x="14955" y="53623"/>
                  </a:cubicBezTo>
                  <a:cubicBezTo>
                    <a:pt x="13527" y="53563"/>
                    <a:pt x="12128" y="53532"/>
                    <a:pt x="10700" y="53502"/>
                  </a:cubicBezTo>
                  <a:cubicBezTo>
                    <a:pt x="8724" y="53441"/>
                    <a:pt x="6718" y="53380"/>
                    <a:pt x="4712" y="53320"/>
                  </a:cubicBezTo>
                  <a:cubicBezTo>
                    <a:pt x="4681" y="53320"/>
                    <a:pt x="4651" y="53320"/>
                    <a:pt x="4621" y="53350"/>
                  </a:cubicBezTo>
                  <a:cubicBezTo>
                    <a:pt x="4621" y="53350"/>
                    <a:pt x="4590" y="53320"/>
                    <a:pt x="4590" y="53320"/>
                  </a:cubicBezTo>
                  <a:lnTo>
                    <a:pt x="4377" y="53320"/>
                  </a:lnTo>
                  <a:cubicBezTo>
                    <a:pt x="2432" y="49034"/>
                    <a:pt x="1703" y="43806"/>
                    <a:pt x="1186" y="39155"/>
                  </a:cubicBezTo>
                  <a:cubicBezTo>
                    <a:pt x="639" y="34565"/>
                    <a:pt x="821" y="29915"/>
                    <a:pt x="1125" y="25325"/>
                  </a:cubicBezTo>
                  <a:cubicBezTo>
                    <a:pt x="1368" y="21009"/>
                    <a:pt x="2402" y="16875"/>
                    <a:pt x="3648" y="12772"/>
                  </a:cubicBezTo>
                  <a:cubicBezTo>
                    <a:pt x="4347" y="10523"/>
                    <a:pt x="5107" y="8212"/>
                    <a:pt x="6505" y="6298"/>
                  </a:cubicBezTo>
                  <a:cubicBezTo>
                    <a:pt x="8542" y="3684"/>
                    <a:pt x="11216" y="1252"/>
                    <a:pt x="14560" y="735"/>
                  </a:cubicBezTo>
                  <a:cubicBezTo>
                    <a:pt x="14590" y="735"/>
                    <a:pt x="14590" y="705"/>
                    <a:pt x="14590" y="705"/>
                  </a:cubicBezTo>
                  <a:cubicBezTo>
                    <a:pt x="14712" y="674"/>
                    <a:pt x="14803" y="644"/>
                    <a:pt x="14894" y="644"/>
                  </a:cubicBezTo>
                  <a:cubicBezTo>
                    <a:pt x="14986" y="644"/>
                    <a:pt x="15046" y="644"/>
                    <a:pt x="15137" y="614"/>
                  </a:cubicBezTo>
                  <a:cubicBezTo>
                    <a:pt x="15229" y="614"/>
                    <a:pt x="15320" y="583"/>
                    <a:pt x="15381" y="583"/>
                  </a:cubicBezTo>
                  <a:cubicBezTo>
                    <a:pt x="15502" y="553"/>
                    <a:pt x="15624" y="553"/>
                    <a:pt x="15745" y="553"/>
                  </a:cubicBezTo>
                  <a:cubicBezTo>
                    <a:pt x="15897" y="553"/>
                    <a:pt x="16080" y="522"/>
                    <a:pt x="16232" y="492"/>
                  </a:cubicBezTo>
                  <a:lnTo>
                    <a:pt x="16384" y="492"/>
                  </a:lnTo>
                  <a:cubicBezTo>
                    <a:pt x="16475" y="492"/>
                    <a:pt x="16566" y="492"/>
                    <a:pt x="16657" y="522"/>
                  </a:cubicBezTo>
                  <a:cubicBezTo>
                    <a:pt x="16779" y="492"/>
                    <a:pt x="16900" y="492"/>
                    <a:pt x="16992" y="492"/>
                  </a:cubicBezTo>
                  <a:close/>
                  <a:moveTo>
                    <a:pt x="4773" y="53775"/>
                  </a:moveTo>
                  <a:cubicBezTo>
                    <a:pt x="6414" y="53836"/>
                    <a:pt x="8025" y="53867"/>
                    <a:pt x="9666" y="53897"/>
                  </a:cubicBezTo>
                  <a:cubicBezTo>
                    <a:pt x="11612" y="53958"/>
                    <a:pt x="13557" y="54019"/>
                    <a:pt x="15533" y="54079"/>
                  </a:cubicBezTo>
                  <a:cubicBezTo>
                    <a:pt x="17508" y="54110"/>
                    <a:pt x="19484" y="54171"/>
                    <a:pt x="21460" y="54231"/>
                  </a:cubicBezTo>
                  <a:cubicBezTo>
                    <a:pt x="23192" y="54262"/>
                    <a:pt x="24895" y="54323"/>
                    <a:pt x="26627" y="54353"/>
                  </a:cubicBezTo>
                  <a:cubicBezTo>
                    <a:pt x="24955" y="58487"/>
                    <a:pt x="21977" y="61526"/>
                    <a:pt x="16627" y="61952"/>
                  </a:cubicBezTo>
                  <a:cubicBezTo>
                    <a:pt x="10396" y="61678"/>
                    <a:pt x="6779" y="58335"/>
                    <a:pt x="4621" y="53836"/>
                  </a:cubicBezTo>
                  <a:cubicBezTo>
                    <a:pt x="4681" y="53836"/>
                    <a:pt x="4712" y="53806"/>
                    <a:pt x="4773" y="53775"/>
                  </a:cubicBezTo>
                  <a:close/>
                  <a:moveTo>
                    <a:pt x="16877" y="1"/>
                  </a:moveTo>
                  <a:cubicBezTo>
                    <a:pt x="16380" y="1"/>
                    <a:pt x="15879" y="60"/>
                    <a:pt x="15381" y="188"/>
                  </a:cubicBezTo>
                  <a:cubicBezTo>
                    <a:pt x="11672" y="370"/>
                    <a:pt x="8602" y="2924"/>
                    <a:pt x="6384" y="5720"/>
                  </a:cubicBezTo>
                  <a:cubicBezTo>
                    <a:pt x="4408" y="8212"/>
                    <a:pt x="3557" y="11343"/>
                    <a:pt x="2736" y="14352"/>
                  </a:cubicBezTo>
                  <a:cubicBezTo>
                    <a:pt x="2189" y="16267"/>
                    <a:pt x="1611" y="18182"/>
                    <a:pt x="1247" y="20158"/>
                  </a:cubicBezTo>
                  <a:cubicBezTo>
                    <a:pt x="0" y="28699"/>
                    <a:pt x="31" y="37423"/>
                    <a:pt x="1733" y="45903"/>
                  </a:cubicBezTo>
                  <a:cubicBezTo>
                    <a:pt x="3010" y="54110"/>
                    <a:pt x="7083" y="61952"/>
                    <a:pt x="16353" y="62377"/>
                  </a:cubicBezTo>
                  <a:cubicBezTo>
                    <a:pt x="26627" y="62134"/>
                    <a:pt x="28816" y="51283"/>
                    <a:pt x="29211" y="42985"/>
                  </a:cubicBezTo>
                  <a:cubicBezTo>
                    <a:pt x="29606" y="36480"/>
                    <a:pt x="29788" y="29945"/>
                    <a:pt x="29423" y="23441"/>
                  </a:cubicBezTo>
                  <a:cubicBezTo>
                    <a:pt x="28724" y="16966"/>
                    <a:pt x="28481" y="7665"/>
                    <a:pt x="23466" y="3015"/>
                  </a:cubicBezTo>
                  <a:cubicBezTo>
                    <a:pt x="21698" y="1424"/>
                    <a:pt x="19322" y="1"/>
                    <a:pt x="168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71">
              <a:extLst>
                <a:ext uri="{FF2B5EF4-FFF2-40B4-BE49-F238E27FC236}">
                  <a16:creationId xmlns:a16="http://schemas.microsoft.com/office/drawing/2014/main" id="{7B1962AA-6B96-591C-9504-C25062203CDD}"/>
                </a:ext>
              </a:extLst>
            </p:cNvPr>
            <p:cNvSpPr/>
            <p:nvPr/>
          </p:nvSpPr>
          <p:spPr>
            <a:xfrm>
              <a:off x="955850" y="539500"/>
              <a:ext cx="1120100" cy="1894525"/>
            </a:xfrm>
            <a:custGeom>
              <a:avLst/>
              <a:gdLst/>
              <a:ahLst/>
              <a:cxnLst/>
              <a:rect l="l" t="t" r="r" b="b"/>
              <a:pathLst>
                <a:path w="44804" h="75781" extrusionOk="0">
                  <a:moveTo>
                    <a:pt x="22969" y="450"/>
                  </a:moveTo>
                  <a:cubicBezTo>
                    <a:pt x="23012" y="450"/>
                    <a:pt x="23056" y="454"/>
                    <a:pt x="23101" y="461"/>
                  </a:cubicBezTo>
                  <a:cubicBezTo>
                    <a:pt x="23162" y="461"/>
                    <a:pt x="23253" y="521"/>
                    <a:pt x="23284" y="612"/>
                  </a:cubicBezTo>
                  <a:cubicBezTo>
                    <a:pt x="23436" y="886"/>
                    <a:pt x="23527" y="1190"/>
                    <a:pt x="23618" y="1494"/>
                  </a:cubicBezTo>
                  <a:cubicBezTo>
                    <a:pt x="23618" y="1524"/>
                    <a:pt x="23648" y="1555"/>
                    <a:pt x="23648" y="1585"/>
                  </a:cubicBezTo>
                  <a:cubicBezTo>
                    <a:pt x="23709" y="1676"/>
                    <a:pt x="23740" y="1798"/>
                    <a:pt x="23770" y="1889"/>
                  </a:cubicBezTo>
                  <a:cubicBezTo>
                    <a:pt x="23800" y="1980"/>
                    <a:pt x="23831" y="2071"/>
                    <a:pt x="23861" y="2163"/>
                  </a:cubicBezTo>
                  <a:cubicBezTo>
                    <a:pt x="23861" y="2193"/>
                    <a:pt x="23861" y="2193"/>
                    <a:pt x="23861" y="2193"/>
                  </a:cubicBezTo>
                  <a:cubicBezTo>
                    <a:pt x="23892" y="2284"/>
                    <a:pt x="23922" y="2375"/>
                    <a:pt x="23952" y="2467"/>
                  </a:cubicBezTo>
                  <a:cubicBezTo>
                    <a:pt x="23952" y="2436"/>
                    <a:pt x="23952" y="2436"/>
                    <a:pt x="23952" y="2406"/>
                  </a:cubicBezTo>
                  <a:cubicBezTo>
                    <a:pt x="23983" y="2284"/>
                    <a:pt x="23983" y="2163"/>
                    <a:pt x="24013" y="2041"/>
                  </a:cubicBezTo>
                  <a:cubicBezTo>
                    <a:pt x="24044" y="1889"/>
                    <a:pt x="24074" y="1768"/>
                    <a:pt x="24104" y="1646"/>
                  </a:cubicBezTo>
                  <a:cubicBezTo>
                    <a:pt x="24135" y="1555"/>
                    <a:pt x="24165" y="1433"/>
                    <a:pt x="24195" y="1342"/>
                  </a:cubicBezTo>
                  <a:cubicBezTo>
                    <a:pt x="24226" y="1251"/>
                    <a:pt x="24256" y="1190"/>
                    <a:pt x="24287" y="1099"/>
                  </a:cubicBezTo>
                  <a:cubicBezTo>
                    <a:pt x="24287" y="1099"/>
                    <a:pt x="24287" y="1099"/>
                    <a:pt x="24317" y="1068"/>
                  </a:cubicBezTo>
                  <a:cubicBezTo>
                    <a:pt x="24347" y="1008"/>
                    <a:pt x="24378" y="947"/>
                    <a:pt x="24439" y="856"/>
                  </a:cubicBezTo>
                  <a:cubicBezTo>
                    <a:pt x="24541" y="770"/>
                    <a:pt x="24683" y="733"/>
                    <a:pt x="24830" y="733"/>
                  </a:cubicBezTo>
                  <a:cubicBezTo>
                    <a:pt x="24944" y="733"/>
                    <a:pt x="25062" y="755"/>
                    <a:pt x="25168" y="795"/>
                  </a:cubicBezTo>
                  <a:cubicBezTo>
                    <a:pt x="25503" y="1038"/>
                    <a:pt x="25624" y="1433"/>
                    <a:pt x="25715" y="1828"/>
                  </a:cubicBezTo>
                  <a:cubicBezTo>
                    <a:pt x="25715" y="1889"/>
                    <a:pt x="25715" y="1919"/>
                    <a:pt x="25746" y="1950"/>
                  </a:cubicBezTo>
                  <a:cubicBezTo>
                    <a:pt x="25746" y="2041"/>
                    <a:pt x="25776" y="2132"/>
                    <a:pt x="25776" y="2193"/>
                  </a:cubicBezTo>
                  <a:cubicBezTo>
                    <a:pt x="25806" y="2284"/>
                    <a:pt x="25806" y="2345"/>
                    <a:pt x="25837" y="2406"/>
                  </a:cubicBezTo>
                  <a:lnTo>
                    <a:pt x="25837" y="2527"/>
                  </a:lnTo>
                  <a:cubicBezTo>
                    <a:pt x="25837" y="2527"/>
                    <a:pt x="25837" y="2558"/>
                    <a:pt x="25837" y="2558"/>
                  </a:cubicBezTo>
                  <a:lnTo>
                    <a:pt x="26019" y="2558"/>
                  </a:lnTo>
                  <a:cubicBezTo>
                    <a:pt x="26110" y="2558"/>
                    <a:pt x="26171" y="2588"/>
                    <a:pt x="26262" y="2588"/>
                  </a:cubicBezTo>
                  <a:lnTo>
                    <a:pt x="26293" y="2588"/>
                  </a:lnTo>
                  <a:cubicBezTo>
                    <a:pt x="26384" y="2588"/>
                    <a:pt x="26475" y="2588"/>
                    <a:pt x="26536" y="2619"/>
                  </a:cubicBezTo>
                  <a:cubicBezTo>
                    <a:pt x="27995" y="2831"/>
                    <a:pt x="29424" y="3318"/>
                    <a:pt x="30731" y="4078"/>
                  </a:cubicBezTo>
                  <a:cubicBezTo>
                    <a:pt x="42068" y="9974"/>
                    <a:pt x="41703" y="25780"/>
                    <a:pt x="41947" y="37118"/>
                  </a:cubicBezTo>
                  <a:cubicBezTo>
                    <a:pt x="41977" y="37148"/>
                    <a:pt x="41977" y="37209"/>
                    <a:pt x="41977" y="37239"/>
                  </a:cubicBezTo>
                  <a:lnTo>
                    <a:pt x="41977" y="37330"/>
                  </a:lnTo>
                  <a:cubicBezTo>
                    <a:pt x="41947" y="37452"/>
                    <a:pt x="41947" y="37543"/>
                    <a:pt x="41947" y="37634"/>
                  </a:cubicBezTo>
                  <a:lnTo>
                    <a:pt x="41947" y="37695"/>
                  </a:lnTo>
                  <a:lnTo>
                    <a:pt x="41977" y="37695"/>
                  </a:lnTo>
                  <a:cubicBezTo>
                    <a:pt x="42038" y="37725"/>
                    <a:pt x="42129" y="37756"/>
                    <a:pt x="42190" y="37786"/>
                  </a:cubicBezTo>
                  <a:lnTo>
                    <a:pt x="42220" y="37786"/>
                  </a:lnTo>
                  <a:cubicBezTo>
                    <a:pt x="42372" y="37847"/>
                    <a:pt x="42524" y="37908"/>
                    <a:pt x="42676" y="37938"/>
                  </a:cubicBezTo>
                  <a:cubicBezTo>
                    <a:pt x="42706" y="37969"/>
                    <a:pt x="42767" y="37999"/>
                    <a:pt x="42798" y="37999"/>
                  </a:cubicBezTo>
                  <a:lnTo>
                    <a:pt x="42828" y="37999"/>
                  </a:lnTo>
                  <a:cubicBezTo>
                    <a:pt x="43162" y="38121"/>
                    <a:pt x="43436" y="38303"/>
                    <a:pt x="43679" y="38546"/>
                  </a:cubicBezTo>
                  <a:cubicBezTo>
                    <a:pt x="44044" y="39124"/>
                    <a:pt x="43406" y="39245"/>
                    <a:pt x="42858" y="39306"/>
                  </a:cubicBezTo>
                  <a:lnTo>
                    <a:pt x="42828" y="39306"/>
                  </a:lnTo>
                  <a:cubicBezTo>
                    <a:pt x="42767" y="39336"/>
                    <a:pt x="42737" y="39336"/>
                    <a:pt x="42676" y="39336"/>
                  </a:cubicBezTo>
                  <a:cubicBezTo>
                    <a:pt x="42555" y="39367"/>
                    <a:pt x="42433" y="39397"/>
                    <a:pt x="42342" y="39428"/>
                  </a:cubicBezTo>
                  <a:cubicBezTo>
                    <a:pt x="42220" y="39458"/>
                    <a:pt x="42129" y="39488"/>
                    <a:pt x="42007" y="39488"/>
                  </a:cubicBezTo>
                  <a:lnTo>
                    <a:pt x="41977" y="39488"/>
                  </a:lnTo>
                  <a:cubicBezTo>
                    <a:pt x="42007" y="39519"/>
                    <a:pt x="42068" y="39519"/>
                    <a:pt x="42099" y="39549"/>
                  </a:cubicBezTo>
                  <a:cubicBezTo>
                    <a:pt x="42281" y="39580"/>
                    <a:pt x="42433" y="39640"/>
                    <a:pt x="42615" y="39701"/>
                  </a:cubicBezTo>
                  <a:cubicBezTo>
                    <a:pt x="42646" y="39701"/>
                    <a:pt x="42676" y="39701"/>
                    <a:pt x="42676" y="39732"/>
                  </a:cubicBezTo>
                  <a:lnTo>
                    <a:pt x="42706" y="39732"/>
                  </a:lnTo>
                  <a:cubicBezTo>
                    <a:pt x="42828" y="39762"/>
                    <a:pt x="42919" y="39792"/>
                    <a:pt x="43041" y="39853"/>
                  </a:cubicBezTo>
                  <a:cubicBezTo>
                    <a:pt x="43132" y="39884"/>
                    <a:pt x="43193" y="39914"/>
                    <a:pt x="43284" y="39944"/>
                  </a:cubicBezTo>
                  <a:cubicBezTo>
                    <a:pt x="43618" y="40036"/>
                    <a:pt x="43922" y="40218"/>
                    <a:pt x="44044" y="40583"/>
                  </a:cubicBezTo>
                  <a:cubicBezTo>
                    <a:pt x="43983" y="40978"/>
                    <a:pt x="43649" y="41130"/>
                    <a:pt x="43254" y="41221"/>
                  </a:cubicBezTo>
                  <a:cubicBezTo>
                    <a:pt x="43223" y="41251"/>
                    <a:pt x="43162" y="41251"/>
                    <a:pt x="43102" y="41282"/>
                  </a:cubicBezTo>
                  <a:cubicBezTo>
                    <a:pt x="43010" y="41312"/>
                    <a:pt x="42919" y="41343"/>
                    <a:pt x="42828" y="41373"/>
                  </a:cubicBezTo>
                  <a:cubicBezTo>
                    <a:pt x="42706" y="41403"/>
                    <a:pt x="42615" y="41434"/>
                    <a:pt x="42524" y="41434"/>
                  </a:cubicBezTo>
                  <a:cubicBezTo>
                    <a:pt x="42311" y="41495"/>
                    <a:pt x="42129" y="41525"/>
                    <a:pt x="41916" y="41586"/>
                  </a:cubicBezTo>
                  <a:cubicBezTo>
                    <a:pt x="42038" y="41586"/>
                    <a:pt x="42159" y="41616"/>
                    <a:pt x="42281" y="41677"/>
                  </a:cubicBezTo>
                  <a:cubicBezTo>
                    <a:pt x="42463" y="41707"/>
                    <a:pt x="42646" y="41768"/>
                    <a:pt x="42798" y="41829"/>
                  </a:cubicBezTo>
                  <a:cubicBezTo>
                    <a:pt x="42828" y="41829"/>
                    <a:pt x="42889" y="41829"/>
                    <a:pt x="42919" y="41859"/>
                  </a:cubicBezTo>
                  <a:cubicBezTo>
                    <a:pt x="43497" y="41981"/>
                    <a:pt x="44105" y="42254"/>
                    <a:pt x="43588" y="42893"/>
                  </a:cubicBezTo>
                  <a:cubicBezTo>
                    <a:pt x="43132" y="43379"/>
                    <a:pt x="42403" y="43470"/>
                    <a:pt x="41764" y="43531"/>
                  </a:cubicBezTo>
                  <a:lnTo>
                    <a:pt x="41703" y="43531"/>
                  </a:lnTo>
                  <a:cubicBezTo>
                    <a:pt x="41673" y="43531"/>
                    <a:pt x="41612" y="43561"/>
                    <a:pt x="41582" y="43561"/>
                  </a:cubicBezTo>
                  <a:lnTo>
                    <a:pt x="41491" y="43561"/>
                  </a:lnTo>
                  <a:cubicBezTo>
                    <a:pt x="41491" y="43683"/>
                    <a:pt x="41491" y="43774"/>
                    <a:pt x="41491" y="43896"/>
                  </a:cubicBezTo>
                  <a:cubicBezTo>
                    <a:pt x="41491" y="43957"/>
                    <a:pt x="41491" y="44017"/>
                    <a:pt x="41491" y="44109"/>
                  </a:cubicBezTo>
                  <a:cubicBezTo>
                    <a:pt x="41491" y="44169"/>
                    <a:pt x="41491" y="44261"/>
                    <a:pt x="41491" y="44321"/>
                  </a:cubicBezTo>
                  <a:cubicBezTo>
                    <a:pt x="41491" y="44321"/>
                    <a:pt x="41460" y="44352"/>
                    <a:pt x="41460" y="44352"/>
                  </a:cubicBezTo>
                  <a:cubicBezTo>
                    <a:pt x="41521" y="46844"/>
                    <a:pt x="41521" y="49367"/>
                    <a:pt x="41308" y="51859"/>
                  </a:cubicBezTo>
                  <a:cubicBezTo>
                    <a:pt x="40883" y="55416"/>
                    <a:pt x="40153" y="59002"/>
                    <a:pt x="38694" y="62285"/>
                  </a:cubicBezTo>
                  <a:cubicBezTo>
                    <a:pt x="36901" y="65811"/>
                    <a:pt x="34317" y="69063"/>
                    <a:pt x="30974" y="71221"/>
                  </a:cubicBezTo>
                  <a:cubicBezTo>
                    <a:pt x="29363" y="72194"/>
                    <a:pt x="27539" y="72650"/>
                    <a:pt x="25685" y="73015"/>
                  </a:cubicBezTo>
                  <a:cubicBezTo>
                    <a:pt x="25654" y="73015"/>
                    <a:pt x="25594" y="73045"/>
                    <a:pt x="25533" y="73045"/>
                  </a:cubicBezTo>
                  <a:lnTo>
                    <a:pt x="25290" y="73076"/>
                  </a:lnTo>
                  <a:cubicBezTo>
                    <a:pt x="25290" y="73076"/>
                    <a:pt x="25290" y="73106"/>
                    <a:pt x="25290" y="73106"/>
                  </a:cubicBezTo>
                  <a:lnTo>
                    <a:pt x="25259" y="73106"/>
                  </a:lnTo>
                  <a:cubicBezTo>
                    <a:pt x="25259" y="73106"/>
                    <a:pt x="25259" y="73106"/>
                    <a:pt x="25229" y="73136"/>
                  </a:cubicBezTo>
                  <a:cubicBezTo>
                    <a:pt x="25229" y="73197"/>
                    <a:pt x="25229" y="73258"/>
                    <a:pt x="25199" y="73319"/>
                  </a:cubicBezTo>
                  <a:cubicBezTo>
                    <a:pt x="25199" y="73288"/>
                    <a:pt x="25199" y="73288"/>
                    <a:pt x="25199" y="73288"/>
                  </a:cubicBezTo>
                  <a:cubicBezTo>
                    <a:pt x="25199" y="73349"/>
                    <a:pt x="25199" y="73379"/>
                    <a:pt x="25168" y="73410"/>
                  </a:cubicBezTo>
                  <a:cubicBezTo>
                    <a:pt x="25168" y="73562"/>
                    <a:pt x="25138" y="73683"/>
                    <a:pt x="25107" y="73805"/>
                  </a:cubicBezTo>
                  <a:lnTo>
                    <a:pt x="25107" y="73835"/>
                  </a:lnTo>
                  <a:lnTo>
                    <a:pt x="25077" y="73835"/>
                  </a:lnTo>
                  <a:cubicBezTo>
                    <a:pt x="25077" y="73866"/>
                    <a:pt x="25077" y="73896"/>
                    <a:pt x="25077" y="73927"/>
                  </a:cubicBezTo>
                  <a:cubicBezTo>
                    <a:pt x="24986" y="74383"/>
                    <a:pt x="24864" y="75112"/>
                    <a:pt x="24347" y="75203"/>
                  </a:cubicBezTo>
                  <a:cubicBezTo>
                    <a:pt x="23770" y="75142"/>
                    <a:pt x="23800" y="74383"/>
                    <a:pt x="23770" y="73957"/>
                  </a:cubicBezTo>
                  <a:lnTo>
                    <a:pt x="23770" y="73927"/>
                  </a:lnTo>
                  <a:cubicBezTo>
                    <a:pt x="23740" y="73987"/>
                    <a:pt x="23709" y="74018"/>
                    <a:pt x="23709" y="74079"/>
                  </a:cubicBezTo>
                  <a:lnTo>
                    <a:pt x="23679" y="74079"/>
                  </a:lnTo>
                  <a:cubicBezTo>
                    <a:pt x="23679" y="74079"/>
                    <a:pt x="23679" y="74109"/>
                    <a:pt x="23679" y="74109"/>
                  </a:cubicBezTo>
                  <a:cubicBezTo>
                    <a:pt x="23679" y="74109"/>
                    <a:pt x="23648" y="74139"/>
                    <a:pt x="23648" y="74170"/>
                  </a:cubicBezTo>
                  <a:lnTo>
                    <a:pt x="23648" y="74200"/>
                  </a:lnTo>
                  <a:cubicBezTo>
                    <a:pt x="23648" y="74200"/>
                    <a:pt x="23648" y="74200"/>
                    <a:pt x="23618" y="74231"/>
                  </a:cubicBezTo>
                  <a:cubicBezTo>
                    <a:pt x="23618" y="74242"/>
                    <a:pt x="23618" y="74254"/>
                    <a:pt x="23616" y="74263"/>
                  </a:cubicBezTo>
                  <a:lnTo>
                    <a:pt x="23616" y="74263"/>
                  </a:lnTo>
                  <a:cubicBezTo>
                    <a:pt x="23611" y="74272"/>
                    <a:pt x="23606" y="74280"/>
                    <a:pt x="23600" y="74289"/>
                  </a:cubicBezTo>
                  <a:lnTo>
                    <a:pt x="23600" y="74289"/>
                  </a:lnTo>
                  <a:cubicBezTo>
                    <a:pt x="23602" y="74288"/>
                    <a:pt x="23603" y="74287"/>
                    <a:pt x="23604" y="74287"/>
                  </a:cubicBezTo>
                  <a:lnTo>
                    <a:pt x="23604" y="74287"/>
                  </a:lnTo>
                  <a:cubicBezTo>
                    <a:pt x="23603" y="74288"/>
                    <a:pt x="23602" y="74288"/>
                    <a:pt x="23600" y="74289"/>
                  </a:cubicBezTo>
                  <a:lnTo>
                    <a:pt x="23600" y="74289"/>
                  </a:lnTo>
                  <a:cubicBezTo>
                    <a:pt x="23600" y="74289"/>
                    <a:pt x="23600" y="74289"/>
                    <a:pt x="23600" y="74289"/>
                  </a:cubicBezTo>
                  <a:lnTo>
                    <a:pt x="23600" y="74289"/>
                  </a:lnTo>
                  <a:cubicBezTo>
                    <a:pt x="23594" y="74291"/>
                    <a:pt x="23588" y="74291"/>
                    <a:pt x="23588" y="74291"/>
                  </a:cubicBezTo>
                  <a:cubicBezTo>
                    <a:pt x="23593" y="74291"/>
                    <a:pt x="23597" y="74291"/>
                    <a:pt x="23600" y="74289"/>
                  </a:cubicBezTo>
                  <a:lnTo>
                    <a:pt x="23600" y="74289"/>
                  </a:lnTo>
                  <a:cubicBezTo>
                    <a:pt x="23551" y="74371"/>
                    <a:pt x="23524" y="74453"/>
                    <a:pt x="23496" y="74535"/>
                  </a:cubicBezTo>
                  <a:lnTo>
                    <a:pt x="23375" y="74747"/>
                  </a:lnTo>
                  <a:cubicBezTo>
                    <a:pt x="23344" y="74808"/>
                    <a:pt x="23284" y="74899"/>
                    <a:pt x="23223" y="74960"/>
                  </a:cubicBezTo>
                  <a:cubicBezTo>
                    <a:pt x="23192" y="75051"/>
                    <a:pt x="23132" y="75112"/>
                    <a:pt x="23071" y="75173"/>
                  </a:cubicBezTo>
                  <a:cubicBezTo>
                    <a:pt x="23010" y="75234"/>
                    <a:pt x="22919" y="75294"/>
                    <a:pt x="22828" y="75325"/>
                  </a:cubicBezTo>
                  <a:lnTo>
                    <a:pt x="22737" y="75325"/>
                  </a:lnTo>
                  <a:cubicBezTo>
                    <a:pt x="22737" y="75355"/>
                    <a:pt x="22706" y="75355"/>
                    <a:pt x="22676" y="75355"/>
                  </a:cubicBezTo>
                  <a:cubicBezTo>
                    <a:pt x="22585" y="75355"/>
                    <a:pt x="22493" y="75294"/>
                    <a:pt x="22463" y="75203"/>
                  </a:cubicBezTo>
                  <a:cubicBezTo>
                    <a:pt x="22433" y="75142"/>
                    <a:pt x="22402" y="75082"/>
                    <a:pt x="22402" y="75051"/>
                  </a:cubicBezTo>
                  <a:cubicBezTo>
                    <a:pt x="22341" y="74960"/>
                    <a:pt x="22311" y="74869"/>
                    <a:pt x="22281" y="74747"/>
                  </a:cubicBezTo>
                  <a:cubicBezTo>
                    <a:pt x="22220" y="74595"/>
                    <a:pt x="22189" y="74443"/>
                    <a:pt x="22129" y="74261"/>
                  </a:cubicBezTo>
                  <a:cubicBezTo>
                    <a:pt x="22129" y="74291"/>
                    <a:pt x="22129" y="74291"/>
                    <a:pt x="22129" y="74291"/>
                  </a:cubicBezTo>
                  <a:cubicBezTo>
                    <a:pt x="22098" y="74231"/>
                    <a:pt x="22098" y="74170"/>
                    <a:pt x="22068" y="74109"/>
                  </a:cubicBezTo>
                  <a:cubicBezTo>
                    <a:pt x="22068" y="74109"/>
                    <a:pt x="22068" y="74109"/>
                    <a:pt x="22068" y="74139"/>
                  </a:cubicBezTo>
                  <a:lnTo>
                    <a:pt x="22037" y="74139"/>
                  </a:lnTo>
                  <a:cubicBezTo>
                    <a:pt x="21977" y="74261"/>
                    <a:pt x="21916" y="74383"/>
                    <a:pt x="21855" y="74504"/>
                  </a:cubicBezTo>
                  <a:cubicBezTo>
                    <a:pt x="21825" y="74595"/>
                    <a:pt x="21794" y="74656"/>
                    <a:pt x="21733" y="74747"/>
                  </a:cubicBezTo>
                  <a:cubicBezTo>
                    <a:pt x="21733" y="74747"/>
                    <a:pt x="21703" y="74778"/>
                    <a:pt x="21673" y="74808"/>
                  </a:cubicBezTo>
                  <a:cubicBezTo>
                    <a:pt x="21673" y="74838"/>
                    <a:pt x="21642" y="74838"/>
                    <a:pt x="21581" y="74869"/>
                  </a:cubicBezTo>
                  <a:cubicBezTo>
                    <a:pt x="21581" y="74899"/>
                    <a:pt x="21551" y="74930"/>
                    <a:pt x="21521" y="74960"/>
                  </a:cubicBezTo>
                  <a:cubicBezTo>
                    <a:pt x="21475" y="74983"/>
                    <a:pt x="21428" y="74992"/>
                    <a:pt x="21380" y="74992"/>
                  </a:cubicBezTo>
                  <a:cubicBezTo>
                    <a:pt x="21236" y="74992"/>
                    <a:pt x="21088" y="74907"/>
                    <a:pt x="20974" y="74838"/>
                  </a:cubicBezTo>
                  <a:cubicBezTo>
                    <a:pt x="20639" y="74504"/>
                    <a:pt x="20518" y="74079"/>
                    <a:pt x="20457" y="73623"/>
                  </a:cubicBezTo>
                  <a:cubicBezTo>
                    <a:pt x="20457" y="73592"/>
                    <a:pt x="20426" y="73562"/>
                    <a:pt x="20426" y="73531"/>
                  </a:cubicBezTo>
                  <a:cubicBezTo>
                    <a:pt x="20426" y="73501"/>
                    <a:pt x="20396" y="73471"/>
                    <a:pt x="20396" y="73440"/>
                  </a:cubicBezTo>
                  <a:cubicBezTo>
                    <a:pt x="20366" y="73349"/>
                    <a:pt x="20335" y="73258"/>
                    <a:pt x="20335" y="73167"/>
                  </a:cubicBezTo>
                  <a:cubicBezTo>
                    <a:pt x="20244" y="73167"/>
                    <a:pt x="20183" y="73136"/>
                    <a:pt x="20122" y="73136"/>
                  </a:cubicBezTo>
                  <a:lnTo>
                    <a:pt x="19940" y="73136"/>
                  </a:lnTo>
                  <a:cubicBezTo>
                    <a:pt x="19910" y="73136"/>
                    <a:pt x="19910" y="73136"/>
                    <a:pt x="19910" y="73106"/>
                  </a:cubicBezTo>
                  <a:cubicBezTo>
                    <a:pt x="19849" y="73106"/>
                    <a:pt x="19788" y="73106"/>
                    <a:pt x="19727" y="73076"/>
                  </a:cubicBezTo>
                  <a:lnTo>
                    <a:pt x="19667" y="73076"/>
                  </a:lnTo>
                  <a:cubicBezTo>
                    <a:pt x="19393" y="73045"/>
                    <a:pt x="19119" y="72984"/>
                    <a:pt x="18876" y="72924"/>
                  </a:cubicBezTo>
                  <a:cubicBezTo>
                    <a:pt x="7599" y="70674"/>
                    <a:pt x="3800" y="58242"/>
                    <a:pt x="3040" y="48151"/>
                  </a:cubicBezTo>
                  <a:cubicBezTo>
                    <a:pt x="2706" y="45841"/>
                    <a:pt x="2615" y="43531"/>
                    <a:pt x="2706" y="41221"/>
                  </a:cubicBezTo>
                  <a:cubicBezTo>
                    <a:pt x="2706" y="40856"/>
                    <a:pt x="2706" y="40491"/>
                    <a:pt x="2706" y="40127"/>
                  </a:cubicBezTo>
                  <a:lnTo>
                    <a:pt x="2736" y="40127"/>
                  </a:lnTo>
                  <a:lnTo>
                    <a:pt x="2736" y="40096"/>
                  </a:lnTo>
                  <a:cubicBezTo>
                    <a:pt x="2706" y="39975"/>
                    <a:pt x="2706" y="39884"/>
                    <a:pt x="2706" y="39762"/>
                  </a:cubicBezTo>
                  <a:cubicBezTo>
                    <a:pt x="2675" y="39762"/>
                    <a:pt x="2645" y="39762"/>
                    <a:pt x="2615" y="39732"/>
                  </a:cubicBezTo>
                  <a:lnTo>
                    <a:pt x="2645" y="39732"/>
                  </a:lnTo>
                  <a:cubicBezTo>
                    <a:pt x="2584" y="39732"/>
                    <a:pt x="2523" y="39701"/>
                    <a:pt x="2493" y="39701"/>
                  </a:cubicBezTo>
                  <a:lnTo>
                    <a:pt x="2523" y="39701"/>
                  </a:lnTo>
                  <a:cubicBezTo>
                    <a:pt x="2432" y="39671"/>
                    <a:pt x="2341" y="39671"/>
                    <a:pt x="2280" y="39640"/>
                  </a:cubicBezTo>
                  <a:cubicBezTo>
                    <a:pt x="2219" y="39610"/>
                    <a:pt x="2189" y="39610"/>
                    <a:pt x="2128" y="39580"/>
                  </a:cubicBezTo>
                  <a:cubicBezTo>
                    <a:pt x="1733" y="39458"/>
                    <a:pt x="1308" y="39276"/>
                    <a:pt x="1247" y="38881"/>
                  </a:cubicBezTo>
                  <a:cubicBezTo>
                    <a:pt x="1338" y="38607"/>
                    <a:pt x="1551" y="38516"/>
                    <a:pt x="1824" y="38425"/>
                  </a:cubicBezTo>
                  <a:cubicBezTo>
                    <a:pt x="1855" y="38425"/>
                    <a:pt x="1915" y="38394"/>
                    <a:pt x="1976" y="38394"/>
                  </a:cubicBezTo>
                  <a:cubicBezTo>
                    <a:pt x="2067" y="38364"/>
                    <a:pt x="2159" y="38303"/>
                    <a:pt x="2280" y="38273"/>
                  </a:cubicBezTo>
                  <a:lnTo>
                    <a:pt x="2280" y="38273"/>
                  </a:lnTo>
                  <a:cubicBezTo>
                    <a:pt x="2280" y="38273"/>
                    <a:pt x="2250" y="38303"/>
                    <a:pt x="2250" y="38303"/>
                  </a:cubicBezTo>
                  <a:cubicBezTo>
                    <a:pt x="2311" y="38273"/>
                    <a:pt x="2402" y="38242"/>
                    <a:pt x="2493" y="38212"/>
                  </a:cubicBezTo>
                  <a:cubicBezTo>
                    <a:pt x="2554" y="38181"/>
                    <a:pt x="2645" y="38151"/>
                    <a:pt x="2736" y="38151"/>
                  </a:cubicBezTo>
                  <a:lnTo>
                    <a:pt x="2767" y="38151"/>
                  </a:lnTo>
                  <a:cubicBezTo>
                    <a:pt x="2767" y="38151"/>
                    <a:pt x="2767" y="38121"/>
                    <a:pt x="2767" y="38121"/>
                  </a:cubicBezTo>
                  <a:cubicBezTo>
                    <a:pt x="2615" y="38090"/>
                    <a:pt x="2463" y="38029"/>
                    <a:pt x="2341" y="37969"/>
                  </a:cubicBezTo>
                  <a:cubicBezTo>
                    <a:pt x="2280" y="37938"/>
                    <a:pt x="2219" y="37938"/>
                    <a:pt x="2189" y="37908"/>
                  </a:cubicBezTo>
                  <a:lnTo>
                    <a:pt x="2159" y="37908"/>
                  </a:lnTo>
                  <a:cubicBezTo>
                    <a:pt x="2098" y="37877"/>
                    <a:pt x="2007" y="37847"/>
                    <a:pt x="1915" y="37847"/>
                  </a:cubicBezTo>
                  <a:cubicBezTo>
                    <a:pt x="1824" y="37817"/>
                    <a:pt x="1733" y="37786"/>
                    <a:pt x="1642" y="37725"/>
                  </a:cubicBezTo>
                  <a:cubicBezTo>
                    <a:pt x="1551" y="37695"/>
                    <a:pt x="1429" y="37634"/>
                    <a:pt x="1338" y="37543"/>
                  </a:cubicBezTo>
                  <a:cubicBezTo>
                    <a:pt x="1247" y="37482"/>
                    <a:pt x="1156" y="37361"/>
                    <a:pt x="1156" y="37239"/>
                  </a:cubicBezTo>
                  <a:cubicBezTo>
                    <a:pt x="1156" y="37209"/>
                    <a:pt x="1156" y="37178"/>
                    <a:pt x="1156" y="37178"/>
                  </a:cubicBezTo>
                  <a:cubicBezTo>
                    <a:pt x="1247" y="37026"/>
                    <a:pt x="1368" y="36935"/>
                    <a:pt x="1490" y="36874"/>
                  </a:cubicBezTo>
                  <a:cubicBezTo>
                    <a:pt x="1551" y="36814"/>
                    <a:pt x="1642" y="36783"/>
                    <a:pt x="1733" y="36753"/>
                  </a:cubicBezTo>
                  <a:cubicBezTo>
                    <a:pt x="1763" y="36722"/>
                    <a:pt x="1824" y="36692"/>
                    <a:pt x="1855" y="36692"/>
                  </a:cubicBezTo>
                  <a:cubicBezTo>
                    <a:pt x="1946" y="36662"/>
                    <a:pt x="2037" y="36631"/>
                    <a:pt x="2128" y="36601"/>
                  </a:cubicBezTo>
                  <a:cubicBezTo>
                    <a:pt x="2219" y="36570"/>
                    <a:pt x="2311" y="36510"/>
                    <a:pt x="2402" y="36479"/>
                  </a:cubicBezTo>
                  <a:cubicBezTo>
                    <a:pt x="2523" y="36449"/>
                    <a:pt x="2675" y="36388"/>
                    <a:pt x="2767" y="36358"/>
                  </a:cubicBezTo>
                  <a:cubicBezTo>
                    <a:pt x="2706" y="36327"/>
                    <a:pt x="2645" y="36297"/>
                    <a:pt x="2584" y="36266"/>
                  </a:cubicBezTo>
                  <a:cubicBezTo>
                    <a:pt x="2493" y="36236"/>
                    <a:pt x="2432" y="36206"/>
                    <a:pt x="2371" y="36175"/>
                  </a:cubicBezTo>
                  <a:cubicBezTo>
                    <a:pt x="2250" y="36145"/>
                    <a:pt x="2159" y="36115"/>
                    <a:pt x="2067" y="36054"/>
                  </a:cubicBezTo>
                  <a:cubicBezTo>
                    <a:pt x="1976" y="36023"/>
                    <a:pt x="1855" y="35993"/>
                    <a:pt x="1763" y="35932"/>
                  </a:cubicBezTo>
                  <a:cubicBezTo>
                    <a:pt x="1703" y="35902"/>
                    <a:pt x="1642" y="35871"/>
                    <a:pt x="1581" y="35841"/>
                  </a:cubicBezTo>
                  <a:cubicBezTo>
                    <a:pt x="1551" y="35811"/>
                    <a:pt x="1520" y="35780"/>
                    <a:pt x="1520" y="35780"/>
                  </a:cubicBezTo>
                  <a:cubicBezTo>
                    <a:pt x="1399" y="35659"/>
                    <a:pt x="1338" y="35537"/>
                    <a:pt x="1308" y="35385"/>
                  </a:cubicBezTo>
                  <a:cubicBezTo>
                    <a:pt x="1551" y="34808"/>
                    <a:pt x="2402" y="34716"/>
                    <a:pt x="2949" y="34595"/>
                  </a:cubicBezTo>
                  <a:cubicBezTo>
                    <a:pt x="3070" y="34564"/>
                    <a:pt x="3222" y="34564"/>
                    <a:pt x="3344" y="34534"/>
                  </a:cubicBezTo>
                  <a:cubicBezTo>
                    <a:pt x="3466" y="34504"/>
                    <a:pt x="3618" y="34473"/>
                    <a:pt x="3709" y="34443"/>
                  </a:cubicBezTo>
                  <a:lnTo>
                    <a:pt x="3770" y="34443"/>
                  </a:lnTo>
                  <a:cubicBezTo>
                    <a:pt x="3800" y="33774"/>
                    <a:pt x="3739" y="33136"/>
                    <a:pt x="3770" y="32497"/>
                  </a:cubicBezTo>
                  <a:cubicBezTo>
                    <a:pt x="3861" y="30522"/>
                    <a:pt x="4104" y="28546"/>
                    <a:pt x="4347" y="26601"/>
                  </a:cubicBezTo>
                  <a:cubicBezTo>
                    <a:pt x="4864" y="23440"/>
                    <a:pt x="5229" y="20248"/>
                    <a:pt x="6201" y="17178"/>
                  </a:cubicBezTo>
                  <a:cubicBezTo>
                    <a:pt x="8055" y="11221"/>
                    <a:pt x="11855" y="5263"/>
                    <a:pt x="17995" y="3166"/>
                  </a:cubicBezTo>
                  <a:cubicBezTo>
                    <a:pt x="18481" y="3014"/>
                    <a:pt x="18937" y="2892"/>
                    <a:pt x="19423" y="2740"/>
                  </a:cubicBezTo>
                  <a:lnTo>
                    <a:pt x="19454" y="2740"/>
                  </a:lnTo>
                  <a:cubicBezTo>
                    <a:pt x="19484" y="2740"/>
                    <a:pt x="19515" y="2710"/>
                    <a:pt x="19545" y="2710"/>
                  </a:cubicBezTo>
                  <a:cubicBezTo>
                    <a:pt x="19636" y="2679"/>
                    <a:pt x="19727" y="2679"/>
                    <a:pt x="19819" y="2649"/>
                  </a:cubicBezTo>
                  <a:cubicBezTo>
                    <a:pt x="19819" y="2588"/>
                    <a:pt x="19819" y="2527"/>
                    <a:pt x="19819" y="2467"/>
                  </a:cubicBezTo>
                  <a:cubicBezTo>
                    <a:pt x="19849" y="2375"/>
                    <a:pt x="19849" y="2254"/>
                    <a:pt x="19849" y="2132"/>
                  </a:cubicBezTo>
                  <a:cubicBezTo>
                    <a:pt x="19849" y="2132"/>
                    <a:pt x="19879" y="2102"/>
                    <a:pt x="19879" y="2071"/>
                  </a:cubicBezTo>
                  <a:cubicBezTo>
                    <a:pt x="19910" y="1555"/>
                    <a:pt x="20062" y="1068"/>
                    <a:pt x="20609" y="886"/>
                  </a:cubicBezTo>
                  <a:cubicBezTo>
                    <a:pt x="20791" y="947"/>
                    <a:pt x="20974" y="1099"/>
                    <a:pt x="21095" y="1251"/>
                  </a:cubicBezTo>
                  <a:cubicBezTo>
                    <a:pt x="21156" y="1372"/>
                    <a:pt x="21186" y="1494"/>
                    <a:pt x="21247" y="1585"/>
                  </a:cubicBezTo>
                  <a:cubicBezTo>
                    <a:pt x="21247" y="1616"/>
                    <a:pt x="21278" y="1616"/>
                    <a:pt x="21278" y="1646"/>
                  </a:cubicBezTo>
                  <a:cubicBezTo>
                    <a:pt x="21338" y="1798"/>
                    <a:pt x="21429" y="1980"/>
                    <a:pt x="21490" y="2132"/>
                  </a:cubicBezTo>
                  <a:lnTo>
                    <a:pt x="21521" y="2163"/>
                  </a:lnTo>
                  <a:cubicBezTo>
                    <a:pt x="21551" y="2223"/>
                    <a:pt x="21612" y="2284"/>
                    <a:pt x="21642" y="2375"/>
                  </a:cubicBezTo>
                  <a:cubicBezTo>
                    <a:pt x="21673" y="2436"/>
                    <a:pt x="21733" y="2527"/>
                    <a:pt x="21764" y="2619"/>
                  </a:cubicBezTo>
                  <a:cubicBezTo>
                    <a:pt x="21794" y="2649"/>
                    <a:pt x="21794" y="2710"/>
                    <a:pt x="21825" y="2740"/>
                  </a:cubicBezTo>
                  <a:cubicBezTo>
                    <a:pt x="21825" y="2710"/>
                    <a:pt x="21825" y="2679"/>
                    <a:pt x="21825" y="2649"/>
                  </a:cubicBezTo>
                  <a:cubicBezTo>
                    <a:pt x="21885" y="2254"/>
                    <a:pt x="21916" y="1889"/>
                    <a:pt x="22007" y="1494"/>
                  </a:cubicBezTo>
                  <a:cubicBezTo>
                    <a:pt x="22007" y="1494"/>
                    <a:pt x="22007" y="1464"/>
                    <a:pt x="22007" y="1464"/>
                  </a:cubicBezTo>
                  <a:cubicBezTo>
                    <a:pt x="22035" y="957"/>
                    <a:pt x="22428" y="450"/>
                    <a:pt x="22969" y="450"/>
                  </a:cubicBezTo>
                  <a:close/>
                  <a:moveTo>
                    <a:pt x="22945" y="0"/>
                  </a:moveTo>
                  <a:cubicBezTo>
                    <a:pt x="22334" y="0"/>
                    <a:pt x="21653" y="530"/>
                    <a:pt x="21581" y="1281"/>
                  </a:cubicBezTo>
                  <a:cubicBezTo>
                    <a:pt x="21360" y="749"/>
                    <a:pt x="20973" y="490"/>
                    <a:pt x="20585" y="490"/>
                  </a:cubicBezTo>
                  <a:cubicBezTo>
                    <a:pt x="20175" y="490"/>
                    <a:pt x="19764" y="780"/>
                    <a:pt x="19545" y="1342"/>
                  </a:cubicBezTo>
                  <a:cubicBezTo>
                    <a:pt x="19484" y="1494"/>
                    <a:pt x="19393" y="1919"/>
                    <a:pt x="19393" y="2315"/>
                  </a:cubicBezTo>
                  <a:cubicBezTo>
                    <a:pt x="18572" y="2497"/>
                    <a:pt x="17782" y="2740"/>
                    <a:pt x="17022" y="3075"/>
                  </a:cubicBezTo>
                  <a:cubicBezTo>
                    <a:pt x="9180" y="6357"/>
                    <a:pt x="5563" y="15142"/>
                    <a:pt x="4438" y="23075"/>
                  </a:cubicBezTo>
                  <a:cubicBezTo>
                    <a:pt x="3830" y="26722"/>
                    <a:pt x="3283" y="30400"/>
                    <a:pt x="3314" y="34078"/>
                  </a:cubicBezTo>
                  <a:lnTo>
                    <a:pt x="3283" y="34078"/>
                  </a:lnTo>
                  <a:cubicBezTo>
                    <a:pt x="3040" y="34169"/>
                    <a:pt x="2767" y="34169"/>
                    <a:pt x="2523" y="34230"/>
                  </a:cubicBezTo>
                  <a:cubicBezTo>
                    <a:pt x="1247" y="34412"/>
                    <a:pt x="1" y="35507"/>
                    <a:pt x="1611" y="36358"/>
                  </a:cubicBezTo>
                  <a:cubicBezTo>
                    <a:pt x="548" y="36601"/>
                    <a:pt x="335" y="37725"/>
                    <a:pt x="1429" y="38121"/>
                  </a:cubicBezTo>
                  <a:cubicBezTo>
                    <a:pt x="1" y="38850"/>
                    <a:pt x="1186" y="39884"/>
                    <a:pt x="2250" y="40127"/>
                  </a:cubicBezTo>
                  <a:cubicBezTo>
                    <a:pt x="2250" y="40188"/>
                    <a:pt x="2250" y="40218"/>
                    <a:pt x="2250" y="40248"/>
                  </a:cubicBezTo>
                  <a:cubicBezTo>
                    <a:pt x="2189" y="42771"/>
                    <a:pt x="2128" y="45294"/>
                    <a:pt x="2523" y="47786"/>
                  </a:cubicBezTo>
                  <a:cubicBezTo>
                    <a:pt x="3314" y="58820"/>
                    <a:pt x="7508" y="71951"/>
                    <a:pt x="20001" y="73562"/>
                  </a:cubicBezTo>
                  <a:cubicBezTo>
                    <a:pt x="20001" y="73896"/>
                    <a:pt x="20031" y="74200"/>
                    <a:pt x="20183" y="74504"/>
                  </a:cubicBezTo>
                  <a:cubicBezTo>
                    <a:pt x="20329" y="74983"/>
                    <a:pt x="20873" y="75476"/>
                    <a:pt x="21368" y="75476"/>
                  </a:cubicBezTo>
                  <a:cubicBezTo>
                    <a:pt x="21596" y="75476"/>
                    <a:pt x="21814" y="75371"/>
                    <a:pt x="21977" y="75112"/>
                  </a:cubicBezTo>
                  <a:cubicBezTo>
                    <a:pt x="22068" y="75386"/>
                    <a:pt x="22250" y="75629"/>
                    <a:pt x="22524" y="75781"/>
                  </a:cubicBezTo>
                  <a:lnTo>
                    <a:pt x="22645" y="75781"/>
                  </a:lnTo>
                  <a:cubicBezTo>
                    <a:pt x="23040" y="75781"/>
                    <a:pt x="23375" y="75446"/>
                    <a:pt x="23557" y="75142"/>
                  </a:cubicBezTo>
                  <a:cubicBezTo>
                    <a:pt x="23811" y="75519"/>
                    <a:pt x="24078" y="75671"/>
                    <a:pt x="24330" y="75671"/>
                  </a:cubicBezTo>
                  <a:cubicBezTo>
                    <a:pt x="24954" y="75671"/>
                    <a:pt x="25490" y="74745"/>
                    <a:pt x="25533" y="73987"/>
                  </a:cubicBezTo>
                  <a:cubicBezTo>
                    <a:pt x="25533" y="73835"/>
                    <a:pt x="25533" y="73653"/>
                    <a:pt x="25563" y="73501"/>
                  </a:cubicBezTo>
                  <a:cubicBezTo>
                    <a:pt x="26110" y="73379"/>
                    <a:pt x="26688" y="73258"/>
                    <a:pt x="27235" y="73106"/>
                  </a:cubicBezTo>
                  <a:cubicBezTo>
                    <a:pt x="30913" y="72468"/>
                    <a:pt x="33831" y="69945"/>
                    <a:pt x="36111" y="67118"/>
                  </a:cubicBezTo>
                  <a:cubicBezTo>
                    <a:pt x="39940" y="62680"/>
                    <a:pt x="41308" y="56753"/>
                    <a:pt x="41825" y="51039"/>
                  </a:cubicBezTo>
                  <a:cubicBezTo>
                    <a:pt x="42007" y="48698"/>
                    <a:pt x="41977" y="46327"/>
                    <a:pt x="41916" y="43987"/>
                  </a:cubicBezTo>
                  <a:cubicBezTo>
                    <a:pt x="42676" y="43926"/>
                    <a:pt x="43436" y="43713"/>
                    <a:pt x="43953" y="43166"/>
                  </a:cubicBezTo>
                  <a:cubicBezTo>
                    <a:pt x="44409" y="42680"/>
                    <a:pt x="44287" y="41859"/>
                    <a:pt x="43618" y="41616"/>
                  </a:cubicBezTo>
                  <a:cubicBezTo>
                    <a:pt x="44804" y="41221"/>
                    <a:pt x="44773" y="40036"/>
                    <a:pt x="43618" y="39640"/>
                  </a:cubicBezTo>
                  <a:cubicBezTo>
                    <a:pt x="44165" y="39488"/>
                    <a:pt x="44409" y="38850"/>
                    <a:pt x="44074" y="38364"/>
                  </a:cubicBezTo>
                  <a:cubicBezTo>
                    <a:pt x="43801" y="37908"/>
                    <a:pt x="43254" y="37725"/>
                    <a:pt x="42767" y="37543"/>
                  </a:cubicBezTo>
                  <a:cubicBezTo>
                    <a:pt x="42646" y="37482"/>
                    <a:pt x="42524" y="37452"/>
                    <a:pt x="42403" y="37422"/>
                  </a:cubicBezTo>
                  <a:cubicBezTo>
                    <a:pt x="42403" y="36722"/>
                    <a:pt x="42433" y="36054"/>
                    <a:pt x="42403" y="35355"/>
                  </a:cubicBezTo>
                  <a:cubicBezTo>
                    <a:pt x="42372" y="33075"/>
                    <a:pt x="42311" y="30795"/>
                    <a:pt x="42159" y="28516"/>
                  </a:cubicBezTo>
                  <a:cubicBezTo>
                    <a:pt x="41734" y="19093"/>
                    <a:pt x="39758" y="7695"/>
                    <a:pt x="30275" y="3318"/>
                  </a:cubicBezTo>
                  <a:cubicBezTo>
                    <a:pt x="28998" y="2679"/>
                    <a:pt x="27630" y="2315"/>
                    <a:pt x="26232" y="2132"/>
                  </a:cubicBezTo>
                  <a:cubicBezTo>
                    <a:pt x="26110" y="1464"/>
                    <a:pt x="25928" y="764"/>
                    <a:pt x="25351" y="400"/>
                  </a:cubicBezTo>
                  <a:cubicBezTo>
                    <a:pt x="25202" y="338"/>
                    <a:pt x="25035" y="307"/>
                    <a:pt x="24868" y="307"/>
                  </a:cubicBezTo>
                  <a:cubicBezTo>
                    <a:pt x="24456" y="307"/>
                    <a:pt x="24043" y="497"/>
                    <a:pt x="23892" y="886"/>
                  </a:cubicBezTo>
                  <a:cubicBezTo>
                    <a:pt x="23766" y="260"/>
                    <a:pt x="23373" y="0"/>
                    <a:pt x="229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71">
              <a:extLst>
                <a:ext uri="{FF2B5EF4-FFF2-40B4-BE49-F238E27FC236}">
                  <a16:creationId xmlns:a16="http://schemas.microsoft.com/office/drawing/2014/main" id="{8D296E16-15B0-35A2-22AD-B0EE7429A5B6}"/>
                </a:ext>
              </a:extLst>
            </p:cNvPr>
            <p:cNvSpPr/>
            <p:nvPr/>
          </p:nvSpPr>
          <p:spPr>
            <a:xfrm>
              <a:off x="1527300" y="231470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71">
              <a:extLst>
                <a:ext uri="{FF2B5EF4-FFF2-40B4-BE49-F238E27FC236}">
                  <a16:creationId xmlns:a16="http://schemas.microsoft.com/office/drawing/2014/main" id="{356EFEB4-77E0-BC0C-8DA7-F456BD64A450}"/>
                </a:ext>
              </a:extLst>
            </p:cNvPr>
            <p:cNvSpPr/>
            <p:nvPr/>
          </p:nvSpPr>
          <p:spPr>
            <a:xfrm>
              <a:off x="1534900" y="23063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1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71">
              <a:extLst>
                <a:ext uri="{FF2B5EF4-FFF2-40B4-BE49-F238E27FC236}">
                  <a16:creationId xmlns:a16="http://schemas.microsoft.com/office/drawing/2014/main" id="{94F5D513-9032-A310-8101-4933496FD086}"/>
                </a:ext>
              </a:extLst>
            </p:cNvPr>
            <p:cNvSpPr/>
            <p:nvPr/>
          </p:nvSpPr>
          <p:spPr>
            <a:xfrm>
              <a:off x="1794775" y="22007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71">
              <a:extLst>
                <a:ext uri="{FF2B5EF4-FFF2-40B4-BE49-F238E27FC236}">
                  <a16:creationId xmlns:a16="http://schemas.microsoft.com/office/drawing/2014/main" id="{19E2889D-A4ED-86D7-AC5D-E07DB6BA9C3C}"/>
                </a:ext>
              </a:extLst>
            </p:cNvPr>
            <p:cNvSpPr/>
            <p:nvPr/>
          </p:nvSpPr>
          <p:spPr>
            <a:xfrm>
              <a:off x="1806175" y="2186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71">
              <a:extLst>
                <a:ext uri="{FF2B5EF4-FFF2-40B4-BE49-F238E27FC236}">
                  <a16:creationId xmlns:a16="http://schemas.microsoft.com/office/drawing/2014/main" id="{E1FF1297-8A3B-5A4C-1218-1069E7863BAA}"/>
                </a:ext>
              </a:extLst>
            </p:cNvPr>
            <p:cNvSpPr/>
            <p:nvPr/>
          </p:nvSpPr>
          <p:spPr>
            <a:xfrm>
              <a:off x="1912550" y="19256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3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71">
              <a:extLst>
                <a:ext uri="{FF2B5EF4-FFF2-40B4-BE49-F238E27FC236}">
                  <a16:creationId xmlns:a16="http://schemas.microsoft.com/office/drawing/2014/main" id="{754AC82A-4DA8-160A-9F2C-CF60719D2A53}"/>
                </a:ext>
              </a:extLst>
            </p:cNvPr>
            <p:cNvSpPr/>
            <p:nvPr/>
          </p:nvSpPr>
          <p:spPr>
            <a:xfrm>
              <a:off x="1933075" y="1620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122" y="456"/>
                    <a:pt x="244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71">
              <a:extLst>
                <a:ext uri="{FF2B5EF4-FFF2-40B4-BE49-F238E27FC236}">
                  <a16:creationId xmlns:a16="http://schemas.microsoft.com/office/drawing/2014/main" id="{7D5A4833-A1ED-6C99-D19A-59EF43BCE50D}"/>
                </a:ext>
              </a:extLst>
            </p:cNvPr>
            <p:cNvSpPr/>
            <p:nvPr/>
          </p:nvSpPr>
          <p:spPr>
            <a:xfrm>
              <a:off x="1933075" y="1601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0" y="92"/>
                    <a:pt x="0" y="244"/>
                  </a:cubicBezTo>
                  <a:cubicBezTo>
                    <a:pt x="0" y="365"/>
                    <a:pt x="92" y="457"/>
                    <a:pt x="213" y="457"/>
                  </a:cubicBezTo>
                  <a:cubicBezTo>
                    <a:pt x="335" y="457"/>
                    <a:pt x="456" y="365"/>
                    <a:pt x="456" y="24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71">
              <a:extLst>
                <a:ext uri="{FF2B5EF4-FFF2-40B4-BE49-F238E27FC236}">
                  <a16:creationId xmlns:a16="http://schemas.microsoft.com/office/drawing/2014/main" id="{7B27AA1B-598D-5EC8-AFAD-AF74FB69E7EE}"/>
                </a:ext>
              </a:extLst>
            </p:cNvPr>
            <p:cNvSpPr/>
            <p:nvPr/>
          </p:nvSpPr>
          <p:spPr>
            <a:xfrm>
              <a:off x="1173950" y="20844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14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7" name="Google Shape;5997;p71">
            <a:extLst>
              <a:ext uri="{FF2B5EF4-FFF2-40B4-BE49-F238E27FC236}">
                <a16:creationId xmlns:a16="http://schemas.microsoft.com/office/drawing/2014/main" id="{231CDA83-6E7E-F8F8-3C4E-06F90FEB0C14}"/>
              </a:ext>
            </a:extLst>
          </p:cNvPr>
          <p:cNvGrpSpPr/>
          <p:nvPr/>
        </p:nvGrpSpPr>
        <p:grpSpPr>
          <a:xfrm>
            <a:off x="1129238" y="2668363"/>
            <a:ext cx="524550" cy="274400"/>
            <a:chOff x="1349475" y="3998300"/>
            <a:chExt cx="524550" cy="274400"/>
          </a:xfrm>
        </p:grpSpPr>
        <p:sp>
          <p:nvSpPr>
            <p:cNvPr id="5998" name="Google Shape;5998;p71">
              <a:extLst>
                <a:ext uri="{FF2B5EF4-FFF2-40B4-BE49-F238E27FC236}">
                  <a16:creationId xmlns:a16="http://schemas.microsoft.com/office/drawing/2014/main" id="{73E6349D-41ED-F9C2-E1B5-0A37AB0D0070}"/>
                </a:ext>
              </a:extLst>
            </p:cNvPr>
            <p:cNvSpPr/>
            <p:nvPr/>
          </p:nvSpPr>
          <p:spPr>
            <a:xfrm>
              <a:off x="1365325" y="4012475"/>
              <a:ext cx="492875" cy="246050"/>
            </a:xfrm>
            <a:custGeom>
              <a:avLst/>
              <a:gdLst/>
              <a:ahLst/>
              <a:cxnLst/>
              <a:rect l="l" t="t" r="r" b="b"/>
              <a:pathLst>
                <a:path w="19715" h="9842" extrusionOk="0">
                  <a:moveTo>
                    <a:pt x="4036" y="2569"/>
                  </a:moveTo>
                  <a:cubicBezTo>
                    <a:pt x="4336" y="2569"/>
                    <a:pt x="4603" y="2603"/>
                    <a:pt x="4904" y="2603"/>
                  </a:cubicBezTo>
                  <a:lnTo>
                    <a:pt x="5871" y="2603"/>
                  </a:lnTo>
                  <a:cubicBezTo>
                    <a:pt x="6505" y="2603"/>
                    <a:pt x="7138" y="2636"/>
                    <a:pt x="7772" y="2636"/>
                  </a:cubicBezTo>
                  <a:cubicBezTo>
                    <a:pt x="9006" y="2636"/>
                    <a:pt x="10241" y="2669"/>
                    <a:pt x="11475" y="2703"/>
                  </a:cubicBezTo>
                  <a:cubicBezTo>
                    <a:pt x="12909" y="2703"/>
                    <a:pt x="14344" y="2736"/>
                    <a:pt x="15778" y="2736"/>
                  </a:cubicBezTo>
                  <a:cubicBezTo>
                    <a:pt x="15911" y="2736"/>
                    <a:pt x="16045" y="2903"/>
                    <a:pt x="16045" y="3036"/>
                  </a:cubicBezTo>
                  <a:cubicBezTo>
                    <a:pt x="16045" y="3203"/>
                    <a:pt x="15911" y="3336"/>
                    <a:pt x="15745" y="3336"/>
                  </a:cubicBezTo>
                  <a:cubicBezTo>
                    <a:pt x="13343" y="3303"/>
                    <a:pt x="10941" y="3270"/>
                    <a:pt x="8573" y="3236"/>
                  </a:cubicBezTo>
                  <a:cubicBezTo>
                    <a:pt x="7806" y="3236"/>
                    <a:pt x="7072" y="3203"/>
                    <a:pt x="6305" y="3203"/>
                  </a:cubicBezTo>
                  <a:cubicBezTo>
                    <a:pt x="5904" y="3203"/>
                    <a:pt x="5471" y="3203"/>
                    <a:pt x="5070" y="3170"/>
                  </a:cubicBezTo>
                  <a:lnTo>
                    <a:pt x="4036" y="3170"/>
                  </a:lnTo>
                  <a:cubicBezTo>
                    <a:pt x="3869" y="3170"/>
                    <a:pt x="3736" y="3036"/>
                    <a:pt x="3736" y="2869"/>
                  </a:cubicBezTo>
                  <a:cubicBezTo>
                    <a:pt x="3736" y="2703"/>
                    <a:pt x="3869" y="2569"/>
                    <a:pt x="4036" y="2569"/>
                  </a:cubicBezTo>
                  <a:close/>
                  <a:moveTo>
                    <a:pt x="3836" y="4737"/>
                  </a:moveTo>
                  <a:cubicBezTo>
                    <a:pt x="6271" y="4804"/>
                    <a:pt x="8673" y="4838"/>
                    <a:pt x="11108" y="4871"/>
                  </a:cubicBezTo>
                  <a:cubicBezTo>
                    <a:pt x="12576" y="4904"/>
                    <a:pt x="14077" y="4938"/>
                    <a:pt x="15544" y="4971"/>
                  </a:cubicBezTo>
                  <a:cubicBezTo>
                    <a:pt x="15711" y="4971"/>
                    <a:pt x="15845" y="5104"/>
                    <a:pt x="15845" y="5271"/>
                  </a:cubicBezTo>
                  <a:cubicBezTo>
                    <a:pt x="15845" y="5405"/>
                    <a:pt x="15711" y="5538"/>
                    <a:pt x="15544" y="5538"/>
                  </a:cubicBezTo>
                  <a:cubicBezTo>
                    <a:pt x="13143" y="5505"/>
                    <a:pt x="10741" y="5471"/>
                    <a:pt x="8339" y="5405"/>
                  </a:cubicBezTo>
                  <a:lnTo>
                    <a:pt x="3836" y="5338"/>
                  </a:lnTo>
                  <a:cubicBezTo>
                    <a:pt x="3669" y="5338"/>
                    <a:pt x="3536" y="5204"/>
                    <a:pt x="3536" y="5038"/>
                  </a:cubicBezTo>
                  <a:cubicBezTo>
                    <a:pt x="3536" y="4871"/>
                    <a:pt x="3669" y="4737"/>
                    <a:pt x="3836" y="4737"/>
                  </a:cubicBezTo>
                  <a:close/>
                  <a:moveTo>
                    <a:pt x="5437" y="7006"/>
                  </a:moveTo>
                  <a:cubicBezTo>
                    <a:pt x="6071" y="7039"/>
                    <a:pt x="6705" y="7039"/>
                    <a:pt x="7339" y="7039"/>
                  </a:cubicBezTo>
                  <a:cubicBezTo>
                    <a:pt x="8539" y="7072"/>
                    <a:pt x="9740" y="7072"/>
                    <a:pt x="10941" y="7106"/>
                  </a:cubicBezTo>
                  <a:cubicBezTo>
                    <a:pt x="12542" y="7139"/>
                    <a:pt x="14143" y="7139"/>
                    <a:pt x="15745" y="7173"/>
                  </a:cubicBezTo>
                  <a:cubicBezTo>
                    <a:pt x="15911" y="7173"/>
                    <a:pt x="16011" y="7306"/>
                    <a:pt x="16011" y="7473"/>
                  </a:cubicBezTo>
                  <a:cubicBezTo>
                    <a:pt x="16011" y="7622"/>
                    <a:pt x="15904" y="7745"/>
                    <a:pt x="15786" y="7745"/>
                  </a:cubicBezTo>
                  <a:cubicBezTo>
                    <a:pt x="15772" y="7745"/>
                    <a:pt x="15759" y="7743"/>
                    <a:pt x="15745" y="7740"/>
                  </a:cubicBezTo>
                  <a:lnTo>
                    <a:pt x="15711" y="7740"/>
                  </a:lnTo>
                  <a:cubicBezTo>
                    <a:pt x="13276" y="7706"/>
                    <a:pt x="10874" y="7673"/>
                    <a:pt x="8439" y="7640"/>
                  </a:cubicBezTo>
                  <a:lnTo>
                    <a:pt x="5971" y="7606"/>
                  </a:lnTo>
                  <a:cubicBezTo>
                    <a:pt x="5204" y="7606"/>
                    <a:pt x="4470" y="7573"/>
                    <a:pt x="3736" y="7573"/>
                  </a:cubicBezTo>
                  <a:cubicBezTo>
                    <a:pt x="3569" y="7573"/>
                    <a:pt x="3436" y="7439"/>
                    <a:pt x="3436" y="7273"/>
                  </a:cubicBezTo>
                  <a:cubicBezTo>
                    <a:pt x="3436" y="7106"/>
                    <a:pt x="3569" y="7006"/>
                    <a:pt x="3736" y="7006"/>
                  </a:cubicBezTo>
                  <a:close/>
                  <a:moveTo>
                    <a:pt x="467" y="1"/>
                  </a:moveTo>
                  <a:cubicBezTo>
                    <a:pt x="367" y="2369"/>
                    <a:pt x="234" y="4737"/>
                    <a:pt x="133" y="7106"/>
                  </a:cubicBezTo>
                  <a:cubicBezTo>
                    <a:pt x="100" y="8006"/>
                    <a:pt x="67" y="8907"/>
                    <a:pt x="0" y="9841"/>
                  </a:cubicBezTo>
                  <a:cubicBezTo>
                    <a:pt x="1935" y="9808"/>
                    <a:pt x="3869" y="9808"/>
                    <a:pt x="5804" y="9808"/>
                  </a:cubicBezTo>
                  <a:lnTo>
                    <a:pt x="19514" y="9808"/>
                  </a:lnTo>
                  <a:lnTo>
                    <a:pt x="19647" y="3170"/>
                  </a:lnTo>
                  <a:cubicBezTo>
                    <a:pt x="19681" y="2169"/>
                    <a:pt x="19681" y="1202"/>
                    <a:pt x="19714" y="234"/>
                  </a:cubicBezTo>
                  <a:cubicBezTo>
                    <a:pt x="17746" y="201"/>
                    <a:pt x="15778" y="168"/>
                    <a:pt x="13810" y="168"/>
                  </a:cubicBezTo>
                  <a:cubicBezTo>
                    <a:pt x="11308" y="134"/>
                    <a:pt x="8806" y="101"/>
                    <a:pt x="6271" y="67"/>
                  </a:cubicBezTo>
                  <a:cubicBezTo>
                    <a:pt x="4336" y="34"/>
                    <a:pt x="2402" y="34"/>
                    <a:pt x="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71">
              <a:extLst>
                <a:ext uri="{FF2B5EF4-FFF2-40B4-BE49-F238E27FC236}">
                  <a16:creationId xmlns:a16="http://schemas.microsoft.com/office/drawing/2014/main" id="{FC4058E3-6898-6983-1B70-B420A58F28AC}"/>
                </a:ext>
              </a:extLst>
            </p:cNvPr>
            <p:cNvSpPr/>
            <p:nvPr/>
          </p:nvSpPr>
          <p:spPr>
            <a:xfrm>
              <a:off x="1354550" y="4160300"/>
              <a:ext cx="516150" cy="106475"/>
            </a:xfrm>
            <a:custGeom>
              <a:avLst/>
              <a:gdLst/>
              <a:ahLst/>
              <a:cxnLst/>
              <a:rect l="l" t="t" r="r" b="b"/>
              <a:pathLst>
                <a:path w="20646" h="4259" extrusionOk="0">
                  <a:moveTo>
                    <a:pt x="20133" y="0"/>
                  </a:moveTo>
                  <a:cubicBezTo>
                    <a:pt x="20036" y="0"/>
                    <a:pt x="19939" y="45"/>
                    <a:pt x="19878" y="125"/>
                  </a:cubicBezTo>
                  <a:cubicBezTo>
                    <a:pt x="17087" y="2383"/>
                    <a:pt x="13500" y="3609"/>
                    <a:pt x="9893" y="3609"/>
                  </a:cubicBezTo>
                  <a:cubicBezTo>
                    <a:pt x="9663" y="3609"/>
                    <a:pt x="9433" y="3605"/>
                    <a:pt x="9204" y="3595"/>
                  </a:cubicBezTo>
                  <a:cubicBezTo>
                    <a:pt x="6102" y="3528"/>
                    <a:pt x="2966" y="2260"/>
                    <a:pt x="598" y="225"/>
                  </a:cubicBezTo>
                  <a:cubicBezTo>
                    <a:pt x="516" y="144"/>
                    <a:pt x="432" y="109"/>
                    <a:pt x="356" y="109"/>
                  </a:cubicBezTo>
                  <a:cubicBezTo>
                    <a:pt x="151" y="109"/>
                    <a:pt x="0" y="359"/>
                    <a:pt x="97" y="626"/>
                  </a:cubicBezTo>
                  <a:cubicBezTo>
                    <a:pt x="164" y="1260"/>
                    <a:pt x="198" y="1893"/>
                    <a:pt x="298" y="2527"/>
                  </a:cubicBezTo>
                  <a:cubicBezTo>
                    <a:pt x="331" y="2961"/>
                    <a:pt x="97" y="3394"/>
                    <a:pt x="164" y="3795"/>
                  </a:cubicBezTo>
                  <a:cubicBezTo>
                    <a:pt x="231" y="3995"/>
                    <a:pt x="464" y="4028"/>
                    <a:pt x="665" y="4028"/>
                  </a:cubicBezTo>
                  <a:cubicBezTo>
                    <a:pt x="2032" y="4062"/>
                    <a:pt x="3400" y="4195"/>
                    <a:pt x="4767" y="4228"/>
                  </a:cubicBezTo>
                  <a:cubicBezTo>
                    <a:pt x="5036" y="4243"/>
                    <a:pt x="5304" y="4258"/>
                    <a:pt x="5573" y="4258"/>
                  </a:cubicBezTo>
                  <a:cubicBezTo>
                    <a:pt x="5905" y="4258"/>
                    <a:pt x="6237" y="4235"/>
                    <a:pt x="6569" y="4162"/>
                  </a:cubicBezTo>
                  <a:cubicBezTo>
                    <a:pt x="6702" y="4128"/>
                    <a:pt x="6802" y="4028"/>
                    <a:pt x="6802" y="3895"/>
                  </a:cubicBezTo>
                  <a:cubicBezTo>
                    <a:pt x="7827" y="4096"/>
                    <a:pt x="8864" y="4200"/>
                    <a:pt x="9905" y="4200"/>
                  </a:cubicBezTo>
                  <a:cubicBezTo>
                    <a:pt x="10593" y="4200"/>
                    <a:pt x="11283" y="4154"/>
                    <a:pt x="11973" y="4062"/>
                  </a:cubicBezTo>
                  <a:cubicBezTo>
                    <a:pt x="12006" y="4095"/>
                    <a:pt x="12073" y="4128"/>
                    <a:pt x="12139" y="4128"/>
                  </a:cubicBezTo>
                  <a:cubicBezTo>
                    <a:pt x="12422" y="4137"/>
                    <a:pt x="12705" y="4141"/>
                    <a:pt x="12987" y="4141"/>
                  </a:cubicBezTo>
                  <a:cubicBezTo>
                    <a:pt x="14163" y="4141"/>
                    <a:pt x="15332" y="4079"/>
                    <a:pt x="16505" y="4079"/>
                  </a:cubicBezTo>
                  <a:cubicBezTo>
                    <a:pt x="17171" y="4079"/>
                    <a:pt x="17839" y="4099"/>
                    <a:pt x="18511" y="4162"/>
                  </a:cubicBezTo>
                  <a:cubicBezTo>
                    <a:pt x="18566" y="4166"/>
                    <a:pt x="18622" y="4168"/>
                    <a:pt x="18678" y="4168"/>
                  </a:cubicBezTo>
                  <a:cubicBezTo>
                    <a:pt x="19022" y="4168"/>
                    <a:pt x="19362" y="4090"/>
                    <a:pt x="19678" y="4062"/>
                  </a:cubicBezTo>
                  <a:cubicBezTo>
                    <a:pt x="19713" y="4069"/>
                    <a:pt x="19749" y="4073"/>
                    <a:pt x="19785" y="4073"/>
                  </a:cubicBezTo>
                  <a:cubicBezTo>
                    <a:pt x="20056" y="4073"/>
                    <a:pt x="20322" y="3860"/>
                    <a:pt x="20145" y="3595"/>
                  </a:cubicBezTo>
                  <a:cubicBezTo>
                    <a:pt x="20212" y="2861"/>
                    <a:pt x="20345" y="2093"/>
                    <a:pt x="20212" y="1393"/>
                  </a:cubicBezTo>
                  <a:lnTo>
                    <a:pt x="20212" y="1360"/>
                  </a:lnTo>
                  <a:cubicBezTo>
                    <a:pt x="20245" y="1293"/>
                    <a:pt x="20245" y="1226"/>
                    <a:pt x="20245" y="1159"/>
                  </a:cubicBezTo>
                  <a:cubicBezTo>
                    <a:pt x="20312" y="1059"/>
                    <a:pt x="20412" y="993"/>
                    <a:pt x="20479" y="893"/>
                  </a:cubicBezTo>
                  <a:cubicBezTo>
                    <a:pt x="20645" y="759"/>
                    <a:pt x="20512" y="526"/>
                    <a:pt x="20345" y="459"/>
                  </a:cubicBezTo>
                  <a:cubicBezTo>
                    <a:pt x="20412" y="326"/>
                    <a:pt x="20412" y="192"/>
                    <a:pt x="20312" y="59"/>
                  </a:cubicBezTo>
                  <a:cubicBezTo>
                    <a:pt x="20259" y="19"/>
                    <a:pt x="20196" y="0"/>
                    <a:pt x="2013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71">
              <a:extLst>
                <a:ext uri="{FF2B5EF4-FFF2-40B4-BE49-F238E27FC236}">
                  <a16:creationId xmlns:a16="http://schemas.microsoft.com/office/drawing/2014/main" id="{5029779A-3E61-0D71-524E-9675C8FF5F2F}"/>
                </a:ext>
              </a:extLst>
            </p:cNvPr>
            <p:cNvSpPr/>
            <p:nvPr/>
          </p:nvSpPr>
          <p:spPr>
            <a:xfrm>
              <a:off x="1819800" y="41334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01" y="601"/>
                    <a:pt x="268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71">
              <a:extLst>
                <a:ext uri="{FF2B5EF4-FFF2-40B4-BE49-F238E27FC236}">
                  <a16:creationId xmlns:a16="http://schemas.microsoft.com/office/drawing/2014/main" id="{CAD7126D-9951-486A-B149-F3CCB9F1EB49}"/>
                </a:ext>
              </a:extLst>
            </p:cNvPr>
            <p:cNvSpPr/>
            <p:nvPr/>
          </p:nvSpPr>
          <p:spPr>
            <a:xfrm>
              <a:off x="1818975" y="411255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301" y="1"/>
                  </a:moveTo>
                  <a:cubicBezTo>
                    <a:pt x="134" y="1"/>
                    <a:pt x="0" y="134"/>
                    <a:pt x="0" y="267"/>
                  </a:cubicBezTo>
                  <a:cubicBezTo>
                    <a:pt x="0" y="434"/>
                    <a:pt x="100" y="601"/>
                    <a:pt x="267" y="601"/>
                  </a:cubicBezTo>
                  <a:cubicBezTo>
                    <a:pt x="434" y="601"/>
                    <a:pt x="567" y="468"/>
                    <a:pt x="567" y="301"/>
                  </a:cubicBezTo>
                  <a:cubicBezTo>
                    <a:pt x="567" y="167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71">
              <a:extLst>
                <a:ext uri="{FF2B5EF4-FFF2-40B4-BE49-F238E27FC236}">
                  <a16:creationId xmlns:a16="http://schemas.microsoft.com/office/drawing/2014/main" id="{3B83C8DB-93A4-E967-B27B-F295F677A41D}"/>
                </a:ext>
              </a:extLst>
            </p:cNvPr>
            <p:cNvSpPr/>
            <p:nvPr/>
          </p:nvSpPr>
          <p:spPr>
            <a:xfrm>
              <a:off x="1393675" y="4126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01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71">
              <a:extLst>
                <a:ext uri="{FF2B5EF4-FFF2-40B4-BE49-F238E27FC236}">
                  <a16:creationId xmlns:a16="http://schemas.microsoft.com/office/drawing/2014/main" id="{4AE00B91-B61D-6995-ACEF-11BC8CEB79B1}"/>
                </a:ext>
              </a:extLst>
            </p:cNvPr>
            <p:cNvSpPr/>
            <p:nvPr/>
          </p:nvSpPr>
          <p:spPr>
            <a:xfrm>
              <a:off x="1391175" y="41033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34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71">
              <a:extLst>
                <a:ext uri="{FF2B5EF4-FFF2-40B4-BE49-F238E27FC236}">
                  <a16:creationId xmlns:a16="http://schemas.microsoft.com/office/drawing/2014/main" id="{0344666A-102E-62BA-578E-67645ECBD020}"/>
                </a:ext>
              </a:extLst>
            </p:cNvPr>
            <p:cNvSpPr/>
            <p:nvPr/>
          </p:nvSpPr>
          <p:spPr>
            <a:xfrm>
              <a:off x="1408675" y="41133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5"/>
                    <a:pt x="101" y="568"/>
                    <a:pt x="267" y="568"/>
                  </a:cubicBezTo>
                  <a:cubicBezTo>
                    <a:pt x="434" y="568"/>
                    <a:pt x="568" y="468"/>
                    <a:pt x="568" y="301"/>
                  </a:cubicBezTo>
                  <a:cubicBezTo>
                    <a:pt x="568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71">
              <a:extLst>
                <a:ext uri="{FF2B5EF4-FFF2-40B4-BE49-F238E27FC236}">
                  <a16:creationId xmlns:a16="http://schemas.microsoft.com/office/drawing/2014/main" id="{89E2E3A5-83E4-3A95-A811-2D7857083F00}"/>
                </a:ext>
              </a:extLst>
            </p:cNvPr>
            <p:cNvSpPr/>
            <p:nvPr/>
          </p:nvSpPr>
          <p:spPr>
            <a:xfrm>
              <a:off x="1377825" y="4004600"/>
              <a:ext cx="482025" cy="121475"/>
            </a:xfrm>
            <a:custGeom>
              <a:avLst/>
              <a:gdLst/>
              <a:ahLst/>
              <a:cxnLst/>
              <a:rect l="l" t="t" r="r" b="b"/>
              <a:pathLst>
                <a:path w="19281" h="4859" extrusionOk="0">
                  <a:moveTo>
                    <a:pt x="705" y="1"/>
                  </a:moveTo>
                  <a:cubicBezTo>
                    <a:pt x="313" y="1"/>
                    <a:pt x="32" y="89"/>
                    <a:pt x="0" y="349"/>
                  </a:cubicBezTo>
                  <a:cubicBezTo>
                    <a:pt x="0" y="649"/>
                    <a:pt x="334" y="716"/>
                    <a:pt x="534" y="883"/>
                  </a:cubicBezTo>
                  <a:cubicBezTo>
                    <a:pt x="3069" y="2984"/>
                    <a:pt x="6005" y="4752"/>
                    <a:pt x="9374" y="4852"/>
                  </a:cubicBezTo>
                  <a:cubicBezTo>
                    <a:pt x="9501" y="4856"/>
                    <a:pt x="9628" y="4858"/>
                    <a:pt x="9756" y="4858"/>
                  </a:cubicBezTo>
                  <a:cubicBezTo>
                    <a:pt x="11799" y="4858"/>
                    <a:pt x="13853" y="4354"/>
                    <a:pt x="15612" y="3318"/>
                  </a:cubicBezTo>
                  <a:cubicBezTo>
                    <a:pt x="16946" y="2617"/>
                    <a:pt x="18047" y="1617"/>
                    <a:pt x="19147" y="616"/>
                  </a:cubicBezTo>
                  <a:cubicBezTo>
                    <a:pt x="19281" y="516"/>
                    <a:pt x="19281" y="349"/>
                    <a:pt x="19181" y="216"/>
                  </a:cubicBezTo>
                  <a:cubicBezTo>
                    <a:pt x="19128" y="137"/>
                    <a:pt x="19055" y="105"/>
                    <a:pt x="18977" y="105"/>
                  </a:cubicBezTo>
                  <a:cubicBezTo>
                    <a:pt x="18858" y="105"/>
                    <a:pt x="18728" y="181"/>
                    <a:pt x="18647" y="282"/>
                  </a:cubicBezTo>
                  <a:cubicBezTo>
                    <a:pt x="17871" y="322"/>
                    <a:pt x="17095" y="335"/>
                    <a:pt x="16318" y="335"/>
                  </a:cubicBezTo>
                  <a:cubicBezTo>
                    <a:pt x="14706" y="335"/>
                    <a:pt x="13090" y="278"/>
                    <a:pt x="11464" y="278"/>
                  </a:cubicBezTo>
                  <a:cubicBezTo>
                    <a:pt x="11212" y="278"/>
                    <a:pt x="10960" y="279"/>
                    <a:pt x="10708" y="282"/>
                  </a:cubicBezTo>
                  <a:cubicBezTo>
                    <a:pt x="8870" y="308"/>
                    <a:pt x="7031" y="428"/>
                    <a:pt x="5193" y="428"/>
                  </a:cubicBezTo>
                  <a:cubicBezTo>
                    <a:pt x="4596" y="428"/>
                    <a:pt x="3999" y="415"/>
                    <a:pt x="3403" y="382"/>
                  </a:cubicBezTo>
                  <a:cubicBezTo>
                    <a:pt x="3381" y="385"/>
                    <a:pt x="3356" y="386"/>
                    <a:pt x="3329" y="386"/>
                  </a:cubicBezTo>
                  <a:cubicBezTo>
                    <a:pt x="2826" y="386"/>
                    <a:pt x="1524" y="1"/>
                    <a:pt x="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71">
              <a:extLst>
                <a:ext uri="{FF2B5EF4-FFF2-40B4-BE49-F238E27FC236}">
                  <a16:creationId xmlns:a16="http://schemas.microsoft.com/office/drawing/2014/main" id="{32E3BF34-8FBC-7C3F-85D1-73AA6048C0F7}"/>
                </a:ext>
              </a:extLst>
            </p:cNvPr>
            <p:cNvSpPr/>
            <p:nvPr/>
          </p:nvSpPr>
          <p:spPr>
            <a:xfrm>
              <a:off x="1349475" y="3998300"/>
              <a:ext cx="524550" cy="274400"/>
            </a:xfrm>
            <a:custGeom>
              <a:avLst/>
              <a:gdLst/>
              <a:ahLst/>
              <a:cxnLst/>
              <a:rect l="l" t="t" r="r" b="b"/>
              <a:pathLst>
                <a:path w="20982" h="10976" extrusionOk="0">
                  <a:moveTo>
                    <a:pt x="1101" y="568"/>
                  </a:moveTo>
                  <a:cubicBezTo>
                    <a:pt x="3036" y="601"/>
                    <a:pt x="4970" y="601"/>
                    <a:pt x="6905" y="634"/>
                  </a:cubicBezTo>
                  <a:cubicBezTo>
                    <a:pt x="9440" y="668"/>
                    <a:pt x="11942" y="701"/>
                    <a:pt x="14444" y="735"/>
                  </a:cubicBezTo>
                  <a:cubicBezTo>
                    <a:pt x="16412" y="735"/>
                    <a:pt x="18413" y="768"/>
                    <a:pt x="20381" y="801"/>
                  </a:cubicBezTo>
                  <a:cubicBezTo>
                    <a:pt x="20348" y="1769"/>
                    <a:pt x="20315" y="2736"/>
                    <a:pt x="20281" y="3737"/>
                  </a:cubicBezTo>
                  <a:lnTo>
                    <a:pt x="20148" y="10375"/>
                  </a:lnTo>
                  <a:lnTo>
                    <a:pt x="6438" y="10375"/>
                  </a:lnTo>
                  <a:cubicBezTo>
                    <a:pt x="4503" y="10375"/>
                    <a:pt x="2569" y="10375"/>
                    <a:pt x="667" y="10408"/>
                  </a:cubicBezTo>
                  <a:cubicBezTo>
                    <a:pt x="701" y="9507"/>
                    <a:pt x="734" y="8607"/>
                    <a:pt x="767" y="7673"/>
                  </a:cubicBezTo>
                  <a:cubicBezTo>
                    <a:pt x="901" y="5304"/>
                    <a:pt x="1001" y="2936"/>
                    <a:pt x="1101" y="568"/>
                  </a:cubicBezTo>
                  <a:close/>
                  <a:moveTo>
                    <a:pt x="534" y="1"/>
                  </a:moveTo>
                  <a:lnTo>
                    <a:pt x="534" y="334"/>
                  </a:lnTo>
                  <a:cubicBezTo>
                    <a:pt x="501" y="401"/>
                    <a:pt x="501" y="501"/>
                    <a:pt x="501" y="568"/>
                  </a:cubicBezTo>
                  <a:lnTo>
                    <a:pt x="534" y="568"/>
                  </a:lnTo>
                  <a:cubicBezTo>
                    <a:pt x="467" y="1669"/>
                    <a:pt x="434" y="2769"/>
                    <a:pt x="367" y="3870"/>
                  </a:cubicBezTo>
                  <a:cubicBezTo>
                    <a:pt x="267" y="6038"/>
                    <a:pt x="167" y="8207"/>
                    <a:pt x="67" y="10408"/>
                  </a:cubicBezTo>
                  <a:cubicBezTo>
                    <a:pt x="67" y="10508"/>
                    <a:pt x="67" y="10642"/>
                    <a:pt x="34" y="10742"/>
                  </a:cubicBezTo>
                  <a:cubicBezTo>
                    <a:pt x="34" y="10808"/>
                    <a:pt x="34" y="10908"/>
                    <a:pt x="0" y="10975"/>
                  </a:cubicBezTo>
                  <a:lnTo>
                    <a:pt x="7572" y="10975"/>
                  </a:lnTo>
                  <a:cubicBezTo>
                    <a:pt x="10074" y="10975"/>
                    <a:pt x="12609" y="10975"/>
                    <a:pt x="15111" y="10942"/>
                  </a:cubicBezTo>
                  <a:lnTo>
                    <a:pt x="20715" y="10942"/>
                  </a:lnTo>
                  <a:cubicBezTo>
                    <a:pt x="20715" y="10842"/>
                    <a:pt x="20715" y="10775"/>
                    <a:pt x="20715" y="10675"/>
                  </a:cubicBezTo>
                  <a:cubicBezTo>
                    <a:pt x="20715" y="10575"/>
                    <a:pt x="20715" y="10475"/>
                    <a:pt x="20715" y="10375"/>
                  </a:cubicBezTo>
                  <a:cubicBezTo>
                    <a:pt x="20715" y="10308"/>
                    <a:pt x="20715" y="10241"/>
                    <a:pt x="20715" y="10175"/>
                  </a:cubicBezTo>
                  <a:cubicBezTo>
                    <a:pt x="20748" y="9441"/>
                    <a:pt x="20748" y="8740"/>
                    <a:pt x="20782" y="8040"/>
                  </a:cubicBezTo>
                  <a:cubicBezTo>
                    <a:pt x="20815" y="5638"/>
                    <a:pt x="20882" y="3203"/>
                    <a:pt x="20949" y="801"/>
                  </a:cubicBezTo>
                  <a:lnTo>
                    <a:pt x="20982" y="801"/>
                  </a:lnTo>
                  <a:cubicBezTo>
                    <a:pt x="20949" y="735"/>
                    <a:pt x="20949" y="668"/>
                    <a:pt x="20949" y="601"/>
                  </a:cubicBezTo>
                  <a:cubicBezTo>
                    <a:pt x="20949" y="468"/>
                    <a:pt x="20915" y="334"/>
                    <a:pt x="20915" y="201"/>
                  </a:cubicBezTo>
                  <a:cubicBezTo>
                    <a:pt x="18947" y="201"/>
                    <a:pt x="16946" y="167"/>
                    <a:pt x="14978" y="134"/>
                  </a:cubicBezTo>
                  <a:cubicBezTo>
                    <a:pt x="12442" y="134"/>
                    <a:pt x="9874" y="101"/>
                    <a:pt x="7305" y="67"/>
                  </a:cubicBezTo>
                  <a:cubicBezTo>
                    <a:pt x="5071" y="34"/>
                    <a:pt x="2802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71">
              <a:extLst>
                <a:ext uri="{FF2B5EF4-FFF2-40B4-BE49-F238E27FC236}">
                  <a16:creationId xmlns:a16="http://schemas.microsoft.com/office/drawing/2014/main" id="{D7B73C3B-73E7-F696-F656-5DCF17B35C5F}"/>
                </a:ext>
              </a:extLst>
            </p:cNvPr>
            <p:cNvSpPr/>
            <p:nvPr/>
          </p:nvSpPr>
          <p:spPr>
            <a:xfrm>
              <a:off x="1458725" y="4076700"/>
              <a:ext cx="307725" cy="19200"/>
            </a:xfrm>
            <a:custGeom>
              <a:avLst/>
              <a:gdLst/>
              <a:ahLst/>
              <a:cxnLst/>
              <a:rect l="l" t="t" r="r" b="b"/>
              <a:pathLst>
                <a:path w="12309" h="768" extrusionOk="0">
                  <a:moveTo>
                    <a:pt x="300" y="0"/>
                  </a:moveTo>
                  <a:cubicBezTo>
                    <a:pt x="133" y="0"/>
                    <a:pt x="0" y="134"/>
                    <a:pt x="0" y="300"/>
                  </a:cubicBezTo>
                  <a:cubicBezTo>
                    <a:pt x="0" y="434"/>
                    <a:pt x="133" y="601"/>
                    <a:pt x="300" y="601"/>
                  </a:cubicBezTo>
                  <a:lnTo>
                    <a:pt x="1334" y="601"/>
                  </a:lnTo>
                  <a:cubicBezTo>
                    <a:pt x="1735" y="601"/>
                    <a:pt x="2168" y="601"/>
                    <a:pt x="2569" y="634"/>
                  </a:cubicBezTo>
                  <a:cubicBezTo>
                    <a:pt x="3336" y="634"/>
                    <a:pt x="4070" y="634"/>
                    <a:pt x="4837" y="667"/>
                  </a:cubicBezTo>
                  <a:cubicBezTo>
                    <a:pt x="7205" y="701"/>
                    <a:pt x="9607" y="734"/>
                    <a:pt x="12009" y="767"/>
                  </a:cubicBezTo>
                  <a:cubicBezTo>
                    <a:pt x="12175" y="767"/>
                    <a:pt x="12309" y="634"/>
                    <a:pt x="12309" y="467"/>
                  </a:cubicBezTo>
                  <a:cubicBezTo>
                    <a:pt x="12309" y="300"/>
                    <a:pt x="12175" y="167"/>
                    <a:pt x="12042" y="167"/>
                  </a:cubicBezTo>
                  <a:cubicBezTo>
                    <a:pt x="10608" y="167"/>
                    <a:pt x="9173" y="134"/>
                    <a:pt x="7739" y="100"/>
                  </a:cubicBezTo>
                  <a:cubicBezTo>
                    <a:pt x="6505" y="100"/>
                    <a:pt x="5270" y="67"/>
                    <a:pt x="4036" y="67"/>
                  </a:cubicBezTo>
                  <a:cubicBezTo>
                    <a:pt x="3369" y="67"/>
                    <a:pt x="2769" y="34"/>
                    <a:pt x="2135" y="34"/>
                  </a:cubicBezTo>
                  <a:lnTo>
                    <a:pt x="1168" y="34"/>
                  </a:lnTo>
                  <a:cubicBezTo>
                    <a:pt x="867" y="0"/>
                    <a:pt x="600" y="0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71">
              <a:extLst>
                <a:ext uri="{FF2B5EF4-FFF2-40B4-BE49-F238E27FC236}">
                  <a16:creationId xmlns:a16="http://schemas.microsoft.com/office/drawing/2014/main" id="{B1121DA3-FE95-86C0-801C-214BB08003DC}"/>
                </a:ext>
              </a:extLst>
            </p:cNvPr>
            <p:cNvSpPr/>
            <p:nvPr/>
          </p:nvSpPr>
          <p:spPr>
            <a:xfrm>
              <a:off x="1453700" y="4130900"/>
              <a:ext cx="307750" cy="20050"/>
            </a:xfrm>
            <a:custGeom>
              <a:avLst/>
              <a:gdLst/>
              <a:ahLst/>
              <a:cxnLst/>
              <a:rect l="l" t="t" r="r" b="b"/>
              <a:pathLst>
                <a:path w="12310" h="802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lnTo>
                    <a:pt x="4771" y="668"/>
                  </a:lnTo>
                  <a:cubicBezTo>
                    <a:pt x="7206" y="734"/>
                    <a:pt x="9608" y="768"/>
                    <a:pt x="12009" y="801"/>
                  </a:cubicBezTo>
                  <a:cubicBezTo>
                    <a:pt x="12176" y="801"/>
                    <a:pt x="12310" y="668"/>
                    <a:pt x="12310" y="534"/>
                  </a:cubicBezTo>
                  <a:cubicBezTo>
                    <a:pt x="12310" y="367"/>
                    <a:pt x="12176" y="234"/>
                    <a:pt x="12009" y="234"/>
                  </a:cubicBezTo>
                  <a:cubicBezTo>
                    <a:pt x="10542" y="201"/>
                    <a:pt x="9041" y="167"/>
                    <a:pt x="7573" y="134"/>
                  </a:cubicBezTo>
                  <a:cubicBezTo>
                    <a:pt x="5138" y="101"/>
                    <a:pt x="2736" y="67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71">
              <a:extLst>
                <a:ext uri="{FF2B5EF4-FFF2-40B4-BE49-F238E27FC236}">
                  <a16:creationId xmlns:a16="http://schemas.microsoft.com/office/drawing/2014/main" id="{48DD2AE0-C7E4-5D7A-A472-9BC5AC1C6961}"/>
                </a:ext>
              </a:extLst>
            </p:cNvPr>
            <p:cNvSpPr/>
            <p:nvPr/>
          </p:nvSpPr>
          <p:spPr>
            <a:xfrm>
              <a:off x="1451200" y="4187600"/>
              <a:ext cx="314425" cy="19200"/>
            </a:xfrm>
            <a:custGeom>
              <a:avLst/>
              <a:gdLst/>
              <a:ahLst/>
              <a:cxnLst/>
              <a:rect l="l" t="t" r="r" b="b"/>
              <a:pathLst>
                <a:path w="12577" h="768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1035" y="568"/>
                    <a:pt x="1769" y="601"/>
                    <a:pt x="2536" y="601"/>
                  </a:cubicBezTo>
                  <a:lnTo>
                    <a:pt x="5004" y="635"/>
                  </a:lnTo>
                  <a:cubicBezTo>
                    <a:pt x="7439" y="701"/>
                    <a:pt x="9841" y="735"/>
                    <a:pt x="12276" y="768"/>
                  </a:cubicBezTo>
                  <a:lnTo>
                    <a:pt x="12310" y="768"/>
                  </a:lnTo>
                  <a:cubicBezTo>
                    <a:pt x="12443" y="768"/>
                    <a:pt x="12576" y="635"/>
                    <a:pt x="12576" y="468"/>
                  </a:cubicBezTo>
                  <a:cubicBezTo>
                    <a:pt x="12576" y="334"/>
                    <a:pt x="12476" y="168"/>
                    <a:pt x="12310" y="168"/>
                  </a:cubicBezTo>
                  <a:cubicBezTo>
                    <a:pt x="10708" y="134"/>
                    <a:pt x="9107" y="134"/>
                    <a:pt x="7506" y="101"/>
                  </a:cubicBezTo>
                  <a:cubicBezTo>
                    <a:pt x="6305" y="101"/>
                    <a:pt x="5104" y="67"/>
                    <a:pt x="3904" y="34"/>
                  </a:cubicBezTo>
                  <a:lnTo>
                    <a:pt x="2002" y="34"/>
                  </a:lnTo>
                  <a:cubicBezTo>
                    <a:pt x="1435" y="1"/>
                    <a:pt x="868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0" name="Google Shape;6010;p71">
            <a:extLst>
              <a:ext uri="{FF2B5EF4-FFF2-40B4-BE49-F238E27FC236}">
                <a16:creationId xmlns:a16="http://schemas.microsoft.com/office/drawing/2014/main" id="{4C43B5B9-CAB7-58BA-5261-77B9D06AD3AA}"/>
              </a:ext>
            </a:extLst>
          </p:cNvPr>
          <p:cNvGrpSpPr/>
          <p:nvPr/>
        </p:nvGrpSpPr>
        <p:grpSpPr>
          <a:xfrm>
            <a:off x="7752538" y="2855363"/>
            <a:ext cx="524550" cy="274400"/>
            <a:chOff x="1349475" y="3998300"/>
            <a:chExt cx="524550" cy="274400"/>
          </a:xfrm>
        </p:grpSpPr>
        <p:sp>
          <p:nvSpPr>
            <p:cNvPr id="6011" name="Google Shape;6011;p71">
              <a:extLst>
                <a:ext uri="{FF2B5EF4-FFF2-40B4-BE49-F238E27FC236}">
                  <a16:creationId xmlns:a16="http://schemas.microsoft.com/office/drawing/2014/main" id="{FC5F6EA8-5CAF-9CA8-EF11-D18AA703490E}"/>
                </a:ext>
              </a:extLst>
            </p:cNvPr>
            <p:cNvSpPr/>
            <p:nvPr/>
          </p:nvSpPr>
          <p:spPr>
            <a:xfrm>
              <a:off x="1365325" y="4012475"/>
              <a:ext cx="492875" cy="246050"/>
            </a:xfrm>
            <a:custGeom>
              <a:avLst/>
              <a:gdLst/>
              <a:ahLst/>
              <a:cxnLst/>
              <a:rect l="l" t="t" r="r" b="b"/>
              <a:pathLst>
                <a:path w="19715" h="9842" extrusionOk="0">
                  <a:moveTo>
                    <a:pt x="4036" y="2569"/>
                  </a:moveTo>
                  <a:cubicBezTo>
                    <a:pt x="4336" y="2569"/>
                    <a:pt x="4603" y="2603"/>
                    <a:pt x="4904" y="2603"/>
                  </a:cubicBezTo>
                  <a:lnTo>
                    <a:pt x="5871" y="2603"/>
                  </a:lnTo>
                  <a:cubicBezTo>
                    <a:pt x="6505" y="2603"/>
                    <a:pt x="7138" y="2636"/>
                    <a:pt x="7772" y="2636"/>
                  </a:cubicBezTo>
                  <a:cubicBezTo>
                    <a:pt x="9006" y="2636"/>
                    <a:pt x="10241" y="2669"/>
                    <a:pt x="11475" y="2703"/>
                  </a:cubicBezTo>
                  <a:cubicBezTo>
                    <a:pt x="12909" y="2703"/>
                    <a:pt x="14344" y="2736"/>
                    <a:pt x="15778" y="2736"/>
                  </a:cubicBezTo>
                  <a:cubicBezTo>
                    <a:pt x="15911" y="2736"/>
                    <a:pt x="16045" y="2903"/>
                    <a:pt x="16045" y="3036"/>
                  </a:cubicBezTo>
                  <a:cubicBezTo>
                    <a:pt x="16045" y="3203"/>
                    <a:pt x="15911" y="3336"/>
                    <a:pt x="15745" y="3336"/>
                  </a:cubicBezTo>
                  <a:cubicBezTo>
                    <a:pt x="13343" y="3303"/>
                    <a:pt x="10941" y="3270"/>
                    <a:pt x="8573" y="3236"/>
                  </a:cubicBezTo>
                  <a:cubicBezTo>
                    <a:pt x="7806" y="3236"/>
                    <a:pt x="7072" y="3203"/>
                    <a:pt x="6305" y="3203"/>
                  </a:cubicBezTo>
                  <a:cubicBezTo>
                    <a:pt x="5904" y="3203"/>
                    <a:pt x="5471" y="3203"/>
                    <a:pt x="5070" y="3170"/>
                  </a:cubicBezTo>
                  <a:lnTo>
                    <a:pt x="4036" y="3170"/>
                  </a:lnTo>
                  <a:cubicBezTo>
                    <a:pt x="3869" y="3170"/>
                    <a:pt x="3736" y="3036"/>
                    <a:pt x="3736" y="2869"/>
                  </a:cubicBezTo>
                  <a:cubicBezTo>
                    <a:pt x="3736" y="2703"/>
                    <a:pt x="3869" y="2569"/>
                    <a:pt x="4036" y="2569"/>
                  </a:cubicBezTo>
                  <a:close/>
                  <a:moveTo>
                    <a:pt x="3836" y="4737"/>
                  </a:moveTo>
                  <a:cubicBezTo>
                    <a:pt x="6271" y="4804"/>
                    <a:pt x="8673" y="4838"/>
                    <a:pt x="11108" y="4871"/>
                  </a:cubicBezTo>
                  <a:cubicBezTo>
                    <a:pt x="12576" y="4904"/>
                    <a:pt x="14077" y="4938"/>
                    <a:pt x="15544" y="4971"/>
                  </a:cubicBezTo>
                  <a:cubicBezTo>
                    <a:pt x="15711" y="4971"/>
                    <a:pt x="15845" y="5104"/>
                    <a:pt x="15845" y="5271"/>
                  </a:cubicBezTo>
                  <a:cubicBezTo>
                    <a:pt x="15845" y="5405"/>
                    <a:pt x="15711" y="5538"/>
                    <a:pt x="15544" y="5538"/>
                  </a:cubicBezTo>
                  <a:cubicBezTo>
                    <a:pt x="13143" y="5505"/>
                    <a:pt x="10741" y="5471"/>
                    <a:pt x="8339" y="5405"/>
                  </a:cubicBezTo>
                  <a:lnTo>
                    <a:pt x="3836" y="5338"/>
                  </a:lnTo>
                  <a:cubicBezTo>
                    <a:pt x="3669" y="5338"/>
                    <a:pt x="3536" y="5204"/>
                    <a:pt x="3536" y="5038"/>
                  </a:cubicBezTo>
                  <a:cubicBezTo>
                    <a:pt x="3536" y="4871"/>
                    <a:pt x="3669" y="4737"/>
                    <a:pt x="3836" y="4737"/>
                  </a:cubicBezTo>
                  <a:close/>
                  <a:moveTo>
                    <a:pt x="5437" y="7006"/>
                  </a:moveTo>
                  <a:cubicBezTo>
                    <a:pt x="6071" y="7039"/>
                    <a:pt x="6705" y="7039"/>
                    <a:pt x="7339" y="7039"/>
                  </a:cubicBezTo>
                  <a:cubicBezTo>
                    <a:pt x="8539" y="7072"/>
                    <a:pt x="9740" y="7072"/>
                    <a:pt x="10941" y="7106"/>
                  </a:cubicBezTo>
                  <a:cubicBezTo>
                    <a:pt x="12542" y="7139"/>
                    <a:pt x="14143" y="7139"/>
                    <a:pt x="15745" y="7173"/>
                  </a:cubicBezTo>
                  <a:cubicBezTo>
                    <a:pt x="15911" y="7173"/>
                    <a:pt x="16011" y="7306"/>
                    <a:pt x="16011" y="7473"/>
                  </a:cubicBezTo>
                  <a:cubicBezTo>
                    <a:pt x="16011" y="7622"/>
                    <a:pt x="15904" y="7745"/>
                    <a:pt x="15786" y="7745"/>
                  </a:cubicBezTo>
                  <a:cubicBezTo>
                    <a:pt x="15772" y="7745"/>
                    <a:pt x="15759" y="7743"/>
                    <a:pt x="15745" y="7740"/>
                  </a:cubicBezTo>
                  <a:lnTo>
                    <a:pt x="15711" y="7740"/>
                  </a:lnTo>
                  <a:cubicBezTo>
                    <a:pt x="13276" y="7706"/>
                    <a:pt x="10874" y="7673"/>
                    <a:pt x="8439" y="7640"/>
                  </a:cubicBezTo>
                  <a:lnTo>
                    <a:pt x="5971" y="7606"/>
                  </a:lnTo>
                  <a:cubicBezTo>
                    <a:pt x="5204" y="7606"/>
                    <a:pt x="4470" y="7573"/>
                    <a:pt x="3736" y="7573"/>
                  </a:cubicBezTo>
                  <a:cubicBezTo>
                    <a:pt x="3569" y="7573"/>
                    <a:pt x="3436" y="7439"/>
                    <a:pt x="3436" y="7273"/>
                  </a:cubicBezTo>
                  <a:cubicBezTo>
                    <a:pt x="3436" y="7106"/>
                    <a:pt x="3569" y="7006"/>
                    <a:pt x="3736" y="7006"/>
                  </a:cubicBezTo>
                  <a:close/>
                  <a:moveTo>
                    <a:pt x="467" y="1"/>
                  </a:moveTo>
                  <a:cubicBezTo>
                    <a:pt x="367" y="2369"/>
                    <a:pt x="234" y="4737"/>
                    <a:pt x="133" y="7106"/>
                  </a:cubicBezTo>
                  <a:cubicBezTo>
                    <a:pt x="100" y="8006"/>
                    <a:pt x="67" y="8907"/>
                    <a:pt x="0" y="9841"/>
                  </a:cubicBezTo>
                  <a:cubicBezTo>
                    <a:pt x="1935" y="9808"/>
                    <a:pt x="3869" y="9808"/>
                    <a:pt x="5804" y="9808"/>
                  </a:cubicBezTo>
                  <a:lnTo>
                    <a:pt x="19514" y="9808"/>
                  </a:lnTo>
                  <a:lnTo>
                    <a:pt x="19647" y="3170"/>
                  </a:lnTo>
                  <a:cubicBezTo>
                    <a:pt x="19681" y="2169"/>
                    <a:pt x="19681" y="1202"/>
                    <a:pt x="19714" y="234"/>
                  </a:cubicBezTo>
                  <a:cubicBezTo>
                    <a:pt x="17746" y="201"/>
                    <a:pt x="15778" y="168"/>
                    <a:pt x="13810" y="168"/>
                  </a:cubicBezTo>
                  <a:cubicBezTo>
                    <a:pt x="11308" y="134"/>
                    <a:pt x="8806" y="101"/>
                    <a:pt x="6271" y="67"/>
                  </a:cubicBezTo>
                  <a:cubicBezTo>
                    <a:pt x="4336" y="34"/>
                    <a:pt x="2402" y="34"/>
                    <a:pt x="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71">
              <a:extLst>
                <a:ext uri="{FF2B5EF4-FFF2-40B4-BE49-F238E27FC236}">
                  <a16:creationId xmlns:a16="http://schemas.microsoft.com/office/drawing/2014/main" id="{B6F626EC-204E-99E4-41DB-15243EA98B6B}"/>
                </a:ext>
              </a:extLst>
            </p:cNvPr>
            <p:cNvSpPr/>
            <p:nvPr/>
          </p:nvSpPr>
          <p:spPr>
            <a:xfrm>
              <a:off x="1354550" y="4160300"/>
              <a:ext cx="516150" cy="106475"/>
            </a:xfrm>
            <a:custGeom>
              <a:avLst/>
              <a:gdLst/>
              <a:ahLst/>
              <a:cxnLst/>
              <a:rect l="l" t="t" r="r" b="b"/>
              <a:pathLst>
                <a:path w="20646" h="4259" extrusionOk="0">
                  <a:moveTo>
                    <a:pt x="20133" y="0"/>
                  </a:moveTo>
                  <a:cubicBezTo>
                    <a:pt x="20036" y="0"/>
                    <a:pt x="19939" y="45"/>
                    <a:pt x="19878" y="125"/>
                  </a:cubicBezTo>
                  <a:cubicBezTo>
                    <a:pt x="17087" y="2383"/>
                    <a:pt x="13500" y="3609"/>
                    <a:pt x="9893" y="3609"/>
                  </a:cubicBezTo>
                  <a:cubicBezTo>
                    <a:pt x="9663" y="3609"/>
                    <a:pt x="9433" y="3605"/>
                    <a:pt x="9204" y="3595"/>
                  </a:cubicBezTo>
                  <a:cubicBezTo>
                    <a:pt x="6102" y="3528"/>
                    <a:pt x="2966" y="2260"/>
                    <a:pt x="598" y="225"/>
                  </a:cubicBezTo>
                  <a:cubicBezTo>
                    <a:pt x="516" y="144"/>
                    <a:pt x="432" y="109"/>
                    <a:pt x="356" y="109"/>
                  </a:cubicBezTo>
                  <a:cubicBezTo>
                    <a:pt x="151" y="109"/>
                    <a:pt x="0" y="359"/>
                    <a:pt x="97" y="626"/>
                  </a:cubicBezTo>
                  <a:cubicBezTo>
                    <a:pt x="164" y="1260"/>
                    <a:pt x="198" y="1893"/>
                    <a:pt x="298" y="2527"/>
                  </a:cubicBezTo>
                  <a:cubicBezTo>
                    <a:pt x="331" y="2961"/>
                    <a:pt x="97" y="3394"/>
                    <a:pt x="164" y="3795"/>
                  </a:cubicBezTo>
                  <a:cubicBezTo>
                    <a:pt x="231" y="3995"/>
                    <a:pt x="464" y="4028"/>
                    <a:pt x="665" y="4028"/>
                  </a:cubicBezTo>
                  <a:cubicBezTo>
                    <a:pt x="2032" y="4062"/>
                    <a:pt x="3400" y="4195"/>
                    <a:pt x="4767" y="4228"/>
                  </a:cubicBezTo>
                  <a:cubicBezTo>
                    <a:pt x="5036" y="4243"/>
                    <a:pt x="5304" y="4258"/>
                    <a:pt x="5573" y="4258"/>
                  </a:cubicBezTo>
                  <a:cubicBezTo>
                    <a:pt x="5905" y="4258"/>
                    <a:pt x="6237" y="4235"/>
                    <a:pt x="6569" y="4162"/>
                  </a:cubicBezTo>
                  <a:cubicBezTo>
                    <a:pt x="6702" y="4128"/>
                    <a:pt x="6802" y="4028"/>
                    <a:pt x="6802" y="3895"/>
                  </a:cubicBezTo>
                  <a:cubicBezTo>
                    <a:pt x="7827" y="4096"/>
                    <a:pt x="8864" y="4200"/>
                    <a:pt x="9905" y="4200"/>
                  </a:cubicBezTo>
                  <a:cubicBezTo>
                    <a:pt x="10593" y="4200"/>
                    <a:pt x="11283" y="4154"/>
                    <a:pt x="11973" y="4062"/>
                  </a:cubicBezTo>
                  <a:cubicBezTo>
                    <a:pt x="12006" y="4095"/>
                    <a:pt x="12073" y="4128"/>
                    <a:pt x="12139" y="4128"/>
                  </a:cubicBezTo>
                  <a:cubicBezTo>
                    <a:pt x="12422" y="4137"/>
                    <a:pt x="12705" y="4141"/>
                    <a:pt x="12987" y="4141"/>
                  </a:cubicBezTo>
                  <a:cubicBezTo>
                    <a:pt x="14163" y="4141"/>
                    <a:pt x="15332" y="4079"/>
                    <a:pt x="16505" y="4079"/>
                  </a:cubicBezTo>
                  <a:cubicBezTo>
                    <a:pt x="17171" y="4079"/>
                    <a:pt x="17839" y="4099"/>
                    <a:pt x="18511" y="4162"/>
                  </a:cubicBezTo>
                  <a:cubicBezTo>
                    <a:pt x="18566" y="4166"/>
                    <a:pt x="18622" y="4168"/>
                    <a:pt x="18678" y="4168"/>
                  </a:cubicBezTo>
                  <a:cubicBezTo>
                    <a:pt x="19022" y="4168"/>
                    <a:pt x="19362" y="4090"/>
                    <a:pt x="19678" y="4062"/>
                  </a:cubicBezTo>
                  <a:cubicBezTo>
                    <a:pt x="19713" y="4069"/>
                    <a:pt x="19749" y="4073"/>
                    <a:pt x="19785" y="4073"/>
                  </a:cubicBezTo>
                  <a:cubicBezTo>
                    <a:pt x="20056" y="4073"/>
                    <a:pt x="20322" y="3860"/>
                    <a:pt x="20145" y="3595"/>
                  </a:cubicBezTo>
                  <a:cubicBezTo>
                    <a:pt x="20212" y="2861"/>
                    <a:pt x="20345" y="2093"/>
                    <a:pt x="20212" y="1393"/>
                  </a:cubicBezTo>
                  <a:lnTo>
                    <a:pt x="20212" y="1360"/>
                  </a:lnTo>
                  <a:cubicBezTo>
                    <a:pt x="20245" y="1293"/>
                    <a:pt x="20245" y="1226"/>
                    <a:pt x="20245" y="1159"/>
                  </a:cubicBezTo>
                  <a:cubicBezTo>
                    <a:pt x="20312" y="1059"/>
                    <a:pt x="20412" y="993"/>
                    <a:pt x="20479" y="893"/>
                  </a:cubicBezTo>
                  <a:cubicBezTo>
                    <a:pt x="20645" y="759"/>
                    <a:pt x="20512" y="526"/>
                    <a:pt x="20345" y="459"/>
                  </a:cubicBezTo>
                  <a:cubicBezTo>
                    <a:pt x="20412" y="326"/>
                    <a:pt x="20412" y="192"/>
                    <a:pt x="20312" y="59"/>
                  </a:cubicBezTo>
                  <a:cubicBezTo>
                    <a:pt x="20259" y="19"/>
                    <a:pt x="20196" y="0"/>
                    <a:pt x="2013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71">
              <a:extLst>
                <a:ext uri="{FF2B5EF4-FFF2-40B4-BE49-F238E27FC236}">
                  <a16:creationId xmlns:a16="http://schemas.microsoft.com/office/drawing/2014/main" id="{A1AE4F2B-830A-C309-65B2-8C066149828B}"/>
                </a:ext>
              </a:extLst>
            </p:cNvPr>
            <p:cNvSpPr/>
            <p:nvPr/>
          </p:nvSpPr>
          <p:spPr>
            <a:xfrm>
              <a:off x="1819800" y="41334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01" y="601"/>
                    <a:pt x="268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71">
              <a:extLst>
                <a:ext uri="{FF2B5EF4-FFF2-40B4-BE49-F238E27FC236}">
                  <a16:creationId xmlns:a16="http://schemas.microsoft.com/office/drawing/2014/main" id="{3E3FFA24-6BCB-1D11-8418-A4E13D4078F8}"/>
                </a:ext>
              </a:extLst>
            </p:cNvPr>
            <p:cNvSpPr/>
            <p:nvPr/>
          </p:nvSpPr>
          <p:spPr>
            <a:xfrm>
              <a:off x="1818975" y="411255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301" y="1"/>
                  </a:moveTo>
                  <a:cubicBezTo>
                    <a:pt x="134" y="1"/>
                    <a:pt x="0" y="134"/>
                    <a:pt x="0" y="267"/>
                  </a:cubicBezTo>
                  <a:cubicBezTo>
                    <a:pt x="0" y="434"/>
                    <a:pt x="100" y="601"/>
                    <a:pt x="267" y="601"/>
                  </a:cubicBezTo>
                  <a:cubicBezTo>
                    <a:pt x="434" y="601"/>
                    <a:pt x="567" y="468"/>
                    <a:pt x="567" y="301"/>
                  </a:cubicBezTo>
                  <a:cubicBezTo>
                    <a:pt x="567" y="167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71">
              <a:extLst>
                <a:ext uri="{FF2B5EF4-FFF2-40B4-BE49-F238E27FC236}">
                  <a16:creationId xmlns:a16="http://schemas.microsoft.com/office/drawing/2014/main" id="{0A289C17-427B-93BE-633F-0305CA5E7DFB}"/>
                </a:ext>
              </a:extLst>
            </p:cNvPr>
            <p:cNvSpPr/>
            <p:nvPr/>
          </p:nvSpPr>
          <p:spPr>
            <a:xfrm>
              <a:off x="1393675" y="41267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01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71">
              <a:extLst>
                <a:ext uri="{FF2B5EF4-FFF2-40B4-BE49-F238E27FC236}">
                  <a16:creationId xmlns:a16="http://schemas.microsoft.com/office/drawing/2014/main" id="{053DA908-BA24-5363-3A26-AF0F377F26AC}"/>
                </a:ext>
              </a:extLst>
            </p:cNvPr>
            <p:cNvSpPr/>
            <p:nvPr/>
          </p:nvSpPr>
          <p:spPr>
            <a:xfrm>
              <a:off x="1391175" y="41033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267" y="601"/>
                  </a:cubicBezTo>
                  <a:cubicBezTo>
                    <a:pt x="434" y="601"/>
                    <a:pt x="567" y="468"/>
                    <a:pt x="601" y="334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71">
              <a:extLst>
                <a:ext uri="{FF2B5EF4-FFF2-40B4-BE49-F238E27FC236}">
                  <a16:creationId xmlns:a16="http://schemas.microsoft.com/office/drawing/2014/main" id="{154CF522-7638-59C3-1D79-D0F4649D650D}"/>
                </a:ext>
              </a:extLst>
            </p:cNvPr>
            <p:cNvSpPr/>
            <p:nvPr/>
          </p:nvSpPr>
          <p:spPr>
            <a:xfrm>
              <a:off x="1408675" y="41133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5"/>
                    <a:pt x="101" y="568"/>
                    <a:pt x="267" y="568"/>
                  </a:cubicBezTo>
                  <a:cubicBezTo>
                    <a:pt x="434" y="568"/>
                    <a:pt x="568" y="468"/>
                    <a:pt x="568" y="301"/>
                  </a:cubicBezTo>
                  <a:cubicBezTo>
                    <a:pt x="568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71">
              <a:extLst>
                <a:ext uri="{FF2B5EF4-FFF2-40B4-BE49-F238E27FC236}">
                  <a16:creationId xmlns:a16="http://schemas.microsoft.com/office/drawing/2014/main" id="{F93BCDEE-F5BA-AC68-FD60-4D37637F2AB9}"/>
                </a:ext>
              </a:extLst>
            </p:cNvPr>
            <p:cNvSpPr/>
            <p:nvPr/>
          </p:nvSpPr>
          <p:spPr>
            <a:xfrm>
              <a:off x="1377825" y="4004600"/>
              <a:ext cx="482025" cy="121475"/>
            </a:xfrm>
            <a:custGeom>
              <a:avLst/>
              <a:gdLst/>
              <a:ahLst/>
              <a:cxnLst/>
              <a:rect l="l" t="t" r="r" b="b"/>
              <a:pathLst>
                <a:path w="19281" h="4859" extrusionOk="0">
                  <a:moveTo>
                    <a:pt x="705" y="1"/>
                  </a:moveTo>
                  <a:cubicBezTo>
                    <a:pt x="313" y="1"/>
                    <a:pt x="32" y="89"/>
                    <a:pt x="0" y="349"/>
                  </a:cubicBezTo>
                  <a:cubicBezTo>
                    <a:pt x="0" y="649"/>
                    <a:pt x="334" y="716"/>
                    <a:pt x="534" y="883"/>
                  </a:cubicBezTo>
                  <a:cubicBezTo>
                    <a:pt x="3069" y="2984"/>
                    <a:pt x="6005" y="4752"/>
                    <a:pt x="9374" y="4852"/>
                  </a:cubicBezTo>
                  <a:cubicBezTo>
                    <a:pt x="9501" y="4856"/>
                    <a:pt x="9628" y="4858"/>
                    <a:pt x="9756" y="4858"/>
                  </a:cubicBezTo>
                  <a:cubicBezTo>
                    <a:pt x="11799" y="4858"/>
                    <a:pt x="13853" y="4354"/>
                    <a:pt x="15612" y="3318"/>
                  </a:cubicBezTo>
                  <a:cubicBezTo>
                    <a:pt x="16946" y="2617"/>
                    <a:pt x="18047" y="1617"/>
                    <a:pt x="19147" y="616"/>
                  </a:cubicBezTo>
                  <a:cubicBezTo>
                    <a:pt x="19281" y="516"/>
                    <a:pt x="19281" y="349"/>
                    <a:pt x="19181" y="216"/>
                  </a:cubicBezTo>
                  <a:cubicBezTo>
                    <a:pt x="19128" y="137"/>
                    <a:pt x="19055" y="105"/>
                    <a:pt x="18977" y="105"/>
                  </a:cubicBezTo>
                  <a:cubicBezTo>
                    <a:pt x="18858" y="105"/>
                    <a:pt x="18728" y="181"/>
                    <a:pt x="18647" y="282"/>
                  </a:cubicBezTo>
                  <a:cubicBezTo>
                    <a:pt x="17871" y="322"/>
                    <a:pt x="17095" y="335"/>
                    <a:pt x="16318" y="335"/>
                  </a:cubicBezTo>
                  <a:cubicBezTo>
                    <a:pt x="14706" y="335"/>
                    <a:pt x="13090" y="278"/>
                    <a:pt x="11464" y="278"/>
                  </a:cubicBezTo>
                  <a:cubicBezTo>
                    <a:pt x="11212" y="278"/>
                    <a:pt x="10960" y="279"/>
                    <a:pt x="10708" y="282"/>
                  </a:cubicBezTo>
                  <a:cubicBezTo>
                    <a:pt x="8870" y="308"/>
                    <a:pt x="7031" y="428"/>
                    <a:pt x="5193" y="428"/>
                  </a:cubicBezTo>
                  <a:cubicBezTo>
                    <a:pt x="4596" y="428"/>
                    <a:pt x="3999" y="415"/>
                    <a:pt x="3403" y="382"/>
                  </a:cubicBezTo>
                  <a:cubicBezTo>
                    <a:pt x="3381" y="385"/>
                    <a:pt x="3356" y="386"/>
                    <a:pt x="3329" y="386"/>
                  </a:cubicBezTo>
                  <a:cubicBezTo>
                    <a:pt x="2826" y="386"/>
                    <a:pt x="1524" y="1"/>
                    <a:pt x="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71">
              <a:extLst>
                <a:ext uri="{FF2B5EF4-FFF2-40B4-BE49-F238E27FC236}">
                  <a16:creationId xmlns:a16="http://schemas.microsoft.com/office/drawing/2014/main" id="{F5B91A99-46AE-0D8B-6378-AEE5F535A391}"/>
                </a:ext>
              </a:extLst>
            </p:cNvPr>
            <p:cNvSpPr/>
            <p:nvPr/>
          </p:nvSpPr>
          <p:spPr>
            <a:xfrm>
              <a:off x="1349475" y="3998300"/>
              <a:ext cx="524550" cy="274400"/>
            </a:xfrm>
            <a:custGeom>
              <a:avLst/>
              <a:gdLst/>
              <a:ahLst/>
              <a:cxnLst/>
              <a:rect l="l" t="t" r="r" b="b"/>
              <a:pathLst>
                <a:path w="20982" h="10976" extrusionOk="0">
                  <a:moveTo>
                    <a:pt x="1101" y="568"/>
                  </a:moveTo>
                  <a:cubicBezTo>
                    <a:pt x="3036" y="601"/>
                    <a:pt x="4970" y="601"/>
                    <a:pt x="6905" y="634"/>
                  </a:cubicBezTo>
                  <a:cubicBezTo>
                    <a:pt x="9440" y="668"/>
                    <a:pt x="11942" y="701"/>
                    <a:pt x="14444" y="735"/>
                  </a:cubicBezTo>
                  <a:cubicBezTo>
                    <a:pt x="16412" y="735"/>
                    <a:pt x="18413" y="768"/>
                    <a:pt x="20381" y="801"/>
                  </a:cubicBezTo>
                  <a:cubicBezTo>
                    <a:pt x="20348" y="1769"/>
                    <a:pt x="20315" y="2736"/>
                    <a:pt x="20281" y="3737"/>
                  </a:cubicBezTo>
                  <a:lnTo>
                    <a:pt x="20148" y="10375"/>
                  </a:lnTo>
                  <a:lnTo>
                    <a:pt x="6438" y="10375"/>
                  </a:lnTo>
                  <a:cubicBezTo>
                    <a:pt x="4503" y="10375"/>
                    <a:pt x="2569" y="10375"/>
                    <a:pt x="667" y="10408"/>
                  </a:cubicBezTo>
                  <a:cubicBezTo>
                    <a:pt x="701" y="9507"/>
                    <a:pt x="734" y="8607"/>
                    <a:pt x="767" y="7673"/>
                  </a:cubicBezTo>
                  <a:cubicBezTo>
                    <a:pt x="901" y="5304"/>
                    <a:pt x="1001" y="2936"/>
                    <a:pt x="1101" y="568"/>
                  </a:cubicBezTo>
                  <a:close/>
                  <a:moveTo>
                    <a:pt x="534" y="1"/>
                  </a:moveTo>
                  <a:lnTo>
                    <a:pt x="534" y="334"/>
                  </a:lnTo>
                  <a:cubicBezTo>
                    <a:pt x="501" y="401"/>
                    <a:pt x="501" y="501"/>
                    <a:pt x="501" y="568"/>
                  </a:cubicBezTo>
                  <a:lnTo>
                    <a:pt x="534" y="568"/>
                  </a:lnTo>
                  <a:cubicBezTo>
                    <a:pt x="467" y="1669"/>
                    <a:pt x="434" y="2769"/>
                    <a:pt x="367" y="3870"/>
                  </a:cubicBezTo>
                  <a:cubicBezTo>
                    <a:pt x="267" y="6038"/>
                    <a:pt x="167" y="8207"/>
                    <a:pt x="67" y="10408"/>
                  </a:cubicBezTo>
                  <a:cubicBezTo>
                    <a:pt x="67" y="10508"/>
                    <a:pt x="67" y="10642"/>
                    <a:pt x="34" y="10742"/>
                  </a:cubicBezTo>
                  <a:cubicBezTo>
                    <a:pt x="34" y="10808"/>
                    <a:pt x="34" y="10908"/>
                    <a:pt x="0" y="10975"/>
                  </a:cubicBezTo>
                  <a:lnTo>
                    <a:pt x="7572" y="10975"/>
                  </a:lnTo>
                  <a:cubicBezTo>
                    <a:pt x="10074" y="10975"/>
                    <a:pt x="12609" y="10975"/>
                    <a:pt x="15111" y="10942"/>
                  </a:cubicBezTo>
                  <a:lnTo>
                    <a:pt x="20715" y="10942"/>
                  </a:lnTo>
                  <a:cubicBezTo>
                    <a:pt x="20715" y="10842"/>
                    <a:pt x="20715" y="10775"/>
                    <a:pt x="20715" y="10675"/>
                  </a:cubicBezTo>
                  <a:cubicBezTo>
                    <a:pt x="20715" y="10575"/>
                    <a:pt x="20715" y="10475"/>
                    <a:pt x="20715" y="10375"/>
                  </a:cubicBezTo>
                  <a:cubicBezTo>
                    <a:pt x="20715" y="10308"/>
                    <a:pt x="20715" y="10241"/>
                    <a:pt x="20715" y="10175"/>
                  </a:cubicBezTo>
                  <a:cubicBezTo>
                    <a:pt x="20748" y="9441"/>
                    <a:pt x="20748" y="8740"/>
                    <a:pt x="20782" y="8040"/>
                  </a:cubicBezTo>
                  <a:cubicBezTo>
                    <a:pt x="20815" y="5638"/>
                    <a:pt x="20882" y="3203"/>
                    <a:pt x="20949" y="801"/>
                  </a:cubicBezTo>
                  <a:lnTo>
                    <a:pt x="20982" y="801"/>
                  </a:lnTo>
                  <a:cubicBezTo>
                    <a:pt x="20949" y="735"/>
                    <a:pt x="20949" y="668"/>
                    <a:pt x="20949" y="601"/>
                  </a:cubicBezTo>
                  <a:cubicBezTo>
                    <a:pt x="20949" y="468"/>
                    <a:pt x="20915" y="334"/>
                    <a:pt x="20915" y="201"/>
                  </a:cubicBezTo>
                  <a:cubicBezTo>
                    <a:pt x="18947" y="201"/>
                    <a:pt x="16946" y="167"/>
                    <a:pt x="14978" y="134"/>
                  </a:cubicBezTo>
                  <a:cubicBezTo>
                    <a:pt x="12442" y="134"/>
                    <a:pt x="9874" y="101"/>
                    <a:pt x="7305" y="67"/>
                  </a:cubicBezTo>
                  <a:cubicBezTo>
                    <a:pt x="5071" y="34"/>
                    <a:pt x="2802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71">
              <a:extLst>
                <a:ext uri="{FF2B5EF4-FFF2-40B4-BE49-F238E27FC236}">
                  <a16:creationId xmlns:a16="http://schemas.microsoft.com/office/drawing/2014/main" id="{E33EFB4C-7F45-C351-2BA2-998B675E8E4C}"/>
                </a:ext>
              </a:extLst>
            </p:cNvPr>
            <p:cNvSpPr/>
            <p:nvPr/>
          </p:nvSpPr>
          <p:spPr>
            <a:xfrm>
              <a:off x="1458725" y="4076700"/>
              <a:ext cx="307725" cy="19200"/>
            </a:xfrm>
            <a:custGeom>
              <a:avLst/>
              <a:gdLst/>
              <a:ahLst/>
              <a:cxnLst/>
              <a:rect l="l" t="t" r="r" b="b"/>
              <a:pathLst>
                <a:path w="12309" h="768" extrusionOk="0">
                  <a:moveTo>
                    <a:pt x="300" y="0"/>
                  </a:moveTo>
                  <a:cubicBezTo>
                    <a:pt x="133" y="0"/>
                    <a:pt x="0" y="134"/>
                    <a:pt x="0" y="300"/>
                  </a:cubicBezTo>
                  <a:cubicBezTo>
                    <a:pt x="0" y="434"/>
                    <a:pt x="133" y="601"/>
                    <a:pt x="300" y="601"/>
                  </a:cubicBezTo>
                  <a:lnTo>
                    <a:pt x="1334" y="601"/>
                  </a:lnTo>
                  <a:cubicBezTo>
                    <a:pt x="1735" y="601"/>
                    <a:pt x="2168" y="601"/>
                    <a:pt x="2569" y="634"/>
                  </a:cubicBezTo>
                  <a:cubicBezTo>
                    <a:pt x="3336" y="634"/>
                    <a:pt x="4070" y="634"/>
                    <a:pt x="4837" y="667"/>
                  </a:cubicBezTo>
                  <a:cubicBezTo>
                    <a:pt x="7205" y="701"/>
                    <a:pt x="9607" y="734"/>
                    <a:pt x="12009" y="767"/>
                  </a:cubicBezTo>
                  <a:cubicBezTo>
                    <a:pt x="12175" y="767"/>
                    <a:pt x="12309" y="634"/>
                    <a:pt x="12309" y="467"/>
                  </a:cubicBezTo>
                  <a:cubicBezTo>
                    <a:pt x="12309" y="300"/>
                    <a:pt x="12175" y="167"/>
                    <a:pt x="12042" y="167"/>
                  </a:cubicBezTo>
                  <a:cubicBezTo>
                    <a:pt x="10608" y="167"/>
                    <a:pt x="9173" y="134"/>
                    <a:pt x="7739" y="100"/>
                  </a:cubicBezTo>
                  <a:cubicBezTo>
                    <a:pt x="6505" y="100"/>
                    <a:pt x="5270" y="67"/>
                    <a:pt x="4036" y="67"/>
                  </a:cubicBezTo>
                  <a:cubicBezTo>
                    <a:pt x="3369" y="67"/>
                    <a:pt x="2769" y="34"/>
                    <a:pt x="2135" y="34"/>
                  </a:cubicBezTo>
                  <a:lnTo>
                    <a:pt x="1168" y="34"/>
                  </a:lnTo>
                  <a:cubicBezTo>
                    <a:pt x="867" y="0"/>
                    <a:pt x="600" y="0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71">
              <a:extLst>
                <a:ext uri="{FF2B5EF4-FFF2-40B4-BE49-F238E27FC236}">
                  <a16:creationId xmlns:a16="http://schemas.microsoft.com/office/drawing/2014/main" id="{89943164-E3BC-0ED2-6AD9-EE46164622BF}"/>
                </a:ext>
              </a:extLst>
            </p:cNvPr>
            <p:cNvSpPr/>
            <p:nvPr/>
          </p:nvSpPr>
          <p:spPr>
            <a:xfrm>
              <a:off x="1453700" y="4130900"/>
              <a:ext cx="307750" cy="20050"/>
            </a:xfrm>
            <a:custGeom>
              <a:avLst/>
              <a:gdLst/>
              <a:ahLst/>
              <a:cxnLst/>
              <a:rect l="l" t="t" r="r" b="b"/>
              <a:pathLst>
                <a:path w="12310" h="802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lnTo>
                    <a:pt x="4771" y="668"/>
                  </a:lnTo>
                  <a:cubicBezTo>
                    <a:pt x="7206" y="734"/>
                    <a:pt x="9608" y="768"/>
                    <a:pt x="12009" y="801"/>
                  </a:cubicBezTo>
                  <a:cubicBezTo>
                    <a:pt x="12176" y="801"/>
                    <a:pt x="12310" y="668"/>
                    <a:pt x="12310" y="534"/>
                  </a:cubicBezTo>
                  <a:cubicBezTo>
                    <a:pt x="12310" y="367"/>
                    <a:pt x="12176" y="234"/>
                    <a:pt x="12009" y="234"/>
                  </a:cubicBezTo>
                  <a:cubicBezTo>
                    <a:pt x="10542" y="201"/>
                    <a:pt x="9041" y="167"/>
                    <a:pt x="7573" y="134"/>
                  </a:cubicBezTo>
                  <a:cubicBezTo>
                    <a:pt x="5138" y="101"/>
                    <a:pt x="2736" y="67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71">
              <a:extLst>
                <a:ext uri="{FF2B5EF4-FFF2-40B4-BE49-F238E27FC236}">
                  <a16:creationId xmlns:a16="http://schemas.microsoft.com/office/drawing/2014/main" id="{EF13CC9E-B866-F7C7-55AA-91220B5BB1EA}"/>
                </a:ext>
              </a:extLst>
            </p:cNvPr>
            <p:cNvSpPr/>
            <p:nvPr/>
          </p:nvSpPr>
          <p:spPr>
            <a:xfrm>
              <a:off x="1451200" y="4187600"/>
              <a:ext cx="314425" cy="19200"/>
            </a:xfrm>
            <a:custGeom>
              <a:avLst/>
              <a:gdLst/>
              <a:ahLst/>
              <a:cxnLst/>
              <a:rect l="l" t="t" r="r" b="b"/>
              <a:pathLst>
                <a:path w="12577" h="768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1035" y="568"/>
                    <a:pt x="1769" y="601"/>
                    <a:pt x="2536" y="601"/>
                  </a:cubicBezTo>
                  <a:lnTo>
                    <a:pt x="5004" y="635"/>
                  </a:lnTo>
                  <a:cubicBezTo>
                    <a:pt x="7439" y="701"/>
                    <a:pt x="9841" y="735"/>
                    <a:pt x="12276" y="768"/>
                  </a:cubicBezTo>
                  <a:lnTo>
                    <a:pt x="12310" y="768"/>
                  </a:lnTo>
                  <a:cubicBezTo>
                    <a:pt x="12443" y="768"/>
                    <a:pt x="12576" y="635"/>
                    <a:pt x="12576" y="468"/>
                  </a:cubicBezTo>
                  <a:cubicBezTo>
                    <a:pt x="12576" y="334"/>
                    <a:pt x="12476" y="168"/>
                    <a:pt x="12310" y="168"/>
                  </a:cubicBezTo>
                  <a:cubicBezTo>
                    <a:pt x="10708" y="134"/>
                    <a:pt x="9107" y="134"/>
                    <a:pt x="7506" y="101"/>
                  </a:cubicBezTo>
                  <a:cubicBezTo>
                    <a:pt x="6305" y="101"/>
                    <a:pt x="5104" y="67"/>
                    <a:pt x="3904" y="34"/>
                  </a:cubicBezTo>
                  <a:lnTo>
                    <a:pt x="2002" y="34"/>
                  </a:lnTo>
                  <a:cubicBezTo>
                    <a:pt x="1435" y="1"/>
                    <a:pt x="868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3" name="Google Shape;6023;p71">
            <a:extLst>
              <a:ext uri="{FF2B5EF4-FFF2-40B4-BE49-F238E27FC236}">
                <a16:creationId xmlns:a16="http://schemas.microsoft.com/office/drawing/2014/main" id="{0B4B7279-CB07-3101-95D4-173F8B401742}"/>
              </a:ext>
            </a:extLst>
          </p:cNvPr>
          <p:cNvGrpSpPr/>
          <p:nvPr/>
        </p:nvGrpSpPr>
        <p:grpSpPr>
          <a:xfrm>
            <a:off x="7124722" y="1026598"/>
            <a:ext cx="1246556" cy="1641786"/>
            <a:chOff x="625625" y="1415625"/>
            <a:chExt cx="1747100" cy="2427600"/>
          </a:xfrm>
        </p:grpSpPr>
        <p:sp>
          <p:nvSpPr>
            <p:cNvPr id="6024" name="Google Shape;6024;p71">
              <a:extLst>
                <a:ext uri="{FF2B5EF4-FFF2-40B4-BE49-F238E27FC236}">
                  <a16:creationId xmlns:a16="http://schemas.microsoft.com/office/drawing/2014/main" id="{C948DFE5-C1CA-1FE8-5DD1-C09DE6842416}"/>
                </a:ext>
              </a:extLst>
            </p:cNvPr>
            <p:cNvSpPr/>
            <p:nvPr/>
          </p:nvSpPr>
          <p:spPr>
            <a:xfrm>
              <a:off x="641450" y="1430625"/>
              <a:ext cx="1717100" cy="2398425"/>
            </a:xfrm>
            <a:custGeom>
              <a:avLst/>
              <a:gdLst/>
              <a:ahLst/>
              <a:cxnLst/>
              <a:rect l="l" t="t" r="r" b="b"/>
              <a:pathLst>
                <a:path w="68684" h="95937" extrusionOk="0">
                  <a:moveTo>
                    <a:pt x="4237" y="4137"/>
                  </a:moveTo>
                  <a:lnTo>
                    <a:pt x="4237" y="4137"/>
                  </a:lnTo>
                  <a:cubicBezTo>
                    <a:pt x="4271" y="4170"/>
                    <a:pt x="4337" y="4237"/>
                    <a:pt x="4404" y="4271"/>
                  </a:cubicBezTo>
                  <a:lnTo>
                    <a:pt x="4437" y="4271"/>
                  </a:lnTo>
                  <a:cubicBezTo>
                    <a:pt x="4471" y="4337"/>
                    <a:pt x="4504" y="4371"/>
                    <a:pt x="4571" y="4404"/>
                  </a:cubicBezTo>
                  <a:cubicBezTo>
                    <a:pt x="4671" y="4504"/>
                    <a:pt x="4771" y="4604"/>
                    <a:pt x="4904" y="4704"/>
                  </a:cubicBezTo>
                  <a:lnTo>
                    <a:pt x="4904" y="4738"/>
                  </a:lnTo>
                  <a:lnTo>
                    <a:pt x="4938" y="4738"/>
                  </a:lnTo>
                  <a:cubicBezTo>
                    <a:pt x="5105" y="4904"/>
                    <a:pt x="5305" y="5071"/>
                    <a:pt x="5472" y="5238"/>
                  </a:cubicBezTo>
                  <a:lnTo>
                    <a:pt x="5505" y="5238"/>
                  </a:lnTo>
                  <a:cubicBezTo>
                    <a:pt x="5939" y="5705"/>
                    <a:pt x="6372" y="6172"/>
                    <a:pt x="6806" y="6639"/>
                  </a:cubicBezTo>
                  <a:lnTo>
                    <a:pt x="6939" y="6639"/>
                  </a:lnTo>
                  <a:cubicBezTo>
                    <a:pt x="8874" y="6672"/>
                    <a:pt x="10809" y="6672"/>
                    <a:pt x="12743" y="6672"/>
                  </a:cubicBezTo>
                  <a:lnTo>
                    <a:pt x="28021" y="6672"/>
                  </a:lnTo>
                  <a:cubicBezTo>
                    <a:pt x="30556" y="6706"/>
                    <a:pt x="33125" y="6706"/>
                    <a:pt x="35660" y="6706"/>
                  </a:cubicBezTo>
                  <a:lnTo>
                    <a:pt x="43532" y="6706"/>
                  </a:lnTo>
                  <a:cubicBezTo>
                    <a:pt x="46101" y="6706"/>
                    <a:pt x="48636" y="6739"/>
                    <a:pt x="51204" y="6739"/>
                  </a:cubicBezTo>
                  <a:lnTo>
                    <a:pt x="59577" y="6739"/>
                  </a:lnTo>
                  <a:cubicBezTo>
                    <a:pt x="59677" y="6739"/>
                    <a:pt x="59777" y="6706"/>
                    <a:pt x="59877" y="6706"/>
                  </a:cubicBezTo>
                  <a:cubicBezTo>
                    <a:pt x="60211" y="6372"/>
                    <a:pt x="60578" y="6038"/>
                    <a:pt x="60945" y="5705"/>
                  </a:cubicBezTo>
                  <a:cubicBezTo>
                    <a:pt x="60978" y="5638"/>
                    <a:pt x="61045" y="5605"/>
                    <a:pt x="61078" y="5571"/>
                  </a:cubicBezTo>
                  <a:cubicBezTo>
                    <a:pt x="61311" y="5405"/>
                    <a:pt x="61578" y="5205"/>
                    <a:pt x="61845" y="5038"/>
                  </a:cubicBezTo>
                  <a:cubicBezTo>
                    <a:pt x="62079" y="4871"/>
                    <a:pt x="62312" y="4738"/>
                    <a:pt x="62579" y="4571"/>
                  </a:cubicBezTo>
                  <a:cubicBezTo>
                    <a:pt x="62579" y="4571"/>
                    <a:pt x="62612" y="4571"/>
                    <a:pt x="62612" y="4538"/>
                  </a:cubicBezTo>
                  <a:lnTo>
                    <a:pt x="62612" y="4538"/>
                  </a:lnTo>
                  <a:cubicBezTo>
                    <a:pt x="62612" y="4571"/>
                    <a:pt x="62579" y="4604"/>
                    <a:pt x="62546" y="4637"/>
                  </a:cubicBezTo>
                  <a:cubicBezTo>
                    <a:pt x="62379" y="4838"/>
                    <a:pt x="62245" y="5004"/>
                    <a:pt x="62079" y="5171"/>
                  </a:cubicBezTo>
                  <a:cubicBezTo>
                    <a:pt x="61912" y="5371"/>
                    <a:pt x="61745" y="5538"/>
                    <a:pt x="61612" y="5738"/>
                  </a:cubicBezTo>
                  <a:cubicBezTo>
                    <a:pt x="61412" y="5938"/>
                    <a:pt x="61245" y="6139"/>
                    <a:pt x="61045" y="6372"/>
                  </a:cubicBezTo>
                  <a:cubicBezTo>
                    <a:pt x="61045" y="6405"/>
                    <a:pt x="61011" y="6439"/>
                    <a:pt x="60978" y="6472"/>
                  </a:cubicBezTo>
                  <a:cubicBezTo>
                    <a:pt x="60711" y="6706"/>
                    <a:pt x="60444" y="6939"/>
                    <a:pt x="60211" y="7206"/>
                  </a:cubicBezTo>
                  <a:cubicBezTo>
                    <a:pt x="60177" y="7206"/>
                    <a:pt x="60177" y="7206"/>
                    <a:pt x="60177" y="7239"/>
                  </a:cubicBezTo>
                  <a:cubicBezTo>
                    <a:pt x="60177" y="7239"/>
                    <a:pt x="60177" y="7273"/>
                    <a:pt x="60177" y="7273"/>
                  </a:cubicBezTo>
                  <a:cubicBezTo>
                    <a:pt x="60177" y="7306"/>
                    <a:pt x="60177" y="7306"/>
                    <a:pt x="60177" y="7306"/>
                  </a:cubicBezTo>
                  <a:cubicBezTo>
                    <a:pt x="60244" y="10608"/>
                    <a:pt x="60311" y="13911"/>
                    <a:pt x="60377" y="17213"/>
                  </a:cubicBezTo>
                  <a:cubicBezTo>
                    <a:pt x="60444" y="20849"/>
                    <a:pt x="60511" y="24452"/>
                    <a:pt x="60578" y="28088"/>
                  </a:cubicBezTo>
                  <a:lnTo>
                    <a:pt x="60811" y="39296"/>
                  </a:lnTo>
                  <a:cubicBezTo>
                    <a:pt x="60878" y="42831"/>
                    <a:pt x="60945" y="46401"/>
                    <a:pt x="61011" y="49937"/>
                  </a:cubicBezTo>
                  <a:cubicBezTo>
                    <a:pt x="61111" y="53572"/>
                    <a:pt x="61178" y="57242"/>
                    <a:pt x="61245" y="60911"/>
                  </a:cubicBezTo>
                  <a:cubicBezTo>
                    <a:pt x="61311" y="64547"/>
                    <a:pt x="61378" y="68183"/>
                    <a:pt x="61445" y="71819"/>
                  </a:cubicBezTo>
                  <a:cubicBezTo>
                    <a:pt x="61545" y="75488"/>
                    <a:pt x="61612" y="79124"/>
                    <a:pt x="61678" y="82793"/>
                  </a:cubicBezTo>
                  <a:cubicBezTo>
                    <a:pt x="61712" y="84528"/>
                    <a:pt x="61745" y="86263"/>
                    <a:pt x="61778" y="87964"/>
                  </a:cubicBezTo>
                  <a:lnTo>
                    <a:pt x="61778" y="87997"/>
                  </a:lnTo>
                  <a:cubicBezTo>
                    <a:pt x="61778" y="88030"/>
                    <a:pt x="61778" y="88064"/>
                    <a:pt x="61778" y="88064"/>
                  </a:cubicBezTo>
                  <a:cubicBezTo>
                    <a:pt x="61778" y="88097"/>
                    <a:pt x="61778" y="88131"/>
                    <a:pt x="61812" y="88164"/>
                  </a:cubicBezTo>
                  <a:cubicBezTo>
                    <a:pt x="61812" y="88164"/>
                    <a:pt x="61845" y="88197"/>
                    <a:pt x="61845" y="88197"/>
                  </a:cubicBezTo>
                  <a:cubicBezTo>
                    <a:pt x="62245" y="88598"/>
                    <a:pt x="62612" y="88998"/>
                    <a:pt x="62979" y="89398"/>
                  </a:cubicBezTo>
                  <a:cubicBezTo>
                    <a:pt x="63079" y="89498"/>
                    <a:pt x="63146" y="89598"/>
                    <a:pt x="63246" y="89665"/>
                  </a:cubicBezTo>
                  <a:cubicBezTo>
                    <a:pt x="63413" y="89899"/>
                    <a:pt x="63613" y="90132"/>
                    <a:pt x="63780" y="90366"/>
                  </a:cubicBezTo>
                  <a:cubicBezTo>
                    <a:pt x="63947" y="90566"/>
                    <a:pt x="64080" y="90766"/>
                    <a:pt x="64247" y="90966"/>
                  </a:cubicBezTo>
                  <a:cubicBezTo>
                    <a:pt x="64347" y="91099"/>
                    <a:pt x="64447" y="91233"/>
                    <a:pt x="64580" y="91366"/>
                  </a:cubicBezTo>
                  <a:cubicBezTo>
                    <a:pt x="64380" y="91266"/>
                    <a:pt x="64247" y="91166"/>
                    <a:pt x="64080" y="91033"/>
                  </a:cubicBezTo>
                  <a:lnTo>
                    <a:pt x="64047" y="91033"/>
                  </a:lnTo>
                  <a:lnTo>
                    <a:pt x="64047" y="90999"/>
                  </a:lnTo>
                  <a:lnTo>
                    <a:pt x="63980" y="90999"/>
                  </a:lnTo>
                  <a:lnTo>
                    <a:pt x="63980" y="90966"/>
                  </a:lnTo>
                  <a:lnTo>
                    <a:pt x="63947" y="90966"/>
                  </a:lnTo>
                  <a:lnTo>
                    <a:pt x="63913" y="90899"/>
                  </a:lnTo>
                  <a:cubicBezTo>
                    <a:pt x="63880" y="90899"/>
                    <a:pt x="63847" y="90866"/>
                    <a:pt x="63813" y="90833"/>
                  </a:cubicBezTo>
                  <a:lnTo>
                    <a:pt x="63813" y="90866"/>
                  </a:lnTo>
                  <a:cubicBezTo>
                    <a:pt x="63813" y="90833"/>
                    <a:pt x="63780" y="90833"/>
                    <a:pt x="63780" y="90799"/>
                  </a:cubicBezTo>
                  <a:lnTo>
                    <a:pt x="63747" y="90799"/>
                  </a:lnTo>
                  <a:lnTo>
                    <a:pt x="63747" y="90766"/>
                  </a:lnTo>
                  <a:cubicBezTo>
                    <a:pt x="63546" y="90599"/>
                    <a:pt x="63380" y="90466"/>
                    <a:pt x="63213" y="90299"/>
                  </a:cubicBezTo>
                  <a:cubicBezTo>
                    <a:pt x="63079" y="90165"/>
                    <a:pt x="62913" y="90032"/>
                    <a:pt x="62746" y="89899"/>
                  </a:cubicBezTo>
                  <a:cubicBezTo>
                    <a:pt x="62612" y="89732"/>
                    <a:pt x="62446" y="89598"/>
                    <a:pt x="62279" y="89432"/>
                  </a:cubicBezTo>
                  <a:cubicBezTo>
                    <a:pt x="62145" y="89331"/>
                    <a:pt x="62012" y="89198"/>
                    <a:pt x="61879" y="89031"/>
                  </a:cubicBezTo>
                  <a:cubicBezTo>
                    <a:pt x="61778" y="88965"/>
                    <a:pt x="61678" y="88864"/>
                    <a:pt x="61578" y="88764"/>
                  </a:cubicBezTo>
                  <a:cubicBezTo>
                    <a:pt x="61578" y="88764"/>
                    <a:pt x="61545" y="88731"/>
                    <a:pt x="61512" y="88731"/>
                  </a:cubicBezTo>
                  <a:cubicBezTo>
                    <a:pt x="61478" y="88698"/>
                    <a:pt x="61445" y="88664"/>
                    <a:pt x="61412" y="88631"/>
                  </a:cubicBezTo>
                  <a:cubicBezTo>
                    <a:pt x="61412" y="88598"/>
                    <a:pt x="61378" y="88598"/>
                    <a:pt x="61378" y="88564"/>
                  </a:cubicBezTo>
                  <a:lnTo>
                    <a:pt x="61311" y="88564"/>
                  </a:lnTo>
                  <a:cubicBezTo>
                    <a:pt x="61278" y="88564"/>
                    <a:pt x="61278" y="88564"/>
                    <a:pt x="61245" y="88598"/>
                  </a:cubicBezTo>
                  <a:lnTo>
                    <a:pt x="61145" y="88598"/>
                  </a:lnTo>
                  <a:lnTo>
                    <a:pt x="56508" y="88564"/>
                  </a:lnTo>
                  <a:cubicBezTo>
                    <a:pt x="53806" y="88564"/>
                    <a:pt x="51104" y="88531"/>
                    <a:pt x="48402" y="88531"/>
                  </a:cubicBezTo>
                  <a:cubicBezTo>
                    <a:pt x="46001" y="88531"/>
                    <a:pt x="43599" y="88498"/>
                    <a:pt x="41164" y="88498"/>
                  </a:cubicBezTo>
                  <a:cubicBezTo>
                    <a:pt x="38529" y="88498"/>
                    <a:pt x="35893" y="88464"/>
                    <a:pt x="33258" y="88464"/>
                  </a:cubicBezTo>
                  <a:cubicBezTo>
                    <a:pt x="30556" y="88431"/>
                    <a:pt x="27821" y="88431"/>
                    <a:pt x="25119" y="88397"/>
                  </a:cubicBezTo>
                  <a:cubicBezTo>
                    <a:pt x="22617" y="88397"/>
                    <a:pt x="20115" y="88397"/>
                    <a:pt x="17580" y="88364"/>
                  </a:cubicBezTo>
                  <a:cubicBezTo>
                    <a:pt x="14912" y="88364"/>
                    <a:pt x="12243" y="88331"/>
                    <a:pt x="9574" y="88331"/>
                  </a:cubicBezTo>
                  <a:lnTo>
                    <a:pt x="6272" y="88331"/>
                  </a:lnTo>
                  <a:lnTo>
                    <a:pt x="5738" y="88998"/>
                  </a:lnTo>
                  <a:cubicBezTo>
                    <a:pt x="5638" y="89131"/>
                    <a:pt x="5505" y="89231"/>
                    <a:pt x="5405" y="89331"/>
                  </a:cubicBezTo>
                  <a:cubicBezTo>
                    <a:pt x="5305" y="89432"/>
                    <a:pt x="5171" y="89532"/>
                    <a:pt x="5071" y="89665"/>
                  </a:cubicBezTo>
                  <a:cubicBezTo>
                    <a:pt x="4971" y="89765"/>
                    <a:pt x="4838" y="89865"/>
                    <a:pt x="4738" y="89999"/>
                  </a:cubicBezTo>
                  <a:cubicBezTo>
                    <a:pt x="4337" y="90399"/>
                    <a:pt x="3904" y="90799"/>
                    <a:pt x="3470" y="91199"/>
                  </a:cubicBezTo>
                  <a:cubicBezTo>
                    <a:pt x="3503" y="91166"/>
                    <a:pt x="3503" y="91133"/>
                    <a:pt x="3503" y="91133"/>
                  </a:cubicBezTo>
                  <a:cubicBezTo>
                    <a:pt x="3637" y="90899"/>
                    <a:pt x="3770" y="90699"/>
                    <a:pt x="3904" y="90499"/>
                  </a:cubicBezTo>
                  <a:lnTo>
                    <a:pt x="3937" y="90432"/>
                  </a:lnTo>
                  <a:lnTo>
                    <a:pt x="3970" y="90399"/>
                  </a:lnTo>
                  <a:cubicBezTo>
                    <a:pt x="3970" y="90366"/>
                    <a:pt x="3970" y="90366"/>
                    <a:pt x="3970" y="90366"/>
                  </a:cubicBezTo>
                  <a:cubicBezTo>
                    <a:pt x="4004" y="90366"/>
                    <a:pt x="4004" y="90366"/>
                    <a:pt x="4004" y="90332"/>
                  </a:cubicBezTo>
                  <a:lnTo>
                    <a:pt x="4037" y="90332"/>
                  </a:lnTo>
                  <a:cubicBezTo>
                    <a:pt x="4037" y="90332"/>
                    <a:pt x="4037" y="90332"/>
                    <a:pt x="4037" y="90299"/>
                  </a:cubicBezTo>
                  <a:cubicBezTo>
                    <a:pt x="4071" y="90299"/>
                    <a:pt x="4071" y="90299"/>
                    <a:pt x="4071" y="90265"/>
                  </a:cubicBezTo>
                  <a:cubicBezTo>
                    <a:pt x="4171" y="90099"/>
                    <a:pt x="4304" y="89965"/>
                    <a:pt x="4404" y="89765"/>
                  </a:cubicBezTo>
                  <a:cubicBezTo>
                    <a:pt x="4871" y="89165"/>
                    <a:pt x="5371" y="88564"/>
                    <a:pt x="5838" y="87930"/>
                  </a:cubicBezTo>
                  <a:cubicBezTo>
                    <a:pt x="5872" y="87897"/>
                    <a:pt x="5905" y="87897"/>
                    <a:pt x="5939" y="87864"/>
                  </a:cubicBezTo>
                  <a:lnTo>
                    <a:pt x="5939" y="87764"/>
                  </a:lnTo>
                  <a:lnTo>
                    <a:pt x="5939" y="87730"/>
                  </a:lnTo>
                  <a:cubicBezTo>
                    <a:pt x="5972" y="85429"/>
                    <a:pt x="5972" y="83127"/>
                    <a:pt x="5972" y="80792"/>
                  </a:cubicBezTo>
                  <a:cubicBezTo>
                    <a:pt x="6005" y="77289"/>
                    <a:pt x="6039" y="73754"/>
                    <a:pt x="6039" y="70218"/>
                  </a:cubicBezTo>
                  <a:cubicBezTo>
                    <a:pt x="6072" y="66582"/>
                    <a:pt x="6072" y="62946"/>
                    <a:pt x="6105" y="59310"/>
                  </a:cubicBezTo>
                  <a:cubicBezTo>
                    <a:pt x="6105" y="55774"/>
                    <a:pt x="6139" y="52205"/>
                    <a:pt x="6139" y="48669"/>
                  </a:cubicBezTo>
                  <a:cubicBezTo>
                    <a:pt x="6172" y="45066"/>
                    <a:pt x="6172" y="41430"/>
                    <a:pt x="6205" y="37795"/>
                  </a:cubicBezTo>
                  <a:cubicBezTo>
                    <a:pt x="6239" y="34192"/>
                    <a:pt x="6239" y="30589"/>
                    <a:pt x="6272" y="26953"/>
                  </a:cubicBezTo>
                  <a:cubicBezTo>
                    <a:pt x="6272" y="23284"/>
                    <a:pt x="6305" y="19581"/>
                    <a:pt x="6305" y="15912"/>
                  </a:cubicBezTo>
                  <a:cubicBezTo>
                    <a:pt x="6339" y="13010"/>
                    <a:pt x="6339" y="10141"/>
                    <a:pt x="6372" y="7239"/>
                  </a:cubicBezTo>
                  <a:lnTo>
                    <a:pt x="6339" y="7239"/>
                  </a:lnTo>
                  <a:cubicBezTo>
                    <a:pt x="6339" y="7173"/>
                    <a:pt x="6339" y="7073"/>
                    <a:pt x="6339" y="7006"/>
                  </a:cubicBezTo>
                  <a:cubicBezTo>
                    <a:pt x="6172" y="6806"/>
                    <a:pt x="5972" y="6606"/>
                    <a:pt x="5805" y="6405"/>
                  </a:cubicBezTo>
                  <a:cubicBezTo>
                    <a:pt x="5672" y="6272"/>
                    <a:pt x="5572" y="6105"/>
                    <a:pt x="5438" y="5972"/>
                  </a:cubicBezTo>
                  <a:cubicBezTo>
                    <a:pt x="5238" y="5672"/>
                    <a:pt x="5038" y="5405"/>
                    <a:pt x="4838" y="5104"/>
                  </a:cubicBezTo>
                  <a:lnTo>
                    <a:pt x="4804" y="5104"/>
                  </a:lnTo>
                  <a:lnTo>
                    <a:pt x="4804" y="5071"/>
                  </a:lnTo>
                  <a:lnTo>
                    <a:pt x="4471" y="4571"/>
                  </a:lnTo>
                  <a:cubicBezTo>
                    <a:pt x="4371" y="4437"/>
                    <a:pt x="4304" y="4271"/>
                    <a:pt x="4237" y="4137"/>
                  </a:cubicBezTo>
                  <a:close/>
                  <a:moveTo>
                    <a:pt x="601" y="1"/>
                  </a:moveTo>
                  <a:cubicBezTo>
                    <a:pt x="802" y="201"/>
                    <a:pt x="968" y="434"/>
                    <a:pt x="1168" y="635"/>
                  </a:cubicBezTo>
                  <a:cubicBezTo>
                    <a:pt x="1168" y="635"/>
                    <a:pt x="1168" y="635"/>
                    <a:pt x="1202" y="668"/>
                  </a:cubicBezTo>
                  <a:cubicBezTo>
                    <a:pt x="1469" y="1002"/>
                    <a:pt x="1702" y="1302"/>
                    <a:pt x="1969" y="1635"/>
                  </a:cubicBezTo>
                  <a:lnTo>
                    <a:pt x="2002" y="1635"/>
                  </a:lnTo>
                  <a:cubicBezTo>
                    <a:pt x="2002" y="1635"/>
                    <a:pt x="2002" y="1669"/>
                    <a:pt x="2002" y="1669"/>
                  </a:cubicBezTo>
                  <a:cubicBezTo>
                    <a:pt x="2269" y="2002"/>
                    <a:pt x="2569" y="2369"/>
                    <a:pt x="2836" y="2736"/>
                  </a:cubicBezTo>
                  <a:lnTo>
                    <a:pt x="2836" y="2703"/>
                  </a:lnTo>
                  <a:cubicBezTo>
                    <a:pt x="2936" y="2870"/>
                    <a:pt x="3070" y="3003"/>
                    <a:pt x="3170" y="3170"/>
                  </a:cubicBezTo>
                  <a:lnTo>
                    <a:pt x="3203" y="3170"/>
                  </a:lnTo>
                  <a:cubicBezTo>
                    <a:pt x="3203" y="3170"/>
                    <a:pt x="3203" y="3170"/>
                    <a:pt x="3203" y="3203"/>
                  </a:cubicBezTo>
                  <a:cubicBezTo>
                    <a:pt x="3270" y="3270"/>
                    <a:pt x="3303" y="3370"/>
                    <a:pt x="3370" y="3437"/>
                  </a:cubicBezTo>
                  <a:cubicBezTo>
                    <a:pt x="3337" y="3403"/>
                    <a:pt x="3270" y="3370"/>
                    <a:pt x="3203" y="3337"/>
                  </a:cubicBezTo>
                  <a:cubicBezTo>
                    <a:pt x="3070" y="3236"/>
                    <a:pt x="2936" y="3136"/>
                    <a:pt x="2803" y="3036"/>
                  </a:cubicBezTo>
                  <a:cubicBezTo>
                    <a:pt x="2670" y="2936"/>
                    <a:pt x="2536" y="2836"/>
                    <a:pt x="2403" y="2736"/>
                  </a:cubicBezTo>
                  <a:cubicBezTo>
                    <a:pt x="2269" y="2603"/>
                    <a:pt x="2136" y="2503"/>
                    <a:pt x="2036" y="2403"/>
                  </a:cubicBezTo>
                  <a:cubicBezTo>
                    <a:pt x="1335" y="1702"/>
                    <a:pt x="668" y="968"/>
                    <a:pt x="1" y="268"/>
                  </a:cubicBezTo>
                  <a:cubicBezTo>
                    <a:pt x="1" y="4637"/>
                    <a:pt x="1" y="9041"/>
                    <a:pt x="1" y="13444"/>
                  </a:cubicBezTo>
                  <a:lnTo>
                    <a:pt x="1" y="26253"/>
                  </a:lnTo>
                  <a:cubicBezTo>
                    <a:pt x="1" y="30623"/>
                    <a:pt x="1" y="35026"/>
                    <a:pt x="1" y="39396"/>
                  </a:cubicBezTo>
                  <a:cubicBezTo>
                    <a:pt x="1" y="43699"/>
                    <a:pt x="1" y="47968"/>
                    <a:pt x="1" y="52272"/>
                  </a:cubicBezTo>
                  <a:lnTo>
                    <a:pt x="1" y="65114"/>
                  </a:lnTo>
                  <a:cubicBezTo>
                    <a:pt x="1" y="69350"/>
                    <a:pt x="1" y="73587"/>
                    <a:pt x="1" y="77823"/>
                  </a:cubicBezTo>
                  <a:cubicBezTo>
                    <a:pt x="34" y="82160"/>
                    <a:pt x="34" y="86496"/>
                    <a:pt x="34" y="90833"/>
                  </a:cubicBezTo>
                  <a:lnTo>
                    <a:pt x="34" y="95336"/>
                  </a:lnTo>
                  <a:cubicBezTo>
                    <a:pt x="401" y="94869"/>
                    <a:pt x="768" y="94402"/>
                    <a:pt x="1135" y="93935"/>
                  </a:cubicBezTo>
                  <a:cubicBezTo>
                    <a:pt x="1235" y="93801"/>
                    <a:pt x="1335" y="93701"/>
                    <a:pt x="1435" y="93601"/>
                  </a:cubicBezTo>
                  <a:cubicBezTo>
                    <a:pt x="1669" y="93368"/>
                    <a:pt x="1869" y="93134"/>
                    <a:pt x="2102" y="92901"/>
                  </a:cubicBezTo>
                  <a:cubicBezTo>
                    <a:pt x="2303" y="92701"/>
                    <a:pt x="2536" y="92500"/>
                    <a:pt x="2736" y="92300"/>
                  </a:cubicBezTo>
                  <a:cubicBezTo>
                    <a:pt x="2770" y="92300"/>
                    <a:pt x="2770" y="92267"/>
                    <a:pt x="2770" y="92267"/>
                  </a:cubicBezTo>
                  <a:cubicBezTo>
                    <a:pt x="2770" y="92267"/>
                    <a:pt x="2803" y="92267"/>
                    <a:pt x="2803" y="92234"/>
                  </a:cubicBezTo>
                  <a:cubicBezTo>
                    <a:pt x="2870" y="92200"/>
                    <a:pt x="2903" y="92133"/>
                    <a:pt x="2970" y="92100"/>
                  </a:cubicBezTo>
                  <a:lnTo>
                    <a:pt x="2970" y="92100"/>
                  </a:lnTo>
                  <a:cubicBezTo>
                    <a:pt x="2903" y="92200"/>
                    <a:pt x="2836" y="92300"/>
                    <a:pt x="2770" y="92400"/>
                  </a:cubicBezTo>
                  <a:cubicBezTo>
                    <a:pt x="2636" y="92600"/>
                    <a:pt x="2536" y="92834"/>
                    <a:pt x="2403" y="93067"/>
                  </a:cubicBezTo>
                  <a:cubicBezTo>
                    <a:pt x="2236" y="93334"/>
                    <a:pt x="2036" y="93601"/>
                    <a:pt x="1869" y="93901"/>
                  </a:cubicBezTo>
                  <a:lnTo>
                    <a:pt x="1635" y="94235"/>
                  </a:lnTo>
                  <a:cubicBezTo>
                    <a:pt x="1235" y="94735"/>
                    <a:pt x="835" y="95236"/>
                    <a:pt x="435" y="95769"/>
                  </a:cubicBezTo>
                  <a:lnTo>
                    <a:pt x="8440" y="95769"/>
                  </a:lnTo>
                  <a:cubicBezTo>
                    <a:pt x="11543" y="95803"/>
                    <a:pt x="14611" y="95803"/>
                    <a:pt x="17714" y="95803"/>
                  </a:cubicBezTo>
                  <a:cubicBezTo>
                    <a:pt x="20716" y="95803"/>
                    <a:pt x="23718" y="95836"/>
                    <a:pt x="26720" y="95836"/>
                  </a:cubicBezTo>
                  <a:cubicBezTo>
                    <a:pt x="30022" y="95836"/>
                    <a:pt x="33358" y="95836"/>
                    <a:pt x="36661" y="95869"/>
                  </a:cubicBezTo>
                  <a:lnTo>
                    <a:pt x="45367" y="95869"/>
                  </a:lnTo>
                  <a:cubicBezTo>
                    <a:pt x="48702" y="95903"/>
                    <a:pt x="52005" y="95903"/>
                    <a:pt x="55341" y="95903"/>
                  </a:cubicBezTo>
                  <a:lnTo>
                    <a:pt x="64314" y="95936"/>
                  </a:lnTo>
                  <a:lnTo>
                    <a:pt x="68250" y="95936"/>
                  </a:lnTo>
                  <a:cubicBezTo>
                    <a:pt x="67783" y="95469"/>
                    <a:pt x="67349" y="94969"/>
                    <a:pt x="66882" y="94502"/>
                  </a:cubicBezTo>
                  <a:cubicBezTo>
                    <a:pt x="66749" y="94302"/>
                    <a:pt x="66615" y="94102"/>
                    <a:pt x="66448" y="93935"/>
                  </a:cubicBezTo>
                  <a:cubicBezTo>
                    <a:pt x="66315" y="93701"/>
                    <a:pt x="66148" y="93501"/>
                    <a:pt x="65981" y="93301"/>
                  </a:cubicBezTo>
                  <a:cubicBezTo>
                    <a:pt x="65881" y="93201"/>
                    <a:pt x="65815" y="93067"/>
                    <a:pt x="65748" y="92967"/>
                  </a:cubicBezTo>
                  <a:lnTo>
                    <a:pt x="65748" y="92967"/>
                  </a:lnTo>
                  <a:cubicBezTo>
                    <a:pt x="65848" y="93034"/>
                    <a:pt x="65948" y="93101"/>
                    <a:pt x="66048" y="93168"/>
                  </a:cubicBezTo>
                  <a:cubicBezTo>
                    <a:pt x="66182" y="93234"/>
                    <a:pt x="66315" y="93334"/>
                    <a:pt x="66448" y="93434"/>
                  </a:cubicBezTo>
                  <a:cubicBezTo>
                    <a:pt x="66515" y="93501"/>
                    <a:pt x="66582" y="93534"/>
                    <a:pt x="66649" y="93601"/>
                  </a:cubicBezTo>
                  <a:cubicBezTo>
                    <a:pt x="66715" y="93668"/>
                    <a:pt x="66815" y="93768"/>
                    <a:pt x="66915" y="93835"/>
                  </a:cubicBezTo>
                  <a:cubicBezTo>
                    <a:pt x="67082" y="93968"/>
                    <a:pt x="67249" y="94102"/>
                    <a:pt x="67416" y="94235"/>
                  </a:cubicBezTo>
                  <a:lnTo>
                    <a:pt x="67549" y="94335"/>
                  </a:lnTo>
                  <a:cubicBezTo>
                    <a:pt x="67950" y="94735"/>
                    <a:pt x="68316" y="95136"/>
                    <a:pt x="68683" y="95536"/>
                  </a:cubicBezTo>
                  <a:cubicBezTo>
                    <a:pt x="68617" y="92267"/>
                    <a:pt x="68583" y="88998"/>
                    <a:pt x="68517" y="85729"/>
                  </a:cubicBezTo>
                  <a:lnTo>
                    <a:pt x="68316" y="73086"/>
                  </a:lnTo>
                  <a:cubicBezTo>
                    <a:pt x="68250" y="68783"/>
                    <a:pt x="68183" y="64480"/>
                    <a:pt x="68116" y="60177"/>
                  </a:cubicBezTo>
                  <a:cubicBezTo>
                    <a:pt x="68050" y="55941"/>
                    <a:pt x="67983" y="51671"/>
                    <a:pt x="67916" y="47401"/>
                  </a:cubicBezTo>
                  <a:cubicBezTo>
                    <a:pt x="67849" y="43098"/>
                    <a:pt x="67783" y="38829"/>
                    <a:pt x="67716" y="34526"/>
                  </a:cubicBezTo>
                  <a:cubicBezTo>
                    <a:pt x="67649" y="30189"/>
                    <a:pt x="67583" y="25886"/>
                    <a:pt x="67516" y="21550"/>
                  </a:cubicBezTo>
                  <a:cubicBezTo>
                    <a:pt x="67449" y="17246"/>
                    <a:pt x="67382" y="12910"/>
                    <a:pt x="67316" y="8574"/>
                  </a:cubicBezTo>
                  <a:cubicBezTo>
                    <a:pt x="67249" y="5905"/>
                    <a:pt x="67216" y="3236"/>
                    <a:pt x="67182" y="568"/>
                  </a:cubicBezTo>
                  <a:cubicBezTo>
                    <a:pt x="66415" y="1302"/>
                    <a:pt x="65648" y="2036"/>
                    <a:pt x="64881" y="2769"/>
                  </a:cubicBezTo>
                  <a:cubicBezTo>
                    <a:pt x="64781" y="2836"/>
                    <a:pt x="64714" y="2903"/>
                    <a:pt x="64647" y="2970"/>
                  </a:cubicBezTo>
                  <a:cubicBezTo>
                    <a:pt x="64514" y="3070"/>
                    <a:pt x="64380" y="3170"/>
                    <a:pt x="64247" y="3303"/>
                  </a:cubicBezTo>
                  <a:cubicBezTo>
                    <a:pt x="64247" y="3303"/>
                    <a:pt x="64247" y="3303"/>
                    <a:pt x="64214" y="3337"/>
                  </a:cubicBezTo>
                  <a:cubicBezTo>
                    <a:pt x="64047" y="3470"/>
                    <a:pt x="63880" y="3603"/>
                    <a:pt x="63713" y="3737"/>
                  </a:cubicBezTo>
                  <a:cubicBezTo>
                    <a:pt x="63580" y="3837"/>
                    <a:pt x="63480" y="3937"/>
                    <a:pt x="63346" y="4037"/>
                  </a:cubicBezTo>
                  <a:cubicBezTo>
                    <a:pt x="63413" y="3937"/>
                    <a:pt x="63480" y="3837"/>
                    <a:pt x="63546" y="3737"/>
                  </a:cubicBezTo>
                  <a:cubicBezTo>
                    <a:pt x="63680" y="3503"/>
                    <a:pt x="63847" y="3303"/>
                    <a:pt x="64013" y="3103"/>
                  </a:cubicBezTo>
                  <a:cubicBezTo>
                    <a:pt x="64147" y="2903"/>
                    <a:pt x="64314" y="2703"/>
                    <a:pt x="64447" y="2503"/>
                  </a:cubicBezTo>
                  <a:cubicBezTo>
                    <a:pt x="64547" y="2403"/>
                    <a:pt x="64614" y="2302"/>
                    <a:pt x="64681" y="2202"/>
                  </a:cubicBezTo>
                  <a:cubicBezTo>
                    <a:pt x="64781" y="2136"/>
                    <a:pt x="64847" y="2036"/>
                    <a:pt x="64914" y="1936"/>
                  </a:cubicBezTo>
                  <a:cubicBezTo>
                    <a:pt x="65481" y="1402"/>
                    <a:pt x="66082" y="835"/>
                    <a:pt x="66649" y="268"/>
                  </a:cubicBezTo>
                  <a:lnTo>
                    <a:pt x="60344" y="268"/>
                  </a:lnTo>
                  <a:lnTo>
                    <a:pt x="50971" y="234"/>
                  </a:lnTo>
                  <a:cubicBezTo>
                    <a:pt x="47835" y="201"/>
                    <a:pt x="44700" y="201"/>
                    <a:pt x="41564" y="168"/>
                  </a:cubicBezTo>
                  <a:lnTo>
                    <a:pt x="32357" y="134"/>
                  </a:lnTo>
                  <a:cubicBezTo>
                    <a:pt x="29255" y="134"/>
                    <a:pt x="26153" y="134"/>
                    <a:pt x="23017" y="101"/>
                  </a:cubicBezTo>
                  <a:cubicBezTo>
                    <a:pt x="19782" y="101"/>
                    <a:pt x="16546" y="68"/>
                    <a:pt x="13310" y="68"/>
                  </a:cubicBezTo>
                  <a:cubicBezTo>
                    <a:pt x="10208" y="68"/>
                    <a:pt x="7106" y="34"/>
                    <a:pt x="4004" y="34"/>
                  </a:cubicBezTo>
                  <a:cubicBezTo>
                    <a:pt x="2870" y="34"/>
                    <a:pt x="1736" y="1"/>
                    <a:pt x="6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71">
              <a:extLst>
                <a:ext uri="{FF2B5EF4-FFF2-40B4-BE49-F238E27FC236}">
                  <a16:creationId xmlns:a16="http://schemas.microsoft.com/office/drawing/2014/main" id="{CF92F23E-4F36-25C8-0BDB-D64342FCF1F2}"/>
                </a:ext>
              </a:extLst>
            </p:cNvPr>
            <p:cNvSpPr/>
            <p:nvPr/>
          </p:nvSpPr>
          <p:spPr>
            <a:xfrm>
              <a:off x="748200" y="1554900"/>
              <a:ext cx="1485250" cy="2132375"/>
            </a:xfrm>
            <a:custGeom>
              <a:avLst/>
              <a:gdLst/>
              <a:ahLst/>
              <a:cxnLst/>
              <a:rect l="l" t="t" r="r" b="b"/>
              <a:pathLst>
                <a:path w="59410" h="85295" extrusionOk="0">
                  <a:moveTo>
                    <a:pt x="2302" y="1935"/>
                  </a:moveTo>
                  <a:cubicBezTo>
                    <a:pt x="2369" y="1968"/>
                    <a:pt x="2436" y="2001"/>
                    <a:pt x="2502" y="2001"/>
                  </a:cubicBezTo>
                  <a:lnTo>
                    <a:pt x="25686" y="2001"/>
                  </a:lnTo>
                  <a:cubicBezTo>
                    <a:pt x="28321" y="2001"/>
                    <a:pt x="30990" y="2001"/>
                    <a:pt x="33625" y="2035"/>
                  </a:cubicBezTo>
                  <a:lnTo>
                    <a:pt x="55407" y="2035"/>
                  </a:lnTo>
                  <a:cubicBezTo>
                    <a:pt x="55407" y="2135"/>
                    <a:pt x="55407" y="2268"/>
                    <a:pt x="55407" y="2368"/>
                  </a:cubicBezTo>
                  <a:cubicBezTo>
                    <a:pt x="55474" y="2402"/>
                    <a:pt x="55507" y="2468"/>
                    <a:pt x="55507" y="2569"/>
                  </a:cubicBezTo>
                  <a:cubicBezTo>
                    <a:pt x="55540" y="5004"/>
                    <a:pt x="55607" y="7439"/>
                    <a:pt x="55640" y="9907"/>
                  </a:cubicBezTo>
                  <a:cubicBezTo>
                    <a:pt x="55707" y="12509"/>
                    <a:pt x="55774" y="15144"/>
                    <a:pt x="55807" y="17746"/>
                  </a:cubicBezTo>
                  <a:cubicBezTo>
                    <a:pt x="55874" y="20281"/>
                    <a:pt x="55907" y="22783"/>
                    <a:pt x="55974" y="25318"/>
                  </a:cubicBezTo>
                  <a:cubicBezTo>
                    <a:pt x="55974" y="25585"/>
                    <a:pt x="55974" y="25885"/>
                    <a:pt x="55974" y="26152"/>
                  </a:cubicBezTo>
                  <a:cubicBezTo>
                    <a:pt x="56007" y="27953"/>
                    <a:pt x="56074" y="29755"/>
                    <a:pt x="56107" y="31556"/>
                  </a:cubicBezTo>
                  <a:cubicBezTo>
                    <a:pt x="56208" y="35225"/>
                    <a:pt x="56274" y="38861"/>
                    <a:pt x="56374" y="42530"/>
                  </a:cubicBezTo>
                  <a:cubicBezTo>
                    <a:pt x="56441" y="46066"/>
                    <a:pt x="56541" y="49602"/>
                    <a:pt x="56641" y="53138"/>
                  </a:cubicBezTo>
                  <a:lnTo>
                    <a:pt x="56875" y="64013"/>
                  </a:lnTo>
                  <a:cubicBezTo>
                    <a:pt x="56975" y="67582"/>
                    <a:pt x="57075" y="71118"/>
                    <a:pt x="57142" y="74653"/>
                  </a:cubicBezTo>
                  <a:cubicBezTo>
                    <a:pt x="57208" y="77589"/>
                    <a:pt x="57275" y="80491"/>
                    <a:pt x="57342" y="83393"/>
                  </a:cubicBezTo>
                  <a:lnTo>
                    <a:pt x="54873" y="83393"/>
                  </a:lnTo>
                  <a:cubicBezTo>
                    <a:pt x="52305" y="83393"/>
                    <a:pt x="49770" y="83360"/>
                    <a:pt x="47234" y="83360"/>
                  </a:cubicBezTo>
                  <a:cubicBezTo>
                    <a:pt x="44733" y="83360"/>
                    <a:pt x="42264" y="83360"/>
                    <a:pt x="39762" y="83326"/>
                  </a:cubicBezTo>
                  <a:cubicBezTo>
                    <a:pt x="37227" y="83326"/>
                    <a:pt x="34726" y="83326"/>
                    <a:pt x="32190" y="83293"/>
                  </a:cubicBezTo>
                  <a:cubicBezTo>
                    <a:pt x="29589" y="83293"/>
                    <a:pt x="26953" y="83293"/>
                    <a:pt x="24351" y="83260"/>
                  </a:cubicBezTo>
                  <a:cubicBezTo>
                    <a:pt x="21783" y="83260"/>
                    <a:pt x="19248" y="83260"/>
                    <a:pt x="16679" y="83226"/>
                  </a:cubicBezTo>
                  <a:cubicBezTo>
                    <a:pt x="14077" y="83226"/>
                    <a:pt x="11476" y="83226"/>
                    <a:pt x="8874" y="83193"/>
                  </a:cubicBezTo>
                  <a:cubicBezTo>
                    <a:pt x="6539" y="83193"/>
                    <a:pt x="4204" y="83193"/>
                    <a:pt x="1869" y="83160"/>
                  </a:cubicBezTo>
                  <a:cubicBezTo>
                    <a:pt x="1869" y="80424"/>
                    <a:pt x="1902" y="77689"/>
                    <a:pt x="1902" y="74987"/>
                  </a:cubicBezTo>
                  <a:cubicBezTo>
                    <a:pt x="1935" y="71418"/>
                    <a:pt x="1935" y="67849"/>
                    <a:pt x="1969" y="64279"/>
                  </a:cubicBezTo>
                  <a:cubicBezTo>
                    <a:pt x="2002" y="60610"/>
                    <a:pt x="2002" y="56941"/>
                    <a:pt x="2035" y="53238"/>
                  </a:cubicBezTo>
                  <a:cubicBezTo>
                    <a:pt x="2035" y="49769"/>
                    <a:pt x="2069" y="46266"/>
                    <a:pt x="2102" y="42764"/>
                  </a:cubicBezTo>
                  <a:cubicBezTo>
                    <a:pt x="2102" y="39095"/>
                    <a:pt x="2136" y="35459"/>
                    <a:pt x="2136" y="31789"/>
                  </a:cubicBezTo>
                  <a:cubicBezTo>
                    <a:pt x="2169" y="28187"/>
                    <a:pt x="2202" y="24584"/>
                    <a:pt x="2202" y="20982"/>
                  </a:cubicBezTo>
                  <a:cubicBezTo>
                    <a:pt x="2236" y="17479"/>
                    <a:pt x="2236" y="13943"/>
                    <a:pt x="2269" y="10441"/>
                  </a:cubicBezTo>
                  <a:cubicBezTo>
                    <a:pt x="2302" y="7605"/>
                    <a:pt x="2302" y="4770"/>
                    <a:pt x="2302" y="1935"/>
                  </a:cubicBezTo>
                  <a:close/>
                  <a:moveTo>
                    <a:pt x="57675" y="0"/>
                  </a:moveTo>
                  <a:cubicBezTo>
                    <a:pt x="57508" y="0"/>
                    <a:pt x="57375" y="33"/>
                    <a:pt x="57208" y="33"/>
                  </a:cubicBezTo>
                  <a:lnTo>
                    <a:pt x="57108" y="33"/>
                  </a:lnTo>
                  <a:lnTo>
                    <a:pt x="57108" y="67"/>
                  </a:lnTo>
                  <a:lnTo>
                    <a:pt x="46000" y="67"/>
                  </a:lnTo>
                  <a:cubicBezTo>
                    <a:pt x="43432" y="67"/>
                    <a:pt x="40830" y="33"/>
                    <a:pt x="38261" y="33"/>
                  </a:cubicBezTo>
                  <a:lnTo>
                    <a:pt x="434" y="33"/>
                  </a:lnTo>
                  <a:lnTo>
                    <a:pt x="434" y="534"/>
                  </a:lnTo>
                  <a:lnTo>
                    <a:pt x="434" y="600"/>
                  </a:lnTo>
                  <a:cubicBezTo>
                    <a:pt x="434" y="634"/>
                    <a:pt x="434" y="634"/>
                    <a:pt x="434" y="634"/>
                  </a:cubicBezTo>
                  <a:cubicBezTo>
                    <a:pt x="434" y="767"/>
                    <a:pt x="434" y="867"/>
                    <a:pt x="434" y="967"/>
                  </a:cubicBezTo>
                  <a:cubicBezTo>
                    <a:pt x="434" y="1101"/>
                    <a:pt x="434" y="1201"/>
                    <a:pt x="434" y="1301"/>
                  </a:cubicBezTo>
                  <a:cubicBezTo>
                    <a:pt x="434" y="1368"/>
                    <a:pt x="434" y="1434"/>
                    <a:pt x="434" y="1501"/>
                  </a:cubicBezTo>
                  <a:cubicBezTo>
                    <a:pt x="401" y="4570"/>
                    <a:pt x="401" y="7672"/>
                    <a:pt x="368" y="10774"/>
                  </a:cubicBezTo>
                  <a:cubicBezTo>
                    <a:pt x="368" y="14444"/>
                    <a:pt x="334" y="18113"/>
                    <a:pt x="334" y="21816"/>
                  </a:cubicBezTo>
                  <a:cubicBezTo>
                    <a:pt x="301" y="25618"/>
                    <a:pt x="301" y="29388"/>
                    <a:pt x="268" y="33190"/>
                  </a:cubicBezTo>
                  <a:cubicBezTo>
                    <a:pt x="234" y="36926"/>
                    <a:pt x="234" y="40662"/>
                    <a:pt x="201" y="44398"/>
                  </a:cubicBezTo>
                  <a:cubicBezTo>
                    <a:pt x="201" y="48068"/>
                    <a:pt x="167" y="51737"/>
                    <a:pt x="167" y="55406"/>
                  </a:cubicBezTo>
                  <a:cubicBezTo>
                    <a:pt x="134" y="59109"/>
                    <a:pt x="134" y="62812"/>
                    <a:pt x="101" y="66481"/>
                  </a:cubicBezTo>
                  <a:cubicBezTo>
                    <a:pt x="101" y="70250"/>
                    <a:pt x="67" y="74020"/>
                    <a:pt x="34" y="77789"/>
                  </a:cubicBezTo>
                  <a:cubicBezTo>
                    <a:pt x="34" y="80024"/>
                    <a:pt x="34" y="82292"/>
                    <a:pt x="1" y="84527"/>
                  </a:cubicBezTo>
                  <a:cubicBezTo>
                    <a:pt x="1" y="84661"/>
                    <a:pt x="1" y="84794"/>
                    <a:pt x="34" y="84928"/>
                  </a:cubicBezTo>
                  <a:cubicBezTo>
                    <a:pt x="34" y="84994"/>
                    <a:pt x="34" y="85094"/>
                    <a:pt x="34" y="85161"/>
                  </a:cubicBezTo>
                  <a:cubicBezTo>
                    <a:pt x="167" y="85161"/>
                    <a:pt x="334" y="85194"/>
                    <a:pt x="468" y="85194"/>
                  </a:cubicBezTo>
                  <a:lnTo>
                    <a:pt x="601" y="85194"/>
                  </a:lnTo>
                  <a:lnTo>
                    <a:pt x="601" y="85128"/>
                  </a:lnTo>
                  <a:lnTo>
                    <a:pt x="4304" y="85128"/>
                  </a:lnTo>
                  <a:lnTo>
                    <a:pt x="12343" y="85161"/>
                  </a:lnTo>
                  <a:cubicBezTo>
                    <a:pt x="15045" y="85161"/>
                    <a:pt x="17747" y="85161"/>
                    <a:pt x="20415" y="85194"/>
                  </a:cubicBezTo>
                  <a:lnTo>
                    <a:pt x="28354" y="85194"/>
                  </a:lnTo>
                  <a:cubicBezTo>
                    <a:pt x="31056" y="85228"/>
                    <a:pt x="33725" y="85228"/>
                    <a:pt x="36393" y="85228"/>
                  </a:cubicBezTo>
                  <a:cubicBezTo>
                    <a:pt x="39162" y="85228"/>
                    <a:pt x="41931" y="85261"/>
                    <a:pt x="44699" y="85261"/>
                  </a:cubicBezTo>
                  <a:cubicBezTo>
                    <a:pt x="47268" y="85261"/>
                    <a:pt x="49836" y="85261"/>
                    <a:pt x="52405" y="85294"/>
                  </a:cubicBezTo>
                  <a:lnTo>
                    <a:pt x="59410" y="85294"/>
                  </a:lnTo>
                  <a:cubicBezTo>
                    <a:pt x="59410" y="85194"/>
                    <a:pt x="59376" y="85061"/>
                    <a:pt x="59376" y="84928"/>
                  </a:cubicBezTo>
                  <a:cubicBezTo>
                    <a:pt x="59376" y="84861"/>
                    <a:pt x="59376" y="84794"/>
                    <a:pt x="59376" y="84727"/>
                  </a:cubicBezTo>
                  <a:cubicBezTo>
                    <a:pt x="59343" y="82959"/>
                    <a:pt x="59310" y="81158"/>
                    <a:pt x="59243" y="79357"/>
                  </a:cubicBezTo>
                  <a:cubicBezTo>
                    <a:pt x="59176" y="75521"/>
                    <a:pt x="59110" y="71718"/>
                    <a:pt x="59043" y="67882"/>
                  </a:cubicBezTo>
                  <a:cubicBezTo>
                    <a:pt x="58943" y="64113"/>
                    <a:pt x="58876" y="60343"/>
                    <a:pt x="58809" y="56574"/>
                  </a:cubicBezTo>
                  <a:cubicBezTo>
                    <a:pt x="58709" y="52638"/>
                    <a:pt x="58643" y="48668"/>
                    <a:pt x="58576" y="44732"/>
                  </a:cubicBezTo>
                  <a:cubicBezTo>
                    <a:pt x="58476" y="41029"/>
                    <a:pt x="58409" y="37360"/>
                    <a:pt x="58342" y="33657"/>
                  </a:cubicBezTo>
                  <a:cubicBezTo>
                    <a:pt x="58276" y="29755"/>
                    <a:pt x="58176" y="25852"/>
                    <a:pt x="58109" y="21949"/>
                  </a:cubicBezTo>
                  <a:cubicBezTo>
                    <a:pt x="58042" y="18246"/>
                    <a:pt x="57975" y="14510"/>
                    <a:pt x="57875" y="10808"/>
                  </a:cubicBezTo>
                  <a:cubicBezTo>
                    <a:pt x="57809" y="7405"/>
                    <a:pt x="57742" y="4036"/>
                    <a:pt x="57675" y="634"/>
                  </a:cubicBezTo>
                  <a:lnTo>
                    <a:pt x="57742" y="634"/>
                  </a:lnTo>
                  <a:cubicBezTo>
                    <a:pt x="57742" y="600"/>
                    <a:pt x="57709" y="600"/>
                    <a:pt x="57709" y="567"/>
                  </a:cubicBezTo>
                  <a:lnTo>
                    <a:pt x="57675" y="33"/>
                  </a:lnTo>
                  <a:lnTo>
                    <a:pt x="57675" y="0"/>
                  </a:ln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71">
              <a:extLst>
                <a:ext uri="{FF2B5EF4-FFF2-40B4-BE49-F238E27FC236}">
                  <a16:creationId xmlns:a16="http://schemas.microsoft.com/office/drawing/2014/main" id="{1DCB8997-7E31-B3B3-F8CB-49E8E69003FE}"/>
                </a:ext>
              </a:extLst>
            </p:cNvPr>
            <p:cNvSpPr/>
            <p:nvPr/>
          </p:nvSpPr>
          <p:spPr>
            <a:xfrm>
              <a:off x="702350" y="35821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3" y="34"/>
                    <a:pt x="0" y="167"/>
                    <a:pt x="33" y="334"/>
                  </a:cubicBezTo>
                  <a:cubicBezTo>
                    <a:pt x="33" y="467"/>
                    <a:pt x="167" y="601"/>
                    <a:pt x="334" y="601"/>
                  </a:cubicBezTo>
                  <a:cubicBezTo>
                    <a:pt x="467" y="601"/>
                    <a:pt x="600" y="467"/>
                    <a:pt x="600" y="301"/>
                  </a:cubicBezTo>
                  <a:cubicBezTo>
                    <a:pt x="600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71">
              <a:extLst>
                <a:ext uri="{FF2B5EF4-FFF2-40B4-BE49-F238E27FC236}">
                  <a16:creationId xmlns:a16="http://schemas.microsoft.com/office/drawing/2014/main" id="{F2871442-AC6A-52FA-3532-A307C2825B3F}"/>
                </a:ext>
              </a:extLst>
            </p:cNvPr>
            <p:cNvSpPr/>
            <p:nvPr/>
          </p:nvSpPr>
          <p:spPr>
            <a:xfrm>
              <a:off x="704850" y="32711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601"/>
                    <a:pt x="300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567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71">
              <a:extLst>
                <a:ext uri="{FF2B5EF4-FFF2-40B4-BE49-F238E27FC236}">
                  <a16:creationId xmlns:a16="http://schemas.microsoft.com/office/drawing/2014/main" id="{6EFCD445-3982-2BA0-C3EE-BE1FFCF5F387}"/>
                </a:ext>
              </a:extLst>
            </p:cNvPr>
            <p:cNvSpPr/>
            <p:nvPr/>
          </p:nvSpPr>
          <p:spPr>
            <a:xfrm>
              <a:off x="704000" y="32477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71">
              <a:extLst>
                <a:ext uri="{FF2B5EF4-FFF2-40B4-BE49-F238E27FC236}">
                  <a16:creationId xmlns:a16="http://schemas.microsoft.com/office/drawing/2014/main" id="{936F4B35-8888-1EE2-4ABC-F25A76461C61}"/>
                </a:ext>
              </a:extLst>
            </p:cNvPr>
            <p:cNvSpPr/>
            <p:nvPr/>
          </p:nvSpPr>
          <p:spPr>
            <a:xfrm>
              <a:off x="701500" y="27882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34" y="434"/>
                    <a:pt x="167" y="567"/>
                    <a:pt x="301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71">
              <a:extLst>
                <a:ext uri="{FF2B5EF4-FFF2-40B4-BE49-F238E27FC236}">
                  <a16:creationId xmlns:a16="http://schemas.microsoft.com/office/drawing/2014/main" id="{B1BB2B17-EC6B-F667-D1D5-E50546117E57}"/>
                </a:ext>
              </a:extLst>
            </p:cNvPr>
            <p:cNvSpPr/>
            <p:nvPr/>
          </p:nvSpPr>
          <p:spPr>
            <a:xfrm>
              <a:off x="702350" y="23863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3" y="0"/>
                    <a:pt x="0" y="134"/>
                    <a:pt x="0" y="300"/>
                  </a:cubicBezTo>
                  <a:cubicBezTo>
                    <a:pt x="0" y="467"/>
                    <a:pt x="133" y="601"/>
                    <a:pt x="300" y="601"/>
                  </a:cubicBezTo>
                  <a:cubicBezTo>
                    <a:pt x="467" y="601"/>
                    <a:pt x="600" y="467"/>
                    <a:pt x="600" y="300"/>
                  </a:cubicBezTo>
                  <a:cubicBezTo>
                    <a:pt x="600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1">
              <a:extLst>
                <a:ext uri="{FF2B5EF4-FFF2-40B4-BE49-F238E27FC236}">
                  <a16:creationId xmlns:a16="http://schemas.microsoft.com/office/drawing/2014/main" id="{A1BDC2A2-596C-84EA-75EF-130EA9629A6E}"/>
                </a:ext>
              </a:extLst>
            </p:cNvPr>
            <p:cNvSpPr/>
            <p:nvPr/>
          </p:nvSpPr>
          <p:spPr>
            <a:xfrm>
              <a:off x="701500" y="236380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300" y="573"/>
                    <a:pt x="317" y="571"/>
                    <a:pt x="334" y="568"/>
                  </a:cubicBezTo>
                  <a:cubicBezTo>
                    <a:pt x="468" y="568"/>
                    <a:pt x="601" y="434"/>
                    <a:pt x="601" y="267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1">
              <a:extLst>
                <a:ext uri="{FF2B5EF4-FFF2-40B4-BE49-F238E27FC236}">
                  <a16:creationId xmlns:a16="http://schemas.microsoft.com/office/drawing/2014/main" id="{B90B7CE2-1B86-9909-DD9D-7893A8F7AD6F}"/>
                </a:ext>
              </a:extLst>
            </p:cNvPr>
            <p:cNvSpPr/>
            <p:nvPr/>
          </p:nvSpPr>
          <p:spPr>
            <a:xfrm>
              <a:off x="709850" y="18868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0"/>
                    <a:pt x="0" y="167"/>
                    <a:pt x="0" y="300"/>
                  </a:cubicBezTo>
                  <a:cubicBezTo>
                    <a:pt x="34" y="467"/>
                    <a:pt x="167" y="601"/>
                    <a:pt x="300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601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71">
              <a:extLst>
                <a:ext uri="{FF2B5EF4-FFF2-40B4-BE49-F238E27FC236}">
                  <a16:creationId xmlns:a16="http://schemas.microsoft.com/office/drawing/2014/main" id="{9C9B7B90-1A13-C2DD-EA7C-DB042CE36299}"/>
                </a:ext>
              </a:extLst>
            </p:cNvPr>
            <p:cNvSpPr/>
            <p:nvPr/>
          </p:nvSpPr>
          <p:spPr>
            <a:xfrm>
              <a:off x="927500" y="1511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34"/>
                    <a:pt x="134" y="568"/>
                    <a:pt x="301" y="568"/>
                  </a:cubicBezTo>
                  <a:cubicBezTo>
                    <a:pt x="467" y="568"/>
                    <a:pt x="601" y="434"/>
                    <a:pt x="568" y="267"/>
                  </a:cubicBezTo>
                  <a:cubicBezTo>
                    <a:pt x="568" y="101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71">
              <a:extLst>
                <a:ext uri="{FF2B5EF4-FFF2-40B4-BE49-F238E27FC236}">
                  <a16:creationId xmlns:a16="http://schemas.microsoft.com/office/drawing/2014/main" id="{AB9D981C-B24A-A0C3-3FC8-48967E70C1A3}"/>
                </a:ext>
              </a:extLst>
            </p:cNvPr>
            <p:cNvSpPr/>
            <p:nvPr/>
          </p:nvSpPr>
          <p:spPr>
            <a:xfrm>
              <a:off x="951675" y="15107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3"/>
                    <a:pt x="1" y="167"/>
                    <a:pt x="34" y="300"/>
                  </a:cubicBezTo>
                  <a:cubicBezTo>
                    <a:pt x="34" y="467"/>
                    <a:pt x="168" y="601"/>
                    <a:pt x="334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71">
              <a:extLst>
                <a:ext uri="{FF2B5EF4-FFF2-40B4-BE49-F238E27FC236}">
                  <a16:creationId xmlns:a16="http://schemas.microsoft.com/office/drawing/2014/main" id="{C612FAF4-90A4-C5E9-D06E-B82E154ABD04}"/>
                </a:ext>
              </a:extLst>
            </p:cNvPr>
            <p:cNvSpPr/>
            <p:nvPr/>
          </p:nvSpPr>
          <p:spPr>
            <a:xfrm>
              <a:off x="1430350" y="1507350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8" y="1"/>
                  </a:moveTo>
                  <a:cubicBezTo>
                    <a:pt x="134" y="34"/>
                    <a:pt x="1" y="167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35" y="601"/>
                    <a:pt x="568" y="468"/>
                    <a:pt x="568" y="301"/>
                  </a:cubicBezTo>
                  <a:cubicBezTo>
                    <a:pt x="568" y="134"/>
                    <a:pt x="435" y="1"/>
                    <a:pt x="268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71">
              <a:extLst>
                <a:ext uri="{FF2B5EF4-FFF2-40B4-BE49-F238E27FC236}">
                  <a16:creationId xmlns:a16="http://schemas.microsoft.com/office/drawing/2014/main" id="{EB583993-75B7-1858-7571-182B6E76A6B3}"/>
                </a:ext>
              </a:extLst>
            </p:cNvPr>
            <p:cNvSpPr/>
            <p:nvPr/>
          </p:nvSpPr>
          <p:spPr>
            <a:xfrm>
              <a:off x="1455375" y="15040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7" y="0"/>
                  </a:moveTo>
                  <a:cubicBezTo>
                    <a:pt x="134" y="34"/>
                    <a:pt x="1" y="167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568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71">
              <a:extLst>
                <a:ext uri="{FF2B5EF4-FFF2-40B4-BE49-F238E27FC236}">
                  <a16:creationId xmlns:a16="http://schemas.microsoft.com/office/drawing/2014/main" id="{036215F4-669B-2E86-8960-2120ECCD2DAD}"/>
                </a:ext>
              </a:extLst>
            </p:cNvPr>
            <p:cNvSpPr/>
            <p:nvPr/>
          </p:nvSpPr>
          <p:spPr>
            <a:xfrm>
              <a:off x="1843150" y="15123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34"/>
                    <a:pt x="568" y="301"/>
                  </a:cubicBezTo>
                  <a:cubicBezTo>
                    <a:pt x="568" y="134"/>
                    <a:pt x="434" y="1"/>
                    <a:pt x="268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71">
              <a:extLst>
                <a:ext uri="{FF2B5EF4-FFF2-40B4-BE49-F238E27FC236}">
                  <a16:creationId xmlns:a16="http://schemas.microsoft.com/office/drawing/2014/main" id="{B0006D32-DB4E-DB65-64E2-10077917A0A1}"/>
                </a:ext>
              </a:extLst>
            </p:cNvPr>
            <p:cNvSpPr/>
            <p:nvPr/>
          </p:nvSpPr>
          <p:spPr>
            <a:xfrm>
              <a:off x="2216750" y="16191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67"/>
                    <a:pt x="34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501" y="601"/>
                    <a:pt x="601" y="434"/>
                    <a:pt x="601" y="267"/>
                  </a:cubicBezTo>
                  <a:cubicBezTo>
                    <a:pt x="601" y="101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71">
              <a:extLst>
                <a:ext uri="{FF2B5EF4-FFF2-40B4-BE49-F238E27FC236}">
                  <a16:creationId xmlns:a16="http://schemas.microsoft.com/office/drawing/2014/main" id="{9AD66C69-5A6F-C054-AB0C-A6964ADF628D}"/>
                </a:ext>
              </a:extLst>
            </p:cNvPr>
            <p:cNvSpPr/>
            <p:nvPr/>
          </p:nvSpPr>
          <p:spPr>
            <a:xfrm>
              <a:off x="2222600" y="2195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00" y="0"/>
                    <a:pt x="0" y="167"/>
                    <a:pt x="0" y="334"/>
                  </a:cubicBezTo>
                  <a:cubicBezTo>
                    <a:pt x="0" y="501"/>
                    <a:pt x="167" y="601"/>
                    <a:pt x="300" y="601"/>
                  </a:cubicBezTo>
                  <a:cubicBezTo>
                    <a:pt x="467" y="601"/>
                    <a:pt x="601" y="434"/>
                    <a:pt x="601" y="267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71">
              <a:extLst>
                <a:ext uri="{FF2B5EF4-FFF2-40B4-BE49-F238E27FC236}">
                  <a16:creationId xmlns:a16="http://schemas.microsoft.com/office/drawing/2014/main" id="{D3DB62CF-D3DE-37AC-4476-901AFAED8F18}"/>
                </a:ext>
              </a:extLst>
            </p:cNvPr>
            <p:cNvSpPr/>
            <p:nvPr/>
          </p:nvSpPr>
          <p:spPr>
            <a:xfrm>
              <a:off x="2223425" y="21736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267" y="0"/>
                  </a:moveTo>
                  <a:cubicBezTo>
                    <a:pt x="134" y="0"/>
                    <a:pt x="1" y="167"/>
                    <a:pt x="1" y="300"/>
                  </a:cubicBezTo>
                  <a:cubicBezTo>
                    <a:pt x="34" y="467"/>
                    <a:pt x="167" y="601"/>
                    <a:pt x="334" y="601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568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71">
              <a:extLst>
                <a:ext uri="{FF2B5EF4-FFF2-40B4-BE49-F238E27FC236}">
                  <a16:creationId xmlns:a16="http://schemas.microsoft.com/office/drawing/2014/main" id="{E7B388FB-213E-1434-573C-F4F405FDD339}"/>
                </a:ext>
              </a:extLst>
            </p:cNvPr>
            <p:cNvSpPr/>
            <p:nvPr/>
          </p:nvSpPr>
          <p:spPr>
            <a:xfrm>
              <a:off x="2234275" y="26064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0" y="0"/>
                  </a:moveTo>
                  <a:cubicBezTo>
                    <a:pt x="134" y="0"/>
                    <a:pt x="0" y="167"/>
                    <a:pt x="0" y="301"/>
                  </a:cubicBezTo>
                  <a:cubicBezTo>
                    <a:pt x="34" y="467"/>
                    <a:pt x="167" y="568"/>
                    <a:pt x="334" y="568"/>
                  </a:cubicBezTo>
                  <a:cubicBezTo>
                    <a:pt x="501" y="568"/>
                    <a:pt x="601" y="434"/>
                    <a:pt x="601" y="267"/>
                  </a:cubicBezTo>
                  <a:cubicBezTo>
                    <a:pt x="601" y="101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71">
              <a:extLst>
                <a:ext uri="{FF2B5EF4-FFF2-40B4-BE49-F238E27FC236}">
                  <a16:creationId xmlns:a16="http://schemas.microsoft.com/office/drawing/2014/main" id="{332DA7B7-61F6-7402-1C68-A7A44A9892F7}"/>
                </a:ext>
              </a:extLst>
            </p:cNvPr>
            <p:cNvSpPr/>
            <p:nvPr/>
          </p:nvSpPr>
          <p:spPr>
            <a:xfrm>
              <a:off x="2248450" y="3074300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300" y="1"/>
                  </a:moveTo>
                  <a:cubicBezTo>
                    <a:pt x="134" y="1"/>
                    <a:pt x="0" y="168"/>
                    <a:pt x="34" y="301"/>
                  </a:cubicBezTo>
                  <a:cubicBezTo>
                    <a:pt x="34" y="468"/>
                    <a:pt x="167" y="601"/>
                    <a:pt x="334" y="601"/>
                  </a:cubicBezTo>
                  <a:cubicBezTo>
                    <a:pt x="501" y="568"/>
                    <a:pt x="634" y="435"/>
                    <a:pt x="601" y="268"/>
                  </a:cubicBezTo>
                  <a:cubicBezTo>
                    <a:pt x="601" y="101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71">
              <a:extLst>
                <a:ext uri="{FF2B5EF4-FFF2-40B4-BE49-F238E27FC236}">
                  <a16:creationId xmlns:a16="http://schemas.microsoft.com/office/drawing/2014/main" id="{6567E7D6-4C85-2D99-0317-E08D068EA905}"/>
                </a:ext>
              </a:extLst>
            </p:cNvPr>
            <p:cNvSpPr/>
            <p:nvPr/>
          </p:nvSpPr>
          <p:spPr>
            <a:xfrm>
              <a:off x="2249275" y="30534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267" y="1"/>
                  </a:moveTo>
                  <a:cubicBezTo>
                    <a:pt x="134" y="34"/>
                    <a:pt x="1" y="168"/>
                    <a:pt x="1" y="335"/>
                  </a:cubicBezTo>
                  <a:cubicBezTo>
                    <a:pt x="34" y="501"/>
                    <a:pt x="167" y="601"/>
                    <a:pt x="334" y="601"/>
                  </a:cubicBezTo>
                  <a:cubicBezTo>
                    <a:pt x="468" y="601"/>
                    <a:pt x="601" y="435"/>
                    <a:pt x="601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71">
              <a:extLst>
                <a:ext uri="{FF2B5EF4-FFF2-40B4-BE49-F238E27FC236}">
                  <a16:creationId xmlns:a16="http://schemas.microsoft.com/office/drawing/2014/main" id="{21A37B9F-25DA-C619-42ED-ADD39A565648}"/>
                </a:ext>
              </a:extLst>
            </p:cNvPr>
            <p:cNvSpPr/>
            <p:nvPr/>
          </p:nvSpPr>
          <p:spPr>
            <a:xfrm>
              <a:off x="2252625" y="35421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3" y="0"/>
                    <a:pt x="0" y="167"/>
                    <a:pt x="33" y="334"/>
                  </a:cubicBezTo>
                  <a:cubicBezTo>
                    <a:pt x="33" y="501"/>
                    <a:pt x="167" y="601"/>
                    <a:pt x="334" y="601"/>
                  </a:cubicBezTo>
                  <a:cubicBezTo>
                    <a:pt x="500" y="601"/>
                    <a:pt x="600" y="434"/>
                    <a:pt x="600" y="267"/>
                  </a:cubicBezTo>
                  <a:cubicBezTo>
                    <a:pt x="600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C66A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71">
              <a:extLst>
                <a:ext uri="{FF2B5EF4-FFF2-40B4-BE49-F238E27FC236}">
                  <a16:creationId xmlns:a16="http://schemas.microsoft.com/office/drawing/2014/main" id="{2807DFD1-F0DA-1C4E-DD78-F74F5918A55D}"/>
                </a:ext>
              </a:extLst>
            </p:cNvPr>
            <p:cNvSpPr/>
            <p:nvPr/>
          </p:nvSpPr>
          <p:spPr>
            <a:xfrm>
              <a:off x="2047475" y="37214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0"/>
                  </a:moveTo>
                  <a:cubicBezTo>
                    <a:pt x="100" y="0"/>
                    <a:pt x="0" y="134"/>
                    <a:pt x="0" y="300"/>
                  </a:cubicBezTo>
                  <a:cubicBezTo>
                    <a:pt x="0" y="467"/>
                    <a:pt x="167" y="567"/>
                    <a:pt x="300" y="567"/>
                  </a:cubicBezTo>
                  <a:cubicBezTo>
                    <a:pt x="467" y="567"/>
                    <a:pt x="601" y="400"/>
                    <a:pt x="567" y="267"/>
                  </a:cubicBezTo>
                  <a:cubicBezTo>
                    <a:pt x="567" y="100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71">
              <a:extLst>
                <a:ext uri="{FF2B5EF4-FFF2-40B4-BE49-F238E27FC236}">
                  <a16:creationId xmlns:a16="http://schemas.microsoft.com/office/drawing/2014/main" id="{58B2C5BF-3B7B-2EF1-57B6-F3884E36992B}"/>
                </a:ext>
              </a:extLst>
            </p:cNvPr>
            <p:cNvSpPr/>
            <p:nvPr/>
          </p:nvSpPr>
          <p:spPr>
            <a:xfrm>
              <a:off x="2069975" y="37222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268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468" y="601"/>
                    <a:pt x="601" y="434"/>
                    <a:pt x="601" y="267"/>
                  </a:cubicBezTo>
                  <a:cubicBezTo>
                    <a:pt x="568" y="134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71">
              <a:extLst>
                <a:ext uri="{FF2B5EF4-FFF2-40B4-BE49-F238E27FC236}">
                  <a16:creationId xmlns:a16="http://schemas.microsoft.com/office/drawing/2014/main" id="{E2361D1E-CF44-4553-A2BA-DB616EF639C0}"/>
                </a:ext>
              </a:extLst>
            </p:cNvPr>
            <p:cNvSpPr/>
            <p:nvPr/>
          </p:nvSpPr>
          <p:spPr>
            <a:xfrm>
              <a:off x="1691375" y="37272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34" y="468"/>
                    <a:pt x="167" y="568"/>
                    <a:pt x="334" y="568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71">
              <a:extLst>
                <a:ext uri="{FF2B5EF4-FFF2-40B4-BE49-F238E27FC236}">
                  <a16:creationId xmlns:a16="http://schemas.microsoft.com/office/drawing/2014/main" id="{CA43E568-355C-5CD2-039D-442619E3F3F0}"/>
                </a:ext>
              </a:extLst>
            </p:cNvPr>
            <p:cNvSpPr/>
            <p:nvPr/>
          </p:nvSpPr>
          <p:spPr>
            <a:xfrm>
              <a:off x="1185175" y="37172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67"/>
                    <a:pt x="34" y="334"/>
                  </a:cubicBezTo>
                  <a:cubicBezTo>
                    <a:pt x="34" y="501"/>
                    <a:pt x="168" y="601"/>
                    <a:pt x="334" y="601"/>
                  </a:cubicBezTo>
                  <a:cubicBezTo>
                    <a:pt x="501" y="601"/>
                    <a:pt x="601" y="434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71">
              <a:extLst>
                <a:ext uri="{FF2B5EF4-FFF2-40B4-BE49-F238E27FC236}">
                  <a16:creationId xmlns:a16="http://schemas.microsoft.com/office/drawing/2014/main" id="{89C91377-8168-8621-8287-EE7B5495E0D2}"/>
                </a:ext>
              </a:extLst>
            </p:cNvPr>
            <p:cNvSpPr/>
            <p:nvPr/>
          </p:nvSpPr>
          <p:spPr>
            <a:xfrm>
              <a:off x="1206875" y="3718800"/>
              <a:ext cx="15025" cy="14350"/>
            </a:xfrm>
            <a:custGeom>
              <a:avLst/>
              <a:gdLst/>
              <a:ahLst/>
              <a:cxnLst/>
              <a:rect l="l" t="t" r="r" b="b"/>
              <a:pathLst>
                <a:path w="601" h="574" extrusionOk="0">
                  <a:moveTo>
                    <a:pt x="351" y="1"/>
                  </a:moveTo>
                  <a:cubicBezTo>
                    <a:pt x="335" y="1"/>
                    <a:pt x="318" y="3"/>
                    <a:pt x="300" y="6"/>
                  </a:cubicBezTo>
                  <a:cubicBezTo>
                    <a:pt x="134" y="6"/>
                    <a:pt x="0" y="139"/>
                    <a:pt x="34" y="306"/>
                  </a:cubicBezTo>
                  <a:cubicBezTo>
                    <a:pt x="34" y="473"/>
                    <a:pt x="167" y="573"/>
                    <a:pt x="334" y="573"/>
                  </a:cubicBezTo>
                  <a:cubicBezTo>
                    <a:pt x="501" y="573"/>
                    <a:pt x="601" y="406"/>
                    <a:pt x="601" y="273"/>
                  </a:cubicBezTo>
                  <a:cubicBezTo>
                    <a:pt x="601" y="123"/>
                    <a:pt x="494" y="1"/>
                    <a:pt x="35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71">
              <a:extLst>
                <a:ext uri="{FF2B5EF4-FFF2-40B4-BE49-F238E27FC236}">
                  <a16:creationId xmlns:a16="http://schemas.microsoft.com/office/drawing/2014/main" id="{A8F109CA-0EA8-4141-A8CC-BF0372FC6A73}"/>
                </a:ext>
              </a:extLst>
            </p:cNvPr>
            <p:cNvSpPr/>
            <p:nvPr/>
          </p:nvSpPr>
          <p:spPr>
            <a:xfrm>
              <a:off x="627279" y="1416878"/>
              <a:ext cx="1722075" cy="2408425"/>
            </a:xfrm>
            <a:custGeom>
              <a:avLst/>
              <a:gdLst/>
              <a:ahLst/>
              <a:cxnLst/>
              <a:rect l="l" t="t" r="r" b="b"/>
              <a:pathLst>
                <a:path w="68883" h="96337" extrusionOk="0">
                  <a:moveTo>
                    <a:pt x="1801" y="1802"/>
                  </a:moveTo>
                  <a:lnTo>
                    <a:pt x="7472" y="1835"/>
                  </a:lnTo>
                  <a:lnTo>
                    <a:pt x="15845" y="1902"/>
                  </a:lnTo>
                  <a:cubicBezTo>
                    <a:pt x="18714" y="1902"/>
                    <a:pt x="21582" y="1935"/>
                    <a:pt x="24451" y="1935"/>
                  </a:cubicBezTo>
                  <a:cubicBezTo>
                    <a:pt x="27320" y="1969"/>
                    <a:pt x="30155" y="1969"/>
                    <a:pt x="32990" y="2002"/>
                  </a:cubicBezTo>
                  <a:cubicBezTo>
                    <a:pt x="35826" y="2002"/>
                    <a:pt x="38628" y="2035"/>
                    <a:pt x="41463" y="2035"/>
                  </a:cubicBezTo>
                  <a:cubicBezTo>
                    <a:pt x="44365" y="2069"/>
                    <a:pt x="47234" y="2069"/>
                    <a:pt x="50136" y="2102"/>
                  </a:cubicBezTo>
                  <a:cubicBezTo>
                    <a:pt x="52905" y="2135"/>
                    <a:pt x="55707" y="2135"/>
                    <a:pt x="58475" y="2169"/>
                  </a:cubicBezTo>
                  <a:cubicBezTo>
                    <a:pt x="60844" y="2169"/>
                    <a:pt x="63212" y="2169"/>
                    <a:pt x="65580" y="2202"/>
                  </a:cubicBezTo>
                  <a:cubicBezTo>
                    <a:pt x="65614" y="5071"/>
                    <a:pt x="65647" y="7906"/>
                    <a:pt x="65680" y="10775"/>
                  </a:cubicBezTo>
                  <a:cubicBezTo>
                    <a:pt x="65747" y="14711"/>
                    <a:pt x="65814" y="18681"/>
                    <a:pt x="65847" y="22617"/>
                  </a:cubicBezTo>
                  <a:cubicBezTo>
                    <a:pt x="65914" y="26653"/>
                    <a:pt x="65981" y="30723"/>
                    <a:pt x="66047" y="34759"/>
                  </a:cubicBezTo>
                  <a:cubicBezTo>
                    <a:pt x="66081" y="38762"/>
                    <a:pt x="66147" y="42765"/>
                    <a:pt x="66214" y="46767"/>
                  </a:cubicBezTo>
                  <a:cubicBezTo>
                    <a:pt x="66248" y="50970"/>
                    <a:pt x="66314" y="55173"/>
                    <a:pt x="66381" y="59376"/>
                  </a:cubicBezTo>
                  <a:cubicBezTo>
                    <a:pt x="66448" y="63279"/>
                    <a:pt x="66481" y="67182"/>
                    <a:pt x="66548" y="71085"/>
                  </a:cubicBezTo>
                  <a:cubicBezTo>
                    <a:pt x="66614" y="75221"/>
                    <a:pt x="66648" y="79357"/>
                    <a:pt x="66715" y="83494"/>
                  </a:cubicBezTo>
                  <a:cubicBezTo>
                    <a:pt x="66781" y="87130"/>
                    <a:pt x="66815" y="90766"/>
                    <a:pt x="66881" y="94402"/>
                  </a:cubicBezTo>
                  <a:lnTo>
                    <a:pt x="62078" y="94402"/>
                  </a:lnTo>
                  <a:lnTo>
                    <a:pt x="53472" y="94368"/>
                  </a:lnTo>
                  <a:lnTo>
                    <a:pt x="44499" y="94368"/>
                  </a:lnTo>
                  <a:lnTo>
                    <a:pt x="36193" y="94335"/>
                  </a:lnTo>
                  <a:cubicBezTo>
                    <a:pt x="33157" y="94335"/>
                    <a:pt x="30155" y="94301"/>
                    <a:pt x="27120" y="94301"/>
                  </a:cubicBezTo>
                  <a:cubicBezTo>
                    <a:pt x="24218" y="94301"/>
                    <a:pt x="21315" y="94301"/>
                    <a:pt x="18413" y="94268"/>
                  </a:cubicBezTo>
                  <a:lnTo>
                    <a:pt x="9941" y="94268"/>
                  </a:lnTo>
                  <a:cubicBezTo>
                    <a:pt x="7205" y="94235"/>
                    <a:pt x="4503" y="94235"/>
                    <a:pt x="1801" y="94235"/>
                  </a:cubicBezTo>
                  <a:cubicBezTo>
                    <a:pt x="1801" y="91399"/>
                    <a:pt x="1801" y="88597"/>
                    <a:pt x="1801" y="85762"/>
                  </a:cubicBezTo>
                  <a:cubicBezTo>
                    <a:pt x="1801" y="81626"/>
                    <a:pt x="1801" y="77489"/>
                    <a:pt x="1801" y="73353"/>
                  </a:cubicBezTo>
                  <a:lnTo>
                    <a:pt x="1801" y="61244"/>
                  </a:lnTo>
                  <a:cubicBezTo>
                    <a:pt x="1801" y="57142"/>
                    <a:pt x="1801" y="53039"/>
                    <a:pt x="1801" y="48902"/>
                  </a:cubicBezTo>
                  <a:lnTo>
                    <a:pt x="1801" y="36894"/>
                  </a:lnTo>
                  <a:lnTo>
                    <a:pt x="1801" y="24985"/>
                  </a:lnTo>
                  <a:cubicBezTo>
                    <a:pt x="1801" y="20882"/>
                    <a:pt x="1801" y="16779"/>
                    <a:pt x="1801" y="12710"/>
                  </a:cubicBezTo>
                  <a:cubicBezTo>
                    <a:pt x="1801" y="9074"/>
                    <a:pt x="1801" y="5438"/>
                    <a:pt x="1801" y="1802"/>
                  </a:cubicBezTo>
                  <a:close/>
                  <a:moveTo>
                    <a:pt x="867" y="1"/>
                  </a:moveTo>
                  <a:cubicBezTo>
                    <a:pt x="701" y="1"/>
                    <a:pt x="567" y="134"/>
                    <a:pt x="567" y="301"/>
                  </a:cubicBezTo>
                  <a:cubicBezTo>
                    <a:pt x="567" y="334"/>
                    <a:pt x="567" y="368"/>
                    <a:pt x="601" y="401"/>
                  </a:cubicBezTo>
                  <a:cubicBezTo>
                    <a:pt x="534" y="334"/>
                    <a:pt x="467" y="301"/>
                    <a:pt x="400" y="301"/>
                  </a:cubicBezTo>
                  <a:cubicBezTo>
                    <a:pt x="234" y="301"/>
                    <a:pt x="100" y="434"/>
                    <a:pt x="100" y="601"/>
                  </a:cubicBezTo>
                  <a:cubicBezTo>
                    <a:pt x="100" y="3303"/>
                    <a:pt x="100" y="6005"/>
                    <a:pt x="100" y="8707"/>
                  </a:cubicBezTo>
                  <a:cubicBezTo>
                    <a:pt x="100" y="12743"/>
                    <a:pt x="100" y="16779"/>
                    <a:pt x="100" y="20816"/>
                  </a:cubicBezTo>
                  <a:cubicBezTo>
                    <a:pt x="100" y="25019"/>
                    <a:pt x="134" y="29222"/>
                    <a:pt x="134" y="33458"/>
                  </a:cubicBezTo>
                  <a:cubicBezTo>
                    <a:pt x="134" y="37561"/>
                    <a:pt x="134" y="41664"/>
                    <a:pt x="134" y="45767"/>
                  </a:cubicBezTo>
                  <a:cubicBezTo>
                    <a:pt x="134" y="50003"/>
                    <a:pt x="167" y="54239"/>
                    <a:pt x="167" y="58476"/>
                  </a:cubicBezTo>
                  <a:cubicBezTo>
                    <a:pt x="167" y="62612"/>
                    <a:pt x="167" y="66715"/>
                    <a:pt x="167" y="70818"/>
                  </a:cubicBezTo>
                  <a:cubicBezTo>
                    <a:pt x="200" y="75121"/>
                    <a:pt x="200" y="79424"/>
                    <a:pt x="200" y="83727"/>
                  </a:cubicBezTo>
                  <a:cubicBezTo>
                    <a:pt x="200" y="87630"/>
                    <a:pt x="200" y="91499"/>
                    <a:pt x="200" y="95402"/>
                  </a:cubicBezTo>
                  <a:cubicBezTo>
                    <a:pt x="100" y="95436"/>
                    <a:pt x="34" y="95536"/>
                    <a:pt x="0" y="95669"/>
                  </a:cubicBezTo>
                  <a:cubicBezTo>
                    <a:pt x="0" y="95803"/>
                    <a:pt x="134" y="95969"/>
                    <a:pt x="300" y="95969"/>
                  </a:cubicBezTo>
                  <a:cubicBezTo>
                    <a:pt x="2602" y="95969"/>
                    <a:pt x="4937" y="95969"/>
                    <a:pt x="7272" y="96003"/>
                  </a:cubicBezTo>
                  <a:lnTo>
                    <a:pt x="16178" y="96036"/>
                  </a:lnTo>
                  <a:cubicBezTo>
                    <a:pt x="19114" y="96069"/>
                    <a:pt x="22083" y="96069"/>
                    <a:pt x="25051" y="96103"/>
                  </a:cubicBezTo>
                  <a:cubicBezTo>
                    <a:pt x="28020" y="96103"/>
                    <a:pt x="30989" y="96136"/>
                    <a:pt x="33958" y="96136"/>
                  </a:cubicBezTo>
                  <a:cubicBezTo>
                    <a:pt x="36993" y="96169"/>
                    <a:pt x="39995" y="96169"/>
                    <a:pt x="43031" y="96203"/>
                  </a:cubicBezTo>
                  <a:lnTo>
                    <a:pt x="51971" y="96236"/>
                  </a:lnTo>
                  <a:cubicBezTo>
                    <a:pt x="54873" y="96270"/>
                    <a:pt x="57775" y="96270"/>
                    <a:pt x="60677" y="96303"/>
                  </a:cubicBezTo>
                  <a:cubicBezTo>
                    <a:pt x="63212" y="96303"/>
                    <a:pt x="65781" y="96336"/>
                    <a:pt x="68316" y="96336"/>
                  </a:cubicBezTo>
                  <a:lnTo>
                    <a:pt x="68349" y="96336"/>
                  </a:lnTo>
                  <a:cubicBezTo>
                    <a:pt x="68449" y="96336"/>
                    <a:pt x="68516" y="96303"/>
                    <a:pt x="68583" y="96203"/>
                  </a:cubicBezTo>
                  <a:lnTo>
                    <a:pt x="68616" y="96203"/>
                  </a:lnTo>
                  <a:cubicBezTo>
                    <a:pt x="68749" y="96203"/>
                    <a:pt x="68883" y="96069"/>
                    <a:pt x="68883" y="95936"/>
                  </a:cubicBezTo>
                  <a:cubicBezTo>
                    <a:pt x="68849" y="93267"/>
                    <a:pt x="68783" y="90632"/>
                    <a:pt x="68749" y="87997"/>
                  </a:cubicBezTo>
                  <a:cubicBezTo>
                    <a:pt x="68683" y="83861"/>
                    <a:pt x="68616" y="79758"/>
                    <a:pt x="68549" y="75621"/>
                  </a:cubicBezTo>
                  <a:cubicBezTo>
                    <a:pt x="68449" y="71352"/>
                    <a:pt x="68382" y="67082"/>
                    <a:pt x="68316" y="62779"/>
                  </a:cubicBezTo>
                  <a:cubicBezTo>
                    <a:pt x="68249" y="58743"/>
                    <a:pt x="68182" y="54673"/>
                    <a:pt x="68116" y="50603"/>
                  </a:cubicBezTo>
                  <a:cubicBezTo>
                    <a:pt x="68015" y="46334"/>
                    <a:pt x="67949" y="42031"/>
                    <a:pt x="67882" y="37761"/>
                  </a:cubicBezTo>
                  <a:cubicBezTo>
                    <a:pt x="67815" y="33591"/>
                    <a:pt x="67749" y="29422"/>
                    <a:pt x="67682" y="25252"/>
                  </a:cubicBezTo>
                  <a:cubicBezTo>
                    <a:pt x="67615" y="21216"/>
                    <a:pt x="67548" y="17180"/>
                    <a:pt x="67482" y="13143"/>
                  </a:cubicBezTo>
                  <a:cubicBezTo>
                    <a:pt x="67382" y="9174"/>
                    <a:pt x="67315" y="5204"/>
                    <a:pt x="67248" y="1235"/>
                  </a:cubicBezTo>
                  <a:cubicBezTo>
                    <a:pt x="67248" y="1201"/>
                    <a:pt x="67248" y="1168"/>
                    <a:pt x="67248" y="1135"/>
                  </a:cubicBezTo>
                  <a:lnTo>
                    <a:pt x="67315" y="1135"/>
                  </a:lnTo>
                  <a:cubicBezTo>
                    <a:pt x="67482" y="1101"/>
                    <a:pt x="67615" y="968"/>
                    <a:pt x="67615" y="835"/>
                  </a:cubicBezTo>
                  <a:cubicBezTo>
                    <a:pt x="67582" y="668"/>
                    <a:pt x="67448" y="534"/>
                    <a:pt x="67315" y="534"/>
                  </a:cubicBezTo>
                  <a:cubicBezTo>
                    <a:pt x="65314" y="534"/>
                    <a:pt x="63312" y="501"/>
                    <a:pt x="61311" y="501"/>
                  </a:cubicBezTo>
                  <a:cubicBezTo>
                    <a:pt x="58409" y="468"/>
                    <a:pt x="55507" y="434"/>
                    <a:pt x="52604" y="401"/>
                  </a:cubicBezTo>
                  <a:cubicBezTo>
                    <a:pt x="49702" y="401"/>
                    <a:pt x="46834" y="368"/>
                    <a:pt x="43965" y="334"/>
                  </a:cubicBezTo>
                  <a:cubicBezTo>
                    <a:pt x="41096" y="334"/>
                    <a:pt x="38261" y="301"/>
                    <a:pt x="35392" y="267"/>
                  </a:cubicBezTo>
                  <a:cubicBezTo>
                    <a:pt x="32490" y="267"/>
                    <a:pt x="29588" y="234"/>
                    <a:pt x="26686" y="201"/>
                  </a:cubicBezTo>
                  <a:cubicBezTo>
                    <a:pt x="23717" y="167"/>
                    <a:pt x="20715" y="167"/>
                    <a:pt x="17746" y="134"/>
                  </a:cubicBezTo>
                  <a:cubicBezTo>
                    <a:pt x="14877" y="101"/>
                    <a:pt x="12009" y="101"/>
                    <a:pt x="9173" y="67"/>
                  </a:cubicBezTo>
                  <a:cubicBezTo>
                    <a:pt x="6405" y="34"/>
                    <a:pt x="3636" y="34"/>
                    <a:pt x="867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71">
              <a:extLst>
                <a:ext uri="{FF2B5EF4-FFF2-40B4-BE49-F238E27FC236}">
                  <a16:creationId xmlns:a16="http://schemas.microsoft.com/office/drawing/2014/main" id="{8E49718F-0A56-DAF7-4EF5-F1C9C5D8C687}"/>
                </a:ext>
              </a:extLst>
            </p:cNvPr>
            <p:cNvSpPr/>
            <p:nvPr/>
          </p:nvSpPr>
          <p:spPr>
            <a:xfrm>
              <a:off x="807425" y="1611600"/>
              <a:ext cx="1350975" cy="1404350"/>
            </a:xfrm>
            <a:custGeom>
              <a:avLst/>
              <a:gdLst/>
              <a:ahLst/>
              <a:cxnLst/>
              <a:rect l="l" t="t" r="r" b="b"/>
              <a:pathLst>
                <a:path w="54039" h="56174" extrusionOk="0">
                  <a:moveTo>
                    <a:pt x="267" y="0"/>
                  </a:moveTo>
                  <a:cubicBezTo>
                    <a:pt x="267" y="3336"/>
                    <a:pt x="234" y="6672"/>
                    <a:pt x="234" y="10007"/>
                  </a:cubicBezTo>
                  <a:cubicBezTo>
                    <a:pt x="200" y="13610"/>
                    <a:pt x="200" y="17213"/>
                    <a:pt x="167" y="20815"/>
                  </a:cubicBezTo>
                  <a:cubicBezTo>
                    <a:pt x="167" y="24351"/>
                    <a:pt x="133" y="27920"/>
                    <a:pt x="133" y="31456"/>
                  </a:cubicBezTo>
                  <a:cubicBezTo>
                    <a:pt x="100" y="35059"/>
                    <a:pt x="100" y="38695"/>
                    <a:pt x="67" y="42297"/>
                  </a:cubicBezTo>
                  <a:cubicBezTo>
                    <a:pt x="33" y="45933"/>
                    <a:pt x="33" y="49569"/>
                    <a:pt x="0" y="53205"/>
                  </a:cubicBezTo>
                  <a:cubicBezTo>
                    <a:pt x="0" y="54139"/>
                    <a:pt x="0" y="55106"/>
                    <a:pt x="0" y="56040"/>
                  </a:cubicBezTo>
                  <a:lnTo>
                    <a:pt x="3636" y="56040"/>
                  </a:lnTo>
                  <a:cubicBezTo>
                    <a:pt x="4870" y="56074"/>
                    <a:pt x="6104" y="56074"/>
                    <a:pt x="7339" y="56074"/>
                  </a:cubicBezTo>
                  <a:cubicBezTo>
                    <a:pt x="9874" y="56107"/>
                    <a:pt x="12442" y="56141"/>
                    <a:pt x="15011" y="56141"/>
                  </a:cubicBezTo>
                  <a:cubicBezTo>
                    <a:pt x="15444" y="56141"/>
                    <a:pt x="15845" y="56174"/>
                    <a:pt x="16245" y="56174"/>
                  </a:cubicBezTo>
                  <a:cubicBezTo>
                    <a:pt x="16312" y="54873"/>
                    <a:pt x="16378" y="53572"/>
                    <a:pt x="16445" y="52271"/>
                  </a:cubicBezTo>
                  <a:cubicBezTo>
                    <a:pt x="16412" y="52204"/>
                    <a:pt x="16412" y="52138"/>
                    <a:pt x="16445" y="52071"/>
                  </a:cubicBezTo>
                  <a:cubicBezTo>
                    <a:pt x="16412" y="51604"/>
                    <a:pt x="16479" y="51104"/>
                    <a:pt x="16745" y="50737"/>
                  </a:cubicBezTo>
                  <a:cubicBezTo>
                    <a:pt x="10875" y="47301"/>
                    <a:pt x="6004" y="42130"/>
                    <a:pt x="3302" y="35859"/>
                  </a:cubicBezTo>
                  <a:cubicBezTo>
                    <a:pt x="3302" y="35859"/>
                    <a:pt x="3302" y="35859"/>
                    <a:pt x="3302" y="35826"/>
                  </a:cubicBezTo>
                  <a:cubicBezTo>
                    <a:pt x="3302" y="35759"/>
                    <a:pt x="3269" y="35693"/>
                    <a:pt x="3269" y="35626"/>
                  </a:cubicBezTo>
                  <a:cubicBezTo>
                    <a:pt x="3236" y="35592"/>
                    <a:pt x="3236" y="35592"/>
                    <a:pt x="3236" y="35559"/>
                  </a:cubicBezTo>
                  <a:cubicBezTo>
                    <a:pt x="3202" y="35392"/>
                    <a:pt x="3136" y="35226"/>
                    <a:pt x="3069" y="35059"/>
                  </a:cubicBezTo>
                  <a:cubicBezTo>
                    <a:pt x="3069" y="35025"/>
                    <a:pt x="3036" y="34959"/>
                    <a:pt x="3036" y="34925"/>
                  </a:cubicBezTo>
                  <a:lnTo>
                    <a:pt x="3036" y="34925"/>
                  </a:lnTo>
                  <a:cubicBezTo>
                    <a:pt x="3169" y="34959"/>
                    <a:pt x="3269" y="34992"/>
                    <a:pt x="3402" y="35059"/>
                  </a:cubicBezTo>
                  <a:cubicBezTo>
                    <a:pt x="3436" y="35059"/>
                    <a:pt x="3469" y="35059"/>
                    <a:pt x="3503" y="35092"/>
                  </a:cubicBezTo>
                  <a:cubicBezTo>
                    <a:pt x="3536" y="35092"/>
                    <a:pt x="3603" y="35092"/>
                    <a:pt x="3636" y="35125"/>
                  </a:cubicBezTo>
                  <a:cubicBezTo>
                    <a:pt x="9807" y="37594"/>
                    <a:pt x="14944" y="41964"/>
                    <a:pt x="19948" y="46233"/>
                  </a:cubicBezTo>
                  <a:cubicBezTo>
                    <a:pt x="20081" y="46333"/>
                    <a:pt x="20181" y="46434"/>
                    <a:pt x="20315" y="46534"/>
                  </a:cubicBezTo>
                  <a:cubicBezTo>
                    <a:pt x="18980" y="45033"/>
                    <a:pt x="17679" y="43431"/>
                    <a:pt x="16545" y="41764"/>
                  </a:cubicBezTo>
                  <a:cubicBezTo>
                    <a:pt x="15611" y="40529"/>
                    <a:pt x="14777" y="39228"/>
                    <a:pt x="14010" y="37861"/>
                  </a:cubicBezTo>
                  <a:cubicBezTo>
                    <a:pt x="14010" y="37861"/>
                    <a:pt x="14010" y="37827"/>
                    <a:pt x="14010" y="37827"/>
                  </a:cubicBezTo>
                  <a:cubicBezTo>
                    <a:pt x="13210" y="37727"/>
                    <a:pt x="12442" y="37627"/>
                    <a:pt x="11642" y="37494"/>
                  </a:cubicBezTo>
                  <a:lnTo>
                    <a:pt x="11542" y="37494"/>
                  </a:lnTo>
                  <a:cubicBezTo>
                    <a:pt x="11608" y="37427"/>
                    <a:pt x="11642" y="37394"/>
                    <a:pt x="11708" y="37327"/>
                  </a:cubicBezTo>
                  <a:cubicBezTo>
                    <a:pt x="11742" y="37260"/>
                    <a:pt x="11842" y="37194"/>
                    <a:pt x="11909" y="37127"/>
                  </a:cubicBezTo>
                  <a:lnTo>
                    <a:pt x="12009" y="37027"/>
                  </a:lnTo>
                  <a:cubicBezTo>
                    <a:pt x="12042" y="37027"/>
                    <a:pt x="12042" y="36993"/>
                    <a:pt x="12042" y="36993"/>
                  </a:cubicBezTo>
                  <a:cubicBezTo>
                    <a:pt x="12075" y="36960"/>
                    <a:pt x="12109" y="36927"/>
                    <a:pt x="12142" y="36893"/>
                  </a:cubicBezTo>
                  <a:cubicBezTo>
                    <a:pt x="12209" y="36827"/>
                    <a:pt x="12242" y="36793"/>
                    <a:pt x="12309" y="36727"/>
                  </a:cubicBezTo>
                  <a:cubicBezTo>
                    <a:pt x="12542" y="36526"/>
                    <a:pt x="12776" y="36360"/>
                    <a:pt x="13009" y="36160"/>
                  </a:cubicBezTo>
                  <a:cubicBezTo>
                    <a:pt x="11175" y="32257"/>
                    <a:pt x="9607" y="28154"/>
                    <a:pt x="8573" y="23951"/>
                  </a:cubicBezTo>
                  <a:cubicBezTo>
                    <a:pt x="8506" y="23484"/>
                    <a:pt x="7872" y="21482"/>
                    <a:pt x="7806" y="20315"/>
                  </a:cubicBezTo>
                  <a:cubicBezTo>
                    <a:pt x="7806" y="20315"/>
                    <a:pt x="7806" y="20301"/>
                    <a:pt x="7806" y="20282"/>
                  </a:cubicBezTo>
                  <a:cubicBezTo>
                    <a:pt x="7806" y="20215"/>
                    <a:pt x="7806" y="20181"/>
                    <a:pt x="7806" y="20148"/>
                  </a:cubicBezTo>
                  <a:cubicBezTo>
                    <a:pt x="7806" y="20015"/>
                    <a:pt x="7839" y="19915"/>
                    <a:pt x="7839" y="19815"/>
                  </a:cubicBezTo>
                  <a:cubicBezTo>
                    <a:pt x="7839" y="19681"/>
                    <a:pt x="7839" y="19548"/>
                    <a:pt x="7839" y="19414"/>
                  </a:cubicBezTo>
                  <a:cubicBezTo>
                    <a:pt x="7839" y="19448"/>
                    <a:pt x="7839" y="19448"/>
                    <a:pt x="7872" y="19448"/>
                  </a:cubicBezTo>
                  <a:cubicBezTo>
                    <a:pt x="7906" y="19481"/>
                    <a:pt x="7939" y="19514"/>
                    <a:pt x="7972" y="19548"/>
                  </a:cubicBezTo>
                  <a:lnTo>
                    <a:pt x="8106" y="19648"/>
                  </a:lnTo>
                  <a:cubicBezTo>
                    <a:pt x="8139" y="19714"/>
                    <a:pt x="8139" y="19748"/>
                    <a:pt x="8173" y="19781"/>
                  </a:cubicBezTo>
                  <a:lnTo>
                    <a:pt x="8206" y="19781"/>
                  </a:lnTo>
                  <a:cubicBezTo>
                    <a:pt x="8239" y="19815"/>
                    <a:pt x="8273" y="19848"/>
                    <a:pt x="8273" y="19881"/>
                  </a:cubicBezTo>
                  <a:cubicBezTo>
                    <a:pt x="8306" y="19915"/>
                    <a:pt x="8339" y="19915"/>
                    <a:pt x="8373" y="19948"/>
                  </a:cubicBezTo>
                  <a:cubicBezTo>
                    <a:pt x="8439" y="20015"/>
                    <a:pt x="8506" y="20081"/>
                    <a:pt x="8606" y="20115"/>
                  </a:cubicBezTo>
                  <a:cubicBezTo>
                    <a:pt x="8640" y="20148"/>
                    <a:pt x="8673" y="20181"/>
                    <a:pt x="8706" y="20181"/>
                  </a:cubicBezTo>
                  <a:cubicBezTo>
                    <a:pt x="12009" y="23384"/>
                    <a:pt x="14844" y="27086"/>
                    <a:pt x="17513" y="30856"/>
                  </a:cubicBezTo>
                  <a:cubicBezTo>
                    <a:pt x="18013" y="31556"/>
                    <a:pt x="18513" y="32257"/>
                    <a:pt x="18980" y="32957"/>
                  </a:cubicBezTo>
                  <a:cubicBezTo>
                    <a:pt x="19014" y="33024"/>
                    <a:pt x="19047" y="33091"/>
                    <a:pt x="19014" y="33157"/>
                  </a:cubicBezTo>
                  <a:cubicBezTo>
                    <a:pt x="19981" y="32857"/>
                    <a:pt x="20948" y="32657"/>
                    <a:pt x="21916" y="32624"/>
                  </a:cubicBezTo>
                  <a:cubicBezTo>
                    <a:pt x="18280" y="30722"/>
                    <a:pt x="14844" y="26586"/>
                    <a:pt x="14611" y="22650"/>
                  </a:cubicBezTo>
                  <a:lnTo>
                    <a:pt x="14611" y="22650"/>
                  </a:lnTo>
                  <a:cubicBezTo>
                    <a:pt x="14711" y="22683"/>
                    <a:pt x="14811" y="22717"/>
                    <a:pt x="14911" y="22717"/>
                  </a:cubicBezTo>
                  <a:lnTo>
                    <a:pt x="14944" y="22717"/>
                  </a:lnTo>
                  <a:cubicBezTo>
                    <a:pt x="15011" y="22750"/>
                    <a:pt x="15111" y="22783"/>
                    <a:pt x="15211" y="22783"/>
                  </a:cubicBezTo>
                  <a:cubicBezTo>
                    <a:pt x="15311" y="22817"/>
                    <a:pt x="15411" y="22850"/>
                    <a:pt x="15511" y="22883"/>
                  </a:cubicBezTo>
                  <a:lnTo>
                    <a:pt x="15545" y="22883"/>
                  </a:lnTo>
                  <a:cubicBezTo>
                    <a:pt x="15578" y="22883"/>
                    <a:pt x="15578" y="22917"/>
                    <a:pt x="15611" y="22917"/>
                  </a:cubicBezTo>
                  <a:lnTo>
                    <a:pt x="15678" y="22917"/>
                  </a:lnTo>
                  <a:cubicBezTo>
                    <a:pt x="15678" y="22950"/>
                    <a:pt x="15678" y="22950"/>
                    <a:pt x="15711" y="22950"/>
                  </a:cubicBezTo>
                  <a:cubicBezTo>
                    <a:pt x="15978" y="23050"/>
                    <a:pt x="16245" y="23117"/>
                    <a:pt x="16512" y="23217"/>
                  </a:cubicBezTo>
                  <a:cubicBezTo>
                    <a:pt x="16645" y="23250"/>
                    <a:pt x="16779" y="23317"/>
                    <a:pt x="16912" y="23350"/>
                  </a:cubicBezTo>
                  <a:cubicBezTo>
                    <a:pt x="17846" y="23817"/>
                    <a:pt x="18747" y="24351"/>
                    <a:pt x="19614" y="24985"/>
                  </a:cubicBezTo>
                  <a:cubicBezTo>
                    <a:pt x="16946" y="20682"/>
                    <a:pt x="14944" y="15945"/>
                    <a:pt x="14010" y="10975"/>
                  </a:cubicBezTo>
                  <a:cubicBezTo>
                    <a:pt x="13977" y="10608"/>
                    <a:pt x="13910" y="10241"/>
                    <a:pt x="13877" y="9907"/>
                  </a:cubicBezTo>
                  <a:cubicBezTo>
                    <a:pt x="13877" y="9874"/>
                    <a:pt x="13877" y="9841"/>
                    <a:pt x="13877" y="9841"/>
                  </a:cubicBezTo>
                  <a:cubicBezTo>
                    <a:pt x="13843" y="9607"/>
                    <a:pt x="13810" y="9374"/>
                    <a:pt x="13777" y="9174"/>
                  </a:cubicBezTo>
                  <a:lnTo>
                    <a:pt x="13777" y="9174"/>
                  </a:lnTo>
                  <a:cubicBezTo>
                    <a:pt x="13843" y="9207"/>
                    <a:pt x="13877" y="9240"/>
                    <a:pt x="13943" y="9274"/>
                  </a:cubicBezTo>
                  <a:lnTo>
                    <a:pt x="13943" y="9307"/>
                  </a:lnTo>
                  <a:lnTo>
                    <a:pt x="13977" y="9307"/>
                  </a:lnTo>
                  <a:cubicBezTo>
                    <a:pt x="14077" y="9374"/>
                    <a:pt x="14144" y="9474"/>
                    <a:pt x="14244" y="9540"/>
                  </a:cubicBezTo>
                  <a:lnTo>
                    <a:pt x="14277" y="9540"/>
                  </a:lnTo>
                  <a:cubicBezTo>
                    <a:pt x="14277" y="9574"/>
                    <a:pt x="14310" y="9574"/>
                    <a:pt x="14310" y="9574"/>
                  </a:cubicBezTo>
                  <a:cubicBezTo>
                    <a:pt x="14344" y="9607"/>
                    <a:pt x="14344" y="9607"/>
                    <a:pt x="14377" y="9641"/>
                  </a:cubicBezTo>
                  <a:cubicBezTo>
                    <a:pt x="14444" y="9707"/>
                    <a:pt x="14510" y="9774"/>
                    <a:pt x="14577" y="9807"/>
                  </a:cubicBezTo>
                  <a:cubicBezTo>
                    <a:pt x="16946" y="12076"/>
                    <a:pt x="18713" y="14844"/>
                    <a:pt x="20581" y="17513"/>
                  </a:cubicBezTo>
                  <a:cubicBezTo>
                    <a:pt x="22149" y="19748"/>
                    <a:pt x="23484" y="22183"/>
                    <a:pt x="24684" y="24651"/>
                  </a:cubicBezTo>
                  <a:cubicBezTo>
                    <a:pt x="25051" y="23050"/>
                    <a:pt x="25618" y="21516"/>
                    <a:pt x="26319" y="20081"/>
                  </a:cubicBezTo>
                  <a:cubicBezTo>
                    <a:pt x="26352" y="20048"/>
                    <a:pt x="26352" y="20015"/>
                    <a:pt x="26386" y="20015"/>
                  </a:cubicBezTo>
                  <a:cubicBezTo>
                    <a:pt x="26452" y="19915"/>
                    <a:pt x="26519" y="19815"/>
                    <a:pt x="26586" y="19714"/>
                  </a:cubicBezTo>
                  <a:cubicBezTo>
                    <a:pt x="26619" y="19681"/>
                    <a:pt x="26652" y="19648"/>
                    <a:pt x="26686" y="19614"/>
                  </a:cubicBezTo>
                  <a:lnTo>
                    <a:pt x="26686" y="19581"/>
                  </a:lnTo>
                  <a:lnTo>
                    <a:pt x="26719" y="19581"/>
                  </a:lnTo>
                  <a:cubicBezTo>
                    <a:pt x="26786" y="19481"/>
                    <a:pt x="26886" y="19381"/>
                    <a:pt x="26953" y="19314"/>
                  </a:cubicBezTo>
                  <a:lnTo>
                    <a:pt x="26953" y="19281"/>
                  </a:lnTo>
                  <a:lnTo>
                    <a:pt x="26986" y="19314"/>
                  </a:lnTo>
                  <a:cubicBezTo>
                    <a:pt x="27053" y="19414"/>
                    <a:pt x="27119" y="19548"/>
                    <a:pt x="27186" y="19648"/>
                  </a:cubicBezTo>
                  <a:cubicBezTo>
                    <a:pt x="27186" y="19648"/>
                    <a:pt x="27186" y="19648"/>
                    <a:pt x="27186" y="19681"/>
                  </a:cubicBezTo>
                  <a:cubicBezTo>
                    <a:pt x="27286" y="19848"/>
                    <a:pt x="27386" y="20048"/>
                    <a:pt x="27486" y="20215"/>
                  </a:cubicBezTo>
                  <a:cubicBezTo>
                    <a:pt x="27486" y="20282"/>
                    <a:pt x="27520" y="20315"/>
                    <a:pt x="27553" y="20348"/>
                  </a:cubicBezTo>
                  <a:cubicBezTo>
                    <a:pt x="28921" y="23484"/>
                    <a:pt x="28821" y="27153"/>
                    <a:pt x="27687" y="30355"/>
                  </a:cubicBezTo>
                  <a:cubicBezTo>
                    <a:pt x="28120" y="29988"/>
                    <a:pt x="28621" y="29622"/>
                    <a:pt x="28987" y="29355"/>
                  </a:cubicBezTo>
                  <a:cubicBezTo>
                    <a:pt x="28987" y="29321"/>
                    <a:pt x="28987" y="29288"/>
                    <a:pt x="28987" y="29288"/>
                  </a:cubicBezTo>
                  <a:cubicBezTo>
                    <a:pt x="29288" y="27553"/>
                    <a:pt x="29655" y="25852"/>
                    <a:pt x="30255" y="24218"/>
                  </a:cubicBezTo>
                  <a:cubicBezTo>
                    <a:pt x="31389" y="21015"/>
                    <a:pt x="32623" y="17813"/>
                    <a:pt x="34291" y="14878"/>
                  </a:cubicBezTo>
                  <a:cubicBezTo>
                    <a:pt x="34291" y="14844"/>
                    <a:pt x="34291" y="14844"/>
                    <a:pt x="34291" y="14844"/>
                  </a:cubicBezTo>
                  <a:cubicBezTo>
                    <a:pt x="34391" y="14744"/>
                    <a:pt x="34458" y="14611"/>
                    <a:pt x="34525" y="14477"/>
                  </a:cubicBezTo>
                  <a:cubicBezTo>
                    <a:pt x="34625" y="14344"/>
                    <a:pt x="34692" y="14211"/>
                    <a:pt x="34792" y="14077"/>
                  </a:cubicBezTo>
                  <a:cubicBezTo>
                    <a:pt x="34792" y="14077"/>
                    <a:pt x="34792" y="14044"/>
                    <a:pt x="34792" y="14044"/>
                  </a:cubicBezTo>
                  <a:cubicBezTo>
                    <a:pt x="34825" y="14010"/>
                    <a:pt x="34858" y="13977"/>
                    <a:pt x="34892" y="13944"/>
                  </a:cubicBezTo>
                  <a:cubicBezTo>
                    <a:pt x="34925" y="13877"/>
                    <a:pt x="34958" y="13810"/>
                    <a:pt x="34992" y="13777"/>
                  </a:cubicBezTo>
                  <a:cubicBezTo>
                    <a:pt x="34992" y="13777"/>
                    <a:pt x="34992" y="13777"/>
                    <a:pt x="34992" y="13744"/>
                  </a:cubicBezTo>
                  <a:cubicBezTo>
                    <a:pt x="35025" y="13710"/>
                    <a:pt x="35058" y="13677"/>
                    <a:pt x="35092" y="13610"/>
                  </a:cubicBezTo>
                  <a:cubicBezTo>
                    <a:pt x="35159" y="13510"/>
                    <a:pt x="35192" y="13443"/>
                    <a:pt x="35259" y="13377"/>
                  </a:cubicBezTo>
                  <a:cubicBezTo>
                    <a:pt x="35259" y="13410"/>
                    <a:pt x="35292" y="13443"/>
                    <a:pt x="35292" y="13477"/>
                  </a:cubicBezTo>
                  <a:cubicBezTo>
                    <a:pt x="35292" y="13510"/>
                    <a:pt x="35325" y="13677"/>
                    <a:pt x="35359" y="13910"/>
                  </a:cubicBezTo>
                  <a:cubicBezTo>
                    <a:pt x="35392" y="13944"/>
                    <a:pt x="35425" y="14010"/>
                    <a:pt x="35392" y="14077"/>
                  </a:cubicBezTo>
                  <a:cubicBezTo>
                    <a:pt x="35692" y="15478"/>
                    <a:pt x="36326" y="19081"/>
                    <a:pt x="36426" y="21049"/>
                  </a:cubicBezTo>
                  <a:cubicBezTo>
                    <a:pt x="37260" y="19114"/>
                    <a:pt x="38294" y="17246"/>
                    <a:pt x="39462" y="15511"/>
                  </a:cubicBezTo>
                  <a:cubicBezTo>
                    <a:pt x="39528" y="15445"/>
                    <a:pt x="39562" y="15378"/>
                    <a:pt x="39628" y="15345"/>
                  </a:cubicBezTo>
                  <a:cubicBezTo>
                    <a:pt x="39662" y="15278"/>
                    <a:pt x="39728" y="15245"/>
                    <a:pt x="39762" y="15178"/>
                  </a:cubicBezTo>
                  <a:cubicBezTo>
                    <a:pt x="39795" y="15145"/>
                    <a:pt x="39862" y="15078"/>
                    <a:pt x="39895" y="15044"/>
                  </a:cubicBezTo>
                  <a:cubicBezTo>
                    <a:pt x="39929" y="14978"/>
                    <a:pt x="39962" y="14944"/>
                    <a:pt x="39995" y="14911"/>
                  </a:cubicBezTo>
                  <a:cubicBezTo>
                    <a:pt x="40029" y="14944"/>
                    <a:pt x="40029" y="15011"/>
                    <a:pt x="40029" y="15044"/>
                  </a:cubicBezTo>
                  <a:cubicBezTo>
                    <a:pt x="40062" y="15111"/>
                    <a:pt x="40095" y="15211"/>
                    <a:pt x="40095" y="15278"/>
                  </a:cubicBezTo>
                  <a:cubicBezTo>
                    <a:pt x="40095" y="15311"/>
                    <a:pt x="40129" y="15345"/>
                    <a:pt x="40129" y="15378"/>
                  </a:cubicBezTo>
                  <a:cubicBezTo>
                    <a:pt x="40129" y="15445"/>
                    <a:pt x="40129" y="15478"/>
                    <a:pt x="40162" y="15511"/>
                  </a:cubicBezTo>
                  <a:cubicBezTo>
                    <a:pt x="40162" y="15545"/>
                    <a:pt x="40162" y="15545"/>
                    <a:pt x="40162" y="15545"/>
                  </a:cubicBezTo>
                  <a:cubicBezTo>
                    <a:pt x="40162" y="15712"/>
                    <a:pt x="40195" y="15878"/>
                    <a:pt x="40262" y="16079"/>
                  </a:cubicBezTo>
                  <a:cubicBezTo>
                    <a:pt x="40262" y="16179"/>
                    <a:pt x="40296" y="16312"/>
                    <a:pt x="40296" y="16445"/>
                  </a:cubicBezTo>
                  <a:cubicBezTo>
                    <a:pt x="40329" y="16579"/>
                    <a:pt x="40329" y="16679"/>
                    <a:pt x="40329" y="16812"/>
                  </a:cubicBezTo>
                  <a:cubicBezTo>
                    <a:pt x="40596" y="19881"/>
                    <a:pt x="40662" y="22950"/>
                    <a:pt x="40562" y="26052"/>
                  </a:cubicBezTo>
                  <a:cubicBezTo>
                    <a:pt x="40662" y="29555"/>
                    <a:pt x="40229" y="33057"/>
                    <a:pt x="39428" y="36493"/>
                  </a:cubicBezTo>
                  <a:cubicBezTo>
                    <a:pt x="39395" y="36727"/>
                    <a:pt x="39328" y="36993"/>
                    <a:pt x="39295" y="37227"/>
                  </a:cubicBezTo>
                  <a:cubicBezTo>
                    <a:pt x="41129" y="33157"/>
                    <a:pt x="43665" y="29388"/>
                    <a:pt x="46533" y="25952"/>
                  </a:cubicBezTo>
                  <a:cubicBezTo>
                    <a:pt x="46600" y="25919"/>
                    <a:pt x="46633" y="25886"/>
                    <a:pt x="46667" y="25852"/>
                  </a:cubicBezTo>
                  <a:cubicBezTo>
                    <a:pt x="46733" y="25785"/>
                    <a:pt x="46800" y="25719"/>
                    <a:pt x="46834" y="25652"/>
                  </a:cubicBezTo>
                  <a:lnTo>
                    <a:pt x="46900" y="25619"/>
                  </a:lnTo>
                  <a:cubicBezTo>
                    <a:pt x="46900" y="25585"/>
                    <a:pt x="46934" y="25585"/>
                    <a:pt x="46934" y="25552"/>
                  </a:cubicBezTo>
                  <a:cubicBezTo>
                    <a:pt x="47067" y="25419"/>
                    <a:pt x="47200" y="25285"/>
                    <a:pt x="47367" y="25152"/>
                  </a:cubicBezTo>
                  <a:cubicBezTo>
                    <a:pt x="47367" y="25152"/>
                    <a:pt x="47367" y="25152"/>
                    <a:pt x="47401" y="25118"/>
                  </a:cubicBezTo>
                  <a:cubicBezTo>
                    <a:pt x="47401" y="25118"/>
                    <a:pt x="47401" y="25118"/>
                    <a:pt x="47434" y="25085"/>
                  </a:cubicBezTo>
                  <a:lnTo>
                    <a:pt x="47434" y="25085"/>
                  </a:lnTo>
                  <a:cubicBezTo>
                    <a:pt x="47434" y="25152"/>
                    <a:pt x="47434" y="25218"/>
                    <a:pt x="47401" y="25285"/>
                  </a:cubicBezTo>
                  <a:cubicBezTo>
                    <a:pt x="47401" y="25385"/>
                    <a:pt x="47401" y="25485"/>
                    <a:pt x="47401" y="25585"/>
                  </a:cubicBezTo>
                  <a:cubicBezTo>
                    <a:pt x="47401" y="25685"/>
                    <a:pt x="47401" y="25785"/>
                    <a:pt x="47401" y="25886"/>
                  </a:cubicBezTo>
                  <a:lnTo>
                    <a:pt x="47401" y="25952"/>
                  </a:lnTo>
                  <a:cubicBezTo>
                    <a:pt x="47401" y="25986"/>
                    <a:pt x="47401" y="26019"/>
                    <a:pt x="47401" y="26052"/>
                  </a:cubicBezTo>
                  <a:cubicBezTo>
                    <a:pt x="46900" y="30989"/>
                    <a:pt x="45966" y="35893"/>
                    <a:pt x="44332" y="40563"/>
                  </a:cubicBezTo>
                  <a:cubicBezTo>
                    <a:pt x="43998" y="41764"/>
                    <a:pt x="43565" y="42931"/>
                    <a:pt x="42964" y="43998"/>
                  </a:cubicBezTo>
                  <a:cubicBezTo>
                    <a:pt x="43531" y="43765"/>
                    <a:pt x="44132" y="43565"/>
                    <a:pt x="44699" y="43498"/>
                  </a:cubicBezTo>
                  <a:cubicBezTo>
                    <a:pt x="44699" y="43598"/>
                    <a:pt x="44699" y="43665"/>
                    <a:pt x="44699" y="43765"/>
                  </a:cubicBezTo>
                  <a:cubicBezTo>
                    <a:pt x="44699" y="43865"/>
                    <a:pt x="44665" y="43965"/>
                    <a:pt x="44665" y="44065"/>
                  </a:cubicBezTo>
                  <a:cubicBezTo>
                    <a:pt x="44665" y="44132"/>
                    <a:pt x="44665" y="44199"/>
                    <a:pt x="44665" y="44265"/>
                  </a:cubicBezTo>
                  <a:cubicBezTo>
                    <a:pt x="44198" y="47568"/>
                    <a:pt x="42264" y="50603"/>
                    <a:pt x="39528" y="52505"/>
                  </a:cubicBezTo>
                  <a:cubicBezTo>
                    <a:pt x="39808" y="52482"/>
                    <a:pt x="40087" y="52471"/>
                    <a:pt x="40366" y="52471"/>
                  </a:cubicBezTo>
                  <a:cubicBezTo>
                    <a:pt x="42552" y="52471"/>
                    <a:pt x="44707" y="53152"/>
                    <a:pt x="46600" y="54306"/>
                  </a:cubicBezTo>
                  <a:cubicBezTo>
                    <a:pt x="47200" y="54306"/>
                    <a:pt x="47834" y="54273"/>
                    <a:pt x="48468" y="54273"/>
                  </a:cubicBezTo>
                  <a:cubicBezTo>
                    <a:pt x="50336" y="54239"/>
                    <a:pt x="52171" y="54206"/>
                    <a:pt x="54039" y="54172"/>
                  </a:cubicBezTo>
                  <a:cubicBezTo>
                    <a:pt x="54005" y="53038"/>
                    <a:pt x="53972" y="51904"/>
                    <a:pt x="53972" y="50803"/>
                  </a:cubicBezTo>
                  <a:cubicBezTo>
                    <a:pt x="53905" y="47067"/>
                    <a:pt x="53805" y="43331"/>
                    <a:pt x="53738" y="39629"/>
                  </a:cubicBezTo>
                  <a:cubicBezTo>
                    <a:pt x="53672" y="35926"/>
                    <a:pt x="53605" y="32190"/>
                    <a:pt x="53505" y="28487"/>
                  </a:cubicBezTo>
                  <a:lnTo>
                    <a:pt x="53305" y="17880"/>
                  </a:lnTo>
                  <a:lnTo>
                    <a:pt x="53071" y="6572"/>
                  </a:lnTo>
                  <a:cubicBezTo>
                    <a:pt x="53038" y="4437"/>
                    <a:pt x="53005" y="2269"/>
                    <a:pt x="52938" y="134"/>
                  </a:cubicBezTo>
                  <a:cubicBezTo>
                    <a:pt x="51303" y="100"/>
                    <a:pt x="49636" y="100"/>
                    <a:pt x="47968" y="100"/>
                  </a:cubicBezTo>
                  <a:cubicBezTo>
                    <a:pt x="45399" y="67"/>
                    <a:pt x="42831" y="67"/>
                    <a:pt x="40262" y="67"/>
                  </a:cubicBezTo>
                  <a:lnTo>
                    <a:pt x="32690" y="67"/>
                  </a:lnTo>
                  <a:cubicBezTo>
                    <a:pt x="30155" y="67"/>
                    <a:pt x="27620" y="34"/>
                    <a:pt x="25118" y="34"/>
                  </a:cubicBezTo>
                  <a:lnTo>
                    <a:pt x="17279" y="34"/>
                  </a:lnTo>
                  <a:cubicBezTo>
                    <a:pt x="14711" y="34"/>
                    <a:pt x="12142" y="34"/>
                    <a:pt x="96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71">
              <a:extLst>
                <a:ext uri="{FF2B5EF4-FFF2-40B4-BE49-F238E27FC236}">
                  <a16:creationId xmlns:a16="http://schemas.microsoft.com/office/drawing/2014/main" id="{FAFBD91A-F557-E7D9-4927-5E6CD4E29CF3}"/>
                </a:ext>
              </a:extLst>
            </p:cNvPr>
            <p:cNvSpPr/>
            <p:nvPr/>
          </p:nvSpPr>
          <p:spPr>
            <a:xfrm>
              <a:off x="802400" y="1607425"/>
              <a:ext cx="1360175" cy="1413550"/>
            </a:xfrm>
            <a:custGeom>
              <a:avLst/>
              <a:gdLst/>
              <a:ahLst/>
              <a:cxnLst/>
              <a:rect l="l" t="t" r="r" b="b"/>
              <a:pathLst>
                <a:path w="54407" h="56542" extrusionOk="0">
                  <a:moveTo>
                    <a:pt x="701" y="1"/>
                  </a:moveTo>
                  <a:cubicBezTo>
                    <a:pt x="535" y="1"/>
                    <a:pt x="401" y="134"/>
                    <a:pt x="401" y="301"/>
                  </a:cubicBezTo>
                  <a:cubicBezTo>
                    <a:pt x="401" y="334"/>
                    <a:pt x="401" y="367"/>
                    <a:pt x="401" y="401"/>
                  </a:cubicBezTo>
                  <a:cubicBezTo>
                    <a:pt x="401" y="401"/>
                    <a:pt x="401" y="434"/>
                    <a:pt x="401" y="468"/>
                  </a:cubicBezTo>
                  <a:cubicBezTo>
                    <a:pt x="401" y="1768"/>
                    <a:pt x="401" y="3103"/>
                    <a:pt x="368" y="4404"/>
                  </a:cubicBezTo>
                  <a:cubicBezTo>
                    <a:pt x="368" y="6905"/>
                    <a:pt x="334" y="9407"/>
                    <a:pt x="334" y="11909"/>
                  </a:cubicBezTo>
                  <a:cubicBezTo>
                    <a:pt x="301" y="14478"/>
                    <a:pt x="301" y="17046"/>
                    <a:pt x="268" y="19615"/>
                  </a:cubicBezTo>
                  <a:cubicBezTo>
                    <a:pt x="234" y="22183"/>
                    <a:pt x="234" y="24752"/>
                    <a:pt x="201" y="27287"/>
                  </a:cubicBezTo>
                  <a:cubicBezTo>
                    <a:pt x="201" y="29789"/>
                    <a:pt x="168" y="32290"/>
                    <a:pt x="168" y="34792"/>
                  </a:cubicBezTo>
                  <a:lnTo>
                    <a:pt x="101" y="42364"/>
                  </a:lnTo>
                  <a:cubicBezTo>
                    <a:pt x="101" y="44933"/>
                    <a:pt x="68" y="47501"/>
                    <a:pt x="68" y="50070"/>
                  </a:cubicBezTo>
                  <a:cubicBezTo>
                    <a:pt x="34" y="52105"/>
                    <a:pt x="34" y="54139"/>
                    <a:pt x="1" y="56174"/>
                  </a:cubicBezTo>
                  <a:cubicBezTo>
                    <a:pt x="1" y="56341"/>
                    <a:pt x="134" y="56474"/>
                    <a:pt x="301" y="56474"/>
                  </a:cubicBezTo>
                  <a:cubicBezTo>
                    <a:pt x="368" y="56474"/>
                    <a:pt x="401" y="56474"/>
                    <a:pt x="468" y="56441"/>
                  </a:cubicBezTo>
                  <a:cubicBezTo>
                    <a:pt x="601" y="56441"/>
                    <a:pt x="735" y="56408"/>
                    <a:pt x="868" y="56408"/>
                  </a:cubicBezTo>
                  <a:cubicBezTo>
                    <a:pt x="902" y="56441"/>
                    <a:pt x="968" y="56441"/>
                    <a:pt x="1035" y="56441"/>
                  </a:cubicBezTo>
                  <a:cubicBezTo>
                    <a:pt x="1168" y="56441"/>
                    <a:pt x="1268" y="56341"/>
                    <a:pt x="1302" y="56207"/>
                  </a:cubicBezTo>
                  <a:cubicBezTo>
                    <a:pt x="1369" y="56274"/>
                    <a:pt x="1469" y="56341"/>
                    <a:pt x="1569" y="56341"/>
                  </a:cubicBezTo>
                  <a:cubicBezTo>
                    <a:pt x="1569" y="56341"/>
                    <a:pt x="1602" y="56374"/>
                    <a:pt x="1602" y="56374"/>
                  </a:cubicBezTo>
                  <a:lnTo>
                    <a:pt x="1635" y="56374"/>
                  </a:lnTo>
                  <a:cubicBezTo>
                    <a:pt x="1702" y="56374"/>
                    <a:pt x="1769" y="56408"/>
                    <a:pt x="1802" y="56441"/>
                  </a:cubicBezTo>
                  <a:lnTo>
                    <a:pt x="2569" y="56441"/>
                  </a:lnTo>
                  <a:cubicBezTo>
                    <a:pt x="5071" y="56441"/>
                    <a:pt x="7573" y="56441"/>
                    <a:pt x="10075" y="56474"/>
                  </a:cubicBezTo>
                  <a:cubicBezTo>
                    <a:pt x="12143" y="56474"/>
                    <a:pt x="14211" y="56474"/>
                    <a:pt x="16246" y="56508"/>
                  </a:cubicBezTo>
                  <a:lnTo>
                    <a:pt x="16279" y="56508"/>
                  </a:lnTo>
                  <a:cubicBezTo>
                    <a:pt x="16313" y="56541"/>
                    <a:pt x="16379" y="56541"/>
                    <a:pt x="16413" y="56541"/>
                  </a:cubicBezTo>
                  <a:cubicBezTo>
                    <a:pt x="16513" y="56541"/>
                    <a:pt x="16613" y="56508"/>
                    <a:pt x="16680" y="56408"/>
                  </a:cubicBezTo>
                  <a:cubicBezTo>
                    <a:pt x="16813" y="55507"/>
                    <a:pt x="16613" y="54573"/>
                    <a:pt x="16646" y="53672"/>
                  </a:cubicBezTo>
                  <a:cubicBezTo>
                    <a:pt x="16646" y="53239"/>
                    <a:pt x="16746" y="52772"/>
                    <a:pt x="16880" y="52338"/>
                  </a:cubicBezTo>
                  <a:cubicBezTo>
                    <a:pt x="16946" y="52105"/>
                    <a:pt x="17013" y="51838"/>
                    <a:pt x="17046" y="51604"/>
                  </a:cubicBezTo>
                  <a:cubicBezTo>
                    <a:pt x="17080" y="51404"/>
                    <a:pt x="17113" y="51237"/>
                    <a:pt x="17147" y="51070"/>
                  </a:cubicBezTo>
                  <a:cubicBezTo>
                    <a:pt x="17113" y="51004"/>
                    <a:pt x="17080" y="50937"/>
                    <a:pt x="17046" y="50870"/>
                  </a:cubicBezTo>
                  <a:lnTo>
                    <a:pt x="17046" y="50870"/>
                  </a:lnTo>
                  <a:cubicBezTo>
                    <a:pt x="17180" y="50937"/>
                    <a:pt x="17280" y="50970"/>
                    <a:pt x="17413" y="51037"/>
                  </a:cubicBezTo>
                  <a:cubicBezTo>
                    <a:pt x="17347" y="51004"/>
                    <a:pt x="17313" y="50970"/>
                    <a:pt x="17247" y="50937"/>
                  </a:cubicBezTo>
                  <a:cubicBezTo>
                    <a:pt x="17180" y="50904"/>
                    <a:pt x="17113" y="50870"/>
                    <a:pt x="17080" y="50804"/>
                  </a:cubicBezTo>
                  <a:cubicBezTo>
                    <a:pt x="16980" y="50737"/>
                    <a:pt x="16913" y="50670"/>
                    <a:pt x="16846" y="50637"/>
                  </a:cubicBezTo>
                  <a:cubicBezTo>
                    <a:pt x="16780" y="50570"/>
                    <a:pt x="16680" y="50470"/>
                    <a:pt x="16646" y="50403"/>
                  </a:cubicBezTo>
                  <a:cubicBezTo>
                    <a:pt x="16613" y="50337"/>
                    <a:pt x="16613" y="50237"/>
                    <a:pt x="16646" y="50136"/>
                  </a:cubicBezTo>
                  <a:cubicBezTo>
                    <a:pt x="16579" y="50103"/>
                    <a:pt x="16546" y="50070"/>
                    <a:pt x="16479" y="50036"/>
                  </a:cubicBezTo>
                  <a:cubicBezTo>
                    <a:pt x="12210" y="48168"/>
                    <a:pt x="8307" y="45433"/>
                    <a:pt x="4537" y="42798"/>
                  </a:cubicBezTo>
                  <a:cubicBezTo>
                    <a:pt x="3670" y="42197"/>
                    <a:pt x="2770" y="41630"/>
                    <a:pt x="1969" y="40963"/>
                  </a:cubicBezTo>
                  <a:cubicBezTo>
                    <a:pt x="1969" y="40730"/>
                    <a:pt x="1969" y="40496"/>
                    <a:pt x="1969" y="40263"/>
                  </a:cubicBezTo>
                  <a:cubicBezTo>
                    <a:pt x="2002" y="37728"/>
                    <a:pt x="2002" y="35226"/>
                    <a:pt x="2036" y="32724"/>
                  </a:cubicBezTo>
                  <a:cubicBezTo>
                    <a:pt x="2036" y="30089"/>
                    <a:pt x="2069" y="27454"/>
                    <a:pt x="2102" y="24818"/>
                  </a:cubicBezTo>
                  <a:cubicBezTo>
                    <a:pt x="2102" y="22283"/>
                    <a:pt x="2136" y="19781"/>
                    <a:pt x="2169" y="17280"/>
                  </a:cubicBezTo>
                  <a:cubicBezTo>
                    <a:pt x="2169" y="14744"/>
                    <a:pt x="2202" y="12176"/>
                    <a:pt x="2236" y="9641"/>
                  </a:cubicBezTo>
                  <a:cubicBezTo>
                    <a:pt x="2236" y="7306"/>
                    <a:pt x="2269" y="5004"/>
                    <a:pt x="2269" y="2669"/>
                  </a:cubicBezTo>
                  <a:lnTo>
                    <a:pt x="21516" y="2669"/>
                  </a:lnTo>
                  <a:cubicBezTo>
                    <a:pt x="24018" y="2669"/>
                    <a:pt x="26520" y="2669"/>
                    <a:pt x="29055" y="2702"/>
                  </a:cubicBezTo>
                  <a:lnTo>
                    <a:pt x="50937" y="2702"/>
                  </a:lnTo>
                  <a:cubicBezTo>
                    <a:pt x="50971" y="4671"/>
                    <a:pt x="51004" y="6639"/>
                    <a:pt x="51071" y="8607"/>
                  </a:cubicBezTo>
                  <a:cubicBezTo>
                    <a:pt x="51104" y="11108"/>
                    <a:pt x="51171" y="13610"/>
                    <a:pt x="51238" y="16112"/>
                  </a:cubicBezTo>
                  <a:cubicBezTo>
                    <a:pt x="51304" y="18747"/>
                    <a:pt x="51371" y="21383"/>
                    <a:pt x="51404" y="24018"/>
                  </a:cubicBezTo>
                  <a:cubicBezTo>
                    <a:pt x="51471" y="26586"/>
                    <a:pt x="51538" y="29155"/>
                    <a:pt x="51604" y="31690"/>
                  </a:cubicBezTo>
                  <a:cubicBezTo>
                    <a:pt x="51671" y="34158"/>
                    <a:pt x="51705" y="36627"/>
                    <a:pt x="51771" y="39095"/>
                  </a:cubicBezTo>
                  <a:cubicBezTo>
                    <a:pt x="51805" y="40563"/>
                    <a:pt x="51838" y="42064"/>
                    <a:pt x="51871" y="43532"/>
                  </a:cubicBezTo>
                  <a:cubicBezTo>
                    <a:pt x="49003" y="45867"/>
                    <a:pt x="45834" y="47801"/>
                    <a:pt x="42431" y="49269"/>
                  </a:cubicBezTo>
                  <a:cubicBezTo>
                    <a:pt x="42431" y="49303"/>
                    <a:pt x="42431" y="49303"/>
                    <a:pt x="42431" y="49303"/>
                  </a:cubicBezTo>
                  <a:cubicBezTo>
                    <a:pt x="42498" y="49403"/>
                    <a:pt x="42465" y="49536"/>
                    <a:pt x="42398" y="49636"/>
                  </a:cubicBezTo>
                  <a:cubicBezTo>
                    <a:pt x="42264" y="49770"/>
                    <a:pt x="42131" y="49936"/>
                    <a:pt x="41998" y="50070"/>
                  </a:cubicBezTo>
                  <a:cubicBezTo>
                    <a:pt x="41964" y="50070"/>
                    <a:pt x="41964" y="50103"/>
                    <a:pt x="41964" y="50103"/>
                  </a:cubicBezTo>
                  <a:lnTo>
                    <a:pt x="42264" y="49970"/>
                  </a:lnTo>
                  <a:lnTo>
                    <a:pt x="42264" y="49970"/>
                  </a:lnTo>
                  <a:cubicBezTo>
                    <a:pt x="41864" y="50470"/>
                    <a:pt x="41431" y="50937"/>
                    <a:pt x="40964" y="51371"/>
                  </a:cubicBezTo>
                  <a:cubicBezTo>
                    <a:pt x="40563" y="51638"/>
                    <a:pt x="40263" y="52004"/>
                    <a:pt x="39863" y="52271"/>
                  </a:cubicBezTo>
                  <a:cubicBezTo>
                    <a:pt x="39629" y="52405"/>
                    <a:pt x="39429" y="52705"/>
                    <a:pt x="39696" y="52905"/>
                  </a:cubicBezTo>
                  <a:cubicBezTo>
                    <a:pt x="41998" y="52938"/>
                    <a:pt x="44299" y="53305"/>
                    <a:pt x="46401" y="54373"/>
                  </a:cubicBezTo>
                  <a:cubicBezTo>
                    <a:pt x="46601" y="54473"/>
                    <a:pt x="46834" y="54540"/>
                    <a:pt x="47035" y="54673"/>
                  </a:cubicBezTo>
                  <a:cubicBezTo>
                    <a:pt x="47131" y="54693"/>
                    <a:pt x="47228" y="54702"/>
                    <a:pt x="47325" y="54702"/>
                  </a:cubicBezTo>
                  <a:cubicBezTo>
                    <a:pt x="47862" y="54702"/>
                    <a:pt x="48399" y="54434"/>
                    <a:pt x="48936" y="54406"/>
                  </a:cubicBezTo>
                  <a:cubicBezTo>
                    <a:pt x="48969" y="54506"/>
                    <a:pt x="49069" y="54606"/>
                    <a:pt x="49203" y="54640"/>
                  </a:cubicBezTo>
                  <a:cubicBezTo>
                    <a:pt x="49570" y="54673"/>
                    <a:pt x="49970" y="54673"/>
                    <a:pt x="50370" y="54673"/>
                  </a:cubicBezTo>
                  <a:cubicBezTo>
                    <a:pt x="50437" y="54673"/>
                    <a:pt x="50534" y="54674"/>
                    <a:pt x="50652" y="54674"/>
                  </a:cubicBezTo>
                  <a:cubicBezTo>
                    <a:pt x="51121" y="54674"/>
                    <a:pt x="51911" y="54653"/>
                    <a:pt x="52338" y="54440"/>
                  </a:cubicBezTo>
                  <a:lnTo>
                    <a:pt x="52372" y="54473"/>
                  </a:lnTo>
                  <a:cubicBezTo>
                    <a:pt x="52438" y="54506"/>
                    <a:pt x="52505" y="54506"/>
                    <a:pt x="52538" y="54540"/>
                  </a:cubicBezTo>
                  <a:cubicBezTo>
                    <a:pt x="52605" y="54573"/>
                    <a:pt x="52639" y="54573"/>
                    <a:pt x="52705" y="54573"/>
                  </a:cubicBezTo>
                  <a:cubicBezTo>
                    <a:pt x="52805" y="54573"/>
                    <a:pt x="52939" y="54540"/>
                    <a:pt x="53005" y="54540"/>
                  </a:cubicBezTo>
                  <a:lnTo>
                    <a:pt x="53339" y="54540"/>
                  </a:lnTo>
                  <a:cubicBezTo>
                    <a:pt x="53439" y="54523"/>
                    <a:pt x="53539" y="54515"/>
                    <a:pt x="53639" y="54515"/>
                  </a:cubicBezTo>
                  <a:cubicBezTo>
                    <a:pt x="53739" y="54515"/>
                    <a:pt x="53839" y="54523"/>
                    <a:pt x="53939" y="54540"/>
                  </a:cubicBezTo>
                  <a:cubicBezTo>
                    <a:pt x="53973" y="54540"/>
                    <a:pt x="54006" y="54540"/>
                    <a:pt x="54073" y="54506"/>
                  </a:cubicBezTo>
                  <a:cubicBezTo>
                    <a:pt x="54073" y="54540"/>
                    <a:pt x="54106" y="54540"/>
                    <a:pt x="54106" y="54540"/>
                  </a:cubicBezTo>
                  <a:cubicBezTo>
                    <a:pt x="54140" y="54540"/>
                    <a:pt x="54140" y="54540"/>
                    <a:pt x="54140" y="54506"/>
                  </a:cubicBezTo>
                  <a:cubicBezTo>
                    <a:pt x="54306" y="54506"/>
                    <a:pt x="54406" y="54373"/>
                    <a:pt x="54406" y="54206"/>
                  </a:cubicBezTo>
                  <a:cubicBezTo>
                    <a:pt x="54406" y="53973"/>
                    <a:pt x="54406" y="53772"/>
                    <a:pt x="54406" y="53572"/>
                  </a:cubicBezTo>
                  <a:cubicBezTo>
                    <a:pt x="54373" y="51104"/>
                    <a:pt x="54306" y="48635"/>
                    <a:pt x="54273" y="46167"/>
                  </a:cubicBezTo>
                  <a:cubicBezTo>
                    <a:pt x="54206" y="43598"/>
                    <a:pt x="54173" y="41030"/>
                    <a:pt x="54106" y="38495"/>
                  </a:cubicBezTo>
                  <a:lnTo>
                    <a:pt x="53973" y="31023"/>
                  </a:lnTo>
                  <a:cubicBezTo>
                    <a:pt x="53906" y="28688"/>
                    <a:pt x="53873" y="26386"/>
                    <a:pt x="53806" y="24051"/>
                  </a:cubicBezTo>
                  <a:cubicBezTo>
                    <a:pt x="53806" y="23751"/>
                    <a:pt x="53806" y="23484"/>
                    <a:pt x="53806" y="23217"/>
                  </a:cubicBezTo>
                  <a:cubicBezTo>
                    <a:pt x="53739" y="20682"/>
                    <a:pt x="53706" y="18147"/>
                    <a:pt x="53639" y="15645"/>
                  </a:cubicBezTo>
                  <a:cubicBezTo>
                    <a:pt x="53606" y="13010"/>
                    <a:pt x="53539" y="10408"/>
                    <a:pt x="53506" y="7773"/>
                  </a:cubicBezTo>
                  <a:cubicBezTo>
                    <a:pt x="53439" y="5338"/>
                    <a:pt x="53406" y="2903"/>
                    <a:pt x="53339" y="434"/>
                  </a:cubicBezTo>
                  <a:cubicBezTo>
                    <a:pt x="53339" y="367"/>
                    <a:pt x="53306" y="301"/>
                    <a:pt x="53239" y="267"/>
                  </a:cubicBezTo>
                  <a:cubicBezTo>
                    <a:pt x="53206" y="201"/>
                    <a:pt x="53106" y="167"/>
                    <a:pt x="53039" y="167"/>
                  </a:cubicBezTo>
                  <a:cubicBezTo>
                    <a:pt x="53039" y="167"/>
                    <a:pt x="53005" y="167"/>
                    <a:pt x="53005" y="201"/>
                  </a:cubicBezTo>
                  <a:cubicBezTo>
                    <a:pt x="52972" y="167"/>
                    <a:pt x="52939" y="167"/>
                    <a:pt x="52872" y="167"/>
                  </a:cubicBezTo>
                  <a:cubicBezTo>
                    <a:pt x="50570" y="134"/>
                    <a:pt x="48269" y="134"/>
                    <a:pt x="45967" y="134"/>
                  </a:cubicBezTo>
                  <a:cubicBezTo>
                    <a:pt x="43465" y="134"/>
                    <a:pt x="40964" y="134"/>
                    <a:pt x="38462" y="101"/>
                  </a:cubicBezTo>
                  <a:lnTo>
                    <a:pt x="30756" y="101"/>
                  </a:lnTo>
                  <a:cubicBezTo>
                    <a:pt x="28188" y="67"/>
                    <a:pt x="25619" y="67"/>
                    <a:pt x="23051" y="67"/>
                  </a:cubicBezTo>
                  <a:cubicBezTo>
                    <a:pt x="20516" y="67"/>
                    <a:pt x="17980" y="67"/>
                    <a:pt x="15445" y="34"/>
                  </a:cubicBezTo>
                  <a:lnTo>
                    <a:pt x="7873" y="34"/>
                  </a:lnTo>
                  <a:cubicBezTo>
                    <a:pt x="5471" y="34"/>
                    <a:pt x="3070" y="1"/>
                    <a:pt x="7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71">
              <a:extLst>
                <a:ext uri="{FF2B5EF4-FFF2-40B4-BE49-F238E27FC236}">
                  <a16:creationId xmlns:a16="http://schemas.microsoft.com/office/drawing/2014/main" id="{A66C14C1-49DD-1B50-AEF2-AD907D6CA18B}"/>
                </a:ext>
              </a:extLst>
            </p:cNvPr>
            <p:cNvSpPr/>
            <p:nvPr/>
          </p:nvSpPr>
          <p:spPr>
            <a:xfrm>
              <a:off x="911650" y="23963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A2B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71">
              <a:extLst>
                <a:ext uri="{FF2B5EF4-FFF2-40B4-BE49-F238E27FC236}">
                  <a16:creationId xmlns:a16="http://schemas.microsoft.com/office/drawing/2014/main" id="{0C8AE879-2ED3-AB1F-C87C-6847483252F0}"/>
                </a:ext>
              </a:extLst>
            </p:cNvPr>
            <p:cNvSpPr/>
            <p:nvPr/>
          </p:nvSpPr>
          <p:spPr>
            <a:xfrm>
              <a:off x="902475" y="19101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34"/>
                    <a:pt x="34" y="300"/>
                  </a:cubicBezTo>
                  <a:cubicBezTo>
                    <a:pt x="34" y="467"/>
                    <a:pt x="168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71">
              <a:extLst>
                <a:ext uri="{FF2B5EF4-FFF2-40B4-BE49-F238E27FC236}">
                  <a16:creationId xmlns:a16="http://schemas.microsoft.com/office/drawing/2014/main" id="{45B4216F-2075-C3A2-E68C-8A8AFFE27A87}"/>
                </a:ext>
              </a:extLst>
            </p:cNvPr>
            <p:cNvSpPr/>
            <p:nvPr/>
          </p:nvSpPr>
          <p:spPr>
            <a:xfrm>
              <a:off x="899975" y="18868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71">
              <a:extLst>
                <a:ext uri="{FF2B5EF4-FFF2-40B4-BE49-F238E27FC236}">
                  <a16:creationId xmlns:a16="http://schemas.microsoft.com/office/drawing/2014/main" id="{66677313-156F-45B5-4B60-FB798ADD648B}"/>
                </a:ext>
              </a:extLst>
            </p:cNvPr>
            <p:cNvSpPr/>
            <p:nvPr/>
          </p:nvSpPr>
          <p:spPr>
            <a:xfrm>
              <a:off x="919150" y="19001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35"/>
                    <a:pt x="134" y="568"/>
                    <a:pt x="301" y="568"/>
                  </a:cubicBezTo>
                  <a:cubicBezTo>
                    <a:pt x="468" y="568"/>
                    <a:pt x="601" y="435"/>
                    <a:pt x="601" y="268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71">
              <a:extLst>
                <a:ext uri="{FF2B5EF4-FFF2-40B4-BE49-F238E27FC236}">
                  <a16:creationId xmlns:a16="http://schemas.microsoft.com/office/drawing/2014/main" id="{B08173C6-6B6F-6A6A-2780-192CB4679D5A}"/>
                </a:ext>
              </a:extLst>
            </p:cNvPr>
            <p:cNvSpPr/>
            <p:nvPr/>
          </p:nvSpPr>
          <p:spPr>
            <a:xfrm>
              <a:off x="1270250" y="17250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34" y="601"/>
                    <a:pt x="301" y="601"/>
                  </a:cubicBezTo>
                  <a:cubicBezTo>
                    <a:pt x="467" y="601"/>
                    <a:pt x="601" y="468"/>
                    <a:pt x="601" y="301"/>
                  </a:cubicBezTo>
                  <a:cubicBezTo>
                    <a:pt x="567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71">
              <a:extLst>
                <a:ext uri="{FF2B5EF4-FFF2-40B4-BE49-F238E27FC236}">
                  <a16:creationId xmlns:a16="http://schemas.microsoft.com/office/drawing/2014/main" id="{DEA04885-CAFF-B710-F78A-7FA78447607F}"/>
                </a:ext>
              </a:extLst>
            </p:cNvPr>
            <p:cNvSpPr/>
            <p:nvPr/>
          </p:nvSpPr>
          <p:spPr>
            <a:xfrm>
              <a:off x="1741425" y="17316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20"/>
                    <a:pt x="111" y="572"/>
                    <a:pt x="258" y="572"/>
                  </a:cubicBezTo>
                  <a:cubicBezTo>
                    <a:pt x="271" y="572"/>
                    <a:pt x="286" y="571"/>
                    <a:pt x="300" y="568"/>
                  </a:cubicBezTo>
                  <a:cubicBezTo>
                    <a:pt x="434" y="568"/>
                    <a:pt x="601" y="468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71">
              <a:extLst>
                <a:ext uri="{FF2B5EF4-FFF2-40B4-BE49-F238E27FC236}">
                  <a16:creationId xmlns:a16="http://schemas.microsoft.com/office/drawing/2014/main" id="{33196021-EC1C-4E24-71D9-F56CA10CC694}"/>
                </a:ext>
              </a:extLst>
            </p:cNvPr>
            <p:cNvSpPr/>
            <p:nvPr/>
          </p:nvSpPr>
          <p:spPr>
            <a:xfrm>
              <a:off x="1763925" y="173085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68" y="0"/>
                    <a:pt x="34" y="100"/>
                    <a:pt x="1" y="267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68" y="567"/>
                    <a:pt x="601" y="467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71">
              <a:extLst>
                <a:ext uri="{FF2B5EF4-FFF2-40B4-BE49-F238E27FC236}">
                  <a16:creationId xmlns:a16="http://schemas.microsoft.com/office/drawing/2014/main" id="{84FD612F-1370-7231-E8CB-8D8A7872F236}"/>
                </a:ext>
              </a:extLst>
            </p:cNvPr>
            <p:cNvSpPr/>
            <p:nvPr/>
          </p:nvSpPr>
          <p:spPr>
            <a:xfrm>
              <a:off x="2024125" y="202855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1"/>
                  </a:moveTo>
                  <a:cubicBezTo>
                    <a:pt x="134" y="1"/>
                    <a:pt x="0" y="134"/>
                    <a:pt x="0" y="268"/>
                  </a:cubicBezTo>
                  <a:cubicBezTo>
                    <a:pt x="0" y="420"/>
                    <a:pt x="111" y="572"/>
                    <a:pt x="258" y="572"/>
                  </a:cubicBezTo>
                  <a:cubicBezTo>
                    <a:pt x="272" y="572"/>
                    <a:pt x="286" y="571"/>
                    <a:pt x="300" y="568"/>
                  </a:cubicBezTo>
                  <a:cubicBezTo>
                    <a:pt x="434" y="568"/>
                    <a:pt x="601" y="468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71">
              <a:extLst>
                <a:ext uri="{FF2B5EF4-FFF2-40B4-BE49-F238E27FC236}">
                  <a16:creationId xmlns:a16="http://schemas.microsoft.com/office/drawing/2014/main" id="{EC0641DE-1E72-F9E4-D31B-AE7A2B8D16FD}"/>
                </a:ext>
              </a:extLst>
            </p:cNvPr>
            <p:cNvSpPr/>
            <p:nvPr/>
          </p:nvSpPr>
          <p:spPr>
            <a:xfrm>
              <a:off x="2044125" y="25906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68" y="1"/>
                    <a:pt x="34" y="134"/>
                    <a:pt x="1" y="301"/>
                  </a:cubicBezTo>
                  <a:cubicBezTo>
                    <a:pt x="1" y="434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67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71">
              <a:extLst>
                <a:ext uri="{FF2B5EF4-FFF2-40B4-BE49-F238E27FC236}">
                  <a16:creationId xmlns:a16="http://schemas.microsoft.com/office/drawing/2014/main" id="{7320EA3D-7C80-2661-9715-885445E316D2}"/>
                </a:ext>
              </a:extLst>
            </p:cNvPr>
            <p:cNvSpPr/>
            <p:nvPr/>
          </p:nvSpPr>
          <p:spPr>
            <a:xfrm>
              <a:off x="2046625" y="26173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301" y="0"/>
                  </a:moveTo>
                  <a:cubicBezTo>
                    <a:pt x="134" y="33"/>
                    <a:pt x="1" y="134"/>
                    <a:pt x="1" y="300"/>
                  </a:cubicBezTo>
                  <a:cubicBezTo>
                    <a:pt x="1" y="467"/>
                    <a:pt x="134" y="601"/>
                    <a:pt x="268" y="601"/>
                  </a:cubicBezTo>
                  <a:cubicBezTo>
                    <a:pt x="434" y="601"/>
                    <a:pt x="568" y="467"/>
                    <a:pt x="568" y="300"/>
                  </a:cubicBezTo>
                  <a:cubicBezTo>
                    <a:pt x="568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71">
              <a:extLst>
                <a:ext uri="{FF2B5EF4-FFF2-40B4-BE49-F238E27FC236}">
                  <a16:creationId xmlns:a16="http://schemas.microsoft.com/office/drawing/2014/main" id="{D920E3DD-62CA-A849-97E5-2AD6348B5679}"/>
                </a:ext>
              </a:extLst>
            </p:cNvPr>
            <p:cNvSpPr/>
            <p:nvPr/>
          </p:nvSpPr>
          <p:spPr>
            <a:xfrm>
              <a:off x="2026625" y="26031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0" y="0"/>
                  </a:moveTo>
                  <a:cubicBezTo>
                    <a:pt x="134" y="0"/>
                    <a:pt x="0" y="100"/>
                    <a:pt x="0" y="267"/>
                  </a:cubicBezTo>
                  <a:cubicBezTo>
                    <a:pt x="0" y="434"/>
                    <a:pt x="134" y="567"/>
                    <a:pt x="300" y="567"/>
                  </a:cubicBezTo>
                  <a:cubicBezTo>
                    <a:pt x="434" y="567"/>
                    <a:pt x="601" y="467"/>
                    <a:pt x="601" y="300"/>
                  </a:cubicBezTo>
                  <a:cubicBezTo>
                    <a:pt x="601" y="133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71">
              <a:extLst>
                <a:ext uri="{FF2B5EF4-FFF2-40B4-BE49-F238E27FC236}">
                  <a16:creationId xmlns:a16="http://schemas.microsoft.com/office/drawing/2014/main" id="{2265BF13-B43A-FBF6-280E-1122CD170915}"/>
                </a:ext>
              </a:extLst>
            </p:cNvPr>
            <p:cNvSpPr/>
            <p:nvPr/>
          </p:nvSpPr>
          <p:spPr>
            <a:xfrm>
              <a:off x="1171000" y="1876775"/>
              <a:ext cx="248550" cy="464525"/>
            </a:xfrm>
            <a:custGeom>
              <a:avLst/>
              <a:gdLst/>
              <a:ahLst/>
              <a:cxnLst/>
              <a:rect l="l" t="t" r="r" b="b"/>
              <a:pathLst>
                <a:path w="9942" h="18581" extrusionOk="0">
                  <a:moveTo>
                    <a:pt x="1" y="1"/>
                  </a:moveTo>
                  <a:lnTo>
                    <a:pt x="1" y="1"/>
                  </a:lnTo>
                  <a:cubicBezTo>
                    <a:pt x="801" y="4371"/>
                    <a:pt x="2403" y="8540"/>
                    <a:pt x="4604" y="12410"/>
                  </a:cubicBezTo>
                  <a:cubicBezTo>
                    <a:pt x="5138" y="13444"/>
                    <a:pt x="5805" y="14345"/>
                    <a:pt x="6405" y="15345"/>
                  </a:cubicBezTo>
                  <a:cubicBezTo>
                    <a:pt x="6439" y="15379"/>
                    <a:pt x="6439" y="15412"/>
                    <a:pt x="6439" y="15445"/>
                  </a:cubicBezTo>
                  <a:cubicBezTo>
                    <a:pt x="7339" y="16246"/>
                    <a:pt x="8140" y="17113"/>
                    <a:pt x="8840" y="18047"/>
                  </a:cubicBezTo>
                  <a:cubicBezTo>
                    <a:pt x="8474" y="17046"/>
                    <a:pt x="8040" y="16012"/>
                    <a:pt x="7606" y="15045"/>
                  </a:cubicBezTo>
                  <a:cubicBezTo>
                    <a:pt x="7573" y="14945"/>
                    <a:pt x="7540" y="14845"/>
                    <a:pt x="7473" y="14778"/>
                  </a:cubicBezTo>
                  <a:cubicBezTo>
                    <a:pt x="7339" y="14411"/>
                    <a:pt x="7173" y="14078"/>
                    <a:pt x="7039" y="13744"/>
                  </a:cubicBezTo>
                  <a:cubicBezTo>
                    <a:pt x="6906" y="13377"/>
                    <a:pt x="6739" y="13010"/>
                    <a:pt x="6606" y="12643"/>
                  </a:cubicBezTo>
                  <a:cubicBezTo>
                    <a:pt x="6472" y="12276"/>
                    <a:pt x="6305" y="11876"/>
                    <a:pt x="6172" y="11543"/>
                  </a:cubicBezTo>
                  <a:cubicBezTo>
                    <a:pt x="5972" y="11009"/>
                    <a:pt x="5738" y="10475"/>
                    <a:pt x="5538" y="9941"/>
                  </a:cubicBezTo>
                  <a:cubicBezTo>
                    <a:pt x="5505" y="9841"/>
                    <a:pt x="5471" y="9741"/>
                    <a:pt x="5438" y="9641"/>
                  </a:cubicBezTo>
                  <a:lnTo>
                    <a:pt x="5438" y="9641"/>
                  </a:lnTo>
                  <a:cubicBezTo>
                    <a:pt x="6472" y="11442"/>
                    <a:pt x="8941" y="16313"/>
                    <a:pt x="9674" y="18581"/>
                  </a:cubicBezTo>
                  <a:cubicBezTo>
                    <a:pt x="9608" y="17380"/>
                    <a:pt x="9708" y="16146"/>
                    <a:pt x="9941" y="14945"/>
                  </a:cubicBezTo>
                  <a:cubicBezTo>
                    <a:pt x="9908" y="14945"/>
                    <a:pt x="9908" y="14912"/>
                    <a:pt x="9875" y="14878"/>
                  </a:cubicBezTo>
                  <a:cubicBezTo>
                    <a:pt x="8373" y="11609"/>
                    <a:pt x="6539" y="8507"/>
                    <a:pt x="4404" y="5605"/>
                  </a:cubicBezTo>
                  <a:cubicBezTo>
                    <a:pt x="3103" y="3637"/>
                    <a:pt x="1669" y="1702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71">
              <a:extLst>
                <a:ext uri="{FF2B5EF4-FFF2-40B4-BE49-F238E27FC236}">
                  <a16:creationId xmlns:a16="http://schemas.microsoft.com/office/drawing/2014/main" id="{8D630B17-3F86-A07C-12A0-84132F6C4735}"/>
                </a:ext>
              </a:extLst>
            </p:cNvPr>
            <p:cNvSpPr/>
            <p:nvPr/>
          </p:nvSpPr>
          <p:spPr>
            <a:xfrm>
              <a:off x="1020900" y="2131975"/>
              <a:ext cx="250200" cy="375275"/>
            </a:xfrm>
            <a:custGeom>
              <a:avLst/>
              <a:gdLst/>
              <a:ahLst/>
              <a:cxnLst/>
              <a:rect l="l" t="t" r="r" b="b"/>
              <a:pathLst>
                <a:path w="10008" h="15011" extrusionOk="0">
                  <a:moveTo>
                    <a:pt x="0" y="0"/>
                  </a:moveTo>
                  <a:lnTo>
                    <a:pt x="0" y="0"/>
                  </a:lnTo>
                  <a:cubicBezTo>
                    <a:pt x="768" y="4770"/>
                    <a:pt x="2469" y="9374"/>
                    <a:pt x="4404" y="13777"/>
                  </a:cubicBezTo>
                  <a:cubicBezTo>
                    <a:pt x="4604" y="14210"/>
                    <a:pt x="4804" y="14611"/>
                    <a:pt x="4971" y="15011"/>
                  </a:cubicBezTo>
                  <a:cubicBezTo>
                    <a:pt x="5171" y="14878"/>
                    <a:pt x="5338" y="14777"/>
                    <a:pt x="5538" y="14644"/>
                  </a:cubicBezTo>
                  <a:cubicBezTo>
                    <a:pt x="6138" y="14310"/>
                    <a:pt x="6772" y="13944"/>
                    <a:pt x="7406" y="13643"/>
                  </a:cubicBezTo>
                  <a:cubicBezTo>
                    <a:pt x="7272" y="13477"/>
                    <a:pt x="7139" y="13310"/>
                    <a:pt x="7039" y="13143"/>
                  </a:cubicBezTo>
                  <a:cubicBezTo>
                    <a:pt x="7006" y="13110"/>
                    <a:pt x="7006" y="13110"/>
                    <a:pt x="7006" y="13076"/>
                  </a:cubicBezTo>
                  <a:cubicBezTo>
                    <a:pt x="6939" y="12976"/>
                    <a:pt x="6872" y="12876"/>
                    <a:pt x="6805" y="12776"/>
                  </a:cubicBezTo>
                  <a:cubicBezTo>
                    <a:pt x="6639" y="12543"/>
                    <a:pt x="6505" y="12309"/>
                    <a:pt x="6372" y="12076"/>
                  </a:cubicBezTo>
                  <a:cubicBezTo>
                    <a:pt x="6238" y="11875"/>
                    <a:pt x="6138" y="11642"/>
                    <a:pt x="6005" y="11442"/>
                  </a:cubicBezTo>
                  <a:cubicBezTo>
                    <a:pt x="5905" y="11242"/>
                    <a:pt x="5771" y="11041"/>
                    <a:pt x="5671" y="10841"/>
                  </a:cubicBezTo>
                  <a:cubicBezTo>
                    <a:pt x="5538" y="10608"/>
                    <a:pt x="5438" y="10374"/>
                    <a:pt x="5338" y="10141"/>
                  </a:cubicBezTo>
                  <a:cubicBezTo>
                    <a:pt x="5238" y="9907"/>
                    <a:pt x="5138" y="9674"/>
                    <a:pt x="5037" y="9474"/>
                  </a:cubicBezTo>
                  <a:cubicBezTo>
                    <a:pt x="4937" y="9274"/>
                    <a:pt x="4871" y="9073"/>
                    <a:pt x="4771" y="8873"/>
                  </a:cubicBezTo>
                  <a:cubicBezTo>
                    <a:pt x="4771" y="8840"/>
                    <a:pt x="4771" y="8840"/>
                    <a:pt x="4771" y="8840"/>
                  </a:cubicBezTo>
                  <a:cubicBezTo>
                    <a:pt x="4737" y="8773"/>
                    <a:pt x="4704" y="8706"/>
                    <a:pt x="4671" y="8606"/>
                  </a:cubicBezTo>
                  <a:lnTo>
                    <a:pt x="4671" y="8606"/>
                  </a:lnTo>
                  <a:cubicBezTo>
                    <a:pt x="5171" y="9440"/>
                    <a:pt x="5705" y="10208"/>
                    <a:pt x="6238" y="11008"/>
                  </a:cubicBezTo>
                  <a:cubicBezTo>
                    <a:pt x="6739" y="11842"/>
                    <a:pt x="7339" y="12543"/>
                    <a:pt x="7906" y="13343"/>
                  </a:cubicBezTo>
                  <a:lnTo>
                    <a:pt x="7940" y="13376"/>
                  </a:lnTo>
                  <a:cubicBezTo>
                    <a:pt x="8607" y="13043"/>
                    <a:pt x="9307" y="12743"/>
                    <a:pt x="10008" y="12509"/>
                  </a:cubicBezTo>
                  <a:lnTo>
                    <a:pt x="9974" y="12509"/>
                  </a:lnTo>
                  <a:cubicBezTo>
                    <a:pt x="7006" y="8073"/>
                    <a:pt x="3803" y="377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71">
              <a:extLst>
                <a:ext uri="{FF2B5EF4-FFF2-40B4-BE49-F238E27FC236}">
                  <a16:creationId xmlns:a16="http://schemas.microsoft.com/office/drawing/2014/main" id="{946191B2-2FEA-20EB-C725-7798201AB33A}"/>
                </a:ext>
              </a:extLst>
            </p:cNvPr>
            <p:cNvSpPr/>
            <p:nvPr/>
          </p:nvSpPr>
          <p:spPr>
            <a:xfrm>
              <a:off x="907475" y="2509750"/>
              <a:ext cx="603800" cy="459500"/>
            </a:xfrm>
            <a:custGeom>
              <a:avLst/>
              <a:gdLst/>
              <a:ahLst/>
              <a:cxnLst/>
              <a:rect l="l" t="t" r="r" b="b"/>
              <a:pathLst>
                <a:path w="24152" h="18380" extrusionOk="0">
                  <a:moveTo>
                    <a:pt x="11176" y="10107"/>
                  </a:moveTo>
                  <a:cubicBezTo>
                    <a:pt x="11186" y="10116"/>
                    <a:pt x="11197" y="10125"/>
                    <a:pt x="11208" y="10133"/>
                  </a:cubicBezTo>
                  <a:lnTo>
                    <a:pt x="11208" y="10133"/>
                  </a:lnTo>
                  <a:cubicBezTo>
                    <a:pt x="11206" y="10123"/>
                    <a:pt x="11199" y="10107"/>
                    <a:pt x="11176" y="10107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01" y="234"/>
                    <a:pt x="201" y="500"/>
                    <a:pt x="301" y="734"/>
                  </a:cubicBezTo>
                  <a:cubicBezTo>
                    <a:pt x="2469" y="5437"/>
                    <a:pt x="6139" y="9273"/>
                    <a:pt x="10175" y="12509"/>
                  </a:cubicBezTo>
                  <a:cubicBezTo>
                    <a:pt x="13711" y="15111"/>
                    <a:pt x="17847" y="16812"/>
                    <a:pt x="22050" y="17946"/>
                  </a:cubicBezTo>
                  <a:cubicBezTo>
                    <a:pt x="22751" y="18146"/>
                    <a:pt x="23451" y="18280"/>
                    <a:pt x="24152" y="18380"/>
                  </a:cubicBezTo>
                  <a:cubicBezTo>
                    <a:pt x="22717" y="17746"/>
                    <a:pt x="21383" y="16912"/>
                    <a:pt x="20015" y="16178"/>
                  </a:cubicBezTo>
                  <a:cubicBezTo>
                    <a:pt x="17847" y="14877"/>
                    <a:pt x="15779" y="13510"/>
                    <a:pt x="13711" y="12075"/>
                  </a:cubicBezTo>
                  <a:cubicBezTo>
                    <a:pt x="13477" y="11909"/>
                    <a:pt x="13244" y="11708"/>
                    <a:pt x="12977" y="11542"/>
                  </a:cubicBezTo>
                  <a:cubicBezTo>
                    <a:pt x="12710" y="11308"/>
                    <a:pt x="12410" y="11108"/>
                    <a:pt x="12143" y="10874"/>
                  </a:cubicBezTo>
                  <a:cubicBezTo>
                    <a:pt x="11820" y="10649"/>
                    <a:pt x="11529" y="10391"/>
                    <a:pt x="11208" y="10133"/>
                  </a:cubicBezTo>
                  <a:lnTo>
                    <a:pt x="11208" y="10133"/>
                  </a:lnTo>
                  <a:cubicBezTo>
                    <a:pt x="11209" y="10138"/>
                    <a:pt x="11209" y="10141"/>
                    <a:pt x="11209" y="10141"/>
                  </a:cubicBezTo>
                  <a:cubicBezTo>
                    <a:pt x="10975" y="9940"/>
                    <a:pt x="10742" y="9740"/>
                    <a:pt x="10508" y="9540"/>
                  </a:cubicBezTo>
                  <a:cubicBezTo>
                    <a:pt x="10308" y="9340"/>
                    <a:pt x="10075" y="9173"/>
                    <a:pt x="9875" y="8973"/>
                  </a:cubicBezTo>
                  <a:cubicBezTo>
                    <a:pt x="9708" y="8840"/>
                    <a:pt x="9574" y="8673"/>
                    <a:pt x="9408" y="8506"/>
                  </a:cubicBezTo>
                  <a:cubicBezTo>
                    <a:pt x="9241" y="8339"/>
                    <a:pt x="9041" y="8173"/>
                    <a:pt x="8874" y="8006"/>
                  </a:cubicBezTo>
                  <a:cubicBezTo>
                    <a:pt x="8807" y="7939"/>
                    <a:pt x="8741" y="7839"/>
                    <a:pt x="8674" y="7772"/>
                  </a:cubicBezTo>
                  <a:lnTo>
                    <a:pt x="8674" y="7772"/>
                  </a:lnTo>
                  <a:cubicBezTo>
                    <a:pt x="13077" y="10841"/>
                    <a:pt x="17380" y="14177"/>
                    <a:pt x="22150" y="16712"/>
                  </a:cubicBezTo>
                  <a:cubicBezTo>
                    <a:pt x="21583" y="16278"/>
                    <a:pt x="21016" y="15845"/>
                    <a:pt x="20516" y="15311"/>
                  </a:cubicBezTo>
                  <a:cubicBezTo>
                    <a:pt x="20315" y="15111"/>
                    <a:pt x="20082" y="14911"/>
                    <a:pt x="19915" y="14677"/>
                  </a:cubicBezTo>
                  <a:cubicBezTo>
                    <a:pt x="19882" y="14677"/>
                    <a:pt x="19848" y="14644"/>
                    <a:pt x="19848" y="14611"/>
                  </a:cubicBezTo>
                  <a:cubicBezTo>
                    <a:pt x="13777" y="9107"/>
                    <a:pt x="7573" y="3269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71">
              <a:extLst>
                <a:ext uri="{FF2B5EF4-FFF2-40B4-BE49-F238E27FC236}">
                  <a16:creationId xmlns:a16="http://schemas.microsoft.com/office/drawing/2014/main" id="{7BFAB5B6-59A5-2A3C-0E1A-36ED706AD94E}"/>
                </a:ext>
              </a:extLst>
            </p:cNvPr>
            <p:cNvSpPr/>
            <p:nvPr/>
          </p:nvSpPr>
          <p:spPr>
            <a:xfrm>
              <a:off x="1175175" y="2550600"/>
              <a:ext cx="277725" cy="308575"/>
            </a:xfrm>
            <a:custGeom>
              <a:avLst/>
              <a:gdLst/>
              <a:ahLst/>
              <a:cxnLst/>
              <a:rect l="l" t="t" r="r" b="b"/>
              <a:pathLst>
                <a:path w="11109" h="12343" extrusionOk="0">
                  <a:moveTo>
                    <a:pt x="3036" y="1"/>
                  </a:moveTo>
                  <a:cubicBezTo>
                    <a:pt x="2035" y="201"/>
                    <a:pt x="1035" y="301"/>
                    <a:pt x="67" y="301"/>
                  </a:cubicBezTo>
                  <a:lnTo>
                    <a:pt x="1" y="301"/>
                  </a:lnTo>
                  <a:cubicBezTo>
                    <a:pt x="2336" y="4304"/>
                    <a:pt x="5238" y="7973"/>
                    <a:pt x="8507" y="11242"/>
                  </a:cubicBezTo>
                  <a:cubicBezTo>
                    <a:pt x="8673" y="11509"/>
                    <a:pt x="9341" y="11942"/>
                    <a:pt x="9507" y="12343"/>
                  </a:cubicBezTo>
                  <a:cubicBezTo>
                    <a:pt x="9607" y="12309"/>
                    <a:pt x="9674" y="12243"/>
                    <a:pt x="9774" y="12209"/>
                  </a:cubicBezTo>
                  <a:lnTo>
                    <a:pt x="9808" y="12209"/>
                  </a:lnTo>
                  <a:cubicBezTo>
                    <a:pt x="9808" y="12209"/>
                    <a:pt x="9808" y="12209"/>
                    <a:pt x="9808" y="12176"/>
                  </a:cubicBezTo>
                  <a:cubicBezTo>
                    <a:pt x="10241" y="12009"/>
                    <a:pt x="10675" y="11876"/>
                    <a:pt x="11109" y="11809"/>
                  </a:cubicBezTo>
                  <a:cubicBezTo>
                    <a:pt x="10441" y="10775"/>
                    <a:pt x="9674" y="9808"/>
                    <a:pt x="8940" y="8874"/>
                  </a:cubicBezTo>
                  <a:lnTo>
                    <a:pt x="8940" y="8907"/>
                  </a:lnTo>
                  <a:cubicBezTo>
                    <a:pt x="8907" y="8940"/>
                    <a:pt x="8874" y="8974"/>
                    <a:pt x="8840" y="9007"/>
                  </a:cubicBezTo>
                  <a:lnTo>
                    <a:pt x="8740" y="9007"/>
                  </a:lnTo>
                  <a:cubicBezTo>
                    <a:pt x="8707" y="8974"/>
                    <a:pt x="8707" y="8940"/>
                    <a:pt x="8673" y="8907"/>
                  </a:cubicBezTo>
                  <a:cubicBezTo>
                    <a:pt x="8640" y="8874"/>
                    <a:pt x="8607" y="8807"/>
                    <a:pt x="8573" y="8740"/>
                  </a:cubicBezTo>
                  <a:cubicBezTo>
                    <a:pt x="8573" y="8707"/>
                    <a:pt x="8540" y="8707"/>
                    <a:pt x="8540" y="8673"/>
                  </a:cubicBezTo>
                  <a:cubicBezTo>
                    <a:pt x="8507" y="8640"/>
                    <a:pt x="8507" y="8640"/>
                    <a:pt x="8507" y="8607"/>
                  </a:cubicBezTo>
                  <a:cubicBezTo>
                    <a:pt x="8340" y="8206"/>
                    <a:pt x="8173" y="7806"/>
                    <a:pt x="8040" y="7406"/>
                  </a:cubicBezTo>
                  <a:cubicBezTo>
                    <a:pt x="7973" y="7372"/>
                    <a:pt x="7906" y="7339"/>
                    <a:pt x="7873" y="7272"/>
                  </a:cubicBezTo>
                  <a:cubicBezTo>
                    <a:pt x="6305" y="4837"/>
                    <a:pt x="4804" y="2336"/>
                    <a:pt x="3036" y="34"/>
                  </a:cubicBezTo>
                  <a:cubicBezTo>
                    <a:pt x="3036" y="1"/>
                    <a:pt x="3036" y="1"/>
                    <a:pt x="30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71">
              <a:extLst>
                <a:ext uri="{FF2B5EF4-FFF2-40B4-BE49-F238E27FC236}">
                  <a16:creationId xmlns:a16="http://schemas.microsoft.com/office/drawing/2014/main" id="{D7621867-474E-ED82-E294-55610FA76A9F}"/>
                </a:ext>
              </a:extLst>
            </p:cNvPr>
            <p:cNvSpPr/>
            <p:nvPr/>
          </p:nvSpPr>
          <p:spPr>
            <a:xfrm>
              <a:off x="1266075" y="2528925"/>
              <a:ext cx="102600" cy="168475"/>
            </a:xfrm>
            <a:custGeom>
              <a:avLst/>
              <a:gdLst/>
              <a:ahLst/>
              <a:cxnLst/>
              <a:rect l="l" t="t" r="r" b="b"/>
              <a:pathLst>
                <a:path w="4104" h="6739" extrusionOk="0">
                  <a:moveTo>
                    <a:pt x="2436" y="0"/>
                  </a:moveTo>
                  <a:cubicBezTo>
                    <a:pt x="1635" y="300"/>
                    <a:pt x="834" y="567"/>
                    <a:pt x="1" y="734"/>
                  </a:cubicBezTo>
                  <a:cubicBezTo>
                    <a:pt x="1502" y="2669"/>
                    <a:pt x="2702" y="4737"/>
                    <a:pt x="4037" y="6738"/>
                  </a:cubicBezTo>
                  <a:cubicBezTo>
                    <a:pt x="3803" y="5337"/>
                    <a:pt x="3837" y="3836"/>
                    <a:pt x="4103" y="2402"/>
                  </a:cubicBezTo>
                  <a:cubicBezTo>
                    <a:pt x="4103" y="2402"/>
                    <a:pt x="4103" y="2402"/>
                    <a:pt x="4070" y="2369"/>
                  </a:cubicBezTo>
                  <a:cubicBezTo>
                    <a:pt x="3570" y="1568"/>
                    <a:pt x="3069" y="734"/>
                    <a:pt x="2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71">
              <a:extLst>
                <a:ext uri="{FF2B5EF4-FFF2-40B4-BE49-F238E27FC236}">
                  <a16:creationId xmlns:a16="http://schemas.microsoft.com/office/drawing/2014/main" id="{B8AB1DFD-C7FC-94E5-032D-491C743D9013}"/>
                </a:ext>
              </a:extLst>
            </p:cNvPr>
            <p:cNvSpPr/>
            <p:nvPr/>
          </p:nvSpPr>
          <p:spPr>
            <a:xfrm>
              <a:off x="1408675" y="2711550"/>
              <a:ext cx="105100" cy="130950"/>
            </a:xfrm>
            <a:custGeom>
              <a:avLst/>
              <a:gdLst/>
              <a:ahLst/>
              <a:cxnLst/>
              <a:rect l="l" t="t" r="r" b="b"/>
              <a:pathLst>
                <a:path w="4204" h="5238" extrusionOk="0">
                  <a:moveTo>
                    <a:pt x="1268" y="0"/>
                  </a:moveTo>
                  <a:cubicBezTo>
                    <a:pt x="1001" y="534"/>
                    <a:pt x="701" y="1068"/>
                    <a:pt x="368" y="1535"/>
                  </a:cubicBezTo>
                  <a:cubicBezTo>
                    <a:pt x="334" y="1602"/>
                    <a:pt x="301" y="1635"/>
                    <a:pt x="267" y="1668"/>
                  </a:cubicBezTo>
                  <a:cubicBezTo>
                    <a:pt x="201" y="1735"/>
                    <a:pt x="134" y="1835"/>
                    <a:pt x="101" y="1935"/>
                  </a:cubicBezTo>
                  <a:cubicBezTo>
                    <a:pt x="67" y="1969"/>
                    <a:pt x="34" y="2002"/>
                    <a:pt x="1" y="2002"/>
                  </a:cubicBezTo>
                  <a:cubicBezTo>
                    <a:pt x="234" y="2302"/>
                    <a:pt x="434" y="2602"/>
                    <a:pt x="668" y="2869"/>
                  </a:cubicBezTo>
                  <a:cubicBezTo>
                    <a:pt x="1268" y="3603"/>
                    <a:pt x="1835" y="4404"/>
                    <a:pt x="2336" y="5204"/>
                  </a:cubicBezTo>
                  <a:cubicBezTo>
                    <a:pt x="2369" y="5204"/>
                    <a:pt x="2369" y="5238"/>
                    <a:pt x="2369" y="5238"/>
                  </a:cubicBezTo>
                  <a:cubicBezTo>
                    <a:pt x="2669" y="5204"/>
                    <a:pt x="2978" y="5188"/>
                    <a:pt x="3286" y="5188"/>
                  </a:cubicBezTo>
                  <a:cubicBezTo>
                    <a:pt x="3595" y="5188"/>
                    <a:pt x="3903" y="5204"/>
                    <a:pt x="4204" y="5238"/>
                  </a:cubicBezTo>
                  <a:cubicBezTo>
                    <a:pt x="3370" y="3436"/>
                    <a:pt x="2436" y="1635"/>
                    <a:pt x="1268" y="0"/>
                  </a:cubicBezTo>
                  <a:close/>
                </a:path>
              </a:pathLst>
            </a:custGeom>
            <a:solidFill>
              <a:srgbClr val="6FA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71">
              <a:extLst>
                <a:ext uri="{FF2B5EF4-FFF2-40B4-BE49-F238E27FC236}">
                  <a16:creationId xmlns:a16="http://schemas.microsoft.com/office/drawing/2014/main" id="{8575D94D-F6B9-87E1-73DB-D6AD6071F7B6}"/>
                </a:ext>
              </a:extLst>
            </p:cNvPr>
            <p:cNvSpPr/>
            <p:nvPr/>
          </p:nvSpPr>
          <p:spPr>
            <a:xfrm>
              <a:off x="1506250" y="2554775"/>
              <a:ext cx="100925" cy="321075"/>
            </a:xfrm>
            <a:custGeom>
              <a:avLst/>
              <a:gdLst/>
              <a:ahLst/>
              <a:cxnLst/>
              <a:rect l="l" t="t" r="r" b="b"/>
              <a:pathLst>
                <a:path w="4037" h="12843" extrusionOk="0">
                  <a:moveTo>
                    <a:pt x="434" y="0"/>
                  </a:moveTo>
                  <a:lnTo>
                    <a:pt x="434" y="0"/>
                  </a:lnTo>
                  <a:cubicBezTo>
                    <a:pt x="0" y="3803"/>
                    <a:pt x="34" y="7672"/>
                    <a:pt x="1101" y="11342"/>
                  </a:cubicBezTo>
                  <a:cubicBezTo>
                    <a:pt x="1168" y="11442"/>
                    <a:pt x="1201" y="11575"/>
                    <a:pt x="1201" y="11675"/>
                  </a:cubicBezTo>
                  <a:cubicBezTo>
                    <a:pt x="2169" y="11909"/>
                    <a:pt x="3136" y="12309"/>
                    <a:pt x="4037" y="12843"/>
                  </a:cubicBezTo>
                  <a:cubicBezTo>
                    <a:pt x="2469" y="10408"/>
                    <a:pt x="1635" y="7506"/>
                    <a:pt x="1935" y="4637"/>
                  </a:cubicBezTo>
                  <a:cubicBezTo>
                    <a:pt x="1935" y="4604"/>
                    <a:pt x="1935" y="4537"/>
                    <a:pt x="1935" y="4504"/>
                  </a:cubicBezTo>
                  <a:cubicBezTo>
                    <a:pt x="1935" y="4437"/>
                    <a:pt x="1935" y="4370"/>
                    <a:pt x="1968" y="4303"/>
                  </a:cubicBezTo>
                  <a:cubicBezTo>
                    <a:pt x="1968" y="4303"/>
                    <a:pt x="1968" y="4270"/>
                    <a:pt x="1968" y="4270"/>
                  </a:cubicBezTo>
                  <a:cubicBezTo>
                    <a:pt x="1968" y="4203"/>
                    <a:pt x="1968" y="4170"/>
                    <a:pt x="1968" y="4137"/>
                  </a:cubicBezTo>
                  <a:cubicBezTo>
                    <a:pt x="1968" y="4103"/>
                    <a:pt x="1968" y="4103"/>
                    <a:pt x="1968" y="4103"/>
                  </a:cubicBezTo>
                  <a:lnTo>
                    <a:pt x="2002" y="4103"/>
                  </a:lnTo>
                  <a:cubicBezTo>
                    <a:pt x="2102" y="4170"/>
                    <a:pt x="2169" y="4203"/>
                    <a:pt x="2269" y="4237"/>
                  </a:cubicBezTo>
                  <a:lnTo>
                    <a:pt x="2302" y="4237"/>
                  </a:lnTo>
                  <a:cubicBezTo>
                    <a:pt x="2369" y="4270"/>
                    <a:pt x="2402" y="4270"/>
                    <a:pt x="2435" y="4303"/>
                  </a:cubicBezTo>
                  <a:lnTo>
                    <a:pt x="2469" y="4303"/>
                  </a:lnTo>
                  <a:cubicBezTo>
                    <a:pt x="2502" y="3536"/>
                    <a:pt x="2602" y="2802"/>
                    <a:pt x="2636" y="2035"/>
                  </a:cubicBezTo>
                  <a:cubicBezTo>
                    <a:pt x="1835" y="1435"/>
                    <a:pt x="1101" y="734"/>
                    <a:pt x="434" y="0"/>
                  </a:cubicBezTo>
                  <a:close/>
                </a:path>
              </a:pathLst>
            </a:custGeom>
            <a:solidFill>
              <a:srgbClr val="6FA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71">
              <a:extLst>
                <a:ext uri="{FF2B5EF4-FFF2-40B4-BE49-F238E27FC236}">
                  <a16:creationId xmlns:a16="http://schemas.microsoft.com/office/drawing/2014/main" id="{0599D4CC-BC8D-563C-7687-1CEAF6D51B04}"/>
                </a:ext>
              </a:extLst>
            </p:cNvPr>
            <p:cNvSpPr/>
            <p:nvPr/>
          </p:nvSpPr>
          <p:spPr>
            <a:xfrm>
              <a:off x="1596300" y="2385475"/>
              <a:ext cx="53400" cy="159325"/>
            </a:xfrm>
            <a:custGeom>
              <a:avLst/>
              <a:gdLst/>
              <a:ahLst/>
              <a:cxnLst/>
              <a:rect l="l" t="t" r="r" b="b"/>
              <a:pathLst>
                <a:path w="2136" h="6373" extrusionOk="0">
                  <a:moveTo>
                    <a:pt x="2136" y="1"/>
                  </a:moveTo>
                  <a:lnTo>
                    <a:pt x="2136" y="1"/>
                  </a:lnTo>
                  <a:cubicBezTo>
                    <a:pt x="1602" y="401"/>
                    <a:pt x="1035" y="735"/>
                    <a:pt x="468" y="1068"/>
                  </a:cubicBezTo>
                  <a:cubicBezTo>
                    <a:pt x="468" y="1135"/>
                    <a:pt x="468" y="1168"/>
                    <a:pt x="468" y="1235"/>
                  </a:cubicBezTo>
                  <a:cubicBezTo>
                    <a:pt x="335" y="1735"/>
                    <a:pt x="301" y="2236"/>
                    <a:pt x="234" y="2769"/>
                  </a:cubicBezTo>
                  <a:cubicBezTo>
                    <a:pt x="134" y="3270"/>
                    <a:pt x="68" y="3703"/>
                    <a:pt x="34" y="4204"/>
                  </a:cubicBezTo>
                  <a:cubicBezTo>
                    <a:pt x="34" y="4204"/>
                    <a:pt x="1" y="4237"/>
                    <a:pt x="1" y="4237"/>
                  </a:cubicBezTo>
                  <a:cubicBezTo>
                    <a:pt x="701" y="4871"/>
                    <a:pt x="1302" y="5605"/>
                    <a:pt x="1802" y="6372"/>
                  </a:cubicBezTo>
                  <a:cubicBezTo>
                    <a:pt x="1736" y="4237"/>
                    <a:pt x="1769" y="2102"/>
                    <a:pt x="2136" y="1"/>
                  </a:cubicBezTo>
                  <a:close/>
                </a:path>
              </a:pathLst>
            </a:custGeom>
            <a:solidFill>
              <a:srgbClr val="6FA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71">
              <a:extLst>
                <a:ext uri="{FF2B5EF4-FFF2-40B4-BE49-F238E27FC236}">
                  <a16:creationId xmlns:a16="http://schemas.microsoft.com/office/drawing/2014/main" id="{6EFA3F39-9E53-6422-1956-776464930014}"/>
                </a:ext>
              </a:extLst>
            </p:cNvPr>
            <p:cNvSpPr/>
            <p:nvPr/>
          </p:nvSpPr>
          <p:spPr>
            <a:xfrm>
              <a:off x="1535425" y="2421350"/>
              <a:ext cx="56750" cy="58400"/>
            </a:xfrm>
            <a:custGeom>
              <a:avLst/>
              <a:gdLst/>
              <a:ahLst/>
              <a:cxnLst/>
              <a:rect l="l" t="t" r="r" b="b"/>
              <a:pathLst>
                <a:path w="2270" h="2336" extrusionOk="0">
                  <a:moveTo>
                    <a:pt x="2269" y="0"/>
                  </a:moveTo>
                  <a:cubicBezTo>
                    <a:pt x="2136" y="67"/>
                    <a:pt x="2002" y="134"/>
                    <a:pt x="1902" y="200"/>
                  </a:cubicBezTo>
                  <a:cubicBezTo>
                    <a:pt x="1602" y="334"/>
                    <a:pt x="768" y="767"/>
                    <a:pt x="1" y="1034"/>
                  </a:cubicBezTo>
                  <a:cubicBezTo>
                    <a:pt x="668" y="1401"/>
                    <a:pt x="1302" y="1835"/>
                    <a:pt x="1902" y="2335"/>
                  </a:cubicBezTo>
                  <a:cubicBezTo>
                    <a:pt x="1936" y="2102"/>
                    <a:pt x="2036" y="1868"/>
                    <a:pt x="2002" y="1701"/>
                  </a:cubicBezTo>
                  <a:cubicBezTo>
                    <a:pt x="2102" y="1134"/>
                    <a:pt x="2136" y="567"/>
                    <a:pt x="2269" y="0"/>
                  </a:cubicBezTo>
                  <a:close/>
                </a:path>
              </a:pathLst>
            </a:custGeom>
            <a:solidFill>
              <a:srgbClr val="6FA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71">
              <a:extLst>
                <a:ext uri="{FF2B5EF4-FFF2-40B4-BE49-F238E27FC236}">
                  <a16:creationId xmlns:a16="http://schemas.microsoft.com/office/drawing/2014/main" id="{9DC7993C-DF88-F953-5361-4F983DA52B73}"/>
                </a:ext>
              </a:extLst>
            </p:cNvPr>
            <p:cNvSpPr/>
            <p:nvPr/>
          </p:nvSpPr>
          <p:spPr>
            <a:xfrm>
              <a:off x="1549600" y="1983525"/>
              <a:ext cx="156825" cy="350275"/>
            </a:xfrm>
            <a:custGeom>
              <a:avLst/>
              <a:gdLst/>
              <a:ahLst/>
              <a:cxnLst/>
              <a:rect l="l" t="t" r="r" b="b"/>
              <a:pathLst>
                <a:path w="6273" h="14011" extrusionOk="0">
                  <a:moveTo>
                    <a:pt x="5305" y="1"/>
                  </a:moveTo>
                  <a:cubicBezTo>
                    <a:pt x="2903" y="4304"/>
                    <a:pt x="1035" y="8974"/>
                    <a:pt x="34" y="13777"/>
                  </a:cubicBezTo>
                  <a:cubicBezTo>
                    <a:pt x="1" y="13844"/>
                    <a:pt x="1" y="13911"/>
                    <a:pt x="1" y="14011"/>
                  </a:cubicBezTo>
                  <a:cubicBezTo>
                    <a:pt x="735" y="13544"/>
                    <a:pt x="1502" y="13043"/>
                    <a:pt x="2303" y="12610"/>
                  </a:cubicBezTo>
                  <a:cubicBezTo>
                    <a:pt x="2336" y="12376"/>
                    <a:pt x="2369" y="12143"/>
                    <a:pt x="2436" y="11909"/>
                  </a:cubicBezTo>
                  <a:cubicBezTo>
                    <a:pt x="2469" y="11742"/>
                    <a:pt x="2536" y="11576"/>
                    <a:pt x="2569" y="11409"/>
                  </a:cubicBezTo>
                  <a:cubicBezTo>
                    <a:pt x="2603" y="11209"/>
                    <a:pt x="2670" y="11009"/>
                    <a:pt x="2736" y="10842"/>
                  </a:cubicBezTo>
                  <a:cubicBezTo>
                    <a:pt x="2836" y="10642"/>
                    <a:pt x="2870" y="10441"/>
                    <a:pt x="2970" y="10241"/>
                  </a:cubicBezTo>
                  <a:cubicBezTo>
                    <a:pt x="3103" y="9841"/>
                    <a:pt x="3270" y="9474"/>
                    <a:pt x="3437" y="9074"/>
                  </a:cubicBezTo>
                  <a:cubicBezTo>
                    <a:pt x="3437" y="9074"/>
                    <a:pt x="3470" y="9074"/>
                    <a:pt x="3470" y="9040"/>
                  </a:cubicBezTo>
                  <a:cubicBezTo>
                    <a:pt x="3470" y="9040"/>
                    <a:pt x="3470" y="9007"/>
                    <a:pt x="3503" y="8974"/>
                  </a:cubicBezTo>
                  <a:cubicBezTo>
                    <a:pt x="3604" y="8740"/>
                    <a:pt x="3704" y="8540"/>
                    <a:pt x="3837" y="8307"/>
                  </a:cubicBezTo>
                  <a:lnTo>
                    <a:pt x="3837" y="8307"/>
                  </a:lnTo>
                  <a:cubicBezTo>
                    <a:pt x="3604" y="9174"/>
                    <a:pt x="3437" y="10075"/>
                    <a:pt x="3203" y="10942"/>
                  </a:cubicBezTo>
                  <a:cubicBezTo>
                    <a:pt x="3103" y="11409"/>
                    <a:pt x="3036" y="11842"/>
                    <a:pt x="2970" y="12309"/>
                  </a:cubicBezTo>
                  <a:cubicBezTo>
                    <a:pt x="3570" y="12009"/>
                    <a:pt x="4237" y="11742"/>
                    <a:pt x="4871" y="11576"/>
                  </a:cubicBezTo>
                  <a:cubicBezTo>
                    <a:pt x="4904" y="11109"/>
                    <a:pt x="5305" y="10341"/>
                    <a:pt x="5338" y="10041"/>
                  </a:cubicBezTo>
                  <a:cubicBezTo>
                    <a:pt x="5605" y="9141"/>
                    <a:pt x="5905" y="8240"/>
                    <a:pt x="6272" y="7373"/>
                  </a:cubicBezTo>
                  <a:cubicBezTo>
                    <a:pt x="6239" y="7339"/>
                    <a:pt x="6239" y="7306"/>
                    <a:pt x="6205" y="7306"/>
                  </a:cubicBezTo>
                  <a:cubicBezTo>
                    <a:pt x="6139" y="4837"/>
                    <a:pt x="5738" y="2402"/>
                    <a:pt x="5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71">
              <a:extLst>
                <a:ext uri="{FF2B5EF4-FFF2-40B4-BE49-F238E27FC236}">
                  <a16:creationId xmlns:a16="http://schemas.microsoft.com/office/drawing/2014/main" id="{8740B7C8-2AE7-8540-AFD4-19380E51CAC4}"/>
                </a:ext>
              </a:extLst>
            </p:cNvPr>
            <p:cNvSpPr/>
            <p:nvPr/>
          </p:nvSpPr>
          <p:spPr>
            <a:xfrm>
              <a:off x="1582975" y="2615650"/>
              <a:ext cx="66725" cy="111775"/>
            </a:xfrm>
            <a:custGeom>
              <a:avLst/>
              <a:gdLst/>
              <a:ahLst/>
              <a:cxnLst/>
              <a:rect l="l" t="t" r="r" b="b"/>
              <a:pathLst>
                <a:path w="2669" h="4471" extrusionOk="0">
                  <a:moveTo>
                    <a:pt x="134" y="0"/>
                  </a:moveTo>
                  <a:cubicBezTo>
                    <a:pt x="100" y="134"/>
                    <a:pt x="100" y="267"/>
                    <a:pt x="100" y="367"/>
                  </a:cubicBezTo>
                  <a:cubicBezTo>
                    <a:pt x="34" y="934"/>
                    <a:pt x="0" y="1501"/>
                    <a:pt x="0" y="2035"/>
                  </a:cubicBezTo>
                  <a:cubicBezTo>
                    <a:pt x="0" y="2102"/>
                    <a:pt x="0" y="2135"/>
                    <a:pt x="0" y="2169"/>
                  </a:cubicBezTo>
                  <a:cubicBezTo>
                    <a:pt x="1034" y="2769"/>
                    <a:pt x="1935" y="3536"/>
                    <a:pt x="2669" y="4470"/>
                  </a:cubicBezTo>
                  <a:cubicBezTo>
                    <a:pt x="2602" y="3870"/>
                    <a:pt x="2535" y="3303"/>
                    <a:pt x="2502" y="2702"/>
                  </a:cubicBezTo>
                  <a:cubicBezTo>
                    <a:pt x="2469" y="2235"/>
                    <a:pt x="2502" y="1768"/>
                    <a:pt x="2502" y="1335"/>
                  </a:cubicBezTo>
                  <a:cubicBezTo>
                    <a:pt x="1635" y="1001"/>
                    <a:pt x="868" y="534"/>
                    <a:pt x="134" y="0"/>
                  </a:cubicBezTo>
                  <a:close/>
                </a:path>
              </a:pathLst>
            </a:custGeom>
            <a:solidFill>
              <a:srgbClr val="6FA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71">
              <a:extLst>
                <a:ext uri="{FF2B5EF4-FFF2-40B4-BE49-F238E27FC236}">
                  <a16:creationId xmlns:a16="http://schemas.microsoft.com/office/drawing/2014/main" id="{E3509D9C-3B86-5E19-04DF-322485E467D3}"/>
                </a:ext>
              </a:extLst>
            </p:cNvPr>
            <p:cNvSpPr/>
            <p:nvPr/>
          </p:nvSpPr>
          <p:spPr>
            <a:xfrm>
              <a:off x="1653025" y="2016875"/>
              <a:ext cx="156800" cy="824800"/>
            </a:xfrm>
            <a:custGeom>
              <a:avLst/>
              <a:gdLst/>
              <a:ahLst/>
              <a:cxnLst/>
              <a:rect l="l" t="t" r="r" b="b"/>
              <a:pathLst>
                <a:path w="6272" h="32992" extrusionOk="0">
                  <a:moveTo>
                    <a:pt x="5904" y="1"/>
                  </a:moveTo>
                  <a:cubicBezTo>
                    <a:pt x="3936" y="2970"/>
                    <a:pt x="2502" y="6239"/>
                    <a:pt x="1535" y="9641"/>
                  </a:cubicBezTo>
                  <a:cubicBezTo>
                    <a:pt x="1468" y="9741"/>
                    <a:pt x="1435" y="9941"/>
                    <a:pt x="1401" y="10108"/>
                  </a:cubicBezTo>
                  <a:cubicBezTo>
                    <a:pt x="1813" y="10033"/>
                    <a:pt x="2225" y="9990"/>
                    <a:pt x="2638" y="9990"/>
                  </a:cubicBezTo>
                  <a:cubicBezTo>
                    <a:pt x="2959" y="9990"/>
                    <a:pt x="3281" y="10016"/>
                    <a:pt x="3603" y="10075"/>
                  </a:cubicBezTo>
                  <a:cubicBezTo>
                    <a:pt x="3569" y="10208"/>
                    <a:pt x="3536" y="10308"/>
                    <a:pt x="3503" y="10408"/>
                  </a:cubicBezTo>
                  <a:cubicBezTo>
                    <a:pt x="3469" y="10442"/>
                    <a:pt x="3469" y="10475"/>
                    <a:pt x="3469" y="10508"/>
                  </a:cubicBezTo>
                  <a:cubicBezTo>
                    <a:pt x="3436" y="10508"/>
                    <a:pt x="3436" y="10542"/>
                    <a:pt x="3436" y="10542"/>
                  </a:cubicBezTo>
                  <a:lnTo>
                    <a:pt x="3436" y="10575"/>
                  </a:lnTo>
                  <a:cubicBezTo>
                    <a:pt x="3403" y="10575"/>
                    <a:pt x="3403" y="10609"/>
                    <a:pt x="3403" y="10609"/>
                  </a:cubicBezTo>
                  <a:cubicBezTo>
                    <a:pt x="3403" y="10609"/>
                    <a:pt x="3369" y="10609"/>
                    <a:pt x="3369" y="10575"/>
                  </a:cubicBezTo>
                  <a:lnTo>
                    <a:pt x="3369" y="10575"/>
                  </a:lnTo>
                  <a:cubicBezTo>
                    <a:pt x="3369" y="10609"/>
                    <a:pt x="3369" y="10609"/>
                    <a:pt x="3403" y="10642"/>
                  </a:cubicBezTo>
                  <a:cubicBezTo>
                    <a:pt x="3369" y="10642"/>
                    <a:pt x="3369" y="10675"/>
                    <a:pt x="3369" y="10709"/>
                  </a:cubicBezTo>
                  <a:cubicBezTo>
                    <a:pt x="3336" y="10775"/>
                    <a:pt x="3303" y="10809"/>
                    <a:pt x="3303" y="10842"/>
                  </a:cubicBezTo>
                  <a:cubicBezTo>
                    <a:pt x="3269" y="10875"/>
                    <a:pt x="3269" y="10875"/>
                    <a:pt x="3269" y="10875"/>
                  </a:cubicBezTo>
                  <a:cubicBezTo>
                    <a:pt x="3203" y="11042"/>
                    <a:pt x="3136" y="11176"/>
                    <a:pt x="3069" y="11309"/>
                  </a:cubicBezTo>
                  <a:cubicBezTo>
                    <a:pt x="3002" y="11442"/>
                    <a:pt x="2902" y="11576"/>
                    <a:pt x="2836" y="11709"/>
                  </a:cubicBezTo>
                  <a:cubicBezTo>
                    <a:pt x="2802" y="11743"/>
                    <a:pt x="2802" y="11776"/>
                    <a:pt x="2769" y="11809"/>
                  </a:cubicBezTo>
                  <a:cubicBezTo>
                    <a:pt x="2135" y="12743"/>
                    <a:pt x="1368" y="13544"/>
                    <a:pt x="501" y="14244"/>
                  </a:cubicBezTo>
                  <a:cubicBezTo>
                    <a:pt x="501" y="14278"/>
                    <a:pt x="534" y="14345"/>
                    <a:pt x="501" y="14411"/>
                  </a:cubicBezTo>
                  <a:cubicBezTo>
                    <a:pt x="67" y="16713"/>
                    <a:pt x="0" y="19115"/>
                    <a:pt x="134" y="21416"/>
                  </a:cubicBezTo>
                  <a:cubicBezTo>
                    <a:pt x="134" y="21616"/>
                    <a:pt x="200" y="21917"/>
                    <a:pt x="134" y="22117"/>
                  </a:cubicBezTo>
                  <a:cubicBezTo>
                    <a:pt x="634" y="22984"/>
                    <a:pt x="1068" y="23951"/>
                    <a:pt x="1368" y="24919"/>
                  </a:cubicBezTo>
                  <a:cubicBezTo>
                    <a:pt x="1435" y="25086"/>
                    <a:pt x="1568" y="25386"/>
                    <a:pt x="1535" y="25619"/>
                  </a:cubicBezTo>
                  <a:cubicBezTo>
                    <a:pt x="1401" y="25619"/>
                    <a:pt x="1234" y="25619"/>
                    <a:pt x="1101" y="25586"/>
                  </a:cubicBezTo>
                  <a:cubicBezTo>
                    <a:pt x="1034" y="25586"/>
                    <a:pt x="1001" y="25586"/>
                    <a:pt x="934" y="25553"/>
                  </a:cubicBezTo>
                  <a:cubicBezTo>
                    <a:pt x="701" y="25519"/>
                    <a:pt x="467" y="25486"/>
                    <a:pt x="234" y="25419"/>
                  </a:cubicBezTo>
                  <a:lnTo>
                    <a:pt x="234" y="25419"/>
                  </a:lnTo>
                  <a:cubicBezTo>
                    <a:pt x="200" y="26720"/>
                    <a:pt x="434" y="27954"/>
                    <a:pt x="467" y="29255"/>
                  </a:cubicBezTo>
                  <a:cubicBezTo>
                    <a:pt x="1234" y="30389"/>
                    <a:pt x="1802" y="31690"/>
                    <a:pt x="2202" y="32991"/>
                  </a:cubicBezTo>
                  <a:cubicBezTo>
                    <a:pt x="2168" y="29956"/>
                    <a:pt x="2302" y="26920"/>
                    <a:pt x="2535" y="23918"/>
                  </a:cubicBezTo>
                  <a:cubicBezTo>
                    <a:pt x="2569" y="23351"/>
                    <a:pt x="2602" y="22784"/>
                    <a:pt x="2669" y="22217"/>
                  </a:cubicBezTo>
                  <a:cubicBezTo>
                    <a:pt x="2669" y="22117"/>
                    <a:pt x="2669" y="22050"/>
                    <a:pt x="2702" y="21983"/>
                  </a:cubicBezTo>
                  <a:cubicBezTo>
                    <a:pt x="2702" y="21950"/>
                    <a:pt x="2702" y="21950"/>
                    <a:pt x="2702" y="21950"/>
                  </a:cubicBezTo>
                  <a:cubicBezTo>
                    <a:pt x="2702" y="21750"/>
                    <a:pt x="2736" y="21550"/>
                    <a:pt x="2736" y="21383"/>
                  </a:cubicBezTo>
                  <a:cubicBezTo>
                    <a:pt x="2769" y="21049"/>
                    <a:pt x="2802" y="20749"/>
                    <a:pt x="2836" y="20449"/>
                  </a:cubicBezTo>
                  <a:cubicBezTo>
                    <a:pt x="2869" y="20115"/>
                    <a:pt x="2902" y="19782"/>
                    <a:pt x="2969" y="19482"/>
                  </a:cubicBezTo>
                  <a:cubicBezTo>
                    <a:pt x="2969" y="19482"/>
                    <a:pt x="2969" y="19448"/>
                    <a:pt x="2969" y="19448"/>
                  </a:cubicBezTo>
                  <a:cubicBezTo>
                    <a:pt x="2969" y="19448"/>
                    <a:pt x="2969" y="19448"/>
                    <a:pt x="2969" y="19415"/>
                  </a:cubicBezTo>
                  <a:cubicBezTo>
                    <a:pt x="3036" y="19081"/>
                    <a:pt x="3136" y="18714"/>
                    <a:pt x="3169" y="18381"/>
                  </a:cubicBezTo>
                  <a:cubicBezTo>
                    <a:pt x="3236" y="18114"/>
                    <a:pt x="3269" y="17880"/>
                    <a:pt x="3336" y="17614"/>
                  </a:cubicBezTo>
                  <a:cubicBezTo>
                    <a:pt x="3369" y="17380"/>
                    <a:pt x="3436" y="17147"/>
                    <a:pt x="3469" y="16913"/>
                  </a:cubicBezTo>
                  <a:cubicBezTo>
                    <a:pt x="3503" y="16780"/>
                    <a:pt x="3536" y="16646"/>
                    <a:pt x="3569" y="16479"/>
                  </a:cubicBezTo>
                  <a:lnTo>
                    <a:pt x="3569" y="16479"/>
                  </a:lnTo>
                  <a:cubicBezTo>
                    <a:pt x="3469" y="19615"/>
                    <a:pt x="3169" y="22751"/>
                    <a:pt x="2969" y="25886"/>
                  </a:cubicBezTo>
                  <a:cubicBezTo>
                    <a:pt x="2936" y="27020"/>
                    <a:pt x="2869" y="28154"/>
                    <a:pt x="2836" y="29289"/>
                  </a:cubicBezTo>
                  <a:cubicBezTo>
                    <a:pt x="3203" y="27354"/>
                    <a:pt x="3703" y="25486"/>
                    <a:pt x="4370" y="23651"/>
                  </a:cubicBezTo>
                  <a:cubicBezTo>
                    <a:pt x="4804" y="21016"/>
                    <a:pt x="5471" y="18447"/>
                    <a:pt x="5838" y="15812"/>
                  </a:cubicBezTo>
                  <a:cubicBezTo>
                    <a:pt x="6171" y="14044"/>
                    <a:pt x="6138" y="12243"/>
                    <a:pt x="6171" y="10442"/>
                  </a:cubicBezTo>
                  <a:cubicBezTo>
                    <a:pt x="6271" y="6939"/>
                    <a:pt x="6205" y="3470"/>
                    <a:pt x="59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71">
              <a:extLst>
                <a:ext uri="{FF2B5EF4-FFF2-40B4-BE49-F238E27FC236}">
                  <a16:creationId xmlns:a16="http://schemas.microsoft.com/office/drawing/2014/main" id="{80191579-C29C-0203-4E03-4CC66B942C7B}"/>
                </a:ext>
              </a:extLst>
            </p:cNvPr>
            <p:cNvSpPr/>
            <p:nvPr/>
          </p:nvSpPr>
          <p:spPr>
            <a:xfrm>
              <a:off x="1726400" y="2277075"/>
              <a:ext cx="249375" cy="587100"/>
            </a:xfrm>
            <a:custGeom>
              <a:avLst/>
              <a:gdLst/>
              <a:ahLst/>
              <a:cxnLst/>
              <a:rect l="l" t="t" r="r" b="b"/>
              <a:pathLst>
                <a:path w="9975" h="23484" extrusionOk="0">
                  <a:moveTo>
                    <a:pt x="9974" y="0"/>
                  </a:moveTo>
                  <a:cubicBezTo>
                    <a:pt x="6705" y="4003"/>
                    <a:pt x="3837" y="8506"/>
                    <a:pt x="2002" y="13343"/>
                  </a:cubicBezTo>
                  <a:cubicBezTo>
                    <a:pt x="2002" y="13377"/>
                    <a:pt x="2002" y="13377"/>
                    <a:pt x="2002" y="13377"/>
                  </a:cubicBezTo>
                  <a:cubicBezTo>
                    <a:pt x="2002" y="13410"/>
                    <a:pt x="1969" y="13443"/>
                    <a:pt x="1969" y="13443"/>
                  </a:cubicBezTo>
                  <a:cubicBezTo>
                    <a:pt x="1969" y="13477"/>
                    <a:pt x="1969" y="13510"/>
                    <a:pt x="1935" y="13510"/>
                  </a:cubicBezTo>
                  <a:cubicBezTo>
                    <a:pt x="1935" y="13543"/>
                    <a:pt x="1935" y="13610"/>
                    <a:pt x="1902" y="13643"/>
                  </a:cubicBezTo>
                  <a:cubicBezTo>
                    <a:pt x="1402" y="15011"/>
                    <a:pt x="1001" y="16445"/>
                    <a:pt x="668" y="17880"/>
                  </a:cubicBezTo>
                  <a:cubicBezTo>
                    <a:pt x="368" y="19748"/>
                    <a:pt x="101" y="21616"/>
                    <a:pt x="1" y="23484"/>
                  </a:cubicBezTo>
                  <a:cubicBezTo>
                    <a:pt x="268" y="22683"/>
                    <a:pt x="568" y="21849"/>
                    <a:pt x="835" y="21082"/>
                  </a:cubicBezTo>
                  <a:cubicBezTo>
                    <a:pt x="1802" y="18714"/>
                    <a:pt x="2703" y="16279"/>
                    <a:pt x="3903" y="13977"/>
                  </a:cubicBezTo>
                  <a:cubicBezTo>
                    <a:pt x="4004" y="13710"/>
                    <a:pt x="4137" y="13443"/>
                    <a:pt x="4270" y="13143"/>
                  </a:cubicBezTo>
                  <a:cubicBezTo>
                    <a:pt x="4337" y="13043"/>
                    <a:pt x="4404" y="12943"/>
                    <a:pt x="4471" y="12810"/>
                  </a:cubicBezTo>
                  <a:cubicBezTo>
                    <a:pt x="4537" y="12676"/>
                    <a:pt x="4637" y="12543"/>
                    <a:pt x="4704" y="12409"/>
                  </a:cubicBezTo>
                  <a:cubicBezTo>
                    <a:pt x="4771" y="12309"/>
                    <a:pt x="4871" y="12176"/>
                    <a:pt x="4938" y="12042"/>
                  </a:cubicBezTo>
                  <a:cubicBezTo>
                    <a:pt x="5071" y="11809"/>
                    <a:pt x="5238" y="11609"/>
                    <a:pt x="5405" y="11375"/>
                  </a:cubicBezTo>
                  <a:cubicBezTo>
                    <a:pt x="5505" y="11208"/>
                    <a:pt x="5638" y="11042"/>
                    <a:pt x="5738" y="10875"/>
                  </a:cubicBezTo>
                  <a:cubicBezTo>
                    <a:pt x="5905" y="10708"/>
                    <a:pt x="6038" y="10508"/>
                    <a:pt x="6172" y="10341"/>
                  </a:cubicBezTo>
                  <a:cubicBezTo>
                    <a:pt x="6272" y="10208"/>
                    <a:pt x="6372" y="10074"/>
                    <a:pt x="6505" y="9941"/>
                  </a:cubicBezTo>
                  <a:lnTo>
                    <a:pt x="6505" y="9941"/>
                  </a:lnTo>
                  <a:cubicBezTo>
                    <a:pt x="4571" y="13777"/>
                    <a:pt x="2736" y="17680"/>
                    <a:pt x="1235" y="21716"/>
                  </a:cubicBezTo>
                  <a:cubicBezTo>
                    <a:pt x="1168" y="21883"/>
                    <a:pt x="1101" y="22083"/>
                    <a:pt x="1035" y="22283"/>
                  </a:cubicBezTo>
                  <a:cubicBezTo>
                    <a:pt x="2136" y="20582"/>
                    <a:pt x="3670" y="18914"/>
                    <a:pt x="5338" y="17880"/>
                  </a:cubicBezTo>
                  <a:cubicBezTo>
                    <a:pt x="5338" y="17746"/>
                    <a:pt x="5405" y="17646"/>
                    <a:pt x="5471" y="17546"/>
                  </a:cubicBezTo>
                  <a:cubicBezTo>
                    <a:pt x="5638" y="17179"/>
                    <a:pt x="5872" y="16812"/>
                    <a:pt x="6038" y="16445"/>
                  </a:cubicBezTo>
                  <a:cubicBezTo>
                    <a:pt x="8173" y="11208"/>
                    <a:pt x="9374" y="5638"/>
                    <a:pt x="9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71">
              <a:extLst>
                <a:ext uri="{FF2B5EF4-FFF2-40B4-BE49-F238E27FC236}">
                  <a16:creationId xmlns:a16="http://schemas.microsoft.com/office/drawing/2014/main" id="{3D39F363-31B8-CA61-FF1E-769047231BAA}"/>
                </a:ext>
              </a:extLst>
            </p:cNvPr>
            <p:cNvSpPr/>
            <p:nvPr/>
          </p:nvSpPr>
          <p:spPr>
            <a:xfrm>
              <a:off x="1039250" y="3027600"/>
              <a:ext cx="508725" cy="347775"/>
            </a:xfrm>
            <a:custGeom>
              <a:avLst/>
              <a:gdLst/>
              <a:ahLst/>
              <a:cxnLst/>
              <a:rect l="l" t="t" r="r" b="b"/>
              <a:pathLst>
                <a:path w="20349" h="13911" extrusionOk="0">
                  <a:moveTo>
                    <a:pt x="20348" y="1"/>
                  </a:moveTo>
                  <a:cubicBezTo>
                    <a:pt x="18647" y="535"/>
                    <a:pt x="16879" y="868"/>
                    <a:pt x="15178" y="1535"/>
                  </a:cubicBezTo>
                  <a:cubicBezTo>
                    <a:pt x="12509" y="2503"/>
                    <a:pt x="9941" y="3837"/>
                    <a:pt x="7606" y="5505"/>
                  </a:cubicBezTo>
                  <a:lnTo>
                    <a:pt x="7572" y="5505"/>
                  </a:lnTo>
                  <a:cubicBezTo>
                    <a:pt x="7472" y="5572"/>
                    <a:pt x="7406" y="5638"/>
                    <a:pt x="7306" y="5705"/>
                  </a:cubicBezTo>
                  <a:cubicBezTo>
                    <a:pt x="7272" y="5738"/>
                    <a:pt x="7239" y="5772"/>
                    <a:pt x="7206" y="5805"/>
                  </a:cubicBezTo>
                  <a:lnTo>
                    <a:pt x="7172" y="5805"/>
                  </a:lnTo>
                  <a:cubicBezTo>
                    <a:pt x="7139" y="5838"/>
                    <a:pt x="7105" y="5872"/>
                    <a:pt x="7072" y="5905"/>
                  </a:cubicBezTo>
                  <a:cubicBezTo>
                    <a:pt x="7039" y="5905"/>
                    <a:pt x="7039" y="5938"/>
                    <a:pt x="7039" y="5938"/>
                  </a:cubicBezTo>
                  <a:cubicBezTo>
                    <a:pt x="6972" y="5972"/>
                    <a:pt x="6939" y="6005"/>
                    <a:pt x="6905" y="6039"/>
                  </a:cubicBezTo>
                  <a:cubicBezTo>
                    <a:pt x="5938" y="6806"/>
                    <a:pt x="5004" y="7606"/>
                    <a:pt x="4170" y="8507"/>
                  </a:cubicBezTo>
                  <a:cubicBezTo>
                    <a:pt x="2569" y="10141"/>
                    <a:pt x="1101" y="11909"/>
                    <a:pt x="0" y="13911"/>
                  </a:cubicBezTo>
                  <a:cubicBezTo>
                    <a:pt x="1501" y="13477"/>
                    <a:pt x="2969" y="12977"/>
                    <a:pt x="4470" y="12543"/>
                  </a:cubicBezTo>
                  <a:cubicBezTo>
                    <a:pt x="5271" y="12243"/>
                    <a:pt x="6071" y="11909"/>
                    <a:pt x="6872" y="11542"/>
                  </a:cubicBezTo>
                  <a:lnTo>
                    <a:pt x="6905" y="11542"/>
                  </a:lnTo>
                  <a:cubicBezTo>
                    <a:pt x="6972" y="11509"/>
                    <a:pt x="7039" y="11476"/>
                    <a:pt x="7105" y="11476"/>
                  </a:cubicBezTo>
                  <a:cubicBezTo>
                    <a:pt x="7172" y="11442"/>
                    <a:pt x="7206" y="11409"/>
                    <a:pt x="7272" y="11409"/>
                  </a:cubicBezTo>
                  <a:cubicBezTo>
                    <a:pt x="7306" y="11376"/>
                    <a:pt x="7339" y="11376"/>
                    <a:pt x="7372" y="11342"/>
                  </a:cubicBezTo>
                  <a:cubicBezTo>
                    <a:pt x="7439" y="11309"/>
                    <a:pt x="7506" y="11276"/>
                    <a:pt x="7539" y="11242"/>
                  </a:cubicBezTo>
                  <a:cubicBezTo>
                    <a:pt x="7606" y="11242"/>
                    <a:pt x="7639" y="11209"/>
                    <a:pt x="7706" y="11176"/>
                  </a:cubicBezTo>
                  <a:cubicBezTo>
                    <a:pt x="11142" y="9574"/>
                    <a:pt x="14411" y="7506"/>
                    <a:pt x="17146" y="4871"/>
                  </a:cubicBezTo>
                  <a:cubicBezTo>
                    <a:pt x="17179" y="4871"/>
                    <a:pt x="17179" y="4838"/>
                    <a:pt x="17213" y="4838"/>
                  </a:cubicBezTo>
                  <a:cubicBezTo>
                    <a:pt x="18013" y="3403"/>
                    <a:pt x="18981" y="2002"/>
                    <a:pt x="20148" y="835"/>
                  </a:cubicBezTo>
                  <a:lnTo>
                    <a:pt x="20148" y="835"/>
                  </a:lnTo>
                  <a:cubicBezTo>
                    <a:pt x="19614" y="1135"/>
                    <a:pt x="19081" y="1402"/>
                    <a:pt x="18914" y="1535"/>
                  </a:cubicBezTo>
                  <a:cubicBezTo>
                    <a:pt x="17313" y="2436"/>
                    <a:pt x="15778" y="3470"/>
                    <a:pt x="14244" y="4504"/>
                  </a:cubicBezTo>
                  <a:cubicBezTo>
                    <a:pt x="14144" y="4571"/>
                    <a:pt x="14044" y="4638"/>
                    <a:pt x="13944" y="4704"/>
                  </a:cubicBezTo>
                  <a:cubicBezTo>
                    <a:pt x="13744" y="4804"/>
                    <a:pt x="13577" y="4938"/>
                    <a:pt x="13377" y="5038"/>
                  </a:cubicBezTo>
                  <a:cubicBezTo>
                    <a:pt x="13210" y="5171"/>
                    <a:pt x="13076" y="5271"/>
                    <a:pt x="12910" y="5371"/>
                  </a:cubicBezTo>
                  <a:cubicBezTo>
                    <a:pt x="12576" y="5605"/>
                    <a:pt x="12242" y="5805"/>
                    <a:pt x="11876" y="6005"/>
                  </a:cubicBezTo>
                  <a:cubicBezTo>
                    <a:pt x="11575" y="6172"/>
                    <a:pt x="11308" y="6305"/>
                    <a:pt x="11008" y="6472"/>
                  </a:cubicBezTo>
                  <a:lnTo>
                    <a:pt x="10975" y="6472"/>
                  </a:lnTo>
                  <a:cubicBezTo>
                    <a:pt x="10975" y="6506"/>
                    <a:pt x="10975" y="6506"/>
                    <a:pt x="10975" y="6506"/>
                  </a:cubicBezTo>
                  <a:lnTo>
                    <a:pt x="10942" y="6506"/>
                  </a:lnTo>
                  <a:cubicBezTo>
                    <a:pt x="10942" y="6506"/>
                    <a:pt x="10942" y="6506"/>
                    <a:pt x="10942" y="6539"/>
                  </a:cubicBezTo>
                  <a:lnTo>
                    <a:pt x="10908" y="6539"/>
                  </a:lnTo>
                  <a:cubicBezTo>
                    <a:pt x="10675" y="6672"/>
                    <a:pt x="10441" y="6806"/>
                    <a:pt x="10208" y="6939"/>
                  </a:cubicBezTo>
                  <a:cubicBezTo>
                    <a:pt x="10374" y="6806"/>
                    <a:pt x="10508" y="6672"/>
                    <a:pt x="10675" y="6539"/>
                  </a:cubicBezTo>
                  <a:cubicBezTo>
                    <a:pt x="10908" y="6339"/>
                    <a:pt x="11142" y="6139"/>
                    <a:pt x="11375" y="5972"/>
                  </a:cubicBezTo>
                  <a:cubicBezTo>
                    <a:pt x="11575" y="5805"/>
                    <a:pt x="11775" y="5638"/>
                    <a:pt x="11976" y="5471"/>
                  </a:cubicBezTo>
                  <a:cubicBezTo>
                    <a:pt x="12376" y="5138"/>
                    <a:pt x="12776" y="4804"/>
                    <a:pt x="13176" y="4504"/>
                  </a:cubicBezTo>
                  <a:cubicBezTo>
                    <a:pt x="15511" y="2903"/>
                    <a:pt x="17913" y="1402"/>
                    <a:pt x="20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71">
              <a:extLst>
                <a:ext uri="{FF2B5EF4-FFF2-40B4-BE49-F238E27FC236}">
                  <a16:creationId xmlns:a16="http://schemas.microsoft.com/office/drawing/2014/main" id="{97F697E2-E697-55A8-D7F7-2F997C9D3920}"/>
                </a:ext>
              </a:extLst>
            </p:cNvPr>
            <p:cNvSpPr/>
            <p:nvPr/>
          </p:nvSpPr>
          <p:spPr>
            <a:xfrm>
              <a:off x="1166000" y="2524200"/>
              <a:ext cx="369325" cy="336650"/>
            </a:xfrm>
            <a:custGeom>
              <a:avLst/>
              <a:gdLst/>
              <a:ahLst/>
              <a:cxnLst/>
              <a:rect l="l" t="t" r="r" b="b"/>
              <a:pathLst>
                <a:path w="14773" h="13466" extrusionOk="0">
                  <a:moveTo>
                    <a:pt x="6733" y="0"/>
                  </a:moveTo>
                  <a:cubicBezTo>
                    <a:pt x="6581" y="0"/>
                    <a:pt x="6433" y="71"/>
                    <a:pt x="6305" y="123"/>
                  </a:cubicBezTo>
                  <a:cubicBezTo>
                    <a:pt x="4904" y="590"/>
                    <a:pt x="3470" y="956"/>
                    <a:pt x="2002" y="1157"/>
                  </a:cubicBezTo>
                  <a:cubicBezTo>
                    <a:pt x="1962" y="1159"/>
                    <a:pt x="1921" y="1160"/>
                    <a:pt x="1879" y="1160"/>
                  </a:cubicBezTo>
                  <a:cubicBezTo>
                    <a:pt x="1598" y="1160"/>
                    <a:pt x="1279" y="1114"/>
                    <a:pt x="973" y="1114"/>
                  </a:cubicBezTo>
                  <a:cubicBezTo>
                    <a:pt x="678" y="1114"/>
                    <a:pt x="395" y="1156"/>
                    <a:pt x="167" y="1323"/>
                  </a:cubicBezTo>
                  <a:cubicBezTo>
                    <a:pt x="1" y="1524"/>
                    <a:pt x="134" y="1824"/>
                    <a:pt x="401" y="1857"/>
                  </a:cubicBezTo>
                  <a:cubicBezTo>
                    <a:pt x="318" y="2107"/>
                    <a:pt x="534" y="2241"/>
                    <a:pt x="763" y="2241"/>
                  </a:cubicBezTo>
                  <a:cubicBezTo>
                    <a:pt x="809" y="2241"/>
                    <a:pt x="856" y="2235"/>
                    <a:pt x="901" y="2224"/>
                  </a:cubicBezTo>
                  <a:cubicBezTo>
                    <a:pt x="1535" y="2224"/>
                    <a:pt x="2202" y="2157"/>
                    <a:pt x="2836" y="2057"/>
                  </a:cubicBezTo>
                  <a:cubicBezTo>
                    <a:pt x="4537" y="4459"/>
                    <a:pt x="6105" y="6961"/>
                    <a:pt x="7773" y="9396"/>
                  </a:cubicBezTo>
                  <a:cubicBezTo>
                    <a:pt x="7006" y="9329"/>
                    <a:pt x="6238" y="8996"/>
                    <a:pt x="5605" y="8595"/>
                  </a:cubicBezTo>
                  <a:cubicBezTo>
                    <a:pt x="5552" y="8574"/>
                    <a:pt x="5499" y="8563"/>
                    <a:pt x="5449" y="8563"/>
                  </a:cubicBezTo>
                  <a:cubicBezTo>
                    <a:pt x="5342" y="8563"/>
                    <a:pt x="5250" y="8615"/>
                    <a:pt x="5204" y="8729"/>
                  </a:cubicBezTo>
                  <a:cubicBezTo>
                    <a:pt x="5004" y="9229"/>
                    <a:pt x="5872" y="9329"/>
                    <a:pt x="6172" y="9563"/>
                  </a:cubicBezTo>
                  <a:cubicBezTo>
                    <a:pt x="6072" y="9963"/>
                    <a:pt x="6672" y="10163"/>
                    <a:pt x="6906" y="10430"/>
                  </a:cubicBezTo>
                  <a:cubicBezTo>
                    <a:pt x="7840" y="11364"/>
                    <a:pt x="8807" y="12298"/>
                    <a:pt x="9674" y="13299"/>
                  </a:cubicBezTo>
                  <a:cubicBezTo>
                    <a:pt x="9741" y="13399"/>
                    <a:pt x="9841" y="13465"/>
                    <a:pt x="9941" y="13465"/>
                  </a:cubicBezTo>
                  <a:cubicBezTo>
                    <a:pt x="11042" y="13065"/>
                    <a:pt x="12276" y="12932"/>
                    <a:pt x="13477" y="12898"/>
                  </a:cubicBezTo>
                  <a:cubicBezTo>
                    <a:pt x="13550" y="12905"/>
                    <a:pt x="13616" y="12909"/>
                    <a:pt x="13676" y="12909"/>
                  </a:cubicBezTo>
                  <a:cubicBezTo>
                    <a:pt x="14772" y="12909"/>
                    <a:pt x="13825" y="11801"/>
                    <a:pt x="13477" y="11264"/>
                  </a:cubicBezTo>
                  <a:cubicBezTo>
                    <a:pt x="12810" y="10030"/>
                    <a:pt x="11909" y="8762"/>
                    <a:pt x="11609" y="7361"/>
                  </a:cubicBezTo>
                  <a:cubicBezTo>
                    <a:pt x="11676" y="7159"/>
                    <a:pt x="11488" y="6988"/>
                    <a:pt x="11306" y="6988"/>
                  </a:cubicBezTo>
                  <a:cubicBezTo>
                    <a:pt x="11217" y="6988"/>
                    <a:pt x="11130" y="7029"/>
                    <a:pt x="11075" y="7128"/>
                  </a:cubicBezTo>
                  <a:cubicBezTo>
                    <a:pt x="10675" y="7995"/>
                    <a:pt x="10008" y="8729"/>
                    <a:pt x="9174" y="9196"/>
                  </a:cubicBezTo>
                  <a:cubicBezTo>
                    <a:pt x="9074" y="9229"/>
                    <a:pt x="9007" y="9229"/>
                    <a:pt x="8907" y="9262"/>
                  </a:cubicBezTo>
                  <a:cubicBezTo>
                    <a:pt x="8707" y="8729"/>
                    <a:pt x="8407" y="8262"/>
                    <a:pt x="8106" y="7795"/>
                  </a:cubicBezTo>
                  <a:cubicBezTo>
                    <a:pt x="8207" y="7528"/>
                    <a:pt x="7873" y="7294"/>
                    <a:pt x="7740" y="7061"/>
                  </a:cubicBezTo>
                  <a:cubicBezTo>
                    <a:pt x="7106" y="6227"/>
                    <a:pt x="5438" y="2991"/>
                    <a:pt x="4170" y="1824"/>
                  </a:cubicBezTo>
                  <a:cubicBezTo>
                    <a:pt x="4871" y="1657"/>
                    <a:pt x="5571" y="1490"/>
                    <a:pt x="6272" y="1290"/>
                  </a:cubicBezTo>
                  <a:cubicBezTo>
                    <a:pt x="6572" y="1123"/>
                    <a:pt x="7206" y="1123"/>
                    <a:pt x="7339" y="723"/>
                  </a:cubicBezTo>
                  <a:cubicBezTo>
                    <a:pt x="7373" y="423"/>
                    <a:pt x="7072" y="189"/>
                    <a:pt x="6872" y="22"/>
                  </a:cubicBezTo>
                  <a:cubicBezTo>
                    <a:pt x="6826" y="7"/>
                    <a:pt x="6779" y="0"/>
                    <a:pt x="673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71">
              <a:extLst>
                <a:ext uri="{FF2B5EF4-FFF2-40B4-BE49-F238E27FC236}">
                  <a16:creationId xmlns:a16="http://schemas.microsoft.com/office/drawing/2014/main" id="{D2D71705-C9B2-6D70-7CB8-D3CA922DE2F3}"/>
                </a:ext>
              </a:extLst>
            </p:cNvPr>
            <p:cNvSpPr/>
            <p:nvPr/>
          </p:nvSpPr>
          <p:spPr>
            <a:xfrm>
              <a:off x="1131825" y="2341275"/>
              <a:ext cx="81425" cy="151800"/>
            </a:xfrm>
            <a:custGeom>
              <a:avLst/>
              <a:gdLst/>
              <a:ahLst/>
              <a:cxnLst/>
              <a:rect l="l" t="t" r="r" b="b"/>
              <a:pathLst>
                <a:path w="3257" h="6072" extrusionOk="0">
                  <a:moveTo>
                    <a:pt x="0" y="1"/>
                  </a:moveTo>
                  <a:cubicBezTo>
                    <a:pt x="100" y="535"/>
                    <a:pt x="200" y="1068"/>
                    <a:pt x="367" y="1602"/>
                  </a:cubicBezTo>
                  <a:cubicBezTo>
                    <a:pt x="834" y="3070"/>
                    <a:pt x="1601" y="4471"/>
                    <a:pt x="2235" y="5872"/>
                  </a:cubicBezTo>
                  <a:cubicBezTo>
                    <a:pt x="2268" y="6039"/>
                    <a:pt x="2402" y="6072"/>
                    <a:pt x="2535" y="6072"/>
                  </a:cubicBezTo>
                  <a:cubicBezTo>
                    <a:pt x="2702" y="6072"/>
                    <a:pt x="2869" y="5938"/>
                    <a:pt x="2802" y="5738"/>
                  </a:cubicBezTo>
                  <a:lnTo>
                    <a:pt x="2802" y="5738"/>
                  </a:lnTo>
                  <a:cubicBezTo>
                    <a:pt x="2828" y="5745"/>
                    <a:pt x="2853" y="5748"/>
                    <a:pt x="2877" y="5748"/>
                  </a:cubicBezTo>
                  <a:cubicBezTo>
                    <a:pt x="3105" y="5748"/>
                    <a:pt x="3256" y="5485"/>
                    <a:pt x="3136" y="5305"/>
                  </a:cubicBezTo>
                  <a:cubicBezTo>
                    <a:pt x="2702" y="4638"/>
                    <a:pt x="2302" y="4004"/>
                    <a:pt x="1935" y="3303"/>
                  </a:cubicBezTo>
                  <a:cubicBezTo>
                    <a:pt x="1668" y="2870"/>
                    <a:pt x="1468" y="2403"/>
                    <a:pt x="1268" y="1902"/>
                  </a:cubicBezTo>
                  <a:cubicBezTo>
                    <a:pt x="1234" y="1869"/>
                    <a:pt x="1168" y="1769"/>
                    <a:pt x="1134" y="1702"/>
                  </a:cubicBezTo>
                  <a:cubicBezTo>
                    <a:pt x="1067" y="1635"/>
                    <a:pt x="1034" y="1535"/>
                    <a:pt x="967" y="1469"/>
                  </a:cubicBezTo>
                  <a:cubicBezTo>
                    <a:pt x="834" y="1235"/>
                    <a:pt x="701" y="1035"/>
                    <a:pt x="567" y="835"/>
                  </a:cubicBezTo>
                  <a:cubicBezTo>
                    <a:pt x="400" y="601"/>
                    <a:pt x="234" y="334"/>
                    <a:pt x="67" y="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78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71">
              <a:extLst>
                <a:ext uri="{FF2B5EF4-FFF2-40B4-BE49-F238E27FC236}">
                  <a16:creationId xmlns:a16="http://schemas.microsoft.com/office/drawing/2014/main" id="{A2063EA7-734F-233B-2071-00EE46230601}"/>
                </a:ext>
              </a:extLst>
            </p:cNvPr>
            <p:cNvSpPr/>
            <p:nvPr/>
          </p:nvSpPr>
          <p:spPr>
            <a:xfrm>
              <a:off x="1326125" y="25848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67" y="601"/>
                    <a:pt x="300" y="601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71">
              <a:extLst>
                <a:ext uri="{FF2B5EF4-FFF2-40B4-BE49-F238E27FC236}">
                  <a16:creationId xmlns:a16="http://schemas.microsoft.com/office/drawing/2014/main" id="{9A61D063-E344-D324-C0B1-558A82665A2B}"/>
                </a:ext>
              </a:extLst>
            </p:cNvPr>
            <p:cNvSpPr/>
            <p:nvPr/>
          </p:nvSpPr>
          <p:spPr>
            <a:xfrm>
              <a:off x="1211875" y="24096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34"/>
                    <a:pt x="0" y="167"/>
                    <a:pt x="34" y="334"/>
                  </a:cubicBezTo>
                  <a:cubicBezTo>
                    <a:pt x="34" y="467"/>
                    <a:pt x="167" y="601"/>
                    <a:pt x="334" y="601"/>
                  </a:cubicBezTo>
                  <a:cubicBezTo>
                    <a:pt x="467" y="601"/>
                    <a:pt x="601" y="434"/>
                    <a:pt x="601" y="300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71">
              <a:extLst>
                <a:ext uri="{FF2B5EF4-FFF2-40B4-BE49-F238E27FC236}">
                  <a16:creationId xmlns:a16="http://schemas.microsoft.com/office/drawing/2014/main" id="{80CDC73D-C8B1-B07F-B6E8-833B8C73D6D3}"/>
                </a:ext>
              </a:extLst>
            </p:cNvPr>
            <p:cNvSpPr/>
            <p:nvPr/>
          </p:nvSpPr>
          <p:spPr>
            <a:xfrm>
              <a:off x="1199350" y="23930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34" y="467"/>
                    <a:pt x="168" y="567"/>
                    <a:pt x="335" y="567"/>
                  </a:cubicBezTo>
                  <a:cubicBezTo>
                    <a:pt x="468" y="567"/>
                    <a:pt x="601" y="434"/>
                    <a:pt x="601" y="267"/>
                  </a:cubicBezTo>
                  <a:cubicBezTo>
                    <a:pt x="601" y="100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71">
              <a:extLst>
                <a:ext uri="{FF2B5EF4-FFF2-40B4-BE49-F238E27FC236}">
                  <a16:creationId xmlns:a16="http://schemas.microsoft.com/office/drawing/2014/main" id="{FD3C2529-E57E-333A-FE16-FF56A89D93E0}"/>
                </a:ext>
              </a:extLst>
            </p:cNvPr>
            <p:cNvSpPr/>
            <p:nvPr/>
          </p:nvSpPr>
          <p:spPr>
            <a:xfrm>
              <a:off x="1118475" y="2699875"/>
              <a:ext cx="399475" cy="276900"/>
            </a:xfrm>
            <a:custGeom>
              <a:avLst/>
              <a:gdLst/>
              <a:ahLst/>
              <a:cxnLst/>
              <a:rect l="l" t="t" r="r" b="b"/>
              <a:pathLst>
                <a:path w="15979" h="11076" extrusionOk="0">
                  <a:moveTo>
                    <a:pt x="8340" y="6105"/>
                  </a:moveTo>
                  <a:lnTo>
                    <a:pt x="8807" y="6438"/>
                  </a:lnTo>
                  <a:cubicBezTo>
                    <a:pt x="8807" y="6438"/>
                    <a:pt x="8773" y="6472"/>
                    <a:pt x="8740" y="6472"/>
                  </a:cubicBezTo>
                  <a:cubicBezTo>
                    <a:pt x="8596" y="6414"/>
                    <a:pt x="8452" y="6332"/>
                    <a:pt x="8308" y="6332"/>
                  </a:cubicBezTo>
                  <a:cubicBezTo>
                    <a:pt x="8285" y="6332"/>
                    <a:pt x="8262" y="6334"/>
                    <a:pt x="8240" y="6338"/>
                  </a:cubicBezTo>
                  <a:cubicBezTo>
                    <a:pt x="8206" y="6372"/>
                    <a:pt x="8173" y="6372"/>
                    <a:pt x="8139" y="6372"/>
                  </a:cubicBezTo>
                  <a:cubicBezTo>
                    <a:pt x="8206" y="6305"/>
                    <a:pt x="8273" y="6205"/>
                    <a:pt x="8340" y="6105"/>
                  </a:cubicBezTo>
                  <a:close/>
                  <a:moveTo>
                    <a:pt x="9340" y="6739"/>
                  </a:moveTo>
                  <a:cubicBezTo>
                    <a:pt x="10208" y="7239"/>
                    <a:pt x="11075" y="7739"/>
                    <a:pt x="11976" y="8173"/>
                  </a:cubicBezTo>
                  <a:cubicBezTo>
                    <a:pt x="11942" y="8240"/>
                    <a:pt x="11942" y="8306"/>
                    <a:pt x="11976" y="8373"/>
                  </a:cubicBezTo>
                  <a:cubicBezTo>
                    <a:pt x="11075" y="7839"/>
                    <a:pt x="10208" y="7306"/>
                    <a:pt x="9340" y="6805"/>
                  </a:cubicBezTo>
                  <a:cubicBezTo>
                    <a:pt x="9307" y="6772"/>
                    <a:pt x="9307" y="6772"/>
                    <a:pt x="9307" y="6772"/>
                  </a:cubicBezTo>
                  <a:cubicBezTo>
                    <a:pt x="9307" y="6772"/>
                    <a:pt x="9307" y="6739"/>
                    <a:pt x="9340" y="6739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34" y="67"/>
                    <a:pt x="67" y="101"/>
                    <a:pt x="134" y="167"/>
                  </a:cubicBezTo>
                  <a:cubicBezTo>
                    <a:pt x="267" y="267"/>
                    <a:pt x="401" y="401"/>
                    <a:pt x="534" y="534"/>
                  </a:cubicBezTo>
                  <a:cubicBezTo>
                    <a:pt x="634" y="634"/>
                    <a:pt x="768" y="734"/>
                    <a:pt x="868" y="834"/>
                  </a:cubicBezTo>
                  <a:lnTo>
                    <a:pt x="1268" y="1235"/>
                  </a:lnTo>
                  <a:cubicBezTo>
                    <a:pt x="1268" y="1235"/>
                    <a:pt x="1268" y="1235"/>
                    <a:pt x="1268" y="1201"/>
                  </a:cubicBezTo>
                  <a:cubicBezTo>
                    <a:pt x="1268" y="1235"/>
                    <a:pt x="1268" y="1235"/>
                    <a:pt x="1301" y="1268"/>
                  </a:cubicBezTo>
                  <a:cubicBezTo>
                    <a:pt x="1435" y="1335"/>
                    <a:pt x="1601" y="1401"/>
                    <a:pt x="1768" y="1502"/>
                  </a:cubicBezTo>
                  <a:cubicBezTo>
                    <a:pt x="3536" y="2702"/>
                    <a:pt x="5304" y="3903"/>
                    <a:pt x="7139" y="5071"/>
                  </a:cubicBezTo>
                  <a:cubicBezTo>
                    <a:pt x="7072" y="5171"/>
                    <a:pt x="7105" y="5304"/>
                    <a:pt x="7172" y="5404"/>
                  </a:cubicBezTo>
                  <a:cubicBezTo>
                    <a:pt x="7406" y="5538"/>
                    <a:pt x="7639" y="5705"/>
                    <a:pt x="7839" y="5838"/>
                  </a:cubicBezTo>
                  <a:cubicBezTo>
                    <a:pt x="7439" y="6472"/>
                    <a:pt x="6805" y="6939"/>
                    <a:pt x="6105" y="7072"/>
                  </a:cubicBezTo>
                  <a:cubicBezTo>
                    <a:pt x="6038" y="7106"/>
                    <a:pt x="5971" y="7139"/>
                    <a:pt x="5905" y="7139"/>
                  </a:cubicBezTo>
                  <a:cubicBezTo>
                    <a:pt x="5804" y="7172"/>
                    <a:pt x="5671" y="7206"/>
                    <a:pt x="5571" y="7206"/>
                  </a:cubicBezTo>
                  <a:cubicBezTo>
                    <a:pt x="5471" y="7239"/>
                    <a:pt x="5371" y="7239"/>
                    <a:pt x="5271" y="7272"/>
                  </a:cubicBezTo>
                  <a:cubicBezTo>
                    <a:pt x="5171" y="7406"/>
                    <a:pt x="5204" y="7606"/>
                    <a:pt x="5471" y="7706"/>
                  </a:cubicBezTo>
                  <a:lnTo>
                    <a:pt x="5804" y="7706"/>
                  </a:lnTo>
                  <a:cubicBezTo>
                    <a:pt x="5905" y="7706"/>
                    <a:pt x="6038" y="7673"/>
                    <a:pt x="6171" y="7673"/>
                  </a:cubicBezTo>
                  <a:cubicBezTo>
                    <a:pt x="6271" y="7873"/>
                    <a:pt x="6772" y="8006"/>
                    <a:pt x="6972" y="8073"/>
                  </a:cubicBezTo>
                  <a:cubicBezTo>
                    <a:pt x="9641" y="9040"/>
                    <a:pt x="12276" y="10174"/>
                    <a:pt x="15011" y="10908"/>
                  </a:cubicBezTo>
                  <a:cubicBezTo>
                    <a:pt x="15178" y="11075"/>
                    <a:pt x="15411" y="11008"/>
                    <a:pt x="15611" y="11042"/>
                  </a:cubicBezTo>
                  <a:lnTo>
                    <a:pt x="15645" y="11042"/>
                  </a:lnTo>
                  <a:cubicBezTo>
                    <a:pt x="15812" y="11042"/>
                    <a:pt x="15978" y="10842"/>
                    <a:pt x="15912" y="10675"/>
                  </a:cubicBezTo>
                  <a:cubicBezTo>
                    <a:pt x="15745" y="10375"/>
                    <a:pt x="15111" y="10208"/>
                    <a:pt x="14778" y="9841"/>
                  </a:cubicBezTo>
                  <a:cubicBezTo>
                    <a:pt x="14744" y="9774"/>
                    <a:pt x="14711" y="9741"/>
                    <a:pt x="14677" y="9707"/>
                  </a:cubicBezTo>
                  <a:cubicBezTo>
                    <a:pt x="14644" y="9674"/>
                    <a:pt x="14611" y="9641"/>
                    <a:pt x="14544" y="9641"/>
                  </a:cubicBezTo>
                  <a:cubicBezTo>
                    <a:pt x="14611" y="9507"/>
                    <a:pt x="14577" y="9374"/>
                    <a:pt x="14444" y="9274"/>
                  </a:cubicBezTo>
                  <a:cubicBezTo>
                    <a:pt x="14110" y="9040"/>
                    <a:pt x="13777" y="8840"/>
                    <a:pt x="13443" y="8607"/>
                  </a:cubicBezTo>
                  <a:cubicBezTo>
                    <a:pt x="13310" y="8173"/>
                    <a:pt x="12743" y="8040"/>
                    <a:pt x="12443" y="7706"/>
                  </a:cubicBezTo>
                  <a:cubicBezTo>
                    <a:pt x="12309" y="7606"/>
                    <a:pt x="12142" y="7473"/>
                    <a:pt x="12009" y="7339"/>
                  </a:cubicBezTo>
                  <a:cubicBezTo>
                    <a:pt x="12142" y="7206"/>
                    <a:pt x="12142" y="6972"/>
                    <a:pt x="11942" y="6872"/>
                  </a:cubicBezTo>
                  <a:cubicBezTo>
                    <a:pt x="11742" y="6772"/>
                    <a:pt x="11575" y="6672"/>
                    <a:pt x="11408" y="6572"/>
                  </a:cubicBezTo>
                  <a:cubicBezTo>
                    <a:pt x="11175" y="6438"/>
                    <a:pt x="10941" y="6305"/>
                    <a:pt x="10708" y="6172"/>
                  </a:cubicBezTo>
                  <a:cubicBezTo>
                    <a:pt x="10374" y="5838"/>
                    <a:pt x="10074" y="5471"/>
                    <a:pt x="9774" y="5104"/>
                  </a:cubicBezTo>
                  <a:cubicBezTo>
                    <a:pt x="9440" y="4671"/>
                    <a:pt x="9073" y="4504"/>
                    <a:pt x="8840" y="4504"/>
                  </a:cubicBezTo>
                  <a:cubicBezTo>
                    <a:pt x="8840" y="4203"/>
                    <a:pt x="8807" y="3903"/>
                    <a:pt x="8707" y="3570"/>
                  </a:cubicBezTo>
                  <a:cubicBezTo>
                    <a:pt x="8707" y="3450"/>
                    <a:pt x="8573" y="3331"/>
                    <a:pt x="8426" y="3331"/>
                  </a:cubicBezTo>
                  <a:cubicBezTo>
                    <a:pt x="8408" y="3331"/>
                    <a:pt x="8391" y="3333"/>
                    <a:pt x="8373" y="3336"/>
                  </a:cubicBezTo>
                  <a:cubicBezTo>
                    <a:pt x="7873" y="3503"/>
                    <a:pt x="8340" y="4237"/>
                    <a:pt x="8240" y="4637"/>
                  </a:cubicBezTo>
                  <a:cubicBezTo>
                    <a:pt x="8240" y="4671"/>
                    <a:pt x="8240" y="4704"/>
                    <a:pt x="8240" y="4737"/>
                  </a:cubicBezTo>
                  <a:cubicBezTo>
                    <a:pt x="6805" y="3870"/>
                    <a:pt x="5404" y="2969"/>
                    <a:pt x="3970" y="2102"/>
                  </a:cubicBezTo>
                  <a:cubicBezTo>
                    <a:pt x="3936" y="2102"/>
                    <a:pt x="3903" y="2069"/>
                    <a:pt x="3870" y="2069"/>
                  </a:cubicBezTo>
                  <a:lnTo>
                    <a:pt x="3836" y="2035"/>
                  </a:lnTo>
                  <a:cubicBezTo>
                    <a:pt x="3269" y="1768"/>
                    <a:pt x="2736" y="1468"/>
                    <a:pt x="2202" y="1135"/>
                  </a:cubicBezTo>
                  <a:lnTo>
                    <a:pt x="2068" y="1101"/>
                  </a:lnTo>
                  <a:lnTo>
                    <a:pt x="2102" y="1101"/>
                  </a:lnTo>
                  <a:cubicBezTo>
                    <a:pt x="1968" y="1035"/>
                    <a:pt x="1835" y="968"/>
                    <a:pt x="1702" y="868"/>
                  </a:cubicBezTo>
                  <a:cubicBezTo>
                    <a:pt x="1501" y="768"/>
                    <a:pt x="1301" y="668"/>
                    <a:pt x="1134" y="568"/>
                  </a:cubicBezTo>
                  <a:cubicBezTo>
                    <a:pt x="1134" y="568"/>
                    <a:pt x="1134" y="568"/>
                    <a:pt x="1134" y="601"/>
                  </a:cubicBezTo>
                  <a:cubicBezTo>
                    <a:pt x="934" y="501"/>
                    <a:pt x="734" y="401"/>
                    <a:pt x="534" y="301"/>
                  </a:cubicBezTo>
                  <a:cubicBezTo>
                    <a:pt x="367" y="201"/>
                    <a:pt x="167" y="10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71">
              <a:extLst>
                <a:ext uri="{FF2B5EF4-FFF2-40B4-BE49-F238E27FC236}">
                  <a16:creationId xmlns:a16="http://schemas.microsoft.com/office/drawing/2014/main" id="{D51B7D20-36A8-5101-F23D-7A576BB4500A}"/>
                </a:ext>
              </a:extLst>
            </p:cNvPr>
            <p:cNvSpPr/>
            <p:nvPr/>
          </p:nvSpPr>
          <p:spPr>
            <a:xfrm>
              <a:off x="1240225" y="28399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67" y="568"/>
                    <a:pt x="301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601" y="101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71">
              <a:extLst>
                <a:ext uri="{FF2B5EF4-FFF2-40B4-BE49-F238E27FC236}">
                  <a16:creationId xmlns:a16="http://schemas.microsoft.com/office/drawing/2014/main" id="{94D89796-72DF-7481-5DC5-297A2DFAC396}"/>
                </a:ext>
              </a:extLst>
            </p:cNvPr>
            <p:cNvSpPr/>
            <p:nvPr/>
          </p:nvSpPr>
          <p:spPr>
            <a:xfrm>
              <a:off x="1221050" y="2828175"/>
              <a:ext cx="14200" cy="14325"/>
            </a:xfrm>
            <a:custGeom>
              <a:avLst/>
              <a:gdLst/>
              <a:ahLst/>
              <a:cxnLst/>
              <a:rect l="l" t="t" r="r" b="b"/>
              <a:pathLst>
                <a:path w="568" h="573" extrusionOk="0">
                  <a:moveTo>
                    <a:pt x="318" y="0"/>
                  </a:moveTo>
                  <a:cubicBezTo>
                    <a:pt x="302" y="0"/>
                    <a:pt x="284" y="2"/>
                    <a:pt x="267" y="6"/>
                  </a:cubicBezTo>
                  <a:cubicBezTo>
                    <a:pt x="134" y="6"/>
                    <a:pt x="0" y="139"/>
                    <a:pt x="0" y="306"/>
                  </a:cubicBezTo>
                  <a:cubicBezTo>
                    <a:pt x="0" y="439"/>
                    <a:pt x="134" y="573"/>
                    <a:pt x="300" y="573"/>
                  </a:cubicBezTo>
                  <a:cubicBezTo>
                    <a:pt x="467" y="573"/>
                    <a:pt x="567" y="439"/>
                    <a:pt x="567" y="272"/>
                  </a:cubicBezTo>
                  <a:cubicBezTo>
                    <a:pt x="567" y="123"/>
                    <a:pt x="460" y="0"/>
                    <a:pt x="31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71">
              <a:extLst>
                <a:ext uri="{FF2B5EF4-FFF2-40B4-BE49-F238E27FC236}">
                  <a16:creationId xmlns:a16="http://schemas.microsoft.com/office/drawing/2014/main" id="{20E35A77-0A8B-4DF9-A240-2C43648EF9D2}"/>
                </a:ext>
              </a:extLst>
            </p:cNvPr>
            <p:cNvSpPr/>
            <p:nvPr/>
          </p:nvSpPr>
          <p:spPr>
            <a:xfrm>
              <a:off x="1071775" y="2691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5"/>
                    <a:pt x="134" y="568"/>
                    <a:pt x="301" y="568"/>
                  </a:cubicBezTo>
                  <a:cubicBezTo>
                    <a:pt x="467" y="568"/>
                    <a:pt x="601" y="435"/>
                    <a:pt x="601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71">
              <a:extLst>
                <a:ext uri="{FF2B5EF4-FFF2-40B4-BE49-F238E27FC236}">
                  <a16:creationId xmlns:a16="http://schemas.microsoft.com/office/drawing/2014/main" id="{785BBDAD-A55F-A04E-C3C1-59889B2310CE}"/>
                </a:ext>
              </a:extLst>
            </p:cNvPr>
            <p:cNvSpPr/>
            <p:nvPr/>
          </p:nvSpPr>
          <p:spPr>
            <a:xfrm>
              <a:off x="1286925" y="3023150"/>
              <a:ext cx="278600" cy="182100"/>
            </a:xfrm>
            <a:custGeom>
              <a:avLst/>
              <a:gdLst/>
              <a:ahLst/>
              <a:cxnLst/>
              <a:rect l="l" t="t" r="r" b="b"/>
              <a:pathLst>
                <a:path w="11144" h="7284" extrusionOk="0">
                  <a:moveTo>
                    <a:pt x="10687" y="0"/>
                  </a:moveTo>
                  <a:cubicBezTo>
                    <a:pt x="10652" y="0"/>
                    <a:pt x="10615" y="4"/>
                    <a:pt x="10575" y="12"/>
                  </a:cubicBezTo>
                  <a:cubicBezTo>
                    <a:pt x="9407" y="212"/>
                    <a:pt x="8240" y="546"/>
                    <a:pt x="7106" y="913"/>
                  </a:cubicBezTo>
                  <a:cubicBezTo>
                    <a:pt x="7005" y="946"/>
                    <a:pt x="6905" y="979"/>
                    <a:pt x="6805" y="1013"/>
                  </a:cubicBezTo>
                  <a:cubicBezTo>
                    <a:pt x="6105" y="1213"/>
                    <a:pt x="5404" y="1446"/>
                    <a:pt x="4670" y="1647"/>
                  </a:cubicBezTo>
                  <a:cubicBezTo>
                    <a:pt x="4470" y="1713"/>
                    <a:pt x="4137" y="1747"/>
                    <a:pt x="4137" y="1980"/>
                  </a:cubicBezTo>
                  <a:cubicBezTo>
                    <a:pt x="3941" y="1931"/>
                    <a:pt x="3728" y="1900"/>
                    <a:pt x="3510" y="1900"/>
                  </a:cubicBezTo>
                  <a:cubicBezTo>
                    <a:pt x="3430" y="1900"/>
                    <a:pt x="3350" y="1905"/>
                    <a:pt x="3269" y="1913"/>
                  </a:cubicBezTo>
                  <a:cubicBezTo>
                    <a:pt x="2912" y="1946"/>
                    <a:pt x="2934" y="2515"/>
                    <a:pt x="3305" y="2515"/>
                  </a:cubicBezTo>
                  <a:cubicBezTo>
                    <a:pt x="3315" y="2515"/>
                    <a:pt x="3325" y="2515"/>
                    <a:pt x="3336" y="2514"/>
                  </a:cubicBezTo>
                  <a:cubicBezTo>
                    <a:pt x="3403" y="2508"/>
                    <a:pt x="3469" y="2506"/>
                    <a:pt x="3534" y="2506"/>
                  </a:cubicBezTo>
                  <a:cubicBezTo>
                    <a:pt x="3858" y="2506"/>
                    <a:pt x="4159" y="2575"/>
                    <a:pt x="4437" y="2714"/>
                  </a:cubicBezTo>
                  <a:cubicBezTo>
                    <a:pt x="4370" y="2747"/>
                    <a:pt x="4304" y="2781"/>
                    <a:pt x="4237" y="2814"/>
                  </a:cubicBezTo>
                  <a:cubicBezTo>
                    <a:pt x="3703" y="3181"/>
                    <a:pt x="3203" y="3581"/>
                    <a:pt x="2736" y="4015"/>
                  </a:cubicBezTo>
                  <a:cubicBezTo>
                    <a:pt x="2569" y="4182"/>
                    <a:pt x="2436" y="4315"/>
                    <a:pt x="2269" y="4449"/>
                  </a:cubicBezTo>
                  <a:cubicBezTo>
                    <a:pt x="2235" y="4482"/>
                    <a:pt x="2202" y="4515"/>
                    <a:pt x="2169" y="4582"/>
                  </a:cubicBezTo>
                  <a:cubicBezTo>
                    <a:pt x="1935" y="4816"/>
                    <a:pt x="1735" y="5049"/>
                    <a:pt x="1535" y="5316"/>
                  </a:cubicBezTo>
                  <a:cubicBezTo>
                    <a:pt x="1301" y="5616"/>
                    <a:pt x="1068" y="5916"/>
                    <a:pt x="801" y="6183"/>
                  </a:cubicBezTo>
                  <a:cubicBezTo>
                    <a:pt x="568" y="6483"/>
                    <a:pt x="334" y="6784"/>
                    <a:pt x="134" y="7117"/>
                  </a:cubicBezTo>
                  <a:cubicBezTo>
                    <a:pt x="101" y="7117"/>
                    <a:pt x="101" y="7117"/>
                    <a:pt x="101" y="7151"/>
                  </a:cubicBezTo>
                  <a:cubicBezTo>
                    <a:pt x="67" y="7184"/>
                    <a:pt x="34" y="7251"/>
                    <a:pt x="0" y="7284"/>
                  </a:cubicBezTo>
                  <a:cubicBezTo>
                    <a:pt x="67" y="7284"/>
                    <a:pt x="101" y="7251"/>
                    <a:pt x="134" y="7217"/>
                  </a:cubicBezTo>
                  <a:cubicBezTo>
                    <a:pt x="456" y="7056"/>
                    <a:pt x="747" y="6864"/>
                    <a:pt x="1036" y="6671"/>
                  </a:cubicBezTo>
                  <a:lnTo>
                    <a:pt x="1036" y="6671"/>
                  </a:lnTo>
                  <a:cubicBezTo>
                    <a:pt x="1035" y="6675"/>
                    <a:pt x="1035" y="6679"/>
                    <a:pt x="1035" y="6684"/>
                  </a:cubicBezTo>
                  <a:cubicBezTo>
                    <a:pt x="1201" y="6583"/>
                    <a:pt x="1335" y="6483"/>
                    <a:pt x="1502" y="6383"/>
                  </a:cubicBezTo>
                  <a:cubicBezTo>
                    <a:pt x="2102" y="5883"/>
                    <a:pt x="2736" y="5416"/>
                    <a:pt x="3370" y="4982"/>
                  </a:cubicBezTo>
                  <a:cubicBezTo>
                    <a:pt x="3970" y="4515"/>
                    <a:pt x="4871" y="4148"/>
                    <a:pt x="5504" y="3648"/>
                  </a:cubicBezTo>
                  <a:cubicBezTo>
                    <a:pt x="5971" y="4415"/>
                    <a:pt x="6105" y="5416"/>
                    <a:pt x="5838" y="6350"/>
                  </a:cubicBezTo>
                  <a:cubicBezTo>
                    <a:pt x="5771" y="6483"/>
                    <a:pt x="5838" y="6650"/>
                    <a:pt x="5971" y="6717"/>
                  </a:cubicBezTo>
                  <a:cubicBezTo>
                    <a:pt x="6105" y="6583"/>
                    <a:pt x="6238" y="6417"/>
                    <a:pt x="6372" y="6283"/>
                  </a:cubicBezTo>
                  <a:cubicBezTo>
                    <a:pt x="6438" y="6217"/>
                    <a:pt x="6538" y="6217"/>
                    <a:pt x="6605" y="6217"/>
                  </a:cubicBezTo>
                  <a:cubicBezTo>
                    <a:pt x="7072" y="5716"/>
                    <a:pt x="7573" y="5249"/>
                    <a:pt x="7739" y="4549"/>
                  </a:cubicBezTo>
                  <a:cubicBezTo>
                    <a:pt x="8373" y="3014"/>
                    <a:pt x="9441" y="1647"/>
                    <a:pt x="10775" y="713"/>
                  </a:cubicBezTo>
                  <a:cubicBezTo>
                    <a:pt x="11143" y="498"/>
                    <a:pt x="11088" y="0"/>
                    <a:pt x="1068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71">
              <a:extLst>
                <a:ext uri="{FF2B5EF4-FFF2-40B4-BE49-F238E27FC236}">
                  <a16:creationId xmlns:a16="http://schemas.microsoft.com/office/drawing/2014/main" id="{53941F48-39B4-61BB-946C-D24609A558A7}"/>
                </a:ext>
              </a:extLst>
            </p:cNvPr>
            <p:cNvSpPr/>
            <p:nvPr/>
          </p:nvSpPr>
          <p:spPr>
            <a:xfrm>
              <a:off x="1390325" y="31668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67"/>
                    <a:pt x="1" y="301"/>
                  </a:cubicBezTo>
                  <a:cubicBezTo>
                    <a:pt x="34" y="468"/>
                    <a:pt x="168" y="568"/>
                    <a:pt x="334" y="568"/>
                  </a:cubicBezTo>
                  <a:cubicBezTo>
                    <a:pt x="501" y="568"/>
                    <a:pt x="601" y="401"/>
                    <a:pt x="601" y="267"/>
                  </a:cubicBezTo>
                  <a:cubicBezTo>
                    <a:pt x="601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71">
              <a:extLst>
                <a:ext uri="{FF2B5EF4-FFF2-40B4-BE49-F238E27FC236}">
                  <a16:creationId xmlns:a16="http://schemas.microsoft.com/office/drawing/2014/main" id="{038FAAB2-112D-B58A-6E63-EB21757FB94B}"/>
                </a:ext>
              </a:extLst>
            </p:cNvPr>
            <p:cNvSpPr/>
            <p:nvPr/>
          </p:nvSpPr>
          <p:spPr>
            <a:xfrm>
              <a:off x="1213550" y="32027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267" y="1"/>
                  </a:moveTo>
                  <a:cubicBezTo>
                    <a:pt x="100" y="1"/>
                    <a:pt x="0" y="168"/>
                    <a:pt x="0" y="301"/>
                  </a:cubicBezTo>
                  <a:cubicBezTo>
                    <a:pt x="0" y="468"/>
                    <a:pt x="167" y="568"/>
                    <a:pt x="300" y="568"/>
                  </a:cubicBezTo>
                  <a:cubicBezTo>
                    <a:pt x="467" y="568"/>
                    <a:pt x="600" y="401"/>
                    <a:pt x="567" y="268"/>
                  </a:cubicBez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71">
              <a:extLst>
                <a:ext uri="{FF2B5EF4-FFF2-40B4-BE49-F238E27FC236}">
                  <a16:creationId xmlns:a16="http://schemas.microsoft.com/office/drawing/2014/main" id="{D6B1FDF1-6E72-7D47-D175-B52113D1F84B}"/>
                </a:ext>
              </a:extLst>
            </p:cNvPr>
            <p:cNvSpPr/>
            <p:nvPr/>
          </p:nvSpPr>
          <p:spPr>
            <a:xfrm>
              <a:off x="1231875" y="31894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0"/>
                  </a:moveTo>
                  <a:cubicBezTo>
                    <a:pt x="134" y="0"/>
                    <a:pt x="1" y="167"/>
                    <a:pt x="1" y="300"/>
                  </a:cubicBezTo>
                  <a:cubicBezTo>
                    <a:pt x="34" y="467"/>
                    <a:pt x="168" y="567"/>
                    <a:pt x="334" y="567"/>
                  </a:cubicBezTo>
                  <a:cubicBezTo>
                    <a:pt x="468" y="567"/>
                    <a:pt x="601" y="400"/>
                    <a:pt x="601" y="267"/>
                  </a:cubicBezTo>
                  <a:cubicBezTo>
                    <a:pt x="568" y="100"/>
                    <a:pt x="435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71">
              <a:extLst>
                <a:ext uri="{FF2B5EF4-FFF2-40B4-BE49-F238E27FC236}">
                  <a16:creationId xmlns:a16="http://schemas.microsoft.com/office/drawing/2014/main" id="{707E6558-A770-2E80-7A7D-D18B9AE3CFDD}"/>
                </a:ext>
              </a:extLst>
            </p:cNvPr>
            <p:cNvSpPr/>
            <p:nvPr/>
          </p:nvSpPr>
          <p:spPr>
            <a:xfrm>
              <a:off x="1236050" y="321025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0"/>
                  </a:moveTo>
                  <a:cubicBezTo>
                    <a:pt x="101" y="0"/>
                    <a:pt x="1" y="167"/>
                    <a:pt x="1" y="300"/>
                  </a:cubicBezTo>
                  <a:cubicBezTo>
                    <a:pt x="1" y="467"/>
                    <a:pt x="167" y="567"/>
                    <a:pt x="301" y="567"/>
                  </a:cubicBezTo>
                  <a:cubicBezTo>
                    <a:pt x="468" y="567"/>
                    <a:pt x="601" y="400"/>
                    <a:pt x="568" y="267"/>
                  </a:cubicBezTo>
                  <a:cubicBezTo>
                    <a:pt x="568" y="100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71">
              <a:extLst>
                <a:ext uri="{FF2B5EF4-FFF2-40B4-BE49-F238E27FC236}">
                  <a16:creationId xmlns:a16="http://schemas.microsoft.com/office/drawing/2014/main" id="{3557FA46-D85D-E544-54EB-4306EE9D3D55}"/>
                </a:ext>
              </a:extLst>
            </p:cNvPr>
            <p:cNvSpPr/>
            <p:nvPr/>
          </p:nvSpPr>
          <p:spPr>
            <a:xfrm>
              <a:off x="1507925" y="2547150"/>
              <a:ext cx="147625" cy="338550"/>
            </a:xfrm>
            <a:custGeom>
              <a:avLst/>
              <a:gdLst/>
              <a:ahLst/>
              <a:cxnLst/>
              <a:rect l="l" t="t" r="r" b="b"/>
              <a:pathLst>
                <a:path w="5905" h="13542" extrusionOk="0">
                  <a:moveTo>
                    <a:pt x="301" y="1"/>
                  </a:moveTo>
                  <a:cubicBezTo>
                    <a:pt x="170" y="1"/>
                    <a:pt x="48" y="93"/>
                    <a:pt x="33" y="305"/>
                  </a:cubicBezTo>
                  <a:cubicBezTo>
                    <a:pt x="100" y="2173"/>
                    <a:pt x="0" y="4041"/>
                    <a:pt x="67" y="5909"/>
                  </a:cubicBezTo>
                  <a:cubicBezTo>
                    <a:pt x="33" y="7510"/>
                    <a:pt x="134" y="9078"/>
                    <a:pt x="500" y="10646"/>
                  </a:cubicBezTo>
                  <a:cubicBezTo>
                    <a:pt x="634" y="11113"/>
                    <a:pt x="601" y="11680"/>
                    <a:pt x="967" y="12080"/>
                  </a:cubicBezTo>
                  <a:cubicBezTo>
                    <a:pt x="1868" y="12614"/>
                    <a:pt x="3002" y="12814"/>
                    <a:pt x="3836" y="13515"/>
                  </a:cubicBezTo>
                  <a:cubicBezTo>
                    <a:pt x="3873" y="13533"/>
                    <a:pt x="3913" y="13542"/>
                    <a:pt x="3954" y="13542"/>
                  </a:cubicBezTo>
                  <a:cubicBezTo>
                    <a:pt x="4058" y="13542"/>
                    <a:pt x="4164" y="13487"/>
                    <a:pt x="4236" y="13415"/>
                  </a:cubicBezTo>
                  <a:cubicBezTo>
                    <a:pt x="4370" y="13181"/>
                    <a:pt x="4103" y="12948"/>
                    <a:pt x="4003" y="12748"/>
                  </a:cubicBezTo>
                  <a:cubicBezTo>
                    <a:pt x="2569" y="10413"/>
                    <a:pt x="1868" y="7510"/>
                    <a:pt x="2068" y="4775"/>
                  </a:cubicBezTo>
                  <a:lnTo>
                    <a:pt x="2068" y="4775"/>
                  </a:lnTo>
                  <a:cubicBezTo>
                    <a:pt x="3102" y="5242"/>
                    <a:pt x="3936" y="6176"/>
                    <a:pt x="4904" y="6777"/>
                  </a:cubicBezTo>
                  <a:cubicBezTo>
                    <a:pt x="5104" y="6910"/>
                    <a:pt x="5271" y="7210"/>
                    <a:pt x="5537" y="7310"/>
                  </a:cubicBezTo>
                  <a:cubicBezTo>
                    <a:pt x="5551" y="7312"/>
                    <a:pt x="5564" y="7312"/>
                    <a:pt x="5576" y="7312"/>
                  </a:cubicBezTo>
                  <a:cubicBezTo>
                    <a:pt x="5904" y="7312"/>
                    <a:pt x="5902" y="6900"/>
                    <a:pt x="5838" y="6643"/>
                  </a:cubicBezTo>
                  <a:cubicBezTo>
                    <a:pt x="5671" y="5809"/>
                    <a:pt x="5738" y="4975"/>
                    <a:pt x="5704" y="4141"/>
                  </a:cubicBezTo>
                  <a:cubicBezTo>
                    <a:pt x="5704" y="3774"/>
                    <a:pt x="5371" y="3608"/>
                    <a:pt x="5070" y="3541"/>
                  </a:cubicBezTo>
                  <a:cubicBezTo>
                    <a:pt x="3403" y="2874"/>
                    <a:pt x="1768" y="1906"/>
                    <a:pt x="634" y="439"/>
                  </a:cubicBezTo>
                  <a:cubicBezTo>
                    <a:pt x="672" y="170"/>
                    <a:pt x="479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71">
              <a:extLst>
                <a:ext uri="{FF2B5EF4-FFF2-40B4-BE49-F238E27FC236}">
                  <a16:creationId xmlns:a16="http://schemas.microsoft.com/office/drawing/2014/main" id="{6E1FECA9-E8F3-715C-2858-63F3DED731C7}"/>
                </a:ext>
              </a:extLst>
            </p:cNvPr>
            <p:cNvSpPr/>
            <p:nvPr/>
          </p:nvSpPr>
          <p:spPr>
            <a:xfrm>
              <a:off x="1560325" y="2414225"/>
              <a:ext cx="46825" cy="70525"/>
            </a:xfrm>
            <a:custGeom>
              <a:avLst/>
              <a:gdLst/>
              <a:ahLst/>
              <a:cxnLst/>
              <a:rect l="l" t="t" r="r" b="b"/>
              <a:pathLst>
                <a:path w="1873" h="2821" extrusionOk="0">
                  <a:moveTo>
                    <a:pt x="757" y="0"/>
                  </a:moveTo>
                  <a:cubicBezTo>
                    <a:pt x="347" y="0"/>
                    <a:pt x="363" y="1239"/>
                    <a:pt x="306" y="1553"/>
                  </a:cubicBezTo>
                  <a:cubicBezTo>
                    <a:pt x="276" y="1884"/>
                    <a:pt x="1" y="2787"/>
                    <a:pt x="464" y="2787"/>
                  </a:cubicBezTo>
                  <a:cubicBezTo>
                    <a:pt x="513" y="2787"/>
                    <a:pt x="571" y="2776"/>
                    <a:pt x="639" y="2754"/>
                  </a:cubicBezTo>
                  <a:cubicBezTo>
                    <a:pt x="706" y="2820"/>
                    <a:pt x="773" y="2820"/>
                    <a:pt x="840" y="2820"/>
                  </a:cubicBezTo>
                  <a:cubicBezTo>
                    <a:pt x="1307" y="2787"/>
                    <a:pt x="1106" y="2020"/>
                    <a:pt x="1240" y="1653"/>
                  </a:cubicBezTo>
                  <a:cubicBezTo>
                    <a:pt x="1240" y="1304"/>
                    <a:pt x="1872" y="142"/>
                    <a:pt x="1248" y="142"/>
                  </a:cubicBezTo>
                  <a:cubicBezTo>
                    <a:pt x="1216" y="142"/>
                    <a:pt x="1179" y="145"/>
                    <a:pt x="1140" y="152"/>
                  </a:cubicBezTo>
                  <a:cubicBezTo>
                    <a:pt x="1106" y="118"/>
                    <a:pt x="1073" y="118"/>
                    <a:pt x="1006" y="118"/>
                  </a:cubicBezTo>
                  <a:cubicBezTo>
                    <a:pt x="909" y="36"/>
                    <a:pt x="827" y="0"/>
                    <a:pt x="757" y="0"/>
                  </a:cubicBezTo>
                  <a:close/>
                </a:path>
              </a:pathLst>
            </a:custGeom>
            <a:solidFill>
              <a:srgbClr val="578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71">
              <a:extLst>
                <a:ext uri="{FF2B5EF4-FFF2-40B4-BE49-F238E27FC236}">
                  <a16:creationId xmlns:a16="http://schemas.microsoft.com/office/drawing/2014/main" id="{3BE23659-586D-5F08-A74A-8F4E41908F10}"/>
                </a:ext>
              </a:extLst>
            </p:cNvPr>
            <p:cNvSpPr/>
            <p:nvPr/>
          </p:nvSpPr>
          <p:spPr>
            <a:xfrm>
              <a:off x="1585475" y="2187850"/>
              <a:ext cx="60075" cy="131775"/>
            </a:xfrm>
            <a:custGeom>
              <a:avLst/>
              <a:gdLst/>
              <a:ahLst/>
              <a:cxnLst/>
              <a:rect l="l" t="t" r="r" b="b"/>
              <a:pathLst>
                <a:path w="2403" h="5271" extrusionOk="0">
                  <a:moveTo>
                    <a:pt x="2402" y="0"/>
                  </a:moveTo>
                  <a:lnTo>
                    <a:pt x="2335" y="67"/>
                  </a:lnTo>
                  <a:cubicBezTo>
                    <a:pt x="2340" y="67"/>
                    <a:pt x="2344" y="66"/>
                    <a:pt x="2347" y="65"/>
                  </a:cubicBezTo>
                  <a:lnTo>
                    <a:pt x="2347" y="65"/>
                  </a:lnTo>
                  <a:cubicBezTo>
                    <a:pt x="2282" y="161"/>
                    <a:pt x="2195" y="277"/>
                    <a:pt x="2135" y="367"/>
                  </a:cubicBezTo>
                  <a:cubicBezTo>
                    <a:pt x="2135" y="367"/>
                    <a:pt x="2135" y="334"/>
                    <a:pt x="2135" y="334"/>
                  </a:cubicBezTo>
                  <a:cubicBezTo>
                    <a:pt x="2035" y="467"/>
                    <a:pt x="1935" y="634"/>
                    <a:pt x="1802" y="767"/>
                  </a:cubicBezTo>
                  <a:cubicBezTo>
                    <a:pt x="1635" y="1034"/>
                    <a:pt x="1468" y="1334"/>
                    <a:pt x="1335" y="1601"/>
                  </a:cubicBezTo>
                  <a:cubicBezTo>
                    <a:pt x="1335" y="1601"/>
                    <a:pt x="1301" y="1635"/>
                    <a:pt x="1301" y="1635"/>
                  </a:cubicBezTo>
                  <a:cubicBezTo>
                    <a:pt x="1201" y="1835"/>
                    <a:pt x="1101" y="2035"/>
                    <a:pt x="1001" y="2235"/>
                  </a:cubicBezTo>
                  <a:cubicBezTo>
                    <a:pt x="768" y="2735"/>
                    <a:pt x="601" y="3236"/>
                    <a:pt x="401" y="3770"/>
                  </a:cubicBezTo>
                  <a:cubicBezTo>
                    <a:pt x="334" y="3936"/>
                    <a:pt x="267" y="4136"/>
                    <a:pt x="234" y="4337"/>
                  </a:cubicBezTo>
                  <a:cubicBezTo>
                    <a:pt x="200" y="4470"/>
                    <a:pt x="167" y="4570"/>
                    <a:pt x="134" y="4704"/>
                  </a:cubicBezTo>
                  <a:cubicBezTo>
                    <a:pt x="100" y="4804"/>
                    <a:pt x="100" y="4904"/>
                    <a:pt x="34" y="4970"/>
                  </a:cubicBezTo>
                  <a:cubicBezTo>
                    <a:pt x="34" y="5004"/>
                    <a:pt x="0" y="5004"/>
                    <a:pt x="0" y="5037"/>
                  </a:cubicBezTo>
                  <a:cubicBezTo>
                    <a:pt x="0" y="5171"/>
                    <a:pt x="134" y="5271"/>
                    <a:pt x="301" y="5271"/>
                  </a:cubicBezTo>
                  <a:cubicBezTo>
                    <a:pt x="367" y="5271"/>
                    <a:pt x="434" y="5237"/>
                    <a:pt x="467" y="5171"/>
                  </a:cubicBezTo>
                  <a:cubicBezTo>
                    <a:pt x="601" y="5037"/>
                    <a:pt x="601" y="4870"/>
                    <a:pt x="701" y="4704"/>
                  </a:cubicBezTo>
                  <a:cubicBezTo>
                    <a:pt x="751" y="4766"/>
                    <a:pt x="825" y="4796"/>
                    <a:pt x="900" y="4796"/>
                  </a:cubicBezTo>
                  <a:cubicBezTo>
                    <a:pt x="1023" y="4796"/>
                    <a:pt x="1147" y="4715"/>
                    <a:pt x="1168" y="4570"/>
                  </a:cubicBezTo>
                  <a:cubicBezTo>
                    <a:pt x="1335" y="3703"/>
                    <a:pt x="1601" y="2869"/>
                    <a:pt x="1968" y="2068"/>
                  </a:cubicBezTo>
                  <a:cubicBezTo>
                    <a:pt x="1968" y="1902"/>
                    <a:pt x="2002" y="1768"/>
                    <a:pt x="2035" y="1601"/>
                  </a:cubicBezTo>
                  <a:cubicBezTo>
                    <a:pt x="2068" y="1468"/>
                    <a:pt x="2102" y="1334"/>
                    <a:pt x="2135" y="1168"/>
                  </a:cubicBezTo>
                  <a:cubicBezTo>
                    <a:pt x="2202" y="901"/>
                    <a:pt x="2269" y="634"/>
                    <a:pt x="2335" y="367"/>
                  </a:cubicBezTo>
                  <a:lnTo>
                    <a:pt x="2402" y="0"/>
                  </a:ln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71">
              <a:extLst>
                <a:ext uri="{FF2B5EF4-FFF2-40B4-BE49-F238E27FC236}">
                  <a16:creationId xmlns:a16="http://schemas.microsoft.com/office/drawing/2014/main" id="{F16CDD91-C6F5-EEA6-D924-8D1D31BA9AD1}"/>
                </a:ext>
              </a:extLst>
            </p:cNvPr>
            <p:cNvSpPr/>
            <p:nvPr/>
          </p:nvSpPr>
          <p:spPr>
            <a:xfrm>
              <a:off x="1618825" y="2227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780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71">
              <a:extLst>
                <a:ext uri="{FF2B5EF4-FFF2-40B4-BE49-F238E27FC236}">
                  <a16:creationId xmlns:a16="http://schemas.microsoft.com/office/drawing/2014/main" id="{4A492DD2-AA57-830B-3473-0F8B4E219A33}"/>
                </a:ext>
              </a:extLst>
            </p:cNvPr>
            <p:cNvSpPr/>
            <p:nvPr/>
          </p:nvSpPr>
          <p:spPr>
            <a:xfrm>
              <a:off x="1647175" y="2129475"/>
              <a:ext cx="70075" cy="160775"/>
            </a:xfrm>
            <a:custGeom>
              <a:avLst/>
              <a:gdLst/>
              <a:ahLst/>
              <a:cxnLst/>
              <a:rect l="l" t="t" r="r" b="b"/>
              <a:pathLst>
                <a:path w="2803" h="6431" extrusionOk="0">
                  <a:moveTo>
                    <a:pt x="2469" y="0"/>
                  </a:moveTo>
                  <a:cubicBezTo>
                    <a:pt x="2402" y="134"/>
                    <a:pt x="2302" y="200"/>
                    <a:pt x="2169" y="267"/>
                  </a:cubicBezTo>
                  <a:cubicBezTo>
                    <a:pt x="1802" y="1001"/>
                    <a:pt x="1502" y="1735"/>
                    <a:pt x="1235" y="2502"/>
                  </a:cubicBezTo>
                  <a:cubicBezTo>
                    <a:pt x="1035" y="3069"/>
                    <a:pt x="801" y="3669"/>
                    <a:pt x="601" y="4237"/>
                  </a:cubicBezTo>
                  <a:cubicBezTo>
                    <a:pt x="601" y="4270"/>
                    <a:pt x="601" y="4270"/>
                    <a:pt x="601" y="4270"/>
                  </a:cubicBezTo>
                  <a:cubicBezTo>
                    <a:pt x="401" y="4870"/>
                    <a:pt x="201" y="5437"/>
                    <a:pt x="67" y="6038"/>
                  </a:cubicBezTo>
                  <a:cubicBezTo>
                    <a:pt x="1" y="6171"/>
                    <a:pt x="67" y="6338"/>
                    <a:pt x="201" y="6405"/>
                  </a:cubicBezTo>
                  <a:cubicBezTo>
                    <a:pt x="244" y="6422"/>
                    <a:pt x="287" y="6430"/>
                    <a:pt x="328" y="6430"/>
                  </a:cubicBezTo>
                  <a:cubicBezTo>
                    <a:pt x="447" y="6430"/>
                    <a:pt x="552" y="6362"/>
                    <a:pt x="601" y="6238"/>
                  </a:cubicBezTo>
                  <a:cubicBezTo>
                    <a:pt x="735" y="6205"/>
                    <a:pt x="868" y="6171"/>
                    <a:pt x="968" y="6105"/>
                  </a:cubicBezTo>
                  <a:cubicBezTo>
                    <a:pt x="1235" y="5738"/>
                    <a:pt x="1168" y="5204"/>
                    <a:pt x="1368" y="4804"/>
                  </a:cubicBezTo>
                  <a:cubicBezTo>
                    <a:pt x="1535" y="4303"/>
                    <a:pt x="1702" y="3803"/>
                    <a:pt x="1902" y="3303"/>
                  </a:cubicBezTo>
                  <a:cubicBezTo>
                    <a:pt x="1869" y="3236"/>
                    <a:pt x="1902" y="3169"/>
                    <a:pt x="1969" y="3102"/>
                  </a:cubicBezTo>
                  <a:cubicBezTo>
                    <a:pt x="2002" y="3036"/>
                    <a:pt x="2036" y="2969"/>
                    <a:pt x="2069" y="2869"/>
                  </a:cubicBezTo>
                  <a:cubicBezTo>
                    <a:pt x="2169" y="2569"/>
                    <a:pt x="2736" y="1968"/>
                    <a:pt x="2269" y="1735"/>
                  </a:cubicBezTo>
                  <a:cubicBezTo>
                    <a:pt x="2369" y="1568"/>
                    <a:pt x="2436" y="1368"/>
                    <a:pt x="2536" y="1234"/>
                  </a:cubicBezTo>
                  <a:cubicBezTo>
                    <a:pt x="2603" y="1101"/>
                    <a:pt x="2569" y="968"/>
                    <a:pt x="2503" y="901"/>
                  </a:cubicBezTo>
                  <a:cubicBezTo>
                    <a:pt x="2569" y="734"/>
                    <a:pt x="2636" y="601"/>
                    <a:pt x="2703" y="434"/>
                  </a:cubicBezTo>
                  <a:cubicBezTo>
                    <a:pt x="2803" y="300"/>
                    <a:pt x="2736" y="134"/>
                    <a:pt x="2603" y="34"/>
                  </a:cubicBezTo>
                  <a:cubicBezTo>
                    <a:pt x="2569" y="34"/>
                    <a:pt x="2503" y="0"/>
                    <a:pt x="2469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71">
              <a:extLst>
                <a:ext uri="{FF2B5EF4-FFF2-40B4-BE49-F238E27FC236}">
                  <a16:creationId xmlns:a16="http://schemas.microsoft.com/office/drawing/2014/main" id="{131D1E06-2F51-C626-577A-A2FA5A71E273}"/>
                </a:ext>
              </a:extLst>
            </p:cNvPr>
            <p:cNvSpPr/>
            <p:nvPr/>
          </p:nvSpPr>
          <p:spPr>
            <a:xfrm>
              <a:off x="1620500" y="2376250"/>
              <a:ext cx="38375" cy="169375"/>
            </a:xfrm>
            <a:custGeom>
              <a:avLst/>
              <a:gdLst/>
              <a:ahLst/>
              <a:cxnLst/>
              <a:rect l="l" t="t" r="r" b="b"/>
              <a:pathLst>
                <a:path w="1535" h="6775" extrusionOk="0">
                  <a:moveTo>
                    <a:pt x="1227" y="1"/>
                  </a:moveTo>
                  <a:cubicBezTo>
                    <a:pt x="955" y="1"/>
                    <a:pt x="831" y="314"/>
                    <a:pt x="768" y="537"/>
                  </a:cubicBezTo>
                  <a:cubicBezTo>
                    <a:pt x="707" y="464"/>
                    <a:pt x="620" y="431"/>
                    <a:pt x="534" y="431"/>
                  </a:cubicBezTo>
                  <a:cubicBezTo>
                    <a:pt x="383" y="431"/>
                    <a:pt x="234" y="533"/>
                    <a:pt x="234" y="703"/>
                  </a:cubicBezTo>
                  <a:cubicBezTo>
                    <a:pt x="167" y="1471"/>
                    <a:pt x="67" y="2271"/>
                    <a:pt x="34" y="3038"/>
                  </a:cubicBezTo>
                  <a:cubicBezTo>
                    <a:pt x="0" y="3939"/>
                    <a:pt x="0" y="4873"/>
                    <a:pt x="0" y="5774"/>
                  </a:cubicBezTo>
                  <a:cubicBezTo>
                    <a:pt x="0" y="6107"/>
                    <a:pt x="267" y="6341"/>
                    <a:pt x="434" y="6574"/>
                  </a:cubicBezTo>
                  <a:cubicBezTo>
                    <a:pt x="501" y="6674"/>
                    <a:pt x="567" y="6741"/>
                    <a:pt x="701" y="6774"/>
                  </a:cubicBezTo>
                  <a:cubicBezTo>
                    <a:pt x="1168" y="6774"/>
                    <a:pt x="1001" y="6207"/>
                    <a:pt x="968" y="5907"/>
                  </a:cubicBezTo>
                  <a:cubicBezTo>
                    <a:pt x="834" y="4840"/>
                    <a:pt x="901" y="3739"/>
                    <a:pt x="1001" y="2671"/>
                  </a:cubicBezTo>
                  <a:cubicBezTo>
                    <a:pt x="1034" y="1871"/>
                    <a:pt x="1335" y="1070"/>
                    <a:pt x="1535" y="303"/>
                  </a:cubicBezTo>
                  <a:cubicBezTo>
                    <a:pt x="1501" y="136"/>
                    <a:pt x="1401" y="36"/>
                    <a:pt x="1268" y="3"/>
                  </a:cubicBezTo>
                  <a:cubicBezTo>
                    <a:pt x="1254" y="1"/>
                    <a:pt x="1240" y="1"/>
                    <a:pt x="1227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71">
              <a:extLst>
                <a:ext uri="{FF2B5EF4-FFF2-40B4-BE49-F238E27FC236}">
                  <a16:creationId xmlns:a16="http://schemas.microsoft.com/office/drawing/2014/main" id="{535F25EE-D479-3118-CF8C-67C0B63724A2}"/>
                </a:ext>
              </a:extLst>
            </p:cNvPr>
            <p:cNvSpPr/>
            <p:nvPr/>
          </p:nvSpPr>
          <p:spPr>
            <a:xfrm>
              <a:off x="1641950" y="2418000"/>
              <a:ext cx="247100" cy="452850"/>
            </a:xfrm>
            <a:custGeom>
              <a:avLst/>
              <a:gdLst/>
              <a:ahLst/>
              <a:cxnLst/>
              <a:rect l="l" t="t" r="r" b="b"/>
              <a:pathLst>
                <a:path w="9884" h="18114" extrusionOk="0">
                  <a:moveTo>
                    <a:pt x="4113" y="1"/>
                  </a:moveTo>
                  <a:lnTo>
                    <a:pt x="4113" y="1"/>
                  </a:lnTo>
                  <a:cubicBezTo>
                    <a:pt x="3846" y="134"/>
                    <a:pt x="3812" y="601"/>
                    <a:pt x="3679" y="835"/>
                  </a:cubicBezTo>
                  <a:cubicBezTo>
                    <a:pt x="3179" y="2269"/>
                    <a:pt x="2645" y="3737"/>
                    <a:pt x="2411" y="5271"/>
                  </a:cubicBezTo>
                  <a:cubicBezTo>
                    <a:pt x="2311" y="5805"/>
                    <a:pt x="2278" y="6339"/>
                    <a:pt x="2178" y="6872"/>
                  </a:cubicBezTo>
                  <a:cubicBezTo>
                    <a:pt x="1577" y="6739"/>
                    <a:pt x="1044" y="6339"/>
                    <a:pt x="610" y="5872"/>
                  </a:cubicBezTo>
                  <a:cubicBezTo>
                    <a:pt x="553" y="5827"/>
                    <a:pt x="493" y="5808"/>
                    <a:pt x="436" y="5808"/>
                  </a:cubicBezTo>
                  <a:cubicBezTo>
                    <a:pt x="194" y="5808"/>
                    <a:pt x="0" y="6150"/>
                    <a:pt x="243" y="6339"/>
                  </a:cubicBezTo>
                  <a:cubicBezTo>
                    <a:pt x="443" y="6572"/>
                    <a:pt x="677" y="6772"/>
                    <a:pt x="910" y="6939"/>
                  </a:cubicBezTo>
                  <a:cubicBezTo>
                    <a:pt x="877" y="7006"/>
                    <a:pt x="844" y="7072"/>
                    <a:pt x="877" y="7173"/>
                  </a:cubicBezTo>
                  <a:cubicBezTo>
                    <a:pt x="1177" y="7906"/>
                    <a:pt x="1711" y="8540"/>
                    <a:pt x="1878" y="9341"/>
                  </a:cubicBezTo>
                  <a:cubicBezTo>
                    <a:pt x="1700" y="9341"/>
                    <a:pt x="1522" y="9356"/>
                    <a:pt x="1344" y="9356"/>
                  </a:cubicBezTo>
                  <a:cubicBezTo>
                    <a:pt x="1255" y="9356"/>
                    <a:pt x="1166" y="9352"/>
                    <a:pt x="1077" y="9341"/>
                  </a:cubicBezTo>
                  <a:cubicBezTo>
                    <a:pt x="1047" y="9191"/>
                    <a:pt x="922" y="9121"/>
                    <a:pt x="794" y="9121"/>
                  </a:cubicBezTo>
                  <a:cubicBezTo>
                    <a:pt x="638" y="9121"/>
                    <a:pt x="477" y="9224"/>
                    <a:pt x="477" y="9407"/>
                  </a:cubicBezTo>
                  <a:cubicBezTo>
                    <a:pt x="543" y="10608"/>
                    <a:pt x="710" y="11809"/>
                    <a:pt x="777" y="13043"/>
                  </a:cubicBezTo>
                  <a:cubicBezTo>
                    <a:pt x="1511" y="14511"/>
                    <a:pt x="2178" y="15679"/>
                    <a:pt x="2511" y="17347"/>
                  </a:cubicBezTo>
                  <a:cubicBezTo>
                    <a:pt x="2620" y="17464"/>
                    <a:pt x="2713" y="17512"/>
                    <a:pt x="2789" y="17512"/>
                  </a:cubicBezTo>
                  <a:cubicBezTo>
                    <a:pt x="3018" y="17512"/>
                    <a:pt x="3112" y="17087"/>
                    <a:pt x="3112" y="16813"/>
                  </a:cubicBezTo>
                  <a:cubicBezTo>
                    <a:pt x="3312" y="13744"/>
                    <a:pt x="4012" y="10708"/>
                    <a:pt x="5047" y="7840"/>
                  </a:cubicBezTo>
                  <a:cubicBezTo>
                    <a:pt x="5113" y="8006"/>
                    <a:pt x="5147" y="8173"/>
                    <a:pt x="5180" y="8307"/>
                  </a:cubicBezTo>
                  <a:cubicBezTo>
                    <a:pt x="4513" y="9808"/>
                    <a:pt x="4246" y="11609"/>
                    <a:pt x="3879" y="13244"/>
                  </a:cubicBezTo>
                  <a:cubicBezTo>
                    <a:pt x="3746" y="13877"/>
                    <a:pt x="2712" y="18047"/>
                    <a:pt x="3445" y="18114"/>
                  </a:cubicBezTo>
                  <a:cubicBezTo>
                    <a:pt x="3946" y="18114"/>
                    <a:pt x="3912" y="17313"/>
                    <a:pt x="4213" y="17046"/>
                  </a:cubicBezTo>
                  <a:cubicBezTo>
                    <a:pt x="5447" y="15011"/>
                    <a:pt x="7181" y="13377"/>
                    <a:pt x="9183" y="12109"/>
                  </a:cubicBezTo>
                  <a:cubicBezTo>
                    <a:pt x="9550" y="11609"/>
                    <a:pt x="8649" y="11409"/>
                    <a:pt x="8382" y="11175"/>
                  </a:cubicBezTo>
                  <a:cubicBezTo>
                    <a:pt x="7815" y="10742"/>
                    <a:pt x="7248" y="10341"/>
                    <a:pt x="6748" y="9841"/>
                  </a:cubicBezTo>
                  <a:cubicBezTo>
                    <a:pt x="6948" y="9508"/>
                    <a:pt x="7415" y="9174"/>
                    <a:pt x="7148" y="8840"/>
                  </a:cubicBezTo>
                  <a:cubicBezTo>
                    <a:pt x="7715" y="7640"/>
                    <a:pt x="8449" y="6539"/>
                    <a:pt x="9283" y="5505"/>
                  </a:cubicBezTo>
                  <a:cubicBezTo>
                    <a:pt x="9316" y="5471"/>
                    <a:pt x="9316" y="5438"/>
                    <a:pt x="9316" y="5405"/>
                  </a:cubicBezTo>
                  <a:cubicBezTo>
                    <a:pt x="9450" y="5104"/>
                    <a:pt x="9616" y="4804"/>
                    <a:pt x="9783" y="4537"/>
                  </a:cubicBezTo>
                  <a:cubicBezTo>
                    <a:pt x="9817" y="4471"/>
                    <a:pt x="9850" y="4404"/>
                    <a:pt x="9883" y="4337"/>
                  </a:cubicBezTo>
                  <a:cubicBezTo>
                    <a:pt x="9850" y="4337"/>
                    <a:pt x="9817" y="4371"/>
                    <a:pt x="9750" y="4404"/>
                  </a:cubicBezTo>
                  <a:cubicBezTo>
                    <a:pt x="9583" y="4537"/>
                    <a:pt x="9450" y="4637"/>
                    <a:pt x="9283" y="4771"/>
                  </a:cubicBezTo>
                  <a:cubicBezTo>
                    <a:pt x="9083" y="4904"/>
                    <a:pt x="8916" y="5038"/>
                    <a:pt x="8749" y="5171"/>
                  </a:cubicBezTo>
                  <a:lnTo>
                    <a:pt x="8749" y="5204"/>
                  </a:lnTo>
                  <a:lnTo>
                    <a:pt x="8616" y="5338"/>
                  </a:lnTo>
                  <a:cubicBezTo>
                    <a:pt x="8382" y="5571"/>
                    <a:pt x="8149" y="5805"/>
                    <a:pt x="7949" y="6038"/>
                  </a:cubicBezTo>
                  <a:cubicBezTo>
                    <a:pt x="7815" y="6172"/>
                    <a:pt x="7715" y="6272"/>
                    <a:pt x="7582" y="6405"/>
                  </a:cubicBezTo>
                  <a:cubicBezTo>
                    <a:pt x="7248" y="6839"/>
                    <a:pt x="6948" y="7306"/>
                    <a:pt x="6681" y="7773"/>
                  </a:cubicBezTo>
                  <a:cubicBezTo>
                    <a:pt x="6581" y="7973"/>
                    <a:pt x="6214" y="8407"/>
                    <a:pt x="5981" y="8840"/>
                  </a:cubicBezTo>
                  <a:cubicBezTo>
                    <a:pt x="5714" y="8240"/>
                    <a:pt x="5547" y="7606"/>
                    <a:pt x="5547" y="6939"/>
                  </a:cubicBezTo>
                  <a:cubicBezTo>
                    <a:pt x="5547" y="6872"/>
                    <a:pt x="5547" y="6839"/>
                    <a:pt x="5514" y="6772"/>
                  </a:cubicBezTo>
                  <a:cubicBezTo>
                    <a:pt x="5547" y="6739"/>
                    <a:pt x="5580" y="6739"/>
                    <a:pt x="5614" y="6706"/>
                  </a:cubicBezTo>
                  <a:cubicBezTo>
                    <a:pt x="5909" y="6558"/>
                    <a:pt x="5760" y="6149"/>
                    <a:pt x="5491" y="6149"/>
                  </a:cubicBezTo>
                  <a:cubicBezTo>
                    <a:pt x="5456" y="6149"/>
                    <a:pt x="5419" y="6156"/>
                    <a:pt x="5380" y="6172"/>
                  </a:cubicBezTo>
                  <a:cubicBezTo>
                    <a:pt x="4713" y="6572"/>
                    <a:pt x="4079" y="6906"/>
                    <a:pt x="3345" y="7006"/>
                  </a:cubicBezTo>
                  <a:cubicBezTo>
                    <a:pt x="3445" y="6172"/>
                    <a:pt x="3479" y="5338"/>
                    <a:pt x="3612" y="4537"/>
                  </a:cubicBezTo>
                  <a:cubicBezTo>
                    <a:pt x="3679" y="4037"/>
                    <a:pt x="3779" y="3570"/>
                    <a:pt x="3912" y="3070"/>
                  </a:cubicBezTo>
                  <a:cubicBezTo>
                    <a:pt x="3912" y="3070"/>
                    <a:pt x="3912" y="3070"/>
                    <a:pt x="3912" y="3036"/>
                  </a:cubicBezTo>
                  <a:lnTo>
                    <a:pt x="3912" y="3003"/>
                  </a:lnTo>
                  <a:lnTo>
                    <a:pt x="3912" y="2970"/>
                  </a:lnTo>
                  <a:cubicBezTo>
                    <a:pt x="3912" y="2669"/>
                    <a:pt x="3946" y="2336"/>
                    <a:pt x="3979" y="2002"/>
                  </a:cubicBezTo>
                  <a:cubicBezTo>
                    <a:pt x="3979" y="1835"/>
                    <a:pt x="4012" y="1669"/>
                    <a:pt x="4046" y="1535"/>
                  </a:cubicBezTo>
                  <a:lnTo>
                    <a:pt x="4046" y="1502"/>
                  </a:lnTo>
                  <a:cubicBezTo>
                    <a:pt x="4046" y="1468"/>
                    <a:pt x="4046" y="1435"/>
                    <a:pt x="4046" y="1368"/>
                  </a:cubicBezTo>
                  <a:cubicBezTo>
                    <a:pt x="4046" y="935"/>
                    <a:pt x="4079" y="468"/>
                    <a:pt x="41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71">
              <a:extLst>
                <a:ext uri="{FF2B5EF4-FFF2-40B4-BE49-F238E27FC236}">
                  <a16:creationId xmlns:a16="http://schemas.microsoft.com/office/drawing/2014/main" id="{8F029E9A-88EF-7745-DE2D-99358293D2E4}"/>
                </a:ext>
              </a:extLst>
            </p:cNvPr>
            <p:cNvSpPr/>
            <p:nvPr/>
          </p:nvSpPr>
          <p:spPr>
            <a:xfrm>
              <a:off x="1851500" y="26465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67" y="1"/>
                    <a:pt x="0" y="134"/>
                    <a:pt x="0" y="301"/>
                  </a:cubicBezTo>
                  <a:cubicBezTo>
                    <a:pt x="0" y="434"/>
                    <a:pt x="134" y="601"/>
                    <a:pt x="300" y="601"/>
                  </a:cubicBezTo>
                  <a:cubicBezTo>
                    <a:pt x="467" y="601"/>
                    <a:pt x="601" y="468"/>
                    <a:pt x="601" y="301"/>
                  </a:cubicBezTo>
                  <a:cubicBezTo>
                    <a:pt x="601" y="167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71">
              <a:extLst>
                <a:ext uri="{FF2B5EF4-FFF2-40B4-BE49-F238E27FC236}">
                  <a16:creationId xmlns:a16="http://schemas.microsoft.com/office/drawing/2014/main" id="{21DDEA5E-7C0C-D641-64DB-66430421A402}"/>
                </a:ext>
              </a:extLst>
            </p:cNvPr>
            <p:cNvSpPr/>
            <p:nvPr/>
          </p:nvSpPr>
          <p:spPr>
            <a:xfrm>
              <a:off x="1861500" y="26290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67" y="0"/>
                    <a:pt x="1" y="100"/>
                    <a:pt x="1" y="267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68" y="567"/>
                    <a:pt x="601" y="467"/>
                    <a:pt x="601" y="300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71">
              <a:extLst>
                <a:ext uri="{FF2B5EF4-FFF2-40B4-BE49-F238E27FC236}">
                  <a16:creationId xmlns:a16="http://schemas.microsoft.com/office/drawing/2014/main" id="{D20C95AF-AE03-C7BD-C87C-DD935A10CAF9}"/>
                </a:ext>
              </a:extLst>
            </p:cNvPr>
            <p:cNvSpPr/>
            <p:nvPr/>
          </p:nvSpPr>
          <p:spPr>
            <a:xfrm>
              <a:off x="1864000" y="24747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34" y="0"/>
                    <a:pt x="1" y="100"/>
                    <a:pt x="1" y="267"/>
                  </a:cubicBezTo>
                  <a:cubicBezTo>
                    <a:pt x="1" y="434"/>
                    <a:pt x="134" y="567"/>
                    <a:pt x="267" y="567"/>
                  </a:cubicBezTo>
                  <a:cubicBezTo>
                    <a:pt x="434" y="567"/>
                    <a:pt x="568" y="467"/>
                    <a:pt x="568" y="300"/>
                  </a:cubicBezTo>
                  <a:cubicBezTo>
                    <a:pt x="601" y="133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71">
              <a:extLst>
                <a:ext uri="{FF2B5EF4-FFF2-40B4-BE49-F238E27FC236}">
                  <a16:creationId xmlns:a16="http://schemas.microsoft.com/office/drawing/2014/main" id="{698D692D-236A-C53C-F52C-FFB85E8128E2}"/>
                </a:ext>
              </a:extLst>
            </p:cNvPr>
            <p:cNvSpPr/>
            <p:nvPr/>
          </p:nvSpPr>
          <p:spPr>
            <a:xfrm>
              <a:off x="1677200" y="2421350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0"/>
                  </a:cubicBezTo>
                  <a:cubicBezTo>
                    <a:pt x="1" y="467"/>
                    <a:pt x="101" y="601"/>
                    <a:pt x="267" y="601"/>
                  </a:cubicBezTo>
                  <a:cubicBezTo>
                    <a:pt x="434" y="601"/>
                    <a:pt x="568" y="467"/>
                    <a:pt x="568" y="300"/>
                  </a:cubicBezTo>
                  <a:cubicBezTo>
                    <a:pt x="568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71">
              <a:extLst>
                <a:ext uri="{FF2B5EF4-FFF2-40B4-BE49-F238E27FC236}">
                  <a16:creationId xmlns:a16="http://schemas.microsoft.com/office/drawing/2014/main" id="{C81F7352-A4D3-EAF7-2D4E-5526EC1BE3A7}"/>
                </a:ext>
              </a:extLst>
            </p:cNvPr>
            <p:cNvSpPr/>
            <p:nvPr/>
          </p:nvSpPr>
          <p:spPr>
            <a:xfrm>
              <a:off x="1678025" y="23988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68" y="1"/>
                    <a:pt x="34" y="134"/>
                    <a:pt x="1" y="301"/>
                  </a:cubicBezTo>
                  <a:cubicBezTo>
                    <a:pt x="1" y="434"/>
                    <a:pt x="134" y="601"/>
                    <a:pt x="301" y="601"/>
                  </a:cubicBezTo>
                  <a:cubicBezTo>
                    <a:pt x="468" y="568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1">
              <a:extLst>
                <a:ext uri="{FF2B5EF4-FFF2-40B4-BE49-F238E27FC236}">
                  <a16:creationId xmlns:a16="http://schemas.microsoft.com/office/drawing/2014/main" id="{047B576C-EE37-AD36-B98B-CA2EDF2BB745}"/>
                </a:ext>
              </a:extLst>
            </p:cNvPr>
            <p:cNvSpPr/>
            <p:nvPr/>
          </p:nvSpPr>
          <p:spPr>
            <a:xfrm>
              <a:off x="1692225" y="24080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67" y="34"/>
                    <a:pt x="0" y="134"/>
                    <a:pt x="0" y="301"/>
                  </a:cubicBezTo>
                  <a:cubicBezTo>
                    <a:pt x="0" y="467"/>
                    <a:pt x="133" y="601"/>
                    <a:pt x="300" y="601"/>
                  </a:cubicBezTo>
                  <a:cubicBezTo>
                    <a:pt x="467" y="601"/>
                    <a:pt x="600" y="467"/>
                    <a:pt x="600" y="301"/>
                  </a:cubicBezTo>
                  <a:cubicBezTo>
                    <a:pt x="600" y="167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71">
              <a:extLst>
                <a:ext uri="{FF2B5EF4-FFF2-40B4-BE49-F238E27FC236}">
                  <a16:creationId xmlns:a16="http://schemas.microsoft.com/office/drawing/2014/main" id="{CBBAE473-2DD7-5EFC-94A3-3FC5EE0537B7}"/>
                </a:ext>
              </a:extLst>
            </p:cNvPr>
            <p:cNvSpPr/>
            <p:nvPr/>
          </p:nvSpPr>
          <p:spPr>
            <a:xfrm>
              <a:off x="1767275" y="23204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5"/>
                    <a:pt x="134" y="601"/>
                    <a:pt x="300" y="601"/>
                  </a:cubicBezTo>
                  <a:cubicBezTo>
                    <a:pt x="434" y="601"/>
                    <a:pt x="567" y="468"/>
                    <a:pt x="601" y="301"/>
                  </a:cubicBezTo>
                  <a:cubicBezTo>
                    <a:pt x="601" y="168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71">
              <a:extLst>
                <a:ext uri="{FF2B5EF4-FFF2-40B4-BE49-F238E27FC236}">
                  <a16:creationId xmlns:a16="http://schemas.microsoft.com/office/drawing/2014/main" id="{DAC9A123-2910-04D8-288F-9EFCCCB0EE7B}"/>
                </a:ext>
              </a:extLst>
            </p:cNvPr>
            <p:cNvSpPr/>
            <p:nvPr/>
          </p:nvSpPr>
          <p:spPr>
            <a:xfrm>
              <a:off x="1768100" y="22996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34" y="0"/>
                    <a:pt x="1" y="100"/>
                    <a:pt x="1" y="267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34" y="567"/>
                    <a:pt x="601" y="467"/>
                    <a:pt x="601" y="300"/>
                  </a:cubicBezTo>
                  <a:cubicBezTo>
                    <a:pt x="601" y="133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71">
              <a:extLst>
                <a:ext uri="{FF2B5EF4-FFF2-40B4-BE49-F238E27FC236}">
                  <a16:creationId xmlns:a16="http://schemas.microsoft.com/office/drawing/2014/main" id="{DF46F8C3-D790-F162-6972-36696BBE98E1}"/>
                </a:ext>
              </a:extLst>
            </p:cNvPr>
            <p:cNvSpPr/>
            <p:nvPr/>
          </p:nvSpPr>
          <p:spPr>
            <a:xfrm>
              <a:off x="1647175" y="21519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01"/>
                    <a:pt x="1" y="268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434" y="568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71">
              <a:extLst>
                <a:ext uri="{FF2B5EF4-FFF2-40B4-BE49-F238E27FC236}">
                  <a16:creationId xmlns:a16="http://schemas.microsoft.com/office/drawing/2014/main" id="{513E99AF-AD9B-C375-E56C-324DD8D19B03}"/>
                </a:ext>
              </a:extLst>
            </p:cNvPr>
            <p:cNvSpPr/>
            <p:nvPr/>
          </p:nvSpPr>
          <p:spPr>
            <a:xfrm>
              <a:off x="1305275" y="2113625"/>
              <a:ext cx="120950" cy="239775"/>
            </a:xfrm>
            <a:custGeom>
              <a:avLst/>
              <a:gdLst/>
              <a:ahLst/>
              <a:cxnLst/>
              <a:rect l="l" t="t" r="r" b="b"/>
              <a:pathLst>
                <a:path w="4838" h="9591" extrusionOk="0">
                  <a:moveTo>
                    <a:pt x="0" y="0"/>
                  </a:moveTo>
                  <a:cubicBezTo>
                    <a:pt x="0" y="0"/>
                    <a:pt x="0" y="0"/>
                    <a:pt x="0" y="34"/>
                  </a:cubicBezTo>
                  <a:cubicBezTo>
                    <a:pt x="34" y="100"/>
                    <a:pt x="67" y="167"/>
                    <a:pt x="100" y="267"/>
                  </a:cubicBezTo>
                  <a:cubicBezTo>
                    <a:pt x="167" y="434"/>
                    <a:pt x="234" y="601"/>
                    <a:pt x="301" y="734"/>
                  </a:cubicBezTo>
                  <a:cubicBezTo>
                    <a:pt x="434" y="1068"/>
                    <a:pt x="567" y="1401"/>
                    <a:pt x="701" y="1735"/>
                  </a:cubicBezTo>
                  <a:cubicBezTo>
                    <a:pt x="734" y="1768"/>
                    <a:pt x="768" y="1802"/>
                    <a:pt x="768" y="1868"/>
                  </a:cubicBezTo>
                  <a:cubicBezTo>
                    <a:pt x="768" y="1868"/>
                    <a:pt x="801" y="1902"/>
                    <a:pt x="801" y="1902"/>
                  </a:cubicBezTo>
                  <a:cubicBezTo>
                    <a:pt x="1335" y="2736"/>
                    <a:pt x="1802" y="3636"/>
                    <a:pt x="2269" y="4504"/>
                  </a:cubicBezTo>
                  <a:cubicBezTo>
                    <a:pt x="2202" y="4604"/>
                    <a:pt x="2169" y="4737"/>
                    <a:pt x="2235" y="4871"/>
                  </a:cubicBezTo>
                  <a:cubicBezTo>
                    <a:pt x="2435" y="5171"/>
                    <a:pt x="2636" y="5471"/>
                    <a:pt x="2869" y="5771"/>
                  </a:cubicBezTo>
                  <a:cubicBezTo>
                    <a:pt x="2509" y="5885"/>
                    <a:pt x="2139" y="5945"/>
                    <a:pt x="1769" y="5945"/>
                  </a:cubicBezTo>
                  <a:cubicBezTo>
                    <a:pt x="1488" y="5945"/>
                    <a:pt x="1208" y="5910"/>
                    <a:pt x="934" y="5838"/>
                  </a:cubicBezTo>
                  <a:cubicBezTo>
                    <a:pt x="768" y="5838"/>
                    <a:pt x="634" y="5971"/>
                    <a:pt x="634" y="6138"/>
                  </a:cubicBezTo>
                  <a:cubicBezTo>
                    <a:pt x="667" y="6472"/>
                    <a:pt x="1101" y="6438"/>
                    <a:pt x="1368" y="6505"/>
                  </a:cubicBezTo>
                  <a:cubicBezTo>
                    <a:pt x="1335" y="6638"/>
                    <a:pt x="1468" y="6772"/>
                    <a:pt x="1568" y="6872"/>
                  </a:cubicBezTo>
                  <a:cubicBezTo>
                    <a:pt x="2469" y="7706"/>
                    <a:pt x="3203" y="8740"/>
                    <a:pt x="4170" y="9541"/>
                  </a:cubicBezTo>
                  <a:cubicBezTo>
                    <a:pt x="4237" y="9574"/>
                    <a:pt x="4303" y="9591"/>
                    <a:pt x="4362" y="9591"/>
                  </a:cubicBezTo>
                  <a:cubicBezTo>
                    <a:pt x="4420" y="9591"/>
                    <a:pt x="4470" y="9574"/>
                    <a:pt x="4504" y="9541"/>
                  </a:cubicBezTo>
                  <a:cubicBezTo>
                    <a:pt x="4537" y="9474"/>
                    <a:pt x="4537" y="9407"/>
                    <a:pt x="4537" y="9374"/>
                  </a:cubicBezTo>
                  <a:cubicBezTo>
                    <a:pt x="4570" y="9340"/>
                    <a:pt x="4604" y="9274"/>
                    <a:pt x="4637" y="9240"/>
                  </a:cubicBezTo>
                  <a:cubicBezTo>
                    <a:pt x="4637" y="9207"/>
                    <a:pt x="4637" y="9174"/>
                    <a:pt x="4637" y="9174"/>
                  </a:cubicBezTo>
                  <a:cubicBezTo>
                    <a:pt x="4504" y="8607"/>
                    <a:pt x="4470" y="8006"/>
                    <a:pt x="4470" y="7406"/>
                  </a:cubicBezTo>
                  <a:cubicBezTo>
                    <a:pt x="4437" y="6605"/>
                    <a:pt x="4837" y="5838"/>
                    <a:pt x="4770" y="5037"/>
                  </a:cubicBezTo>
                  <a:cubicBezTo>
                    <a:pt x="4733" y="4907"/>
                    <a:pt x="4613" y="4839"/>
                    <a:pt x="4491" y="4839"/>
                  </a:cubicBezTo>
                  <a:cubicBezTo>
                    <a:pt x="4394" y="4839"/>
                    <a:pt x="4296" y="4882"/>
                    <a:pt x="4237" y="4971"/>
                  </a:cubicBezTo>
                  <a:cubicBezTo>
                    <a:pt x="4070" y="5137"/>
                    <a:pt x="3836" y="5304"/>
                    <a:pt x="3636" y="5404"/>
                  </a:cubicBezTo>
                  <a:cubicBezTo>
                    <a:pt x="3269" y="4704"/>
                    <a:pt x="2936" y="4003"/>
                    <a:pt x="2469" y="3369"/>
                  </a:cubicBezTo>
                  <a:cubicBezTo>
                    <a:pt x="2269" y="3036"/>
                    <a:pt x="768" y="434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71">
              <a:extLst>
                <a:ext uri="{FF2B5EF4-FFF2-40B4-BE49-F238E27FC236}">
                  <a16:creationId xmlns:a16="http://schemas.microsoft.com/office/drawing/2014/main" id="{FCE5694E-759E-E495-760F-8B127756CDF4}"/>
                </a:ext>
              </a:extLst>
            </p:cNvPr>
            <p:cNvSpPr/>
            <p:nvPr/>
          </p:nvSpPr>
          <p:spPr>
            <a:xfrm>
              <a:off x="1281925" y="213197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267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50"/>
                    <a:pt x="107" y="572"/>
                    <a:pt x="249" y="572"/>
                  </a:cubicBezTo>
                  <a:cubicBezTo>
                    <a:pt x="266" y="572"/>
                    <a:pt x="283" y="571"/>
                    <a:pt x="301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71">
              <a:extLst>
                <a:ext uri="{FF2B5EF4-FFF2-40B4-BE49-F238E27FC236}">
                  <a16:creationId xmlns:a16="http://schemas.microsoft.com/office/drawing/2014/main" id="{E183B6DD-EAA0-8ED8-4AE7-0AAFEF5A2D98}"/>
                </a:ext>
              </a:extLst>
            </p:cNvPr>
            <p:cNvSpPr/>
            <p:nvPr/>
          </p:nvSpPr>
          <p:spPr>
            <a:xfrm>
              <a:off x="1271075" y="21153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268" y="0"/>
                  </a:moveTo>
                  <a:cubicBezTo>
                    <a:pt x="101" y="0"/>
                    <a:pt x="1" y="134"/>
                    <a:pt x="1" y="300"/>
                  </a:cubicBezTo>
                  <a:cubicBezTo>
                    <a:pt x="1" y="467"/>
                    <a:pt x="134" y="567"/>
                    <a:pt x="301" y="567"/>
                  </a:cubicBezTo>
                  <a:cubicBezTo>
                    <a:pt x="468" y="567"/>
                    <a:pt x="601" y="434"/>
                    <a:pt x="568" y="267"/>
                  </a:cubicBezTo>
                  <a:cubicBezTo>
                    <a:pt x="568" y="100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71">
              <a:extLst>
                <a:ext uri="{FF2B5EF4-FFF2-40B4-BE49-F238E27FC236}">
                  <a16:creationId xmlns:a16="http://schemas.microsoft.com/office/drawing/2014/main" id="{CA520DED-BE89-A245-187D-F7260BBEFDDA}"/>
                </a:ext>
              </a:extLst>
            </p:cNvPr>
            <p:cNvSpPr/>
            <p:nvPr/>
          </p:nvSpPr>
          <p:spPr>
            <a:xfrm>
              <a:off x="899150" y="2503075"/>
              <a:ext cx="162075" cy="148100"/>
            </a:xfrm>
            <a:custGeom>
              <a:avLst/>
              <a:gdLst/>
              <a:ahLst/>
              <a:cxnLst/>
              <a:rect l="l" t="t" r="r" b="b"/>
              <a:pathLst>
                <a:path w="6483" h="5924" extrusionOk="0">
                  <a:moveTo>
                    <a:pt x="482" y="1"/>
                  </a:moveTo>
                  <a:cubicBezTo>
                    <a:pt x="251" y="1"/>
                    <a:pt x="59" y="184"/>
                    <a:pt x="200" y="467"/>
                  </a:cubicBezTo>
                  <a:cubicBezTo>
                    <a:pt x="0" y="667"/>
                    <a:pt x="200" y="934"/>
                    <a:pt x="367" y="1101"/>
                  </a:cubicBezTo>
                  <a:cubicBezTo>
                    <a:pt x="701" y="1468"/>
                    <a:pt x="968" y="1868"/>
                    <a:pt x="1235" y="2302"/>
                  </a:cubicBezTo>
                  <a:cubicBezTo>
                    <a:pt x="1235" y="2335"/>
                    <a:pt x="1235" y="2335"/>
                    <a:pt x="1235" y="2369"/>
                  </a:cubicBezTo>
                  <a:cubicBezTo>
                    <a:pt x="1235" y="2502"/>
                    <a:pt x="1335" y="2635"/>
                    <a:pt x="1401" y="2802"/>
                  </a:cubicBezTo>
                  <a:cubicBezTo>
                    <a:pt x="1401" y="2869"/>
                    <a:pt x="1401" y="2969"/>
                    <a:pt x="1468" y="3036"/>
                  </a:cubicBezTo>
                  <a:cubicBezTo>
                    <a:pt x="1802" y="3403"/>
                    <a:pt x="2068" y="3870"/>
                    <a:pt x="2369" y="4303"/>
                  </a:cubicBezTo>
                  <a:cubicBezTo>
                    <a:pt x="2602" y="4704"/>
                    <a:pt x="2869" y="5070"/>
                    <a:pt x="3236" y="5404"/>
                  </a:cubicBezTo>
                  <a:cubicBezTo>
                    <a:pt x="3203" y="5437"/>
                    <a:pt x="3203" y="5437"/>
                    <a:pt x="3203" y="5471"/>
                  </a:cubicBezTo>
                  <a:cubicBezTo>
                    <a:pt x="3103" y="5604"/>
                    <a:pt x="3169" y="5771"/>
                    <a:pt x="3303" y="5871"/>
                  </a:cubicBezTo>
                  <a:cubicBezTo>
                    <a:pt x="3419" y="5907"/>
                    <a:pt x="3544" y="5923"/>
                    <a:pt x="3673" y="5923"/>
                  </a:cubicBezTo>
                  <a:cubicBezTo>
                    <a:pt x="4871" y="5923"/>
                    <a:pt x="6482" y="4477"/>
                    <a:pt x="6272" y="3303"/>
                  </a:cubicBezTo>
                  <a:cubicBezTo>
                    <a:pt x="6171" y="3136"/>
                    <a:pt x="5938" y="3069"/>
                    <a:pt x="5738" y="3002"/>
                  </a:cubicBezTo>
                  <a:cubicBezTo>
                    <a:pt x="5171" y="2836"/>
                    <a:pt x="4737" y="2402"/>
                    <a:pt x="4270" y="2102"/>
                  </a:cubicBezTo>
                  <a:cubicBezTo>
                    <a:pt x="3136" y="1368"/>
                    <a:pt x="1968" y="701"/>
                    <a:pt x="768" y="100"/>
                  </a:cubicBezTo>
                  <a:cubicBezTo>
                    <a:pt x="680" y="32"/>
                    <a:pt x="578" y="1"/>
                    <a:pt x="4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71">
              <a:extLst>
                <a:ext uri="{FF2B5EF4-FFF2-40B4-BE49-F238E27FC236}">
                  <a16:creationId xmlns:a16="http://schemas.microsoft.com/office/drawing/2014/main" id="{E8B18CF6-1FB4-108C-79F7-E46A346D4D03}"/>
                </a:ext>
              </a:extLst>
            </p:cNvPr>
            <p:cNvSpPr/>
            <p:nvPr/>
          </p:nvSpPr>
          <p:spPr>
            <a:xfrm>
              <a:off x="1015900" y="2130275"/>
              <a:ext cx="146800" cy="206075"/>
            </a:xfrm>
            <a:custGeom>
              <a:avLst/>
              <a:gdLst/>
              <a:ahLst/>
              <a:cxnLst/>
              <a:rect l="l" t="t" r="r" b="b"/>
              <a:pathLst>
                <a:path w="5872" h="8243" extrusionOk="0">
                  <a:moveTo>
                    <a:pt x="298" y="1"/>
                  </a:moveTo>
                  <a:cubicBezTo>
                    <a:pt x="145" y="1"/>
                    <a:pt x="0" y="109"/>
                    <a:pt x="0" y="335"/>
                  </a:cubicBezTo>
                  <a:cubicBezTo>
                    <a:pt x="100" y="635"/>
                    <a:pt x="200" y="1002"/>
                    <a:pt x="267" y="1336"/>
                  </a:cubicBezTo>
                  <a:cubicBezTo>
                    <a:pt x="734" y="3437"/>
                    <a:pt x="1201" y="5572"/>
                    <a:pt x="2002" y="7574"/>
                  </a:cubicBezTo>
                  <a:cubicBezTo>
                    <a:pt x="1935" y="7607"/>
                    <a:pt x="1835" y="7674"/>
                    <a:pt x="1835" y="7774"/>
                  </a:cubicBezTo>
                  <a:cubicBezTo>
                    <a:pt x="1768" y="7907"/>
                    <a:pt x="1868" y="8074"/>
                    <a:pt x="2035" y="8141"/>
                  </a:cubicBezTo>
                  <a:cubicBezTo>
                    <a:pt x="2267" y="8210"/>
                    <a:pt x="2504" y="8242"/>
                    <a:pt x="2743" y="8242"/>
                  </a:cubicBezTo>
                  <a:cubicBezTo>
                    <a:pt x="3877" y="8242"/>
                    <a:pt x="5025" y="7510"/>
                    <a:pt x="5604" y="6573"/>
                  </a:cubicBezTo>
                  <a:cubicBezTo>
                    <a:pt x="5871" y="6206"/>
                    <a:pt x="5671" y="5839"/>
                    <a:pt x="5371" y="5606"/>
                  </a:cubicBezTo>
                  <a:cubicBezTo>
                    <a:pt x="4003" y="3671"/>
                    <a:pt x="2135" y="2103"/>
                    <a:pt x="634" y="268"/>
                  </a:cubicBezTo>
                  <a:cubicBezTo>
                    <a:pt x="586" y="93"/>
                    <a:pt x="439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71">
              <a:extLst>
                <a:ext uri="{FF2B5EF4-FFF2-40B4-BE49-F238E27FC236}">
                  <a16:creationId xmlns:a16="http://schemas.microsoft.com/office/drawing/2014/main" id="{F925DD4A-80D7-0C7B-9EFB-57A55D531C71}"/>
                </a:ext>
              </a:extLst>
            </p:cNvPr>
            <p:cNvSpPr/>
            <p:nvPr/>
          </p:nvSpPr>
          <p:spPr>
            <a:xfrm>
              <a:off x="1162825" y="1871125"/>
              <a:ext cx="134925" cy="204250"/>
            </a:xfrm>
            <a:custGeom>
              <a:avLst/>
              <a:gdLst/>
              <a:ahLst/>
              <a:cxnLst/>
              <a:rect l="l" t="t" r="r" b="b"/>
              <a:pathLst>
                <a:path w="5397" h="8170" extrusionOk="0">
                  <a:moveTo>
                    <a:pt x="335" y="0"/>
                  </a:moveTo>
                  <a:cubicBezTo>
                    <a:pt x="151" y="0"/>
                    <a:pt x="0" y="145"/>
                    <a:pt x="94" y="427"/>
                  </a:cubicBezTo>
                  <a:cubicBezTo>
                    <a:pt x="1028" y="2629"/>
                    <a:pt x="1228" y="5097"/>
                    <a:pt x="2129" y="7332"/>
                  </a:cubicBezTo>
                  <a:cubicBezTo>
                    <a:pt x="1808" y="7750"/>
                    <a:pt x="2446" y="8168"/>
                    <a:pt x="2851" y="8168"/>
                  </a:cubicBezTo>
                  <a:cubicBezTo>
                    <a:pt x="2867" y="8168"/>
                    <a:pt x="2882" y="8167"/>
                    <a:pt x="2896" y="8166"/>
                  </a:cubicBezTo>
                  <a:cubicBezTo>
                    <a:pt x="2933" y="8169"/>
                    <a:pt x="2970" y="8170"/>
                    <a:pt x="3008" y="8170"/>
                  </a:cubicBezTo>
                  <a:cubicBezTo>
                    <a:pt x="3950" y="8170"/>
                    <a:pt x="5397" y="7392"/>
                    <a:pt x="5365" y="6398"/>
                  </a:cubicBezTo>
                  <a:cubicBezTo>
                    <a:pt x="4097" y="4163"/>
                    <a:pt x="2129" y="2428"/>
                    <a:pt x="728" y="260"/>
                  </a:cubicBezTo>
                  <a:cubicBezTo>
                    <a:pt x="641" y="86"/>
                    <a:pt x="47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71">
              <a:extLst>
                <a:ext uri="{FF2B5EF4-FFF2-40B4-BE49-F238E27FC236}">
                  <a16:creationId xmlns:a16="http://schemas.microsoft.com/office/drawing/2014/main" id="{B0F544A9-AA00-5118-AE65-77CC24D3E613}"/>
                </a:ext>
              </a:extLst>
            </p:cNvPr>
            <p:cNvSpPr/>
            <p:nvPr/>
          </p:nvSpPr>
          <p:spPr>
            <a:xfrm>
              <a:off x="1693875" y="2012250"/>
              <a:ext cx="125125" cy="246500"/>
            </a:xfrm>
            <a:custGeom>
              <a:avLst/>
              <a:gdLst/>
              <a:ahLst/>
              <a:cxnLst/>
              <a:rect l="l" t="t" r="r" b="b"/>
              <a:pathLst>
                <a:path w="5005" h="9860" extrusionOk="0">
                  <a:moveTo>
                    <a:pt x="4194" y="1"/>
                  </a:moveTo>
                  <a:cubicBezTo>
                    <a:pt x="4156" y="1"/>
                    <a:pt x="4115" y="7"/>
                    <a:pt x="4070" y="19"/>
                  </a:cubicBezTo>
                  <a:cubicBezTo>
                    <a:pt x="3737" y="353"/>
                    <a:pt x="3637" y="853"/>
                    <a:pt x="3370" y="1220"/>
                  </a:cubicBezTo>
                  <a:cubicBezTo>
                    <a:pt x="2236" y="3355"/>
                    <a:pt x="1502" y="5590"/>
                    <a:pt x="334" y="7725"/>
                  </a:cubicBezTo>
                  <a:cubicBezTo>
                    <a:pt x="234" y="7725"/>
                    <a:pt x="168" y="7758"/>
                    <a:pt x="101" y="7791"/>
                  </a:cubicBezTo>
                  <a:cubicBezTo>
                    <a:pt x="34" y="7858"/>
                    <a:pt x="1" y="7925"/>
                    <a:pt x="34" y="7992"/>
                  </a:cubicBezTo>
                  <a:cubicBezTo>
                    <a:pt x="34" y="8292"/>
                    <a:pt x="434" y="8659"/>
                    <a:pt x="601" y="8825"/>
                  </a:cubicBezTo>
                  <a:cubicBezTo>
                    <a:pt x="1235" y="9459"/>
                    <a:pt x="2169" y="9793"/>
                    <a:pt x="3070" y="9826"/>
                  </a:cubicBezTo>
                  <a:cubicBezTo>
                    <a:pt x="3603" y="9759"/>
                    <a:pt x="4404" y="9860"/>
                    <a:pt x="4671" y="9292"/>
                  </a:cubicBezTo>
                  <a:cubicBezTo>
                    <a:pt x="5004" y="6991"/>
                    <a:pt x="4571" y="4689"/>
                    <a:pt x="4771" y="2388"/>
                  </a:cubicBezTo>
                  <a:cubicBezTo>
                    <a:pt x="4644" y="1882"/>
                    <a:pt x="4877" y="1"/>
                    <a:pt x="4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71">
              <a:extLst>
                <a:ext uri="{FF2B5EF4-FFF2-40B4-BE49-F238E27FC236}">
                  <a16:creationId xmlns:a16="http://schemas.microsoft.com/office/drawing/2014/main" id="{DE907F8E-52ED-40A3-2741-8669DA83AABC}"/>
                </a:ext>
              </a:extLst>
            </p:cNvPr>
            <p:cNvSpPr/>
            <p:nvPr/>
          </p:nvSpPr>
          <p:spPr>
            <a:xfrm>
              <a:off x="1612050" y="1980825"/>
              <a:ext cx="96875" cy="156625"/>
            </a:xfrm>
            <a:custGeom>
              <a:avLst/>
              <a:gdLst/>
              <a:ahLst/>
              <a:cxnLst/>
              <a:rect l="l" t="t" r="r" b="b"/>
              <a:pathLst>
                <a:path w="3875" h="6265" extrusionOk="0">
                  <a:moveTo>
                    <a:pt x="2791" y="1"/>
                  </a:moveTo>
                  <a:cubicBezTo>
                    <a:pt x="2622" y="1"/>
                    <a:pt x="2447" y="186"/>
                    <a:pt x="2406" y="409"/>
                  </a:cubicBezTo>
                  <a:cubicBezTo>
                    <a:pt x="1739" y="1710"/>
                    <a:pt x="1272" y="3111"/>
                    <a:pt x="505" y="4345"/>
                  </a:cubicBezTo>
                  <a:cubicBezTo>
                    <a:pt x="462" y="4309"/>
                    <a:pt x="413" y="4293"/>
                    <a:pt x="363" y="4293"/>
                  </a:cubicBezTo>
                  <a:cubicBezTo>
                    <a:pt x="183" y="4293"/>
                    <a:pt x="0" y="4503"/>
                    <a:pt x="105" y="4712"/>
                  </a:cubicBezTo>
                  <a:cubicBezTo>
                    <a:pt x="505" y="5546"/>
                    <a:pt x="1439" y="5980"/>
                    <a:pt x="2306" y="6180"/>
                  </a:cubicBezTo>
                  <a:cubicBezTo>
                    <a:pt x="2475" y="6222"/>
                    <a:pt x="2791" y="6264"/>
                    <a:pt x="3093" y="6264"/>
                  </a:cubicBezTo>
                  <a:cubicBezTo>
                    <a:pt x="3268" y="6264"/>
                    <a:pt x="3439" y="6250"/>
                    <a:pt x="3574" y="6213"/>
                  </a:cubicBezTo>
                  <a:cubicBezTo>
                    <a:pt x="3707" y="6146"/>
                    <a:pt x="3807" y="6080"/>
                    <a:pt x="3841" y="5946"/>
                  </a:cubicBezTo>
                  <a:cubicBezTo>
                    <a:pt x="3874" y="5879"/>
                    <a:pt x="3874" y="5779"/>
                    <a:pt x="3874" y="5679"/>
                  </a:cubicBezTo>
                  <a:cubicBezTo>
                    <a:pt x="3574" y="4245"/>
                    <a:pt x="3340" y="2811"/>
                    <a:pt x="3240" y="1376"/>
                  </a:cubicBezTo>
                  <a:cubicBezTo>
                    <a:pt x="3174" y="1009"/>
                    <a:pt x="3107" y="642"/>
                    <a:pt x="3074" y="275"/>
                  </a:cubicBezTo>
                  <a:cubicBezTo>
                    <a:pt x="3008" y="79"/>
                    <a:pt x="2901" y="1"/>
                    <a:pt x="2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71">
              <a:extLst>
                <a:ext uri="{FF2B5EF4-FFF2-40B4-BE49-F238E27FC236}">
                  <a16:creationId xmlns:a16="http://schemas.microsoft.com/office/drawing/2014/main" id="{A9AAE07A-2D37-CE5A-2246-F1AF6BA7EBDE}"/>
                </a:ext>
              </a:extLst>
            </p:cNvPr>
            <p:cNvSpPr/>
            <p:nvPr/>
          </p:nvSpPr>
          <p:spPr>
            <a:xfrm>
              <a:off x="1875050" y="2268375"/>
              <a:ext cx="107400" cy="205950"/>
            </a:xfrm>
            <a:custGeom>
              <a:avLst/>
              <a:gdLst/>
              <a:ahLst/>
              <a:cxnLst/>
              <a:rect l="l" t="t" r="r" b="b"/>
              <a:pathLst>
                <a:path w="4296" h="8238" extrusionOk="0">
                  <a:moveTo>
                    <a:pt x="4030" y="1"/>
                  </a:moveTo>
                  <a:cubicBezTo>
                    <a:pt x="3636" y="1"/>
                    <a:pt x="3100" y="1103"/>
                    <a:pt x="2861" y="1316"/>
                  </a:cubicBezTo>
                  <a:cubicBezTo>
                    <a:pt x="2127" y="2517"/>
                    <a:pt x="1093" y="3484"/>
                    <a:pt x="459" y="4752"/>
                  </a:cubicBezTo>
                  <a:cubicBezTo>
                    <a:pt x="401" y="4731"/>
                    <a:pt x="351" y="4721"/>
                    <a:pt x="308" y="4721"/>
                  </a:cubicBezTo>
                  <a:cubicBezTo>
                    <a:pt x="1" y="4721"/>
                    <a:pt x="34" y="5193"/>
                    <a:pt x="92" y="5485"/>
                  </a:cubicBezTo>
                  <a:cubicBezTo>
                    <a:pt x="292" y="6753"/>
                    <a:pt x="1260" y="7954"/>
                    <a:pt x="2561" y="8221"/>
                  </a:cubicBezTo>
                  <a:cubicBezTo>
                    <a:pt x="2600" y="8232"/>
                    <a:pt x="2642" y="8238"/>
                    <a:pt x="2683" y="8238"/>
                  </a:cubicBezTo>
                  <a:cubicBezTo>
                    <a:pt x="2887" y="8238"/>
                    <a:pt x="3094" y="8103"/>
                    <a:pt x="3094" y="7854"/>
                  </a:cubicBezTo>
                  <a:cubicBezTo>
                    <a:pt x="3495" y="5819"/>
                    <a:pt x="3795" y="3784"/>
                    <a:pt x="4095" y="1716"/>
                  </a:cubicBezTo>
                  <a:cubicBezTo>
                    <a:pt x="4129" y="1216"/>
                    <a:pt x="4262" y="715"/>
                    <a:pt x="4295" y="248"/>
                  </a:cubicBezTo>
                  <a:cubicBezTo>
                    <a:pt x="4221" y="72"/>
                    <a:pt x="4130" y="1"/>
                    <a:pt x="4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71">
              <a:extLst>
                <a:ext uri="{FF2B5EF4-FFF2-40B4-BE49-F238E27FC236}">
                  <a16:creationId xmlns:a16="http://schemas.microsoft.com/office/drawing/2014/main" id="{D5419F0D-35BB-6D8D-EEF2-533FDB079F39}"/>
                </a:ext>
              </a:extLst>
            </p:cNvPr>
            <p:cNvSpPr/>
            <p:nvPr/>
          </p:nvSpPr>
          <p:spPr>
            <a:xfrm>
              <a:off x="1025075" y="3210275"/>
              <a:ext cx="211000" cy="173000"/>
            </a:xfrm>
            <a:custGeom>
              <a:avLst/>
              <a:gdLst/>
              <a:ahLst/>
              <a:cxnLst/>
              <a:rect l="l" t="t" r="r" b="b"/>
              <a:pathLst>
                <a:path w="8440" h="6920" extrusionOk="0">
                  <a:moveTo>
                    <a:pt x="5397" y="0"/>
                  </a:moveTo>
                  <a:cubicBezTo>
                    <a:pt x="5291" y="0"/>
                    <a:pt x="5183" y="52"/>
                    <a:pt x="5137" y="166"/>
                  </a:cubicBezTo>
                  <a:cubicBezTo>
                    <a:pt x="5104" y="233"/>
                    <a:pt x="5104" y="366"/>
                    <a:pt x="5171" y="433"/>
                  </a:cubicBezTo>
                  <a:cubicBezTo>
                    <a:pt x="4804" y="533"/>
                    <a:pt x="4370" y="1233"/>
                    <a:pt x="4103" y="1400"/>
                  </a:cubicBezTo>
                  <a:cubicBezTo>
                    <a:pt x="2769" y="2701"/>
                    <a:pt x="1702" y="4202"/>
                    <a:pt x="801" y="5837"/>
                  </a:cubicBezTo>
                  <a:cubicBezTo>
                    <a:pt x="634" y="6170"/>
                    <a:pt x="0" y="6671"/>
                    <a:pt x="667" y="6904"/>
                  </a:cubicBezTo>
                  <a:cubicBezTo>
                    <a:pt x="730" y="6915"/>
                    <a:pt x="794" y="6919"/>
                    <a:pt x="858" y="6919"/>
                  </a:cubicBezTo>
                  <a:cubicBezTo>
                    <a:pt x="1203" y="6919"/>
                    <a:pt x="1564" y="6783"/>
                    <a:pt x="1902" y="6671"/>
                  </a:cubicBezTo>
                  <a:cubicBezTo>
                    <a:pt x="2569" y="6437"/>
                    <a:pt x="3336" y="6304"/>
                    <a:pt x="4003" y="6003"/>
                  </a:cubicBezTo>
                  <a:cubicBezTo>
                    <a:pt x="5304" y="5470"/>
                    <a:pt x="6672" y="5103"/>
                    <a:pt x="7906" y="4369"/>
                  </a:cubicBezTo>
                  <a:cubicBezTo>
                    <a:pt x="7906" y="4369"/>
                    <a:pt x="7906" y="4336"/>
                    <a:pt x="7939" y="4336"/>
                  </a:cubicBezTo>
                  <a:cubicBezTo>
                    <a:pt x="8440" y="4269"/>
                    <a:pt x="8039" y="2968"/>
                    <a:pt x="7939" y="2634"/>
                  </a:cubicBezTo>
                  <a:cubicBezTo>
                    <a:pt x="7606" y="1467"/>
                    <a:pt x="6638" y="566"/>
                    <a:pt x="5538" y="32"/>
                  </a:cubicBezTo>
                  <a:cubicBezTo>
                    <a:pt x="5495" y="11"/>
                    <a:pt x="5446" y="0"/>
                    <a:pt x="5397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71">
              <a:extLst>
                <a:ext uri="{FF2B5EF4-FFF2-40B4-BE49-F238E27FC236}">
                  <a16:creationId xmlns:a16="http://schemas.microsoft.com/office/drawing/2014/main" id="{23FC683F-5B34-482F-9430-3419524737F2}"/>
                </a:ext>
              </a:extLst>
            </p:cNvPr>
            <p:cNvSpPr/>
            <p:nvPr/>
          </p:nvSpPr>
          <p:spPr>
            <a:xfrm>
              <a:off x="1127650" y="2118625"/>
              <a:ext cx="595450" cy="634650"/>
            </a:xfrm>
            <a:custGeom>
              <a:avLst/>
              <a:gdLst/>
              <a:ahLst/>
              <a:cxnLst/>
              <a:rect l="l" t="t" r="r" b="b"/>
              <a:pathLst>
                <a:path w="23818" h="25386" extrusionOk="0">
                  <a:moveTo>
                    <a:pt x="14077" y="1"/>
                  </a:moveTo>
                  <a:lnTo>
                    <a:pt x="14077" y="1"/>
                  </a:lnTo>
                  <a:cubicBezTo>
                    <a:pt x="12676" y="2769"/>
                    <a:pt x="11842" y="5938"/>
                    <a:pt x="12009" y="9040"/>
                  </a:cubicBezTo>
                  <a:cubicBezTo>
                    <a:pt x="12009" y="9174"/>
                    <a:pt x="11975" y="9274"/>
                    <a:pt x="11975" y="9374"/>
                  </a:cubicBezTo>
                  <a:cubicBezTo>
                    <a:pt x="11975" y="9641"/>
                    <a:pt x="12009" y="9908"/>
                    <a:pt x="11975" y="10174"/>
                  </a:cubicBezTo>
                  <a:cubicBezTo>
                    <a:pt x="11975" y="10308"/>
                    <a:pt x="11942" y="10408"/>
                    <a:pt x="11942" y="10508"/>
                  </a:cubicBezTo>
                  <a:cubicBezTo>
                    <a:pt x="11942" y="10541"/>
                    <a:pt x="11942" y="10575"/>
                    <a:pt x="11942" y="10608"/>
                  </a:cubicBezTo>
                  <a:cubicBezTo>
                    <a:pt x="11942" y="10641"/>
                    <a:pt x="11942" y="10641"/>
                    <a:pt x="11942" y="10641"/>
                  </a:cubicBezTo>
                  <a:cubicBezTo>
                    <a:pt x="11942" y="10708"/>
                    <a:pt x="11942" y="10775"/>
                    <a:pt x="11942" y="10842"/>
                  </a:cubicBezTo>
                  <a:cubicBezTo>
                    <a:pt x="11942" y="11008"/>
                    <a:pt x="11909" y="11209"/>
                    <a:pt x="11909" y="11375"/>
                  </a:cubicBezTo>
                  <a:cubicBezTo>
                    <a:pt x="11875" y="11542"/>
                    <a:pt x="11875" y="11676"/>
                    <a:pt x="11842" y="11809"/>
                  </a:cubicBezTo>
                  <a:cubicBezTo>
                    <a:pt x="10107" y="7673"/>
                    <a:pt x="6572" y="4604"/>
                    <a:pt x="2469" y="2969"/>
                  </a:cubicBezTo>
                  <a:lnTo>
                    <a:pt x="2469" y="2969"/>
                  </a:lnTo>
                  <a:cubicBezTo>
                    <a:pt x="3002" y="6672"/>
                    <a:pt x="5938" y="9607"/>
                    <a:pt x="8907" y="11642"/>
                  </a:cubicBezTo>
                  <a:cubicBezTo>
                    <a:pt x="8940" y="11642"/>
                    <a:pt x="8940" y="11676"/>
                    <a:pt x="8973" y="11676"/>
                  </a:cubicBezTo>
                  <a:lnTo>
                    <a:pt x="9107" y="11776"/>
                  </a:lnTo>
                  <a:cubicBezTo>
                    <a:pt x="9274" y="11909"/>
                    <a:pt x="9474" y="12009"/>
                    <a:pt x="9640" y="12143"/>
                  </a:cubicBezTo>
                  <a:lnTo>
                    <a:pt x="9674" y="12143"/>
                  </a:lnTo>
                  <a:cubicBezTo>
                    <a:pt x="9706" y="12175"/>
                    <a:pt x="9739" y="12176"/>
                    <a:pt x="9740" y="12207"/>
                  </a:cubicBezTo>
                  <a:lnTo>
                    <a:pt x="9740" y="12207"/>
                  </a:lnTo>
                  <a:cubicBezTo>
                    <a:pt x="9729" y="12197"/>
                    <a:pt x="9718" y="12186"/>
                    <a:pt x="9707" y="12176"/>
                  </a:cubicBezTo>
                  <a:lnTo>
                    <a:pt x="9707" y="12176"/>
                  </a:lnTo>
                  <a:cubicBezTo>
                    <a:pt x="9707" y="12209"/>
                    <a:pt x="9741" y="12209"/>
                    <a:pt x="9741" y="12209"/>
                  </a:cubicBezTo>
                  <a:cubicBezTo>
                    <a:pt x="9741" y="12208"/>
                    <a:pt x="9740" y="12208"/>
                    <a:pt x="9740" y="12207"/>
                  </a:cubicBezTo>
                  <a:lnTo>
                    <a:pt x="9740" y="12207"/>
                  </a:lnTo>
                  <a:cubicBezTo>
                    <a:pt x="9804" y="12263"/>
                    <a:pt x="9884" y="12320"/>
                    <a:pt x="9941" y="12376"/>
                  </a:cubicBezTo>
                  <a:cubicBezTo>
                    <a:pt x="9974" y="12409"/>
                    <a:pt x="9974" y="12443"/>
                    <a:pt x="10007" y="12443"/>
                  </a:cubicBezTo>
                  <a:cubicBezTo>
                    <a:pt x="10041" y="12476"/>
                    <a:pt x="10107" y="12509"/>
                    <a:pt x="10141" y="12543"/>
                  </a:cubicBezTo>
                  <a:cubicBezTo>
                    <a:pt x="10308" y="12676"/>
                    <a:pt x="10441" y="12810"/>
                    <a:pt x="10608" y="12910"/>
                  </a:cubicBezTo>
                  <a:cubicBezTo>
                    <a:pt x="10641" y="12943"/>
                    <a:pt x="10708" y="12976"/>
                    <a:pt x="10741" y="13010"/>
                  </a:cubicBezTo>
                  <a:cubicBezTo>
                    <a:pt x="10741" y="13010"/>
                    <a:pt x="10741" y="13043"/>
                    <a:pt x="10775" y="13043"/>
                  </a:cubicBezTo>
                  <a:lnTo>
                    <a:pt x="10641" y="13043"/>
                  </a:lnTo>
                  <a:cubicBezTo>
                    <a:pt x="10608" y="13043"/>
                    <a:pt x="10574" y="13043"/>
                    <a:pt x="10541" y="13010"/>
                  </a:cubicBezTo>
                  <a:cubicBezTo>
                    <a:pt x="10200" y="12970"/>
                    <a:pt x="9860" y="12952"/>
                    <a:pt x="9521" y="12952"/>
                  </a:cubicBezTo>
                  <a:cubicBezTo>
                    <a:pt x="6414" y="12952"/>
                    <a:pt x="3421" y="14525"/>
                    <a:pt x="834" y="16179"/>
                  </a:cubicBezTo>
                  <a:cubicBezTo>
                    <a:pt x="567" y="16379"/>
                    <a:pt x="267" y="16579"/>
                    <a:pt x="0" y="16813"/>
                  </a:cubicBezTo>
                  <a:cubicBezTo>
                    <a:pt x="685" y="16902"/>
                    <a:pt x="1371" y="17018"/>
                    <a:pt x="2056" y="17018"/>
                  </a:cubicBezTo>
                  <a:cubicBezTo>
                    <a:pt x="2138" y="17018"/>
                    <a:pt x="2220" y="17016"/>
                    <a:pt x="2302" y="17013"/>
                  </a:cubicBezTo>
                  <a:cubicBezTo>
                    <a:pt x="5004" y="16813"/>
                    <a:pt x="7739" y="16112"/>
                    <a:pt x="10107" y="14811"/>
                  </a:cubicBezTo>
                  <a:cubicBezTo>
                    <a:pt x="10241" y="14744"/>
                    <a:pt x="10374" y="14678"/>
                    <a:pt x="10508" y="14611"/>
                  </a:cubicBezTo>
                  <a:cubicBezTo>
                    <a:pt x="10641" y="14544"/>
                    <a:pt x="10808" y="14478"/>
                    <a:pt x="10975" y="14377"/>
                  </a:cubicBezTo>
                  <a:cubicBezTo>
                    <a:pt x="11175" y="14311"/>
                    <a:pt x="11342" y="14244"/>
                    <a:pt x="11542" y="14177"/>
                  </a:cubicBezTo>
                  <a:cubicBezTo>
                    <a:pt x="11542" y="14177"/>
                    <a:pt x="11555" y="14177"/>
                    <a:pt x="11564" y="14169"/>
                  </a:cubicBezTo>
                  <a:lnTo>
                    <a:pt x="11564" y="14169"/>
                  </a:lnTo>
                  <a:cubicBezTo>
                    <a:pt x="11541" y="14234"/>
                    <a:pt x="11538" y="14319"/>
                    <a:pt x="11508" y="14377"/>
                  </a:cubicBezTo>
                  <a:cubicBezTo>
                    <a:pt x="11508" y="14411"/>
                    <a:pt x="11508" y="14444"/>
                    <a:pt x="11475" y="14478"/>
                  </a:cubicBezTo>
                  <a:cubicBezTo>
                    <a:pt x="11475" y="14511"/>
                    <a:pt x="11442" y="14578"/>
                    <a:pt x="11442" y="14644"/>
                  </a:cubicBezTo>
                  <a:cubicBezTo>
                    <a:pt x="11375" y="14844"/>
                    <a:pt x="11308" y="15045"/>
                    <a:pt x="11242" y="15211"/>
                  </a:cubicBezTo>
                  <a:cubicBezTo>
                    <a:pt x="11142" y="15612"/>
                    <a:pt x="10975" y="15979"/>
                    <a:pt x="10875" y="16379"/>
                  </a:cubicBezTo>
                  <a:cubicBezTo>
                    <a:pt x="10875" y="16512"/>
                    <a:pt x="10808" y="16646"/>
                    <a:pt x="10775" y="16746"/>
                  </a:cubicBezTo>
                  <a:cubicBezTo>
                    <a:pt x="9841" y="19381"/>
                    <a:pt x="9741" y="22383"/>
                    <a:pt x="10641" y="25018"/>
                  </a:cubicBezTo>
                  <a:cubicBezTo>
                    <a:pt x="10641" y="25118"/>
                    <a:pt x="10708" y="25252"/>
                    <a:pt x="10775" y="25385"/>
                  </a:cubicBezTo>
                  <a:cubicBezTo>
                    <a:pt x="10941" y="25219"/>
                    <a:pt x="11041" y="25085"/>
                    <a:pt x="11108" y="24985"/>
                  </a:cubicBezTo>
                  <a:cubicBezTo>
                    <a:pt x="12076" y="23751"/>
                    <a:pt x="12576" y="22216"/>
                    <a:pt x="13043" y="20782"/>
                  </a:cubicBezTo>
                  <a:cubicBezTo>
                    <a:pt x="13343" y="19781"/>
                    <a:pt x="13610" y="18747"/>
                    <a:pt x="13710" y="17713"/>
                  </a:cubicBezTo>
                  <a:cubicBezTo>
                    <a:pt x="13743" y="17680"/>
                    <a:pt x="13743" y="17613"/>
                    <a:pt x="13743" y="17546"/>
                  </a:cubicBezTo>
                  <a:cubicBezTo>
                    <a:pt x="13743" y="17480"/>
                    <a:pt x="13743" y="17413"/>
                    <a:pt x="13743" y="17346"/>
                  </a:cubicBezTo>
                  <a:lnTo>
                    <a:pt x="13743" y="17313"/>
                  </a:lnTo>
                  <a:lnTo>
                    <a:pt x="13743" y="17246"/>
                  </a:lnTo>
                  <a:cubicBezTo>
                    <a:pt x="13743" y="16813"/>
                    <a:pt x="13777" y="16412"/>
                    <a:pt x="13810" y="15979"/>
                  </a:cubicBezTo>
                  <a:lnTo>
                    <a:pt x="13810" y="15945"/>
                  </a:lnTo>
                  <a:cubicBezTo>
                    <a:pt x="13810" y="15912"/>
                    <a:pt x="13810" y="15879"/>
                    <a:pt x="13810" y="15879"/>
                  </a:cubicBezTo>
                  <a:cubicBezTo>
                    <a:pt x="13810" y="15879"/>
                    <a:pt x="13810" y="15845"/>
                    <a:pt x="13810" y="15845"/>
                  </a:cubicBezTo>
                  <a:cubicBezTo>
                    <a:pt x="13810" y="15812"/>
                    <a:pt x="13810" y="15778"/>
                    <a:pt x="13810" y="15745"/>
                  </a:cubicBezTo>
                  <a:cubicBezTo>
                    <a:pt x="13810" y="15712"/>
                    <a:pt x="13810" y="15678"/>
                    <a:pt x="13810" y="15645"/>
                  </a:cubicBezTo>
                  <a:lnTo>
                    <a:pt x="13810" y="15612"/>
                  </a:lnTo>
                  <a:cubicBezTo>
                    <a:pt x="13810" y="15545"/>
                    <a:pt x="13843" y="15478"/>
                    <a:pt x="13843" y="15412"/>
                  </a:cubicBezTo>
                  <a:cubicBezTo>
                    <a:pt x="13843" y="15378"/>
                    <a:pt x="13843" y="15311"/>
                    <a:pt x="13843" y="15278"/>
                  </a:cubicBezTo>
                  <a:cubicBezTo>
                    <a:pt x="13877" y="15145"/>
                    <a:pt x="13877" y="15045"/>
                    <a:pt x="13910" y="14945"/>
                  </a:cubicBezTo>
                  <a:lnTo>
                    <a:pt x="13910" y="14911"/>
                  </a:lnTo>
                  <a:cubicBezTo>
                    <a:pt x="13910" y="14844"/>
                    <a:pt x="13910" y="14811"/>
                    <a:pt x="13910" y="14744"/>
                  </a:cubicBezTo>
                  <a:cubicBezTo>
                    <a:pt x="13910" y="14644"/>
                    <a:pt x="13910" y="14544"/>
                    <a:pt x="13944" y="14444"/>
                  </a:cubicBezTo>
                  <a:cubicBezTo>
                    <a:pt x="13977" y="14478"/>
                    <a:pt x="14044" y="14511"/>
                    <a:pt x="14044" y="14578"/>
                  </a:cubicBezTo>
                  <a:cubicBezTo>
                    <a:pt x="15878" y="17380"/>
                    <a:pt x="18580" y="19981"/>
                    <a:pt x="21816" y="20949"/>
                  </a:cubicBezTo>
                  <a:cubicBezTo>
                    <a:pt x="20815" y="17847"/>
                    <a:pt x="18780" y="15078"/>
                    <a:pt x="15878" y="13577"/>
                  </a:cubicBezTo>
                  <a:cubicBezTo>
                    <a:pt x="15711" y="13477"/>
                    <a:pt x="15578" y="13343"/>
                    <a:pt x="15411" y="13277"/>
                  </a:cubicBezTo>
                  <a:cubicBezTo>
                    <a:pt x="15311" y="13210"/>
                    <a:pt x="15211" y="13143"/>
                    <a:pt x="15111" y="13077"/>
                  </a:cubicBezTo>
                  <a:cubicBezTo>
                    <a:pt x="15078" y="13043"/>
                    <a:pt x="15044" y="13010"/>
                    <a:pt x="14978" y="12976"/>
                  </a:cubicBezTo>
                  <a:lnTo>
                    <a:pt x="14944" y="12976"/>
                  </a:lnTo>
                  <a:cubicBezTo>
                    <a:pt x="15011" y="12943"/>
                    <a:pt x="15078" y="12943"/>
                    <a:pt x="15178" y="12910"/>
                  </a:cubicBezTo>
                  <a:cubicBezTo>
                    <a:pt x="15278" y="12876"/>
                    <a:pt x="15378" y="12843"/>
                    <a:pt x="15478" y="12810"/>
                  </a:cubicBezTo>
                  <a:cubicBezTo>
                    <a:pt x="15545" y="12776"/>
                    <a:pt x="15645" y="12743"/>
                    <a:pt x="15745" y="12710"/>
                  </a:cubicBezTo>
                  <a:cubicBezTo>
                    <a:pt x="15812" y="12676"/>
                    <a:pt x="15912" y="12610"/>
                    <a:pt x="15978" y="12576"/>
                  </a:cubicBezTo>
                  <a:cubicBezTo>
                    <a:pt x="17680" y="12109"/>
                    <a:pt x="19147" y="11108"/>
                    <a:pt x="20582" y="10141"/>
                  </a:cubicBezTo>
                  <a:cubicBezTo>
                    <a:pt x="21983" y="9240"/>
                    <a:pt x="22983" y="7940"/>
                    <a:pt x="23817" y="6505"/>
                  </a:cubicBezTo>
                  <a:lnTo>
                    <a:pt x="23817" y="6505"/>
                  </a:lnTo>
                  <a:cubicBezTo>
                    <a:pt x="21015" y="6605"/>
                    <a:pt x="18480" y="8006"/>
                    <a:pt x="16279" y="9707"/>
                  </a:cubicBezTo>
                  <a:cubicBezTo>
                    <a:pt x="16212" y="9774"/>
                    <a:pt x="16145" y="9808"/>
                    <a:pt x="16078" y="9841"/>
                  </a:cubicBezTo>
                  <a:cubicBezTo>
                    <a:pt x="15778" y="10041"/>
                    <a:pt x="15478" y="10241"/>
                    <a:pt x="15211" y="10475"/>
                  </a:cubicBezTo>
                  <a:cubicBezTo>
                    <a:pt x="15178" y="10508"/>
                    <a:pt x="15111" y="10541"/>
                    <a:pt x="15078" y="10608"/>
                  </a:cubicBezTo>
                  <a:cubicBezTo>
                    <a:pt x="14911" y="10675"/>
                    <a:pt x="14744" y="10775"/>
                    <a:pt x="14611" y="10875"/>
                  </a:cubicBezTo>
                  <a:lnTo>
                    <a:pt x="14577" y="10875"/>
                  </a:lnTo>
                  <a:lnTo>
                    <a:pt x="14577" y="10908"/>
                  </a:lnTo>
                  <a:cubicBezTo>
                    <a:pt x="14344" y="11042"/>
                    <a:pt x="14110" y="11175"/>
                    <a:pt x="13877" y="11309"/>
                  </a:cubicBezTo>
                  <a:lnTo>
                    <a:pt x="13843" y="11309"/>
                  </a:lnTo>
                  <a:cubicBezTo>
                    <a:pt x="13816" y="11336"/>
                    <a:pt x="13789" y="11341"/>
                    <a:pt x="13780" y="11359"/>
                  </a:cubicBezTo>
                  <a:lnTo>
                    <a:pt x="13780" y="11359"/>
                  </a:lnTo>
                  <a:cubicBezTo>
                    <a:pt x="13816" y="11200"/>
                    <a:pt x="13911" y="11071"/>
                    <a:pt x="13944" y="10942"/>
                  </a:cubicBezTo>
                  <a:cubicBezTo>
                    <a:pt x="15345" y="7473"/>
                    <a:pt x="15678" y="3436"/>
                    <a:pt x="14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71">
              <a:extLst>
                <a:ext uri="{FF2B5EF4-FFF2-40B4-BE49-F238E27FC236}">
                  <a16:creationId xmlns:a16="http://schemas.microsoft.com/office/drawing/2014/main" id="{5D26A96E-EF7C-03DD-58B9-1D01140AAE46}"/>
                </a:ext>
              </a:extLst>
            </p:cNvPr>
            <p:cNvSpPr/>
            <p:nvPr/>
          </p:nvSpPr>
          <p:spPr>
            <a:xfrm>
              <a:off x="1420350" y="2678200"/>
              <a:ext cx="589625" cy="557925"/>
            </a:xfrm>
            <a:custGeom>
              <a:avLst/>
              <a:gdLst/>
              <a:ahLst/>
              <a:cxnLst/>
              <a:rect l="l" t="t" r="r" b="b"/>
              <a:pathLst>
                <a:path w="23585" h="22317" extrusionOk="0">
                  <a:moveTo>
                    <a:pt x="5938" y="0"/>
                  </a:moveTo>
                  <a:cubicBezTo>
                    <a:pt x="5671" y="3336"/>
                    <a:pt x="7006" y="6705"/>
                    <a:pt x="9140" y="9207"/>
                  </a:cubicBezTo>
                  <a:cubicBezTo>
                    <a:pt x="9265" y="9331"/>
                    <a:pt x="9419" y="9456"/>
                    <a:pt x="9547" y="9608"/>
                  </a:cubicBezTo>
                  <a:lnTo>
                    <a:pt x="9547" y="9608"/>
                  </a:lnTo>
                  <a:cubicBezTo>
                    <a:pt x="9543" y="9607"/>
                    <a:pt x="9541" y="9607"/>
                    <a:pt x="9541" y="9607"/>
                  </a:cubicBezTo>
                  <a:cubicBezTo>
                    <a:pt x="9441" y="9574"/>
                    <a:pt x="9341" y="9507"/>
                    <a:pt x="9274" y="9474"/>
                  </a:cubicBezTo>
                  <a:cubicBezTo>
                    <a:pt x="9174" y="9440"/>
                    <a:pt x="9074" y="9374"/>
                    <a:pt x="8974" y="9340"/>
                  </a:cubicBezTo>
                  <a:cubicBezTo>
                    <a:pt x="8974" y="9340"/>
                    <a:pt x="8974" y="9340"/>
                    <a:pt x="8974" y="9307"/>
                  </a:cubicBezTo>
                  <a:lnTo>
                    <a:pt x="8940" y="9307"/>
                  </a:lnTo>
                  <a:cubicBezTo>
                    <a:pt x="8840" y="9274"/>
                    <a:pt x="8774" y="9207"/>
                    <a:pt x="8673" y="9173"/>
                  </a:cubicBezTo>
                  <a:cubicBezTo>
                    <a:pt x="8573" y="9107"/>
                    <a:pt x="8473" y="9073"/>
                    <a:pt x="8407" y="9040"/>
                  </a:cubicBezTo>
                  <a:lnTo>
                    <a:pt x="8407" y="9007"/>
                  </a:lnTo>
                  <a:lnTo>
                    <a:pt x="8340" y="9007"/>
                  </a:lnTo>
                  <a:cubicBezTo>
                    <a:pt x="8206" y="8907"/>
                    <a:pt x="8040" y="8807"/>
                    <a:pt x="7873" y="8740"/>
                  </a:cubicBezTo>
                  <a:lnTo>
                    <a:pt x="7840" y="8740"/>
                  </a:lnTo>
                  <a:cubicBezTo>
                    <a:pt x="7840" y="8706"/>
                    <a:pt x="7840" y="8706"/>
                    <a:pt x="7840" y="8706"/>
                  </a:cubicBezTo>
                  <a:cubicBezTo>
                    <a:pt x="7706" y="8640"/>
                    <a:pt x="7573" y="8573"/>
                    <a:pt x="7439" y="8540"/>
                  </a:cubicBezTo>
                  <a:cubicBezTo>
                    <a:pt x="7339" y="8473"/>
                    <a:pt x="7239" y="8440"/>
                    <a:pt x="7139" y="8373"/>
                  </a:cubicBezTo>
                  <a:cubicBezTo>
                    <a:pt x="5808" y="7574"/>
                    <a:pt x="4313" y="7090"/>
                    <a:pt x="2809" y="7090"/>
                  </a:cubicBezTo>
                  <a:cubicBezTo>
                    <a:pt x="1863" y="7090"/>
                    <a:pt x="915" y="7281"/>
                    <a:pt x="1" y="7706"/>
                  </a:cubicBezTo>
                  <a:cubicBezTo>
                    <a:pt x="2102" y="10174"/>
                    <a:pt x="5338" y="11408"/>
                    <a:pt x="8507" y="11875"/>
                  </a:cubicBezTo>
                  <a:cubicBezTo>
                    <a:pt x="8573" y="11909"/>
                    <a:pt x="8607" y="11909"/>
                    <a:pt x="8640" y="11909"/>
                  </a:cubicBezTo>
                  <a:cubicBezTo>
                    <a:pt x="8807" y="11942"/>
                    <a:pt x="8974" y="11975"/>
                    <a:pt x="9140" y="12009"/>
                  </a:cubicBezTo>
                  <a:cubicBezTo>
                    <a:pt x="9274" y="12042"/>
                    <a:pt x="9441" y="12109"/>
                    <a:pt x="9607" y="12142"/>
                  </a:cubicBezTo>
                  <a:cubicBezTo>
                    <a:pt x="9674" y="12142"/>
                    <a:pt x="9741" y="12142"/>
                    <a:pt x="9808" y="12176"/>
                  </a:cubicBezTo>
                  <a:lnTo>
                    <a:pt x="9774" y="12176"/>
                  </a:lnTo>
                  <a:cubicBezTo>
                    <a:pt x="9774" y="12176"/>
                    <a:pt x="9741" y="12209"/>
                    <a:pt x="9741" y="12209"/>
                  </a:cubicBezTo>
                  <a:cubicBezTo>
                    <a:pt x="9708" y="12242"/>
                    <a:pt x="9674" y="12242"/>
                    <a:pt x="9641" y="12276"/>
                  </a:cubicBezTo>
                  <a:cubicBezTo>
                    <a:pt x="9541" y="12342"/>
                    <a:pt x="9441" y="12376"/>
                    <a:pt x="9341" y="12442"/>
                  </a:cubicBezTo>
                  <a:cubicBezTo>
                    <a:pt x="9307" y="12476"/>
                    <a:pt x="9274" y="12476"/>
                    <a:pt x="9241" y="12509"/>
                  </a:cubicBezTo>
                  <a:cubicBezTo>
                    <a:pt x="9207" y="12509"/>
                    <a:pt x="9174" y="12543"/>
                    <a:pt x="9140" y="12543"/>
                  </a:cubicBezTo>
                  <a:cubicBezTo>
                    <a:pt x="9140" y="12576"/>
                    <a:pt x="9140" y="12576"/>
                    <a:pt x="9140" y="12576"/>
                  </a:cubicBezTo>
                  <a:cubicBezTo>
                    <a:pt x="9007" y="12643"/>
                    <a:pt x="8874" y="12709"/>
                    <a:pt x="8774" y="12776"/>
                  </a:cubicBezTo>
                  <a:cubicBezTo>
                    <a:pt x="8640" y="12843"/>
                    <a:pt x="8507" y="12943"/>
                    <a:pt x="8407" y="13010"/>
                  </a:cubicBezTo>
                  <a:cubicBezTo>
                    <a:pt x="8273" y="13076"/>
                    <a:pt x="8173" y="13143"/>
                    <a:pt x="8073" y="13210"/>
                  </a:cubicBezTo>
                  <a:cubicBezTo>
                    <a:pt x="8006" y="13243"/>
                    <a:pt x="7940" y="13276"/>
                    <a:pt x="7873" y="13310"/>
                  </a:cubicBezTo>
                  <a:cubicBezTo>
                    <a:pt x="5004" y="14744"/>
                    <a:pt x="3036" y="17646"/>
                    <a:pt x="1735" y="20515"/>
                  </a:cubicBezTo>
                  <a:cubicBezTo>
                    <a:pt x="1702" y="20648"/>
                    <a:pt x="1635" y="20782"/>
                    <a:pt x="1568" y="20915"/>
                  </a:cubicBezTo>
                  <a:cubicBezTo>
                    <a:pt x="3436" y="20515"/>
                    <a:pt x="5138" y="19681"/>
                    <a:pt x="6572" y="18413"/>
                  </a:cubicBezTo>
                  <a:cubicBezTo>
                    <a:pt x="7639" y="17546"/>
                    <a:pt x="8673" y="16612"/>
                    <a:pt x="9541" y="15545"/>
                  </a:cubicBezTo>
                  <a:cubicBezTo>
                    <a:pt x="9574" y="15478"/>
                    <a:pt x="9607" y="15411"/>
                    <a:pt x="9674" y="15378"/>
                  </a:cubicBezTo>
                  <a:cubicBezTo>
                    <a:pt x="9841" y="15178"/>
                    <a:pt x="9974" y="14978"/>
                    <a:pt x="10141" y="14777"/>
                  </a:cubicBezTo>
                  <a:cubicBezTo>
                    <a:pt x="10208" y="14677"/>
                    <a:pt x="10308" y="14577"/>
                    <a:pt x="10408" y="14477"/>
                  </a:cubicBezTo>
                  <a:cubicBezTo>
                    <a:pt x="10475" y="14411"/>
                    <a:pt x="10541" y="14310"/>
                    <a:pt x="10608" y="14244"/>
                  </a:cubicBezTo>
                  <a:cubicBezTo>
                    <a:pt x="10642" y="14210"/>
                    <a:pt x="10675" y="14144"/>
                    <a:pt x="10742" y="14110"/>
                  </a:cubicBezTo>
                  <a:cubicBezTo>
                    <a:pt x="10742" y="14077"/>
                    <a:pt x="10742" y="14077"/>
                    <a:pt x="10742" y="14077"/>
                  </a:cubicBezTo>
                  <a:cubicBezTo>
                    <a:pt x="10808" y="14010"/>
                    <a:pt x="10842" y="13977"/>
                    <a:pt x="10908" y="13910"/>
                  </a:cubicBezTo>
                  <a:cubicBezTo>
                    <a:pt x="10908" y="13910"/>
                    <a:pt x="10908" y="13910"/>
                    <a:pt x="10908" y="13944"/>
                  </a:cubicBezTo>
                  <a:cubicBezTo>
                    <a:pt x="10942" y="13977"/>
                    <a:pt x="10942" y="14010"/>
                    <a:pt x="10975" y="14044"/>
                  </a:cubicBezTo>
                  <a:cubicBezTo>
                    <a:pt x="11008" y="14144"/>
                    <a:pt x="11042" y="14210"/>
                    <a:pt x="11042" y="14277"/>
                  </a:cubicBezTo>
                  <a:cubicBezTo>
                    <a:pt x="11075" y="14344"/>
                    <a:pt x="11075" y="14377"/>
                    <a:pt x="11109" y="14411"/>
                  </a:cubicBezTo>
                  <a:cubicBezTo>
                    <a:pt x="11109" y="14444"/>
                    <a:pt x="11109" y="14444"/>
                    <a:pt x="11109" y="14444"/>
                  </a:cubicBezTo>
                  <a:cubicBezTo>
                    <a:pt x="11209" y="14711"/>
                    <a:pt x="11309" y="14944"/>
                    <a:pt x="11409" y="15178"/>
                  </a:cubicBezTo>
                  <a:cubicBezTo>
                    <a:pt x="11442" y="15244"/>
                    <a:pt x="11475" y="15311"/>
                    <a:pt x="11509" y="15378"/>
                  </a:cubicBezTo>
                  <a:cubicBezTo>
                    <a:pt x="11942" y="16645"/>
                    <a:pt x="12576" y="17913"/>
                    <a:pt x="13444" y="18914"/>
                  </a:cubicBezTo>
                  <a:cubicBezTo>
                    <a:pt x="13444" y="18914"/>
                    <a:pt x="13477" y="18947"/>
                    <a:pt x="13477" y="18947"/>
                  </a:cubicBezTo>
                  <a:cubicBezTo>
                    <a:pt x="13510" y="18980"/>
                    <a:pt x="13544" y="19014"/>
                    <a:pt x="13544" y="19047"/>
                  </a:cubicBezTo>
                  <a:cubicBezTo>
                    <a:pt x="13577" y="19047"/>
                    <a:pt x="13577" y="19047"/>
                    <a:pt x="13577" y="19081"/>
                  </a:cubicBezTo>
                  <a:cubicBezTo>
                    <a:pt x="13577" y="19081"/>
                    <a:pt x="13610" y="19114"/>
                    <a:pt x="13610" y="19147"/>
                  </a:cubicBezTo>
                  <a:cubicBezTo>
                    <a:pt x="13644" y="19147"/>
                    <a:pt x="13644" y="19181"/>
                    <a:pt x="13644" y="19181"/>
                  </a:cubicBezTo>
                  <a:cubicBezTo>
                    <a:pt x="13677" y="19214"/>
                    <a:pt x="13710" y="19247"/>
                    <a:pt x="13744" y="19281"/>
                  </a:cubicBezTo>
                  <a:cubicBezTo>
                    <a:pt x="13777" y="19314"/>
                    <a:pt x="13810" y="19347"/>
                    <a:pt x="13844" y="19381"/>
                  </a:cubicBezTo>
                  <a:cubicBezTo>
                    <a:pt x="13877" y="19414"/>
                    <a:pt x="13911" y="19447"/>
                    <a:pt x="13944" y="19481"/>
                  </a:cubicBezTo>
                  <a:lnTo>
                    <a:pt x="13944" y="19514"/>
                  </a:lnTo>
                  <a:cubicBezTo>
                    <a:pt x="13977" y="19514"/>
                    <a:pt x="13977" y="19548"/>
                    <a:pt x="14011" y="19581"/>
                  </a:cubicBezTo>
                  <a:cubicBezTo>
                    <a:pt x="14077" y="19614"/>
                    <a:pt x="14144" y="19681"/>
                    <a:pt x="14211" y="19714"/>
                  </a:cubicBezTo>
                  <a:cubicBezTo>
                    <a:pt x="14411" y="19914"/>
                    <a:pt x="14644" y="20115"/>
                    <a:pt x="14878" y="20281"/>
                  </a:cubicBezTo>
                  <a:cubicBezTo>
                    <a:pt x="16112" y="21215"/>
                    <a:pt x="17613" y="21749"/>
                    <a:pt x="19048" y="22316"/>
                  </a:cubicBezTo>
                  <a:cubicBezTo>
                    <a:pt x="18581" y="19081"/>
                    <a:pt x="16746" y="15912"/>
                    <a:pt x="14144" y="13877"/>
                  </a:cubicBezTo>
                  <a:lnTo>
                    <a:pt x="14111" y="13877"/>
                  </a:lnTo>
                  <a:cubicBezTo>
                    <a:pt x="14111" y="13843"/>
                    <a:pt x="14111" y="13843"/>
                    <a:pt x="14111" y="13843"/>
                  </a:cubicBezTo>
                  <a:cubicBezTo>
                    <a:pt x="14011" y="13777"/>
                    <a:pt x="13944" y="13677"/>
                    <a:pt x="13844" y="13610"/>
                  </a:cubicBezTo>
                  <a:cubicBezTo>
                    <a:pt x="13810" y="13577"/>
                    <a:pt x="13744" y="13510"/>
                    <a:pt x="13677" y="13477"/>
                  </a:cubicBezTo>
                  <a:cubicBezTo>
                    <a:pt x="13644" y="13443"/>
                    <a:pt x="13610" y="13410"/>
                    <a:pt x="13577" y="13376"/>
                  </a:cubicBezTo>
                  <a:cubicBezTo>
                    <a:pt x="13577" y="13343"/>
                    <a:pt x="13577" y="13343"/>
                    <a:pt x="13577" y="13343"/>
                  </a:cubicBezTo>
                  <a:cubicBezTo>
                    <a:pt x="13477" y="13276"/>
                    <a:pt x="13377" y="13210"/>
                    <a:pt x="13310" y="13110"/>
                  </a:cubicBezTo>
                  <a:lnTo>
                    <a:pt x="13277" y="13110"/>
                  </a:lnTo>
                  <a:cubicBezTo>
                    <a:pt x="13277" y="13110"/>
                    <a:pt x="13243" y="13076"/>
                    <a:pt x="13210" y="13043"/>
                  </a:cubicBezTo>
                  <a:lnTo>
                    <a:pt x="13177" y="13043"/>
                  </a:lnTo>
                  <a:lnTo>
                    <a:pt x="13143" y="12976"/>
                  </a:lnTo>
                  <a:cubicBezTo>
                    <a:pt x="13043" y="12909"/>
                    <a:pt x="12977" y="12809"/>
                    <a:pt x="12876" y="12743"/>
                  </a:cubicBezTo>
                  <a:cubicBezTo>
                    <a:pt x="12876" y="12743"/>
                    <a:pt x="12843" y="12709"/>
                    <a:pt x="12843" y="12709"/>
                  </a:cubicBezTo>
                  <a:lnTo>
                    <a:pt x="12843" y="12676"/>
                  </a:lnTo>
                  <a:cubicBezTo>
                    <a:pt x="12910" y="12743"/>
                    <a:pt x="12977" y="12776"/>
                    <a:pt x="13077" y="12809"/>
                  </a:cubicBezTo>
                  <a:cubicBezTo>
                    <a:pt x="13143" y="12843"/>
                    <a:pt x="13243" y="12876"/>
                    <a:pt x="13310" y="12909"/>
                  </a:cubicBezTo>
                  <a:cubicBezTo>
                    <a:pt x="13410" y="12943"/>
                    <a:pt x="13477" y="12976"/>
                    <a:pt x="13544" y="13010"/>
                  </a:cubicBezTo>
                  <a:cubicBezTo>
                    <a:pt x="13677" y="13043"/>
                    <a:pt x="13777" y="13076"/>
                    <a:pt x="13877" y="13110"/>
                  </a:cubicBezTo>
                  <a:lnTo>
                    <a:pt x="14044" y="13176"/>
                  </a:lnTo>
                  <a:cubicBezTo>
                    <a:pt x="14111" y="13176"/>
                    <a:pt x="14144" y="13210"/>
                    <a:pt x="14211" y="13210"/>
                  </a:cubicBezTo>
                  <a:cubicBezTo>
                    <a:pt x="14211" y="13210"/>
                    <a:pt x="14211" y="13243"/>
                    <a:pt x="14211" y="13243"/>
                  </a:cubicBezTo>
                  <a:cubicBezTo>
                    <a:pt x="14411" y="13310"/>
                    <a:pt x="14611" y="13343"/>
                    <a:pt x="14778" y="13410"/>
                  </a:cubicBezTo>
                  <a:cubicBezTo>
                    <a:pt x="14945" y="13443"/>
                    <a:pt x="15111" y="13510"/>
                    <a:pt x="15278" y="13543"/>
                  </a:cubicBezTo>
                  <a:cubicBezTo>
                    <a:pt x="16447" y="13962"/>
                    <a:pt x="17629" y="14131"/>
                    <a:pt x="18823" y="14131"/>
                  </a:cubicBezTo>
                  <a:cubicBezTo>
                    <a:pt x="20389" y="14131"/>
                    <a:pt x="21976" y="13841"/>
                    <a:pt x="23584" y="13443"/>
                  </a:cubicBezTo>
                  <a:cubicBezTo>
                    <a:pt x="23050" y="13010"/>
                    <a:pt x="22483" y="12609"/>
                    <a:pt x="21916" y="12242"/>
                  </a:cubicBezTo>
                  <a:lnTo>
                    <a:pt x="21883" y="12242"/>
                  </a:lnTo>
                  <a:cubicBezTo>
                    <a:pt x="21883" y="12209"/>
                    <a:pt x="21883" y="12209"/>
                    <a:pt x="21850" y="12209"/>
                  </a:cubicBezTo>
                  <a:cubicBezTo>
                    <a:pt x="21816" y="12176"/>
                    <a:pt x="21816" y="12176"/>
                    <a:pt x="21783" y="12176"/>
                  </a:cubicBezTo>
                  <a:cubicBezTo>
                    <a:pt x="21749" y="12142"/>
                    <a:pt x="21683" y="12109"/>
                    <a:pt x="21649" y="12076"/>
                  </a:cubicBezTo>
                  <a:cubicBezTo>
                    <a:pt x="21616" y="12042"/>
                    <a:pt x="21549" y="12009"/>
                    <a:pt x="21516" y="11975"/>
                  </a:cubicBezTo>
                  <a:lnTo>
                    <a:pt x="21449" y="11975"/>
                  </a:lnTo>
                  <a:cubicBezTo>
                    <a:pt x="21316" y="11875"/>
                    <a:pt x="21216" y="11809"/>
                    <a:pt x="21082" y="11742"/>
                  </a:cubicBezTo>
                  <a:cubicBezTo>
                    <a:pt x="21016" y="11742"/>
                    <a:pt x="20982" y="11709"/>
                    <a:pt x="20949" y="11675"/>
                  </a:cubicBezTo>
                  <a:cubicBezTo>
                    <a:pt x="19341" y="10871"/>
                    <a:pt x="17574" y="10386"/>
                    <a:pt x="15766" y="10386"/>
                  </a:cubicBezTo>
                  <a:cubicBezTo>
                    <a:pt x="15548" y="10386"/>
                    <a:pt x="15330" y="10393"/>
                    <a:pt x="15111" y="10408"/>
                  </a:cubicBezTo>
                  <a:cubicBezTo>
                    <a:pt x="15045" y="10408"/>
                    <a:pt x="14978" y="10374"/>
                    <a:pt x="14878" y="10374"/>
                  </a:cubicBezTo>
                  <a:cubicBezTo>
                    <a:pt x="14744" y="10374"/>
                    <a:pt x="14611" y="10408"/>
                    <a:pt x="14478" y="10408"/>
                  </a:cubicBezTo>
                  <a:lnTo>
                    <a:pt x="13410" y="10408"/>
                  </a:lnTo>
                  <a:lnTo>
                    <a:pt x="13410" y="10374"/>
                  </a:lnTo>
                  <a:cubicBezTo>
                    <a:pt x="13310" y="10374"/>
                    <a:pt x="13243" y="10374"/>
                    <a:pt x="13143" y="10408"/>
                  </a:cubicBezTo>
                  <a:cubicBezTo>
                    <a:pt x="13043" y="10408"/>
                    <a:pt x="12910" y="10408"/>
                    <a:pt x="12810" y="10374"/>
                  </a:cubicBezTo>
                  <a:lnTo>
                    <a:pt x="12843" y="10374"/>
                  </a:lnTo>
                  <a:cubicBezTo>
                    <a:pt x="13744" y="9941"/>
                    <a:pt x="14578" y="9440"/>
                    <a:pt x="15412" y="8840"/>
                  </a:cubicBezTo>
                  <a:cubicBezTo>
                    <a:pt x="17613" y="7039"/>
                    <a:pt x="19148" y="4370"/>
                    <a:pt x="19581" y="1568"/>
                  </a:cubicBezTo>
                  <a:lnTo>
                    <a:pt x="19581" y="1568"/>
                  </a:lnTo>
                  <a:cubicBezTo>
                    <a:pt x="16813" y="2469"/>
                    <a:pt x="14744" y="5004"/>
                    <a:pt x="13210" y="7406"/>
                  </a:cubicBezTo>
                  <a:cubicBezTo>
                    <a:pt x="13010" y="7706"/>
                    <a:pt x="12843" y="8039"/>
                    <a:pt x="12676" y="8373"/>
                  </a:cubicBezTo>
                  <a:cubicBezTo>
                    <a:pt x="12610" y="8506"/>
                    <a:pt x="12510" y="8606"/>
                    <a:pt x="12443" y="8740"/>
                  </a:cubicBezTo>
                  <a:cubicBezTo>
                    <a:pt x="12309" y="8907"/>
                    <a:pt x="12176" y="9073"/>
                    <a:pt x="12009" y="9240"/>
                  </a:cubicBezTo>
                  <a:cubicBezTo>
                    <a:pt x="11976" y="9274"/>
                    <a:pt x="11942" y="9307"/>
                    <a:pt x="11909" y="9340"/>
                  </a:cubicBezTo>
                  <a:cubicBezTo>
                    <a:pt x="11876" y="9374"/>
                    <a:pt x="11842" y="9407"/>
                    <a:pt x="11809" y="9440"/>
                  </a:cubicBezTo>
                  <a:cubicBezTo>
                    <a:pt x="11776" y="9474"/>
                    <a:pt x="11742" y="9507"/>
                    <a:pt x="11709" y="9540"/>
                  </a:cubicBezTo>
                  <a:cubicBezTo>
                    <a:pt x="11676" y="9574"/>
                    <a:pt x="11642" y="9640"/>
                    <a:pt x="11609" y="9674"/>
                  </a:cubicBezTo>
                  <a:cubicBezTo>
                    <a:pt x="11609" y="9640"/>
                    <a:pt x="11609" y="9640"/>
                    <a:pt x="11609" y="9640"/>
                  </a:cubicBezTo>
                  <a:cubicBezTo>
                    <a:pt x="11609" y="9640"/>
                    <a:pt x="11609" y="9607"/>
                    <a:pt x="11609" y="9607"/>
                  </a:cubicBezTo>
                  <a:cubicBezTo>
                    <a:pt x="11576" y="9440"/>
                    <a:pt x="11576" y="9274"/>
                    <a:pt x="11542" y="9107"/>
                  </a:cubicBezTo>
                  <a:cubicBezTo>
                    <a:pt x="11542" y="9007"/>
                    <a:pt x="11509" y="8873"/>
                    <a:pt x="11475" y="8773"/>
                  </a:cubicBezTo>
                  <a:cubicBezTo>
                    <a:pt x="11475" y="8673"/>
                    <a:pt x="11442" y="8540"/>
                    <a:pt x="11409" y="8440"/>
                  </a:cubicBezTo>
                  <a:cubicBezTo>
                    <a:pt x="11375" y="8206"/>
                    <a:pt x="11309" y="8006"/>
                    <a:pt x="11242" y="7806"/>
                  </a:cubicBezTo>
                  <a:cubicBezTo>
                    <a:pt x="11242" y="7772"/>
                    <a:pt x="11209" y="7739"/>
                    <a:pt x="11209" y="7739"/>
                  </a:cubicBezTo>
                  <a:cubicBezTo>
                    <a:pt x="10541" y="4570"/>
                    <a:pt x="8874" y="1568"/>
                    <a:pt x="5938" y="34"/>
                  </a:cubicBezTo>
                  <a:cubicBezTo>
                    <a:pt x="5938" y="34"/>
                    <a:pt x="5938" y="34"/>
                    <a:pt x="5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71">
              <a:extLst>
                <a:ext uri="{FF2B5EF4-FFF2-40B4-BE49-F238E27FC236}">
                  <a16:creationId xmlns:a16="http://schemas.microsoft.com/office/drawing/2014/main" id="{49673AD6-79BF-7FCB-9589-303271FFFFB3}"/>
                </a:ext>
              </a:extLst>
            </p:cNvPr>
            <p:cNvSpPr/>
            <p:nvPr/>
          </p:nvSpPr>
          <p:spPr>
            <a:xfrm>
              <a:off x="1323625" y="2323250"/>
              <a:ext cx="258525" cy="242175"/>
            </a:xfrm>
            <a:custGeom>
              <a:avLst/>
              <a:gdLst/>
              <a:ahLst/>
              <a:cxnLst/>
              <a:rect l="l" t="t" r="r" b="b"/>
              <a:pathLst>
                <a:path w="10341" h="9687" extrusionOk="0">
                  <a:moveTo>
                    <a:pt x="5142" y="1"/>
                  </a:moveTo>
                  <a:cubicBezTo>
                    <a:pt x="4718" y="1"/>
                    <a:pt x="4269" y="253"/>
                    <a:pt x="3903" y="855"/>
                  </a:cubicBezTo>
                  <a:cubicBezTo>
                    <a:pt x="3870" y="889"/>
                    <a:pt x="3836" y="955"/>
                    <a:pt x="3803" y="989"/>
                  </a:cubicBezTo>
                  <a:cubicBezTo>
                    <a:pt x="3803" y="1055"/>
                    <a:pt x="3803" y="1089"/>
                    <a:pt x="3770" y="1156"/>
                  </a:cubicBezTo>
                  <a:cubicBezTo>
                    <a:pt x="3736" y="1356"/>
                    <a:pt x="3669" y="1689"/>
                    <a:pt x="3603" y="2023"/>
                  </a:cubicBezTo>
                  <a:cubicBezTo>
                    <a:pt x="3158" y="1456"/>
                    <a:pt x="2692" y="1224"/>
                    <a:pt x="2285" y="1224"/>
                  </a:cubicBezTo>
                  <a:cubicBezTo>
                    <a:pt x="1137" y="1224"/>
                    <a:pt x="459" y="3070"/>
                    <a:pt x="2035" y="4425"/>
                  </a:cubicBezTo>
                  <a:cubicBezTo>
                    <a:pt x="1168" y="4458"/>
                    <a:pt x="234" y="4825"/>
                    <a:pt x="100" y="5725"/>
                  </a:cubicBezTo>
                  <a:cubicBezTo>
                    <a:pt x="0" y="6359"/>
                    <a:pt x="334" y="7193"/>
                    <a:pt x="1068" y="7193"/>
                  </a:cubicBezTo>
                  <a:cubicBezTo>
                    <a:pt x="1089" y="7196"/>
                    <a:pt x="1114" y="7197"/>
                    <a:pt x="1141" y="7197"/>
                  </a:cubicBezTo>
                  <a:cubicBezTo>
                    <a:pt x="1488" y="7197"/>
                    <a:pt x="2250" y="7002"/>
                    <a:pt x="2869" y="6693"/>
                  </a:cubicBezTo>
                  <a:lnTo>
                    <a:pt x="2869" y="6693"/>
                  </a:lnTo>
                  <a:cubicBezTo>
                    <a:pt x="2502" y="7794"/>
                    <a:pt x="2735" y="9228"/>
                    <a:pt x="3970" y="9595"/>
                  </a:cubicBezTo>
                  <a:cubicBezTo>
                    <a:pt x="4171" y="9658"/>
                    <a:pt x="4359" y="9687"/>
                    <a:pt x="4534" y="9687"/>
                  </a:cubicBezTo>
                  <a:cubicBezTo>
                    <a:pt x="5665" y="9687"/>
                    <a:pt x="6256" y="8477"/>
                    <a:pt x="6371" y="7293"/>
                  </a:cubicBezTo>
                  <a:cubicBezTo>
                    <a:pt x="6705" y="7760"/>
                    <a:pt x="7139" y="8194"/>
                    <a:pt x="7772" y="8227"/>
                  </a:cubicBezTo>
                  <a:cubicBezTo>
                    <a:pt x="7784" y="8227"/>
                    <a:pt x="7796" y="8228"/>
                    <a:pt x="7808" y="8228"/>
                  </a:cubicBezTo>
                  <a:cubicBezTo>
                    <a:pt x="9571" y="8228"/>
                    <a:pt x="9365" y="5754"/>
                    <a:pt x="8073" y="5058"/>
                  </a:cubicBezTo>
                  <a:cubicBezTo>
                    <a:pt x="10341" y="4172"/>
                    <a:pt x="9573" y="1777"/>
                    <a:pt x="7966" y="1777"/>
                  </a:cubicBezTo>
                  <a:cubicBezTo>
                    <a:pt x="7517" y="1777"/>
                    <a:pt x="7003" y="1964"/>
                    <a:pt x="6471" y="2423"/>
                  </a:cubicBezTo>
                  <a:cubicBezTo>
                    <a:pt x="6810" y="1112"/>
                    <a:pt x="6032" y="1"/>
                    <a:pt x="5142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71">
              <a:extLst>
                <a:ext uri="{FF2B5EF4-FFF2-40B4-BE49-F238E27FC236}">
                  <a16:creationId xmlns:a16="http://schemas.microsoft.com/office/drawing/2014/main" id="{872341FD-EF43-DB26-35B2-6AD5D0DD997A}"/>
                </a:ext>
              </a:extLst>
            </p:cNvPr>
            <p:cNvSpPr/>
            <p:nvPr/>
          </p:nvSpPr>
          <p:spPr>
            <a:xfrm>
              <a:off x="1343625" y="23262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34" y="134"/>
                    <a:pt x="34" y="301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1"/>
                  </a:cubicBezTo>
                  <a:cubicBezTo>
                    <a:pt x="601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71">
              <a:extLst>
                <a:ext uri="{FF2B5EF4-FFF2-40B4-BE49-F238E27FC236}">
                  <a16:creationId xmlns:a16="http://schemas.microsoft.com/office/drawing/2014/main" id="{F28033BE-9BB2-FD50-E04F-EDBED0CB306C}"/>
                </a:ext>
              </a:extLst>
            </p:cNvPr>
            <p:cNvSpPr/>
            <p:nvPr/>
          </p:nvSpPr>
          <p:spPr>
            <a:xfrm>
              <a:off x="1331125" y="2312925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67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568"/>
                    <a:pt x="267" y="568"/>
                  </a:cubicBezTo>
                  <a:cubicBezTo>
                    <a:pt x="434" y="568"/>
                    <a:pt x="567" y="434"/>
                    <a:pt x="567" y="301"/>
                  </a:cubicBezTo>
                  <a:cubicBezTo>
                    <a:pt x="567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71">
              <a:extLst>
                <a:ext uri="{FF2B5EF4-FFF2-40B4-BE49-F238E27FC236}">
                  <a16:creationId xmlns:a16="http://schemas.microsoft.com/office/drawing/2014/main" id="{3A3BDC0C-1B4E-A460-6121-323BD5CEA0ED}"/>
                </a:ext>
              </a:extLst>
            </p:cNvPr>
            <p:cNvSpPr/>
            <p:nvPr/>
          </p:nvSpPr>
          <p:spPr>
            <a:xfrm>
              <a:off x="1229375" y="2251100"/>
              <a:ext cx="14200" cy="14325"/>
            </a:xfrm>
            <a:custGeom>
              <a:avLst/>
              <a:gdLst/>
              <a:ahLst/>
              <a:cxnLst/>
              <a:rect l="l" t="t" r="r" b="b"/>
              <a:pathLst>
                <a:path w="568" h="573" extrusionOk="0">
                  <a:moveTo>
                    <a:pt x="311" y="1"/>
                  </a:moveTo>
                  <a:cubicBezTo>
                    <a:pt x="297" y="1"/>
                    <a:pt x="282" y="2"/>
                    <a:pt x="268" y="5"/>
                  </a:cubicBezTo>
                  <a:cubicBezTo>
                    <a:pt x="134" y="5"/>
                    <a:pt x="1" y="105"/>
                    <a:pt x="1" y="272"/>
                  </a:cubicBezTo>
                  <a:cubicBezTo>
                    <a:pt x="1" y="439"/>
                    <a:pt x="101" y="572"/>
                    <a:pt x="268" y="572"/>
                  </a:cubicBezTo>
                  <a:cubicBezTo>
                    <a:pt x="434" y="572"/>
                    <a:pt x="568" y="439"/>
                    <a:pt x="568" y="272"/>
                  </a:cubicBezTo>
                  <a:cubicBezTo>
                    <a:pt x="568" y="150"/>
                    <a:pt x="457" y="1"/>
                    <a:pt x="31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71">
              <a:extLst>
                <a:ext uri="{FF2B5EF4-FFF2-40B4-BE49-F238E27FC236}">
                  <a16:creationId xmlns:a16="http://schemas.microsoft.com/office/drawing/2014/main" id="{2A255D62-85AD-75CF-DEF4-0BB68A261FFD}"/>
                </a:ext>
              </a:extLst>
            </p:cNvPr>
            <p:cNvSpPr/>
            <p:nvPr/>
          </p:nvSpPr>
          <p:spPr>
            <a:xfrm>
              <a:off x="1200200" y="2510575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301" y="0"/>
                  </a:moveTo>
                  <a:cubicBezTo>
                    <a:pt x="134" y="0"/>
                    <a:pt x="0" y="134"/>
                    <a:pt x="0" y="301"/>
                  </a:cubicBezTo>
                  <a:cubicBezTo>
                    <a:pt x="0" y="422"/>
                    <a:pt x="111" y="572"/>
                    <a:pt x="257" y="572"/>
                  </a:cubicBezTo>
                  <a:cubicBezTo>
                    <a:pt x="271" y="572"/>
                    <a:pt x="286" y="570"/>
                    <a:pt x="301" y="567"/>
                  </a:cubicBezTo>
                  <a:cubicBezTo>
                    <a:pt x="434" y="567"/>
                    <a:pt x="567" y="467"/>
                    <a:pt x="567" y="301"/>
                  </a:cubicBezTo>
                  <a:cubicBezTo>
                    <a:pt x="567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71">
              <a:extLst>
                <a:ext uri="{FF2B5EF4-FFF2-40B4-BE49-F238E27FC236}">
                  <a16:creationId xmlns:a16="http://schemas.microsoft.com/office/drawing/2014/main" id="{AE8B4405-1B6B-097F-5DEA-9D273C5823D0}"/>
                </a:ext>
              </a:extLst>
            </p:cNvPr>
            <p:cNvSpPr/>
            <p:nvPr/>
          </p:nvSpPr>
          <p:spPr>
            <a:xfrm>
              <a:off x="1220200" y="25030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0"/>
                  </a:cubicBezTo>
                  <a:cubicBezTo>
                    <a:pt x="601" y="167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71">
              <a:extLst>
                <a:ext uri="{FF2B5EF4-FFF2-40B4-BE49-F238E27FC236}">
                  <a16:creationId xmlns:a16="http://schemas.microsoft.com/office/drawing/2014/main" id="{A4AC1E4A-8C2D-F4CE-0547-FB58BA1C6382}"/>
                </a:ext>
              </a:extLst>
            </p:cNvPr>
            <p:cNvSpPr/>
            <p:nvPr/>
          </p:nvSpPr>
          <p:spPr>
            <a:xfrm>
              <a:off x="1394500" y="26515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34"/>
                    <a:pt x="134" y="601"/>
                    <a:pt x="301" y="601"/>
                  </a:cubicBezTo>
                  <a:cubicBezTo>
                    <a:pt x="468" y="568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71">
              <a:extLst>
                <a:ext uri="{FF2B5EF4-FFF2-40B4-BE49-F238E27FC236}">
                  <a16:creationId xmlns:a16="http://schemas.microsoft.com/office/drawing/2014/main" id="{3ECAFB2D-7D9A-B7A6-22F1-BC8F7B845186}"/>
                </a:ext>
              </a:extLst>
            </p:cNvPr>
            <p:cNvSpPr/>
            <p:nvPr/>
          </p:nvSpPr>
          <p:spPr>
            <a:xfrm>
              <a:off x="1392825" y="263150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22"/>
                    <a:pt x="112" y="572"/>
                    <a:pt x="258" y="572"/>
                  </a:cubicBezTo>
                  <a:cubicBezTo>
                    <a:pt x="272" y="572"/>
                    <a:pt x="286" y="570"/>
                    <a:pt x="301" y="567"/>
                  </a:cubicBezTo>
                  <a:cubicBezTo>
                    <a:pt x="434" y="567"/>
                    <a:pt x="568" y="467"/>
                    <a:pt x="568" y="300"/>
                  </a:cubicBezTo>
                  <a:cubicBezTo>
                    <a:pt x="568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71">
              <a:extLst>
                <a:ext uri="{FF2B5EF4-FFF2-40B4-BE49-F238E27FC236}">
                  <a16:creationId xmlns:a16="http://schemas.microsoft.com/office/drawing/2014/main" id="{5A0D1739-F628-002F-A3C8-F821011BA905}"/>
                </a:ext>
              </a:extLst>
            </p:cNvPr>
            <p:cNvSpPr/>
            <p:nvPr/>
          </p:nvSpPr>
          <p:spPr>
            <a:xfrm>
              <a:off x="1410350" y="26381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34" y="0"/>
                    <a:pt x="0" y="133"/>
                    <a:pt x="0" y="300"/>
                  </a:cubicBezTo>
                  <a:cubicBezTo>
                    <a:pt x="0" y="434"/>
                    <a:pt x="134" y="567"/>
                    <a:pt x="301" y="567"/>
                  </a:cubicBezTo>
                  <a:cubicBezTo>
                    <a:pt x="467" y="567"/>
                    <a:pt x="601" y="434"/>
                    <a:pt x="601" y="300"/>
                  </a:cubicBezTo>
                  <a:cubicBezTo>
                    <a:pt x="601" y="133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71">
              <a:extLst>
                <a:ext uri="{FF2B5EF4-FFF2-40B4-BE49-F238E27FC236}">
                  <a16:creationId xmlns:a16="http://schemas.microsoft.com/office/drawing/2014/main" id="{DBD0DF60-C4FA-7E45-047D-1FB7B9C10D76}"/>
                </a:ext>
              </a:extLst>
            </p:cNvPr>
            <p:cNvSpPr/>
            <p:nvPr/>
          </p:nvSpPr>
          <p:spPr>
            <a:xfrm>
              <a:off x="1616325" y="25856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71">
              <a:extLst>
                <a:ext uri="{FF2B5EF4-FFF2-40B4-BE49-F238E27FC236}">
                  <a16:creationId xmlns:a16="http://schemas.microsoft.com/office/drawing/2014/main" id="{EDF4407E-3294-30FC-FB64-D6349E154A52}"/>
                </a:ext>
              </a:extLst>
            </p:cNvPr>
            <p:cNvSpPr/>
            <p:nvPr/>
          </p:nvSpPr>
          <p:spPr>
            <a:xfrm>
              <a:off x="1602975" y="25722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568" y="101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71">
              <a:extLst>
                <a:ext uri="{FF2B5EF4-FFF2-40B4-BE49-F238E27FC236}">
                  <a16:creationId xmlns:a16="http://schemas.microsoft.com/office/drawing/2014/main" id="{18E92949-CA84-3018-D22B-33F92E3BF5DF}"/>
                </a:ext>
              </a:extLst>
            </p:cNvPr>
            <p:cNvSpPr/>
            <p:nvPr/>
          </p:nvSpPr>
          <p:spPr>
            <a:xfrm>
              <a:off x="1567950" y="2370475"/>
              <a:ext cx="14200" cy="14325"/>
            </a:xfrm>
            <a:custGeom>
              <a:avLst/>
              <a:gdLst/>
              <a:ahLst/>
              <a:cxnLst/>
              <a:rect l="l" t="t" r="r" b="b"/>
              <a:pathLst>
                <a:path w="568" h="573" extrusionOk="0">
                  <a:moveTo>
                    <a:pt x="268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50"/>
                    <a:pt x="108" y="573"/>
                    <a:pt x="250" y="573"/>
                  </a:cubicBezTo>
                  <a:cubicBezTo>
                    <a:pt x="267" y="573"/>
                    <a:pt x="284" y="571"/>
                    <a:pt x="301" y="567"/>
                  </a:cubicBezTo>
                  <a:cubicBezTo>
                    <a:pt x="468" y="567"/>
                    <a:pt x="568" y="434"/>
                    <a:pt x="568" y="267"/>
                  </a:cubicBezTo>
                  <a:cubicBezTo>
                    <a:pt x="568" y="134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71">
              <a:extLst>
                <a:ext uri="{FF2B5EF4-FFF2-40B4-BE49-F238E27FC236}">
                  <a16:creationId xmlns:a16="http://schemas.microsoft.com/office/drawing/2014/main" id="{2645AB7D-1F4E-6ABF-D6FE-269D5DF814C5}"/>
                </a:ext>
              </a:extLst>
            </p:cNvPr>
            <p:cNvSpPr/>
            <p:nvPr/>
          </p:nvSpPr>
          <p:spPr>
            <a:xfrm>
              <a:off x="1660525" y="23054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68"/>
                    <a:pt x="167" y="601"/>
                    <a:pt x="301" y="601"/>
                  </a:cubicBezTo>
                  <a:cubicBezTo>
                    <a:pt x="467" y="568"/>
                    <a:pt x="601" y="434"/>
                    <a:pt x="601" y="301"/>
                  </a:cubicBezTo>
                  <a:cubicBezTo>
                    <a:pt x="601" y="134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71">
              <a:extLst>
                <a:ext uri="{FF2B5EF4-FFF2-40B4-BE49-F238E27FC236}">
                  <a16:creationId xmlns:a16="http://schemas.microsoft.com/office/drawing/2014/main" id="{097A992F-F32C-1288-D3EA-86F7306B4017}"/>
                </a:ext>
              </a:extLst>
            </p:cNvPr>
            <p:cNvSpPr/>
            <p:nvPr/>
          </p:nvSpPr>
          <p:spPr>
            <a:xfrm>
              <a:off x="1466225" y="2290425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34"/>
                    <a:pt x="34" y="300"/>
                  </a:cubicBezTo>
                  <a:cubicBezTo>
                    <a:pt x="34" y="450"/>
                    <a:pt x="141" y="572"/>
                    <a:pt x="283" y="572"/>
                  </a:cubicBezTo>
                  <a:cubicBezTo>
                    <a:pt x="299" y="572"/>
                    <a:pt x="316" y="571"/>
                    <a:pt x="334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601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71">
              <a:extLst>
                <a:ext uri="{FF2B5EF4-FFF2-40B4-BE49-F238E27FC236}">
                  <a16:creationId xmlns:a16="http://schemas.microsoft.com/office/drawing/2014/main" id="{F88E1C79-A443-9A62-E803-B0E987D25F1B}"/>
                </a:ext>
              </a:extLst>
            </p:cNvPr>
            <p:cNvSpPr/>
            <p:nvPr/>
          </p:nvSpPr>
          <p:spPr>
            <a:xfrm>
              <a:off x="1448700" y="22895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68"/>
                    <a:pt x="1" y="301"/>
                  </a:cubicBezTo>
                  <a:cubicBezTo>
                    <a:pt x="34" y="468"/>
                    <a:pt x="168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71">
              <a:extLst>
                <a:ext uri="{FF2B5EF4-FFF2-40B4-BE49-F238E27FC236}">
                  <a16:creationId xmlns:a16="http://schemas.microsoft.com/office/drawing/2014/main" id="{3D80EBA0-631A-D107-5FAF-7B6BCFA23196}"/>
                </a:ext>
              </a:extLst>
            </p:cNvPr>
            <p:cNvSpPr/>
            <p:nvPr/>
          </p:nvSpPr>
          <p:spPr>
            <a:xfrm>
              <a:off x="1458725" y="22729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3" y="1"/>
                    <a:pt x="0" y="167"/>
                    <a:pt x="0" y="301"/>
                  </a:cubicBezTo>
                  <a:cubicBezTo>
                    <a:pt x="0" y="468"/>
                    <a:pt x="133" y="601"/>
                    <a:pt x="300" y="601"/>
                  </a:cubicBezTo>
                  <a:cubicBezTo>
                    <a:pt x="467" y="601"/>
                    <a:pt x="600" y="468"/>
                    <a:pt x="600" y="301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71">
              <a:extLst>
                <a:ext uri="{FF2B5EF4-FFF2-40B4-BE49-F238E27FC236}">
                  <a16:creationId xmlns:a16="http://schemas.microsoft.com/office/drawing/2014/main" id="{4069273F-F49C-7BC1-889C-F95BCACBF469}"/>
                </a:ext>
              </a:extLst>
            </p:cNvPr>
            <p:cNvSpPr/>
            <p:nvPr/>
          </p:nvSpPr>
          <p:spPr>
            <a:xfrm>
              <a:off x="1467875" y="21703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1"/>
                  </a:moveTo>
                  <a:cubicBezTo>
                    <a:pt x="134" y="1"/>
                    <a:pt x="1" y="134"/>
                    <a:pt x="34" y="301"/>
                  </a:cubicBezTo>
                  <a:cubicBezTo>
                    <a:pt x="34" y="468"/>
                    <a:pt x="168" y="568"/>
                    <a:pt x="335" y="568"/>
                  </a:cubicBezTo>
                  <a:cubicBezTo>
                    <a:pt x="468" y="568"/>
                    <a:pt x="601" y="434"/>
                    <a:pt x="601" y="268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71">
              <a:extLst>
                <a:ext uri="{FF2B5EF4-FFF2-40B4-BE49-F238E27FC236}">
                  <a16:creationId xmlns:a16="http://schemas.microsoft.com/office/drawing/2014/main" id="{6B6C1E1F-B088-B879-D15A-AFB1A565DE26}"/>
                </a:ext>
              </a:extLst>
            </p:cNvPr>
            <p:cNvSpPr/>
            <p:nvPr/>
          </p:nvSpPr>
          <p:spPr>
            <a:xfrm>
              <a:off x="1584625" y="2865350"/>
              <a:ext cx="244375" cy="199200"/>
            </a:xfrm>
            <a:custGeom>
              <a:avLst/>
              <a:gdLst/>
              <a:ahLst/>
              <a:cxnLst/>
              <a:rect l="l" t="t" r="r" b="b"/>
              <a:pathLst>
                <a:path w="9775" h="7968" extrusionOk="0">
                  <a:moveTo>
                    <a:pt x="3730" y="0"/>
                  </a:moveTo>
                  <a:cubicBezTo>
                    <a:pt x="2908" y="0"/>
                    <a:pt x="2169" y="745"/>
                    <a:pt x="2169" y="1587"/>
                  </a:cubicBezTo>
                  <a:cubicBezTo>
                    <a:pt x="1986" y="1537"/>
                    <a:pt x="1794" y="1512"/>
                    <a:pt x="1602" y="1512"/>
                  </a:cubicBezTo>
                  <a:cubicBezTo>
                    <a:pt x="1410" y="1512"/>
                    <a:pt x="1218" y="1537"/>
                    <a:pt x="1035" y="1587"/>
                  </a:cubicBezTo>
                  <a:cubicBezTo>
                    <a:pt x="301" y="1788"/>
                    <a:pt x="1" y="2688"/>
                    <a:pt x="301" y="3389"/>
                  </a:cubicBezTo>
                  <a:cubicBezTo>
                    <a:pt x="601" y="4223"/>
                    <a:pt x="1635" y="4523"/>
                    <a:pt x="2436" y="4723"/>
                  </a:cubicBezTo>
                  <a:cubicBezTo>
                    <a:pt x="1969" y="5023"/>
                    <a:pt x="1502" y="5357"/>
                    <a:pt x="1269" y="5857"/>
                  </a:cubicBezTo>
                  <a:cubicBezTo>
                    <a:pt x="935" y="6658"/>
                    <a:pt x="1469" y="7725"/>
                    <a:pt x="2403" y="7725"/>
                  </a:cubicBezTo>
                  <a:cubicBezTo>
                    <a:pt x="2464" y="7733"/>
                    <a:pt x="2526" y="7737"/>
                    <a:pt x="2586" y="7737"/>
                  </a:cubicBezTo>
                  <a:cubicBezTo>
                    <a:pt x="3051" y="7737"/>
                    <a:pt x="3483" y="7520"/>
                    <a:pt x="3837" y="7225"/>
                  </a:cubicBezTo>
                  <a:cubicBezTo>
                    <a:pt x="3870" y="7158"/>
                    <a:pt x="3937" y="7125"/>
                    <a:pt x="3970" y="7091"/>
                  </a:cubicBezTo>
                  <a:cubicBezTo>
                    <a:pt x="4004" y="7091"/>
                    <a:pt x="4004" y="7091"/>
                    <a:pt x="4037" y="7058"/>
                  </a:cubicBezTo>
                  <a:cubicBezTo>
                    <a:pt x="4104" y="6991"/>
                    <a:pt x="4237" y="6891"/>
                    <a:pt x="4371" y="6758"/>
                  </a:cubicBezTo>
                  <a:cubicBezTo>
                    <a:pt x="4604" y="7291"/>
                    <a:pt x="5371" y="7925"/>
                    <a:pt x="5738" y="7925"/>
                  </a:cubicBezTo>
                  <a:cubicBezTo>
                    <a:pt x="5855" y="7954"/>
                    <a:pt x="5976" y="7967"/>
                    <a:pt x="6097" y="7967"/>
                  </a:cubicBezTo>
                  <a:cubicBezTo>
                    <a:pt x="7255" y="7967"/>
                    <a:pt x="8498" y="6741"/>
                    <a:pt x="7773" y="5624"/>
                  </a:cubicBezTo>
                  <a:cubicBezTo>
                    <a:pt x="9775" y="5123"/>
                    <a:pt x="9741" y="2755"/>
                    <a:pt x="7640" y="2521"/>
                  </a:cubicBezTo>
                  <a:cubicBezTo>
                    <a:pt x="8751" y="1258"/>
                    <a:pt x="7955" y="222"/>
                    <a:pt x="6945" y="222"/>
                  </a:cubicBezTo>
                  <a:cubicBezTo>
                    <a:pt x="6408" y="222"/>
                    <a:pt x="5810" y="514"/>
                    <a:pt x="5405" y="1220"/>
                  </a:cubicBezTo>
                  <a:cubicBezTo>
                    <a:pt x="5371" y="1254"/>
                    <a:pt x="5338" y="1321"/>
                    <a:pt x="5305" y="1354"/>
                  </a:cubicBezTo>
                  <a:cubicBezTo>
                    <a:pt x="5205" y="1020"/>
                    <a:pt x="5038" y="687"/>
                    <a:pt x="4771" y="453"/>
                  </a:cubicBezTo>
                  <a:cubicBezTo>
                    <a:pt x="4443" y="135"/>
                    <a:pt x="4079" y="0"/>
                    <a:pt x="373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71">
              <a:extLst>
                <a:ext uri="{FF2B5EF4-FFF2-40B4-BE49-F238E27FC236}">
                  <a16:creationId xmlns:a16="http://schemas.microsoft.com/office/drawing/2014/main" id="{C81BD807-5993-1A53-B66D-DAAD96D53D1F}"/>
                </a:ext>
              </a:extLst>
            </p:cNvPr>
            <p:cNvSpPr/>
            <p:nvPr/>
          </p:nvSpPr>
          <p:spPr>
            <a:xfrm>
              <a:off x="1591300" y="27324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301" y="0"/>
                  </a:moveTo>
                  <a:cubicBezTo>
                    <a:pt x="134" y="0"/>
                    <a:pt x="1" y="134"/>
                    <a:pt x="1" y="301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68" y="567"/>
                    <a:pt x="601" y="434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71">
              <a:extLst>
                <a:ext uri="{FF2B5EF4-FFF2-40B4-BE49-F238E27FC236}">
                  <a16:creationId xmlns:a16="http://schemas.microsoft.com/office/drawing/2014/main" id="{0D513611-D6DE-B1D4-E2EA-62287AC89D62}"/>
                </a:ext>
              </a:extLst>
            </p:cNvPr>
            <p:cNvSpPr/>
            <p:nvPr/>
          </p:nvSpPr>
          <p:spPr>
            <a:xfrm>
              <a:off x="1602150" y="275075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267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22"/>
                    <a:pt x="111" y="572"/>
                    <a:pt x="232" y="572"/>
                  </a:cubicBezTo>
                  <a:cubicBezTo>
                    <a:pt x="244" y="572"/>
                    <a:pt x="256" y="570"/>
                    <a:pt x="267" y="567"/>
                  </a:cubicBezTo>
                  <a:cubicBezTo>
                    <a:pt x="434" y="567"/>
                    <a:pt x="568" y="434"/>
                    <a:pt x="568" y="300"/>
                  </a:cubicBezTo>
                  <a:cubicBezTo>
                    <a:pt x="568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71">
              <a:extLst>
                <a:ext uri="{FF2B5EF4-FFF2-40B4-BE49-F238E27FC236}">
                  <a16:creationId xmlns:a16="http://schemas.microsoft.com/office/drawing/2014/main" id="{295E95AE-DB57-7DF4-9911-D56C0AFA1385}"/>
                </a:ext>
              </a:extLst>
            </p:cNvPr>
            <p:cNvSpPr/>
            <p:nvPr/>
          </p:nvSpPr>
          <p:spPr>
            <a:xfrm>
              <a:off x="1560450" y="290167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267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267" y="601"/>
                  </a:cubicBezTo>
                  <a:cubicBezTo>
                    <a:pt x="434" y="568"/>
                    <a:pt x="568" y="468"/>
                    <a:pt x="568" y="301"/>
                  </a:cubicBezTo>
                  <a:cubicBezTo>
                    <a:pt x="568" y="134"/>
                    <a:pt x="434" y="1"/>
                    <a:pt x="267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71">
              <a:extLst>
                <a:ext uri="{FF2B5EF4-FFF2-40B4-BE49-F238E27FC236}">
                  <a16:creationId xmlns:a16="http://schemas.microsoft.com/office/drawing/2014/main" id="{61A83582-4A9A-5886-90CE-E78E1B4903EA}"/>
                </a:ext>
              </a:extLst>
            </p:cNvPr>
            <p:cNvSpPr/>
            <p:nvPr/>
          </p:nvSpPr>
          <p:spPr>
            <a:xfrm>
              <a:off x="1555450" y="29208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34"/>
                    <a:pt x="0" y="134"/>
                    <a:pt x="0" y="300"/>
                  </a:cubicBezTo>
                  <a:cubicBezTo>
                    <a:pt x="0" y="467"/>
                    <a:pt x="134" y="601"/>
                    <a:pt x="301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601" y="167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71">
              <a:extLst>
                <a:ext uri="{FF2B5EF4-FFF2-40B4-BE49-F238E27FC236}">
                  <a16:creationId xmlns:a16="http://schemas.microsoft.com/office/drawing/2014/main" id="{77CC3F89-F9BA-0C0D-784A-E4A578A060F8}"/>
                </a:ext>
              </a:extLst>
            </p:cNvPr>
            <p:cNvSpPr/>
            <p:nvPr/>
          </p:nvSpPr>
          <p:spPr>
            <a:xfrm>
              <a:off x="1541275" y="29067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601"/>
                    <a:pt x="301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71">
              <a:extLst>
                <a:ext uri="{FF2B5EF4-FFF2-40B4-BE49-F238E27FC236}">
                  <a16:creationId xmlns:a16="http://schemas.microsoft.com/office/drawing/2014/main" id="{1A4BDF2F-C5EC-C8F6-89AC-38AD6F64826B}"/>
                </a:ext>
              </a:extLst>
            </p:cNvPr>
            <p:cNvSpPr/>
            <p:nvPr/>
          </p:nvSpPr>
          <p:spPr>
            <a:xfrm>
              <a:off x="1462050" y="2875825"/>
              <a:ext cx="14200" cy="15050"/>
            </a:xfrm>
            <a:custGeom>
              <a:avLst/>
              <a:gdLst/>
              <a:ahLst/>
              <a:cxnLst/>
              <a:rect l="l" t="t" r="r" b="b"/>
              <a:pathLst>
                <a:path w="568" h="602" extrusionOk="0">
                  <a:moveTo>
                    <a:pt x="301" y="1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8"/>
                    <a:pt x="134" y="601"/>
                    <a:pt x="301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71">
              <a:extLst>
                <a:ext uri="{FF2B5EF4-FFF2-40B4-BE49-F238E27FC236}">
                  <a16:creationId xmlns:a16="http://schemas.microsoft.com/office/drawing/2014/main" id="{67883B65-E65E-43CE-F913-49B7B037020E}"/>
                </a:ext>
              </a:extLst>
            </p:cNvPr>
            <p:cNvSpPr/>
            <p:nvPr/>
          </p:nvSpPr>
          <p:spPr>
            <a:xfrm>
              <a:off x="1589650" y="30601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434"/>
                    <a:pt x="134" y="568"/>
                    <a:pt x="300" y="568"/>
                  </a:cubicBezTo>
                  <a:cubicBezTo>
                    <a:pt x="467" y="568"/>
                    <a:pt x="601" y="434"/>
                    <a:pt x="601" y="301"/>
                  </a:cubicBezTo>
                  <a:cubicBezTo>
                    <a:pt x="601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71">
              <a:extLst>
                <a:ext uri="{FF2B5EF4-FFF2-40B4-BE49-F238E27FC236}">
                  <a16:creationId xmlns:a16="http://schemas.microsoft.com/office/drawing/2014/main" id="{6C073F28-1F6D-FFC1-DA25-90EF9072C170}"/>
                </a:ext>
              </a:extLst>
            </p:cNvPr>
            <p:cNvSpPr/>
            <p:nvPr/>
          </p:nvSpPr>
          <p:spPr>
            <a:xfrm>
              <a:off x="1604650" y="30718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434" y="568"/>
                    <a:pt x="568" y="434"/>
                    <a:pt x="568" y="301"/>
                  </a:cubicBezTo>
                  <a:cubicBezTo>
                    <a:pt x="568" y="134"/>
                    <a:pt x="434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71">
              <a:extLst>
                <a:ext uri="{FF2B5EF4-FFF2-40B4-BE49-F238E27FC236}">
                  <a16:creationId xmlns:a16="http://schemas.microsoft.com/office/drawing/2014/main" id="{39013230-1A7D-00F8-CEF1-DBB0FDD98012}"/>
                </a:ext>
              </a:extLst>
            </p:cNvPr>
            <p:cNvSpPr/>
            <p:nvPr/>
          </p:nvSpPr>
          <p:spPr>
            <a:xfrm>
              <a:off x="1509575" y="314602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71">
              <a:extLst>
                <a:ext uri="{FF2B5EF4-FFF2-40B4-BE49-F238E27FC236}">
                  <a16:creationId xmlns:a16="http://schemas.microsoft.com/office/drawing/2014/main" id="{14754CF5-2731-ABB3-0D4C-9D71E450126D}"/>
                </a:ext>
              </a:extLst>
            </p:cNvPr>
            <p:cNvSpPr/>
            <p:nvPr/>
          </p:nvSpPr>
          <p:spPr>
            <a:xfrm>
              <a:off x="1522925" y="31343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267"/>
                  </a:cubicBezTo>
                  <a:cubicBezTo>
                    <a:pt x="1" y="434"/>
                    <a:pt x="134" y="568"/>
                    <a:pt x="301" y="568"/>
                  </a:cubicBezTo>
                  <a:cubicBezTo>
                    <a:pt x="468" y="568"/>
                    <a:pt x="601" y="434"/>
                    <a:pt x="601" y="267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71">
              <a:extLst>
                <a:ext uri="{FF2B5EF4-FFF2-40B4-BE49-F238E27FC236}">
                  <a16:creationId xmlns:a16="http://schemas.microsoft.com/office/drawing/2014/main" id="{A8167EFA-5ECA-DF7C-7A66-3FBCBE5916E7}"/>
                </a:ext>
              </a:extLst>
            </p:cNvPr>
            <p:cNvSpPr/>
            <p:nvPr/>
          </p:nvSpPr>
          <p:spPr>
            <a:xfrm>
              <a:off x="1758100" y="30784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8"/>
                    <a:pt x="134" y="601"/>
                    <a:pt x="300" y="601"/>
                  </a:cubicBezTo>
                  <a:cubicBezTo>
                    <a:pt x="467" y="601"/>
                    <a:pt x="601" y="468"/>
                    <a:pt x="601" y="301"/>
                  </a:cubicBezTo>
                  <a:cubicBezTo>
                    <a:pt x="567" y="134"/>
                    <a:pt x="434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71">
              <a:extLst>
                <a:ext uri="{FF2B5EF4-FFF2-40B4-BE49-F238E27FC236}">
                  <a16:creationId xmlns:a16="http://schemas.microsoft.com/office/drawing/2014/main" id="{52DCF780-A458-9AE9-F21F-DE868B3EE909}"/>
                </a:ext>
              </a:extLst>
            </p:cNvPr>
            <p:cNvSpPr/>
            <p:nvPr/>
          </p:nvSpPr>
          <p:spPr>
            <a:xfrm>
              <a:off x="1773950" y="30684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3" y="34"/>
                    <a:pt x="0" y="134"/>
                    <a:pt x="0" y="301"/>
                  </a:cubicBezTo>
                  <a:cubicBezTo>
                    <a:pt x="0" y="467"/>
                    <a:pt x="133" y="601"/>
                    <a:pt x="300" y="601"/>
                  </a:cubicBezTo>
                  <a:cubicBezTo>
                    <a:pt x="467" y="601"/>
                    <a:pt x="600" y="467"/>
                    <a:pt x="600" y="301"/>
                  </a:cubicBezTo>
                  <a:cubicBezTo>
                    <a:pt x="600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71">
              <a:extLst>
                <a:ext uri="{FF2B5EF4-FFF2-40B4-BE49-F238E27FC236}">
                  <a16:creationId xmlns:a16="http://schemas.microsoft.com/office/drawing/2014/main" id="{DF48A63F-F0B9-C1A5-4C78-DA1E6CBD4F20}"/>
                </a:ext>
              </a:extLst>
            </p:cNvPr>
            <p:cNvSpPr/>
            <p:nvPr/>
          </p:nvSpPr>
          <p:spPr>
            <a:xfrm>
              <a:off x="1776450" y="308682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267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601"/>
                    <a:pt x="267" y="601"/>
                  </a:cubicBezTo>
                  <a:cubicBezTo>
                    <a:pt x="434" y="601"/>
                    <a:pt x="567" y="467"/>
                    <a:pt x="567" y="300"/>
                  </a:cubicBezTo>
                  <a:cubicBezTo>
                    <a:pt x="567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71">
              <a:extLst>
                <a:ext uri="{FF2B5EF4-FFF2-40B4-BE49-F238E27FC236}">
                  <a16:creationId xmlns:a16="http://schemas.microsoft.com/office/drawing/2014/main" id="{F4115A9E-8AEB-ACE9-B78E-6C3F5FC9F9EE}"/>
                </a:ext>
              </a:extLst>
            </p:cNvPr>
            <p:cNvSpPr/>
            <p:nvPr/>
          </p:nvSpPr>
          <p:spPr>
            <a:xfrm>
              <a:off x="1849000" y="31777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601"/>
                    <a:pt x="300" y="601"/>
                  </a:cubicBezTo>
                  <a:cubicBezTo>
                    <a:pt x="467" y="601"/>
                    <a:pt x="601" y="467"/>
                    <a:pt x="601" y="300"/>
                  </a:cubicBezTo>
                  <a:cubicBezTo>
                    <a:pt x="601" y="167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71">
              <a:extLst>
                <a:ext uri="{FF2B5EF4-FFF2-40B4-BE49-F238E27FC236}">
                  <a16:creationId xmlns:a16="http://schemas.microsoft.com/office/drawing/2014/main" id="{B79A3BD6-FE3A-F53D-5F99-AEFDE2AB17D0}"/>
                </a:ext>
              </a:extLst>
            </p:cNvPr>
            <p:cNvSpPr/>
            <p:nvPr/>
          </p:nvSpPr>
          <p:spPr>
            <a:xfrm>
              <a:off x="1835650" y="31618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267"/>
                  </a:cubicBezTo>
                  <a:cubicBezTo>
                    <a:pt x="0" y="434"/>
                    <a:pt x="134" y="567"/>
                    <a:pt x="301" y="567"/>
                  </a:cubicBezTo>
                  <a:cubicBezTo>
                    <a:pt x="467" y="567"/>
                    <a:pt x="601" y="434"/>
                    <a:pt x="601" y="267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71">
              <a:extLst>
                <a:ext uri="{FF2B5EF4-FFF2-40B4-BE49-F238E27FC236}">
                  <a16:creationId xmlns:a16="http://schemas.microsoft.com/office/drawing/2014/main" id="{10B7E462-EFB6-19AB-2AEE-8A911F1DEA82}"/>
                </a:ext>
              </a:extLst>
            </p:cNvPr>
            <p:cNvSpPr/>
            <p:nvPr/>
          </p:nvSpPr>
          <p:spPr>
            <a:xfrm>
              <a:off x="1829800" y="2991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71">
              <a:extLst>
                <a:ext uri="{FF2B5EF4-FFF2-40B4-BE49-F238E27FC236}">
                  <a16:creationId xmlns:a16="http://schemas.microsoft.com/office/drawing/2014/main" id="{486B2CB2-5AFF-173A-A197-974CE3286602}"/>
                </a:ext>
              </a:extLst>
            </p:cNvPr>
            <p:cNvSpPr/>
            <p:nvPr/>
          </p:nvSpPr>
          <p:spPr>
            <a:xfrm>
              <a:off x="1929050" y="29892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267"/>
                  </a:cubicBezTo>
                  <a:cubicBezTo>
                    <a:pt x="0" y="434"/>
                    <a:pt x="134" y="568"/>
                    <a:pt x="301" y="568"/>
                  </a:cubicBezTo>
                  <a:cubicBezTo>
                    <a:pt x="467" y="568"/>
                    <a:pt x="601" y="434"/>
                    <a:pt x="601" y="267"/>
                  </a:cubicBezTo>
                  <a:cubicBezTo>
                    <a:pt x="601" y="134"/>
                    <a:pt x="467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71">
              <a:extLst>
                <a:ext uri="{FF2B5EF4-FFF2-40B4-BE49-F238E27FC236}">
                  <a16:creationId xmlns:a16="http://schemas.microsoft.com/office/drawing/2014/main" id="{368089F6-527F-76BF-2BB5-703DD31962CF}"/>
                </a:ext>
              </a:extLst>
            </p:cNvPr>
            <p:cNvSpPr/>
            <p:nvPr/>
          </p:nvSpPr>
          <p:spPr>
            <a:xfrm>
              <a:off x="1792275" y="2855700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1"/>
                  </a:moveTo>
                  <a:cubicBezTo>
                    <a:pt x="330" y="1"/>
                    <a:pt x="316" y="2"/>
                    <a:pt x="301" y="5"/>
                  </a:cubicBezTo>
                  <a:cubicBezTo>
                    <a:pt x="134" y="5"/>
                    <a:pt x="1" y="139"/>
                    <a:pt x="1" y="272"/>
                  </a:cubicBezTo>
                  <a:cubicBezTo>
                    <a:pt x="1" y="439"/>
                    <a:pt x="134" y="572"/>
                    <a:pt x="301" y="572"/>
                  </a:cubicBezTo>
                  <a:cubicBezTo>
                    <a:pt x="468" y="572"/>
                    <a:pt x="601" y="439"/>
                    <a:pt x="601" y="272"/>
                  </a:cubicBezTo>
                  <a:cubicBezTo>
                    <a:pt x="601" y="150"/>
                    <a:pt x="490" y="1"/>
                    <a:pt x="3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71">
              <a:extLst>
                <a:ext uri="{FF2B5EF4-FFF2-40B4-BE49-F238E27FC236}">
                  <a16:creationId xmlns:a16="http://schemas.microsoft.com/office/drawing/2014/main" id="{997F65F9-54E1-E6E3-B100-842B5FAD7593}"/>
                </a:ext>
              </a:extLst>
            </p:cNvPr>
            <p:cNvSpPr/>
            <p:nvPr/>
          </p:nvSpPr>
          <p:spPr>
            <a:xfrm>
              <a:off x="1803950" y="283915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268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22"/>
                    <a:pt x="112" y="572"/>
                    <a:pt x="233" y="572"/>
                  </a:cubicBezTo>
                  <a:cubicBezTo>
                    <a:pt x="244" y="572"/>
                    <a:pt x="256" y="570"/>
                    <a:pt x="268" y="567"/>
                  </a:cubicBezTo>
                  <a:cubicBezTo>
                    <a:pt x="435" y="567"/>
                    <a:pt x="568" y="434"/>
                    <a:pt x="568" y="300"/>
                  </a:cubicBezTo>
                  <a:cubicBezTo>
                    <a:pt x="568" y="134"/>
                    <a:pt x="435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71">
              <a:extLst>
                <a:ext uri="{FF2B5EF4-FFF2-40B4-BE49-F238E27FC236}">
                  <a16:creationId xmlns:a16="http://schemas.microsoft.com/office/drawing/2014/main" id="{DE4349E5-A9C0-F46A-D3CA-77202742C823}"/>
                </a:ext>
              </a:extLst>
            </p:cNvPr>
            <p:cNvSpPr/>
            <p:nvPr/>
          </p:nvSpPr>
          <p:spPr>
            <a:xfrm>
              <a:off x="1857325" y="27649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1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68" y="601"/>
                    <a:pt x="601" y="467"/>
                    <a:pt x="601" y="301"/>
                  </a:cubicBezTo>
                  <a:cubicBezTo>
                    <a:pt x="601" y="134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71">
              <a:extLst>
                <a:ext uri="{FF2B5EF4-FFF2-40B4-BE49-F238E27FC236}">
                  <a16:creationId xmlns:a16="http://schemas.microsoft.com/office/drawing/2014/main" id="{2502F6A7-2144-C468-7FAD-2C9D47CEF61A}"/>
                </a:ext>
              </a:extLst>
            </p:cNvPr>
            <p:cNvSpPr/>
            <p:nvPr/>
          </p:nvSpPr>
          <p:spPr>
            <a:xfrm>
              <a:off x="1231875" y="3050125"/>
              <a:ext cx="523750" cy="451700"/>
            </a:xfrm>
            <a:custGeom>
              <a:avLst/>
              <a:gdLst/>
              <a:ahLst/>
              <a:cxnLst/>
              <a:rect l="l" t="t" r="r" b="b"/>
              <a:pathLst>
                <a:path w="20950" h="18068" extrusionOk="0">
                  <a:moveTo>
                    <a:pt x="18281" y="1"/>
                  </a:moveTo>
                  <a:cubicBezTo>
                    <a:pt x="17447" y="1335"/>
                    <a:pt x="16346" y="2502"/>
                    <a:pt x="15112" y="3503"/>
                  </a:cubicBezTo>
                  <a:cubicBezTo>
                    <a:pt x="13677" y="4737"/>
                    <a:pt x="12110" y="5938"/>
                    <a:pt x="10208" y="6372"/>
                  </a:cubicBezTo>
                  <a:cubicBezTo>
                    <a:pt x="9841" y="6472"/>
                    <a:pt x="9474" y="6572"/>
                    <a:pt x="9074" y="6672"/>
                  </a:cubicBezTo>
                  <a:cubicBezTo>
                    <a:pt x="9063" y="6661"/>
                    <a:pt x="9052" y="6657"/>
                    <a:pt x="9039" y="6657"/>
                  </a:cubicBezTo>
                  <a:cubicBezTo>
                    <a:pt x="9015" y="6657"/>
                    <a:pt x="8985" y="6672"/>
                    <a:pt x="8941" y="6672"/>
                  </a:cubicBezTo>
                  <a:lnTo>
                    <a:pt x="8907" y="6672"/>
                  </a:lnTo>
                  <a:cubicBezTo>
                    <a:pt x="8841" y="6672"/>
                    <a:pt x="8774" y="6672"/>
                    <a:pt x="8707" y="6705"/>
                  </a:cubicBezTo>
                  <a:lnTo>
                    <a:pt x="8507" y="6705"/>
                  </a:lnTo>
                  <a:cubicBezTo>
                    <a:pt x="8440" y="6739"/>
                    <a:pt x="8374" y="6739"/>
                    <a:pt x="8307" y="6772"/>
                  </a:cubicBezTo>
                  <a:cubicBezTo>
                    <a:pt x="8374" y="6572"/>
                    <a:pt x="8407" y="6405"/>
                    <a:pt x="8474" y="6205"/>
                  </a:cubicBezTo>
                  <a:lnTo>
                    <a:pt x="8507" y="6038"/>
                  </a:lnTo>
                  <a:cubicBezTo>
                    <a:pt x="8607" y="5805"/>
                    <a:pt x="8707" y="5571"/>
                    <a:pt x="8807" y="5338"/>
                  </a:cubicBezTo>
                  <a:lnTo>
                    <a:pt x="8807" y="5338"/>
                  </a:lnTo>
                  <a:cubicBezTo>
                    <a:pt x="6172" y="7639"/>
                    <a:pt x="3170" y="9474"/>
                    <a:pt x="1" y="10908"/>
                  </a:cubicBezTo>
                  <a:cubicBezTo>
                    <a:pt x="1" y="10908"/>
                    <a:pt x="1" y="10908"/>
                    <a:pt x="1" y="10942"/>
                  </a:cubicBezTo>
                  <a:cubicBezTo>
                    <a:pt x="134" y="16679"/>
                    <a:pt x="2669" y="16979"/>
                    <a:pt x="7640" y="17747"/>
                  </a:cubicBezTo>
                  <a:cubicBezTo>
                    <a:pt x="9182" y="17933"/>
                    <a:pt x="10750" y="18068"/>
                    <a:pt x="12308" y="18068"/>
                  </a:cubicBezTo>
                  <a:cubicBezTo>
                    <a:pt x="13818" y="18068"/>
                    <a:pt x="15319" y="17941"/>
                    <a:pt x="16780" y="17613"/>
                  </a:cubicBezTo>
                  <a:cubicBezTo>
                    <a:pt x="19882" y="16279"/>
                    <a:pt x="20315" y="14911"/>
                    <a:pt x="20482" y="11676"/>
                  </a:cubicBezTo>
                  <a:cubicBezTo>
                    <a:pt x="20716" y="9407"/>
                    <a:pt x="20849" y="7139"/>
                    <a:pt x="20949" y="4871"/>
                  </a:cubicBezTo>
                  <a:cubicBezTo>
                    <a:pt x="19715" y="3603"/>
                    <a:pt x="18814" y="2035"/>
                    <a:pt x="18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71">
              <a:extLst>
                <a:ext uri="{FF2B5EF4-FFF2-40B4-BE49-F238E27FC236}">
                  <a16:creationId xmlns:a16="http://schemas.microsoft.com/office/drawing/2014/main" id="{B3F11614-2B0C-3D3D-1F35-C1124061BF66}"/>
                </a:ext>
              </a:extLst>
            </p:cNvPr>
            <p:cNvSpPr/>
            <p:nvPr/>
          </p:nvSpPr>
          <p:spPr>
            <a:xfrm>
              <a:off x="1226050" y="2887500"/>
              <a:ext cx="369450" cy="261900"/>
            </a:xfrm>
            <a:custGeom>
              <a:avLst/>
              <a:gdLst/>
              <a:ahLst/>
              <a:cxnLst/>
              <a:rect l="l" t="t" r="r" b="b"/>
              <a:pathLst>
                <a:path w="14778" h="10476" extrusionOk="0">
                  <a:moveTo>
                    <a:pt x="534" y="1"/>
                  </a:moveTo>
                  <a:cubicBezTo>
                    <a:pt x="467" y="101"/>
                    <a:pt x="434" y="201"/>
                    <a:pt x="367" y="301"/>
                  </a:cubicBezTo>
                  <a:cubicBezTo>
                    <a:pt x="267" y="468"/>
                    <a:pt x="301" y="868"/>
                    <a:pt x="267" y="1135"/>
                  </a:cubicBezTo>
                  <a:cubicBezTo>
                    <a:pt x="301" y="1168"/>
                    <a:pt x="301" y="1202"/>
                    <a:pt x="301" y="1268"/>
                  </a:cubicBezTo>
                  <a:cubicBezTo>
                    <a:pt x="234" y="2569"/>
                    <a:pt x="167" y="3870"/>
                    <a:pt x="100" y="5171"/>
                  </a:cubicBezTo>
                  <a:cubicBezTo>
                    <a:pt x="100" y="5205"/>
                    <a:pt x="100" y="5238"/>
                    <a:pt x="100" y="5238"/>
                  </a:cubicBezTo>
                  <a:lnTo>
                    <a:pt x="100" y="5271"/>
                  </a:lnTo>
                  <a:cubicBezTo>
                    <a:pt x="100" y="5271"/>
                    <a:pt x="100" y="5305"/>
                    <a:pt x="100" y="5305"/>
                  </a:cubicBezTo>
                  <a:lnTo>
                    <a:pt x="100" y="5405"/>
                  </a:lnTo>
                  <a:cubicBezTo>
                    <a:pt x="100" y="5438"/>
                    <a:pt x="100" y="5471"/>
                    <a:pt x="100" y="5505"/>
                  </a:cubicBezTo>
                  <a:lnTo>
                    <a:pt x="100" y="5572"/>
                  </a:lnTo>
                  <a:lnTo>
                    <a:pt x="100" y="5638"/>
                  </a:lnTo>
                  <a:lnTo>
                    <a:pt x="100" y="5672"/>
                  </a:lnTo>
                  <a:cubicBezTo>
                    <a:pt x="34" y="7273"/>
                    <a:pt x="0" y="8874"/>
                    <a:pt x="0" y="10475"/>
                  </a:cubicBezTo>
                  <a:cubicBezTo>
                    <a:pt x="2369" y="8841"/>
                    <a:pt x="4904" y="7506"/>
                    <a:pt x="7606" y="6539"/>
                  </a:cubicBezTo>
                  <a:cubicBezTo>
                    <a:pt x="9941" y="5638"/>
                    <a:pt x="12509" y="5338"/>
                    <a:pt x="14778" y="4237"/>
                  </a:cubicBezTo>
                  <a:cubicBezTo>
                    <a:pt x="9807" y="3937"/>
                    <a:pt x="4904" y="2436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71">
              <a:extLst>
                <a:ext uri="{FF2B5EF4-FFF2-40B4-BE49-F238E27FC236}">
                  <a16:creationId xmlns:a16="http://schemas.microsoft.com/office/drawing/2014/main" id="{022C6533-1DB5-F3A7-A560-1D3B16CE08E8}"/>
                </a:ext>
              </a:extLst>
            </p:cNvPr>
            <p:cNvSpPr/>
            <p:nvPr/>
          </p:nvSpPr>
          <p:spPr>
            <a:xfrm>
              <a:off x="1215800" y="2884275"/>
              <a:ext cx="384700" cy="134275"/>
            </a:xfrm>
            <a:custGeom>
              <a:avLst/>
              <a:gdLst/>
              <a:ahLst/>
              <a:cxnLst/>
              <a:rect l="l" t="t" r="r" b="b"/>
              <a:pathLst>
                <a:path w="15388" h="5371" extrusionOk="0">
                  <a:moveTo>
                    <a:pt x="938" y="0"/>
                  </a:moveTo>
                  <a:cubicBezTo>
                    <a:pt x="822" y="0"/>
                    <a:pt x="714" y="40"/>
                    <a:pt x="644" y="163"/>
                  </a:cubicBezTo>
                  <a:cubicBezTo>
                    <a:pt x="577" y="263"/>
                    <a:pt x="611" y="330"/>
                    <a:pt x="644" y="430"/>
                  </a:cubicBezTo>
                  <a:cubicBezTo>
                    <a:pt x="544" y="463"/>
                    <a:pt x="477" y="530"/>
                    <a:pt x="444" y="697"/>
                  </a:cubicBezTo>
                  <a:cubicBezTo>
                    <a:pt x="417" y="688"/>
                    <a:pt x="391" y="684"/>
                    <a:pt x="366" y="684"/>
                  </a:cubicBezTo>
                  <a:cubicBezTo>
                    <a:pt x="117" y="684"/>
                    <a:pt x="1" y="1109"/>
                    <a:pt x="244" y="1231"/>
                  </a:cubicBezTo>
                  <a:cubicBezTo>
                    <a:pt x="1745" y="1998"/>
                    <a:pt x="3279" y="2732"/>
                    <a:pt x="4847" y="3332"/>
                  </a:cubicBezTo>
                  <a:cubicBezTo>
                    <a:pt x="6448" y="3833"/>
                    <a:pt x="8116" y="4266"/>
                    <a:pt x="9750" y="4666"/>
                  </a:cubicBezTo>
                  <a:cubicBezTo>
                    <a:pt x="11051" y="4967"/>
                    <a:pt x="12386" y="5200"/>
                    <a:pt x="13687" y="5367"/>
                  </a:cubicBezTo>
                  <a:cubicBezTo>
                    <a:pt x="13704" y="5369"/>
                    <a:pt x="13721" y="5371"/>
                    <a:pt x="13738" y="5371"/>
                  </a:cubicBezTo>
                  <a:cubicBezTo>
                    <a:pt x="13948" y="5371"/>
                    <a:pt x="14115" y="5185"/>
                    <a:pt x="14053" y="5000"/>
                  </a:cubicBezTo>
                  <a:cubicBezTo>
                    <a:pt x="14154" y="4967"/>
                    <a:pt x="14220" y="4900"/>
                    <a:pt x="14220" y="4800"/>
                  </a:cubicBezTo>
                  <a:cubicBezTo>
                    <a:pt x="14267" y="4791"/>
                    <a:pt x="14320" y="4788"/>
                    <a:pt x="14377" y="4788"/>
                  </a:cubicBezTo>
                  <a:cubicBezTo>
                    <a:pt x="14524" y="4788"/>
                    <a:pt x="14698" y="4809"/>
                    <a:pt x="14860" y="4809"/>
                  </a:cubicBezTo>
                  <a:cubicBezTo>
                    <a:pt x="15122" y="4809"/>
                    <a:pt x="15352" y="4754"/>
                    <a:pt x="15388" y="4466"/>
                  </a:cubicBezTo>
                  <a:cubicBezTo>
                    <a:pt x="15388" y="4333"/>
                    <a:pt x="15288" y="4233"/>
                    <a:pt x="15121" y="4199"/>
                  </a:cubicBezTo>
                  <a:cubicBezTo>
                    <a:pt x="14754" y="4166"/>
                    <a:pt x="14354" y="4133"/>
                    <a:pt x="13987" y="4099"/>
                  </a:cubicBezTo>
                  <a:cubicBezTo>
                    <a:pt x="11618" y="3899"/>
                    <a:pt x="9350" y="3165"/>
                    <a:pt x="7115" y="2465"/>
                  </a:cubicBezTo>
                  <a:cubicBezTo>
                    <a:pt x="5114" y="1798"/>
                    <a:pt x="3179" y="964"/>
                    <a:pt x="1244" y="63"/>
                  </a:cubicBezTo>
                  <a:cubicBezTo>
                    <a:pt x="1150" y="32"/>
                    <a:pt x="1041" y="0"/>
                    <a:pt x="93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71">
              <a:extLst>
                <a:ext uri="{FF2B5EF4-FFF2-40B4-BE49-F238E27FC236}">
                  <a16:creationId xmlns:a16="http://schemas.microsoft.com/office/drawing/2014/main" id="{E5A773C7-AB0E-A277-3D7D-78531B198E9A}"/>
                </a:ext>
              </a:extLst>
            </p:cNvPr>
            <p:cNvSpPr/>
            <p:nvPr/>
          </p:nvSpPr>
          <p:spPr>
            <a:xfrm>
              <a:off x="1206875" y="2957600"/>
              <a:ext cx="261600" cy="90925"/>
            </a:xfrm>
            <a:custGeom>
              <a:avLst/>
              <a:gdLst/>
              <a:ahLst/>
              <a:cxnLst/>
              <a:rect l="l" t="t" r="r" b="b"/>
              <a:pathLst>
                <a:path w="10464" h="3637" extrusionOk="0">
                  <a:moveTo>
                    <a:pt x="901" y="0"/>
                  </a:moveTo>
                  <a:cubicBezTo>
                    <a:pt x="802" y="0"/>
                    <a:pt x="702" y="52"/>
                    <a:pt x="634" y="166"/>
                  </a:cubicBezTo>
                  <a:cubicBezTo>
                    <a:pt x="0" y="933"/>
                    <a:pt x="9140" y="3535"/>
                    <a:pt x="10041" y="3635"/>
                  </a:cubicBezTo>
                  <a:cubicBezTo>
                    <a:pt x="10051" y="3636"/>
                    <a:pt x="10061" y="3636"/>
                    <a:pt x="10071" y="3636"/>
                  </a:cubicBezTo>
                  <a:cubicBezTo>
                    <a:pt x="10411" y="3636"/>
                    <a:pt x="10464" y="3099"/>
                    <a:pt x="10107" y="3034"/>
                  </a:cubicBezTo>
                  <a:cubicBezTo>
                    <a:pt x="8573" y="2801"/>
                    <a:pt x="7039" y="2200"/>
                    <a:pt x="5537" y="1767"/>
                  </a:cubicBezTo>
                  <a:cubicBezTo>
                    <a:pt x="4036" y="1266"/>
                    <a:pt x="2469" y="766"/>
                    <a:pt x="1034" y="32"/>
                  </a:cubicBezTo>
                  <a:cubicBezTo>
                    <a:pt x="992" y="11"/>
                    <a:pt x="946" y="0"/>
                    <a:pt x="9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71">
              <a:extLst>
                <a:ext uri="{FF2B5EF4-FFF2-40B4-BE49-F238E27FC236}">
                  <a16:creationId xmlns:a16="http://schemas.microsoft.com/office/drawing/2014/main" id="{96BC751E-FF95-4BD6-D797-E473623D13B2}"/>
                </a:ext>
              </a:extLst>
            </p:cNvPr>
            <p:cNvSpPr/>
            <p:nvPr/>
          </p:nvSpPr>
          <p:spPr>
            <a:xfrm>
              <a:off x="1222700" y="3042625"/>
              <a:ext cx="540425" cy="461850"/>
            </a:xfrm>
            <a:custGeom>
              <a:avLst/>
              <a:gdLst/>
              <a:ahLst/>
              <a:cxnLst/>
              <a:rect l="l" t="t" r="r" b="b"/>
              <a:pathLst>
                <a:path w="21617" h="18474" extrusionOk="0">
                  <a:moveTo>
                    <a:pt x="18581" y="0"/>
                  </a:moveTo>
                  <a:cubicBezTo>
                    <a:pt x="18548" y="0"/>
                    <a:pt x="18481" y="0"/>
                    <a:pt x="18447" y="34"/>
                  </a:cubicBezTo>
                  <a:cubicBezTo>
                    <a:pt x="18381" y="34"/>
                    <a:pt x="18347" y="100"/>
                    <a:pt x="18314" y="134"/>
                  </a:cubicBezTo>
                  <a:cubicBezTo>
                    <a:pt x="18247" y="267"/>
                    <a:pt x="18247" y="401"/>
                    <a:pt x="18247" y="534"/>
                  </a:cubicBezTo>
                  <a:cubicBezTo>
                    <a:pt x="18147" y="601"/>
                    <a:pt x="18081" y="667"/>
                    <a:pt x="18047" y="768"/>
                  </a:cubicBezTo>
                  <a:cubicBezTo>
                    <a:pt x="17880" y="801"/>
                    <a:pt x="17614" y="868"/>
                    <a:pt x="17580" y="1068"/>
                  </a:cubicBezTo>
                  <a:cubicBezTo>
                    <a:pt x="17480" y="1235"/>
                    <a:pt x="17447" y="1368"/>
                    <a:pt x="17480" y="1435"/>
                  </a:cubicBezTo>
                  <a:cubicBezTo>
                    <a:pt x="17447" y="1468"/>
                    <a:pt x="17380" y="1535"/>
                    <a:pt x="17313" y="1635"/>
                  </a:cubicBezTo>
                  <a:cubicBezTo>
                    <a:pt x="16246" y="3169"/>
                    <a:pt x="14645" y="4303"/>
                    <a:pt x="13077" y="5304"/>
                  </a:cubicBezTo>
                  <a:cubicBezTo>
                    <a:pt x="11809" y="6038"/>
                    <a:pt x="10508" y="6805"/>
                    <a:pt x="8974" y="6905"/>
                  </a:cubicBezTo>
                  <a:cubicBezTo>
                    <a:pt x="9041" y="6505"/>
                    <a:pt x="9274" y="6138"/>
                    <a:pt x="9374" y="5771"/>
                  </a:cubicBezTo>
                  <a:cubicBezTo>
                    <a:pt x="9408" y="5604"/>
                    <a:pt x="9274" y="5471"/>
                    <a:pt x="9141" y="5438"/>
                  </a:cubicBezTo>
                  <a:cubicBezTo>
                    <a:pt x="9074" y="5438"/>
                    <a:pt x="9007" y="5438"/>
                    <a:pt x="8907" y="5504"/>
                  </a:cubicBezTo>
                  <a:cubicBezTo>
                    <a:pt x="8807" y="5638"/>
                    <a:pt x="8674" y="5804"/>
                    <a:pt x="8540" y="5938"/>
                  </a:cubicBezTo>
                  <a:cubicBezTo>
                    <a:pt x="8073" y="6438"/>
                    <a:pt x="7573" y="6839"/>
                    <a:pt x="7006" y="7239"/>
                  </a:cubicBezTo>
                  <a:cubicBezTo>
                    <a:pt x="5538" y="8173"/>
                    <a:pt x="4104" y="9240"/>
                    <a:pt x="2503" y="10007"/>
                  </a:cubicBezTo>
                  <a:cubicBezTo>
                    <a:pt x="2102" y="10174"/>
                    <a:pt x="1736" y="10408"/>
                    <a:pt x="1369" y="10608"/>
                  </a:cubicBezTo>
                  <a:cubicBezTo>
                    <a:pt x="1235" y="10675"/>
                    <a:pt x="1135" y="10708"/>
                    <a:pt x="1002" y="10775"/>
                  </a:cubicBezTo>
                  <a:cubicBezTo>
                    <a:pt x="902" y="10808"/>
                    <a:pt x="835" y="10841"/>
                    <a:pt x="768" y="10875"/>
                  </a:cubicBezTo>
                  <a:cubicBezTo>
                    <a:pt x="735" y="10875"/>
                    <a:pt x="701" y="10908"/>
                    <a:pt x="668" y="10941"/>
                  </a:cubicBezTo>
                  <a:cubicBezTo>
                    <a:pt x="568" y="10875"/>
                    <a:pt x="435" y="10875"/>
                    <a:pt x="335" y="10875"/>
                  </a:cubicBezTo>
                  <a:cubicBezTo>
                    <a:pt x="168" y="10908"/>
                    <a:pt x="101" y="11042"/>
                    <a:pt x="101" y="11175"/>
                  </a:cubicBezTo>
                  <a:cubicBezTo>
                    <a:pt x="101" y="11208"/>
                    <a:pt x="101" y="11275"/>
                    <a:pt x="101" y="11308"/>
                  </a:cubicBezTo>
                  <a:cubicBezTo>
                    <a:pt x="101" y="11342"/>
                    <a:pt x="134" y="11375"/>
                    <a:pt x="134" y="11375"/>
                  </a:cubicBezTo>
                  <a:cubicBezTo>
                    <a:pt x="168" y="11442"/>
                    <a:pt x="234" y="11509"/>
                    <a:pt x="301" y="11509"/>
                  </a:cubicBezTo>
                  <a:cubicBezTo>
                    <a:pt x="268" y="11642"/>
                    <a:pt x="234" y="11775"/>
                    <a:pt x="234" y="11909"/>
                  </a:cubicBezTo>
                  <a:cubicBezTo>
                    <a:pt x="201" y="11909"/>
                    <a:pt x="168" y="11942"/>
                    <a:pt x="168" y="11942"/>
                  </a:cubicBezTo>
                  <a:cubicBezTo>
                    <a:pt x="68" y="12009"/>
                    <a:pt x="1" y="12142"/>
                    <a:pt x="34" y="12242"/>
                  </a:cubicBezTo>
                  <a:cubicBezTo>
                    <a:pt x="68" y="12309"/>
                    <a:pt x="101" y="12342"/>
                    <a:pt x="168" y="12376"/>
                  </a:cubicBezTo>
                  <a:cubicBezTo>
                    <a:pt x="68" y="12509"/>
                    <a:pt x="68" y="12709"/>
                    <a:pt x="201" y="12809"/>
                  </a:cubicBezTo>
                  <a:cubicBezTo>
                    <a:pt x="134" y="12876"/>
                    <a:pt x="134" y="12943"/>
                    <a:pt x="168" y="13043"/>
                  </a:cubicBezTo>
                  <a:cubicBezTo>
                    <a:pt x="268" y="13276"/>
                    <a:pt x="335" y="13543"/>
                    <a:pt x="435" y="13777"/>
                  </a:cubicBezTo>
                  <a:cubicBezTo>
                    <a:pt x="802" y="14744"/>
                    <a:pt x="1269" y="15678"/>
                    <a:pt x="2069" y="16279"/>
                  </a:cubicBezTo>
                  <a:cubicBezTo>
                    <a:pt x="2269" y="16445"/>
                    <a:pt x="2503" y="16612"/>
                    <a:pt x="2770" y="16712"/>
                  </a:cubicBezTo>
                  <a:cubicBezTo>
                    <a:pt x="5525" y="18075"/>
                    <a:pt x="8569" y="18464"/>
                    <a:pt x="11599" y="18464"/>
                  </a:cubicBezTo>
                  <a:cubicBezTo>
                    <a:pt x="11981" y="18464"/>
                    <a:pt x="12362" y="18458"/>
                    <a:pt x="12743" y="18447"/>
                  </a:cubicBezTo>
                  <a:cubicBezTo>
                    <a:pt x="13259" y="18456"/>
                    <a:pt x="13804" y="18474"/>
                    <a:pt x="14356" y="18474"/>
                  </a:cubicBezTo>
                  <a:cubicBezTo>
                    <a:pt x="15768" y="18474"/>
                    <a:pt x="17230" y="18360"/>
                    <a:pt x="18381" y="17713"/>
                  </a:cubicBezTo>
                  <a:cubicBezTo>
                    <a:pt x="18381" y="17680"/>
                    <a:pt x="18381" y="17680"/>
                    <a:pt x="18414" y="17680"/>
                  </a:cubicBezTo>
                  <a:cubicBezTo>
                    <a:pt x="18614" y="17546"/>
                    <a:pt x="18814" y="17379"/>
                    <a:pt x="18981" y="17179"/>
                  </a:cubicBezTo>
                  <a:cubicBezTo>
                    <a:pt x="19081" y="17079"/>
                    <a:pt x="19181" y="16979"/>
                    <a:pt x="19248" y="16846"/>
                  </a:cubicBezTo>
                  <a:cubicBezTo>
                    <a:pt x="19315" y="16779"/>
                    <a:pt x="19381" y="16746"/>
                    <a:pt x="19482" y="16746"/>
                  </a:cubicBezTo>
                  <a:cubicBezTo>
                    <a:pt x="19615" y="16545"/>
                    <a:pt x="19715" y="16379"/>
                    <a:pt x="19848" y="16145"/>
                  </a:cubicBezTo>
                  <a:cubicBezTo>
                    <a:pt x="19915" y="16045"/>
                    <a:pt x="20115" y="15812"/>
                    <a:pt x="20349" y="15511"/>
                  </a:cubicBezTo>
                  <a:cubicBezTo>
                    <a:pt x="20749" y="14944"/>
                    <a:pt x="21216" y="14210"/>
                    <a:pt x="21083" y="13844"/>
                  </a:cubicBezTo>
                  <a:cubicBezTo>
                    <a:pt x="21083" y="13777"/>
                    <a:pt x="21083" y="13710"/>
                    <a:pt x="21049" y="13643"/>
                  </a:cubicBezTo>
                  <a:cubicBezTo>
                    <a:pt x="21016" y="13543"/>
                    <a:pt x="20916" y="13477"/>
                    <a:pt x="20816" y="13477"/>
                  </a:cubicBezTo>
                  <a:cubicBezTo>
                    <a:pt x="20804" y="13475"/>
                    <a:pt x="20791" y="13474"/>
                    <a:pt x="20778" y="13474"/>
                  </a:cubicBezTo>
                  <a:cubicBezTo>
                    <a:pt x="20544" y="13474"/>
                    <a:pt x="20203" y="13745"/>
                    <a:pt x="19982" y="13777"/>
                  </a:cubicBezTo>
                  <a:cubicBezTo>
                    <a:pt x="19882" y="13810"/>
                    <a:pt x="19782" y="13844"/>
                    <a:pt x="19715" y="13877"/>
                  </a:cubicBezTo>
                  <a:cubicBezTo>
                    <a:pt x="17151" y="14648"/>
                    <a:pt x="14464" y="15063"/>
                    <a:pt x="11783" y="15063"/>
                  </a:cubicBezTo>
                  <a:cubicBezTo>
                    <a:pt x="9826" y="15063"/>
                    <a:pt x="7872" y="14842"/>
                    <a:pt x="5972" y="14377"/>
                  </a:cubicBezTo>
                  <a:cubicBezTo>
                    <a:pt x="4404" y="13977"/>
                    <a:pt x="2903" y="13276"/>
                    <a:pt x="1402" y="12709"/>
                  </a:cubicBezTo>
                  <a:cubicBezTo>
                    <a:pt x="1168" y="12609"/>
                    <a:pt x="935" y="12509"/>
                    <a:pt x="701" y="12443"/>
                  </a:cubicBezTo>
                  <a:cubicBezTo>
                    <a:pt x="902" y="12409"/>
                    <a:pt x="1135" y="12309"/>
                    <a:pt x="1369" y="12209"/>
                  </a:cubicBezTo>
                  <a:cubicBezTo>
                    <a:pt x="2703" y="11675"/>
                    <a:pt x="4571" y="10341"/>
                    <a:pt x="5105" y="10074"/>
                  </a:cubicBezTo>
                  <a:cubicBezTo>
                    <a:pt x="5838" y="9607"/>
                    <a:pt x="6506" y="9107"/>
                    <a:pt x="7206" y="8606"/>
                  </a:cubicBezTo>
                  <a:lnTo>
                    <a:pt x="7239" y="8606"/>
                  </a:lnTo>
                  <a:cubicBezTo>
                    <a:pt x="7295" y="8607"/>
                    <a:pt x="7351" y="8608"/>
                    <a:pt x="7407" y="8608"/>
                  </a:cubicBezTo>
                  <a:cubicBezTo>
                    <a:pt x="11742" y="8608"/>
                    <a:pt x="15614" y="6063"/>
                    <a:pt x="18314" y="2802"/>
                  </a:cubicBezTo>
                  <a:cubicBezTo>
                    <a:pt x="18814" y="3836"/>
                    <a:pt x="19448" y="4837"/>
                    <a:pt x="20249" y="5638"/>
                  </a:cubicBezTo>
                  <a:cubicBezTo>
                    <a:pt x="20549" y="5938"/>
                    <a:pt x="20849" y="6205"/>
                    <a:pt x="21183" y="6438"/>
                  </a:cubicBezTo>
                  <a:lnTo>
                    <a:pt x="21316" y="6438"/>
                  </a:lnTo>
                  <a:cubicBezTo>
                    <a:pt x="21583" y="6405"/>
                    <a:pt x="21616" y="6005"/>
                    <a:pt x="21416" y="5838"/>
                  </a:cubicBezTo>
                  <a:cubicBezTo>
                    <a:pt x="21550" y="5771"/>
                    <a:pt x="21583" y="5571"/>
                    <a:pt x="21483" y="5438"/>
                  </a:cubicBezTo>
                  <a:cubicBezTo>
                    <a:pt x="21450" y="5371"/>
                    <a:pt x="21416" y="5304"/>
                    <a:pt x="21383" y="5237"/>
                  </a:cubicBezTo>
                  <a:cubicBezTo>
                    <a:pt x="21283" y="5037"/>
                    <a:pt x="21149" y="4804"/>
                    <a:pt x="21016" y="4604"/>
                  </a:cubicBezTo>
                  <a:cubicBezTo>
                    <a:pt x="20983" y="4570"/>
                    <a:pt x="20983" y="4537"/>
                    <a:pt x="20949" y="4504"/>
                  </a:cubicBezTo>
                  <a:cubicBezTo>
                    <a:pt x="20816" y="4337"/>
                    <a:pt x="20682" y="4137"/>
                    <a:pt x="20516" y="3936"/>
                  </a:cubicBezTo>
                  <a:cubicBezTo>
                    <a:pt x="20182" y="3469"/>
                    <a:pt x="19815" y="3002"/>
                    <a:pt x="19515" y="2535"/>
                  </a:cubicBezTo>
                  <a:cubicBezTo>
                    <a:pt x="19381" y="2369"/>
                    <a:pt x="19248" y="1935"/>
                    <a:pt x="19048" y="1601"/>
                  </a:cubicBezTo>
                  <a:cubicBezTo>
                    <a:pt x="19315" y="1468"/>
                    <a:pt x="19381" y="1134"/>
                    <a:pt x="19015" y="1034"/>
                  </a:cubicBezTo>
                  <a:cubicBezTo>
                    <a:pt x="19048" y="901"/>
                    <a:pt x="18981" y="768"/>
                    <a:pt x="18881" y="701"/>
                  </a:cubicBezTo>
                  <a:cubicBezTo>
                    <a:pt x="18848" y="701"/>
                    <a:pt x="18814" y="667"/>
                    <a:pt x="18814" y="667"/>
                  </a:cubicBezTo>
                  <a:cubicBezTo>
                    <a:pt x="18814" y="567"/>
                    <a:pt x="18814" y="434"/>
                    <a:pt x="18848" y="334"/>
                  </a:cubicBezTo>
                  <a:cubicBezTo>
                    <a:pt x="18848" y="167"/>
                    <a:pt x="18748" y="34"/>
                    <a:pt x="1858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71">
              <a:extLst>
                <a:ext uri="{FF2B5EF4-FFF2-40B4-BE49-F238E27FC236}">
                  <a16:creationId xmlns:a16="http://schemas.microsoft.com/office/drawing/2014/main" id="{A8B525A5-F37F-68A1-60CC-9A2EE7690A48}"/>
                </a:ext>
              </a:extLst>
            </p:cNvPr>
            <p:cNvSpPr/>
            <p:nvPr/>
          </p:nvSpPr>
          <p:spPr>
            <a:xfrm>
              <a:off x="1365325" y="3330225"/>
              <a:ext cx="14950" cy="14300"/>
            </a:xfrm>
            <a:custGeom>
              <a:avLst/>
              <a:gdLst/>
              <a:ahLst/>
              <a:cxnLst/>
              <a:rect l="l" t="t" r="r" b="b"/>
              <a:pathLst>
                <a:path w="598" h="572" extrusionOk="0">
                  <a:moveTo>
                    <a:pt x="343" y="0"/>
                  </a:moveTo>
                  <a:cubicBezTo>
                    <a:pt x="329" y="0"/>
                    <a:pt x="315" y="2"/>
                    <a:pt x="300" y="5"/>
                  </a:cubicBezTo>
                  <a:cubicBezTo>
                    <a:pt x="133" y="5"/>
                    <a:pt x="0" y="105"/>
                    <a:pt x="0" y="271"/>
                  </a:cubicBezTo>
                  <a:cubicBezTo>
                    <a:pt x="0" y="405"/>
                    <a:pt x="100" y="572"/>
                    <a:pt x="267" y="572"/>
                  </a:cubicBezTo>
                  <a:cubicBezTo>
                    <a:pt x="434" y="572"/>
                    <a:pt x="567" y="472"/>
                    <a:pt x="567" y="305"/>
                  </a:cubicBezTo>
                  <a:cubicBezTo>
                    <a:pt x="598" y="153"/>
                    <a:pt x="489" y="0"/>
                    <a:pt x="3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71">
              <a:extLst>
                <a:ext uri="{FF2B5EF4-FFF2-40B4-BE49-F238E27FC236}">
                  <a16:creationId xmlns:a16="http://schemas.microsoft.com/office/drawing/2014/main" id="{9B1F88E4-2FC4-9F05-228D-A9C578435DC3}"/>
                </a:ext>
              </a:extLst>
            </p:cNvPr>
            <p:cNvSpPr/>
            <p:nvPr/>
          </p:nvSpPr>
          <p:spPr>
            <a:xfrm>
              <a:off x="1379500" y="33144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34"/>
                    <a:pt x="134" y="601"/>
                    <a:pt x="267" y="601"/>
                  </a:cubicBezTo>
                  <a:cubicBezTo>
                    <a:pt x="434" y="601"/>
                    <a:pt x="567" y="468"/>
                    <a:pt x="567" y="301"/>
                  </a:cubicBezTo>
                  <a:cubicBezTo>
                    <a:pt x="601" y="168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71">
              <a:extLst>
                <a:ext uri="{FF2B5EF4-FFF2-40B4-BE49-F238E27FC236}">
                  <a16:creationId xmlns:a16="http://schemas.microsoft.com/office/drawing/2014/main" id="{D7A96FFF-3C37-A3F7-347F-EE3BB75ED68F}"/>
                </a:ext>
              </a:extLst>
            </p:cNvPr>
            <p:cNvSpPr/>
            <p:nvPr/>
          </p:nvSpPr>
          <p:spPr>
            <a:xfrm>
              <a:off x="1385325" y="333532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01" y="1"/>
                  </a:moveTo>
                  <a:cubicBezTo>
                    <a:pt x="167" y="1"/>
                    <a:pt x="1" y="101"/>
                    <a:pt x="1" y="268"/>
                  </a:cubicBezTo>
                  <a:cubicBezTo>
                    <a:pt x="1" y="420"/>
                    <a:pt x="112" y="572"/>
                    <a:pt x="258" y="572"/>
                  </a:cubicBezTo>
                  <a:cubicBezTo>
                    <a:pt x="272" y="572"/>
                    <a:pt x="286" y="571"/>
                    <a:pt x="301" y="568"/>
                  </a:cubicBezTo>
                  <a:cubicBezTo>
                    <a:pt x="434" y="568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71">
              <a:extLst>
                <a:ext uri="{FF2B5EF4-FFF2-40B4-BE49-F238E27FC236}">
                  <a16:creationId xmlns:a16="http://schemas.microsoft.com/office/drawing/2014/main" id="{A82F0837-A92C-A8D9-06C9-16CAB95224F7}"/>
                </a:ext>
              </a:extLst>
            </p:cNvPr>
            <p:cNvSpPr/>
            <p:nvPr/>
          </p:nvSpPr>
          <p:spPr>
            <a:xfrm>
              <a:off x="1582975" y="32502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67" y="0"/>
                    <a:pt x="0" y="134"/>
                    <a:pt x="0" y="300"/>
                  </a:cubicBezTo>
                  <a:cubicBezTo>
                    <a:pt x="0" y="434"/>
                    <a:pt x="134" y="601"/>
                    <a:pt x="300" y="601"/>
                  </a:cubicBezTo>
                  <a:cubicBezTo>
                    <a:pt x="434" y="601"/>
                    <a:pt x="567" y="467"/>
                    <a:pt x="601" y="300"/>
                  </a:cubicBezTo>
                  <a:cubicBezTo>
                    <a:pt x="601" y="167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71">
              <a:extLst>
                <a:ext uri="{FF2B5EF4-FFF2-40B4-BE49-F238E27FC236}">
                  <a16:creationId xmlns:a16="http://schemas.microsoft.com/office/drawing/2014/main" id="{152C0418-EF95-680D-CEF2-760481C1F02B}"/>
                </a:ext>
              </a:extLst>
            </p:cNvPr>
            <p:cNvSpPr/>
            <p:nvPr/>
          </p:nvSpPr>
          <p:spPr>
            <a:xfrm>
              <a:off x="1597975" y="3235975"/>
              <a:ext cx="15050" cy="14325"/>
            </a:xfrm>
            <a:custGeom>
              <a:avLst/>
              <a:gdLst/>
              <a:ahLst/>
              <a:cxnLst/>
              <a:rect l="l" t="t" r="r" b="b"/>
              <a:pathLst>
                <a:path w="602" h="573" extrusionOk="0">
                  <a:moveTo>
                    <a:pt x="344" y="1"/>
                  </a:moveTo>
                  <a:cubicBezTo>
                    <a:pt x="330" y="1"/>
                    <a:pt x="315" y="2"/>
                    <a:pt x="301" y="5"/>
                  </a:cubicBezTo>
                  <a:cubicBezTo>
                    <a:pt x="167" y="5"/>
                    <a:pt x="1" y="105"/>
                    <a:pt x="1" y="272"/>
                  </a:cubicBezTo>
                  <a:cubicBezTo>
                    <a:pt x="1" y="405"/>
                    <a:pt x="134" y="572"/>
                    <a:pt x="301" y="572"/>
                  </a:cubicBezTo>
                  <a:cubicBezTo>
                    <a:pt x="434" y="572"/>
                    <a:pt x="601" y="472"/>
                    <a:pt x="601" y="305"/>
                  </a:cubicBezTo>
                  <a:cubicBezTo>
                    <a:pt x="601" y="153"/>
                    <a:pt x="490" y="1"/>
                    <a:pt x="3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71">
              <a:extLst>
                <a:ext uri="{FF2B5EF4-FFF2-40B4-BE49-F238E27FC236}">
                  <a16:creationId xmlns:a16="http://schemas.microsoft.com/office/drawing/2014/main" id="{0E991773-0649-3E7D-DEE9-5964B0153A88}"/>
                </a:ext>
              </a:extLst>
            </p:cNvPr>
            <p:cNvSpPr/>
            <p:nvPr/>
          </p:nvSpPr>
          <p:spPr>
            <a:xfrm>
              <a:off x="1316100" y="3042525"/>
              <a:ext cx="15050" cy="14300"/>
            </a:xfrm>
            <a:custGeom>
              <a:avLst/>
              <a:gdLst/>
              <a:ahLst/>
              <a:cxnLst/>
              <a:rect l="l" t="t" r="r" b="b"/>
              <a:pathLst>
                <a:path w="602" h="572" extrusionOk="0">
                  <a:moveTo>
                    <a:pt x="369" y="0"/>
                  </a:moveTo>
                  <a:cubicBezTo>
                    <a:pt x="358" y="0"/>
                    <a:pt x="346" y="1"/>
                    <a:pt x="335" y="4"/>
                  </a:cubicBezTo>
                  <a:cubicBezTo>
                    <a:pt x="168" y="4"/>
                    <a:pt x="34" y="104"/>
                    <a:pt x="34" y="271"/>
                  </a:cubicBezTo>
                  <a:cubicBezTo>
                    <a:pt x="1" y="405"/>
                    <a:pt x="134" y="571"/>
                    <a:pt x="301" y="571"/>
                  </a:cubicBezTo>
                  <a:cubicBezTo>
                    <a:pt x="468" y="571"/>
                    <a:pt x="601" y="471"/>
                    <a:pt x="601" y="305"/>
                  </a:cubicBezTo>
                  <a:cubicBezTo>
                    <a:pt x="601" y="152"/>
                    <a:pt x="490" y="0"/>
                    <a:pt x="369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71">
              <a:extLst>
                <a:ext uri="{FF2B5EF4-FFF2-40B4-BE49-F238E27FC236}">
                  <a16:creationId xmlns:a16="http://schemas.microsoft.com/office/drawing/2014/main" id="{85B90D4E-14E4-56C4-130F-867506F591BE}"/>
                </a:ext>
              </a:extLst>
            </p:cNvPr>
            <p:cNvSpPr/>
            <p:nvPr/>
          </p:nvSpPr>
          <p:spPr>
            <a:xfrm>
              <a:off x="1650525" y="33370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00" y="0"/>
                  </a:moveTo>
                  <a:cubicBezTo>
                    <a:pt x="134" y="0"/>
                    <a:pt x="0" y="167"/>
                    <a:pt x="34" y="301"/>
                  </a:cubicBezTo>
                  <a:cubicBezTo>
                    <a:pt x="34" y="450"/>
                    <a:pt x="141" y="573"/>
                    <a:pt x="283" y="573"/>
                  </a:cubicBezTo>
                  <a:cubicBezTo>
                    <a:pt x="299" y="573"/>
                    <a:pt x="316" y="571"/>
                    <a:pt x="334" y="567"/>
                  </a:cubicBezTo>
                  <a:cubicBezTo>
                    <a:pt x="501" y="567"/>
                    <a:pt x="601" y="434"/>
                    <a:pt x="601" y="267"/>
                  </a:cubicBezTo>
                  <a:cubicBezTo>
                    <a:pt x="601" y="100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71">
              <a:extLst>
                <a:ext uri="{FF2B5EF4-FFF2-40B4-BE49-F238E27FC236}">
                  <a16:creationId xmlns:a16="http://schemas.microsoft.com/office/drawing/2014/main" id="{2C87FAEC-456A-6F0E-F9A9-688301923457}"/>
                </a:ext>
              </a:extLst>
            </p:cNvPr>
            <p:cNvSpPr/>
            <p:nvPr/>
          </p:nvSpPr>
          <p:spPr>
            <a:xfrm>
              <a:off x="1217700" y="2882175"/>
              <a:ext cx="47975" cy="274725"/>
            </a:xfrm>
            <a:custGeom>
              <a:avLst/>
              <a:gdLst/>
              <a:ahLst/>
              <a:cxnLst/>
              <a:rect l="l" t="t" r="r" b="b"/>
              <a:pathLst>
                <a:path w="1919" h="10989" extrusionOk="0">
                  <a:moveTo>
                    <a:pt x="735" y="9654"/>
                  </a:moveTo>
                  <a:cubicBezTo>
                    <a:pt x="735" y="9854"/>
                    <a:pt x="735" y="10054"/>
                    <a:pt x="735" y="10254"/>
                  </a:cubicBezTo>
                  <a:lnTo>
                    <a:pt x="701" y="10254"/>
                  </a:lnTo>
                  <a:cubicBezTo>
                    <a:pt x="701" y="10054"/>
                    <a:pt x="701" y="9854"/>
                    <a:pt x="735" y="9654"/>
                  </a:cubicBezTo>
                  <a:close/>
                  <a:moveTo>
                    <a:pt x="938" y="0"/>
                  </a:moveTo>
                  <a:cubicBezTo>
                    <a:pt x="453" y="0"/>
                    <a:pt x="496" y="1550"/>
                    <a:pt x="468" y="1915"/>
                  </a:cubicBezTo>
                  <a:cubicBezTo>
                    <a:pt x="501" y="2382"/>
                    <a:pt x="234" y="2983"/>
                    <a:pt x="434" y="3450"/>
                  </a:cubicBezTo>
                  <a:cubicBezTo>
                    <a:pt x="168" y="5584"/>
                    <a:pt x="134" y="7753"/>
                    <a:pt x="134" y="9921"/>
                  </a:cubicBezTo>
                  <a:cubicBezTo>
                    <a:pt x="134" y="10288"/>
                    <a:pt x="1" y="10922"/>
                    <a:pt x="501" y="10988"/>
                  </a:cubicBezTo>
                  <a:cubicBezTo>
                    <a:pt x="801" y="10888"/>
                    <a:pt x="1268" y="10721"/>
                    <a:pt x="1302" y="10321"/>
                  </a:cubicBezTo>
                  <a:cubicBezTo>
                    <a:pt x="1335" y="8920"/>
                    <a:pt x="1302" y="7486"/>
                    <a:pt x="1368" y="6085"/>
                  </a:cubicBezTo>
                  <a:cubicBezTo>
                    <a:pt x="1469" y="4550"/>
                    <a:pt x="1368" y="3016"/>
                    <a:pt x="1602" y="1481"/>
                  </a:cubicBezTo>
                  <a:cubicBezTo>
                    <a:pt x="1602" y="1110"/>
                    <a:pt x="1918" y="163"/>
                    <a:pt x="1403" y="163"/>
                  </a:cubicBezTo>
                  <a:cubicBezTo>
                    <a:pt x="1363" y="163"/>
                    <a:pt x="1318" y="169"/>
                    <a:pt x="1268" y="181"/>
                  </a:cubicBezTo>
                  <a:cubicBezTo>
                    <a:pt x="1137" y="54"/>
                    <a:pt x="1028" y="0"/>
                    <a:pt x="93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71">
              <a:extLst>
                <a:ext uri="{FF2B5EF4-FFF2-40B4-BE49-F238E27FC236}">
                  <a16:creationId xmlns:a16="http://schemas.microsoft.com/office/drawing/2014/main" id="{4D843A9E-100E-9450-8C5A-5772B6799835}"/>
                </a:ext>
              </a:extLst>
            </p:cNvPr>
            <p:cNvSpPr/>
            <p:nvPr/>
          </p:nvSpPr>
          <p:spPr>
            <a:xfrm>
              <a:off x="1225225" y="3302850"/>
              <a:ext cx="50875" cy="155925"/>
            </a:xfrm>
            <a:custGeom>
              <a:avLst/>
              <a:gdLst/>
              <a:ahLst/>
              <a:cxnLst/>
              <a:rect l="l" t="t" r="r" b="b"/>
              <a:pathLst>
                <a:path w="2035" h="6237" extrusionOk="0">
                  <a:moveTo>
                    <a:pt x="988" y="1"/>
                  </a:moveTo>
                  <a:cubicBezTo>
                    <a:pt x="891" y="1"/>
                    <a:pt x="793" y="44"/>
                    <a:pt x="734" y="132"/>
                  </a:cubicBezTo>
                  <a:cubicBezTo>
                    <a:pt x="667" y="232"/>
                    <a:pt x="667" y="332"/>
                    <a:pt x="667" y="466"/>
                  </a:cubicBezTo>
                  <a:cubicBezTo>
                    <a:pt x="667" y="532"/>
                    <a:pt x="667" y="566"/>
                    <a:pt x="667" y="633"/>
                  </a:cubicBezTo>
                  <a:cubicBezTo>
                    <a:pt x="634" y="633"/>
                    <a:pt x="634" y="633"/>
                    <a:pt x="600" y="599"/>
                  </a:cubicBezTo>
                  <a:cubicBezTo>
                    <a:pt x="600" y="566"/>
                    <a:pt x="567" y="566"/>
                    <a:pt x="567" y="532"/>
                  </a:cubicBezTo>
                  <a:cubicBezTo>
                    <a:pt x="500" y="432"/>
                    <a:pt x="434" y="366"/>
                    <a:pt x="300" y="332"/>
                  </a:cubicBezTo>
                  <a:cubicBezTo>
                    <a:pt x="133" y="332"/>
                    <a:pt x="0" y="499"/>
                    <a:pt x="0" y="666"/>
                  </a:cubicBezTo>
                  <a:cubicBezTo>
                    <a:pt x="0" y="699"/>
                    <a:pt x="0" y="733"/>
                    <a:pt x="0" y="766"/>
                  </a:cubicBezTo>
                  <a:cubicBezTo>
                    <a:pt x="0" y="799"/>
                    <a:pt x="0" y="866"/>
                    <a:pt x="0" y="899"/>
                  </a:cubicBezTo>
                  <a:cubicBezTo>
                    <a:pt x="33" y="1100"/>
                    <a:pt x="33" y="1333"/>
                    <a:pt x="67" y="1533"/>
                  </a:cubicBezTo>
                  <a:cubicBezTo>
                    <a:pt x="100" y="1900"/>
                    <a:pt x="133" y="2267"/>
                    <a:pt x="200" y="2634"/>
                  </a:cubicBezTo>
                  <a:cubicBezTo>
                    <a:pt x="234" y="2867"/>
                    <a:pt x="300" y="3134"/>
                    <a:pt x="334" y="3368"/>
                  </a:cubicBezTo>
                  <a:cubicBezTo>
                    <a:pt x="534" y="4135"/>
                    <a:pt x="834" y="4902"/>
                    <a:pt x="1168" y="5636"/>
                  </a:cubicBezTo>
                  <a:cubicBezTo>
                    <a:pt x="1301" y="5669"/>
                    <a:pt x="1334" y="5803"/>
                    <a:pt x="1334" y="5936"/>
                  </a:cubicBezTo>
                  <a:cubicBezTo>
                    <a:pt x="1501" y="6036"/>
                    <a:pt x="1635" y="6170"/>
                    <a:pt x="1801" y="6237"/>
                  </a:cubicBezTo>
                  <a:cubicBezTo>
                    <a:pt x="1935" y="6203"/>
                    <a:pt x="2035" y="6070"/>
                    <a:pt x="1968" y="5870"/>
                  </a:cubicBezTo>
                  <a:cubicBezTo>
                    <a:pt x="1601" y="5102"/>
                    <a:pt x="1534" y="4235"/>
                    <a:pt x="1401" y="3401"/>
                  </a:cubicBezTo>
                  <a:cubicBezTo>
                    <a:pt x="1368" y="3034"/>
                    <a:pt x="1334" y="2667"/>
                    <a:pt x="1301" y="2300"/>
                  </a:cubicBezTo>
                  <a:cubicBezTo>
                    <a:pt x="1301" y="2134"/>
                    <a:pt x="1301" y="1967"/>
                    <a:pt x="1301" y="1800"/>
                  </a:cubicBezTo>
                  <a:cubicBezTo>
                    <a:pt x="1268" y="1266"/>
                    <a:pt x="1268" y="733"/>
                    <a:pt x="1268" y="199"/>
                  </a:cubicBezTo>
                  <a:cubicBezTo>
                    <a:pt x="1230" y="69"/>
                    <a:pt x="1110" y="1"/>
                    <a:pt x="988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71">
              <a:extLst>
                <a:ext uri="{FF2B5EF4-FFF2-40B4-BE49-F238E27FC236}">
                  <a16:creationId xmlns:a16="http://schemas.microsoft.com/office/drawing/2014/main" id="{01DFC828-DF78-EF8D-FDE1-530CC9392A21}"/>
                </a:ext>
              </a:extLst>
            </p:cNvPr>
            <p:cNvSpPr/>
            <p:nvPr/>
          </p:nvSpPr>
          <p:spPr>
            <a:xfrm>
              <a:off x="1694725" y="3140200"/>
              <a:ext cx="63375" cy="331925"/>
            </a:xfrm>
            <a:custGeom>
              <a:avLst/>
              <a:gdLst/>
              <a:ahLst/>
              <a:cxnLst/>
              <a:rect l="l" t="t" r="r" b="b"/>
              <a:pathLst>
                <a:path w="2535" h="13277" extrusionOk="0">
                  <a:moveTo>
                    <a:pt x="1835" y="0"/>
                  </a:moveTo>
                  <a:cubicBezTo>
                    <a:pt x="1768" y="0"/>
                    <a:pt x="1701" y="33"/>
                    <a:pt x="1668" y="33"/>
                  </a:cubicBezTo>
                  <a:cubicBezTo>
                    <a:pt x="1568" y="100"/>
                    <a:pt x="1501" y="167"/>
                    <a:pt x="1501" y="267"/>
                  </a:cubicBezTo>
                  <a:cubicBezTo>
                    <a:pt x="1468" y="767"/>
                    <a:pt x="1434" y="1234"/>
                    <a:pt x="1368" y="1735"/>
                  </a:cubicBezTo>
                  <a:cubicBezTo>
                    <a:pt x="1201" y="4170"/>
                    <a:pt x="1001" y="6605"/>
                    <a:pt x="901" y="9040"/>
                  </a:cubicBezTo>
                  <a:cubicBezTo>
                    <a:pt x="901" y="9340"/>
                    <a:pt x="867" y="9640"/>
                    <a:pt x="834" y="9974"/>
                  </a:cubicBezTo>
                  <a:cubicBezTo>
                    <a:pt x="734" y="11008"/>
                    <a:pt x="601" y="12009"/>
                    <a:pt x="33" y="12909"/>
                  </a:cubicBezTo>
                  <a:cubicBezTo>
                    <a:pt x="0" y="13043"/>
                    <a:pt x="0" y="13176"/>
                    <a:pt x="100" y="13276"/>
                  </a:cubicBezTo>
                  <a:cubicBezTo>
                    <a:pt x="200" y="13176"/>
                    <a:pt x="300" y="13076"/>
                    <a:pt x="367" y="12943"/>
                  </a:cubicBezTo>
                  <a:cubicBezTo>
                    <a:pt x="434" y="12876"/>
                    <a:pt x="500" y="12843"/>
                    <a:pt x="601" y="12809"/>
                  </a:cubicBezTo>
                  <a:lnTo>
                    <a:pt x="801" y="12809"/>
                  </a:lnTo>
                  <a:cubicBezTo>
                    <a:pt x="1034" y="12409"/>
                    <a:pt x="1268" y="12009"/>
                    <a:pt x="1468" y="11608"/>
                  </a:cubicBezTo>
                  <a:cubicBezTo>
                    <a:pt x="1768" y="10975"/>
                    <a:pt x="1968" y="10307"/>
                    <a:pt x="1968" y="9574"/>
                  </a:cubicBezTo>
                  <a:cubicBezTo>
                    <a:pt x="1968" y="9540"/>
                    <a:pt x="1968" y="9474"/>
                    <a:pt x="1968" y="9440"/>
                  </a:cubicBezTo>
                  <a:cubicBezTo>
                    <a:pt x="2302" y="7172"/>
                    <a:pt x="2368" y="4837"/>
                    <a:pt x="2469" y="2535"/>
                  </a:cubicBezTo>
                  <a:cubicBezTo>
                    <a:pt x="2469" y="2235"/>
                    <a:pt x="2469" y="1935"/>
                    <a:pt x="2502" y="1635"/>
                  </a:cubicBezTo>
                  <a:cubicBezTo>
                    <a:pt x="2502" y="1568"/>
                    <a:pt x="2502" y="1434"/>
                    <a:pt x="2502" y="1334"/>
                  </a:cubicBezTo>
                  <a:cubicBezTo>
                    <a:pt x="2531" y="1043"/>
                    <a:pt x="2535" y="676"/>
                    <a:pt x="2269" y="676"/>
                  </a:cubicBezTo>
                  <a:cubicBezTo>
                    <a:pt x="2230" y="676"/>
                    <a:pt x="2186" y="684"/>
                    <a:pt x="2135" y="701"/>
                  </a:cubicBezTo>
                  <a:cubicBezTo>
                    <a:pt x="2102" y="701"/>
                    <a:pt x="2102" y="734"/>
                    <a:pt x="2068" y="734"/>
                  </a:cubicBezTo>
                  <a:cubicBezTo>
                    <a:pt x="2068" y="701"/>
                    <a:pt x="2068" y="667"/>
                    <a:pt x="2068" y="634"/>
                  </a:cubicBezTo>
                  <a:cubicBezTo>
                    <a:pt x="2102" y="367"/>
                    <a:pt x="2135" y="67"/>
                    <a:pt x="1835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71">
              <a:extLst>
                <a:ext uri="{FF2B5EF4-FFF2-40B4-BE49-F238E27FC236}">
                  <a16:creationId xmlns:a16="http://schemas.microsoft.com/office/drawing/2014/main" id="{A570497B-05EB-441E-9153-842CC768F673}"/>
                </a:ext>
              </a:extLst>
            </p:cNvPr>
            <p:cNvSpPr/>
            <p:nvPr/>
          </p:nvSpPr>
          <p:spPr>
            <a:xfrm>
              <a:off x="804900" y="2980075"/>
              <a:ext cx="1366850" cy="651325"/>
            </a:xfrm>
            <a:custGeom>
              <a:avLst/>
              <a:gdLst/>
              <a:ahLst/>
              <a:cxnLst/>
              <a:rect l="l" t="t" r="r" b="b"/>
              <a:pathLst>
                <a:path w="54674" h="26053" extrusionOk="0">
                  <a:moveTo>
                    <a:pt x="54140" y="1"/>
                  </a:moveTo>
                  <a:cubicBezTo>
                    <a:pt x="51938" y="34"/>
                    <a:pt x="49737" y="101"/>
                    <a:pt x="47568" y="134"/>
                  </a:cubicBezTo>
                  <a:cubicBezTo>
                    <a:pt x="48035" y="468"/>
                    <a:pt x="48469" y="801"/>
                    <a:pt x="48903" y="1201"/>
                  </a:cubicBezTo>
                  <a:cubicBezTo>
                    <a:pt x="48936" y="1235"/>
                    <a:pt x="48936" y="1268"/>
                    <a:pt x="48969" y="1268"/>
                  </a:cubicBezTo>
                  <a:cubicBezTo>
                    <a:pt x="49003" y="1335"/>
                    <a:pt x="49036" y="1368"/>
                    <a:pt x="49103" y="1402"/>
                  </a:cubicBezTo>
                  <a:cubicBezTo>
                    <a:pt x="49136" y="1468"/>
                    <a:pt x="49169" y="1502"/>
                    <a:pt x="49203" y="1535"/>
                  </a:cubicBezTo>
                  <a:cubicBezTo>
                    <a:pt x="49236" y="1568"/>
                    <a:pt x="49236" y="1568"/>
                    <a:pt x="49236" y="1568"/>
                  </a:cubicBezTo>
                  <a:cubicBezTo>
                    <a:pt x="49270" y="1602"/>
                    <a:pt x="49270" y="1602"/>
                    <a:pt x="49303" y="1635"/>
                  </a:cubicBezTo>
                  <a:lnTo>
                    <a:pt x="49036" y="1702"/>
                  </a:lnTo>
                  <a:cubicBezTo>
                    <a:pt x="48969" y="1735"/>
                    <a:pt x="48869" y="1735"/>
                    <a:pt x="48803" y="1768"/>
                  </a:cubicBezTo>
                  <a:cubicBezTo>
                    <a:pt x="48769" y="1768"/>
                    <a:pt x="48736" y="1802"/>
                    <a:pt x="48702" y="1802"/>
                  </a:cubicBezTo>
                  <a:cubicBezTo>
                    <a:pt x="48669" y="1802"/>
                    <a:pt x="48602" y="1835"/>
                    <a:pt x="48569" y="1835"/>
                  </a:cubicBezTo>
                  <a:cubicBezTo>
                    <a:pt x="46968" y="2202"/>
                    <a:pt x="45367" y="2602"/>
                    <a:pt x="43699" y="2669"/>
                  </a:cubicBezTo>
                  <a:lnTo>
                    <a:pt x="43299" y="2669"/>
                  </a:lnTo>
                  <a:cubicBezTo>
                    <a:pt x="42164" y="2669"/>
                    <a:pt x="41064" y="2436"/>
                    <a:pt x="39996" y="2069"/>
                  </a:cubicBezTo>
                  <a:lnTo>
                    <a:pt x="39996" y="2069"/>
                  </a:lnTo>
                  <a:cubicBezTo>
                    <a:pt x="42365" y="4237"/>
                    <a:pt x="43866" y="7406"/>
                    <a:pt x="44366" y="10475"/>
                  </a:cubicBezTo>
                  <a:cubicBezTo>
                    <a:pt x="44366" y="10508"/>
                    <a:pt x="44366" y="10541"/>
                    <a:pt x="44366" y="10575"/>
                  </a:cubicBezTo>
                  <a:cubicBezTo>
                    <a:pt x="44399" y="10608"/>
                    <a:pt x="44399" y="10675"/>
                    <a:pt x="44366" y="10775"/>
                  </a:cubicBezTo>
                  <a:cubicBezTo>
                    <a:pt x="44366" y="10808"/>
                    <a:pt x="44366" y="10808"/>
                    <a:pt x="44366" y="10842"/>
                  </a:cubicBezTo>
                  <a:cubicBezTo>
                    <a:pt x="44366" y="10875"/>
                    <a:pt x="44366" y="10942"/>
                    <a:pt x="44366" y="10975"/>
                  </a:cubicBezTo>
                  <a:lnTo>
                    <a:pt x="44199" y="10975"/>
                  </a:lnTo>
                  <a:cubicBezTo>
                    <a:pt x="44133" y="10942"/>
                    <a:pt x="44066" y="10942"/>
                    <a:pt x="43999" y="10908"/>
                  </a:cubicBezTo>
                  <a:lnTo>
                    <a:pt x="43866" y="10908"/>
                  </a:lnTo>
                  <a:lnTo>
                    <a:pt x="43599" y="10842"/>
                  </a:lnTo>
                  <a:lnTo>
                    <a:pt x="43499" y="10808"/>
                  </a:lnTo>
                  <a:lnTo>
                    <a:pt x="43465" y="10808"/>
                  </a:lnTo>
                  <a:cubicBezTo>
                    <a:pt x="41564" y="10174"/>
                    <a:pt x="39930" y="9341"/>
                    <a:pt x="38595" y="8206"/>
                  </a:cubicBezTo>
                  <a:cubicBezTo>
                    <a:pt x="38495" y="10441"/>
                    <a:pt x="38295" y="12676"/>
                    <a:pt x="38128" y="14945"/>
                  </a:cubicBezTo>
                  <a:cubicBezTo>
                    <a:pt x="37961" y="16612"/>
                    <a:pt x="37861" y="18614"/>
                    <a:pt x="36294" y="19615"/>
                  </a:cubicBezTo>
                  <a:cubicBezTo>
                    <a:pt x="34793" y="21016"/>
                    <a:pt x="32824" y="21382"/>
                    <a:pt x="30856" y="21416"/>
                  </a:cubicBezTo>
                  <a:lnTo>
                    <a:pt x="29889" y="21416"/>
                  </a:lnTo>
                  <a:cubicBezTo>
                    <a:pt x="29732" y="21417"/>
                    <a:pt x="29575" y="21418"/>
                    <a:pt x="29418" y="21418"/>
                  </a:cubicBezTo>
                  <a:cubicBezTo>
                    <a:pt x="25998" y="21418"/>
                    <a:pt x="22504" y="21060"/>
                    <a:pt x="19315" y="19848"/>
                  </a:cubicBezTo>
                  <a:cubicBezTo>
                    <a:pt x="17013" y="18814"/>
                    <a:pt x="16680" y="16212"/>
                    <a:pt x="16513" y="13944"/>
                  </a:cubicBezTo>
                  <a:cubicBezTo>
                    <a:pt x="14478" y="14844"/>
                    <a:pt x="12377" y="15578"/>
                    <a:pt x="10275" y="16145"/>
                  </a:cubicBezTo>
                  <a:cubicBezTo>
                    <a:pt x="9841" y="16312"/>
                    <a:pt x="9408" y="16412"/>
                    <a:pt x="8974" y="16512"/>
                  </a:cubicBezTo>
                  <a:cubicBezTo>
                    <a:pt x="8974" y="16512"/>
                    <a:pt x="8974" y="16512"/>
                    <a:pt x="8974" y="16546"/>
                  </a:cubicBezTo>
                  <a:lnTo>
                    <a:pt x="8907" y="16546"/>
                  </a:lnTo>
                  <a:cubicBezTo>
                    <a:pt x="8874" y="16546"/>
                    <a:pt x="8841" y="16546"/>
                    <a:pt x="8774" y="16579"/>
                  </a:cubicBezTo>
                  <a:cubicBezTo>
                    <a:pt x="8674" y="16579"/>
                    <a:pt x="8607" y="16579"/>
                    <a:pt x="8507" y="16612"/>
                  </a:cubicBezTo>
                  <a:cubicBezTo>
                    <a:pt x="8440" y="16612"/>
                    <a:pt x="8340" y="16646"/>
                    <a:pt x="8274" y="16646"/>
                  </a:cubicBezTo>
                  <a:lnTo>
                    <a:pt x="8240" y="16646"/>
                  </a:lnTo>
                  <a:cubicBezTo>
                    <a:pt x="8274" y="16612"/>
                    <a:pt x="8307" y="16546"/>
                    <a:pt x="8340" y="16512"/>
                  </a:cubicBezTo>
                  <a:cubicBezTo>
                    <a:pt x="8407" y="16346"/>
                    <a:pt x="8507" y="16179"/>
                    <a:pt x="8574" y="16045"/>
                  </a:cubicBezTo>
                  <a:cubicBezTo>
                    <a:pt x="8574" y="16045"/>
                    <a:pt x="8574" y="16045"/>
                    <a:pt x="8574" y="16012"/>
                  </a:cubicBezTo>
                  <a:cubicBezTo>
                    <a:pt x="8640" y="15912"/>
                    <a:pt x="8707" y="15812"/>
                    <a:pt x="8741" y="15712"/>
                  </a:cubicBezTo>
                  <a:cubicBezTo>
                    <a:pt x="8941" y="15345"/>
                    <a:pt x="9208" y="14978"/>
                    <a:pt x="9274" y="14811"/>
                  </a:cubicBezTo>
                  <a:cubicBezTo>
                    <a:pt x="11109" y="11909"/>
                    <a:pt x="13477" y="9341"/>
                    <a:pt x="16179" y="7239"/>
                  </a:cubicBezTo>
                  <a:cubicBezTo>
                    <a:pt x="16213" y="7239"/>
                    <a:pt x="16246" y="7206"/>
                    <a:pt x="16279" y="7172"/>
                  </a:cubicBezTo>
                  <a:cubicBezTo>
                    <a:pt x="16279" y="5471"/>
                    <a:pt x="16313" y="3737"/>
                    <a:pt x="16346" y="2035"/>
                  </a:cubicBezTo>
                  <a:cubicBezTo>
                    <a:pt x="14178" y="2002"/>
                    <a:pt x="11976" y="1969"/>
                    <a:pt x="9775" y="1969"/>
                  </a:cubicBezTo>
                  <a:cubicBezTo>
                    <a:pt x="7239" y="1935"/>
                    <a:pt x="4704" y="1935"/>
                    <a:pt x="2169" y="1902"/>
                  </a:cubicBezTo>
                  <a:lnTo>
                    <a:pt x="101" y="1902"/>
                  </a:lnTo>
                  <a:cubicBezTo>
                    <a:pt x="101" y="4337"/>
                    <a:pt x="101" y="6805"/>
                    <a:pt x="68" y="9240"/>
                  </a:cubicBezTo>
                  <a:cubicBezTo>
                    <a:pt x="68" y="12843"/>
                    <a:pt x="34" y="16412"/>
                    <a:pt x="34" y="19981"/>
                  </a:cubicBezTo>
                  <a:cubicBezTo>
                    <a:pt x="1" y="21916"/>
                    <a:pt x="1" y="23851"/>
                    <a:pt x="1" y="25786"/>
                  </a:cubicBezTo>
                  <a:lnTo>
                    <a:pt x="6472" y="25786"/>
                  </a:lnTo>
                  <a:cubicBezTo>
                    <a:pt x="9074" y="25819"/>
                    <a:pt x="11676" y="25819"/>
                    <a:pt x="14278" y="25852"/>
                  </a:cubicBezTo>
                  <a:cubicBezTo>
                    <a:pt x="17013" y="25852"/>
                    <a:pt x="19748" y="25852"/>
                    <a:pt x="22484" y="25886"/>
                  </a:cubicBezTo>
                  <a:cubicBezTo>
                    <a:pt x="25152" y="25886"/>
                    <a:pt x="27821" y="25919"/>
                    <a:pt x="30489" y="25919"/>
                  </a:cubicBezTo>
                  <a:cubicBezTo>
                    <a:pt x="33058" y="25919"/>
                    <a:pt x="35626" y="25952"/>
                    <a:pt x="38228" y="25952"/>
                  </a:cubicBezTo>
                  <a:cubicBezTo>
                    <a:pt x="40830" y="25986"/>
                    <a:pt x="43465" y="25986"/>
                    <a:pt x="46067" y="25986"/>
                  </a:cubicBezTo>
                  <a:cubicBezTo>
                    <a:pt x="48569" y="26019"/>
                    <a:pt x="51071" y="26019"/>
                    <a:pt x="53573" y="26052"/>
                  </a:cubicBezTo>
                  <a:lnTo>
                    <a:pt x="54673" y="26052"/>
                  </a:lnTo>
                  <a:cubicBezTo>
                    <a:pt x="54607" y="23217"/>
                    <a:pt x="54540" y="20415"/>
                    <a:pt x="54507" y="17580"/>
                  </a:cubicBezTo>
                  <a:lnTo>
                    <a:pt x="54273" y="7039"/>
                  </a:lnTo>
                  <a:cubicBezTo>
                    <a:pt x="54240" y="4671"/>
                    <a:pt x="54173" y="2336"/>
                    <a:pt x="54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71">
              <a:extLst>
                <a:ext uri="{FF2B5EF4-FFF2-40B4-BE49-F238E27FC236}">
                  <a16:creationId xmlns:a16="http://schemas.microsoft.com/office/drawing/2014/main" id="{5B16734E-BCDF-6DBB-B439-C219D035D98E}"/>
                </a:ext>
              </a:extLst>
            </p:cNvPr>
            <p:cNvSpPr/>
            <p:nvPr/>
          </p:nvSpPr>
          <p:spPr>
            <a:xfrm>
              <a:off x="798250" y="2969225"/>
              <a:ext cx="1381000" cy="669675"/>
            </a:xfrm>
            <a:custGeom>
              <a:avLst/>
              <a:gdLst/>
              <a:ahLst/>
              <a:cxnLst/>
              <a:rect l="l" t="t" r="r" b="b"/>
              <a:pathLst>
                <a:path w="55240" h="26787" extrusionOk="0">
                  <a:moveTo>
                    <a:pt x="52504" y="1"/>
                  </a:moveTo>
                  <a:cubicBezTo>
                    <a:pt x="52371" y="1"/>
                    <a:pt x="52237" y="168"/>
                    <a:pt x="52237" y="301"/>
                  </a:cubicBezTo>
                  <a:cubicBezTo>
                    <a:pt x="52271" y="1435"/>
                    <a:pt x="52304" y="2536"/>
                    <a:pt x="52338" y="3670"/>
                  </a:cubicBezTo>
                  <a:cubicBezTo>
                    <a:pt x="52371" y="6139"/>
                    <a:pt x="52438" y="8640"/>
                    <a:pt x="52504" y="11109"/>
                  </a:cubicBezTo>
                  <a:cubicBezTo>
                    <a:pt x="52571" y="13677"/>
                    <a:pt x="52604" y="16246"/>
                    <a:pt x="52671" y="18814"/>
                  </a:cubicBezTo>
                  <a:cubicBezTo>
                    <a:pt x="52704" y="20716"/>
                    <a:pt x="52771" y="22650"/>
                    <a:pt x="52805" y="24585"/>
                  </a:cubicBezTo>
                  <a:lnTo>
                    <a:pt x="47634" y="24585"/>
                  </a:lnTo>
                  <a:cubicBezTo>
                    <a:pt x="45132" y="24552"/>
                    <a:pt x="42597" y="24552"/>
                    <a:pt x="40095" y="24552"/>
                  </a:cubicBezTo>
                  <a:cubicBezTo>
                    <a:pt x="37560" y="24518"/>
                    <a:pt x="35059" y="24518"/>
                    <a:pt x="32523" y="24518"/>
                  </a:cubicBezTo>
                  <a:cubicBezTo>
                    <a:pt x="29888" y="24485"/>
                    <a:pt x="27253" y="24485"/>
                    <a:pt x="24618" y="24485"/>
                  </a:cubicBezTo>
                  <a:cubicBezTo>
                    <a:pt x="22016" y="24452"/>
                    <a:pt x="19414" y="24452"/>
                    <a:pt x="16812" y="24418"/>
                  </a:cubicBezTo>
                  <a:lnTo>
                    <a:pt x="9474" y="24385"/>
                  </a:lnTo>
                  <a:cubicBezTo>
                    <a:pt x="7038" y="24385"/>
                    <a:pt x="4637" y="24385"/>
                    <a:pt x="2235" y="24352"/>
                  </a:cubicBezTo>
                  <a:cubicBezTo>
                    <a:pt x="2235" y="21950"/>
                    <a:pt x="2202" y="19548"/>
                    <a:pt x="2202" y="17146"/>
                  </a:cubicBezTo>
                  <a:cubicBezTo>
                    <a:pt x="2202" y="14611"/>
                    <a:pt x="2168" y="12043"/>
                    <a:pt x="2168" y="9508"/>
                  </a:cubicBezTo>
                  <a:cubicBezTo>
                    <a:pt x="2135" y="7073"/>
                    <a:pt x="2135" y="4638"/>
                    <a:pt x="2102" y="2202"/>
                  </a:cubicBezTo>
                  <a:cubicBezTo>
                    <a:pt x="2102" y="2102"/>
                    <a:pt x="2068" y="2002"/>
                    <a:pt x="2002" y="1969"/>
                  </a:cubicBezTo>
                  <a:cubicBezTo>
                    <a:pt x="1935" y="1936"/>
                    <a:pt x="1868" y="1902"/>
                    <a:pt x="1801" y="1902"/>
                  </a:cubicBezTo>
                  <a:lnTo>
                    <a:pt x="1768" y="1902"/>
                  </a:lnTo>
                  <a:cubicBezTo>
                    <a:pt x="1635" y="1936"/>
                    <a:pt x="1568" y="2036"/>
                    <a:pt x="1535" y="2169"/>
                  </a:cubicBezTo>
                  <a:cubicBezTo>
                    <a:pt x="1501" y="2069"/>
                    <a:pt x="1434" y="2036"/>
                    <a:pt x="1368" y="2002"/>
                  </a:cubicBezTo>
                  <a:cubicBezTo>
                    <a:pt x="1034" y="2036"/>
                    <a:pt x="467" y="1936"/>
                    <a:pt x="300" y="2269"/>
                  </a:cubicBezTo>
                  <a:cubicBezTo>
                    <a:pt x="0" y="10242"/>
                    <a:pt x="67" y="18247"/>
                    <a:pt x="100" y="26220"/>
                  </a:cubicBezTo>
                  <a:cubicBezTo>
                    <a:pt x="100" y="26402"/>
                    <a:pt x="249" y="26486"/>
                    <a:pt x="395" y="26486"/>
                  </a:cubicBezTo>
                  <a:cubicBezTo>
                    <a:pt x="489" y="26486"/>
                    <a:pt x="582" y="26452"/>
                    <a:pt x="634" y="26386"/>
                  </a:cubicBezTo>
                  <a:lnTo>
                    <a:pt x="1735" y="26386"/>
                  </a:lnTo>
                  <a:cubicBezTo>
                    <a:pt x="4236" y="26420"/>
                    <a:pt x="6705" y="26420"/>
                    <a:pt x="9207" y="26453"/>
                  </a:cubicBezTo>
                  <a:cubicBezTo>
                    <a:pt x="11809" y="26453"/>
                    <a:pt x="14444" y="26486"/>
                    <a:pt x="17046" y="26486"/>
                  </a:cubicBezTo>
                  <a:cubicBezTo>
                    <a:pt x="19581" y="26520"/>
                    <a:pt x="22083" y="26520"/>
                    <a:pt x="24584" y="26553"/>
                  </a:cubicBezTo>
                  <a:cubicBezTo>
                    <a:pt x="27120" y="26587"/>
                    <a:pt x="29655" y="26587"/>
                    <a:pt x="32190" y="26620"/>
                  </a:cubicBezTo>
                  <a:cubicBezTo>
                    <a:pt x="34758" y="26620"/>
                    <a:pt x="37327" y="26653"/>
                    <a:pt x="39929" y="26653"/>
                  </a:cubicBezTo>
                  <a:cubicBezTo>
                    <a:pt x="42497" y="26687"/>
                    <a:pt x="45066" y="26720"/>
                    <a:pt x="47634" y="26720"/>
                  </a:cubicBezTo>
                  <a:cubicBezTo>
                    <a:pt x="50069" y="26753"/>
                    <a:pt x="52504" y="26753"/>
                    <a:pt x="54973" y="26787"/>
                  </a:cubicBezTo>
                  <a:cubicBezTo>
                    <a:pt x="55106" y="26787"/>
                    <a:pt x="55240" y="26620"/>
                    <a:pt x="55240" y="26453"/>
                  </a:cubicBezTo>
                  <a:cubicBezTo>
                    <a:pt x="55206" y="26353"/>
                    <a:pt x="55140" y="26253"/>
                    <a:pt x="55039" y="26220"/>
                  </a:cubicBezTo>
                  <a:cubicBezTo>
                    <a:pt x="55039" y="25019"/>
                    <a:pt x="55006" y="23818"/>
                    <a:pt x="54973" y="22584"/>
                  </a:cubicBezTo>
                  <a:cubicBezTo>
                    <a:pt x="54939" y="20115"/>
                    <a:pt x="54906" y="17613"/>
                    <a:pt x="54839" y="15112"/>
                  </a:cubicBezTo>
                  <a:cubicBezTo>
                    <a:pt x="54806" y="12610"/>
                    <a:pt x="54739" y="10108"/>
                    <a:pt x="54706" y="7606"/>
                  </a:cubicBezTo>
                  <a:cubicBezTo>
                    <a:pt x="54673" y="5305"/>
                    <a:pt x="54639" y="3003"/>
                    <a:pt x="54572" y="701"/>
                  </a:cubicBezTo>
                  <a:cubicBezTo>
                    <a:pt x="54606" y="635"/>
                    <a:pt x="54639" y="568"/>
                    <a:pt x="54606" y="501"/>
                  </a:cubicBezTo>
                  <a:cubicBezTo>
                    <a:pt x="54539" y="101"/>
                    <a:pt x="53939" y="68"/>
                    <a:pt x="53505" y="68"/>
                  </a:cubicBezTo>
                  <a:lnTo>
                    <a:pt x="53205" y="68"/>
                  </a:lnTo>
                  <a:cubicBezTo>
                    <a:pt x="53105" y="68"/>
                    <a:pt x="53005" y="101"/>
                    <a:pt x="52871" y="101"/>
                  </a:cubicBezTo>
                  <a:lnTo>
                    <a:pt x="52771" y="101"/>
                  </a:lnTo>
                  <a:cubicBezTo>
                    <a:pt x="52738" y="101"/>
                    <a:pt x="52738" y="101"/>
                    <a:pt x="52704" y="68"/>
                  </a:cubicBezTo>
                  <a:cubicBezTo>
                    <a:pt x="52671" y="34"/>
                    <a:pt x="52638" y="1"/>
                    <a:pt x="5257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71">
              <a:extLst>
                <a:ext uri="{FF2B5EF4-FFF2-40B4-BE49-F238E27FC236}">
                  <a16:creationId xmlns:a16="http://schemas.microsoft.com/office/drawing/2014/main" id="{EF851739-A1E1-D0E1-A8EC-3E4C88DE8732}"/>
                </a:ext>
              </a:extLst>
            </p:cNvPr>
            <p:cNvSpPr/>
            <p:nvPr/>
          </p:nvSpPr>
          <p:spPr>
            <a:xfrm>
              <a:off x="1170175" y="3442900"/>
              <a:ext cx="666975" cy="84525"/>
            </a:xfrm>
            <a:custGeom>
              <a:avLst/>
              <a:gdLst/>
              <a:ahLst/>
              <a:cxnLst/>
              <a:rect l="l" t="t" r="r" b="b"/>
              <a:pathLst>
                <a:path w="26679" h="3381" extrusionOk="0">
                  <a:moveTo>
                    <a:pt x="3203" y="1"/>
                  </a:moveTo>
                  <a:cubicBezTo>
                    <a:pt x="2235" y="301"/>
                    <a:pt x="934" y="268"/>
                    <a:pt x="234" y="1068"/>
                  </a:cubicBezTo>
                  <a:cubicBezTo>
                    <a:pt x="0" y="1569"/>
                    <a:pt x="467" y="2002"/>
                    <a:pt x="934" y="2136"/>
                  </a:cubicBezTo>
                  <a:cubicBezTo>
                    <a:pt x="3036" y="2736"/>
                    <a:pt x="5238" y="2703"/>
                    <a:pt x="7406" y="2970"/>
                  </a:cubicBezTo>
                  <a:cubicBezTo>
                    <a:pt x="10296" y="3148"/>
                    <a:pt x="13186" y="3380"/>
                    <a:pt x="16099" y="3380"/>
                  </a:cubicBezTo>
                  <a:cubicBezTo>
                    <a:pt x="16448" y="3380"/>
                    <a:pt x="16797" y="3377"/>
                    <a:pt x="17146" y="3370"/>
                  </a:cubicBezTo>
                  <a:cubicBezTo>
                    <a:pt x="19514" y="3303"/>
                    <a:pt x="21849" y="3203"/>
                    <a:pt x="24151" y="2736"/>
                  </a:cubicBezTo>
                  <a:cubicBezTo>
                    <a:pt x="24751" y="2669"/>
                    <a:pt x="25452" y="2669"/>
                    <a:pt x="25919" y="2236"/>
                  </a:cubicBezTo>
                  <a:cubicBezTo>
                    <a:pt x="26679" y="898"/>
                    <a:pt x="23616" y="696"/>
                    <a:pt x="22435" y="696"/>
                  </a:cubicBezTo>
                  <a:cubicBezTo>
                    <a:pt x="22321" y="696"/>
                    <a:pt x="22224" y="698"/>
                    <a:pt x="22150" y="701"/>
                  </a:cubicBezTo>
                  <a:lnTo>
                    <a:pt x="21783" y="701"/>
                  </a:lnTo>
                  <a:cubicBezTo>
                    <a:pt x="21716" y="701"/>
                    <a:pt x="21649" y="701"/>
                    <a:pt x="21583" y="735"/>
                  </a:cubicBezTo>
                  <a:cubicBezTo>
                    <a:pt x="21516" y="735"/>
                    <a:pt x="21416" y="768"/>
                    <a:pt x="21382" y="835"/>
                  </a:cubicBezTo>
                  <a:cubicBezTo>
                    <a:pt x="21282" y="968"/>
                    <a:pt x="21216" y="1068"/>
                    <a:pt x="21116" y="1168"/>
                  </a:cubicBezTo>
                  <a:cubicBezTo>
                    <a:pt x="20915" y="1368"/>
                    <a:pt x="20715" y="1535"/>
                    <a:pt x="20515" y="1669"/>
                  </a:cubicBezTo>
                  <a:cubicBezTo>
                    <a:pt x="20515" y="1702"/>
                    <a:pt x="20515" y="1702"/>
                    <a:pt x="20515" y="1702"/>
                  </a:cubicBezTo>
                  <a:cubicBezTo>
                    <a:pt x="20448" y="1735"/>
                    <a:pt x="20415" y="1735"/>
                    <a:pt x="20382" y="1769"/>
                  </a:cubicBezTo>
                  <a:cubicBezTo>
                    <a:pt x="19981" y="2002"/>
                    <a:pt x="19514" y="2236"/>
                    <a:pt x="19047" y="2302"/>
                  </a:cubicBezTo>
                  <a:cubicBezTo>
                    <a:pt x="18781" y="2336"/>
                    <a:pt x="18213" y="2336"/>
                    <a:pt x="18380" y="2769"/>
                  </a:cubicBezTo>
                  <a:cubicBezTo>
                    <a:pt x="17683" y="2799"/>
                    <a:pt x="16987" y="2812"/>
                    <a:pt x="16290" y="2812"/>
                  </a:cubicBezTo>
                  <a:cubicBezTo>
                    <a:pt x="13853" y="2812"/>
                    <a:pt x="11420" y="2651"/>
                    <a:pt x="9007" y="2469"/>
                  </a:cubicBezTo>
                  <a:cubicBezTo>
                    <a:pt x="8974" y="2369"/>
                    <a:pt x="8873" y="2302"/>
                    <a:pt x="8740" y="2269"/>
                  </a:cubicBezTo>
                  <a:cubicBezTo>
                    <a:pt x="8473" y="2269"/>
                    <a:pt x="8206" y="2202"/>
                    <a:pt x="7906" y="2136"/>
                  </a:cubicBezTo>
                  <a:cubicBezTo>
                    <a:pt x="6572" y="1802"/>
                    <a:pt x="5204" y="1402"/>
                    <a:pt x="4003" y="668"/>
                  </a:cubicBezTo>
                  <a:cubicBezTo>
                    <a:pt x="3870" y="568"/>
                    <a:pt x="3703" y="468"/>
                    <a:pt x="3570" y="368"/>
                  </a:cubicBezTo>
                  <a:lnTo>
                    <a:pt x="3570" y="334"/>
                  </a:lnTo>
                  <a:cubicBezTo>
                    <a:pt x="3570" y="201"/>
                    <a:pt x="3503" y="101"/>
                    <a:pt x="3403" y="34"/>
                  </a:cubicBezTo>
                  <a:cubicBezTo>
                    <a:pt x="3336" y="1"/>
                    <a:pt x="3269" y="1"/>
                    <a:pt x="3203" y="1"/>
                  </a:cubicBezTo>
                  <a:close/>
                </a:path>
              </a:pathLst>
            </a:custGeom>
            <a:solidFill>
              <a:srgbClr val="025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71">
              <a:extLst>
                <a:ext uri="{FF2B5EF4-FFF2-40B4-BE49-F238E27FC236}">
                  <a16:creationId xmlns:a16="http://schemas.microsoft.com/office/drawing/2014/main" id="{60581E18-66F5-E2E0-451C-D900AB653A0F}"/>
                </a:ext>
              </a:extLst>
            </p:cNvPr>
            <p:cNvSpPr/>
            <p:nvPr/>
          </p:nvSpPr>
          <p:spPr>
            <a:xfrm>
              <a:off x="902475" y="35163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301" y="0"/>
                  </a:moveTo>
                  <a:cubicBezTo>
                    <a:pt x="134" y="0"/>
                    <a:pt x="1" y="134"/>
                    <a:pt x="1" y="300"/>
                  </a:cubicBezTo>
                  <a:cubicBezTo>
                    <a:pt x="1" y="434"/>
                    <a:pt x="134" y="567"/>
                    <a:pt x="301" y="567"/>
                  </a:cubicBezTo>
                  <a:cubicBezTo>
                    <a:pt x="434" y="567"/>
                    <a:pt x="568" y="434"/>
                    <a:pt x="568" y="300"/>
                  </a:cubicBezTo>
                  <a:cubicBezTo>
                    <a:pt x="568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71">
              <a:extLst>
                <a:ext uri="{FF2B5EF4-FFF2-40B4-BE49-F238E27FC236}">
                  <a16:creationId xmlns:a16="http://schemas.microsoft.com/office/drawing/2014/main" id="{31C8A587-C53E-ABB4-263D-4BA4E1750D0F}"/>
                </a:ext>
              </a:extLst>
            </p:cNvPr>
            <p:cNvSpPr/>
            <p:nvPr/>
          </p:nvSpPr>
          <p:spPr>
            <a:xfrm>
              <a:off x="924175" y="35154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cubicBezTo>
                    <a:pt x="0" y="434"/>
                    <a:pt x="133" y="601"/>
                    <a:pt x="300" y="601"/>
                  </a:cubicBezTo>
                  <a:cubicBezTo>
                    <a:pt x="467" y="568"/>
                    <a:pt x="600" y="468"/>
                    <a:pt x="600" y="301"/>
                  </a:cubicBezTo>
                  <a:cubicBezTo>
                    <a:pt x="600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71">
              <a:extLst>
                <a:ext uri="{FF2B5EF4-FFF2-40B4-BE49-F238E27FC236}">
                  <a16:creationId xmlns:a16="http://schemas.microsoft.com/office/drawing/2014/main" id="{CFD48E1A-6697-97BA-0FD4-00058D08EDA3}"/>
                </a:ext>
              </a:extLst>
            </p:cNvPr>
            <p:cNvSpPr/>
            <p:nvPr/>
          </p:nvSpPr>
          <p:spPr>
            <a:xfrm>
              <a:off x="911650" y="349795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268" y="0"/>
                  </a:moveTo>
                  <a:cubicBezTo>
                    <a:pt x="134" y="0"/>
                    <a:pt x="1" y="134"/>
                    <a:pt x="1" y="267"/>
                  </a:cubicBezTo>
                  <a:cubicBezTo>
                    <a:pt x="1" y="434"/>
                    <a:pt x="134" y="567"/>
                    <a:pt x="268" y="567"/>
                  </a:cubicBezTo>
                  <a:cubicBezTo>
                    <a:pt x="434" y="567"/>
                    <a:pt x="568" y="434"/>
                    <a:pt x="568" y="267"/>
                  </a:cubicBezTo>
                  <a:cubicBezTo>
                    <a:pt x="568" y="134"/>
                    <a:pt x="434" y="0"/>
                    <a:pt x="26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71">
              <a:extLst>
                <a:ext uri="{FF2B5EF4-FFF2-40B4-BE49-F238E27FC236}">
                  <a16:creationId xmlns:a16="http://schemas.microsoft.com/office/drawing/2014/main" id="{A41A531E-CBD3-C334-2AB4-35767618E158}"/>
                </a:ext>
              </a:extLst>
            </p:cNvPr>
            <p:cNvSpPr/>
            <p:nvPr/>
          </p:nvSpPr>
          <p:spPr>
            <a:xfrm>
              <a:off x="1158500" y="339455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301" y="0"/>
                  </a:moveTo>
                  <a:cubicBezTo>
                    <a:pt x="134" y="0"/>
                    <a:pt x="0" y="133"/>
                    <a:pt x="0" y="300"/>
                  </a:cubicBezTo>
                  <a:cubicBezTo>
                    <a:pt x="0" y="434"/>
                    <a:pt x="134" y="567"/>
                    <a:pt x="301" y="567"/>
                  </a:cubicBezTo>
                  <a:cubicBezTo>
                    <a:pt x="434" y="567"/>
                    <a:pt x="568" y="434"/>
                    <a:pt x="568" y="300"/>
                  </a:cubicBezTo>
                  <a:cubicBezTo>
                    <a:pt x="568" y="133"/>
                    <a:pt x="434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71">
              <a:extLst>
                <a:ext uri="{FF2B5EF4-FFF2-40B4-BE49-F238E27FC236}">
                  <a16:creationId xmlns:a16="http://schemas.microsoft.com/office/drawing/2014/main" id="{4EBFA316-1B73-615E-6F35-D77437F1A57F}"/>
                </a:ext>
              </a:extLst>
            </p:cNvPr>
            <p:cNvSpPr/>
            <p:nvPr/>
          </p:nvSpPr>
          <p:spPr>
            <a:xfrm>
              <a:off x="905825" y="3253500"/>
              <a:ext cx="14200" cy="14300"/>
            </a:xfrm>
            <a:custGeom>
              <a:avLst/>
              <a:gdLst/>
              <a:ahLst/>
              <a:cxnLst/>
              <a:rect l="l" t="t" r="r" b="b"/>
              <a:pathLst>
                <a:path w="568" h="572" extrusionOk="0">
                  <a:moveTo>
                    <a:pt x="335" y="0"/>
                  </a:moveTo>
                  <a:cubicBezTo>
                    <a:pt x="324" y="0"/>
                    <a:pt x="312" y="2"/>
                    <a:pt x="300" y="5"/>
                  </a:cubicBezTo>
                  <a:cubicBezTo>
                    <a:pt x="134" y="5"/>
                    <a:pt x="0" y="105"/>
                    <a:pt x="0" y="272"/>
                  </a:cubicBezTo>
                  <a:cubicBezTo>
                    <a:pt x="0" y="438"/>
                    <a:pt x="134" y="572"/>
                    <a:pt x="267" y="572"/>
                  </a:cubicBezTo>
                  <a:cubicBezTo>
                    <a:pt x="434" y="572"/>
                    <a:pt x="567" y="438"/>
                    <a:pt x="567" y="272"/>
                  </a:cubicBezTo>
                  <a:cubicBezTo>
                    <a:pt x="567" y="150"/>
                    <a:pt x="456" y="0"/>
                    <a:pt x="33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71">
              <a:extLst>
                <a:ext uri="{FF2B5EF4-FFF2-40B4-BE49-F238E27FC236}">
                  <a16:creationId xmlns:a16="http://schemas.microsoft.com/office/drawing/2014/main" id="{202DB8B5-1A5D-8207-90CB-870C3DD76FA8}"/>
                </a:ext>
              </a:extLst>
            </p:cNvPr>
            <p:cNvSpPr/>
            <p:nvPr/>
          </p:nvSpPr>
          <p:spPr>
            <a:xfrm>
              <a:off x="1112625" y="3154375"/>
              <a:ext cx="14200" cy="15025"/>
            </a:xfrm>
            <a:custGeom>
              <a:avLst/>
              <a:gdLst/>
              <a:ahLst/>
              <a:cxnLst/>
              <a:rect l="l" t="t" r="r" b="b"/>
              <a:pathLst>
                <a:path w="568" h="601" extrusionOk="0">
                  <a:moveTo>
                    <a:pt x="301" y="0"/>
                  </a:moveTo>
                  <a:cubicBezTo>
                    <a:pt x="134" y="34"/>
                    <a:pt x="1" y="134"/>
                    <a:pt x="1" y="300"/>
                  </a:cubicBezTo>
                  <a:cubicBezTo>
                    <a:pt x="1" y="467"/>
                    <a:pt x="134" y="601"/>
                    <a:pt x="301" y="601"/>
                  </a:cubicBezTo>
                  <a:cubicBezTo>
                    <a:pt x="434" y="601"/>
                    <a:pt x="568" y="467"/>
                    <a:pt x="568" y="300"/>
                  </a:cubicBezTo>
                  <a:cubicBezTo>
                    <a:pt x="568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71">
              <a:extLst>
                <a:ext uri="{FF2B5EF4-FFF2-40B4-BE49-F238E27FC236}">
                  <a16:creationId xmlns:a16="http://schemas.microsoft.com/office/drawing/2014/main" id="{7C96E078-84B3-6D2C-18BD-D94EB282A246}"/>
                </a:ext>
              </a:extLst>
            </p:cNvPr>
            <p:cNvSpPr/>
            <p:nvPr/>
          </p:nvSpPr>
          <p:spPr>
            <a:xfrm>
              <a:off x="1127650" y="31410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00" y="0"/>
                  </a:moveTo>
                  <a:cubicBezTo>
                    <a:pt x="134" y="34"/>
                    <a:pt x="0" y="134"/>
                    <a:pt x="0" y="301"/>
                  </a:cubicBezTo>
                  <a:cubicBezTo>
                    <a:pt x="0" y="467"/>
                    <a:pt x="134" y="601"/>
                    <a:pt x="300" y="601"/>
                  </a:cubicBezTo>
                  <a:cubicBezTo>
                    <a:pt x="434" y="601"/>
                    <a:pt x="601" y="467"/>
                    <a:pt x="601" y="301"/>
                  </a:cubicBezTo>
                  <a:cubicBezTo>
                    <a:pt x="601" y="134"/>
                    <a:pt x="434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71">
              <a:extLst>
                <a:ext uri="{FF2B5EF4-FFF2-40B4-BE49-F238E27FC236}">
                  <a16:creationId xmlns:a16="http://schemas.microsoft.com/office/drawing/2014/main" id="{99BCC72D-ECA2-3303-6794-D822ED6A83CC}"/>
                </a:ext>
              </a:extLst>
            </p:cNvPr>
            <p:cNvSpPr/>
            <p:nvPr/>
          </p:nvSpPr>
          <p:spPr>
            <a:xfrm>
              <a:off x="1790625" y="3413600"/>
              <a:ext cx="15025" cy="14325"/>
            </a:xfrm>
            <a:custGeom>
              <a:avLst/>
              <a:gdLst/>
              <a:ahLst/>
              <a:cxnLst/>
              <a:rect l="l" t="t" r="r" b="b"/>
              <a:pathLst>
                <a:path w="601" h="573" extrusionOk="0">
                  <a:moveTo>
                    <a:pt x="343" y="1"/>
                  </a:moveTo>
                  <a:cubicBezTo>
                    <a:pt x="329" y="1"/>
                    <a:pt x="315" y="2"/>
                    <a:pt x="300" y="5"/>
                  </a:cubicBezTo>
                  <a:cubicBezTo>
                    <a:pt x="134" y="5"/>
                    <a:pt x="0" y="105"/>
                    <a:pt x="0" y="272"/>
                  </a:cubicBezTo>
                  <a:cubicBezTo>
                    <a:pt x="0" y="439"/>
                    <a:pt x="134" y="572"/>
                    <a:pt x="300" y="572"/>
                  </a:cubicBezTo>
                  <a:cubicBezTo>
                    <a:pt x="434" y="572"/>
                    <a:pt x="567" y="472"/>
                    <a:pt x="601" y="305"/>
                  </a:cubicBezTo>
                  <a:cubicBezTo>
                    <a:pt x="601" y="153"/>
                    <a:pt x="489" y="1"/>
                    <a:pt x="3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71">
              <a:extLst>
                <a:ext uri="{FF2B5EF4-FFF2-40B4-BE49-F238E27FC236}">
                  <a16:creationId xmlns:a16="http://schemas.microsoft.com/office/drawing/2014/main" id="{906EB856-5B55-8837-2DFF-7F431B20B7FA}"/>
                </a:ext>
              </a:extLst>
            </p:cNvPr>
            <p:cNvSpPr/>
            <p:nvPr/>
          </p:nvSpPr>
          <p:spPr>
            <a:xfrm>
              <a:off x="1792350" y="3392875"/>
              <a:ext cx="14975" cy="14300"/>
            </a:xfrm>
            <a:custGeom>
              <a:avLst/>
              <a:gdLst/>
              <a:ahLst/>
              <a:cxnLst/>
              <a:rect l="l" t="t" r="r" b="b"/>
              <a:pathLst>
                <a:path w="599" h="572" extrusionOk="0">
                  <a:moveTo>
                    <a:pt x="331" y="0"/>
                  </a:moveTo>
                  <a:cubicBezTo>
                    <a:pt x="165" y="0"/>
                    <a:pt x="31" y="100"/>
                    <a:pt x="31" y="267"/>
                  </a:cubicBezTo>
                  <a:cubicBezTo>
                    <a:pt x="1" y="419"/>
                    <a:pt x="109" y="572"/>
                    <a:pt x="255" y="572"/>
                  </a:cubicBezTo>
                  <a:cubicBezTo>
                    <a:pt x="269" y="572"/>
                    <a:pt x="284" y="570"/>
                    <a:pt x="298" y="567"/>
                  </a:cubicBezTo>
                  <a:cubicBezTo>
                    <a:pt x="465" y="567"/>
                    <a:pt x="598" y="467"/>
                    <a:pt x="598" y="301"/>
                  </a:cubicBezTo>
                  <a:cubicBezTo>
                    <a:pt x="598" y="134"/>
                    <a:pt x="465" y="0"/>
                    <a:pt x="331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71">
              <a:extLst>
                <a:ext uri="{FF2B5EF4-FFF2-40B4-BE49-F238E27FC236}">
                  <a16:creationId xmlns:a16="http://schemas.microsoft.com/office/drawing/2014/main" id="{99A54892-F816-9BC4-EB51-F7B1BBF824F4}"/>
                </a:ext>
              </a:extLst>
            </p:cNvPr>
            <p:cNvSpPr/>
            <p:nvPr/>
          </p:nvSpPr>
          <p:spPr>
            <a:xfrm>
              <a:off x="1959900" y="31251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301" y="1"/>
                  </a:moveTo>
                  <a:cubicBezTo>
                    <a:pt x="167" y="1"/>
                    <a:pt x="34" y="134"/>
                    <a:pt x="1" y="301"/>
                  </a:cubicBezTo>
                  <a:cubicBezTo>
                    <a:pt x="1" y="434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67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71">
              <a:extLst>
                <a:ext uri="{FF2B5EF4-FFF2-40B4-BE49-F238E27FC236}">
                  <a16:creationId xmlns:a16="http://schemas.microsoft.com/office/drawing/2014/main" id="{ABADE5D5-D910-6C7A-4EEB-73DA36B4F828}"/>
                </a:ext>
              </a:extLst>
            </p:cNvPr>
            <p:cNvSpPr/>
            <p:nvPr/>
          </p:nvSpPr>
          <p:spPr>
            <a:xfrm>
              <a:off x="1978250" y="31235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01" y="1"/>
                  </a:moveTo>
                  <a:cubicBezTo>
                    <a:pt x="167" y="1"/>
                    <a:pt x="34" y="134"/>
                    <a:pt x="1" y="301"/>
                  </a:cubicBezTo>
                  <a:cubicBezTo>
                    <a:pt x="1" y="435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34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71">
              <a:extLst>
                <a:ext uri="{FF2B5EF4-FFF2-40B4-BE49-F238E27FC236}">
                  <a16:creationId xmlns:a16="http://schemas.microsoft.com/office/drawing/2014/main" id="{2C434EC4-488A-E941-029A-B15E248F30CE}"/>
                </a:ext>
              </a:extLst>
            </p:cNvPr>
            <p:cNvSpPr/>
            <p:nvPr/>
          </p:nvSpPr>
          <p:spPr>
            <a:xfrm>
              <a:off x="1971575" y="31435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34"/>
                    <a:pt x="134" y="601"/>
                    <a:pt x="268" y="601"/>
                  </a:cubicBezTo>
                  <a:cubicBezTo>
                    <a:pt x="434" y="601"/>
                    <a:pt x="568" y="468"/>
                    <a:pt x="568" y="301"/>
                  </a:cubicBezTo>
                  <a:cubicBezTo>
                    <a:pt x="601" y="167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71">
              <a:extLst>
                <a:ext uri="{FF2B5EF4-FFF2-40B4-BE49-F238E27FC236}">
                  <a16:creationId xmlns:a16="http://schemas.microsoft.com/office/drawing/2014/main" id="{1B32A25F-88FE-0D87-2573-C179680E6142}"/>
                </a:ext>
              </a:extLst>
            </p:cNvPr>
            <p:cNvSpPr/>
            <p:nvPr/>
          </p:nvSpPr>
          <p:spPr>
            <a:xfrm>
              <a:off x="2064150" y="339870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334" y="1"/>
                  </a:moveTo>
                  <a:cubicBezTo>
                    <a:pt x="167" y="1"/>
                    <a:pt x="34" y="101"/>
                    <a:pt x="34" y="301"/>
                  </a:cubicBezTo>
                  <a:cubicBezTo>
                    <a:pt x="0" y="434"/>
                    <a:pt x="134" y="601"/>
                    <a:pt x="301" y="601"/>
                  </a:cubicBezTo>
                  <a:cubicBezTo>
                    <a:pt x="467" y="568"/>
                    <a:pt x="601" y="468"/>
                    <a:pt x="601" y="301"/>
                  </a:cubicBezTo>
                  <a:cubicBezTo>
                    <a:pt x="601" y="134"/>
                    <a:pt x="467" y="1"/>
                    <a:pt x="33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71">
              <a:extLst>
                <a:ext uri="{FF2B5EF4-FFF2-40B4-BE49-F238E27FC236}">
                  <a16:creationId xmlns:a16="http://schemas.microsoft.com/office/drawing/2014/main" id="{922953D5-BF23-F69A-CC52-847E29B14DDD}"/>
                </a:ext>
              </a:extLst>
            </p:cNvPr>
            <p:cNvSpPr/>
            <p:nvPr/>
          </p:nvSpPr>
          <p:spPr>
            <a:xfrm>
              <a:off x="1916550" y="3527975"/>
              <a:ext cx="15025" cy="14300"/>
            </a:xfrm>
            <a:custGeom>
              <a:avLst/>
              <a:gdLst/>
              <a:ahLst/>
              <a:cxnLst/>
              <a:rect l="l" t="t" r="r" b="b"/>
              <a:pathLst>
                <a:path w="601" h="572" extrusionOk="0">
                  <a:moveTo>
                    <a:pt x="300" y="0"/>
                  </a:moveTo>
                  <a:cubicBezTo>
                    <a:pt x="134" y="0"/>
                    <a:pt x="0" y="100"/>
                    <a:pt x="0" y="267"/>
                  </a:cubicBezTo>
                  <a:cubicBezTo>
                    <a:pt x="0" y="419"/>
                    <a:pt x="111" y="572"/>
                    <a:pt x="258" y="572"/>
                  </a:cubicBezTo>
                  <a:cubicBezTo>
                    <a:pt x="271" y="572"/>
                    <a:pt x="286" y="570"/>
                    <a:pt x="300" y="567"/>
                  </a:cubicBezTo>
                  <a:cubicBezTo>
                    <a:pt x="434" y="567"/>
                    <a:pt x="567" y="467"/>
                    <a:pt x="601" y="300"/>
                  </a:cubicBezTo>
                  <a:cubicBezTo>
                    <a:pt x="601" y="134"/>
                    <a:pt x="467" y="0"/>
                    <a:pt x="300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71">
              <a:extLst>
                <a:ext uri="{FF2B5EF4-FFF2-40B4-BE49-F238E27FC236}">
                  <a16:creationId xmlns:a16="http://schemas.microsoft.com/office/drawing/2014/main" id="{CAC21AF7-658D-F58A-17EC-EAAE91287846}"/>
                </a:ext>
              </a:extLst>
            </p:cNvPr>
            <p:cNvSpPr/>
            <p:nvPr/>
          </p:nvSpPr>
          <p:spPr>
            <a:xfrm>
              <a:off x="1939050" y="35288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68" y="1"/>
                    <a:pt x="34" y="134"/>
                    <a:pt x="1" y="301"/>
                  </a:cubicBezTo>
                  <a:cubicBezTo>
                    <a:pt x="1" y="468"/>
                    <a:pt x="134" y="601"/>
                    <a:pt x="301" y="601"/>
                  </a:cubicBezTo>
                  <a:cubicBezTo>
                    <a:pt x="468" y="601"/>
                    <a:pt x="601" y="468"/>
                    <a:pt x="601" y="301"/>
                  </a:cubicBezTo>
                  <a:cubicBezTo>
                    <a:pt x="601" y="167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71">
              <a:extLst>
                <a:ext uri="{FF2B5EF4-FFF2-40B4-BE49-F238E27FC236}">
                  <a16:creationId xmlns:a16="http://schemas.microsoft.com/office/drawing/2014/main" id="{AFB01090-E1A6-5F5B-D6CA-B3F16201B7CA}"/>
                </a:ext>
              </a:extLst>
            </p:cNvPr>
            <p:cNvSpPr/>
            <p:nvPr/>
          </p:nvSpPr>
          <p:spPr>
            <a:xfrm>
              <a:off x="795750" y="3021775"/>
              <a:ext cx="429475" cy="51725"/>
            </a:xfrm>
            <a:custGeom>
              <a:avLst/>
              <a:gdLst/>
              <a:ahLst/>
              <a:cxnLst/>
              <a:rect l="l" t="t" r="r" b="b"/>
              <a:pathLst>
                <a:path w="17179" h="2069" extrusionOk="0">
                  <a:moveTo>
                    <a:pt x="16412" y="1368"/>
                  </a:moveTo>
                  <a:cubicBezTo>
                    <a:pt x="16412" y="1401"/>
                    <a:pt x="16412" y="1435"/>
                    <a:pt x="16412" y="1468"/>
                  </a:cubicBezTo>
                  <a:lnTo>
                    <a:pt x="16212" y="1468"/>
                  </a:lnTo>
                  <a:cubicBezTo>
                    <a:pt x="16278" y="1435"/>
                    <a:pt x="16345" y="1401"/>
                    <a:pt x="16412" y="1368"/>
                  </a:cubicBezTo>
                  <a:close/>
                  <a:moveTo>
                    <a:pt x="6838" y="0"/>
                  </a:moveTo>
                  <a:cubicBezTo>
                    <a:pt x="5558" y="23"/>
                    <a:pt x="4278" y="151"/>
                    <a:pt x="2998" y="151"/>
                  </a:cubicBezTo>
                  <a:cubicBezTo>
                    <a:pt x="2377" y="151"/>
                    <a:pt x="1755" y="121"/>
                    <a:pt x="1134" y="34"/>
                  </a:cubicBezTo>
                  <a:cubicBezTo>
                    <a:pt x="1062" y="29"/>
                    <a:pt x="985" y="25"/>
                    <a:pt x="907" y="25"/>
                  </a:cubicBezTo>
                  <a:cubicBezTo>
                    <a:pt x="483" y="25"/>
                    <a:pt x="36" y="132"/>
                    <a:pt x="234" y="668"/>
                  </a:cubicBezTo>
                  <a:cubicBezTo>
                    <a:pt x="300" y="901"/>
                    <a:pt x="167" y="1135"/>
                    <a:pt x="300" y="1368"/>
                  </a:cubicBezTo>
                  <a:cubicBezTo>
                    <a:pt x="334" y="1401"/>
                    <a:pt x="367" y="1435"/>
                    <a:pt x="434" y="1468"/>
                  </a:cubicBezTo>
                  <a:lnTo>
                    <a:pt x="300" y="1468"/>
                  </a:lnTo>
                  <a:cubicBezTo>
                    <a:pt x="133" y="1468"/>
                    <a:pt x="0" y="1635"/>
                    <a:pt x="33" y="1768"/>
                  </a:cubicBezTo>
                  <a:cubicBezTo>
                    <a:pt x="33" y="1935"/>
                    <a:pt x="167" y="2069"/>
                    <a:pt x="334" y="2069"/>
                  </a:cubicBezTo>
                  <a:lnTo>
                    <a:pt x="2602" y="2069"/>
                  </a:lnTo>
                  <a:cubicBezTo>
                    <a:pt x="5070" y="2069"/>
                    <a:pt x="7539" y="2035"/>
                    <a:pt x="9974" y="2035"/>
                  </a:cubicBezTo>
                  <a:lnTo>
                    <a:pt x="16845" y="2035"/>
                  </a:lnTo>
                  <a:cubicBezTo>
                    <a:pt x="17012" y="2035"/>
                    <a:pt x="17112" y="1902"/>
                    <a:pt x="17112" y="1735"/>
                  </a:cubicBezTo>
                  <a:cubicBezTo>
                    <a:pt x="17112" y="1635"/>
                    <a:pt x="17046" y="1568"/>
                    <a:pt x="16979" y="1501"/>
                  </a:cubicBezTo>
                  <a:cubicBezTo>
                    <a:pt x="17012" y="1301"/>
                    <a:pt x="17012" y="1101"/>
                    <a:pt x="17046" y="901"/>
                  </a:cubicBezTo>
                  <a:cubicBezTo>
                    <a:pt x="17179" y="367"/>
                    <a:pt x="16712" y="267"/>
                    <a:pt x="16278" y="201"/>
                  </a:cubicBezTo>
                  <a:cubicBezTo>
                    <a:pt x="15731" y="147"/>
                    <a:pt x="15190" y="136"/>
                    <a:pt x="14649" y="136"/>
                  </a:cubicBezTo>
                  <a:cubicBezTo>
                    <a:pt x="14288" y="136"/>
                    <a:pt x="13929" y="141"/>
                    <a:pt x="13568" y="141"/>
                  </a:cubicBezTo>
                  <a:cubicBezTo>
                    <a:pt x="13117" y="141"/>
                    <a:pt x="12665" y="134"/>
                    <a:pt x="12209" y="100"/>
                  </a:cubicBezTo>
                  <a:cubicBezTo>
                    <a:pt x="10441" y="100"/>
                    <a:pt x="8640" y="0"/>
                    <a:pt x="6838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71">
              <a:extLst>
                <a:ext uri="{FF2B5EF4-FFF2-40B4-BE49-F238E27FC236}">
                  <a16:creationId xmlns:a16="http://schemas.microsoft.com/office/drawing/2014/main" id="{7B37372C-96EB-5B29-002B-77D02EE7D7AA}"/>
                </a:ext>
              </a:extLst>
            </p:cNvPr>
            <p:cNvSpPr/>
            <p:nvPr/>
          </p:nvSpPr>
          <p:spPr>
            <a:xfrm>
              <a:off x="1980975" y="2974250"/>
              <a:ext cx="190275" cy="47550"/>
            </a:xfrm>
            <a:custGeom>
              <a:avLst/>
              <a:gdLst/>
              <a:ahLst/>
              <a:cxnLst/>
              <a:rect l="l" t="t" r="r" b="b"/>
              <a:pathLst>
                <a:path w="7611" h="1902" extrusionOk="0">
                  <a:moveTo>
                    <a:pt x="7063" y="0"/>
                  </a:moveTo>
                  <a:cubicBezTo>
                    <a:pt x="5779" y="0"/>
                    <a:pt x="4444" y="179"/>
                    <a:pt x="3124" y="179"/>
                  </a:cubicBezTo>
                  <a:cubicBezTo>
                    <a:pt x="2936" y="179"/>
                    <a:pt x="2748" y="175"/>
                    <a:pt x="2560" y="167"/>
                  </a:cubicBezTo>
                  <a:cubicBezTo>
                    <a:pt x="2526" y="172"/>
                    <a:pt x="2479" y="174"/>
                    <a:pt x="2422" y="174"/>
                  </a:cubicBezTo>
                  <a:cubicBezTo>
                    <a:pt x="2159" y="174"/>
                    <a:pt x="1681" y="129"/>
                    <a:pt x="1247" y="129"/>
                  </a:cubicBezTo>
                  <a:cubicBezTo>
                    <a:pt x="570" y="129"/>
                    <a:pt x="1" y="239"/>
                    <a:pt x="525" y="801"/>
                  </a:cubicBezTo>
                  <a:cubicBezTo>
                    <a:pt x="525" y="901"/>
                    <a:pt x="625" y="1001"/>
                    <a:pt x="725" y="1034"/>
                  </a:cubicBezTo>
                  <a:cubicBezTo>
                    <a:pt x="859" y="1134"/>
                    <a:pt x="959" y="1201"/>
                    <a:pt x="1126" y="1268"/>
                  </a:cubicBezTo>
                  <a:cubicBezTo>
                    <a:pt x="1192" y="1334"/>
                    <a:pt x="1293" y="1334"/>
                    <a:pt x="1393" y="1368"/>
                  </a:cubicBezTo>
                  <a:cubicBezTo>
                    <a:pt x="1259" y="1501"/>
                    <a:pt x="1326" y="1735"/>
                    <a:pt x="1493" y="1801"/>
                  </a:cubicBezTo>
                  <a:cubicBezTo>
                    <a:pt x="1559" y="1868"/>
                    <a:pt x="1626" y="1901"/>
                    <a:pt x="1726" y="1901"/>
                  </a:cubicBezTo>
                  <a:cubicBezTo>
                    <a:pt x="2160" y="1868"/>
                    <a:pt x="2627" y="1868"/>
                    <a:pt x="3094" y="1868"/>
                  </a:cubicBezTo>
                  <a:lnTo>
                    <a:pt x="7063" y="1868"/>
                  </a:lnTo>
                  <a:cubicBezTo>
                    <a:pt x="7107" y="1878"/>
                    <a:pt x="7148" y="1883"/>
                    <a:pt x="7186" y="1883"/>
                  </a:cubicBezTo>
                  <a:cubicBezTo>
                    <a:pt x="7521" y="1883"/>
                    <a:pt x="7610" y="1518"/>
                    <a:pt x="7430" y="1368"/>
                  </a:cubicBezTo>
                  <a:cubicBezTo>
                    <a:pt x="7364" y="1034"/>
                    <a:pt x="7230" y="701"/>
                    <a:pt x="7263" y="367"/>
                  </a:cubicBezTo>
                  <a:cubicBezTo>
                    <a:pt x="7263" y="234"/>
                    <a:pt x="7230" y="67"/>
                    <a:pt x="706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71">
              <a:extLst>
                <a:ext uri="{FF2B5EF4-FFF2-40B4-BE49-F238E27FC236}">
                  <a16:creationId xmlns:a16="http://schemas.microsoft.com/office/drawing/2014/main" id="{755AAA92-5C49-06C2-F7C7-979143208AF3}"/>
                </a:ext>
              </a:extLst>
            </p:cNvPr>
            <p:cNvSpPr/>
            <p:nvPr/>
          </p:nvSpPr>
          <p:spPr>
            <a:xfrm>
              <a:off x="1784775" y="3024575"/>
              <a:ext cx="52575" cy="15575"/>
            </a:xfrm>
            <a:custGeom>
              <a:avLst/>
              <a:gdLst/>
              <a:ahLst/>
              <a:cxnLst/>
              <a:rect l="l" t="t" r="r" b="b"/>
              <a:pathLst>
                <a:path w="2103" h="623" extrusionOk="0">
                  <a:moveTo>
                    <a:pt x="1584" y="1"/>
                  </a:moveTo>
                  <a:cubicBezTo>
                    <a:pt x="1396" y="1"/>
                    <a:pt x="1189" y="32"/>
                    <a:pt x="1015" y="32"/>
                  </a:cubicBezTo>
                  <a:cubicBezTo>
                    <a:pt x="962" y="32"/>
                    <a:pt x="913" y="29"/>
                    <a:pt x="868" y="22"/>
                  </a:cubicBezTo>
                  <a:lnTo>
                    <a:pt x="401" y="22"/>
                  </a:lnTo>
                  <a:cubicBezTo>
                    <a:pt x="1" y="55"/>
                    <a:pt x="34" y="622"/>
                    <a:pt x="434" y="622"/>
                  </a:cubicBezTo>
                  <a:cubicBezTo>
                    <a:pt x="501" y="589"/>
                    <a:pt x="601" y="589"/>
                    <a:pt x="701" y="589"/>
                  </a:cubicBezTo>
                  <a:cubicBezTo>
                    <a:pt x="1035" y="589"/>
                    <a:pt x="1435" y="622"/>
                    <a:pt x="1769" y="622"/>
                  </a:cubicBezTo>
                  <a:cubicBezTo>
                    <a:pt x="1935" y="622"/>
                    <a:pt x="2069" y="522"/>
                    <a:pt x="2102" y="355"/>
                  </a:cubicBezTo>
                  <a:cubicBezTo>
                    <a:pt x="2068" y="62"/>
                    <a:pt x="1846" y="1"/>
                    <a:pt x="1584" y="1"/>
                  </a:cubicBezTo>
                  <a:close/>
                </a:path>
              </a:pathLst>
            </a:custGeom>
            <a:solidFill>
              <a:srgbClr val="007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71">
              <a:extLst>
                <a:ext uri="{FF2B5EF4-FFF2-40B4-BE49-F238E27FC236}">
                  <a16:creationId xmlns:a16="http://schemas.microsoft.com/office/drawing/2014/main" id="{C2DBE191-D583-3EEE-5DE4-7F352626CA57}"/>
                </a:ext>
              </a:extLst>
            </p:cNvPr>
            <p:cNvSpPr/>
            <p:nvPr/>
          </p:nvSpPr>
          <p:spPr>
            <a:xfrm>
              <a:off x="625625" y="1415625"/>
              <a:ext cx="1747100" cy="2427600"/>
            </a:xfrm>
            <a:custGeom>
              <a:avLst/>
              <a:gdLst/>
              <a:ahLst/>
              <a:cxnLst/>
              <a:rect l="l" t="t" r="r" b="b"/>
              <a:pathLst>
                <a:path w="69884" h="97104" extrusionOk="0">
                  <a:moveTo>
                    <a:pt x="4637" y="601"/>
                  </a:moveTo>
                  <a:lnTo>
                    <a:pt x="13943" y="668"/>
                  </a:lnTo>
                  <a:cubicBezTo>
                    <a:pt x="17179" y="668"/>
                    <a:pt x="20415" y="668"/>
                    <a:pt x="23650" y="701"/>
                  </a:cubicBezTo>
                  <a:cubicBezTo>
                    <a:pt x="26753" y="701"/>
                    <a:pt x="29888" y="734"/>
                    <a:pt x="32990" y="734"/>
                  </a:cubicBezTo>
                  <a:cubicBezTo>
                    <a:pt x="36059" y="734"/>
                    <a:pt x="39128" y="768"/>
                    <a:pt x="42164" y="768"/>
                  </a:cubicBezTo>
                  <a:cubicBezTo>
                    <a:pt x="45299" y="768"/>
                    <a:pt x="48435" y="801"/>
                    <a:pt x="51570" y="801"/>
                  </a:cubicBezTo>
                  <a:lnTo>
                    <a:pt x="60944" y="834"/>
                  </a:lnTo>
                  <a:cubicBezTo>
                    <a:pt x="63079" y="868"/>
                    <a:pt x="65180" y="868"/>
                    <a:pt x="67282" y="868"/>
                  </a:cubicBezTo>
                  <a:cubicBezTo>
                    <a:pt x="66681" y="1435"/>
                    <a:pt x="66114" y="1968"/>
                    <a:pt x="65547" y="2536"/>
                  </a:cubicBezTo>
                  <a:cubicBezTo>
                    <a:pt x="65480" y="2602"/>
                    <a:pt x="65380" y="2702"/>
                    <a:pt x="65314" y="2802"/>
                  </a:cubicBezTo>
                  <a:cubicBezTo>
                    <a:pt x="65213" y="2902"/>
                    <a:pt x="65147" y="3003"/>
                    <a:pt x="65080" y="3103"/>
                  </a:cubicBezTo>
                  <a:cubicBezTo>
                    <a:pt x="64947" y="3303"/>
                    <a:pt x="64780" y="3503"/>
                    <a:pt x="64646" y="3670"/>
                  </a:cubicBezTo>
                  <a:cubicBezTo>
                    <a:pt x="64480" y="3903"/>
                    <a:pt x="64313" y="4103"/>
                    <a:pt x="64146" y="4337"/>
                  </a:cubicBezTo>
                  <a:cubicBezTo>
                    <a:pt x="64079" y="4404"/>
                    <a:pt x="64013" y="4504"/>
                    <a:pt x="63979" y="4604"/>
                  </a:cubicBezTo>
                  <a:cubicBezTo>
                    <a:pt x="64071" y="4512"/>
                    <a:pt x="64192" y="4420"/>
                    <a:pt x="64314" y="4327"/>
                  </a:cubicBezTo>
                  <a:lnTo>
                    <a:pt x="64314" y="4327"/>
                  </a:lnTo>
                  <a:cubicBezTo>
                    <a:pt x="64313" y="4333"/>
                    <a:pt x="64313" y="4337"/>
                    <a:pt x="64313" y="4337"/>
                  </a:cubicBezTo>
                  <a:cubicBezTo>
                    <a:pt x="64513" y="4170"/>
                    <a:pt x="64680" y="4037"/>
                    <a:pt x="64847" y="3903"/>
                  </a:cubicBezTo>
                  <a:lnTo>
                    <a:pt x="65247" y="3570"/>
                  </a:lnTo>
                  <a:cubicBezTo>
                    <a:pt x="65347" y="3503"/>
                    <a:pt x="65414" y="3436"/>
                    <a:pt x="65480" y="3369"/>
                  </a:cubicBezTo>
                  <a:cubicBezTo>
                    <a:pt x="66248" y="2636"/>
                    <a:pt x="67048" y="1902"/>
                    <a:pt x="67815" y="1168"/>
                  </a:cubicBezTo>
                  <a:cubicBezTo>
                    <a:pt x="67849" y="3836"/>
                    <a:pt x="67882" y="6505"/>
                    <a:pt x="67915" y="9174"/>
                  </a:cubicBezTo>
                  <a:cubicBezTo>
                    <a:pt x="67982" y="13477"/>
                    <a:pt x="68049" y="17813"/>
                    <a:pt x="68116" y="22150"/>
                  </a:cubicBezTo>
                  <a:cubicBezTo>
                    <a:pt x="68182" y="26486"/>
                    <a:pt x="68249" y="30789"/>
                    <a:pt x="68316" y="35126"/>
                  </a:cubicBezTo>
                  <a:cubicBezTo>
                    <a:pt x="68382" y="39429"/>
                    <a:pt x="68449" y="43698"/>
                    <a:pt x="68549" y="48001"/>
                  </a:cubicBezTo>
                  <a:cubicBezTo>
                    <a:pt x="68616" y="52271"/>
                    <a:pt x="68683" y="56508"/>
                    <a:pt x="68749" y="60777"/>
                  </a:cubicBezTo>
                  <a:cubicBezTo>
                    <a:pt x="68816" y="65080"/>
                    <a:pt x="68883" y="69383"/>
                    <a:pt x="68949" y="73686"/>
                  </a:cubicBezTo>
                  <a:lnTo>
                    <a:pt x="69150" y="86329"/>
                  </a:lnTo>
                  <a:cubicBezTo>
                    <a:pt x="69183" y="89598"/>
                    <a:pt x="69250" y="92867"/>
                    <a:pt x="69316" y="96136"/>
                  </a:cubicBezTo>
                  <a:cubicBezTo>
                    <a:pt x="68916" y="95736"/>
                    <a:pt x="68549" y="95335"/>
                    <a:pt x="68182" y="94935"/>
                  </a:cubicBezTo>
                  <a:cubicBezTo>
                    <a:pt x="68116" y="94902"/>
                    <a:pt x="68082" y="94835"/>
                    <a:pt x="68015" y="94802"/>
                  </a:cubicBezTo>
                  <a:cubicBezTo>
                    <a:pt x="67849" y="94668"/>
                    <a:pt x="67715" y="94535"/>
                    <a:pt x="67548" y="94435"/>
                  </a:cubicBezTo>
                  <a:lnTo>
                    <a:pt x="67582" y="94435"/>
                  </a:lnTo>
                  <a:cubicBezTo>
                    <a:pt x="67448" y="94368"/>
                    <a:pt x="67348" y="94268"/>
                    <a:pt x="67248" y="94201"/>
                  </a:cubicBezTo>
                  <a:cubicBezTo>
                    <a:pt x="67182" y="94134"/>
                    <a:pt x="67115" y="94068"/>
                    <a:pt x="67048" y="94034"/>
                  </a:cubicBezTo>
                  <a:lnTo>
                    <a:pt x="67081" y="94034"/>
                  </a:lnTo>
                  <a:cubicBezTo>
                    <a:pt x="66948" y="93934"/>
                    <a:pt x="66781" y="93834"/>
                    <a:pt x="66614" y="93701"/>
                  </a:cubicBezTo>
                  <a:lnTo>
                    <a:pt x="66614" y="93701"/>
                  </a:lnTo>
                  <a:cubicBezTo>
                    <a:pt x="66648" y="93734"/>
                    <a:pt x="66648" y="93734"/>
                    <a:pt x="66648" y="93734"/>
                  </a:cubicBezTo>
                  <a:lnTo>
                    <a:pt x="66348" y="93534"/>
                  </a:lnTo>
                  <a:lnTo>
                    <a:pt x="66348" y="93534"/>
                  </a:lnTo>
                  <a:cubicBezTo>
                    <a:pt x="66448" y="93634"/>
                    <a:pt x="66514" y="93768"/>
                    <a:pt x="66581" y="93868"/>
                  </a:cubicBezTo>
                  <a:cubicBezTo>
                    <a:pt x="66748" y="94068"/>
                    <a:pt x="66915" y="94301"/>
                    <a:pt x="67081" y="94501"/>
                  </a:cubicBezTo>
                  <a:cubicBezTo>
                    <a:pt x="67215" y="94668"/>
                    <a:pt x="67382" y="94868"/>
                    <a:pt x="67515" y="95068"/>
                  </a:cubicBezTo>
                  <a:cubicBezTo>
                    <a:pt x="67949" y="95535"/>
                    <a:pt x="68382" y="96002"/>
                    <a:pt x="68849" y="96503"/>
                  </a:cubicBezTo>
                  <a:cubicBezTo>
                    <a:pt x="67548" y="96503"/>
                    <a:pt x="66214" y="96469"/>
                    <a:pt x="64913" y="96469"/>
                  </a:cubicBezTo>
                  <a:cubicBezTo>
                    <a:pt x="63429" y="96486"/>
                    <a:pt x="61936" y="96494"/>
                    <a:pt x="60443" y="96494"/>
                  </a:cubicBezTo>
                  <a:cubicBezTo>
                    <a:pt x="58951" y="96494"/>
                    <a:pt x="57458" y="96486"/>
                    <a:pt x="55974" y="96469"/>
                  </a:cubicBezTo>
                  <a:lnTo>
                    <a:pt x="46000" y="96469"/>
                  </a:lnTo>
                  <a:cubicBezTo>
                    <a:pt x="43098" y="96436"/>
                    <a:pt x="40196" y="96436"/>
                    <a:pt x="37294" y="96436"/>
                  </a:cubicBezTo>
                  <a:cubicBezTo>
                    <a:pt x="33958" y="96436"/>
                    <a:pt x="30655" y="96403"/>
                    <a:pt x="27320" y="96403"/>
                  </a:cubicBezTo>
                  <a:lnTo>
                    <a:pt x="18313" y="96369"/>
                  </a:lnTo>
                  <a:lnTo>
                    <a:pt x="9073" y="96369"/>
                  </a:lnTo>
                  <a:cubicBezTo>
                    <a:pt x="6405" y="96336"/>
                    <a:pt x="3736" y="96336"/>
                    <a:pt x="1068" y="96336"/>
                  </a:cubicBezTo>
                  <a:cubicBezTo>
                    <a:pt x="1468" y="95836"/>
                    <a:pt x="1868" y="95302"/>
                    <a:pt x="2268" y="94802"/>
                  </a:cubicBezTo>
                  <a:lnTo>
                    <a:pt x="2502" y="94468"/>
                  </a:lnTo>
                  <a:cubicBezTo>
                    <a:pt x="2669" y="94201"/>
                    <a:pt x="2836" y="93901"/>
                    <a:pt x="3036" y="93634"/>
                  </a:cubicBezTo>
                  <a:cubicBezTo>
                    <a:pt x="3169" y="93401"/>
                    <a:pt x="3269" y="93200"/>
                    <a:pt x="3403" y="92967"/>
                  </a:cubicBezTo>
                  <a:cubicBezTo>
                    <a:pt x="3403" y="92967"/>
                    <a:pt x="3403" y="93000"/>
                    <a:pt x="3403" y="93000"/>
                  </a:cubicBezTo>
                  <a:cubicBezTo>
                    <a:pt x="3436" y="92900"/>
                    <a:pt x="3536" y="92800"/>
                    <a:pt x="3569" y="92667"/>
                  </a:cubicBezTo>
                  <a:lnTo>
                    <a:pt x="3569" y="92667"/>
                  </a:lnTo>
                  <a:cubicBezTo>
                    <a:pt x="3536" y="92733"/>
                    <a:pt x="3469" y="92767"/>
                    <a:pt x="3436" y="92800"/>
                  </a:cubicBezTo>
                  <a:lnTo>
                    <a:pt x="3436" y="92834"/>
                  </a:lnTo>
                  <a:lnTo>
                    <a:pt x="3403" y="92834"/>
                  </a:lnTo>
                  <a:cubicBezTo>
                    <a:pt x="3403" y="92834"/>
                    <a:pt x="3403" y="92834"/>
                    <a:pt x="3403" y="92867"/>
                  </a:cubicBezTo>
                  <a:lnTo>
                    <a:pt x="3369" y="92867"/>
                  </a:lnTo>
                  <a:cubicBezTo>
                    <a:pt x="3136" y="93067"/>
                    <a:pt x="2936" y="93267"/>
                    <a:pt x="2735" y="93501"/>
                  </a:cubicBezTo>
                  <a:cubicBezTo>
                    <a:pt x="2502" y="93701"/>
                    <a:pt x="2268" y="93934"/>
                    <a:pt x="2068" y="94168"/>
                  </a:cubicBezTo>
                  <a:cubicBezTo>
                    <a:pt x="1968" y="94268"/>
                    <a:pt x="1868" y="94401"/>
                    <a:pt x="1768" y="94501"/>
                  </a:cubicBezTo>
                  <a:cubicBezTo>
                    <a:pt x="1768" y="94501"/>
                    <a:pt x="1768" y="94535"/>
                    <a:pt x="1735" y="94535"/>
                  </a:cubicBezTo>
                  <a:lnTo>
                    <a:pt x="634" y="95936"/>
                  </a:lnTo>
                  <a:lnTo>
                    <a:pt x="634" y="91433"/>
                  </a:lnTo>
                  <a:cubicBezTo>
                    <a:pt x="634" y="87096"/>
                    <a:pt x="634" y="82726"/>
                    <a:pt x="634" y="78390"/>
                  </a:cubicBezTo>
                  <a:cubicBezTo>
                    <a:pt x="634" y="74153"/>
                    <a:pt x="634" y="69917"/>
                    <a:pt x="634" y="65714"/>
                  </a:cubicBezTo>
                  <a:lnTo>
                    <a:pt x="634" y="52838"/>
                  </a:lnTo>
                  <a:cubicBezTo>
                    <a:pt x="634" y="48568"/>
                    <a:pt x="634" y="44265"/>
                    <a:pt x="634" y="39962"/>
                  </a:cubicBezTo>
                  <a:cubicBezTo>
                    <a:pt x="634" y="35593"/>
                    <a:pt x="634" y="31223"/>
                    <a:pt x="634" y="26820"/>
                  </a:cubicBezTo>
                  <a:lnTo>
                    <a:pt x="634" y="14010"/>
                  </a:lnTo>
                  <a:cubicBezTo>
                    <a:pt x="634" y="9607"/>
                    <a:pt x="601" y="5237"/>
                    <a:pt x="601" y="834"/>
                  </a:cubicBezTo>
                  <a:lnTo>
                    <a:pt x="601" y="834"/>
                  </a:lnTo>
                  <a:cubicBezTo>
                    <a:pt x="1301" y="1535"/>
                    <a:pt x="1968" y="2269"/>
                    <a:pt x="2635" y="3003"/>
                  </a:cubicBezTo>
                  <a:cubicBezTo>
                    <a:pt x="2769" y="3103"/>
                    <a:pt x="2902" y="3203"/>
                    <a:pt x="3002" y="3303"/>
                  </a:cubicBezTo>
                  <a:cubicBezTo>
                    <a:pt x="3169" y="3436"/>
                    <a:pt x="3303" y="3536"/>
                    <a:pt x="3436" y="3636"/>
                  </a:cubicBezTo>
                  <a:cubicBezTo>
                    <a:pt x="3569" y="3736"/>
                    <a:pt x="3669" y="3836"/>
                    <a:pt x="3836" y="3937"/>
                  </a:cubicBezTo>
                  <a:cubicBezTo>
                    <a:pt x="3870" y="3970"/>
                    <a:pt x="3936" y="4003"/>
                    <a:pt x="4003" y="4037"/>
                  </a:cubicBezTo>
                  <a:cubicBezTo>
                    <a:pt x="3936" y="3937"/>
                    <a:pt x="3870" y="3870"/>
                    <a:pt x="3803" y="3770"/>
                  </a:cubicBezTo>
                  <a:cubicBezTo>
                    <a:pt x="3803" y="3770"/>
                    <a:pt x="3803" y="3770"/>
                    <a:pt x="3803" y="3736"/>
                  </a:cubicBezTo>
                  <a:cubicBezTo>
                    <a:pt x="3669" y="3603"/>
                    <a:pt x="3569" y="3436"/>
                    <a:pt x="3469" y="3303"/>
                  </a:cubicBezTo>
                  <a:cubicBezTo>
                    <a:pt x="3169" y="2936"/>
                    <a:pt x="2902" y="2602"/>
                    <a:pt x="2602" y="2235"/>
                  </a:cubicBezTo>
                  <a:cubicBezTo>
                    <a:pt x="2335" y="1902"/>
                    <a:pt x="2068" y="1568"/>
                    <a:pt x="1801" y="1235"/>
                  </a:cubicBezTo>
                  <a:cubicBezTo>
                    <a:pt x="1601" y="1001"/>
                    <a:pt x="1401" y="801"/>
                    <a:pt x="1201" y="601"/>
                  </a:cubicBezTo>
                  <a:close/>
                  <a:moveTo>
                    <a:pt x="0" y="0"/>
                  </a:moveTo>
                  <a:cubicBezTo>
                    <a:pt x="34" y="134"/>
                    <a:pt x="34" y="234"/>
                    <a:pt x="34" y="367"/>
                  </a:cubicBezTo>
                  <a:cubicBezTo>
                    <a:pt x="34" y="434"/>
                    <a:pt x="34" y="534"/>
                    <a:pt x="34" y="601"/>
                  </a:cubicBezTo>
                  <a:cubicBezTo>
                    <a:pt x="34" y="3736"/>
                    <a:pt x="34" y="6872"/>
                    <a:pt x="34" y="9974"/>
                  </a:cubicBezTo>
                  <a:lnTo>
                    <a:pt x="34" y="22550"/>
                  </a:lnTo>
                  <a:cubicBezTo>
                    <a:pt x="34" y="26920"/>
                    <a:pt x="34" y="31323"/>
                    <a:pt x="34" y="35693"/>
                  </a:cubicBezTo>
                  <a:cubicBezTo>
                    <a:pt x="34" y="39996"/>
                    <a:pt x="34" y="44332"/>
                    <a:pt x="34" y="48635"/>
                  </a:cubicBezTo>
                  <a:cubicBezTo>
                    <a:pt x="34" y="52872"/>
                    <a:pt x="34" y="57108"/>
                    <a:pt x="67" y="61344"/>
                  </a:cubicBezTo>
                  <a:lnTo>
                    <a:pt x="67" y="74554"/>
                  </a:lnTo>
                  <a:cubicBezTo>
                    <a:pt x="67" y="78890"/>
                    <a:pt x="67" y="83193"/>
                    <a:pt x="67" y="87496"/>
                  </a:cubicBezTo>
                  <a:lnTo>
                    <a:pt x="67" y="96336"/>
                  </a:lnTo>
                  <a:lnTo>
                    <a:pt x="67" y="96369"/>
                  </a:lnTo>
                  <a:cubicBezTo>
                    <a:pt x="34" y="96436"/>
                    <a:pt x="34" y="96469"/>
                    <a:pt x="34" y="96536"/>
                  </a:cubicBezTo>
                  <a:cubicBezTo>
                    <a:pt x="34" y="96570"/>
                    <a:pt x="34" y="96603"/>
                    <a:pt x="67" y="96603"/>
                  </a:cubicBezTo>
                  <a:cubicBezTo>
                    <a:pt x="67" y="96703"/>
                    <a:pt x="67" y="96803"/>
                    <a:pt x="34" y="96870"/>
                  </a:cubicBezTo>
                  <a:lnTo>
                    <a:pt x="67" y="96870"/>
                  </a:lnTo>
                  <a:cubicBezTo>
                    <a:pt x="134" y="96903"/>
                    <a:pt x="234" y="96903"/>
                    <a:pt x="334" y="96903"/>
                  </a:cubicBezTo>
                  <a:lnTo>
                    <a:pt x="400" y="96903"/>
                  </a:lnTo>
                  <a:cubicBezTo>
                    <a:pt x="467" y="96903"/>
                    <a:pt x="567" y="96903"/>
                    <a:pt x="634" y="96936"/>
                  </a:cubicBezTo>
                  <a:lnTo>
                    <a:pt x="634" y="96903"/>
                  </a:lnTo>
                  <a:cubicBezTo>
                    <a:pt x="2235" y="96936"/>
                    <a:pt x="3836" y="96936"/>
                    <a:pt x="5437" y="96936"/>
                  </a:cubicBezTo>
                  <a:cubicBezTo>
                    <a:pt x="8706" y="96936"/>
                    <a:pt x="11975" y="96936"/>
                    <a:pt x="15211" y="96970"/>
                  </a:cubicBezTo>
                  <a:lnTo>
                    <a:pt x="24251" y="96970"/>
                  </a:lnTo>
                  <a:cubicBezTo>
                    <a:pt x="27487" y="96970"/>
                    <a:pt x="30722" y="97003"/>
                    <a:pt x="33958" y="97003"/>
                  </a:cubicBezTo>
                  <a:cubicBezTo>
                    <a:pt x="36860" y="97003"/>
                    <a:pt x="39729" y="97003"/>
                    <a:pt x="42631" y="97037"/>
                  </a:cubicBezTo>
                  <a:cubicBezTo>
                    <a:pt x="46000" y="97037"/>
                    <a:pt x="49335" y="97037"/>
                    <a:pt x="52705" y="97070"/>
                  </a:cubicBezTo>
                  <a:lnTo>
                    <a:pt x="61844" y="97070"/>
                  </a:lnTo>
                  <a:cubicBezTo>
                    <a:pt x="64346" y="97070"/>
                    <a:pt x="66848" y="97103"/>
                    <a:pt x="69316" y="97103"/>
                  </a:cubicBezTo>
                  <a:lnTo>
                    <a:pt x="69850" y="97103"/>
                  </a:lnTo>
                  <a:lnTo>
                    <a:pt x="69883" y="96636"/>
                  </a:lnTo>
                  <a:cubicBezTo>
                    <a:pt x="69883" y="96603"/>
                    <a:pt x="69883" y="96570"/>
                    <a:pt x="69883" y="96503"/>
                  </a:cubicBezTo>
                  <a:lnTo>
                    <a:pt x="69883" y="96469"/>
                  </a:lnTo>
                  <a:cubicBezTo>
                    <a:pt x="69850" y="94268"/>
                    <a:pt x="69817" y="92066"/>
                    <a:pt x="69783" y="89831"/>
                  </a:cubicBezTo>
                  <a:cubicBezTo>
                    <a:pt x="69717" y="85628"/>
                    <a:pt x="69650" y="81392"/>
                    <a:pt x="69583" y="77189"/>
                  </a:cubicBezTo>
                  <a:cubicBezTo>
                    <a:pt x="69517" y="72919"/>
                    <a:pt x="69450" y="68616"/>
                    <a:pt x="69383" y="64346"/>
                  </a:cubicBezTo>
                  <a:cubicBezTo>
                    <a:pt x="69316" y="60043"/>
                    <a:pt x="69250" y="55774"/>
                    <a:pt x="69183" y="51471"/>
                  </a:cubicBezTo>
                  <a:cubicBezTo>
                    <a:pt x="69116" y="47067"/>
                    <a:pt x="69050" y="42664"/>
                    <a:pt x="68983" y="38261"/>
                  </a:cubicBezTo>
                  <a:cubicBezTo>
                    <a:pt x="68916" y="33891"/>
                    <a:pt x="68849" y="29522"/>
                    <a:pt x="68783" y="25152"/>
                  </a:cubicBezTo>
                  <a:cubicBezTo>
                    <a:pt x="68716" y="20915"/>
                    <a:pt x="68649" y="16679"/>
                    <a:pt x="68583" y="12409"/>
                  </a:cubicBezTo>
                  <a:cubicBezTo>
                    <a:pt x="68516" y="8573"/>
                    <a:pt x="68449" y="4737"/>
                    <a:pt x="68382" y="901"/>
                  </a:cubicBezTo>
                  <a:lnTo>
                    <a:pt x="68416" y="901"/>
                  </a:lnTo>
                  <a:cubicBezTo>
                    <a:pt x="68382" y="801"/>
                    <a:pt x="68382" y="701"/>
                    <a:pt x="68382" y="601"/>
                  </a:cubicBezTo>
                  <a:cubicBezTo>
                    <a:pt x="68382" y="501"/>
                    <a:pt x="68382" y="401"/>
                    <a:pt x="68382" y="301"/>
                  </a:cubicBezTo>
                  <a:lnTo>
                    <a:pt x="68382" y="267"/>
                  </a:lnTo>
                  <a:cubicBezTo>
                    <a:pt x="68316" y="267"/>
                    <a:pt x="68216" y="267"/>
                    <a:pt x="68149" y="301"/>
                  </a:cubicBezTo>
                  <a:lnTo>
                    <a:pt x="68149" y="267"/>
                  </a:lnTo>
                  <a:cubicBezTo>
                    <a:pt x="68116" y="301"/>
                    <a:pt x="68082" y="301"/>
                    <a:pt x="68015" y="301"/>
                  </a:cubicBezTo>
                  <a:lnTo>
                    <a:pt x="67482" y="301"/>
                  </a:lnTo>
                  <a:cubicBezTo>
                    <a:pt x="66348" y="301"/>
                    <a:pt x="65247" y="301"/>
                    <a:pt x="64113" y="267"/>
                  </a:cubicBezTo>
                  <a:cubicBezTo>
                    <a:pt x="61044" y="267"/>
                    <a:pt x="57975" y="267"/>
                    <a:pt x="54939" y="234"/>
                  </a:cubicBezTo>
                  <a:lnTo>
                    <a:pt x="45499" y="201"/>
                  </a:lnTo>
                  <a:cubicBezTo>
                    <a:pt x="42397" y="201"/>
                    <a:pt x="39262" y="167"/>
                    <a:pt x="36126" y="167"/>
                  </a:cubicBezTo>
                  <a:cubicBezTo>
                    <a:pt x="32957" y="167"/>
                    <a:pt x="29788" y="134"/>
                    <a:pt x="26619" y="134"/>
                  </a:cubicBezTo>
                  <a:cubicBezTo>
                    <a:pt x="23584" y="100"/>
                    <a:pt x="20582" y="100"/>
                    <a:pt x="17579" y="100"/>
                  </a:cubicBezTo>
                  <a:cubicBezTo>
                    <a:pt x="14344" y="67"/>
                    <a:pt x="11108" y="67"/>
                    <a:pt x="7906" y="67"/>
                  </a:cubicBezTo>
                  <a:cubicBezTo>
                    <a:pt x="5404" y="34"/>
                    <a:pt x="2902" y="34"/>
                    <a:pt x="434" y="34"/>
                  </a:cubicBezTo>
                  <a:cubicBezTo>
                    <a:pt x="400" y="0"/>
                    <a:pt x="334" y="0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71">
              <a:extLst>
                <a:ext uri="{FF2B5EF4-FFF2-40B4-BE49-F238E27FC236}">
                  <a16:creationId xmlns:a16="http://schemas.microsoft.com/office/drawing/2014/main" id="{52D5E417-EE2A-ECD9-5DF6-6739838620E8}"/>
                </a:ext>
              </a:extLst>
            </p:cNvPr>
            <p:cNvSpPr/>
            <p:nvPr/>
          </p:nvSpPr>
          <p:spPr>
            <a:xfrm>
              <a:off x="690675" y="1471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0F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71">
              <a:extLst>
                <a:ext uri="{FF2B5EF4-FFF2-40B4-BE49-F238E27FC236}">
                  <a16:creationId xmlns:a16="http://schemas.microsoft.com/office/drawing/2014/main" id="{5EC75B95-FD52-46E6-67C8-67034C5003BF}"/>
                </a:ext>
              </a:extLst>
            </p:cNvPr>
            <p:cNvSpPr/>
            <p:nvPr/>
          </p:nvSpPr>
          <p:spPr>
            <a:xfrm>
              <a:off x="720675" y="1509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0A0F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71">
              <a:extLst>
                <a:ext uri="{FF2B5EF4-FFF2-40B4-BE49-F238E27FC236}">
                  <a16:creationId xmlns:a16="http://schemas.microsoft.com/office/drawing/2014/main" id="{9237D2A6-73CA-24DB-E2B0-E9729630A1EB}"/>
                </a:ext>
              </a:extLst>
            </p:cNvPr>
            <p:cNvSpPr/>
            <p:nvPr/>
          </p:nvSpPr>
          <p:spPr>
            <a:xfrm>
              <a:off x="2246775" y="1513200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cubicBezTo>
                    <a:pt x="34" y="0"/>
                    <a:pt x="1" y="0"/>
                    <a:pt x="1" y="34"/>
                  </a:cubicBezTo>
                  <a:cubicBezTo>
                    <a:pt x="34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0A0F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71">
              <a:extLst>
                <a:ext uri="{FF2B5EF4-FFF2-40B4-BE49-F238E27FC236}">
                  <a16:creationId xmlns:a16="http://schemas.microsoft.com/office/drawing/2014/main" id="{9E01D695-0E7D-D766-027C-A11590333EEF}"/>
                </a:ext>
              </a:extLst>
            </p:cNvPr>
            <p:cNvSpPr/>
            <p:nvPr/>
          </p:nvSpPr>
          <p:spPr>
            <a:xfrm>
              <a:off x="701500" y="375562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1"/>
                  </a:moveTo>
                  <a:lnTo>
                    <a:pt x="1" y="34"/>
                  </a:lnTo>
                  <a:lnTo>
                    <a:pt x="1" y="34"/>
                  </a:ln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0A0F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71">
              <a:extLst>
                <a:ext uri="{FF2B5EF4-FFF2-40B4-BE49-F238E27FC236}">
                  <a16:creationId xmlns:a16="http://schemas.microsoft.com/office/drawing/2014/main" id="{C5EFF421-0AA2-999E-9FF1-1C13D6DEA3BD}"/>
                </a:ext>
              </a:extLst>
            </p:cNvPr>
            <p:cNvSpPr/>
            <p:nvPr/>
          </p:nvSpPr>
          <p:spPr>
            <a:xfrm>
              <a:off x="728200" y="1534875"/>
              <a:ext cx="1526950" cy="2181575"/>
            </a:xfrm>
            <a:custGeom>
              <a:avLst/>
              <a:gdLst/>
              <a:ahLst/>
              <a:cxnLst/>
              <a:rect l="l" t="t" r="r" b="b"/>
              <a:pathLst>
                <a:path w="61078" h="87263" extrusionOk="0">
                  <a:moveTo>
                    <a:pt x="38127" y="17947"/>
                  </a:moveTo>
                  <a:cubicBezTo>
                    <a:pt x="38594" y="20348"/>
                    <a:pt x="38961" y="22783"/>
                    <a:pt x="39028" y="25219"/>
                  </a:cubicBezTo>
                  <a:cubicBezTo>
                    <a:pt x="39061" y="25252"/>
                    <a:pt x="39095" y="25285"/>
                    <a:pt x="39095" y="25319"/>
                  </a:cubicBezTo>
                  <a:cubicBezTo>
                    <a:pt x="38761" y="26186"/>
                    <a:pt x="38461" y="27087"/>
                    <a:pt x="38194" y="27987"/>
                  </a:cubicBezTo>
                  <a:cubicBezTo>
                    <a:pt x="38161" y="28287"/>
                    <a:pt x="37760" y="29055"/>
                    <a:pt x="37727" y="29522"/>
                  </a:cubicBezTo>
                  <a:cubicBezTo>
                    <a:pt x="37093" y="29688"/>
                    <a:pt x="36426" y="29955"/>
                    <a:pt x="35792" y="30255"/>
                  </a:cubicBezTo>
                  <a:cubicBezTo>
                    <a:pt x="35892" y="29788"/>
                    <a:pt x="35926" y="29321"/>
                    <a:pt x="36059" y="28888"/>
                  </a:cubicBezTo>
                  <a:cubicBezTo>
                    <a:pt x="36293" y="28021"/>
                    <a:pt x="36460" y="27120"/>
                    <a:pt x="36693" y="26253"/>
                  </a:cubicBezTo>
                  <a:lnTo>
                    <a:pt x="36693" y="26253"/>
                  </a:lnTo>
                  <a:cubicBezTo>
                    <a:pt x="36560" y="26453"/>
                    <a:pt x="36460" y="26686"/>
                    <a:pt x="36326" y="26920"/>
                  </a:cubicBezTo>
                  <a:cubicBezTo>
                    <a:pt x="36326" y="26953"/>
                    <a:pt x="36326" y="26953"/>
                    <a:pt x="36293" y="26986"/>
                  </a:cubicBezTo>
                  <a:cubicBezTo>
                    <a:pt x="36293" y="26986"/>
                    <a:pt x="36293" y="27020"/>
                    <a:pt x="36293" y="27020"/>
                  </a:cubicBezTo>
                  <a:cubicBezTo>
                    <a:pt x="36126" y="27420"/>
                    <a:pt x="35959" y="27787"/>
                    <a:pt x="35792" y="28187"/>
                  </a:cubicBezTo>
                  <a:cubicBezTo>
                    <a:pt x="35726" y="28387"/>
                    <a:pt x="35659" y="28588"/>
                    <a:pt x="35592" y="28754"/>
                  </a:cubicBezTo>
                  <a:cubicBezTo>
                    <a:pt x="35526" y="28955"/>
                    <a:pt x="35459" y="29155"/>
                    <a:pt x="35425" y="29355"/>
                  </a:cubicBezTo>
                  <a:cubicBezTo>
                    <a:pt x="35359" y="29522"/>
                    <a:pt x="35325" y="29688"/>
                    <a:pt x="35259" y="29855"/>
                  </a:cubicBezTo>
                  <a:cubicBezTo>
                    <a:pt x="35225" y="30089"/>
                    <a:pt x="35192" y="30322"/>
                    <a:pt x="35159" y="30556"/>
                  </a:cubicBezTo>
                  <a:cubicBezTo>
                    <a:pt x="34325" y="30989"/>
                    <a:pt x="33557" y="31456"/>
                    <a:pt x="32824" y="31923"/>
                  </a:cubicBezTo>
                  <a:cubicBezTo>
                    <a:pt x="32824" y="31857"/>
                    <a:pt x="32857" y="31790"/>
                    <a:pt x="32857" y="31723"/>
                  </a:cubicBezTo>
                  <a:cubicBezTo>
                    <a:pt x="33858" y="26886"/>
                    <a:pt x="35726" y="22250"/>
                    <a:pt x="38127" y="17947"/>
                  </a:cubicBezTo>
                  <a:close/>
                  <a:moveTo>
                    <a:pt x="17713" y="13677"/>
                  </a:moveTo>
                  <a:cubicBezTo>
                    <a:pt x="19381" y="15378"/>
                    <a:pt x="20815" y="17313"/>
                    <a:pt x="22149" y="19281"/>
                  </a:cubicBezTo>
                  <a:cubicBezTo>
                    <a:pt x="24284" y="22183"/>
                    <a:pt x="26085" y="25285"/>
                    <a:pt x="27620" y="28554"/>
                  </a:cubicBezTo>
                  <a:cubicBezTo>
                    <a:pt x="27620" y="28588"/>
                    <a:pt x="27653" y="28621"/>
                    <a:pt x="27653" y="28654"/>
                  </a:cubicBezTo>
                  <a:cubicBezTo>
                    <a:pt x="27453" y="29855"/>
                    <a:pt x="27353" y="31056"/>
                    <a:pt x="27386" y="32257"/>
                  </a:cubicBezTo>
                  <a:cubicBezTo>
                    <a:pt x="26653" y="29989"/>
                    <a:pt x="24184" y="25118"/>
                    <a:pt x="23150" y="23317"/>
                  </a:cubicBezTo>
                  <a:lnTo>
                    <a:pt x="23150" y="23317"/>
                  </a:lnTo>
                  <a:cubicBezTo>
                    <a:pt x="23183" y="23417"/>
                    <a:pt x="23250" y="23517"/>
                    <a:pt x="23283" y="23617"/>
                  </a:cubicBezTo>
                  <a:cubicBezTo>
                    <a:pt x="23450" y="24151"/>
                    <a:pt x="23684" y="24685"/>
                    <a:pt x="23884" y="25219"/>
                  </a:cubicBezTo>
                  <a:cubicBezTo>
                    <a:pt x="24051" y="25585"/>
                    <a:pt x="24184" y="25952"/>
                    <a:pt x="24318" y="26319"/>
                  </a:cubicBezTo>
                  <a:cubicBezTo>
                    <a:pt x="24451" y="26686"/>
                    <a:pt x="24618" y="27053"/>
                    <a:pt x="24751" y="27420"/>
                  </a:cubicBezTo>
                  <a:cubicBezTo>
                    <a:pt x="24918" y="27754"/>
                    <a:pt x="25051" y="28121"/>
                    <a:pt x="25218" y="28454"/>
                  </a:cubicBezTo>
                  <a:cubicBezTo>
                    <a:pt x="25252" y="28554"/>
                    <a:pt x="25285" y="28621"/>
                    <a:pt x="25318" y="28721"/>
                  </a:cubicBezTo>
                  <a:cubicBezTo>
                    <a:pt x="25785" y="29722"/>
                    <a:pt x="26186" y="30722"/>
                    <a:pt x="26552" y="31723"/>
                  </a:cubicBezTo>
                  <a:cubicBezTo>
                    <a:pt x="25852" y="30789"/>
                    <a:pt x="25051" y="29922"/>
                    <a:pt x="24151" y="29121"/>
                  </a:cubicBezTo>
                  <a:cubicBezTo>
                    <a:pt x="24151" y="29088"/>
                    <a:pt x="24151" y="29055"/>
                    <a:pt x="24117" y="29021"/>
                  </a:cubicBezTo>
                  <a:cubicBezTo>
                    <a:pt x="23517" y="28021"/>
                    <a:pt x="22850" y="27153"/>
                    <a:pt x="22316" y="26086"/>
                  </a:cubicBezTo>
                  <a:cubicBezTo>
                    <a:pt x="20115" y="22216"/>
                    <a:pt x="18513" y="18047"/>
                    <a:pt x="17713" y="13677"/>
                  </a:cubicBezTo>
                  <a:close/>
                  <a:moveTo>
                    <a:pt x="29758" y="34709"/>
                  </a:moveTo>
                  <a:cubicBezTo>
                    <a:pt x="29756" y="34714"/>
                    <a:pt x="29755" y="34719"/>
                    <a:pt x="29755" y="34725"/>
                  </a:cubicBezTo>
                  <a:cubicBezTo>
                    <a:pt x="29756" y="34720"/>
                    <a:pt x="29757" y="34715"/>
                    <a:pt x="29758" y="34709"/>
                  </a:cubicBezTo>
                  <a:close/>
                  <a:moveTo>
                    <a:pt x="27553" y="37494"/>
                  </a:moveTo>
                  <a:cubicBezTo>
                    <a:pt x="27549" y="37502"/>
                    <a:pt x="27546" y="37510"/>
                    <a:pt x="27542" y="37519"/>
                  </a:cubicBezTo>
                  <a:lnTo>
                    <a:pt x="27542" y="37519"/>
                  </a:lnTo>
                  <a:cubicBezTo>
                    <a:pt x="27548" y="37514"/>
                    <a:pt x="27553" y="37507"/>
                    <a:pt x="27553" y="37494"/>
                  </a:cubicBezTo>
                  <a:close/>
                  <a:moveTo>
                    <a:pt x="34558" y="35459"/>
                  </a:moveTo>
                  <a:cubicBezTo>
                    <a:pt x="34425" y="36026"/>
                    <a:pt x="34391" y="36593"/>
                    <a:pt x="34291" y="37160"/>
                  </a:cubicBezTo>
                  <a:cubicBezTo>
                    <a:pt x="34325" y="37327"/>
                    <a:pt x="34225" y="37561"/>
                    <a:pt x="34191" y="37794"/>
                  </a:cubicBezTo>
                  <a:cubicBezTo>
                    <a:pt x="33591" y="37294"/>
                    <a:pt x="32957" y="36860"/>
                    <a:pt x="32257" y="36493"/>
                  </a:cubicBezTo>
                  <a:cubicBezTo>
                    <a:pt x="33057" y="36226"/>
                    <a:pt x="33891" y="35793"/>
                    <a:pt x="34191" y="35659"/>
                  </a:cubicBezTo>
                  <a:cubicBezTo>
                    <a:pt x="34291" y="35593"/>
                    <a:pt x="34425" y="35526"/>
                    <a:pt x="34558" y="35459"/>
                  </a:cubicBezTo>
                  <a:close/>
                  <a:moveTo>
                    <a:pt x="11708" y="23884"/>
                  </a:moveTo>
                  <a:lnTo>
                    <a:pt x="11708" y="23884"/>
                  </a:lnTo>
                  <a:cubicBezTo>
                    <a:pt x="15511" y="27654"/>
                    <a:pt x="18680" y="31957"/>
                    <a:pt x="21682" y="36393"/>
                  </a:cubicBezTo>
                  <a:cubicBezTo>
                    <a:pt x="20982" y="36627"/>
                    <a:pt x="20315" y="36927"/>
                    <a:pt x="19648" y="37260"/>
                  </a:cubicBezTo>
                  <a:cubicBezTo>
                    <a:pt x="19614" y="37227"/>
                    <a:pt x="19614" y="37227"/>
                    <a:pt x="19614" y="37227"/>
                  </a:cubicBezTo>
                  <a:cubicBezTo>
                    <a:pt x="19047" y="36427"/>
                    <a:pt x="18447" y="35726"/>
                    <a:pt x="17946" y="34892"/>
                  </a:cubicBezTo>
                  <a:cubicBezTo>
                    <a:pt x="17413" y="34092"/>
                    <a:pt x="16879" y="33324"/>
                    <a:pt x="16379" y="32490"/>
                  </a:cubicBezTo>
                  <a:lnTo>
                    <a:pt x="16379" y="32490"/>
                  </a:lnTo>
                  <a:cubicBezTo>
                    <a:pt x="16412" y="32590"/>
                    <a:pt x="16445" y="32657"/>
                    <a:pt x="16479" y="32724"/>
                  </a:cubicBezTo>
                  <a:cubicBezTo>
                    <a:pt x="16579" y="32924"/>
                    <a:pt x="16645" y="33124"/>
                    <a:pt x="16745" y="33358"/>
                  </a:cubicBezTo>
                  <a:cubicBezTo>
                    <a:pt x="16846" y="33558"/>
                    <a:pt x="16946" y="33791"/>
                    <a:pt x="17046" y="33991"/>
                  </a:cubicBezTo>
                  <a:cubicBezTo>
                    <a:pt x="17146" y="34258"/>
                    <a:pt x="17246" y="34492"/>
                    <a:pt x="17379" y="34725"/>
                  </a:cubicBezTo>
                  <a:cubicBezTo>
                    <a:pt x="17479" y="34925"/>
                    <a:pt x="17613" y="35126"/>
                    <a:pt x="17713" y="35326"/>
                  </a:cubicBezTo>
                  <a:cubicBezTo>
                    <a:pt x="17846" y="35526"/>
                    <a:pt x="17946" y="35759"/>
                    <a:pt x="18080" y="35960"/>
                  </a:cubicBezTo>
                  <a:cubicBezTo>
                    <a:pt x="18213" y="36193"/>
                    <a:pt x="18347" y="36427"/>
                    <a:pt x="18513" y="36660"/>
                  </a:cubicBezTo>
                  <a:cubicBezTo>
                    <a:pt x="18580" y="36760"/>
                    <a:pt x="18647" y="36860"/>
                    <a:pt x="18714" y="36960"/>
                  </a:cubicBezTo>
                  <a:cubicBezTo>
                    <a:pt x="18714" y="36994"/>
                    <a:pt x="18714" y="36994"/>
                    <a:pt x="18747" y="37027"/>
                  </a:cubicBezTo>
                  <a:cubicBezTo>
                    <a:pt x="18847" y="37194"/>
                    <a:pt x="18980" y="37361"/>
                    <a:pt x="19114" y="37527"/>
                  </a:cubicBezTo>
                  <a:cubicBezTo>
                    <a:pt x="18480" y="37828"/>
                    <a:pt x="17846" y="38194"/>
                    <a:pt x="17246" y="38528"/>
                  </a:cubicBezTo>
                  <a:cubicBezTo>
                    <a:pt x="17046" y="38628"/>
                    <a:pt x="16879" y="38762"/>
                    <a:pt x="16679" y="38895"/>
                  </a:cubicBezTo>
                  <a:cubicBezTo>
                    <a:pt x="16512" y="38495"/>
                    <a:pt x="16312" y="38094"/>
                    <a:pt x="16112" y="37661"/>
                  </a:cubicBezTo>
                  <a:cubicBezTo>
                    <a:pt x="14177" y="33258"/>
                    <a:pt x="12476" y="28654"/>
                    <a:pt x="11708" y="23884"/>
                  </a:cubicBezTo>
                  <a:close/>
                  <a:moveTo>
                    <a:pt x="36860" y="34025"/>
                  </a:moveTo>
                  <a:lnTo>
                    <a:pt x="36860" y="34025"/>
                  </a:lnTo>
                  <a:cubicBezTo>
                    <a:pt x="36493" y="36126"/>
                    <a:pt x="36460" y="38261"/>
                    <a:pt x="36526" y="40396"/>
                  </a:cubicBezTo>
                  <a:cubicBezTo>
                    <a:pt x="35993" y="39629"/>
                    <a:pt x="35392" y="38895"/>
                    <a:pt x="34725" y="38261"/>
                  </a:cubicBezTo>
                  <a:cubicBezTo>
                    <a:pt x="34725" y="38261"/>
                    <a:pt x="34725" y="38228"/>
                    <a:pt x="34725" y="38228"/>
                  </a:cubicBezTo>
                  <a:cubicBezTo>
                    <a:pt x="34792" y="37727"/>
                    <a:pt x="34858" y="37294"/>
                    <a:pt x="34925" y="36793"/>
                  </a:cubicBezTo>
                  <a:cubicBezTo>
                    <a:pt x="34992" y="36260"/>
                    <a:pt x="35059" y="35759"/>
                    <a:pt x="35192" y="35259"/>
                  </a:cubicBezTo>
                  <a:cubicBezTo>
                    <a:pt x="35192" y="35192"/>
                    <a:pt x="35192" y="35126"/>
                    <a:pt x="35159" y="35092"/>
                  </a:cubicBezTo>
                  <a:cubicBezTo>
                    <a:pt x="35759" y="34759"/>
                    <a:pt x="36326" y="34425"/>
                    <a:pt x="36860" y="34025"/>
                  </a:cubicBezTo>
                  <a:close/>
                  <a:moveTo>
                    <a:pt x="23951" y="39762"/>
                  </a:moveTo>
                  <a:cubicBezTo>
                    <a:pt x="24584" y="40496"/>
                    <a:pt x="25085" y="41330"/>
                    <a:pt x="25585" y="42131"/>
                  </a:cubicBezTo>
                  <a:cubicBezTo>
                    <a:pt x="25618" y="42164"/>
                    <a:pt x="25618" y="42164"/>
                    <a:pt x="25618" y="42164"/>
                  </a:cubicBezTo>
                  <a:cubicBezTo>
                    <a:pt x="25352" y="43598"/>
                    <a:pt x="25318" y="45099"/>
                    <a:pt x="25552" y="46500"/>
                  </a:cubicBezTo>
                  <a:cubicBezTo>
                    <a:pt x="24217" y="44499"/>
                    <a:pt x="22983" y="42431"/>
                    <a:pt x="21516" y="40496"/>
                  </a:cubicBezTo>
                  <a:cubicBezTo>
                    <a:pt x="22349" y="40296"/>
                    <a:pt x="23150" y="40062"/>
                    <a:pt x="23951" y="39762"/>
                  </a:cubicBezTo>
                  <a:close/>
                  <a:moveTo>
                    <a:pt x="15811" y="46767"/>
                  </a:moveTo>
                  <a:cubicBezTo>
                    <a:pt x="15817" y="46771"/>
                    <a:pt x="15822" y="46775"/>
                    <a:pt x="15828" y="46779"/>
                  </a:cubicBezTo>
                  <a:lnTo>
                    <a:pt x="15828" y="46779"/>
                  </a:lnTo>
                  <a:cubicBezTo>
                    <a:pt x="15822" y="46775"/>
                    <a:pt x="15817" y="46771"/>
                    <a:pt x="15811" y="46767"/>
                  </a:cubicBezTo>
                  <a:close/>
                  <a:moveTo>
                    <a:pt x="34291" y="43231"/>
                  </a:moveTo>
                  <a:cubicBezTo>
                    <a:pt x="35059" y="43765"/>
                    <a:pt x="35826" y="44232"/>
                    <a:pt x="36693" y="44566"/>
                  </a:cubicBezTo>
                  <a:cubicBezTo>
                    <a:pt x="36693" y="44999"/>
                    <a:pt x="36660" y="45466"/>
                    <a:pt x="36693" y="45933"/>
                  </a:cubicBezTo>
                  <a:cubicBezTo>
                    <a:pt x="36726" y="46534"/>
                    <a:pt x="36793" y="47101"/>
                    <a:pt x="36860" y="47701"/>
                  </a:cubicBezTo>
                  <a:cubicBezTo>
                    <a:pt x="36126" y="46767"/>
                    <a:pt x="35225" y="46000"/>
                    <a:pt x="34191" y="45400"/>
                  </a:cubicBezTo>
                  <a:cubicBezTo>
                    <a:pt x="34191" y="45366"/>
                    <a:pt x="34191" y="45333"/>
                    <a:pt x="34191" y="45266"/>
                  </a:cubicBezTo>
                  <a:cubicBezTo>
                    <a:pt x="34158" y="44732"/>
                    <a:pt x="34225" y="44165"/>
                    <a:pt x="34291" y="43598"/>
                  </a:cubicBezTo>
                  <a:cubicBezTo>
                    <a:pt x="34258" y="43498"/>
                    <a:pt x="34291" y="43365"/>
                    <a:pt x="34291" y="43231"/>
                  </a:cubicBezTo>
                  <a:close/>
                  <a:moveTo>
                    <a:pt x="30055" y="23351"/>
                  </a:moveTo>
                  <a:cubicBezTo>
                    <a:pt x="31656" y="26786"/>
                    <a:pt x="31323" y="30823"/>
                    <a:pt x="29922" y="34292"/>
                  </a:cubicBezTo>
                  <a:cubicBezTo>
                    <a:pt x="29889" y="34421"/>
                    <a:pt x="29794" y="34550"/>
                    <a:pt x="29758" y="34709"/>
                  </a:cubicBezTo>
                  <a:lnTo>
                    <a:pt x="29758" y="34709"/>
                  </a:lnTo>
                  <a:cubicBezTo>
                    <a:pt x="29767" y="34691"/>
                    <a:pt x="29794" y="34686"/>
                    <a:pt x="29821" y="34659"/>
                  </a:cubicBezTo>
                  <a:lnTo>
                    <a:pt x="29855" y="34659"/>
                  </a:lnTo>
                  <a:cubicBezTo>
                    <a:pt x="30088" y="34525"/>
                    <a:pt x="30322" y="34392"/>
                    <a:pt x="30555" y="34258"/>
                  </a:cubicBezTo>
                  <a:cubicBezTo>
                    <a:pt x="30555" y="34225"/>
                    <a:pt x="30555" y="34225"/>
                    <a:pt x="30589" y="34225"/>
                  </a:cubicBezTo>
                  <a:cubicBezTo>
                    <a:pt x="30722" y="34125"/>
                    <a:pt x="30889" y="34025"/>
                    <a:pt x="31056" y="33958"/>
                  </a:cubicBezTo>
                  <a:cubicBezTo>
                    <a:pt x="31089" y="33925"/>
                    <a:pt x="31156" y="33858"/>
                    <a:pt x="31189" y="33825"/>
                  </a:cubicBezTo>
                  <a:cubicBezTo>
                    <a:pt x="31456" y="33591"/>
                    <a:pt x="31756" y="33391"/>
                    <a:pt x="32056" y="33224"/>
                  </a:cubicBezTo>
                  <a:cubicBezTo>
                    <a:pt x="32123" y="33158"/>
                    <a:pt x="32190" y="33124"/>
                    <a:pt x="32257" y="33091"/>
                  </a:cubicBezTo>
                  <a:cubicBezTo>
                    <a:pt x="34458" y="31356"/>
                    <a:pt x="37027" y="29955"/>
                    <a:pt x="39795" y="29855"/>
                  </a:cubicBezTo>
                  <a:lnTo>
                    <a:pt x="39795" y="29855"/>
                  </a:lnTo>
                  <a:cubicBezTo>
                    <a:pt x="38961" y="31290"/>
                    <a:pt x="37961" y="32590"/>
                    <a:pt x="36560" y="33491"/>
                  </a:cubicBezTo>
                  <a:cubicBezTo>
                    <a:pt x="35125" y="34458"/>
                    <a:pt x="33658" y="35459"/>
                    <a:pt x="31956" y="35960"/>
                  </a:cubicBezTo>
                  <a:cubicBezTo>
                    <a:pt x="31890" y="35993"/>
                    <a:pt x="31790" y="36026"/>
                    <a:pt x="31723" y="36060"/>
                  </a:cubicBezTo>
                  <a:cubicBezTo>
                    <a:pt x="31623" y="36093"/>
                    <a:pt x="31523" y="36126"/>
                    <a:pt x="31456" y="36160"/>
                  </a:cubicBezTo>
                  <a:cubicBezTo>
                    <a:pt x="31356" y="36193"/>
                    <a:pt x="31256" y="36226"/>
                    <a:pt x="31156" y="36260"/>
                  </a:cubicBezTo>
                  <a:cubicBezTo>
                    <a:pt x="31056" y="36293"/>
                    <a:pt x="30989" y="36293"/>
                    <a:pt x="30922" y="36326"/>
                  </a:cubicBezTo>
                  <a:lnTo>
                    <a:pt x="30956" y="36326"/>
                  </a:lnTo>
                  <a:cubicBezTo>
                    <a:pt x="30989" y="36360"/>
                    <a:pt x="31056" y="36393"/>
                    <a:pt x="31089" y="36427"/>
                  </a:cubicBezTo>
                  <a:cubicBezTo>
                    <a:pt x="31189" y="36493"/>
                    <a:pt x="31289" y="36560"/>
                    <a:pt x="31389" y="36627"/>
                  </a:cubicBezTo>
                  <a:cubicBezTo>
                    <a:pt x="31556" y="36727"/>
                    <a:pt x="31689" y="36827"/>
                    <a:pt x="31856" y="36927"/>
                  </a:cubicBezTo>
                  <a:cubicBezTo>
                    <a:pt x="34758" y="38428"/>
                    <a:pt x="36793" y="41197"/>
                    <a:pt x="37794" y="44299"/>
                  </a:cubicBezTo>
                  <a:cubicBezTo>
                    <a:pt x="34558" y="43331"/>
                    <a:pt x="31856" y="40730"/>
                    <a:pt x="30022" y="37928"/>
                  </a:cubicBezTo>
                  <a:cubicBezTo>
                    <a:pt x="30022" y="37861"/>
                    <a:pt x="29955" y="37828"/>
                    <a:pt x="29922" y="37794"/>
                  </a:cubicBezTo>
                  <a:cubicBezTo>
                    <a:pt x="29888" y="37894"/>
                    <a:pt x="29888" y="37994"/>
                    <a:pt x="29888" y="38094"/>
                  </a:cubicBezTo>
                  <a:cubicBezTo>
                    <a:pt x="29888" y="38161"/>
                    <a:pt x="29888" y="38194"/>
                    <a:pt x="29888" y="38261"/>
                  </a:cubicBezTo>
                  <a:lnTo>
                    <a:pt x="29888" y="38295"/>
                  </a:lnTo>
                  <a:cubicBezTo>
                    <a:pt x="29855" y="38395"/>
                    <a:pt x="29855" y="38495"/>
                    <a:pt x="29821" y="38628"/>
                  </a:cubicBezTo>
                  <a:cubicBezTo>
                    <a:pt x="29821" y="38661"/>
                    <a:pt x="29821" y="38695"/>
                    <a:pt x="29821" y="38762"/>
                  </a:cubicBezTo>
                  <a:cubicBezTo>
                    <a:pt x="29821" y="38828"/>
                    <a:pt x="29788" y="38895"/>
                    <a:pt x="29788" y="38962"/>
                  </a:cubicBezTo>
                  <a:lnTo>
                    <a:pt x="29788" y="38995"/>
                  </a:lnTo>
                  <a:cubicBezTo>
                    <a:pt x="29788" y="39028"/>
                    <a:pt x="29788" y="39062"/>
                    <a:pt x="29788" y="39095"/>
                  </a:cubicBezTo>
                  <a:cubicBezTo>
                    <a:pt x="29788" y="39128"/>
                    <a:pt x="29788" y="39162"/>
                    <a:pt x="29788" y="39195"/>
                  </a:cubicBezTo>
                  <a:lnTo>
                    <a:pt x="29788" y="39229"/>
                  </a:lnTo>
                  <a:cubicBezTo>
                    <a:pt x="29788" y="39229"/>
                    <a:pt x="29788" y="39262"/>
                    <a:pt x="29788" y="39295"/>
                  </a:cubicBezTo>
                  <a:cubicBezTo>
                    <a:pt x="29755" y="39295"/>
                    <a:pt x="29788" y="39329"/>
                    <a:pt x="29788" y="39329"/>
                  </a:cubicBezTo>
                  <a:cubicBezTo>
                    <a:pt x="29755" y="39762"/>
                    <a:pt x="29721" y="40163"/>
                    <a:pt x="29721" y="40596"/>
                  </a:cubicBezTo>
                  <a:lnTo>
                    <a:pt x="29721" y="40663"/>
                  </a:lnTo>
                  <a:cubicBezTo>
                    <a:pt x="29721" y="40663"/>
                    <a:pt x="29721" y="40696"/>
                    <a:pt x="29721" y="40696"/>
                  </a:cubicBezTo>
                  <a:cubicBezTo>
                    <a:pt x="29721" y="40763"/>
                    <a:pt x="29721" y="40830"/>
                    <a:pt x="29721" y="40896"/>
                  </a:cubicBezTo>
                  <a:cubicBezTo>
                    <a:pt x="29721" y="40963"/>
                    <a:pt x="29721" y="40996"/>
                    <a:pt x="29688" y="41063"/>
                  </a:cubicBezTo>
                  <a:cubicBezTo>
                    <a:pt x="29588" y="42097"/>
                    <a:pt x="29321" y="43131"/>
                    <a:pt x="29021" y="44132"/>
                  </a:cubicBezTo>
                  <a:cubicBezTo>
                    <a:pt x="28554" y="45566"/>
                    <a:pt x="28054" y="47101"/>
                    <a:pt x="27086" y="48335"/>
                  </a:cubicBezTo>
                  <a:cubicBezTo>
                    <a:pt x="27053" y="48435"/>
                    <a:pt x="26919" y="48569"/>
                    <a:pt x="26786" y="48735"/>
                  </a:cubicBezTo>
                  <a:cubicBezTo>
                    <a:pt x="26686" y="48602"/>
                    <a:pt x="26653" y="48468"/>
                    <a:pt x="26619" y="48368"/>
                  </a:cubicBezTo>
                  <a:cubicBezTo>
                    <a:pt x="25752" y="45733"/>
                    <a:pt x="25819" y="42731"/>
                    <a:pt x="26786" y="40096"/>
                  </a:cubicBezTo>
                  <a:cubicBezTo>
                    <a:pt x="26819" y="39996"/>
                    <a:pt x="26853" y="39862"/>
                    <a:pt x="26886" y="39729"/>
                  </a:cubicBezTo>
                  <a:cubicBezTo>
                    <a:pt x="26953" y="39329"/>
                    <a:pt x="27120" y="38962"/>
                    <a:pt x="27220" y="38561"/>
                  </a:cubicBezTo>
                  <a:cubicBezTo>
                    <a:pt x="27286" y="38395"/>
                    <a:pt x="27353" y="38194"/>
                    <a:pt x="27420" y="37994"/>
                  </a:cubicBezTo>
                  <a:cubicBezTo>
                    <a:pt x="27420" y="37928"/>
                    <a:pt x="27453" y="37861"/>
                    <a:pt x="27453" y="37828"/>
                  </a:cubicBezTo>
                  <a:cubicBezTo>
                    <a:pt x="27486" y="37794"/>
                    <a:pt x="27486" y="37761"/>
                    <a:pt x="27486" y="37727"/>
                  </a:cubicBezTo>
                  <a:cubicBezTo>
                    <a:pt x="27516" y="37669"/>
                    <a:pt x="27519" y="37584"/>
                    <a:pt x="27542" y="37519"/>
                  </a:cubicBezTo>
                  <a:lnTo>
                    <a:pt x="27542" y="37519"/>
                  </a:lnTo>
                  <a:cubicBezTo>
                    <a:pt x="27533" y="37527"/>
                    <a:pt x="27520" y="37527"/>
                    <a:pt x="27520" y="37527"/>
                  </a:cubicBezTo>
                  <a:cubicBezTo>
                    <a:pt x="27320" y="37594"/>
                    <a:pt x="27153" y="37661"/>
                    <a:pt x="26953" y="37727"/>
                  </a:cubicBezTo>
                  <a:cubicBezTo>
                    <a:pt x="26786" y="37828"/>
                    <a:pt x="26653" y="37894"/>
                    <a:pt x="26486" y="37961"/>
                  </a:cubicBezTo>
                  <a:cubicBezTo>
                    <a:pt x="26352" y="38028"/>
                    <a:pt x="26219" y="38094"/>
                    <a:pt x="26085" y="38161"/>
                  </a:cubicBezTo>
                  <a:cubicBezTo>
                    <a:pt x="23717" y="39462"/>
                    <a:pt x="20982" y="40163"/>
                    <a:pt x="18280" y="40363"/>
                  </a:cubicBezTo>
                  <a:cubicBezTo>
                    <a:pt x="18198" y="40366"/>
                    <a:pt x="18116" y="40368"/>
                    <a:pt x="18034" y="40368"/>
                  </a:cubicBezTo>
                  <a:cubicBezTo>
                    <a:pt x="17349" y="40368"/>
                    <a:pt x="16663" y="40252"/>
                    <a:pt x="15978" y="40163"/>
                  </a:cubicBezTo>
                  <a:cubicBezTo>
                    <a:pt x="16245" y="39929"/>
                    <a:pt x="16545" y="39729"/>
                    <a:pt x="16812" y="39529"/>
                  </a:cubicBezTo>
                  <a:cubicBezTo>
                    <a:pt x="19399" y="37875"/>
                    <a:pt x="22392" y="36302"/>
                    <a:pt x="25499" y="36302"/>
                  </a:cubicBezTo>
                  <a:cubicBezTo>
                    <a:pt x="25838" y="36302"/>
                    <a:pt x="26178" y="36320"/>
                    <a:pt x="26519" y="36360"/>
                  </a:cubicBezTo>
                  <a:cubicBezTo>
                    <a:pt x="26552" y="36393"/>
                    <a:pt x="26586" y="36393"/>
                    <a:pt x="26619" y="36393"/>
                  </a:cubicBezTo>
                  <a:lnTo>
                    <a:pt x="26753" y="36393"/>
                  </a:lnTo>
                  <a:cubicBezTo>
                    <a:pt x="26753" y="36393"/>
                    <a:pt x="26719" y="36360"/>
                    <a:pt x="26719" y="36360"/>
                  </a:cubicBezTo>
                  <a:cubicBezTo>
                    <a:pt x="26686" y="36326"/>
                    <a:pt x="26653" y="36293"/>
                    <a:pt x="26586" y="36260"/>
                  </a:cubicBezTo>
                  <a:cubicBezTo>
                    <a:pt x="26452" y="36160"/>
                    <a:pt x="26286" y="36026"/>
                    <a:pt x="26119" y="35893"/>
                  </a:cubicBezTo>
                  <a:cubicBezTo>
                    <a:pt x="26085" y="35859"/>
                    <a:pt x="26052" y="35826"/>
                    <a:pt x="25985" y="35793"/>
                  </a:cubicBezTo>
                  <a:cubicBezTo>
                    <a:pt x="25985" y="35793"/>
                    <a:pt x="25952" y="35759"/>
                    <a:pt x="25919" y="35726"/>
                  </a:cubicBezTo>
                  <a:cubicBezTo>
                    <a:pt x="25852" y="35659"/>
                    <a:pt x="25785" y="35593"/>
                    <a:pt x="25685" y="35526"/>
                  </a:cubicBezTo>
                  <a:lnTo>
                    <a:pt x="25685" y="35526"/>
                  </a:lnTo>
                  <a:cubicBezTo>
                    <a:pt x="25719" y="35559"/>
                    <a:pt x="25719" y="35559"/>
                    <a:pt x="25719" y="35559"/>
                  </a:cubicBezTo>
                  <a:cubicBezTo>
                    <a:pt x="25719" y="35559"/>
                    <a:pt x="25685" y="35526"/>
                    <a:pt x="25652" y="35526"/>
                  </a:cubicBezTo>
                  <a:cubicBezTo>
                    <a:pt x="25652" y="35526"/>
                    <a:pt x="25652" y="35526"/>
                    <a:pt x="25652" y="35493"/>
                  </a:cubicBezTo>
                  <a:lnTo>
                    <a:pt x="25618" y="35493"/>
                  </a:lnTo>
                  <a:cubicBezTo>
                    <a:pt x="25452" y="35359"/>
                    <a:pt x="25252" y="35259"/>
                    <a:pt x="25085" y="35126"/>
                  </a:cubicBezTo>
                  <a:lnTo>
                    <a:pt x="24951" y="35059"/>
                  </a:lnTo>
                  <a:cubicBezTo>
                    <a:pt x="24918" y="35026"/>
                    <a:pt x="24918" y="35026"/>
                    <a:pt x="24885" y="34992"/>
                  </a:cubicBezTo>
                  <a:cubicBezTo>
                    <a:pt x="21916" y="32957"/>
                    <a:pt x="18980" y="30022"/>
                    <a:pt x="18447" y="26319"/>
                  </a:cubicBezTo>
                  <a:lnTo>
                    <a:pt x="18447" y="26319"/>
                  </a:lnTo>
                  <a:cubicBezTo>
                    <a:pt x="22550" y="27987"/>
                    <a:pt x="26119" y="31023"/>
                    <a:pt x="27820" y="35159"/>
                  </a:cubicBezTo>
                  <a:cubicBezTo>
                    <a:pt x="27853" y="35026"/>
                    <a:pt x="27853" y="34892"/>
                    <a:pt x="27887" y="34759"/>
                  </a:cubicBezTo>
                  <a:cubicBezTo>
                    <a:pt x="27887" y="34559"/>
                    <a:pt x="27920" y="34392"/>
                    <a:pt x="27920" y="34192"/>
                  </a:cubicBezTo>
                  <a:cubicBezTo>
                    <a:pt x="27920" y="34125"/>
                    <a:pt x="27920" y="34058"/>
                    <a:pt x="27920" y="33991"/>
                  </a:cubicBezTo>
                  <a:cubicBezTo>
                    <a:pt x="27920" y="33958"/>
                    <a:pt x="27920" y="33925"/>
                    <a:pt x="27920" y="33858"/>
                  </a:cubicBezTo>
                  <a:cubicBezTo>
                    <a:pt x="27920" y="33758"/>
                    <a:pt x="27953" y="33658"/>
                    <a:pt x="27953" y="33558"/>
                  </a:cubicBezTo>
                  <a:cubicBezTo>
                    <a:pt x="27987" y="33291"/>
                    <a:pt x="27953" y="33024"/>
                    <a:pt x="27953" y="32757"/>
                  </a:cubicBezTo>
                  <a:cubicBezTo>
                    <a:pt x="27953" y="32624"/>
                    <a:pt x="27987" y="32524"/>
                    <a:pt x="27987" y="32390"/>
                  </a:cubicBezTo>
                  <a:cubicBezTo>
                    <a:pt x="27820" y="29288"/>
                    <a:pt x="28654" y="26119"/>
                    <a:pt x="30055" y="23351"/>
                  </a:cubicBezTo>
                  <a:close/>
                  <a:moveTo>
                    <a:pt x="42897" y="19281"/>
                  </a:moveTo>
                  <a:cubicBezTo>
                    <a:pt x="43198" y="22750"/>
                    <a:pt x="43264" y="26219"/>
                    <a:pt x="43164" y="29722"/>
                  </a:cubicBezTo>
                  <a:cubicBezTo>
                    <a:pt x="43131" y="31523"/>
                    <a:pt x="43164" y="33291"/>
                    <a:pt x="42864" y="35092"/>
                  </a:cubicBezTo>
                  <a:cubicBezTo>
                    <a:pt x="42464" y="37727"/>
                    <a:pt x="41797" y="40296"/>
                    <a:pt x="41363" y="42931"/>
                  </a:cubicBezTo>
                  <a:cubicBezTo>
                    <a:pt x="40696" y="44766"/>
                    <a:pt x="40162" y="46634"/>
                    <a:pt x="39829" y="48569"/>
                  </a:cubicBezTo>
                  <a:cubicBezTo>
                    <a:pt x="39862" y="47434"/>
                    <a:pt x="39929" y="46267"/>
                    <a:pt x="39995" y="45133"/>
                  </a:cubicBezTo>
                  <a:cubicBezTo>
                    <a:pt x="40196" y="42031"/>
                    <a:pt x="40496" y="38895"/>
                    <a:pt x="40596" y="35759"/>
                  </a:cubicBezTo>
                  <a:lnTo>
                    <a:pt x="40596" y="35759"/>
                  </a:lnTo>
                  <a:cubicBezTo>
                    <a:pt x="40562" y="35893"/>
                    <a:pt x="40529" y="36060"/>
                    <a:pt x="40496" y="36193"/>
                  </a:cubicBezTo>
                  <a:cubicBezTo>
                    <a:pt x="40429" y="36427"/>
                    <a:pt x="40396" y="36660"/>
                    <a:pt x="40329" y="36894"/>
                  </a:cubicBezTo>
                  <a:cubicBezTo>
                    <a:pt x="40296" y="37127"/>
                    <a:pt x="40229" y="37394"/>
                    <a:pt x="40196" y="37627"/>
                  </a:cubicBezTo>
                  <a:cubicBezTo>
                    <a:pt x="40129" y="37994"/>
                    <a:pt x="40062" y="38361"/>
                    <a:pt x="39995" y="38695"/>
                  </a:cubicBezTo>
                  <a:cubicBezTo>
                    <a:pt x="39995" y="38695"/>
                    <a:pt x="39995" y="38728"/>
                    <a:pt x="39995" y="38728"/>
                  </a:cubicBezTo>
                  <a:cubicBezTo>
                    <a:pt x="39995" y="38762"/>
                    <a:pt x="39995" y="38762"/>
                    <a:pt x="39995" y="38762"/>
                  </a:cubicBezTo>
                  <a:cubicBezTo>
                    <a:pt x="39929" y="39062"/>
                    <a:pt x="39862" y="39395"/>
                    <a:pt x="39829" y="39729"/>
                  </a:cubicBezTo>
                  <a:cubicBezTo>
                    <a:pt x="39795" y="40029"/>
                    <a:pt x="39795" y="40329"/>
                    <a:pt x="39762" y="40630"/>
                  </a:cubicBezTo>
                  <a:cubicBezTo>
                    <a:pt x="39762" y="40830"/>
                    <a:pt x="39729" y="41030"/>
                    <a:pt x="39695" y="41230"/>
                  </a:cubicBezTo>
                  <a:cubicBezTo>
                    <a:pt x="39695" y="41330"/>
                    <a:pt x="39662" y="41397"/>
                    <a:pt x="39662" y="41497"/>
                  </a:cubicBezTo>
                  <a:cubicBezTo>
                    <a:pt x="39628" y="42064"/>
                    <a:pt x="39595" y="42598"/>
                    <a:pt x="39528" y="43198"/>
                  </a:cubicBezTo>
                  <a:cubicBezTo>
                    <a:pt x="39328" y="46200"/>
                    <a:pt x="39195" y="49236"/>
                    <a:pt x="39195" y="52271"/>
                  </a:cubicBezTo>
                  <a:cubicBezTo>
                    <a:pt x="38828" y="50970"/>
                    <a:pt x="38261" y="49669"/>
                    <a:pt x="37494" y="48535"/>
                  </a:cubicBezTo>
                  <a:cubicBezTo>
                    <a:pt x="37460" y="47234"/>
                    <a:pt x="37227" y="46000"/>
                    <a:pt x="37260" y="44699"/>
                  </a:cubicBezTo>
                  <a:lnTo>
                    <a:pt x="37260" y="44699"/>
                  </a:lnTo>
                  <a:cubicBezTo>
                    <a:pt x="37494" y="44766"/>
                    <a:pt x="37727" y="44799"/>
                    <a:pt x="37961" y="44833"/>
                  </a:cubicBezTo>
                  <a:cubicBezTo>
                    <a:pt x="37994" y="44833"/>
                    <a:pt x="38061" y="44866"/>
                    <a:pt x="38094" y="44866"/>
                  </a:cubicBezTo>
                  <a:cubicBezTo>
                    <a:pt x="38261" y="44866"/>
                    <a:pt x="38394" y="44899"/>
                    <a:pt x="38561" y="44899"/>
                  </a:cubicBezTo>
                  <a:cubicBezTo>
                    <a:pt x="38561" y="44666"/>
                    <a:pt x="38461" y="44366"/>
                    <a:pt x="38394" y="44165"/>
                  </a:cubicBezTo>
                  <a:cubicBezTo>
                    <a:pt x="38061" y="43198"/>
                    <a:pt x="37660" y="42264"/>
                    <a:pt x="37160" y="41363"/>
                  </a:cubicBezTo>
                  <a:cubicBezTo>
                    <a:pt x="37193" y="41163"/>
                    <a:pt x="37127" y="40863"/>
                    <a:pt x="37127" y="40696"/>
                  </a:cubicBezTo>
                  <a:cubicBezTo>
                    <a:pt x="36993" y="38361"/>
                    <a:pt x="37060" y="35960"/>
                    <a:pt x="37527" y="33658"/>
                  </a:cubicBezTo>
                  <a:cubicBezTo>
                    <a:pt x="37527" y="33625"/>
                    <a:pt x="37527" y="33558"/>
                    <a:pt x="37527" y="33524"/>
                  </a:cubicBezTo>
                  <a:cubicBezTo>
                    <a:pt x="38394" y="32824"/>
                    <a:pt x="39161" y="31990"/>
                    <a:pt x="39762" y="31056"/>
                  </a:cubicBezTo>
                  <a:cubicBezTo>
                    <a:pt x="39795" y="31023"/>
                    <a:pt x="39829" y="30989"/>
                    <a:pt x="39829" y="30956"/>
                  </a:cubicBezTo>
                  <a:cubicBezTo>
                    <a:pt x="39929" y="30856"/>
                    <a:pt x="39995" y="30722"/>
                    <a:pt x="40062" y="30589"/>
                  </a:cubicBezTo>
                  <a:cubicBezTo>
                    <a:pt x="40129" y="30456"/>
                    <a:pt x="40229" y="30289"/>
                    <a:pt x="40296" y="30155"/>
                  </a:cubicBezTo>
                  <a:cubicBezTo>
                    <a:pt x="40296" y="30155"/>
                    <a:pt x="40296" y="30155"/>
                    <a:pt x="40296" y="30122"/>
                  </a:cubicBezTo>
                  <a:cubicBezTo>
                    <a:pt x="40329" y="30089"/>
                    <a:pt x="40329" y="30022"/>
                    <a:pt x="40362" y="29989"/>
                  </a:cubicBezTo>
                  <a:cubicBezTo>
                    <a:pt x="40362" y="29989"/>
                    <a:pt x="40362" y="29989"/>
                    <a:pt x="40362" y="29955"/>
                  </a:cubicBezTo>
                  <a:cubicBezTo>
                    <a:pt x="40396" y="29955"/>
                    <a:pt x="40396" y="29922"/>
                    <a:pt x="40396" y="29922"/>
                  </a:cubicBezTo>
                  <a:cubicBezTo>
                    <a:pt x="40396" y="29905"/>
                    <a:pt x="40396" y="29897"/>
                    <a:pt x="40396" y="29889"/>
                  </a:cubicBezTo>
                  <a:cubicBezTo>
                    <a:pt x="40429" y="29855"/>
                    <a:pt x="40429" y="29855"/>
                    <a:pt x="40429" y="29822"/>
                  </a:cubicBezTo>
                  <a:cubicBezTo>
                    <a:pt x="40462" y="29788"/>
                    <a:pt x="40462" y="29788"/>
                    <a:pt x="40462" y="29755"/>
                  </a:cubicBezTo>
                  <a:cubicBezTo>
                    <a:pt x="40462" y="29722"/>
                    <a:pt x="40496" y="29688"/>
                    <a:pt x="40496" y="29655"/>
                  </a:cubicBezTo>
                  <a:cubicBezTo>
                    <a:pt x="40496" y="29688"/>
                    <a:pt x="40496" y="29688"/>
                    <a:pt x="40496" y="29688"/>
                  </a:cubicBezTo>
                  <a:cubicBezTo>
                    <a:pt x="40529" y="29588"/>
                    <a:pt x="40596" y="29455"/>
                    <a:pt x="40629" y="29355"/>
                  </a:cubicBezTo>
                  <a:cubicBezTo>
                    <a:pt x="40293" y="29296"/>
                    <a:pt x="39963" y="29270"/>
                    <a:pt x="39636" y="29270"/>
                  </a:cubicBezTo>
                  <a:cubicBezTo>
                    <a:pt x="39218" y="29270"/>
                    <a:pt x="38806" y="29313"/>
                    <a:pt x="38394" y="29388"/>
                  </a:cubicBezTo>
                  <a:cubicBezTo>
                    <a:pt x="38428" y="29188"/>
                    <a:pt x="38461" y="29021"/>
                    <a:pt x="38528" y="28888"/>
                  </a:cubicBezTo>
                  <a:cubicBezTo>
                    <a:pt x="39495" y="25519"/>
                    <a:pt x="40963" y="22216"/>
                    <a:pt x="42897" y="19281"/>
                  </a:cubicBezTo>
                  <a:close/>
                  <a:moveTo>
                    <a:pt x="28487" y="47067"/>
                  </a:moveTo>
                  <a:cubicBezTo>
                    <a:pt x="29655" y="48702"/>
                    <a:pt x="30589" y="50503"/>
                    <a:pt x="31423" y="52305"/>
                  </a:cubicBezTo>
                  <a:cubicBezTo>
                    <a:pt x="31122" y="52271"/>
                    <a:pt x="30814" y="52255"/>
                    <a:pt x="30505" y="52255"/>
                  </a:cubicBezTo>
                  <a:cubicBezTo>
                    <a:pt x="30197" y="52255"/>
                    <a:pt x="29888" y="52271"/>
                    <a:pt x="29588" y="52305"/>
                  </a:cubicBezTo>
                  <a:cubicBezTo>
                    <a:pt x="29588" y="52305"/>
                    <a:pt x="29588" y="52271"/>
                    <a:pt x="29555" y="52271"/>
                  </a:cubicBezTo>
                  <a:cubicBezTo>
                    <a:pt x="29054" y="51471"/>
                    <a:pt x="28487" y="50670"/>
                    <a:pt x="27887" y="49936"/>
                  </a:cubicBezTo>
                  <a:cubicBezTo>
                    <a:pt x="27653" y="49669"/>
                    <a:pt x="27453" y="49369"/>
                    <a:pt x="27220" y="49069"/>
                  </a:cubicBezTo>
                  <a:cubicBezTo>
                    <a:pt x="27253" y="49036"/>
                    <a:pt x="27286" y="49002"/>
                    <a:pt x="27320" y="49002"/>
                  </a:cubicBezTo>
                  <a:cubicBezTo>
                    <a:pt x="27386" y="48902"/>
                    <a:pt x="27420" y="48802"/>
                    <a:pt x="27486" y="48735"/>
                  </a:cubicBezTo>
                  <a:cubicBezTo>
                    <a:pt x="27520" y="48702"/>
                    <a:pt x="27553" y="48669"/>
                    <a:pt x="27587" y="48602"/>
                  </a:cubicBezTo>
                  <a:cubicBezTo>
                    <a:pt x="27920" y="48135"/>
                    <a:pt x="28220" y="47601"/>
                    <a:pt x="28487" y="47067"/>
                  </a:cubicBezTo>
                  <a:close/>
                  <a:moveTo>
                    <a:pt x="20915" y="40630"/>
                  </a:moveTo>
                  <a:lnTo>
                    <a:pt x="20915" y="40663"/>
                  </a:lnTo>
                  <a:cubicBezTo>
                    <a:pt x="22683" y="42965"/>
                    <a:pt x="24151" y="45466"/>
                    <a:pt x="25752" y="47901"/>
                  </a:cubicBezTo>
                  <a:cubicBezTo>
                    <a:pt x="25785" y="47968"/>
                    <a:pt x="25852" y="48001"/>
                    <a:pt x="25919" y="48035"/>
                  </a:cubicBezTo>
                  <a:cubicBezTo>
                    <a:pt x="26052" y="48435"/>
                    <a:pt x="26219" y="48835"/>
                    <a:pt x="26386" y="49236"/>
                  </a:cubicBezTo>
                  <a:cubicBezTo>
                    <a:pt x="26386" y="49269"/>
                    <a:pt x="26386" y="49269"/>
                    <a:pt x="26419" y="49302"/>
                  </a:cubicBezTo>
                  <a:cubicBezTo>
                    <a:pt x="26419" y="49336"/>
                    <a:pt x="26419" y="49336"/>
                    <a:pt x="26452" y="49369"/>
                  </a:cubicBezTo>
                  <a:cubicBezTo>
                    <a:pt x="26486" y="49436"/>
                    <a:pt x="26519" y="49503"/>
                    <a:pt x="26552" y="49536"/>
                  </a:cubicBezTo>
                  <a:cubicBezTo>
                    <a:pt x="26552" y="49569"/>
                    <a:pt x="26586" y="49603"/>
                    <a:pt x="26586" y="49636"/>
                  </a:cubicBezTo>
                  <a:lnTo>
                    <a:pt x="26686" y="49636"/>
                  </a:lnTo>
                  <a:cubicBezTo>
                    <a:pt x="26686" y="49636"/>
                    <a:pt x="26686" y="49636"/>
                    <a:pt x="26719" y="49603"/>
                  </a:cubicBezTo>
                  <a:cubicBezTo>
                    <a:pt x="26753" y="49569"/>
                    <a:pt x="26786" y="49569"/>
                    <a:pt x="26819" y="49536"/>
                  </a:cubicBezTo>
                  <a:lnTo>
                    <a:pt x="26819" y="49503"/>
                  </a:lnTo>
                  <a:cubicBezTo>
                    <a:pt x="27553" y="50437"/>
                    <a:pt x="28320" y="51404"/>
                    <a:pt x="28988" y="52405"/>
                  </a:cubicBezTo>
                  <a:cubicBezTo>
                    <a:pt x="28554" y="52505"/>
                    <a:pt x="28120" y="52638"/>
                    <a:pt x="27687" y="52805"/>
                  </a:cubicBezTo>
                  <a:cubicBezTo>
                    <a:pt x="27653" y="52838"/>
                    <a:pt x="27653" y="52838"/>
                    <a:pt x="27653" y="52838"/>
                  </a:cubicBezTo>
                  <a:lnTo>
                    <a:pt x="27620" y="52838"/>
                  </a:lnTo>
                  <a:cubicBezTo>
                    <a:pt x="27553" y="52872"/>
                    <a:pt x="27486" y="52938"/>
                    <a:pt x="27386" y="52972"/>
                  </a:cubicBezTo>
                  <a:cubicBezTo>
                    <a:pt x="27220" y="52571"/>
                    <a:pt x="26552" y="52138"/>
                    <a:pt x="26386" y="51871"/>
                  </a:cubicBezTo>
                  <a:cubicBezTo>
                    <a:pt x="23117" y="48602"/>
                    <a:pt x="20215" y="44933"/>
                    <a:pt x="17880" y="40930"/>
                  </a:cubicBezTo>
                  <a:lnTo>
                    <a:pt x="17946" y="40930"/>
                  </a:lnTo>
                  <a:cubicBezTo>
                    <a:pt x="18914" y="40930"/>
                    <a:pt x="19914" y="40830"/>
                    <a:pt x="20915" y="40630"/>
                  </a:cubicBezTo>
                  <a:close/>
                  <a:moveTo>
                    <a:pt x="49902" y="29688"/>
                  </a:moveTo>
                  <a:cubicBezTo>
                    <a:pt x="49302" y="35292"/>
                    <a:pt x="48101" y="40896"/>
                    <a:pt x="45966" y="46133"/>
                  </a:cubicBezTo>
                  <a:cubicBezTo>
                    <a:pt x="45766" y="46500"/>
                    <a:pt x="45566" y="46867"/>
                    <a:pt x="45399" y="47234"/>
                  </a:cubicBezTo>
                  <a:cubicBezTo>
                    <a:pt x="45299" y="47334"/>
                    <a:pt x="45266" y="47434"/>
                    <a:pt x="45266" y="47568"/>
                  </a:cubicBezTo>
                  <a:cubicBezTo>
                    <a:pt x="43565" y="48602"/>
                    <a:pt x="42064" y="50270"/>
                    <a:pt x="40963" y="51938"/>
                  </a:cubicBezTo>
                  <a:cubicBezTo>
                    <a:pt x="41029" y="51771"/>
                    <a:pt x="41096" y="51571"/>
                    <a:pt x="41163" y="51371"/>
                  </a:cubicBezTo>
                  <a:cubicBezTo>
                    <a:pt x="42664" y="47368"/>
                    <a:pt x="44465" y="43432"/>
                    <a:pt x="46433" y="39595"/>
                  </a:cubicBezTo>
                  <a:lnTo>
                    <a:pt x="46433" y="39595"/>
                  </a:lnTo>
                  <a:cubicBezTo>
                    <a:pt x="46333" y="39762"/>
                    <a:pt x="46200" y="39896"/>
                    <a:pt x="46100" y="40029"/>
                  </a:cubicBezTo>
                  <a:cubicBezTo>
                    <a:pt x="45966" y="40196"/>
                    <a:pt x="45833" y="40396"/>
                    <a:pt x="45666" y="40563"/>
                  </a:cubicBezTo>
                  <a:cubicBezTo>
                    <a:pt x="45566" y="40730"/>
                    <a:pt x="45433" y="40896"/>
                    <a:pt x="45333" y="41063"/>
                  </a:cubicBezTo>
                  <a:cubicBezTo>
                    <a:pt x="45166" y="41297"/>
                    <a:pt x="44999" y="41497"/>
                    <a:pt x="44866" y="41730"/>
                  </a:cubicBezTo>
                  <a:cubicBezTo>
                    <a:pt x="44799" y="41864"/>
                    <a:pt x="44699" y="41964"/>
                    <a:pt x="44632" y="42097"/>
                  </a:cubicBezTo>
                  <a:cubicBezTo>
                    <a:pt x="44565" y="42231"/>
                    <a:pt x="44465" y="42364"/>
                    <a:pt x="44399" y="42498"/>
                  </a:cubicBezTo>
                  <a:cubicBezTo>
                    <a:pt x="44332" y="42598"/>
                    <a:pt x="44265" y="42731"/>
                    <a:pt x="44198" y="42831"/>
                  </a:cubicBezTo>
                  <a:cubicBezTo>
                    <a:pt x="44065" y="43098"/>
                    <a:pt x="43932" y="43398"/>
                    <a:pt x="43831" y="43665"/>
                  </a:cubicBezTo>
                  <a:cubicBezTo>
                    <a:pt x="42631" y="45967"/>
                    <a:pt x="41730" y="48368"/>
                    <a:pt x="40763" y="50770"/>
                  </a:cubicBezTo>
                  <a:cubicBezTo>
                    <a:pt x="40496" y="51537"/>
                    <a:pt x="40196" y="52371"/>
                    <a:pt x="39929" y="53172"/>
                  </a:cubicBezTo>
                  <a:cubicBezTo>
                    <a:pt x="40029" y="51304"/>
                    <a:pt x="40296" y="49436"/>
                    <a:pt x="40596" y="47568"/>
                  </a:cubicBezTo>
                  <a:cubicBezTo>
                    <a:pt x="40896" y="46133"/>
                    <a:pt x="41330" y="44699"/>
                    <a:pt x="41830" y="43331"/>
                  </a:cubicBezTo>
                  <a:cubicBezTo>
                    <a:pt x="41830" y="43265"/>
                    <a:pt x="41863" y="43231"/>
                    <a:pt x="41863" y="43198"/>
                  </a:cubicBezTo>
                  <a:cubicBezTo>
                    <a:pt x="41897" y="43165"/>
                    <a:pt x="41897" y="43165"/>
                    <a:pt x="41897" y="43131"/>
                  </a:cubicBezTo>
                  <a:cubicBezTo>
                    <a:pt x="41897" y="43098"/>
                    <a:pt x="41930" y="43098"/>
                    <a:pt x="41930" y="43065"/>
                  </a:cubicBezTo>
                  <a:cubicBezTo>
                    <a:pt x="41930" y="43065"/>
                    <a:pt x="41930" y="43031"/>
                    <a:pt x="41930" y="43031"/>
                  </a:cubicBezTo>
                  <a:cubicBezTo>
                    <a:pt x="43765" y="38161"/>
                    <a:pt x="46633" y="33691"/>
                    <a:pt x="49902" y="29688"/>
                  </a:cubicBezTo>
                  <a:close/>
                  <a:moveTo>
                    <a:pt x="31523" y="40796"/>
                  </a:moveTo>
                  <a:cubicBezTo>
                    <a:pt x="32223" y="41530"/>
                    <a:pt x="32957" y="42231"/>
                    <a:pt x="33758" y="42831"/>
                  </a:cubicBezTo>
                  <a:cubicBezTo>
                    <a:pt x="33691" y="43598"/>
                    <a:pt x="33624" y="44366"/>
                    <a:pt x="33591" y="45099"/>
                  </a:cubicBezTo>
                  <a:lnTo>
                    <a:pt x="33557" y="45099"/>
                  </a:lnTo>
                  <a:cubicBezTo>
                    <a:pt x="33524" y="45066"/>
                    <a:pt x="33491" y="45066"/>
                    <a:pt x="33424" y="45033"/>
                  </a:cubicBezTo>
                  <a:lnTo>
                    <a:pt x="33391" y="45033"/>
                  </a:lnTo>
                  <a:cubicBezTo>
                    <a:pt x="33291" y="44999"/>
                    <a:pt x="33224" y="44966"/>
                    <a:pt x="33124" y="44899"/>
                  </a:cubicBezTo>
                  <a:lnTo>
                    <a:pt x="33090" y="44899"/>
                  </a:lnTo>
                  <a:cubicBezTo>
                    <a:pt x="33090" y="44899"/>
                    <a:pt x="33090" y="44899"/>
                    <a:pt x="33090" y="44933"/>
                  </a:cubicBezTo>
                  <a:cubicBezTo>
                    <a:pt x="33090" y="44966"/>
                    <a:pt x="33090" y="45033"/>
                    <a:pt x="33090" y="45066"/>
                  </a:cubicBezTo>
                  <a:cubicBezTo>
                    <a:pt x="33090" y="45066"/>
                    <a:pt x="33057" y="45099"/>
                    <a:pt x="33057" y="45099"/>
                  </a:cubicBezTo>
                  <a:cubicBezTo>
                    <a:pt x="33057" y="45166"/>
                    <a:pt x="33057" y="45233"/>
                    <a:pt x="33057" y="45300"/>
                  </a:cubicBezTo>
                  <a:cubicBezTo>
                    <a:pt x="33057" y="45333"/>
                    <a:pt x="33057" y="45400"/>
                    <a:pt x="33024" y="45433"/>
                  </a:cubicBezTo>
                  <a:lnTo>
                    <a:pt x="33057" y="45433"/>
                  </a:lnTo>
                  <a:cubicBezTo>
                    <a:pt x="32757" y="48302"/>
                    <a:pt x="33591" y="51204"/>
                    <a:pt x="35125" y="53639"/>
                  </a:cubicBezTo>
                  <a:cubicBezTo>
                    <a:pt x="34258" y="53105"/>
                    <a:pt x="33291" y="52705"/>
                    <a:pt x="32323" y="52471"/>
                  </a:cubicBezTo>
                  <a:cubicBezTo>
                    <a:pt x="32323" y="52371"/>
                    <a:pt x="32290" y="52238"/>
                    <a:pt x="32223" y="52138"/>
                  </a:cubicBezTo>
                  <a:cubicBezTo>
                    <a:pt x="31156" y="48468"/>
                    <a:pt x="31122" y="44599"/>
                    <a:pt x="31523" y="40796"/>
                  </a:cubicBezTo>
                  <a:close/>
                  <a:moveTo>
                    <a:pt x="7139" y="38995"/>
                  </a:moveTo>
                  <a:cubicBezTo>
                    <a:pt x="14711" y="42264"/>
                    <a:pt x="20948" y="48102"/>
                    <a:pt x="26986" y="53606"/>
                  </a:cubicBezTo>
                  <a:cubicBezTo>
                    <a:pt x="27019" y="53639"/>
                    <a:pt x="27053" y="53672"/>
                    <a:pt x="27086" y="53672"/>
                  </a:cubicBezTo>
                  <a:cubicBezTo>
                    <a:pt x="27253" y="53906"/>
                    <a:pt x="27486" y="54106"/>
                    <a:pt x="27687" y="54306"/>
                  </a:cubicBezTo>
                  <a:cubicBezTo>
                    <a:pt x="28187" y="54840"/>
                    <a:pt x="28754" y="55273"/>
                    <a:pt x="29321" y="55707"/>
                  </a:cubicBezTo>
                  <a:cubicBezTo>
                    <a:pt x="24557" y="53175"/>
                    <a:pt x="20225" y="49844"/>
                    <a:pt x="15828" y="46779"/>
                  </a:cubicBezTo>
                  <a:lnTo>
                    <a:pt x="15828" y="46779"/>
                  </a:lnTo>
                  <a:cubicBezTo>
                    <a:pt x="15919" y="46845"/>
                    <a:pt x="15982" y="46938"/>
                    <a:pt x="16045" y="47001"/>
                  </a:cubicBezTo>
                  <a:cubicBezTo>
                    <a:pt x="16212" y="47168"/>
                    <a:pt x="16379" y="47334"/>
                    <a:pt x="16545" y="47501"/>
                  </a:cubicBezTo>
                  <a:cubicBezTo>
                    <a:pt x="16712" y="47668"/>
                    <a:pt x="16879" y="47801"/>
                    <a:pt x="17046" y="47968"/>
                  </a:cubicBezTo>
                  <a:cubicBezTo>
                    <a:pt x="17246" y="48168"/>
                    <a:pt x="17479" y="48335"/>
                    <a:pt x="17679" y="48535"/>
                  </a:cubicBezTo>
                  <a:cubicBezTo>
                    <a:pt x="17913" y="48702"/>
                    <a:pt x="18146" y="48935"/>
                    <a:pt x="18380" y="49136"/>
                  </a:cubicBezTo>
                  <a:cubicBezTo>
                    <a:pt x="18380" y="49132"/>
                    <a:pt x="18379" y="49128"/>
                    <a:pt x="18379" y="49125"/>
                  </a:cubicBezTo>
                  <a:lnTo>
                    <a:pt x="18379" y="49125"/>
                  </a:lnTo>
                  <a:cubicBezTo>
                    <a:pt x="18699" y="49353"/>
                    <a:pt x="18991" y="49611"/>
                    <a:pt x="19314" y="49869"/>
                  </a:cubicBezTo>
                  <a:cubicBezTo>
                    <a:pt x="19581" y="50103"/>
                    <a:pt x="19848" y="50303"/>
                    <a:pt x="20148" y="50537"/>
                  </a:cubicBezTo>
                  <a:cubicBezTo>
                    <a:pt x="20381" y="50703"/>
                    <a:pt x="20615" y="50870"/>
                    <a:pt x="20882" y="51070"/>
                  </a:cubicBezTo>
                  <a:cubicBezTo>
                    <a:pt x="22917" y="52505"/>
                    <a:pt x="25018" y="53872"/>
                    <a:pt x="27153" y="55140"/>
                  </a:cubicBezTo>
                  <a:cubicBezTo>
                    <a:pt x="28554" y="55907"/>
                    <a:pt x="29888" y="56741"/>
                    <a:pt x="31323" y="57375"/>
                  </a:cubicBezTo>
                  <a:cubicBezTo>
                    <a:pt x="30622" y="57275"/>
                    <a:pt x="29922" y="57141"/>
                    <a:pt x="29221" y="56941"/>
                  </a:cubicBezTo>
                  <a:cubicBezTo>
                    <a:pt x="25018" y="55807"/>
                    <a:pt x="20848" y="54106"/>
                    <a:pt x="17346" y="51504"/>
                  </a:cubicBezTo>
                  <a:cubicBezTo>
                    <a:pt x="13310" y="48268"/>
                    <a:pt x="9640" y="44432"/>
                    <a:pt x="7472" y="39729"/>
                  </a:cubicBezTo>
                  <a:cubicBezTo>
                    <a:pt x="7339" y="39495"/>
                    <a:pt x="7239" y="39229"/>
                    <a:pt x="7139" y="38995"/>
                  </a:cubicBezTo>
                  <a:close/>
                  <a:moveTo>
                    <a:pt x="20448" y="3103"/>
                  </a:moveTo>
                  <a:cubicBezTo>
                    <a:pt x="23050" y="3136"/>
                    <a:pt x="25685" y="3136"/>
                    <a:pt x="28287" y="3136"/>
                  </a:cubicBezTo>
                  <a:lnTo>
                    <a:pt x="35859" y="3136"/>
                  </a:lnTo>
                  <a:cubicBezTo>
                    <a:pt x="38394" y="3136"/>
                    <a:pt x="40929" y="3169"/>
                    <a:pt x="43465" y="3169"/>
                  </a:cubicBezTo>
                  <a:lnTo>
                    <a:pt x="56140" y="3169"/>
                  </a:lnTo>
                  <a:cubicBezTo>
                    <a:pt x="56174" y="5338"/>
                    <a:pt x="56207" y="7506"/>
                    <a:pt x="56240" y="9641"/>
                  </a:cubicBezTo>
                  <a:lnTo>
                    <a:pt x="56474" y="20949"/>
                  </a:lnTo>
                  <a:lnTo>
                    <a:pt x="56707" y="31556"/>
                  </a:lnTo>
                  <a:cubicBezTo>
                    <a:pt x="56774" y="35259"/>
                    <a:pt x="56841" y="38995"/>
                    <a:pt x="56907" y="42698"/>
                  </a:cubicBezTo>
                  <a:cubicBezTo>
                    <a:pt x="56974" y="46400"/>
                    <a:pt x="57074" y="50136"/>
                    <a:pt x="57141" y="53872"/>
                  </a:cubicBezTo>
                  <a:cubicBezTo>
                    <a:pt x="57141" y="54973"/>
                    <a:pt x="57174" y="56107"/>
                    <a:pt x="57208" y="57208"/>
                  </a:cubicBezTo>
                  <a:cubicBezTo>
                    <a:pt x="55340" y="57241"/>
                    <a:pt x="53505" y="57308"/>
                    <a:pt x="51637" y="57342"/>
                  </a:cubicBezTo>
                  <a:cubicBezTo>
                    <a:pt x="51003" y="57342"/>
                    <a:pt x="50403" y="57342"/>
                    <a:pt x="49769" y="57375"/>
                  </a:cubicBezTo>
                  <a:cubicBezTo>
                    <a:pt x="47843" y="56201"/>
                    <a:pt x="45644" y="55516"/>
                    <a:pt x="43420" y="55516"/>
                  </a:cubicBezTo>
                  <a:cubicBezTo>
                    <a:pt x="43179" y="55516"/>
                    <a:pt x="42938" y="55524"/>
                    <a:pt x="42697" y="55540"/>
                  </a:cubicBezTo>
                  <a:cubicBezTo>
                    <a:pt x="45433" y="53672"/>
                    <a:pt x="47367" y="50637"/>
                    <a:pt x="47834" y="47334"/>
                  </a:cubicBezTo>
                  <a:cubicBezTo>
                    <a:pt x="47834" y="47268"/>
                    <a:pt x="47834" y="47201"/>
                    <a:pt x="47834" y="47101"/>
                  </a:cubicBezTo>
                  <a:cubicBezTo>
                    <a:pt x="47834" y="47034"/>
                    <a:pt x="47868" y="46934"/>
                    <a:pt x="47868" y="46834"/>
                  </a:cubicBezTo>
                  <a:cubicBezTo>
                    <a:pt x="47868" y="46734"/>
                    <a:pt x="47868" y="46667"/>
                    <a:pt x="47901" y="46567"/>
                  </a:cubicBezTo>
                  <a:lnTo>
                    <a:pt x="47901" y="46567"/>
                  </a:lnTo>
                  <a:cubicBezTo>
                    <a:pt x="47301" y="46634"/>
                    <a:pt x="46700" y="46834"/>
                    <a:pt x="46133" y="47067"/>
                  </a:cubicBezTo>
                  <a:cubicBezTo>
                    <a:pt x="46734" y="46000"/>
                    <a:pt x="47167" y="44833"/>
                    <a:pt x="47501" y="43632"/>
                  </a:cubicBezTo>
                  <a:cubicBezTo>
                    <a:pt x="49135" y="38928"/>
                    <a:pt x="50069" y="34058"/>
                    <a:pt x="50570" y="29121"/>
                  </a:cubicBezTo>
                  <a:cubicBezTo>
                    <a:pt x="50570" y="29088"/>
                    <a:pt x="50570" y="29055"/>
                    <a:pt x="50570" y="29021"/>
                  </a:cubicBezTo>
                  <a:lnTo>
                    <a:pt x="50570" y="28955"/>
                  </a:lnTo>
                  <a:cubicBezTo>
                    <a:pt x="50570" y="28854"/>
                    <a:pt x="50570" y="28754"/>
                    <a:pt x="50570" y="28654"/>
                  </a:cubicBezTo>
                  <a:cubicBezTo>
                    <a:pt x="50570" y="28554"/>
                    <a:pt x="50570" y="28454"/>
                    <a:pt x="50603" y="28354"/>
                  </a:cubicBezTo>
                  <a:cubicBezTo>
                    <a:pt x="50603" y="28287"/>
                    <a:pt x="50603" y="28221"/>
                    <a:pt x="50603" y="28154"/>
                  </a:cubicBezTo>
                  <a:cubicBezTo>
                    <a:pt x="50570" y="28187"/>
                    <a:pt x="50570" y="28187"/>
                    <a:pt x="50570" y="28187"/>
                  </a:cubicBezTo>
                  <a:cubicBezTo>
                    <a:pt x="50536" y="28221"/>
                    <a:pt x="50536" y="28221"/>
                    <a:pt x="50536" y="28221"/>
                  </a:cubicBezTo>
                  <a:cubicBezTo>
                    <a:pt x="50369" y="28354"/>
                    <a:pt x="50236" y="28488"/>
                    <a:pt x="50103" y="28621"/>
                  </a:cubicBezTo>
                  <a:cubicBezTo>
                    <a:pt x="50103" y="28654"/>
                    <a:pt x="50069" y="28654"/>
                    <a:pt x="50069" y="28688"/>
                  </a:cubicBezTo>
                  <a:lnTo>
                    <a:pt x="50003" y="28721"/>
                  </a:lnTo>
                  <a:cubicBezTo>
                    <a:pt x="49969" y="28788"/>
                    <a:pt x="49902" y="28854"/>
                    <a:pt x="49836" y="28921"/>
                  </a:cubicBezTo>
                  <a:cubicBezTo>
                    <a:pt x="49802" y="28955"/>
                    <a:pt x="49769" y="28988"/>
                    <a:pt x="49702" y="29021"/>
                  </a:cubicBezTo>
                  <a:cubicBezTo>
                    <a:pt x="46834" y="32457"/>
                    <a:pt x="44298" y="36226"/>
                    <a:pt x="42464" y="40296"/>
                  </a:cubicBezTo>
                  <a:cubicBezTo>
                    <a:pt x="42497" y="40062"/>
                    <a:pt x="42564" y="39796"/>
                    <a:pt x="42631" y="39562"/>
                  </a:cubicBezTo>
                  <a:cubicBezTo>
                    <a:pt x="43398" y="36126"/>
                    <a:pt x="43831" y="32624"/>
                    <a:pt x="43731" y="29088"/>
                  </a:cubicBezTo>
                  <a:cubicBezTo>
                    <a:pt x="43831" y="26019"/>
                    <a:pt x="43765" y="22950"/>
                    <a:pt x="43498" y="19881"/>
                  </a:cubicBezTo>
                  <a:cubicBezTo>
                    <a:pt x="43498" y="19748"/>
                    <a:pt x="43498" y="19648"/>
                    <a:pt x="43465" y="19514"/>
                  </a:cubicBezTo>
                  <a:cubicBezTo>
                    <a:pt x="43465" y="19381"/>
                    <a:pt x="43431" y="19248"/>
                    <a:pt x="43431" y="19114"/>
                  </a:cubicBezTo>
                  <a:cubicBezTo>
                    <a:pt x="43398" y="18947"/>
                    <a:pt x="43364" y="18781"/>
                    <a:pt x="43331" y="18614"/>
                  </a:cubicBezTo>
                  <a:cubicBezTo>
                    <a:pt x="43331" y="18614"/>
                    <a:pt x="43331" y="18614"/>
                    <a:pt x="43331" y="18580"/>
                  </a:cubicBezTo>
                  <a:cubicBezTo>
                    <a:pt x="43331" y="18547"/>
                    <a:pt x="43298" y="18480"/>
                    <a:pt x="43298" y="18447"/>
                  </a:cubicBezTo>
                  <a:cubicBezTo>
                    <a:pt x="43298" y="18414"/>
                    <a:pt x="43298" y="18380"/>
                    <a:pt x="43264" y="18347"/>
                  </a:cubicBezTo>
                  <a:cubicBezTo>
                    <a:pt x="43264" y="18247"/>
                    <a:pt x="43231" y="18180"/>
                    <a:pt x="43231" y="18113"/>
                  </a:cubicBezTo>
                  <a:cubicBezTo>
                    <a:pt x="43198" y="18047"/>
                    <a:pt x="43198" y="18013"/>
                    <a:pt x="43164" y="17980"/>
                  </a:cubicBezTo>
                  <a:cubicBezTo>
                    <a:pt x="43131" y="18013"/>
                    <a:pt x="43098" y="18047"/>
                    <a:pt x="43064" y="18113"/>
                  </a:cubicBezTo>
                  <a:cubicBezTo>
                    <a:pt x="43031" y="18147"/>
                    <a:pt x="42964" y="18214"/>
                    <a:pt x="42931" y="18247"/>
                  </a:cubicBezTo>
                  <a:cubicBezTo>
                    <a:pt x="42897" y="18314"/>
                    <a:pt x="42831" y="18347"/>
                    <a:pt x="42797" y="18414"/>
                  </a:cubicBezTo>
                  <a:cubicBezTo>
                    <a:pt x="42764" y="18447"/>
                    <a:pt x="42697" y="18514"/>
                    <a:pt x="42631" y="18580"/>
                  </a:cubicBezTo>
                  <a:cubicBezTo>
                    <a:pt x="41463" y="20315"/>
                    <a:pt x="40429" y="22183"/>
                    <a:pt x="39595" y="24118"/>
                  </a:cubicBezTo>
                  <a:cubicBezTo>
                    <a:pt x="39495" y="22150"/>
                    <a:pt x="38861" y="18547"/>
                    <a:pt x="38594" y="17113"/>
                  </a:cubicBezTo>
                  <a:cubicBezTo>
                    <a:pt x="38594" y="17079"/>
                    <a:pt x="38561" y="17013"/>
                    <a:pt x="38561" y="16979"/>
                  </a:cubicBezTo>
                  <a:cubicBezTo>
                    <a:pt x="38494" y="16746"/>
                    <a:pt x="38461" y="16579"/>
                    <a:pt x="38461" y="16546"/>
                  </a:cubicBezTo>
                  <a:cubicBezTo>
                    <a:pt x="38461" y="16512"/>
                    <a:pt x="38428" y="16479"/>
                    <a:pt x="38428" y="16446"/>
                  </a:cubicBezTo>
                  <a:cubicBezTo>
                    <a:pt x="38361" y="16512"/>
                    <a:pt x="38328" y="16579"/>
                    <a:pt x="38261" y="16679"/>
                  </a:cubicBezTo>
                  <a:cubicBezTo>
                    <a:pt x="38227" y="16746"/>
                    <a:pt x="38194" y="16779"/>
                    <a:pt x="38161" y="16813"/>
                  </a:cubicBezTo>
                  <a:cubicBezTo>
                    <a:pt x="38161" y="16813"/>
                    <a:pt x="38161" y="16846"/>
                    <a:pt x="38161" y="16846"/>
                  </a:cubicBezTo>
                  <a:cubicBezTo>
                    <a:pt x="38127" y="16879"/>
                    <a:pt x="38094" y="16946"/>
                    <a:pt x="38061" y="17013"/>
                  </a:cubicBezTo>
                  <a:cubicBezTo>
                    <a:pt x="38027" y="17046"/>
                    <a:pt x="37994" y="17079"/>
                    <a:pt x="37961" y="17113"/>
                  </a:cubicBezTo>
                  <a:cubicBezTo>
                    <a:pt x="37961" y="17113"/>
                    <a:pt x="37961" y="17113"/>
                    <a:pt x="37961" y="17146"/>
                  </a:cubicBezTo>
                  <a:cubicBezTo>
                    <a:pt x="37894" y="17280"/>
                    <a:pt x="37794" y="17413"/>
                    <a:pt x="37694" y="17546"/>
                  </a:cubicBezTo>
                  <a:cubicBezTo>
                    <a:pt x="37627" y="17680"/>
                    <a:pt x="37560" y="17780"/>
                    <a:pt x="37494" y="17913"/>
                  </a:cubicBezTo>
                  <a:lnTo>
                    <a:pt x="37460" y="17913"/>
                  </a:lnTo>
                  <a:cubicBezTo>
                    <a:pt x="35792" y="20882"/>
                    <a:pt x="34558" y="24084"/>
                    <a:pt x="33424" y="27287"/>
                  </a:cubicBezTo>
                  <a:cubicBezTo>
                    <a:pt x="32824" y="28921"/>
                    <a:pt x="32457" y="30622"/>
                    <a:pt x="32190" y="32324"/>
                  </a:cubicBezTo>
                  <a:cubicBezTo>
                    <a:pt x="32156" y="32357"/>
                    <a:pt x="32156" y="32390"/>
                    <a:pt x="32156" y="32424"/>
                  </a:cubicBezTo>
                  <a:cubicBezTo>
                    <a:pt x="31823" y="32691"/>
                    <a:pt x="31289" y="33057"/>
                    <a:pt x="30856" y="33424"/>
                  </a:cubicBezTo>
                  <a:cubicBezTo>
                    <a:pt x="31990" y="30222"/>
                    <a:pt x="32090" y="26553"/>
                    <a:pt x="30722" y="23417"/>
                  </a:cubicBezTo>
                  <a:cubicBezTo>
                    <a:pt x="30689" y="23384"/>
                    <a:pt x="30689" y="23351"/>
                    <a:pt x="30655" y="23284"/>
                  </a:cubicBezTo>
                  <a:cubicBezTo>
                    <a:pt x="30555" y="23117"/>
                    <a:pt x="30455" y="22917"/>
                    <a:pt x="30355" y="22717"/>
                  </a:cubicBezTo>
                  <a:cubicBezTo>
                    <a:pt x="30288" y="22617"/>
                    <a:pt x="30222" y="22483"/>
                    <a:pt x="30155" y="22383"/>
                  </a:cubicBezTo>
                  <a:lnTo>
                    <a:pt x="30122" y="22350"/>
                  </a:lnTo>
                  <a:lnTo>
                    <a:pt x="30122" y="22383"/>
                  </a:lnTo>
                  <a:cubicBezTo>
                    <a:pt x="30055" y="22450"/>
                    <a:pt x="29955" y="22550"/>
                    <a:pt x="29888" y="22650"/>
                  </a:cubicBezTo>
                  <a:lnTo>
                    <a:pt x="29855" y="22650"/>
                  </a:lnTo>
                  <a:lnTo>
                    <a:pt x="29855" y="22683"/>
                  </a:lnTo>
                  <a:cubicBezTo>
                    <a:pt x="29821" y="22717"/>
                    <a:pt x="29788" y="22750"/>
                    <a:pt x="29755" y="22783"/>
                  </a:cubicBezTo>
                  <a:cubicBezTo>
                    <a:pt x="29688" y="22884"/>
                    <a:pt x="29621" y="22984"/>
                    <a:pt x="29555" y="23050"/>
                  </a:cubicBezTo>
                  <a:cubicBezTo>
                    <a:pt x="29521" y="23084"/>
                    <a:pt x="29521" y="23117"/>
                    <a:pt x="29488" y="23150"/>
                  </a:cubicBezTo>
                  <a:cubicBezTo>
                    <a:pt x="28787" y="24585"/>
                    <a:pt x="28220" y="26119"/>
                    <a:pt x="27853" y="27720"/>
                  </a:cubicBezTo>
                  <a:cubicBezTo>
                    <a:pt x="26653" y="25252"/>
                    <a:pt x="25318" y="22817"/>
                    <a:pt x="23750" y="20582"/>
                  </a:cubicBezTo>
                  <a:cubicBezTo>
                    <a:pt x="21882" y="17913"/>
                    <a:pt x="20115" y="15145"/>
                    <a:pt x="17780" y="12876"/>
                  </a:cubicBezTo>
                  <a:cubicBezTo>
                    <a:pt x="17679" y="12843"/>
                    <a:pt x="17613" y="12776"/>
                    <a:pt x="17546" y="12710"/>
                  </a:cubicBezTo>
                  <a:cubicBezTo>
                    <a:pt x="17513" y="12676"/>
                    <a:pt x="17513" y="12676"/>
                    <a:pt x="17479" y="12643"/>
                  </a:cubicBezTo>
                  <a:cubicBezTo>
                    <a:pt x="17479" y="12643"/>
                    <a:pt x="17446" y="12643"/>
                    <a:pt x="17446" y="12609"/>
                  </a:cubicBezTo>
                  <a:cubicBezTo>
                    <a:pt x="17446" y="12609"/>
                    <a:pt x="17446" y="12609"/>
                    <a:pt x="17413" y="12576"/>
                  </a:cubicBezTo>
                  <a:cubicBezTo>
                    <a:pt x="17346" y="12509"/>
                    <a:pt x="17246" y="12443"/>
                    <a:pt x="17146" y="12376"/>
                  </a:cubicBezTo>
                  <a:lnTo>
                    <a:pt x="17112" y="12343"/>
                  </a:lnTo>
                  <a:cubicBezTo>
                    <a:pt x="17079" y="12309"/>
                    <a:pt x="17012" y="12276"/>
                    <a:pt x="16946" y="12209"/>
                  </a:cubicBezTo>
                  <a:lnTo>
                    <a:pt x="16946" y="12209"/>
                  </a:lnTo>
                  <a:cubicBezTo>
                    <a:pt x="16979" y="12443"/>
                    <a:pt x="17012" y="12676"/>
                    <a:pt x="17046" y="12876"/>
                  </a:cubicBezTo>
                  <a:lnTo>
                    <a:pt x="17046" y="12910"/>
                  </a:lnTo>
                  <a:cubicBezTo>
                    <a:pt x="17046" y="12910"/>
                    <a:pt x="17046" y="12943"/>
                    <a:pt x="17046" y="12943"/>
                  </a:cubicBezTo>
                  <a:cubicBezTo>
                    <a:pt x="17112" y="13310"/>
                    <a:pt x="17146" y="13677"/>
                    <a:pt x="17179" y="14010"/>
                  </a:cubicBezTo>
                  <a:cubicBezTo>
                    <a:pt x="18113" y="19014"/>
                    <a:pt x="20115" y="23751"/>
                    <a:pt x="22783" y="28054"/>
                  </a:cubicBezTo>
                  <a:cubicBezTo>
                    <a:pt x="21916" y="27420"/>
                    <a:pt x="21015" y="26886"/>
                    <a:pt x="20081" y="26419"/>
                  </a:cubicBezTo>
                  <a:cubicBezTo>
                    <a:pt x="19948" y="26386"/>
                    <a:pt x="19814" y="26319"/>
                    <a:pt x="19681" y="26286"/>
                  </a:cubicBezTo>
                  <a:cubicBezTo>
                    <a:pt x="19414" y="26186"/>
                    <a:pt x="19147" y="26086"/>
                    <a:pt x="18880" y="26019"/>
                  </a:cubicBezTo>
                  <a:cubicBezTo>
                    <a:pt x="18847" y="26019"/>
                    <a:pt x="18847" y="25986"/>
                    <a:pt x="18847" y="25986"/>
                  </a:cubicBezTo>
                  <a:lnTo>
                    <a:pt x="18780" y="25986"/>
                  </a:lnTo>
                  <a:cubicBezTo>
                    <a:pt x="18780" y="25952"/>
                    <a:pt x="18747" y="25952"/>
                    <a:pt x="18714" y="25952"/>
                  </a:cubicBezTo>
                  <a:lnTo>
                    <a:pt x="18680" y="25952"/>
                  </a:lnTo>
                  <a:cubicBezTo>
                    <a:pt x="18580" y="25919"/>
                    <a:pt x="18480" y="25886"/>
                    <a:pt x="18380" y="25852"/>
                  </a:cubicBezTo>
                  <a:cubicBezTo>
                    <a:pt x="18280" y="25819"/>
                    <a:pt x="18180" y="25819"/>
                    <a:pt x="18113" y="25786"/>
                  </a:cubicBezTo>
                  <a:lnTo>
                    <a:pt x="18080" y="25786"/>
                  </a:lnTo>
                  <a:cubicBezTo>
                    <a:pt x="17980" y="25752"/>
                    <a:pt x="17880" y="25752"/>
                    <a:pt x="17780" y="25719"/>
                  </a:cubicBezTo>
                  <a:lnTo>
                    <a:pt x="17780" y="25719"/>
                  </a:lnTo>
                  <a:cubicBezTo>
                    <a:pt x="18013" y="29655"/>
                    <a:pt x="21482" y="33791"/>
                    <a:pt x="25085" y="35693"/>
                  </a:cubicBezTo>
                  <a:cubicBezTo>
                    <a:pt x="24117" y="35726"/>
                    <a:pt x="23150" y="35926"/>
                    <a:pt x="22216" y="36226"/>
                  </a:cubicBezTo>
                  <a:cubicBezTo>
                    <a:pt x="22216" y="36160"/>
                    <a:pt x="22183" y="36093"/>
                    <a:pt x="22149" y="36026"/>
                  </a:cubicBezTo>
                  <a:cubicBezTo>
                    <a:pt x="21682" y="35326"/>
                    <a:pt x="21182" y="34625"/>
                    <a:pt x="20715" y="33891"/>
                  </a:cubicBezTo>
                  <a:cubicBezTo>
                    <a:pt x="18013" y="30155"/>
                    <a:pt x="15178" y="26453"/>
                    <a:pt x="11875" y="23250"/>
                  </a:cubicBezTo>
                  <a:cubicBezTo>
                    <a:pt x="11842" y="23217"/>
                    <a:pt x="11809" y="23217"/>
                    <a:pt x="11775" y="23184"/>
                  </a:cubicBezTo>
                  <a:cubicBezTo>
                    <a:pt x="11708" y="23150"/>
                    <a:pt x="11608" y="23084"/>
                    <a:pt x="11542" y="23017"/>
                  </a:cubicBezTo>
                  <a:cubicBezTo>
                    <a:pt x="11508" y="22984"/>
                    <a:pt x="11475" y="22950"/>
                    <a:pt x="11475" y="22950"/>
                  </a:cubicBezTo>
                  <a:cubicBezTo>
                    <a:pt x="11442" y="22917"/>
                    <a:pt x="11408" y="22884"/>
                    <a:pt x="11375" y="22850"/>
                  </a:cubicBezTo>
                  <a:lnTo>
                    <a:pt x="11342" y="22850"/>
                  </a:lnTo>
                  <a:lnTo>
                    <a:pt x="11342" y="22817"/>
                  </a:lnTo>
                  <a:cubicBezTo>
                    <a:pt x="11308" y="22817"/>
                    <a:pt x="11308" y="22750"/>
                    <a:pt x="11275" y="22717"/>
                  </a:cubicBezTo>
                  <a:lnTo>
                    <a:pt x="11141" y="22617"/>
                  </a:lnTo>
                  <a:cubicBezTo>
                    <a:pt x="11108" y="22583"/>
                    <a:pt x="11075" y="22550"/>
                    <a:pt x="11041" y="22517"/>
                  </a:cubicBezTo>
                  <a:cubicBezTo>
                    <a:pt x="11041" y="22517"/>
                    <a:pt x="11008" y="22483"/>
                    <a:pt x="11008" y="22483"/>
                  </a:cubicBezTo>
                  <a:cubicBezTo>
                    <a:pt x="11008" y="22617"/>
                    <a:pt x="11008" y="22750"/>
                    <a:pt x="11008" y="22884"/>
                  </a:cubicBezTo>
                  <a:cubicBezTo>
                    <a:pt x="11008" y="22984"/>
                    <a:pt x="11008" y="23084"/>
                    <a:pt x="10975" y="23184"/>
                  </a:cubicBezTo>
                  <a:lnTo>
                    <a:pt x="11008" y="23217"/>
                  </a:lnTo>
                  <a:cubicBezTo>
                    <a:pt x="11008" y="23250"/>
                    <a:pt x="10975" y="23284"/>
                    <a:pt x="10975" y="23317"/>
                  </a:cubicBezTo>
                  <a:cubicBezTo>
                    <a:pt x="10975" y="23351"/>
                    <a:pt x="10975" y="23384"/>
                    <a:pt x="10975" y="23384"/>
                  </a:cubicBezTo>
                  <a:cubicBezTo>
                    <a:pt x="11075" y="24551"/>
                    <a:pt x="11675" y="26553"/>
                    <a:pt x="11742" y="27020"/>
                  </a:cubicBezTo>
                  <a:cubicBezTo>
                    <a:pt x="12776" y="31223"/>
                    <a:pt x="14344" y="35326"/>
                    <a:pt x="16178" y="39229"/>
                  </a:cubicBezTo>
                  <a:cubicBezTo>
                    <a:pt x="15945" y="39429"/>
                    <a:pt x="15711" y="39595"/>
                    <a:pt x="15478" y="39796"/>
                  </a:cubicBezTo>
                  <a:cubicBezTo>
                    <a:pt x="15445" y="39829"/>
                    <a:pt x="15378" y="39896"/>
                    <a:pt x="15311" y="39962"/>
                  </a:cubicBezTo>
                  <a:cubicBezTo>
                    <a:pt x="15278" y="39996"/>
                    <a:pt x="15244" y="40029"/>
                    <a:pt x="15211" y="40062"/>
                  </a:cubicBezTo>
                  <a:cubicBezTo>
                    <a:pt x="15211" y="40062"/>
                    <a:pt x="15211" y="40062"/>
                    <a:pt x="15178" y="40096"/>
                  </a:cubicBezTo>
                  <a:lnTo>
                    <a:pt x="15078" y="40196"/>
                  </a:lnTo>
                  <a:cubicBezTo>
                    <a:pt x="15011" y="40263"/>
                    <a:pt x="14944" y="40329"/>
                    <a:pt x="14877" y="40396"/>
                  </a:cubicBezTo>
                  <a:cubicBezTo>
                    <a:pt x="14811" y="40463"/>
                    <a:pt x="14777" y="40496"/>
                    <a:pt x="14711" y="40563"/>
                  </a:cubicBezTo>
                  <a:lnTo>
                    <a:pt x="14811" y="40563"/>
                  </a:lnTo>
                  <a:cubicBezTo>
                    <a:pt x="15611" y="40696"/>
                    <a:pt x="16379" y="40796"/>
                    <a:pt x="17179" y="40863"/>
                  </a:cubicBezTo>
                  <a:cubicBezTo>
                    <a:pt x="17179" y="40896"/>
                    <a:pt x="17179" y="40930"/>
                    <a:pt x="17212" y="40930"/>
                  </a:cubicBezTo>
                  <a:cubicBezTo>
                    <a:pt x="17946" y="42297"/>
                    <a:pt x="18780" y="43565"/>
                    <a:pt x="19714" y="44799"/>
                  </a:cubicBezTo>
                  <a:cubicBezTo>
                    <a:pt x="20882" y="46500"/>
                    <a:pt x="22149" y="48068"/>
                    <a:pt x="23484" y="49603"/>
                  </a:cubicBezTo>
                  <a:cubicBezTo>
                    <a:pt x="23384" y="49503"/>
                    <a:pt x="23250" y="49402"/>
                    <a:pt x="23150" y="49302"/>
                  </a:cubicBezTo>
                  <a:cubicBezTo>
                    <a:pt x="18146" y="45033"/>
                    <a:pt x="12976" y="40663"/>
                    <a:pt x="6805" y="38194"/>
                  </a:cubicBezTo>
                  <a:lnTo>
                    <a:pt x="6805" y="38161"/>
                  </a:lnTo>
                  <a:cubicBezTo>
                    <a:pt x="6772" y="38161"/>
                    <a:pt x="6738" y="38161"/>
                    <a:pt x="6672" y="38128"/>
                  </a:cubicBezTo>
                  <a:lnTo>
                    <a:pt x="6571" y="38128"/>
                  </a:lnTo>
                  <a:cubicBezTo>
                    <a:pt x="6571" y="38128"/>
                    <a:pt x="6571" y="38094"/>
                    <a:pt x="6571" y="38094"/>
                  </a:cubicBezTo>
                  <a:cubicBezTo>
                    <a:pt x="6471" y="38061"/>
                    <a:pt x="6338" y="38028"/>
                    <a:pt x="6205" y="37994"/>
                  </a:cubicBezTo>
                  <a:lnTo>
                    <a:pt x="6205" y="37994"/>
                  </a:lnTo>
                  <a:cubicBezTo>
                    <a:pt x="6238" y="38028"/>
                    <a:pt x="6238" y="38061"/>
                    <a:pt x="6238" y="38128"/>
                  </a:cubicBezTo>
                  <a:cubicBezTo>
                    <a:pt x="6305" y="38295"/>
                    <a:pt x="6371" y="38461"/>
                    <a:pt x="6405" y="38628"/>
                  </a:cubicBezTo>
                  <a:cubicBezTo>
                    <a:pt x="6405" y="38661"/>
                    <a:pt x="6438" y="38661"/>
                    <a:pt x="6438" y="38695"/>
                  </a:cubicBezTo>
                  <a:cubicBezTo>
                    <a:pt x="6438" y="38762"/>
                    <a:pt x="6471" y="38828"/>
                    <a:pt x="6471" y="38895"/>
                  </a:cubicBezTo>
                  <a:cubicBezTo>
                    <a:pt x="6471" y="38895"/>
                    <a:pt x="6471" y="38928"/>
                    <a:pt x="6471" y="38928"/>
                  </a:cubicBezTo>
                  <a:cubicBezTo>
                    <a:pt x="9173" y="45199"/>
                    <a:pt x="14044" y="50370"/>
                    <a:pt x="19914" y="53806"/>
                  </a:cubicBezTo>
                  <a:cubicBezTo>
                    <a:pt x="19648" y="54173"/>
                    <a:pt x="19581" y="54640"/>
                    <a:pt x="19614" y="55140"/>
                  </a:cubicBezTo>
                  <a:cubicBezTo>
                    <a:pt x="19581" y="55173"/>
                    <a:pt x="19581" y="55273"/>
                    <a:pt x="19614" y="55340"/>
                  </a:cubicBezTo>
                  <a:cubicBezTo>
                    <a:pt x="19547" y="56641"/>
                    <a:pt x="19481" y="57942"/>
                    <a:pt x="19414" y="59243"/>
                  </a:cubicBezTo>
                  <a:cubicBezTo>
                    <a:pt x="19014" y="59210"/>
                    <a:pt x="18613" y="59210"/>
                    <a:pt x="18180" y="59210"/>
                  </a:cubicBezTo>
                  <a:lnTo>
                    <a:pt x="10508" y="59143"/>
                  </a:lnTo>
                  <a:cubicBezTo>
                    <a:pt x="9273" y="59143"/>
                    <a:pt x="8039" y="59143"/>
                    <a:pt x="6805" y="59109"/>
                  </a:cubicBezTo>
                  <a:lnTo>
                    <a:pt x="4837" y="59109"/>
                  </a:lnTo>
                  <a:cubicBezTo>
                    <a:pt x="4270" y="59109"/>
                    <a:pt x="3703" y="59109"/>
                    <a:pt x="3169" y="59076"/>
                  </a:cubicBezTo>
                  <a:cubicBezTo>
                    <a:pt x="3169" y="58175"/>
                    <a:pt x="3169" y="57241"/>
                    <a:pt x="3202" y="56307"/>
                  </a:cubicBezTo>
                  <a:cubicBezTo>
                    <a:pt x="3202" y="52672"/>
                    <a:pt x="3236" y="49036"/>
                    <a:pt x="3236" y="45400"/>
                  </a:cubicBezTo>
                  <a:cubicBezTo>
                    <a:pt x="3269" y="41764"/>
                    <a:pt x="3269" y="38161"/>
                    <a:pt x="3302" y="34525"/>
                  </a:cubicBezTo>
                  <a:cubicBezTo>
                    <a:pt x="3302" y="30989"/>
                    <a:pt x="3336" y="27453"/>
                    <a:pt x="3369" y="23918"/>
                  </a:cubicBezTo>
                  <a:cubicBezTo>
                    <a:pt x="3369" y="20315"/>
                    <a:pt x="3403" y="16712"/>
                    <a:pt x="3403" y="13110"/>
                  </a:cubicBezTo>
                  <a:cubicBezTo>
                    <a:pt x="3436" y="9774"/>
                    <a:pt x="3436" y="6438"/>
                    <a:pt x="3469" y="3103"/>
                  </a:cubicBezTo>
                  <a:close/>
                  <a:moveTo>
                    <a:pt x="20448" y="54106"/>
                  </a:moveTo>
                  <a:cubicBezTo>
                    <a:pt x="24818" y="56541"/>
                    <a:pt x="29721" y="58042"/>
                    <a:pt x="34692" y="58342"/>
                  </a:cubicBezTo>
                  <a:cubicBezTo>
                    <a:pt x="32423" y="59443"/>
                    <a:pt x="29855" y="59743"/>
                    <a:pt x="27520" y="60644"/>
                  </a:cubicBezTo>
                  <a:cubicBezTo>
                    <a:pt x="24818" y="61611"/>
                    <a:pt x="22283" y="62946"/>
                    <a:pt x="19914" y="64580"/>
                  </a:cubicBezTo>
                  <a:cubicBezTo>
                    <a:pt x="19914" y="62979"/>
                    <a:pt x="19948" y="61378"/>
                    <a:pt x="19981" y="59777"/>
                  </a:cubicBezTo>
                  <a:cubicBezTo>
                    <a:pt x="20014" y="59777"/>
                    <a:pt x="20014" y="59743"/>
                    <a:pt x="20014" y="59743"/>
                  </a:cubicBezTo>
                  <a:lnTo>
                    <a:pt x="20014" y="59677"/>
                  </a:lnTo>
                  <a:lnTo>
                    <a:pt x="20014" y="59610"/>
                  </a:lnTo>
                  <a:cubicBezTo>
                    <a:pt x="20014" y="59576"/>
                    <a:pt x="20014" y="59543"/>
                    <a:pt x="20014" y="59510"/>
                  </a:cubicBezTo>
                  <a:lnTo>
                    <a:pt x="20014" y="59410"/>
                  </a:lnTo>
                  <a:cubicBezTo>
                    <a:pt x="20014" y="59410"/>
                    <a:pt x="20014" y="59376"/>
                    <a:pt x="20014" y="59376"/>
                  </a:cubicBezTo>
                  <a:lnTo>
                    <a:pt x="20014" y="59343"/>
                  </a:lnTo>
                  <a:cubicBezTo>
                    <a:pt x="20014" y="59310"/>
                    <a:pt x="20014" y="59310"/>
                    <a:pt x="20014" y="59276"/>
                  </a:cubicBezTo>
                  <a:cubicBezTo>
                    <a:pt x="20081" y="57975"/>
                    <a:pt x="20115" y="56674"/>
                    <a:pt x="20181" y="55373"/>
                  </a:cubicBezTo>
                  <a:cubicBezTo>
                    <a:pt x="20215" y="55307"/>
                    <a:pt x="20181" y="55273"/>
                    <a:pt x="20181" y="55240"/>
                  </a:cubicBezTo>
                  <a:cubicBezTo>
                    <a:pt x="20215" y="54973"/>
                    <a:pt x="20148" y="54573"/>
                    <a:pt x="20281" y="54373"/>
                  </a:cubicBezTo>
                  <a:cubicBezTo>
                    <a:pt x="20315" y="54306"/>
                    <a:pt x="20381" y="54206"/>
                    <a:pt x="20448" y="54106"/>
                  </a:cubicBezTo>
                  <a:close/>
                  <a:moveTo>
                    <a:pt x="33624" y="45767"/>
                  </a:moveTo>
                  <a:lnTo>
                    <a:pt x="33624" y="45767"/>
                  </a:lnTo>
                  <a:cubicBezTo>
                    <a:pt x="36560" y="47334"/>
                    <a:pt x="38227" y="50336"/>
                    <a:pt x="38895" y="53472"/>
                  </a:cubicBezTo>
                  <a:cubicBezTo>
                    <a:pt x="38928" y="53505"/>
                    <a:pt x="38928" y="53539"/>
                    <a:pt x="38928" y="53539"/>
                  </a:cubicBezTo>
                  <a:cubicBezTo>
                    <a:pt x="38995" y="53772"/>
                    <a:pt x="39061" y="53972"/>
                    <a:pt x="39128" y="54206"/>
                  </a:cubicBezTo>
                  <a:cubicBezTo>
                    <a:pt x="39128" y="54306"/>
                    <a:pt x="39161" y="54406"/>
                    <a:pt x="39195" y="54540"/>
                  </a:cubicBezTo>
                  <a:cubicBezTo>
                    <a:pt x="39195" y="54640"/>
                    <a:pt x="39228" y="54740"/>
                    <a:pt x="39228" y="54873"/>
                  </a:cubicBezTo>
                  <a:cubicBezTo>
                    <a:pt x="39262" y="55040"/>
                    <a:pt x="39262" y="55207"/>
                    <a:pt x="39295" y="55340"/>
                  </a:cubicBezTo>
                  <a:lnTo>
                    <a:pt x="39295" y="55373"/>
                  </a:lnTo>
                  <a:cubicBezTo>
                    <a:pt x="39295" y="55373"/>
                    <a:pt x="39295" y="55373"/>
                    <a:pt x="39295" y="55407"/>
                  </a:cubicBezTo>
                  <a:cubicBezTo>
                    <a:pt x="39328" y="55373"/>
                    <a:pt x="39362" y="55340"/>
                    <a:pt x="39395" y="55307"/>
                  </a:cubicBezTo>
                  <a:cubicBezTo>
                    <a:pt x="39428" y="55273"/>
                    <a:pt x="39462" y="55240"/>
                    <a:pt x="39495" y="55207"/>
                  </a:cubicBezTo>
                  <a:cubicBezTo>
                    <a:pt x="39562" y="55173"/>
                    <a:pt x="39595" y="55140"/>
                    <a:pt x="39595" y="55107"/>
                  </a:cubicBezTo>
                  <a:cubicBezTo>
                    <a:pt x="39628" y="55073"/>
                    <a:pt x="39662" y="55040"/>
                    <a:pt x="39695" y="55007"/>
                  </a:cubicBezTo>
                  <a:cubicBezTo>
                    <a:pt x="39862" y="54840"/>
                    <a:pt x="39995" y="54673"/>
                    <a:pt x="40129" y="54506"/>
                  </a:cubicBezTo>
                  <a:cubicBezTo>
                    <a:pt x="40196" y="54373"/>
                    <a:pt x="40296" y="54239"/>
                    <a:pt x="40362" y="54139"/>
                  </a:cubicBezTo>
                  <a:cubicBezTo>
                    <a:pt x="40529" y="53806"/>
                    <a:pt x="40696" y="53472"/>
                    <a:pt x="40896" y="53139"/>
                  </a:cubicBezTo>
                  <a:cubicBezTo>
                    <a:pt x="42430" y="50770"/>
                    <a:pt x="44499" y="48235"/>
                    <a:pt x="47267" y="47334"/>
                  </a:cubicBezTo>
                  <a:lnTo>
                    <a:pt x="47267" y="47334"/>
                  </a:lnTo>
                  <a:cubicBezTo>
                    <a:pt x="46834" y="50136"/>
                    <a:pt x="45299" y="52805"/>
                    <a:pt x="43098" y="54606"/>
                  </a:cubicBezTo>
                  <a:cubicBezTo>
                    <a:pt x="42264" y="55173"/>
                    <a:pt x="41430" y="55707"/>
                    <a:pt x="40529" y="56141"/>
                  </a:cubicBezTo>
                  <a:lnTo>
                    <a:pt x="41430" y="56141"/>
                  </a:lnTo>
                  <a:cubicBezTo>
                    <a:pt x="41563" y="56141"/>
                    <a:pt x="41663" y="56141"/>
                    <a:pt x="41797" y="56174"/>
                  </a:cubicBezTo>
                  <a:cubicBezTo>
                    <a:pt x="41930" y="56174"/>
                    <a:pt x="42064" y="56141"/>
                    <a:pt x="42164" y="56141"/>
                  </a:cubicBezTo>
                  <a:lnTo>
                    <a:pt x="42564" y="56141"/>
                  </a:lnTo>
                  <a:cubicBezTo>
                    <a:pt x="42664" y="56141"/>
                    <a:pt x="42731" y="56141"/>
                    <a:pt x="42797" y="56174"/>
                  </a:cubicBezTo>
                  <a:cubicBezTo>
                    <a:pt x="43058" y="56153"/>
                    <a:pt x="43317" y="56142"/>
                    <a:pt x="43576" y="56142"/>
                  </a:cubicBezTo>
                  <a:cubicBezTo>
                    <a:pt x="45341" y="56142"/>
                    <a:pt x="47064" y="56627"/>
                    <a:pt x="48635" y="57442"/>
                  </a:cubicBezTo>
                  <a:cubicBezTo>
                    <a:pt x="48668" y="57475"/>
                    <a:pt x="48702" y="57475"/>
                    <a:pt x="48768" y="57508"/>
                  </a:cubicBezTo>
                  <a:cubicBezTo>
                    <a:pt x="48902" y="57575"/>
                    <a:pt x="49002" y="57642"/>
                    <a:pt x="49135" y="57708"/>
                  </a:cubicBezTo>
                  <a:cubicBezTo>
                    <a:pt x="49169" y="57708"/>
                    <a:pt x="49169" y="57742"/>
                    <a:pt x="49169" y="57742"/>
                  </a:cubicBezTo>
                  <a:lnTo>
                    <a:pt x="49202" y="57742"/>
                  </a:lnTo>
                  <a:cubicBezTo>
                    <a:pt x="49235" y="57742"/>
                    <a:pt x="49302" y="57775"/>
                    <a:pt x="49335" y="57809"/>
                  </a:cubicBezTo>
                  <a:cubicBezTo>
                    <a:pt x="49369" y="57842"/>
                    <a:pt x="49435" y="57875"/>
                    <a:pt x="49469" y="57909"/>
                  </a:cubicBezTo>
                  <a:cubicBezTo>
                    <a:pt x="49502" y="57942"/>
                    <a:pt x="49502" y="57942"/>
                    <a:pt x="49536" y="57942"/>
                  </a:cubicBezTo>
                  <a:cubicBezTo>
                    <a:pt x="49569" y="57975"/>
                    <a:pt x="49569" y="57975"/>
                    <a:pt x="49602" y="57975"/>
                  </a:cubicBezTo>
                  <a:cubicBezTo>
                    <a:pt x="50169" y="58342"/>
                    <a:pt x="50736" y="58743"/>
                    <a:pt x="51270" y="59176"/>
                  </a:cubicBezTo>
                  <a:cubicBezTo>
                    <a:pt x="49662" y="59574"/>
                    <a:pt x="48075" y="59864"/>
                    <a:pt x="46509" y="59864"/>
                  </a:cubicBezTo>
                  <a:cubicBezTo>
                    <a:pt x="45315" y="59864"/>
                    <a:pt x="44133" y="59695"/>
                    <a:pt x="42964" y="59276"/>
                  </a:cubicBezTo>
                  <a:cubicBezTo>
                    <a:pt x="42797" y="59243"/>
                    <a:pt x="42631" y="59210"/>
                    <a:pt x="42497" y="59143"/>
                  </a:cubicBezTo>
                  <a:cubicBezTo>
                    <a:pt x="42297" y="59109"/>
                    <a:pt x="42097" y="59043"/>
                    <a:pt x="41930" y="58976"/>
                  </a:cubicBezTo>
                  <a:lnTo>
                    <a:pt x="41897" y="58976"/>
                  </a:lnTo>
                  <a:cubicBezTo>
                    <a:pt x="41830" y="58943"/>
                    <a:pt x="41797" y="58943"/>
                    <a:pt x="41730" y="58909"/>
                  </a:cubicBezTo>
                  <a:cubicBezTo>
                    <a:pt x="41697" y="58909"/>
                    <a:pt x="41630" y="58876"/>
                    <a:pt x="41563" y="58876"/>
                  </a:cubicBezTo>
                  <a:cubicBezTo>
                    <a:pt x="41463" y="58809"/>
                    <a:pt x="41363" y="58776"/>
                    <a:pt x="41263" y="58743"/>
                  </a:cubicBezTo>
                  <a:cubicBezTo>
                    <a:pt x="41163" y="58709"/>
                    <a:pt x="41096" y="58676"/>
                    <a:pt x="40996" y="58642"/>
                  </a:cubicBezTo>
                  <a:cubicBezTo>
                    <a:pt x="40929" y="58609"/>
                    <a:pt x="40829" y="58576"/>
                    <a:pt x="40763" y="58542"/>
                  </a:cubicBezTo>
                  <a:cubicBezTo>
                    <a:pt x="40696" y="58509"/>
                    <a:pt x="40596" y="58476"/>
                    <a:pt x="40529" y="58442"/>
                  </a:cubicBezTo>
                  <a:lnTo>
                    <a:pt x="40529" y="58442"/>
                  </a:lnTo>
                  <a:cubicBezTo>
                    <a:pt x="40529" y="58442"/>
                    <a:pt x="40562" y="58476"/>
                    <a:pt x="40562" y="58476"/>
                  </a:cubicBezTo>
                  <a:cubicBezTo>
                    <a:pt x="40663" y="58542"/>
                    <a:pt x="40729" y="58642"/>
                    <a:pt x="40829" y="58709"/>
                  </a:cubicBezTo>
                  <a:cubicBezTo>
                    <a:pt x="40829" y="58743"/>
                    <a:pt x="40863" y="58743"/>
                    <a:pt x="40863" y="58776"/>
                  </a:cubicBezTo>
                  <a:lnTo>
                    <a:pt x="40896" y="58776"/>
                  </a:lnTo>
                  <a:cubicBezTo>
                    <a:pt x="40929" y="58809"/>
                    <a:pt x="40963" y="58843"/>
                    <a:pt x="40963" y="58843"/>
                  </a:cubicBezTo>
                  <a:cubicBezTo>
                    <a:pt x="41063" y="58943"/>
                    <a:pt x="41163" y="59009"/>
                    <a:pt x="41230" y="59076"/>
                  </a:cubicBezTo>
                  <a:cubicBezTo>
                    <a:pt x="41263" y="59076"/>
                    <a:pt x="41263" y="59076"/>
                    <a:pt x="41263" y="59109"/>
                  </a:cubicBezTo>
                  <a:cubicBezTo>
                    <a:pt x="41296" y="59143"/>
                    <a:pt x="41330" y="59176"/>
                    <a:pt x="41363" y="59210"/>
                  </a:cubicBezTo>
                  <a:cubicBezTo>
                    <a:pt x="41430" y="59243"/>
                    <a:pt x="41496" y="59310"/>
                    <a:pt x="41530" y="59343"/>
                  </a:cubicBezTo>
                  <a:cubicBezTo>
                    <a:pt x="41630" y="59443"/>
                    <a:pt x="41697" y="59510"/>
                    <a:pt x="41763" y="59576"/>
                  </a:cubicBezTo>
                  <a:cubicBezTo>
                    <a:pt x="41797" y="59576"/>
                    <a:pt x="41797" y="59576"/>
                    <a:pt x="41797" y="59610"/>
                  </a:cubicBezTo>
                  <a:cubicBezTo>
                    <a:pt x="44432" y="61645"/>
                    <a:pt x="46267" y="64814"/>
                    <a:pt x="46734" y="68049"/>
                  </a:cubicBezTo>
                  <a:cubicBezTo>
                    <a:pt x="45333" y="67482"/>
                    <a:pt x="43798" y="66948"/>
                    <a:pt x="42564" y="66014"/>
                  </a:cubicBezTo>
                  <a:cubicBezTo>
                    <a:pt x="42330" y="65848"/>
                    <a:pt x="42097" y="65681"/>
                    <a:pt x="41897" y="65481"/>
                  </a:cubicBezTo>
                  <a:cubicBezTo>
                    <a:pt x="41830" y="65447"/>
                    <a:pt x="41763" y="65381"/>
                    <a:pt x="41697" y="65314"/>
                  </a:cubicBezTo>
                  <a:cubicBezTo>
                    <a:pt x="41697" y="65314"/>
                    <a:pt x="41663" y="65281"/>
                    <a:pt x="41630" y="65247"/>
                  </a:cubicBezTo>
                  <a:cubicBezTo>
                    <a:pt x="41597" y="65214"/>
                    <a:pt x="41563" y="65180"/>
                    <a:pt x="41530" y="65147"/>
                  </a:cubicBezTo>
                  <a:cubicBezTo>
                    <a:pt x="41496" y="65114"/>
                    <a:pt x="41463" y="65080"/>
                    <a:pt x="41430" y="65047"/>
                  </a:cubicBezTo>
                  <a:cubicBezTo>
                    <a:pt x="41396" y="65014"/>
                    <a:pt x="41363" y="64980"/>
                    <a:pt x="41363" y="64947"/>
                  </a:cubicBezTo>
                  <a:cubicBezTo>
                    <a:pt x="41330" y="64947"/>
                    <a:pt x="41330" y="64914"/>
                    <a:pt x="41296" y="64880"/>
                  </a:cubicBezTo>
                  <a:cubicBezTo>
                    <a:pt x="41296" y="64880"/>
                    <a:pt x="41263" y="64847"/>
                    <a:pt x="41263" y="64814"/>
                  </a:cubicBezTo>
                  <a:cubicBezTo>
                    <a:pt x="41230" y="64780"/>
                    <a:pt x="41196" y="64747"/>
                    <a:pt x="41163" y="64713"/>
                  </a:cubicBezTo>
                  <a:cubicBezTo>
                    <a:pt x="41163" y="64680"/>
                    <a:pt x="41163" y="64680"/>
                    <a:pt x="41130" y="64647"/>
                  </a:cubicBezTo>
                  <a:lnTo>
                    <a:pt x="41130" y="64680"/>
                  </a:lnTo>
                  <a:cubicBezTo>
                    <a:pt x="40262" y="63646"/>
                    <a:pt x="39628" y="62412"/>
                    <a:pt x="39195" y="61144"/>
                  </a:cubicBezTo>
                  <a:cubicBezTo>
                    <a:pt x="39161" y="61078"/>
                    <a:pt x="39128" y="60977"/>
                    <a:pt x="39095" y="60911"/>
                  </a:cubicBezTo>
                  <a:cubicBezTo>
                    <a:pt x="38995" y="60677"/>
                    <a:pt x="38895" y="60444"/>
                    <a:pt x="38795" y="60210"/>
                  </a:cubicBezTo>
                  <a:cubicBezTo>
                    <a:pt x="38795" y="60210"/>
                    <a:pt x="38795" y="60177"/>
                    <a:pt x="38795" y="60177"/>
                  </a:cubicBezTo>
                  <a:cubicBezTo>
                    <a:pt x="38795" y="60144"/>
                    <a:pt x="38761" y="60077"/>
                    <a:pt x="38761" y="60043"/>
                  </a:cubicBezTo>
                  <a:cubicBezTo>
                    <a:pt x="38728" y="59977"/>
                    <a:pt x="38694" y="59877"/>
                    <a:pt x="38661" y="59810"/>
                  </a:cubicBezTo>
                  <a:cubicBezTo>
                    <a:pt x="38628" y="59777"/>
                    <a:pt x="38628" y="59710"/>
                    <a:pt x="38594" y="59677"/>
                  </a:cubicBezTo>
                  <a:cubicBezTo>
                    <a:pt x="38528" y="59710"/>
                    <a:pt x="38494" y="59777"/>
                    <a:pt x="38428" y="59810"/>
                  </a:cubicBezTo>
                  <a:lnTo>
                    <a:pt x="38428" y="59843"/>
                  </a:lnTo>
                  <a:cubicBezTo>
                    <a:pt x="38361" y="59910"/>
                    <a:pt x="38328" y="59943"/>
                    <a:pt x="38294" y="60010"/>
                  </a:cubicBezTo>
                  <a:lnTo>
                    <a:pt x="38094" y="60244"/>
                  </a:lnTo>
                  <a:cubicBezTo>
                    <a:pt x="37994" y="60344"/>
                    <a:pt x="37927" y="60444"/>
                    <a:pt x="37827" y="60544"/>
                  </a:cubicBezTo>
                  <a:cubicBezTo>
                    <a:pt x="37660" y="60711"/>
                    <a:pt x="37527" y="60911"/>
                    <a:pt x="37360" y="61111"/>
                  </a:cubicBezTo>
                  <a:cubicBezTo>
                    <a:pt x="37327" y="61178"/>
                    <a:pt x="37260" y="61244"/>
                    <a:pt x="37227" y="61278"/>
                  </a:cubicBezTo>
                  <a:cubicBezTo>
                    <a:pt x="36359" y="62378"/>
                    <a:pt x="35359" y="63312"/>
                    <a:pt x="34258" y="64180"/>
                  </a:cubicBezTo>
                  <a:cubicBezTo>
                    <a:pt x="32824" y="65414"/>
                    <a:pt x="31122" y="66248"/>
                    <a:pt x="29288" y="66648"/>
                  </a:cubicBezTo>
                  <a:cubicBezTo>
                    <a:pt x="29321" y="66548"/>
                    <a:pt x="29388" y="66415"/>
                    <a:pt x="29421" y="66281"/>
                  </a:cubicBezTo>
                  <a:cubicBezTo>
                    <a:pt x="30722" y="63413"/>
                    <a:pt x="32690" y="60510"/>
                    <a:pt x="35559" y="59076"/>
                  </a:cubicBezTo>
                  <a:cubicBezTo>
                    <a:pt x="35626" y="59043"/>
                    <a:pt x="35692" y="58976"/>
                    <a:pt x="35759" y="58943"/>
                  </a:cubicBezTo>
                  <a:cubicBezTo>
                    <a:pt x="35859" y="58876"/>
                    <a:pt x="35959" y="58809"/>
                    <a:pt x="36093" y="58743"/>
                  </a:cubicBezTo>
                  <a:cubicBezTo>
                    <a:pt x="36193" y="58676"/>
                    <a:pt x="36326" y="58609"/>
                    <a:pt x="36460" y="58542"/>
                  </a:cubicBezTo>
                  <a:cubicBezTo>
                    <a:pt x="36593" y="58476"/>
                    <a:pt x="36693" y="58376"/>
                    <a:pt x="36826" y="58309"/>
                  </a:cubicBezTo>
                  <a:cubicBezTo>
                    <a:pt x="36860" y="58276"/>
                    <a:pt x="36893" y="58276"/>
                    <a:pt x="36927" y="58242"/>
                  </a:cubicBezTo>
                  <a:cubicBezTo>
                    <a:pt x="36960" y="58242"/>
                    <a:pt x="36993" y="58209"/>
                    <a:pt x="37027" y="58209"/>
                  </a:cubicBezTo>
                  <a:cubicBezTo>
                    <a:pt x="37127" y="58142"/>
                    <a:pt x="37227" y="58075"/>
                    <a:pt x="37327" y="58042"/>
                  </a:cubicBezTo>
                  <a:cubicBezTo>
                    <a:pt x="37360" y="58009"/>
                    <a:pt x="37394" y="57975"/>
                    <a:pt x="37427" y="57975"/>
                  </a:cubicBezTo>
                  <a:cubicBezTo>
                    <a:pt x="37427" y="57975"/>
                    <a:pt x="37427" y="57975"/>
                    <a:pt x="37427" y="57942"/>
                  </a:cubicBezTo>
                  <a:lnTo>
                    <a:pt x="37460" y="57942"/>
                  </a:lnTo>
                  <a:cubicBezTo>
                    <a:pt x="37460" y="57942"/>
                    <a:pt x="37494" y="57909"/>
                    <a:pt x="37494" y="57909"/>
                  </a:cubicBezTo>
                  <a:cubicBezTo>
                    <a:pt x="37427" y="57909"/>
                    <a:pt x="37360" y="57909"/>
                    <a:pt x="37293" y="57875"/>
                  </a:cubicBezTo>
                  <a:cubicBezTo>
                    <a:pt x="37127" y="57842"/>
                    <a:pt x="36960" y="57809"/>
                    <a:pt x="36826" y="57775"/>
                  </a:cubicBezTo>
                  <a:cubicBezTo>
                    <a:pt x="36660" y="57742"/>
                    <a:pt x="36493" y="57708"/>
                    <a:pt x="36326" y="57675"/>
                  </a:cubicBezTo>
                  <a:cubicBezTo>
                    <a:pt x="36293" y="57675"/>
                    <a:pt x="36259" y="57642"/>
                    <a:pt x="36226" y="57642"/>
                  </a:cubicBezTo>
                  <a:cubicBezTo>
                    <a:pt x="33024" y="57141"/>
                    <a:pt x="29788" y="55941"/>
                    <a:pt x="27687" y="53472"/>
                  </a:cubicBezTo>
                  <a:cubicBezTo>
                    <a:pt x="28611" y="53043"/>
                    <a:pt x="29575" y="52847"/>
                    <a:pt x="30535" y="52847"/>
                  </a:cubicBezTo>
                  <a:cubicBezTo>
                    <a:pt x="32035" y="52847"/>
                    <a:pt x="33523" y="53325"/>
                    <a:pt x="34825" y="54139"/>
                  </a:cubicBezTo>
                  <a:cubicBezTo>
                    <a:pt x="34925" y="54173"/>
                    <a:pt x="35025" y="54239"/>
                    <a:pt x="35125" y="54273"/>
                  </a:cubicBezTo>
                  <a:cubicBezTo>
                    <a:pt x="35259" y="54339"/>
                    <a:pt x="35392" y="54406"/>
                    <a:pt x="35526" y="54473"/>
                  </a:cubicBezTo>
                  <a:cubicBezTo>
                    <a:pt x="35559" y="54473"/>
                    <a:pt x="35559" y="54506"/>
                    <a:pt x="35559" y="54506"/>
                  </a:cubicBezTo>
                  <a:cubicBezTo>
                    <a:pt x="35726" y="54573"/>
                    <a:pt x="35892" y="54673"/>
                    <a:pt x="36026" y="54740"/>
                  </a:cubicBezTo>
                  <a:lnTo>
                    <a:pt x="36059" y="54740"/>
                  </a:lnTo>
                  <a:cubicBezTo>
                    <a:pt x="36059" y="54773"/>
                    <a:pt x="36059" y="54773"/>
                    <a:pt x="36059" y="54773"/>
                  </a:cubicBezTo>
                  <a:lnTo>
                    <a:pt x="36093" y="54773"/>
                  </a:lnTo>
                  <a:cubicBezTo>
                    <a:pt x="36193" y="54840"/>
                    <a:pt x="36259" y="54873"/>
                    <a:pt x="36359" y="54906"/>
                  </a:cubicBezTo>
                  <a:cubicBezTo>
                    <a:pt x="36460" y="54973"/>
                    <a:pt x="36526" y="55007"/>
                    <a:pt x="36626" y="55073"/>
                  </a:cubicBezTo>
                  <a:lnTo>
                    <a:pt x="36660" y="55073"/>
                  </a:lnTo>
                  <a:cubicBezTo>
                    <a:pt x="36760" y="55140"/>
                    <a:pt x="36860" y="55173"/>
                    <a:pt x="36960" y="55240"/>
                  </a:cubicBezTo>
                  <a:cubicBezTo>
                    <a:pt x="37027" y="55273"/>
                    <a:pt x="37127" y="55307"/>
                    <a:pt x="37227" y="55373"/>
                  </a:cubicBezTo>
                  <a:lnTo>
                    <a:pt x="37260" y="55373"/>
                  </a:lnTo>
                  <a:cubicBezTo>
                    <a:pt x="37127" y="55240"/>
                    <a:pt x="36960" y="55073"/>
                    <a:pt x="36826" y="54940"/>
                  </a:cubicBezTo>
                  <a:cubicBezTo>
                    <a:pt x="34692" y="52438"/>
                    <a:pt x="33357" y="49102"/>
                    <a:pt x="33624" y="45767"/>
                  </a:cubicBezTo>
                  <a:close/>
                  <a:moveTo>
                    <a:pt x="32790" y="59710"/>
                  </a:moveTo>
                  <a:lnTo>
                    <a:pt x="32790" y="59710"/>
                  </a:lnTo>
                  <a:cubicBezTo>
                    <a:pt x="30355" y="61111"/>
                    <a:pt x="27953" y="62612"/>
                    <a:pt x="25618" y="64213"/>
                  </a:cubicBezTo>
                  <a:cubicBezTo>
                    <a:pt x="25218" y="64513"/>
                    <a:pt x="24785" y="64847"/>
                    <a:pt x="24418" y="65180"/>
                  </a:cubicBezTo>
                  <a:cubicBezTo>
                    <a:pt x="24217" y="65347"/>
                    <a:pt x="24017" y="65514"/>
                    <a:pt x="23784" y="65681"/>
                  </a:cubicBezTo>
                  <a:lnTo>
                    <a:pt x="23817" y="65681"/>
                  </a:lnTo>
                  <a:cubicBezTo>
                    <a:pt x="23550" y="65848"/>
                    <a:pt x="23317" y="66048"/>
                    <a:pt x="23117" y="66215"/>
                  </a:cubicBezTo>
                  <a:cubicBezTo>
                    <a:pt x="22950" y="66348"/>
                    <a:pt x="22783" y="66515"/>
                    <a:pt x="22650" y="66648"/>
                  </a:cubicBezTo>
                  <a:cubicBezTo>
                    <a:pt x="22883" y="66515"/>
                    <a:pt x="23117" y="66381"/>
                    <a:pt x="23350" y="66248"/>
                  </a:cubicBezTo>
                  <a:cubicBezTo>
                    <a:pt x="23350" y="66215"/>
                    <a:pt x="23350" y="66215"/>
                    <a:pt x="23350" y="66215"/>
                  </a:cubicBezTo>
                  <a:lnTo>
                    <a:pt x="23417" y="66215"/>
                  </a:lnTo>
                  <a:cubicBezTo>
                    <a:pt x="23417" y="66181"/>
                    <a:pt x="23417" y="66181"/>
                    <a:pt x="23417" y="66181"/>
                  </a:cubicBezTo>
                  <a:lnTo>
                    <a:pt x="23450" y="66181"/>
                  </a:lnTo>
                  <a:cubicBezTo>
                    <a:pt x="23717" y="66014"/>
                    <a:pt x="24017" y="65881"/>
                    <a:pt x="24318" y="65714"/>
                  </a:cubicBezTo>
                  <a:cubicBezTo>
                    <a:pt x="24651" y="65514"/>
                    <a:pt x="25018" y="65314"/>
                    <a:pt x="25352" y="65080"/>
                  </a:cubicBezTo>
                  <a:cubicBezTo>
                    <a:pt x="25518" y="64980"/>
                    <a:pt x="25652" y="64847"/>
                    <a:pt x="25819" y="64747"/>
                  </a:cubicBezTo>
                  <a:cubicBezTo>
                    <a:pt x="26019" y="64647"/>
                    <a:pt x="26186" y="64513"/>
                    <a:pt x="26352" y="64413"/>
                  </a:cubicBezTo>
                  <a:cubicBezTo>
                    <a:pt x="26486" y="64347"/>
                    <a:pt x="26586" y="64280"/>
                    <a:pt x="26686" y="64213"/>
                  </a:cubicBezTo>
                  <a:cubicBezTo>
                    <a:pt x="28187" y="63179"/>
                    <a:pt x="29755" y="62145"/>
                    <a:pt x="31356" y="61244"/>
                  </a:cubicBezTo>
                  <a:cubicBezTo>
                    <a:pt x="31523" y="61078"/>
                    <a:pt x="32023" y="60844"/>
                    <a:pt x="32590" y="60544"/>
                  </a:cubicBezTo>
                  <a:lnTo>
                    <a:pt x="32590" y="60544"/>
                  </a:lnTo>
                  <a:cubicBezTo>
                    <a:pt x="31423" y="61678"/>
                    <a:pt x="30422" y="63079"/>
                    <a:pt x="29655" y="64547"/>
                  </a:cubicBezTo>
                  <a:cubicBezTo>
                    <a:pt x="29621" y="64547"/>
                    <a:pt x="29621" y="64580"/>
                    <a:pt x="29588" y="64580"/>
                  </a:cubicBezTo>
                  <a:cubicBezTo>
                    <a:pt x="26853" y="67215"/>
                    <a:pt x="23584" y="69250"/>
                    <a:pt x="20148" y="70885"/>
                  </a:cubicBezTo>
                  <a:cubicBezTo>
                    <a:pt x="20081" y="70918"/>
                    <a:pt x="20048" y="70918"/>
                    <a:pt x="19981" y="70951"/>
                  </a:cubicBezTo>
                  <a:cubicBezTo>
                    <a:pt x="19948" y="70985"/>
                    <a:pt x="19881" y="71018"/>
                    <a:pt x="19814" y="71051"/>
                  </a:cubicBezTo>
                  <a:cubicBezTo>
                    <a:pt x="19781" y="71085"/>
                    <a:pt x="19748" y="71085"/>
                    <a:pt x="19714" y="71085"/>
                  </a:cubicBezTo>
                  <a:cubicBezTo>
                    <a:pt x="19648" y="71118"/>
                    <a:pt x="19581" y="71151"/>
                    <a:pt x="19547" y="71185"/>
                  </a:cubicBezTo>
                  <a:cubicBezTo>
                    <a:pt x="19481" y="71185"/>
                    <a:pt x="19414" y="71218"/>
                    <a:pt x="19347" y="71251"/>
                  </a:cubicBezTo>
                  <a:lnTo>
                    <a:pt x="19314" y="71251"/>
                  </a:lnTo>
                  <a:cubicBezTo>
                    <a:pt x="18513" y="71618"/>
                    <a:pt x="17713" y="71919"/>
                    <a:pt x="16912" y="72252"/>
                  </a:cubicBezTo>
                  <a:cubicBezTo>
                    <a:pt x="15411" y="72686"/>
                    <a:pt x="13943" y="73186"/>
                    <a:pt x="12442" y="73620"/>
                  </a:cubicBezTo>
                  <a:cubicBezTo>
                    <a:pt x="13543" y="71618"/>
                    <a:pt x="15011" y="69850"/>
                    <a:pt x="16579" y="68216"/>
                  </a:cubicBezTo>
                  <a:cubicBezTo>
                    <a:pt x="17446" y="67315"/>
                    <a:pt x="18380" y="66515"/>
                    <a:pt x="19347" y="65748"/>
                  </a:cubicBezTo>
                  <a:cubicBezTo>
                    <a:pt x="19381" y="65714"/>
                    <a:pt x="19414" y="65681"/>
                    <a:pt x="19481" y="65647"/>
                  </a:cubicBezTo>
                  <a:cubicBezTo>
                    <a:pt x="19481" y="65647"/>
                    <a:pt x="19481" y="65614"/>
                    <a:pt x="19481" y="65614"/>
                  </a:cubicBezTo>
                  <a:cubicBezTo>
                    <a:pt x="19547" y="65581"/>
                    <a:pt x="19581" y="65547"/>
                    <a:pt x="19614" y="65514"/>
                  </a:cubicBezTo>
                  <a:cubicBezTo>
                    <a:pt x="19681" y="65481"/>
                    <a:pt x="19714" y="65447"/>
                    <a:pt x="19748" y="65414"/>
                  </a:cubicBezTo>
                  <a:cubicBezTo>
                    <a:pt x="19848" y="65347"/>
                    <a:pt x="19948" y="65281"/>
                    <a:pt x="20014" y="65214"/>
                  </a:cubicBezTo>
                  <a:lnTo>
                    <a:pt x="20081" y="65214"/>
                  </a:lnTo>
                  <a:cubicBezTo>
                    <a:pt x="22383" y="63546"/>
                    <a:pt x="24951" y="62212"/>
                    <a:pt x="27620" y="61244"/>
                  </a:cubicBezTo>
                  <a:cubicBezTo>
                    <a:pt x="29321" y="60577"/>
                    <a:pt x="31089" y="60244"/>
                    <a:pt x="32790" y="59710"/>
                  </a:cubicBezTo>
                  <a:close/>
                  <a:moveTo>
                    <a:pt x="38428" y="60577"/>
                  </a:moveTo>
                  <a:cubicBezTo>
                    <a:pt x="38961" y="62612"/>
                    <a:pt x="39862" y="64213"/>
                    <a:pt x="41096" y="65481"/>
                  </a:cubicBezTo>
                  <a:cubicBezTo>
                    <a:pt x="41029" y="67749"/>
                    <a:pt x="40863" y="70017"/>
                    <a:pt x="40663" y="72286"/>
                  </a:cubicBezTo>
                  <a:cubicBezTo>
                    <a:pt x="40462" y="75521"/>
                    <a:pt x="40029" y="76889"/>
                    <a:pt x="36927" y="78223"/>
                  </a:cubicBezTo>
                  <a:cubicBezTo>
                    <a:pt x="35466" y="78551"/>
                    <a:pt x="33965" y="78678"/>
                    <a:pt x="32455" y="78678"/>
                  </a:cubicBezTo>
                  <a:cubicBezTo>
                    <a:pt x="30897" y="78678"/>
                    <a:pt x="29329" y="78543"/>
                    <a:pt x="27787" y="78357"/>
                  </a:cubicBezTo>
                  <a:cubicBezTo>
                    <a:pt x="22816" y="77589"/>
                    <a:pt x="20281" y="77289"/>
                    <a:pt x="20148" y="71552"/>
                  </a:cubicBezTo>
                  <a:cubicBezTo>
                    <a:pt x="20148" y="71552"/>
                    <a:pt x="20148" y="71518"/>
                    <a:pt x="20148" y="71518"/>
                  </a:cubicBezTo>
                  <a:cubicBezTo>
                    <a:pt x="23317" y="70084"/>
                    <a:pt x="26319" y="68249"/>
                    <a:pt x="28954" y="65948"/>
                  </a:cubicBezTo>
                  <a:lnTo>
                    <a:pt x="28954" y="65948"/>
                  </a:lnTo>
                  <a:cubicBezTo>
                    <a:pt x="28854" y="66181"/>
                    <a:pt x="28754" y="66415"/>
                    <a:pt x="28654" y="66648"/>
                  </a:cubicBezTo>
                  <a:cubicBezTo>
                    <a:pt x="28654" y="66715"/>
                    <a:pt x="28621" y="66782"/>
                    <a:pt x="28621" y="66815"/>
                  </a:cubicBezTo>
                  <a:cubicBezTo>
                    <a:pt x="28554" y="67015"/>
                    <a:pt x="28521" y="67182"/>
                    <a:pt x="28454" y="67382"/>
                  </a:cubicBezTo>
                  <a:cubicBezTo>
                    <a:pt x="28521" y="67349"/>
                    <a:pt x="28587" y="67349"/>
                    <a:pt x="28654" y="67315"/>
                  </a:cubicBezTo>
                  <a:cubicBezTo>
                    <a:pt x="28721" y="67315"/>
                    <a:pt x="28787" y="67315"/>
                    <a:pt x="28854" y="67282"/>
                  </a:cubicBezTo>
                  <a:lnTo>
                    <a:pt x="29088" y="67282"/>
                  </a:lnTo>
                  <a:cubicBezTo>
                    <a:pt x="29154" y="67282"/>
                    <a:pt x="29188" y="67249"/>
                    <a:pt x="29221" y="67249"/>
                  </a:cubicBezTo>
                  <a:cubicBezTo>
                    <a:pt x="29621" y="67182"/>
                    <a:pt x="29988" y="67082"/>
                    <a:pt x="30355" y="66982"/>
                  </a:cubicBezTo>
                  <a:cubicBezTo>
                    <a:pt x="32257" y="66548"/>
                    <a:pt x="33824" y="65347"/>
                    <a:pt x="35259" y="64113"/>
                  </a:cubicBezTo>
                  <a:cubicBezTo>
                    <a:pt x="36493" y="63112"/>
                    <a:pt x="37594" y="61945"/>
                    <a:pt x="38428" y="60577"/>
                  </a:cubicBezTo>
                  <a:close/>
                  <a:moveTo>
                    <a:pt x="57241" y="57809"/>
                  </a:moveTo>
                  <a:cubicBezTo>
                    <a:pt x="57274" y="60144"/>
                    <a:pt x="57341" y="62479"/>
                    <a:pt x="57374" y="64847"/>
                  </a:cubicBezTo>
                  <a:lnTo>
                    <a:pt x="57575" y="75388"/>
                  </a:lnTo>
                  <a:cubicBezTo>
                    <a:pt x="57641" y="78223"/>
                    <a:pt x="57708" y="81025"/>
                    <a:pt x="57741" y="83860"/>
                  </a:cubicBezTo>
                  <a:lnTo>
                    <a:pt x="56641" y="83860"/>
                  </a:lnTo>
                  <a:cubicBezTo>
                    <a:pt x="54139" y="83827"/>
                    <a:pt x="51637" y="83827"/>
                    <a:pt x="49135" y="83794"/>
                  </a:cubicBezTo>
                  <a:cubicBezTo>
                    <a:pt x="46500" y="83794"/>
                    <a:pt x="43898" y="83794"/>
                    <a:pt x="41296" y="83760"/>
                  </a:cubicBezTo>
                  <a:cubicBezTo>
                    <a:pt x="38694" y="83760"/>
                    <a:pt x="36126" y="83727"/>
                    <a:pt x="33557" y="83727"/>
                  </a:cubicBezTo>
                  <a:cubicBezTo>
                    <a:pt x="30889" y="83727"/>
                    <a:pt x="28220" y="83694"/>
                    <a:pt x="25552" y="83694"/>
                  </a:cubicBezTo>
                  <a:cubicBezTo>
                    <a:pt x="22816" y="83660"/>
                    <a:pt x="20081" y="83660"/>
                    <a:pt x="17346" y="83660"/>
                  </a:cubicBezTo>
                  <a:cubicBezTo>
                    <a:pt x="14744" y="83627"/>
                    <a:pt x="12142" y="83627"/>
                    <a:pt x="9540" y="83594"/>
                  </a:cubicBezTo>
                  <a:lnTo>
                    <a:pt x="3036" y="83594"/>
                  </a:lnTo>
                  <a:cubicBezTo>
                    <a:pt x="3069" y="81659"/>
                    <a:pt x="3069" y="79724"/>
                    <a:pt x="3069" y="77789"/>
                  </a:cubicBezTo>
                  <a:cubicBezTo>
                    <a:pt x="3102" y="74220"/>
                    <a:pt x="3136" y="70651"/>
                    <a:pt x="3136" y="67048"/>
                  </a:cubicBezTo>
                  <a:cubicBezTo>
                    <a:pt x="3136" y="64613"/>
                    <a:pt x="3169" y="62145"/>
                    <a:pt x="3169" y="59710"/>
                  </a:cubicBezTo>
                  <a:lnTo>
                    <a:pt x="5237" y="59710"/>
                  </a:lnTo>
                  <a:cubicBezTo>
                    <a:pt x="7772" y="59743"/>
                    <a:pt x="10307" y="59743"/>
                    <a:pt x="12843" y="59777"/>
                  </a:cubicBezTo>
                  <a:cubicBezTo>
                    <a:pt x="15044" y="59777"/>
                    <a:pt x="17212" y="59810"/>
                    <a:pt x="19414" y="59843"/>
                  </a:cubicBezTo>
                  <a:cubicBezTo>
                    <a:pt x="19381" y="61545"/>
                    <a:pt x="19314" y="63279"/>
                    <a:pt x="19347" y="64980"/>
                  </a:cubicBezTo>
                  <a:cubicBezTo>
                    <a:pt x="19314" y="65014"/>
                    <a:pt x="19281" y="65047"/>
                    <a:pt x="19247" y="65047"/>
                  </a:cubicBezTo>
                  <a:cubicBezTo>
                    <a:pt x="16545" y="67149"/>
                    <a:pt x="14177" y="69717"/>
                    <a:pt x="12342" y="72619"/>
                  </a:cubicBezTo>
                  <a:cubicBezTo>
                    <a:pt x="12276" y="72786"/>
                    <a:pt x="12009" y="73153"/>
                    <a:pt x="11809" y="73520"/>
                  </a:cubicBezTo>
                  <a:cubicBezTo>
                    <a:pt x="11775" y="73620"/>
                    <a:pt x="11708" y="73720"/>
                    <a:pt x="11642" y="73853"/>
                  </a:cubicBezTo>
                  <a:cubicBezTo>
                    <a:pt x="11575" y="74020"/>
                    <a:pt x="11475" y="74154"/>
                    <a:pt x="11408" y="74320"/>
                  </a:cubicBezTo>
                  <a:cubicBezTo>
                    <a:pt x="11375" y="74354"/>
                    <a:pt x="11342" y="74420"/>
                    <a:pt x="11308" y="74454"/>
                  </a:cubicBezTo>
                  <a:lnTo>
                    <a:pt x="11342" y="74454"/>
                  </a:lnTo>
                  <a:cubicBezTo>
                    <a:pt x="11408" y="74454"/>
                    <a:pt x="11508" y="74420"/>
                    <a:pt x="11575" y="74420"/>
                  </a:cubicBezTo>
                  <a:cubicBezTo>
                    <a:pt x="11675" y="74420"/>
                    <a:pt x="11742" y="74387"/>
                    <a:pt x="11809" y="74387"/>
                  </a:cubicBezTo>
                  <a:lnTo>
                    <a:pt x="11842" y="74387"/>
                  </a:lnTo>
                  <a:cubicBezTo>
                    <a:pt x="11909" y="74387"/>
                    <a:pt x="11942" y="74354"/>
                    <a:pt x="11975" y="74354"/>
                  </a:cubicBezTo>
                  <a:lnTo>
                    <a:pt x="12042" y="74354"/>
                  </a:lnTo>
                  <a:cubicBezTo>
                    <a:pt x="12042" y="74354"/>
                    <a:pt x="12042" y="74320"/>
                    <a:pt x="12042" y="74320"/>
                  </a:cubicBezTo>
                  <a:cubicBezTo>
                    <a:pt x="12476" y="74220"/>
                    <a:pt x="12909" y="74120"/>
                    <a:pt x="13343" y="73953"/>
                  </a:cubicBezTo>
                  <a:cubicBezTo>
                    <a:pt x="15445" y="73386"/>
                    <a:pt x="17546" y="72652"/>
                    <a:pt x="19581" y="71752"/>
                  </a:cubicBezTo>
                  <a:cubicBezTo>
                    <a:pt x="19748" y="74020"/>
                    <a:pt x="20081" y="76622"/>
                    <a:pt x="22383" y="77656"/>
                  </a:cubicBezTo>
                  <a:cubicBezTo>
                    <a:pt x="25572" y="78868"/>
                    <a:pt x="29066" y="79226"/>
                    <a:pt x="32486" y="79226"/>
                  </a:cubicBezTo>
                  <a:cubicBezTo>
                    <a:pt x="32643" y="79226"/>
                    <a:pt x="32800" y="79225"/>
                    <a:pt x="32957" y="79224"/>
                  </a:cubicBezTo>
                  <a:lnTo>
                    <a:pt x="33924" y="79224"/>
                  </a:lnTo>
                  <a:cubicBezTo>
                    <a:pt x="35892" y="79190"/>
                    <a:pt x="37861" y="78824"/>
                    <a:pt x="39362" y="77456"/>
                  </a:cubicBezTo>
                  <a:cubicBezTo>
                    <a:pt x="40929" y="76422"/>
                    <a:pt x="41029" y="74420"/>
                    <a:pt x="41196" y="72753"/>
                  </a:cubicBezTo>
                  <a:cubicBezTo>
                    <a:pt x="41363" y="70518"/>
                    <a:pt x="41563" y="68249"/>
                    <a:pt x="41663" y="66014"/>
                  </a:cubicBezTo>
                  <a:cubicBezTo>
                    <a:pt x="42998" y="67149"/>
                    <a:pt x="44599" y="67982"/>
                    <a:pt x="46533" y="68616"/>
                  </a:cubicBezTo>
                  <a:lnTo>
                    <a:pt x="46567" y="68616"/>
                  </a:lnTo>
                  <a:lnTo>
                    <a:pt x="46667" y="68650"/>
                  </a:lnTo>
                  <a:lnTo>
                    <a:pt x="46934" y="68716"/>
                  </a:lnTo>
                  <a:lnTo>
                    <a:pt x="47034" y="68716"/>
                  </a:lnTo>
                  <a:cubicBezTo>
                    <a:pt x="47034" y="68716"/>
                    <a:pt x="47034" y="68716"/>
                    <a:pt x="47034" y="68750"/>
                  </a:cubicBezTo>
                  <a:cubicBezTo>
                    <a:pt x="47134" y="68750"/>
                    <a:pt x="47201" y="68750"/>
                    <a:pt x="47267" y="68783"/>
                  </a:cubicBezTo>
                  <a:cubicBezTo>
                    <a:pt x="47334" y="68783"/>
                    <a:pt x="47367" y="68783"/>
                    <a:pt x="47434" y="68816"/>
                  </a:cubicBezTo>
                  <a:cubicBezTo>
                    <a:pt x="47434" y="68750"/>
                    <a:pt x="47401" y="68716"/>
                    <a:pt x="47401" y="68650"/>
                  </a:cubicBezTo>
                  <a:cubicBezTo>
                    <a:pt x="47434" y="68650"/>
                    <a:pt x="47434" y="68616"/>
                    <a:pt x="47434" y="68583"/>
                  </a:cubicBezTo>
                  <a:cubicBezTo>
                    <a:pt x="47467" y="68516"/>
                    <a:pt x="47467" y="68449"/>
                    <a:pt x="47401" y="68383"/>
                  </a:cubicBezTo>
                  <a:cubicBezTo>
                    <a:pt x="47401" y="68349"/>
                    <a:pt x="47434" y="68316"/>
                    <a:pt x="47434" y="68316"/>
                  </a:cubicBezTo>
                  <a:cubicBezTo>
                    <a:pt x="46934" y="65214"/>
                    <a:pt x="45433" y="62045"/>
                    <a:pt x="43064" y="59877"/>
                  </a:cubicBezTo>
                  <a:lnTo>
                    <a:pt x="43064" y="59877"/>
                  </a:lnTo>
                  <a:cubicBezTo>
                    <a:pt x="44132" y="60244"/>
                    <a:pt x="45232" y="60477"/>
                    <a:pt x="46367" y="60477"/>
                  </a:cubicBezTo>
                  <a:lnTo>
                    <a:pt x="46767" y="60477"/>
                  </a:lnTo>
                  <a:cubicBezTo>
                    <a:pt x="48435" y="60444"/>
                    <a:pt x="50036" y="60010"/>
                    <a:pt x="51637" y="59643"/>
                  </a:cubicBezTo>
                  <a:cubicBezTo>
                    <a:pt x="51670" y="59643"/>
                    <a:pt x="51737" y="59610"/>
                    <a:pt x="51770" y="59610"/>
                  </a:cubicBezTo>
                  <a:cubicBezTo>
                    <a:pt x="51804" y="59610"/>
                    <a:pt x="51837" y="59610"/>
                    <a:pt x="51871" y="59576"/>
                  </a:cubicBezTo>
                  <a:cubicBezTo>
                    <a:pt x="51937" y="59576"/>
                    <a:pt x="52004" y="59543"/>
                    <a:pt x="52104" y="59510"/>
                  </a:cubicBezTo>
                  <a:lnTo>
                    <a:pt x="52338" y="59443"/>
                  </a:lnTo>
                  <a:cubicBezTo>
                    <a:pt x="52338" y="59410"/>
                    <a:pt x="52338" y="59410"/>
                    <a:pt x="52304" y="59376"/>
                  </a:cubicBezTo>
                  <a:cubicBezTo>
                    <a:pt x="52304" y="59376"/>
                    <a:pt x="52271" y="59376"/>
                    <a:pt x="52271" y="59343"/>
                  </a:cubicBezTo>
                  <a:cubicBezTo>
                    <a:pt x="52237" y="59310"/>
                    <a:pt x="52171" y="59276"/>
                    <a:pt x="52137" y="59243"/>
                  </a:cubicBezTo>
                  <a:cubicBezTo>
                    <a:pt x="52104" y="59176"/>
                    <a:pt x="52071" y="59143"/>
                    <a:pt x="52037" y="59076"/>
                  </a:cubicBezTo>
                  <a:cubicBezTo>
                    <a:pt x="52004" y="59076"/>
                    <a:pt x="52004" y="59043"/>
                    <a:pt x="51971" y="59009"/>
                  </a:cubicBezTo>
                  <a:lnTo>
                    <a:pt x="51937" y="59009"/>
                  </a:lnTo>
                  <a:cubicBezTo>
                    <a:pt x="51537" y="58609"/>
                    <a:pt x="51103" y="58276"/>
                    <a:pt x="50636" y="57942"/>
                  </a:cubicBezTo>
                  <a:cubicBezTo>
                    <a:pt x="52838" y="57909"/>
                    <a:pt x="55039" y="57842"/>
                    <a:pt x="57241" y="57809"/>
                  </a:cubicBezTo>
                  <a:close/>
                  <a:moveTo>
                    <a:pt x="734" y="0"/>
                  </a:moveTo>
                  <a:lnTo>
                    <a:pt x="734" y="0"/>
                  </a:lnTo>
                  <a:cubicBezTo>
                    <a:pt x="834" y="134"/>
                    <a:pt x="901" y="267"/>
                    <a:pt x="1001" y="434"/>
                  </a:cubicBezTo>
                  <a:lnTo>
                    <a:pt x="1334" y="934"/>
                  </a:lnTo>
                  <a:lnTo>
                    <a:pt x="1334" y="968"/>
                  </a:lnTo>
                  <a:lnTo>
                    <a:pt x="1368" y="968"/>
                  </a:lnTo>
                  <a:cubicBezTo>
                    <a:pt x="1568" y="1268"/>
                    <a:pt x="1768" y="1535"/>
                    <a:pt x="1968" y="1835"/>
                  </a:cubicBezTo>
                  <a:cubicBezTo>
                    <a:pt x="2068" y="1969"/>
                    <a:pt x="2202" y="2135"/>
                    <a:pt x="2335" y="2269"/>
                  </a:cubicBezTo>
                  <a:cubicBezTo>
                    <a:pt x="2502" y="2469"/>
                    <a:pt x="2702" y="2669"/>
                    <a:pt x="2869" y="2869"/>
                  </a:cubicBezTo>
                  <a:cubicBezTo>
                    <a:pt x="2869" y="2936"/>
                    <a:pt x="2869" y="3036"/>
                    <a:pt x="2869" y="3103"/>
                  </a:cubicBezTo>
                  <a:cubicBezTo>
                    <a:pt x="2869" y="5971"/>
                    <a:pt x="2835" y="8873"/>
                    <a:pt x="2835" y="11776"/>
                  </a:cubicBezTo>
                  <a:cubicBezTo>
                    <a:pt x="2802" y="15445"/>
                    <a:pt x="2802" y="19148"/>
                    <a:pt x="2769" y="22817"/>
                  </a:cubicBezTo>
                  <a:cubicBezTo>
                    <a:pt x="2769" y="26453"/>
                    <a:pt x="2735" y="30055"/>
                    <a:pt x="2735" y="33658"/>
                  </a:cubicBezTo>
                  <a:cubicBezTo>
                    <a:pt x="2702" y="37294"/>
                    <a:pt x="2702" y="40930"/>
                    <a:pt x="2669" y="44532"/>
                  </a:cubicBezTo>
                  <a:cubicBezTo>
                    <a:pt x="2669" y="48068"/>
                    <a:pt x="2635" y="51604"/>
                    <a:pt x="2602" y="55173"/>
                  </a:cubicBezTo>
                  <a:cubicBezTo>
                    <a:pt x="2602" y="58809"/>
                    <a:pt x="2569" y="62445"/>
                    <a:pt x="2569" y="66081"/>
                  </a:cubicBezTo>
                  <a:cubicBezTo>
                    <a:pt x="2535" y="69617"/>
                    <a:pt x="2535" y="73153"/>
                    <a:pt x="2502" y="76655"/>
                  </a:cubicBezTo>
                  <a:cubicBezTo>
                    <a:pt x="2502" y="78957"/>
                    <a:pt x="2502" y="81259"/>
                    <a:pt x="2469" y="83594"/>
                  </a:cubicBezTo>
                  <a:lnTo>
                    <a:pt x="2469" y="83627"/>
                  </a:lnTo>
                  <a:lnTo>
                    <a:pt x="2469" y="83727"/>
                  </a:lnTo>
                  <a:cubicBezTo>
                    <a:pt x="2435" y="83760"/>
                    <a:pt x="2402" y="83794"/>
                    <a:pt x="2368" y="83827"/>
                  </a:cubicBezTo>
                  <a:cubicBezTo>
                    <a:pt x="1868" y="84428"/>
                    <a:pt x="1401" y="85028"/>
                    <a:pt x="934" y="85662"/>
                  </a:cubicBezTo>
                  <a:cubicBezTo>
                    <a:pt x="801" y="85829"/>
                    <a:pt x="701" y="85995"/>
                    <a:pt x="567" y="86162"/>
                  </a:cubicBezTo>
                  <a:cubicBezTo>
                    <a:pt x="567" y="86196"/>
                    <a:pt x="567" y="86196"/>
                    <a:pt x="567" y="86196"/>
                  </a:cubicBezTo>
                  <a:lnTo>
                    <a:pt x="534" y="86196"/>
                  </a:lnTo>
                  <a:cubicBezTo>
                    <a:pt x="534" y="86229"/>
                    <a:pt x="500" y="86229"/>
                    <a:pt x="500" y="86229"/>
                  </a:cubicBezTo>
                  <a:lnTo>
                    <a:pt x="500" y="86262"/>
                  </a:lnTo>
                  <a:lnTo>
                    <a:pt x="467" y="86296"/>
                  </a:lnTo>
                  <a:cubicBezTo>
                    <a:pt x="434" y="86329"/>
                    <a:pt x="434" y="86329"/>
                    <a:pt x="434" y="86362"/>
                  </a:cubicBezTo>
                  <a:cubicBezTo>
                    <a:pt x="300" y="86562"/>
                    <a:pt x="167" y="86763"/>
                    <a:pt x="33" y="86996"/>
                  </a:cubicBezTo>
                  <a:cubicBezTo>
                    <a:pt x="33" y="86996"/>
                    <a:pt x="0" y="87029"/>
                    <a:pt x="0" y="87063"/>
                  </a:cubicBezTo>
                  <a:cubicBezTo>
                    <a:pt x="434" y="86663"/>
                    <a:pt x="834" y="86262"/>
                    <a:pt x="1268" y="85862"/>
                  </a:cubicBezTo>
                  <a:cubicBezTo>
                    <a:pt x="1368" y="85729"/>
                    <a:pt x="1468" y="85628"/>
                    <a:pt x="1601" y="85528"/>
                  </a:cubicBezTo>
                  <a:cubicBezTo>
                    <a:pt x="1701" y="85395"/>
                    <a:pt x="1835" y="85295"/>
                    <a:pt x="1935" y="85195"/>
                  </a:cubicBezTo>
                  <a:cubicBezTo>
                    <a:pt x="2035" y="85095"/>
                    <a:pt x="2135" y="84995"/>
                    <a:pt x="2268" y="84861"/>
                  </a:cubicBezTo>
                  <a:cubicBezTo>
                    <a:pt x="2435" y="84661"/>
                    <a:pt x="2635" y="84428"/>
                    <a:pt x="2802" y="84194"/>
                  </a:cubicBezTo>
                  <a:lnTo>
                    <a:pt x="6104" y="84194"/>
                  </a:lnTo>
                  <a:cubicBezTo>
                    <a:pt x="8773" y="84194"/>
                    <a:pt x="11442" y="84227"/>
                    <a:pt x="14110" y="84227"/>
                  </a:cubicBezTo>
                  <a:cubicBezTo>
                    <a:pt x="16612" y="84261"/>
                    <a:pt x="19114" y="84261"/>
                    <a:pt x="21616" y="84261"/>
                  </a:cubicBezTo>
                  <a:cubicBezTo>
                    <a:pt x="24351" y="84294"/>
                    <a:pt x="27086" y="84294"/>
                    <a:pt x="29788" y="84328"/>
                  </a:cubicBezTo>
                  <a:cubicBezTo>
                    <a:pt x="32423" y="84328"/>
                    <a:pt x="35059" y="84361"/>
                    <a:pt x="37694" y="84361"/>
                  </a:cubicBezTo>
                  <a:cubicBezTo>
                    <a:pt x="40095" y="84361"/>
                    <a:pt x="42531" y="84394"/>
                    <a:pt x="44932" y="84394"/>
                  </a:cubicBezTo>
                  <a:cubicBezTo>
                    <a:pt x="47634" y="84394"/>
                    <a:pt x="50336" y="84428"/>
                    <a:pt x="53038" y="84428"/>
                  </a:cubicBezTo>
                  <a:lnTo>
                    <a:pt x="57641" y="84461"/>
                  </a:lnTo>
                  <a:lnTo>
                    <a:pt x="57741" y="84461"/>
                  </a:lnTo>
                  <a:cubicBezTo>
                    <a:pt x="57775" y="84428"/>
                    <a:pt x="57808" y="84428"/>
                    <a:pt x="57841" y="84428"/>
                  </a:cubicBezTo>
                  <a:lnTo>
                    <a:pt x="57908" y="84428"/>
                  </a:lnTo>
                  <a:cubicBezTo>
                    <a:pt x="57908" y="84461"/>
                    <a:pt x="57908" y="84461"/>
                    <a:pt x="57942" y="84494"/>
                  </a:cubicBezTo>
                  <a:cubicBezTo>
                    <a:pt x="57975" y="84528"/>
                    <a:pt x="58008" y="84561"/>
                    <a:pt x="58042" y="84594"/>
                  </a:cubicBezTo>
                  <a:cubicBezTo>
                    <a:pt x="58075" y="84594"/>
                    <a:pt x="58075" y="84594"/>
                    <a:pt x="58108" y="84628"/>
                  </a:cubicBezTo>
                  <a:cubicBezTo>
                    <a:pt x="58208" y="84728"/>
                    <a:pt x="58275" y="84828"/>
                    <a:pt x="58375" y="84895"/>
                  </a:cubicBezTo>
                  <a:cubicBezTo>
                    <a:pt x="58509" y="85061"/>
                    <a:pt x="58675" y="85195"/>
                    <a:pt x="58809" y="85295"/>
                  </a:cubicBezTo>
                  <a:cubicBezTo>
                    <a:pt x="58976" y="85462"/>
                    <a:pt x="59109" y="85595"/>
                    <a:pt x="59276" y="85762"/>
                  </a:cubicBezTo>
                  <a:cubicBezTo>
                    <a:pt x="59409" y="85895"/>
                    <a:pt x="59576" y="86029"/>
                    <a:pt x="59743" y="86162"/>
                  </a:cubicBezTo>
                  <a:cubicBezTo>
                    <a:pt x="59910" y="86329"/>
                    <a:pt x="60076" y="86462"/>
                    <a:pt x="60243" y="86629"/>
                  </a:cubicBezTo>
                  <a:lnTo>
                    <a:pt x="60277" y="86629"/>
                  </a:lnTo>
                  <a:lnTo>
                    <a:pt x="60277" y="86663"/>
                  </a:lnTo>
                  <a:cubicBezTo>
                    <a:pt x="60310" y="86696"/>
                    <a:pt x="60343" y="86696"/>
                    <a:pt x="60343" y="86729"/>
                  </a:cubicBezTo>
                  <a:lnTo>
                    <a:pt x="60343" y="86696"/>
                  </a:lnTo>
                  <a:cubicBezTo>
                    <a:pt x="60377" y="86729"/>
                    <a:pt x="60377" y="86763"/>
                    <a:pt x="60410" y="86763"/>
                  </a:cubicBezTo>
                  <a:lnTo>
                    <a:pt x="60477" y="86829"/>
                  </a:lnTo>
                  <a:lnTo>
                    <a:pt x="60510" y="86829"/>
                  </a:lnTo>
                  <a:cubicBezTo>
                    <a:pt x="60510" y="86829"/>
                    <a:pt x="60510" y="86829"/>
                    <a:pt x="60510" y="86863"/>
                  </a:cubicBezTo>
                  <a:lnTo>
                    <a:pt x="60543" y="86863"/>
                  </a:lnTo>
                  <a:lnTo>
                    <a:pt x="60577" y="86896"/>
                  </a:lnTo>
                  <a:cubicBezTo>
                    <a:pt x="60744" y="87029"/>
                    <a:pt x="60910" y="87130"/>
                    <a:pt x="61077" y="87263"/>
                  </a:cubicBezTo>
                  <a:cubicBezTo>
                    <a:pt x="60977" y="87130"/>
                    <a:pt x="60877" y="86996"/>
                    <a:pt x="60777" y="86863"/>
                  </a:cubicBezTo>
                  <a:cubicBezTo>
                    <a:pt x="60610" y="86629"/>
                    <a:pt x="60477" y="86429"/>
                    <a:pt x="60310" y="86229"/>
                  </a:cubicBezTo>
                  <a:cubicBezTo>
                    <a:pt x="60143" y="85995"/>
                    <a:pt x="59943" y="85762"/>
                    <a:pt x="59776" y="85528"/>
                  </a:cubicBezTo>
                  <a:cubicBezTo>
                    <a:pt x="59676" y="85428"/>
                    <a:pt x="59609" y="85362"/>
                    <a:pt x="59509" y="85262"/>
                  </a:cubicBezTo>
                  <a:cubicBezTo>
                    <a:pt x="59142" y="84861"/>
                    <a:pt x="58775" y="84461"/>
                    <a:pt x="58375" y="84061"/>
                  </a:cubicBezTo>
                  <a:cubicBezTo>
                    <a:pt x="58375" y="84027"/>
                    <a:pt x="58342" y="84027"/>
                    <a:pt x="58308" y="84027"/>
                  </a:cubicBezTo>
                  <a:cubicBezTo>
                    <a:pt x="58308" y="83994"/>
                    <a:pt x="58308" y="83961"/>
                    <a:pt x="58308" y="83927"/>
                  </a:cubicBezTo>
                  <a:cubicBezTo>
                    <a:pt x="58308" y="83927"/>
                    <a:pt x="58308" y="83894"/>
                    <a:pt x="58308" y="83860"/>
                  </a:cubicBezTo>
                  <a:lnTo>
                    <a:pt x="58308" y="83827"/>
                  </a:lnTo>
                  <a:cubicBezTo>
                    <a:pt x="58275" y="82126"/>
                    <a:pt x="58242" y="80391"/>
                    <a:pt x="58208" y="78657"/>
                  </a:cubicBezTo>
                  <a:cubicBezTo>
                    <a:pt x="58142" y="74987"/>
                    <a:pt x="58042" y="71352"/>
                    <a:pt x="57975" y="67682"/>
                  </a:cubicBezTo>
                  <a:cubicBezTo>
                    <a:pt x="57908" y="64046"/>
                    <a:pt x="57841" y="60410"/>
                    <a:pt x="57775" y="56774"/>
                  </a:cubicBezTo>
                  <a:cubicBezTo>
                    <a:pt x="57708" y="53105"/>
                    <a:pt x="57608" y="49436"/>
                    <a:pt x="57541" y="45800"/>
                  </a:cubicBezTo>
                  <a:cubicBezTo>
                    <a:pt x="57475" y="42264"/>
                    <a:pt x="57408" y="38695"/>
                    <a:pt x="57341" y="35159"/>
                  </a:cubicBezTo>
                  <a:lnTo>
                    <a:pt x="57108" y="23951"/>
                  </a:lnTo>
                  <a:cubicBezTo>
                    <a:pt x="57041" y="20315"/>
                    <a:pt x="56974" y="16679"/>
                    <a:pt x="56907" y="13076"/>
                  </a:cubicBezTo>
                  <a:cubicBezTo>
                    <a:pt x="56841" y="9774"/>
                    <a:pt x="56774" y="6472"/>
                    <a:pt x="56707" y="3169"/>
                  </a:cubicBezTo>
                  <a:cubicBezTo>
                    <a:pt x="56707" y="3169"/>
                    <a:pt x="56707" y="3136"/>
                    <a:pt x="56707" y="3136"/>
                  </a:cubicBezTo>
                  <a:cubicBezTo>
                    <a:pt x="56707" y="3136"/>
                    <a:pt x="56707" y="3103"/>
                    <a:pt x="56674" y="3103"/>
                  </a:cubicBezTo>
                  <a:cubicBezTo>
                    <a:pt x="56707" y="3069"/>
                    <a:pt x="56707" y="3069"/>
                    <a:pt x="56741" y="3069"/>
                  </a:cubicBezTo>
                  <a:cubicBezTo>
                    <a:pt x="56974" y="2802"/>
                    <a:pt x="57241" y="2569"/>
                    <a:pt x="57508" y="2335"/>
                  </a:cubicBezTo>
                  <a:cubicBezTo>
                    <a:pt x="57541" y="2302"/>
                    <a:pt x="57541" y="2269"/>
                    <a:pt x="57575" y="2235"/>
                  </a:cubicBezTo>
                  <a:cubicBezTo>
                    <a:pt x="57775" y="2002"/>
                    <a:pt x="57942" y="1802"/>
                    <a:pt x="58108" y="1602"/>
                  </a:cubicBezTo>
                  <a:cubicBezTo>
                    <a:pt x="58275" y="1401"/>
                    <a:pt x="58442" y="1235"/>
                    <a:pt x="58609" y="1035"/>
                  </a:cubicBezTo>
                  <a:cubicBezTo>
                    <a:pt x="58742" y="868"/>
                    <a:pt x="58909" y="701"/>
                    <a:pt x="59076" y="501"/>
                  </a:cubicBezTo>
                  <a:cubicBezTo>
                    <a:pt x="59076" y="468"/>
                    <a:pt x="59109" y="435"/>
                    <a:pt x="59142" y="401"/>
                  </a:cubicBezTo>
                  <a:lnTo>
                    <a:pt x="59142" y="401"/>
                  </a:lnTo>
                  <a:cubicBezTo>
                    <a:pt x="59109" y="434"/>
                    <a:pt x="59109" y="434"/>
                    <a:pt x="59109" y="434"/>
                  </a:cubicBezTo>
                  <a:cubicBezTo>
                    <a:pt x="58842" y="601"/>
                    <a:pt x="58609" y="734"/>
                    <a:pt x="58342" y="901"/>
                  </a:cubicBezTo>
                  <a:cubicBezTo>
                    <a:pt x="58108" y="1068"/>
                    <a:pt x="57841" y="1268"/>
                    <a:pt x="57608" y="1435"/>
                  </a:cubicBezTo>
                  <a:cubicBezTo>
                    <a:pt x="57541" y="1468"/>
                    <a:pt x="57508" y="1502"/>
                    <a:pt x="57475" y="1568"/>
                  </a:cubicBezTo>
                  <a:cubicBezTo>
                    <a:pt x="57108" y="1902"/>
                    <a:pt x="56741" y="2235"/>
                    <a:pt x="56374" y="2569"/>
                  </a:cubicBezTo>
                  <a:cubicBezTo>
                    <a:pt x="56307" y="2602"/>
                    <a:pt x="56207" y="2602"/>
                    <a:pt x="56107" y="2602"/>
                  </a:cubicBezTo>
                  <a:lnTo>
                    <a:pt x="47734" y="2602"/>
                  </a:lnTo>
                  <a:cubicBezTo>
                    <a:pt x="45166" y="2602"/>
                    <a:pt x="42597" y="2569"/>
                    <a:pt x="40062" y="2569"/>
                  </a:cubicBezTo>
                  <a:lnTo>
                    <a:pt x="32190" y="2569"/>
                  </a:lnTo>
                  <a:cubicBezTo>
                    <a:pt x="29621" y="2569"/>
                    <a:pt x="27086" y="2569"/>
                    <a:pt x="24551" y="2536"/>
                  </a:cubicBezTo>
                  <a:lnTo>
                    <a:pt x="9273" y="2536"/>
                  </a:lnTo>
                  <a:cubicBezTo>
                    <a:pt x="7339" y="2536"/>
                    <a:pt x="5404" y="2502"/>
                    <a:pt x="3469" y="2502"/>
                  </a:cubicBezTo>
                  <a:lnTo>
                    <a:pt x="3302" y="2502"/>
                  </a:lnTo>
                  <a:cubicBezTo>
                    <a:pt x="2869" y="2035"/>
                    <a:pt x="2435" y="1568"/>
                    <a:pt x="2035" y="1101"/>
                  </a:cubicBezTo>
                  <a:lnTo>
                    <a:pt x="2002" y="1101"/>
                  </a:lnTo>
                  <a:cubicBezTo>
                    <a:pt x="1835" y="934"/>
                    <a:pt x="1635" y="768"/>
                    <a:pt x="1434" y="601"/>
                  </a:cubicBezTo>
                  <a:lnTo>
                    <a:pt x="1434" y="568"/>
                  </a:lnTo>
                  <a:cubicBezTo>
                    <a:pt x="1301" y="467"/>
                    <a:pt x="1201" y="367"/>
                    <a:pt x="1068" y="267"/>
                  </a:cubicBezTo>
                  <a:cubicBezTo>
                    <a:pt x="1034" y="234"/>
                    <a:pt x="1001" y="201"/>
                    <a:pt x="934" y="134"/>
                  </a:cubicBezTo>
                  <a:lnTo>
                    <a:pt x="901" y="134"/>
                  </a:lnTo>
                  <a:cubicBezTo>
                    <a:pt x="867" y="101"/>
                    <a:pt x="801" y="34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17347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BEFA1452-DA77-68DB-6F05-49698FDA1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0" name="Google Shape;3790;p49">
            <a:extLst>
              <a:ext uri="{FF2B5EF4-FFF2-40B4-BE49-F238E27FC236}">
                <a16:creationId xmlns:a16="http://schemas.microsoft.com/office/drawing/2014/main" id="{831954C5-4CAE-495F-5361-87BBB22CB204}"/>
              </a:ext>
            </a:extLst>
          </p:cNvPr>
          <p:cNvGrpSpPr/>
          <p:nvPr/>
        </p:nvGrpSpPr>
        <p:grpSpPr>
          <a:xfrm rot="601569">
            <a:off x="7707411" y="3088363"/>
            <a:ext cx="1921445" cy="1877124"/>
            <a:chOff x="7851686" y="2709614"/>
            <a:chExt cx="2682459" cy="2620584"/>
          </a:xfrm>
        </p:grpSpPr>
        <p:sp>
          <p:nvSpPr>
            <p:cNvPr id="3791" name="Google Shape;3791;p49">
              <a:extLst>
                <a:ext uri="{FF2B5EF4-FFF2-40B4-BE49-F238E27FC236}">
                  <a16:creationId xmlns:a16="http://schemas.microsoft.com/office/drawing/2014/main" id="{B1BBBB82-FD60-460D-B390-392C353A10E3}"/>
                </a:ext>
              </a:extLst>
            </p:cNvPr>
            <p:cNvSpPr/>
            <p:nvPr/>
          </p:nvSpPr>
          <p:spPr>
            <a:xfrm rot="2188611">
              <a:off x="8562514" y="4177776"/>
              <a:ext cx="1565406" cy="1142129"/>
            </a:xfrm>
            <a:custGeom>
              <a:avLst/>
              <a:gdLst/>
              <a:ahLst/>
              <a:cxnLst/>
              <a:rect l="l" t="t" r="r" b="b"/>
              <a:pathLst>
                <a:path w="62616" h="45685" extrusionOk="0">
                  <a:moveTo>
                    <a:pt x="47540" y="0"/>
                  </a:moveTo>
                  <a:cubicBezTo>
                    <a:pt x="47175" y="304"/>
                    <a:pt x="46840" y="608"/>
                    <a:pt x="46506" y="943"/>
                  </a:cubicBezTo>
                  <a:cubicBezTo>
                    <a:pt x="45777" y="1581"/>
                    <a:pt x="45077" y="2219"/>
                    <a:pt x="44348" y="2857"/>
                  </a:cubicBezTo>
                  <a:cubicBezTo>
                    <a:pt x="45047" y="4195"/>
                    <a:pt x="45442" y="5715"/>
                    <a:pt x="44622" y="7113"/>
                  </a:cubicBezTo>
                  <a:cubicBezTo>
                    <a:pt x="43770" y="8329"/>
                    <a:pt x="42463" y="9605"/>
                    <a:pt x="40883" y="9605"/>
                  </a:cubicBezTo>
                  <a:lnTo>
                    <a:pt x="40761" y="9605"/>
                  </a:lnTo>
                  <a:cubicBezTo>
                    <a:pt x="40518" y="9575"/>
                    <a:pt x="40275" y="9544"/>
                    <a:pt x="40032" y="9484"/>
                  </a:cubicBezTo>
                  <a:cubicBezTo>
                    <a:pt x="39971" y="9575"/>
                    <a:pt x="39880" y="9636"/>
                    <a:pt x="39789" y="9727"/>
                  </a:cubicBezTo>
                  <a:cubicBezTo>
                    <a:pt x="39151" y="10242"/>
                    <a:pt x="38336" y="10539"/>
                    <a:pt x="37518" y="10539"/>
                  </a:cubicBezTo>
                  <a:cubicBezTo>
                    <a:pt x="37322" y="10539"/>
                    <a:pt x="37125" y="10522"/>
                    <a:pt x="36931" y="10487"/>
                  </a:cubicBezTo>
                  <a:cubicBezTo>
                    <a:pt x="36384" y="10304"/>
                    <a:pt x="35868" y="10092"/>
                    <a:pt x="35381" y="9818"/>
                  </a:cubicBezTo>
                  <a:cubicBezTo>
                    <a:pt x="35351" y="9848"/>
                    <a:pt x="35351" y="9879"/>
                    <a:pt x="35320" y="9909"/>
                  </a:cubicBezTo>
                  <a:cubicBezTo>
                    <a:pt x="33740" y="11216"/>
                    <a:pt x="32190" y="12554"/>
                    <a:pt x="30609" y="13891"/>
                  </a:cubicBezTo>
                  <a:cubicBezTo>
                    <a:pt x="28877" y="15380"/>
                    <a:pt x="27114" y="16870"/>
                    <a:pt x="25381" y="18359"/>
                  </a:cubicBezTo>
                  <a:cubicBezTo>
                    <a:pt x="23618" y="19849"/>
                    <a:pt x="21855" y="21368"/>
                    <a:pt x="20062" y="22858"/>
                  </a:cubicBezTo>
                  <a:cubicBezTo>
                    <a:pt x="19302" y="23526"/>
                    <a:pt x="18512" y="24195"/>
                    <a:pt x="17721" y="24864"/>
                  </a:cubicBezTo>
                  <a:lnTo>
                    <a:pt x="17691" y="24864"/>
                  </a:lnTo>
                  <a:cubicBezTo>
                    <a:pt x="18451" y="26323"/>
                    <a:pt x="18907" y="27873"/>
                    <a:pt x="18664" y="29545"/>
                  </a:cubicBezTo>
                  <a:cubicBezTo>
                    <a:pt x="18512" y="30821"/>
                    <a:pt x="17661" y="31824"/>
                    <a:pt x="16809" y="32736"/>
                  </a:cubicBezTo>
                  <a:cubicBezTo>
                    <a:pt x="16012" y="33534"/>
                    <a:pt x="14866" y="33809"/>
                    <a:pt x="13754" y="33809"/>
                  </a:cubicBezTo>
                  <a:cubicBezTo>
                    <a:pt x="13637" y="33809"/>
                    <a:pt x="13521" y="33806"/>
                    <a:pt x="13405" y="33800"/>
                  </a:cubicBezTo>
                  <a:cubicBezTo>
                    <a:pt x="12949" y="33739"/>
                    <a:pt x="12524" y="33648"/>
                    <a:pt x="12098" y="33496"/>
                  </a:cubicBezTo>
                  <a:cubicBezTo>
                    <a:pt x="12037" y="33587"/>
                    <a:pt x="11916" y="33648"/>
                    <a:pt x="11825" y="33679"/>
                  </a:cubicBezTo>
                  <a:cubicBezTo>
                    <a:pt x="11236" y="33973"/>
                    <a:pt x="10563" y="34183"/>
                    <a:pt x="9893" y="34183"/>
                  </a:cubicBezTo>
                  <a:cubicBezTo>
                    <a:pt x="9664" y="34183"/>
                    <a:pt x="9435" y="34158"/>
                    <a:pt x="9211" y="34104"/>
                  </a:cubicBezTo>
                  <a:cubicBezTo>
                    <a:pt x="8846" y="34013"/>
                    <a:pt x="8481" y="33891"/>
                    <a:pt x="8116" y="33709"/>
                  </a:cubicBezTo>
                  <a:cubicBezTo>
                    <a:pt x="6536" y="34955"/>
                    <a:pt x="4955" y="36232"/>
                    <a:pt x="3375" y="37478"/>
                  </a:cubicBezTo>
                  <a:cubicBezTo>
                    <a:pt x="2311" y="38329"/>
                    <a:pt x="1247" y="39180"/>
                    <a:pt x="183" y="40031"/>
                  </a:cubicBezTo>
                  <a:cubicBezTo>
                    <a:pt x="1916" y="40092"/>
                    <a:pt x="3648" y="40122"/>
                    <a:pt x="5350" y="40183"/>
                  </a:cubicBezTo>
                  <a:cubicBezTo>
                    <a:pt x="7600" y="40244"/>
                    <a:pt x="9818" y="40305"/>
                    <a:pt x="12037" y="40366"/>
                  </a:cubicBezTo>
                  <a:cubicBezTo>
                    <a:pt x="12311" y="40366"/>
                    <a:pt x="12584" y="40366"/>
                    <a:pt x="12858" y="40396"/>
                  </a:cubicBezTo>
                  <a:cubicBezTo>
                    <a:pt x="13588" y="39788"/>
                    <a:pt x="14287" y="39180"/>
                    <a:pt x="15016" y="38603"/>
                  </a:cubicBezTo>
                  <a:cubicBezTo>
                    <a:pt x="16840" y="37052"/>
                    <a:pt x="18694" y="35502"/>
                    <a:pt x="20518" y="33983"/>
                  </a:cubicBezTo>
                  <a:cubicBezTo>
                    <a:pt x="22311" y="32493"/>
                    <a:pt x="24104" y="31004"/>
                    <a:pt x="25867" y="29514"/>
                  </a:cubicBezTo>
                  <a:cubicBezTo>
                    <a:pt x="27570" y="28086"/>
                    <a:pt x="29272" y="26688"/>
                    <a:pt x="30974" y="25259"/>
                  </a:cubicBezTo>
                  <a:cubicBezTo>
                    <a:pt x="31035" y="25198"/>
                    <a:pt x="31126" y="25137"/>
                    <a:pt x="31187" y="25077"/>
                  </a:cubicBezTo>
                  <a:cubicBezTo>
                    <a:pt x="31247" y="25016"/>
                    <a:pt x="31308" y="24985"/>
                    <a:pt x="31369" y="24955"/>
                  </a:cubicBezTo>
                  <a:cubicBezTo>
                    <a:pt x="31551" y="24773"/>
                    <a:pt x="31764" y="24621"/>
                    <a:pt x="31977" y="24469"/>
                  </a:cubicBezTo>
                  <a:cubicBezTo>
                    <a:pt x="32159" y="24317"/>
                    <a:pt x="32372" y="24165"/>
                    <a:pt x="32554" y="24013"/>
                  </a:cubicBezTo>
                  <a:cubicBezTo>
                    <a:pt x="32858" y="23800"/>
                    <a:pt x="33162" y="23587"/>
                    <a:pt x="33466" y="23374"/>
                  </a:cubicBezTo>
                  <a:cubicBezTo>
                    <a:pt x="33679" y="23223"/>
                    <a:pt x="33892" y="23071"/>
                    <a:pt x="34105" y="22888"/>
                  </a:cubicBezTo>
                  <a:cubicBezTo>
                    <a:pt x="34287" y="22767"/>
                    <a:pt x="34469" y="22615"/>
                    <a:pt x="34682" y="22463"/>
                  </a:cubicBezTo>
                  <a:cubicBezTo>
                    <a:pt x="34865" y="22341"/>
                    <a:pt x="35047" y="22219"/>
                    <a:pt x="35229" y="22098"/>
                  </a:cubicBezTo>
                  <a:lnTo>
                    <a:pt x="35229" y="22098"/>
                  </a:lnTo>
                  <a:cubicBezTo>
                    <a:pt x="34956" y="22371"/>
                    <a:pt x="34652" y="22645"/>
                    <a:pt x="34348" y="22949"/>
                  </a:cubicBezTo>
                  <a:cubicBezTo>
                    <a:pt x="34165" y="23131"/>
                    <a:pt x="33953" y="23344"/>
                    <a:pt x="33770" y="23557"/>
                  </a:cubicBezTo>
                  <a:cubicBezTo>
                    <a:pt x="33649" y="23678"/>
                    <a:pt x="33527" y="23800"/>
                    <a:pt x="33406" y="23891"/>
                  </a:cubicBezTo>
                  <a:cubicBezTo>
                    <a:pt x="32220" y="24894"/>
                    <a:pt x="31065" y="25867"/>
                    <a:pt x="29880" y="26840"/>
                  </a:cubicBezTo>
                  <a:cubicBezTo>
                    <a:pt x="28025" y="28390"/>
                    <a:pt x="26202" y="29940"/>
                    <a:pt x="24348" y="31490"/>
                  </a:cubicBezTo>
                  <a:cubicBezTo>
                    <a:pt x="22554" y="32979"/>
                    <a:pt x="20791" y="34469"/>
                    <a:pt x="18998" y="35958"/>
                  </a:cubicBezTo>
                  <a:cubicBezTo>
                    <a:pt x="17205" y="37448"/>
                    <a:pt x="15442" y="38937"/>
                    <a:pt x="13679" y="40396"/>
                  </a:cubicBezTo>
                  <a:lnTo>
                    <a:pt x="13709" y="40396"/>
                  </a:lnTo>
                  <a:cubicBezTo>
                    <a:pt x="13648" y="40457"/>
                    <a:pt x="13557" y="40518"/>
                    <a:pt x="13496" y="40578"/>
                  </a:cubicBezTo>
                  <a:cubicBezTo>
                    <a:pt x="13375" y="40670"/>
                    <a:pt x="13284" y="40761"/>
                    <a:pt x="13192" y="40852"/>
                  </a:cubicBezTo>
                  <a:cubicBezTo>
                    <a:pt x="13192" y="40852"/>
                    <a:pt x="13162" y="40882"/>
                    <a:pt x="13132" y="40913"/>
                  </a:cubicBezTo>
                  <a:lnTo>
                    <a:pt x="12250" y="40913"/>
                  </a:lnTo>
                  <a:cubicBezTo>
                    <a:pt x="10882" y="40852"/>
                    <a:pt x="9515" y="40822"/>
                    <a:pt x="8116" y="40791"/>
                  </a:cubicBezTo>
                  <a:cubicBezTo>
                    <a:pt x="5867" y="40730"/>
                    <a:pt x="3618" y="40670"/>
                    <a:pt x="1399" y="40609"/>
                  </a:cubicBezTo>
                  <a:cubicBezTo>
                    <a:pt x="913" y="40578"/>
                    <a:pt x="457" y="40578"/>
                    <a:pt x="1" y="40578"/>
                  </a:cubicBezTo>
                  <a:cubicBezTo>
                    <a:pt x="396" y="41308"/>
                    <a:pt x="821" y="42007"/>
                    <a:pt x="1216" y="42767"/>
                  </a:cubicBezTo>
                  <a:cubicBezTo>
                    <a:pt x="1642" y="43648"/>
                    <a:pt x="2128" y="44469"/>
                    <a:pt x="2584" y="45350"/>
                  </a:cubicBezTo>
                  <a:cubicBezTo>
                    <a:pt x="4256" y="45381"/>
                    <a:pt x="5958" y="45442"/>
                    <a:pt x="7630" y="45502"/>
                  </a:cubicBezTo>
                  <a:cubicBezTo>
                    <a:pt x="9818" y="45563"/>
                    <a:pt x="12007" y="45624"/>
                    <a:pt x="14195" y="45685"/>
                  </a:cubicBezTo>
                  <a:cubicBezTo>
                    <a:pt x="14074" y="45411"/>
                    <a:pt x="13952" y="45107"/>
                    <a:pt x="13800" y="44834"/>
                  </a:cubicBezTo>
                  <a:cubicBezTo>
                    <a:pt x="13800" y="44803"/>
                    <a:pt x="13800" y="44773"/>
                    <a:pt x="13800" y="44743"/>
                  </a:cubicBezTo>
                  <a:cubicBezTo>
                    <a:pt x="13770" y="44682"/>
                    <a:pt x="13740" y="44621"/>
                    <a:pt x="13740" y="44591"/>
                  </a:cubicBezTo>
                  <a:cubicBezTo>
                    <a:pt x="13679" y="44469"/>
                    <a:pt x="13648" y="44347"/>
                    <a:pt x="13618" y="44195"/>
                  </a:cubicBezTo>
                  <a:lnTo>
                    <a:pt x="13588" y="44195"/>
                  </a:lnTo>
                  <a:lnTo>
                    <a:pt x="13588" y="44165"/>
                  </a:lnTo>
                  <a:cubicBezTo>
                    <a:pt x="13588" y="44165"/>
                    <a:pt x="13588" y="44165"/>
                    <a:pt x="13588" y="44135"/>
                  </a:cubicBezTo>
                  <a:cubicBezTo>
                    <a:pt x="13557" y="44043"/>
                    <a:pt x="13496" y="43922"/>
                    <a:pt x="13466" y="43800"/>
                  </a:cubicBezTo>
                  <a:cubicBezTo>
                    <a:pt x="13436" y="43679"/>
                    <a:pt x="13375" y="43557"/>
                    <a:pt x="13344" y="43436"/>
                  </a:cubicBezTo>
                  <a:cubicBezTo>
                    <a:pt x="13284" y="43253"/>
                    <a:pt x="13223" y="43071"/>
                    <a:pt x="13192" y="42919"/>
                  </a:cubicBezTo>
                  <a:cubicBezTo>
                    <a:pt x="13132" y="42767"/>
                    <a:pt x="13101" y="42615"/>
                    <a:pt x="13040" y="42463"/>
                  </a:cubicBezTo>
                  <a:cubicBezTo>
                    <a:pt x="13040" y="42433"/>
                    <a:pt x="13040" y="42402"/>
                    <a:pt x="13010" y="42372"/>
                  </a:cubicBezTo>
                  <a:cubicBezTo>
                    <a:pt x="13010" y="42372"/>
                    <a:pt x="13010" y="42372"/>
                    <a:pt x="13010" y="42341"/>
                  </a:cubicBezTo>
                  <a:lnTo>
                    <a:pt x="13010" y="42311"/>
                  </a:lnTo>
                  <a:cubicBezTo>
                    <a:pt x="12980" y="42250"/>
                    <a:pt x="12949" y="42159"/>
                    <a:pt x="12919" y="42068"/>
                  </a:cubicBezTo>
                  <a:lnTo>
                    <a:pt x="12919" y="42068"/>
                  </a:lnTo>
                  <a:cubicBezTo>
                    <a:pt x="13010" y="42189"/>
                    <a:pt x="13071" y="42341"/>
                    <a:pt x="13162" y="42463"/>
                  </a:cubicBezTo>
                  <a:cubicBezTo>
                    <a:pt x="13253" y="42645"/>
                    <a:pt x="13344" y="42828"/>
                    <a:pt x="13466" y="43010"/>
                  </a:cubicBezTo>
                  <a:cubicBezTo>
                    <a:pt x="13588" y="43223"/>
                    <a:pt x="13709" y="43466"/>
                    <a:pt x="13861" y="43709"/>
                  </a:cubicBezTo>
                  <a:cubicBezTo>
                    <a:pt x="13983" y="43952"/>
                    <a:pt x="14074" y="44165"/>
                    <a:pt x="14195" y="44408"/>
                  </a:cubicBezTo>
                  <a:cubicBezTo>
                    <a:pt x="14347" y="44743"/>
                    <a:pt x="14499" y="45077"/>
                    <a:pt x="14651" y="45411"/>
                  </a:cubicBezTo>
                  <a:cubicBezTo>
                    <a:pt x="15624" y="44591"/>
                    <a:pt x="16597" y="43770"/>
                    <a:pt x="17600" y="42949"/>
                  </a:cubicBezTo>
                  <a:cubicBezTo>
                    <a:pt x="19363" y="41460"/>
                    <a:pt x="21156" y="39970"/>
                    <a:pt x="22949" y="38451"/>
                  </a:cubicBezTo>
                  <a:cubicBezTo>
                    <a:pt x="24895" y="36840"/>
                    <a:pt x="26840" y="35198"/>
                    <a:pt x="28785" y="33557"/>
                  </a:cubicBezTo>
                  <a:cubicBezTo>
                    <a:pt x="30488" y="32128"/>
                    <a:pt x="32190" y="30700"/>
                    <a:pt x="33892" y="29271"/>
                  </a:cubicBezTo>
                  <a:cubicBezTo>
                    <a:pt x="35716" y="27751"/>
                    <a:pt x="37539" y="26232"/>
                    <a:pt x="39363" y="24681"/>
                  </a:cubicBezTo>
                  <a:cubicBezTo>
                    <a:pt x="41248" y="23101"/>
                    <a:pt x="43163" y="21490"/>
                    <a:pt x="45077" y="19909"/>
                  </a:cubicBezTo>
                  <a:cubicBezTo>
                    <a:pt x="46962" y="18329"/>
                    <a:pt x="48847" y="16748"/>
                    <a:pt x="50731" y="15168"/>
                  </a:cubicBezTo>
                  <a:cubicBezTo>
                    <a:pt x="52464" y="13709"/>
                    <a:pt x="54227" y="12250"/>
                    <a:pt x="55959" y="10791"/>
                  </a:cubicBezTo>
                  <a:cubicBezTo>
                    <a:pt x="57813" y="9210"/>
                    <a:pt x="59667" y="7660"/>
                    <a:pt x="61491" y="6110"/>
                  </a:cubicBezTo>
                  <a:cubicBezTo>
                    <a:pt x="61886" y="5806"/>
                    <a:pt x="62251" y="5502"/>
                    <a:pt x="62616" y="5198"/>
                  </a:cubicBezTo>
                  <a:cubicBezTo>
                    <a:pt x="61856" y="4408"/>
                    <a:pt x="61157" y="3557"/>
                    <a:pt x="60397" y="2766"/>
                  </a:cubicBezTo>
                  <a:cubicBezTo>
                    <a:pt x="60245" y="2584"/>
                    <a:pt x="59819" y="2280"/>
                    <a:pt x="59607" y="1976"/>
                  </a:cubicBezTo>
                  <a:lnTo>
                    <a:pt x="56415" y="4651"/>
                  </a:lnTo>
                  <a:cubicBezTo>
                    <a:pt x="54683" y="6079"/>
                    <a:pt x="52980" y="7508"/>
                    <a:pt x="51278" y="8937"/>
                  </a:cubicBezTo>
                  <a:cubicBezTo>
                    <a:pt x="49424" y="10487"/>
                    <a:pt x="47600" y="12007"/>
                    <a:pt x="45746" y="13557"/>
                  </a:cubicBezTo>
                  <a:cubicBezTo>
                    <a:pt x="44743" y="14408"/>
                    <a:pt x="43740" y="15259"/>
                    <a:pt x="42737" y="16080"/>
                  </a:cubicBezTo>
                  <a:cubicBezTo>
                    <a:pt x="42676" y="16110"/>
                    <a:pt x="42646" y="16140"/>
                    <a:pt x="42615" y="16171"/>
                  </a:cubicBezTo>
                  <a:cubicBezTo>
                    <a:pt x="42463" y="16262"/>
                    <a:pt x="42311" y="16383"/>
                    <a:pt x="42159" y="16535"/>
                  </a:cubicBezTo>
                  <a:cubicBezTo>
                    <a:pt x="41856" y="16779"/>
                    <a:pt x="41521" y="16991"/>
                    <a:pt x="41217" y="17235"/>
                  </a:cubicBezTo>
                  <a:cubicBezTo>
                    <a:pt x="41096" y="17356"/>
                    <a:pt x="40944" y="17478"/>
                    <a:pt x="40822" y="17599"/>
                  </a:cubicBezTo>
                  <a:cubicBezTo>
                    <a:pt x="40670" y="17691"/>
                    <a:pt x="40549" y="17782"/>
                    <a:pt x="40397" y="17903"/>
                  </a:cubicBezTo>
                  <a:cubicBezTo>
                    <a:pt x="40245" y="17994"/>
                    <a:pt x="40093" y="18146"/>
                    <a:pt x="39941" y="18268"/>
                  </a:cubicBezTo>
                  <a:cubicBezTo>
                    <a:pt x="39849" y="18359"/>
                    <a:pt x="39697" y="18481"/>
                    <a:pt x="39576" y="18572"/>
                  </a:cubicBezTo>
                  <a:lnTo>
                    <a:pt x="39545" y="18572"/>
                  </a:lnTo>
                  <a:cubicBezTo>
                    <a:pt x="39545" y="18572"/>
                    <a:pt x="39545" y="18572"/>
                    <a:pt x="39545" y="18602"/>
                  </a:cubicBezTo>
                  <a:cubicBezTo>
                    <a:pt x="39515" y="18602"/>
                    <a:pt x="39515" y="18633"/>
                    <a:pt x="39485" y="18633"/>
                  </a:cubicBezTo>
                  <a:cubicBezTo>
                    <a:pt x="39454" y="18663"/>
                    <a:pt x="39424" y="18694"/>
                    <a:pt x="39393" y="18694"/>
                  </a:cubicBezTo>
                  <a:cubicBezTo>
                    <a:pt x="39059" y="18937"/>
                    <a:pt x="38725" y="19210"/>
                    <a:pt x="38390" y="19453"/>
                  </a:cubicBezTo>
                  <a:cubicBezTo>
                    <a:pt x="38299" y="19514"/>
                    <a:pt x="38208" y="19575"/>
                    <a:pt x="38117" y="19636"/>
                  </a:cubicBezTo>
                  <a:lnTo>
                    <a:pt x="38147" y="19605"/>
                  </a:lnTo>
                  <a:cubicBezTo>
                    <a:pt x="38238" y="19484"/>
                    <a:pt x="38360" y="19393"/>
                    <a:pt x="38451" y="19301"/>
                  </a:cubicBezTo>
                  <a:cubicBezTo>
                    <a:pt x="38603" y="19180"/>
                    <a:pt x="38755" y="19058"/>
                    <a:pt x="38907" y="18906"/>
                  </a:cubicBezTo>
                  <a:cubicBezTo>
                    <a:pt x="39090" y="18785"/>
                    <a:pt x="39242" y="18633"/>
                    <a:pt x="39393" y="18481"/>
                  </a:cubicBezTo>
                  <a:cubicBezTo>
                    <a:pt x="39697" y="18177"/>
                    <a:pt x="40032" y="17903"/>
                    <a:pt x="40336" y="17630"/>
                  </a:cubicBezTo>
                  <a:cubicBezTo>
                    <a:pt x="40579" y="17417"/>
                    <a:pt x="40852" y="17204"/>
                    <a:pt x="41096" y="16961"/>
                  </a:cubicBezTo>
                  <a:cubicBezTo>
                    <a:pt x="41369" y="16748"/>
                    <a:pt x="41643" y="16505"/>
                    <a:pt x="41916" y="16262"/>
                  </a:cubicBezTo>
                  <a:cubicBezTo>
                    <a:pt x="42159" y="16049"/>
                    <a:pt x="42403" y="15806"/>
                    <a:pt x="42615" y="15593"/>
                  </a:cubicBezTo>
                  <a:cubicBezTo>
                    <a:pt x="42767" y="15441"/>
                    <a:pt x="42889" y="15320"/>
                    <a:pt x="43011" y="15168"/>
                  </a:cubicBezTo>
                  <a:cubicBezTo>
                    <a:pt x="44378" y="14043"/>
                    <a:pt x="45716" y="12918"/>
                    <a:pt x="47053" y="11794"/>
                  </a:cubicBezTo>
                  <a:cubicBezTo>
                    <a:pt x="48968" y="10183"/>
                    <a:pt x="50853" y="8602"/>
                    <a:pt x="52768" y="7022"/>
                  </a:cubicBezTo>
                  <a:cubicBezTo>
                    <a:pt x="54531" y="5532"/>
                    <a:pt x="56293" y="4073"/>
                    <a:pt x="58056" y="2584"/>
                  </a:cubicBezTo>
                  <a:cubicBezTo>
                    <a:pt x="58421" y="2280"/>
                    <a:pt x="58756" y="2006"/>
                    <a:pt x="59120" y="1702"/>
                  </a:cubicBezTo>
                  <a:cubicBezTo>
                    <a:pt x="55230" y="1307"/>
                    <a:pt x="51369" y="669"/>
                    <a:pt x="47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9">
              <a:extLst>
                <a:ext uri="{FF2B5EF4-FFF2-40B4-BE49-F238E27FC236}">
                  <a16:creationId xmlns:a16="http://schemas.microsoft.com/office/drawing/2014/main" id="{4FC1C9EF-8AA8-1AED-EFEC-805402B8326E}"/>
                </a:ext>
              </a:extLst>
            </p:cNvPr>
            <p:cNvSpPr/>
            <p:nvPr/>
          </p:nvSpPr>
          <p:spPr>
            <a:xfrm rot="2188611">
              <a:off x="8789440" y="4228494"/>
              <a:ext cx="1025729" cy="813978"/>
            </a:xfrm>
            <a:custGeom>
              <a:avLst/>
              <a:gdLst/>
              <a:ahLst/>
              <a:cxnLst/>
              <a:rect l="l" t="t" r="r" b="b"/>
              <a:pathLst>
                <a:path w="41029" h="32559" extrusionOk="0">
                  <a:moveTo>
                    <a:pt x="40612" y="0"/>
                  </a:moveTo>
                  <a:cubicBezTo>
                    <a:pt x="40262" y="0"/>
                    <a:pt x="39766" y="279"/>
                    <a:pt x="39515" y="440"/>
                  </a:cubicBezTo>
                  <a:cubicBezTo>
                    <a:pt x="39059" y="775"/>
                    <a:pt x="38542" y="1018"/>
                    <a:pt x="38177" y="1443"/>
                  </a:cubicBezTo>
                  <a:cubicBezTo>
                    <a:pt x="38116" y="1717"/>
                    <a:pt x="38116" y="1960"/>
                    <a:pt x="37964" y="2264"/>
                  </a:cubicBezTo>
                  <a:cubicBezTo>
                    <a:pt x="37904" y="2598"/>
                    <a:pt x="37296" y="3206"/>
                    <a:pt x="37691" y="3480"/>
                  </a:cubicBezTo>
                  <a:cubicBezTo>
                    <a:pt x="37539" y="3601"/>
                    <a:pt x="37417" y="3723"/>
                    <a:pt x="37265" y="3845"/>
                  </a:cubicBezTo>
                  <a:cubicBezTo>
                    <a:pt x="36809" y="4270"/>
                    <a:pt x="36323" y="4665"/>
                    <a:pt x="35867" y="5121"/>
                  </a:cubicBezTo>
                  <a:lnTo>
                    <a:pt x="35776" y="5121"/>
                  </a:lnTo>
                  <a:cubicBezTo>
                    <a:pt x="35289" y="5207"/>
                    <a:pt x="34829" y="5428"/>
                    <a:pt x="34346" y="5428"/>
                  </a:cubicBezTo>
                  <a:cubicBezTo>
                    <a:pt x="34316" y="5428"/>
                    <a:pt x="34286" y="5427"/>
                    <a:pt x="34256" y="5425"/>
                  </a:cubicBezTo>
                  <a:cubicBezTo>
                    <a:pt x="34056" y="5388"/>
                    <a:pt x="33887" y="5360"/>
                    <a:pt x="33727" y="5360"/>
                  </a:cubicBezTo>
                  <a:cubicBezTo>
                    <a:pt x="33499" y="5360"/>
                    <a:pt x="33291" y="5416"/>
                    <a:pt x="33040" y="5577"/>
                  </a:cubicBezTo>
                  <a:cubicBezTo>
                    <a:pt x="32706" y="5729"/>
                    <a:pt x="32372" y="5911"/>
                    <a:pt x="32037" y="6063"/>
                  </a:cubicBezTo>
                  <a:cubicBezTo>
                    <a:pt x="32012" y="6163"/>
                    <a:pt x="31927" y="6262"/>
                    <a:pt x="31797" y="6262"/>
                  </a:cubicBezTo>
                  <a:cubicBezTo>
                    <a:pt x="31768" y="6262"/>
                    <a:pt x="31736" y="6257"/>
                    <a:pt x="31703" y="6246"/>
                  </a:cubicBezTo>
                  <a:cubicBezTo>
                    <a:pt x="31703" y="6246"/>
                    <a:pt x="31703" y="6246"/>
                    <a:pt x="31672" y="6215"/>
                  </a:cubicBezTo>
                  <a:cubicBezTo>
                    <a:pt x="31296" y="6391"/>
                    <a:pt x="30919" y="6505"/>
                    <a:pt x="30509" y="6505"/>
                  </a:cubicBezTo>
                  <a:cubicBezTo>
                    <a:pt x="30422" y="6505"/>
                    <a:pt x="30334" y="6500"/>
                    <a:pt x="30244" y="6489"/>
                  </a:cubicBezTo>
                  <a:cubicBezTo>
                    <a:pt x="30274" y="6398"/>
                    <a:pt x="30244" y="6307"/>
                    <a:pt x="30213" y="6246"/>
                  </a:cubicBezTo>
                  <a:cubicBezTo>
                    <a:pt x="30158" y="6172"/>
                    <a:pt x="30070" y="6132"/>
                    <a:pt x="29981" y="6132"/>
                  </a:cubicBezTo>
                  <a:cubicBezTo>
                    <a:pt x="29924" y="6132"/>
                    <a:pt x="29866" y="6149"/>
                    <a:pt x="29818" y="6185"/>
                  </a:cubicBezTo>
                  <a:cubicBezTo>
                    <a:pt x="28724" y="7127"/>
                    <a:pt x="27630" y="8100"/>
                    <a:pt x="26536" y="9042"/>
                  </a:cubicBezTo>
                  <a:cubicBezTo>
                    <a:pt x="24833" y="10501"/>
                    <a:pt x="23131" y="11960"/>
                    <a:pt x="21459" y="13419"/>
                  </a:cubicBezTo>
                  <a:cubicBezTo>
                    <a:pt x="19757" y="14878"/>
                    <a:pt x="18055" y="16368"/>
                    <a:pt x="16353" y="17827"/>
                  </a:cubicBezTo>
                  <a:cubicBezTo>
                    <a:pt x="14712" y="19225"/>
                    <a:pt x="13101" y="20623"/>
                    <a:pt x="11459" y="22051"/>
                  </a:cubicBezTo>
                  <a:cubicBezTo>
                    <a:pt x="11368" y="22143"/>
                    <a:pt x="11338" y="22295"/>
                    <a:pt x="11429" y="22416"/>
                  </a:cubicBezTo>
                  <a:cubicBezTo>
                    <a:pt x="11429" y="22477"/>
                    <a:pt x="11429" y="22538"/>
                    <a:pt x="11459" y="22568"/>
                  </a:cubicBezTo>
                  <a:cubicBezTo>
                    <a:pt x="11702" y="23115"/>
                    <a:pt x="11854" y="23723"/>
                    <a:pt x="11824" y="24331"/>
                  </a:cubicBezTo>
                  <a:cubicBezTo>
                    <a:pt x="11794" y="25121"/>
                    <a:pt x="11611" y="25912"/>
                    <a:pt x="11398" y="26672"/>
                  </a:cubicBezTo>
                  <a:cubicBezTo>
                    <a:pt x="11338" y="26824"/>
                    <a:pt x="11277" y="27006"/>
                    <a:pt x="11338" y="27158"/>
                  </a:cubicBezTo>
                  <a:cubicBezTo>
                    <a:pt x="11125" y="27340"/>
                    <a:pt x="10882" y="27553"/>
                    <a:pt x="10669" y="27735"/>
                  </a:cubicBezTo>
                  <a:cubicBezTo>
                    <a:pt x="10365" y="28039"/>
                    <a:pt x="10031" y="28313"/>
                    <a:pt x="9727" y="28587"/>
                  </a:cubicBezTo>
                  <a:cubicBezTo>
                    <a:pt x="9362" y="28891"/>
                    <a:pt x="9028" y="29164"/>
                    <a:pt x="8663" y="29468"/>
                  </a:cubicBezTo>
                  <a:cubicBezTo>
                    <a:pt x="8602" y="29498"/>
                    <a:pt x="8541" y="29559"/>
                    <a:pt x="8481" y="29620"/>
                  </a:cubicBezTo>
                  <a:cubicBezTo>
                    <a:pt x="8435" y="29552"/>
                    <a:pt x="8355" y="29517"/>
                    <a:pt x="8267" y="29517"/>
                  </a:cubicBezTo>
                  <a:cubicBezTo>
                    <a:pt x="8237" y="29517"/>
                    <a:pt x="8207" y="29521"/>
                    <a:pt x="8177" y="29529"/>
                  </a:cubicBezTo>
                  <a:cubicBezTo>
                    <a:pt x="7860" y="29622"/>
                    <a:pt x="7521" y="29658"/>
                    <a:pt x="7179" y="29658"/>
                  </a:cubicBezTo>
                  <a:cubicBezTo>
                    <a:pt x="6964" y="29658"/>
                    <a:pt x="6747" y="29644"/>
                    <a:pt x="6535" y="29620"/>
                  </a:cubicBezTo>
                  <a:cubicBezTo>
                    <a:pt x="6145" y="29620"/>
                    <a:pt x="5806" y="29339"/>
                    <a:pt x="5425" y="29339"/>
                  </a:cubicBezTo>
                  <a:cubicBezTo>
                    <a:pt x="5390" y="29339"/>
                    <a:pt x="5355" y="29341"/>
                    <a:pt x="5319" y="29346"/>
                  </a:cubicBezTo>
                  <a:cubicBezTo>
                    <a:pt x="4985" y="29438"/>
                    <a:pt x="4711" y="29620"/>
                    <a:pt x="4407" y="29711"/>
                  </a:cubicBezTo>
                  <a:cubicBezTo>
                    <a:pt x="4286" y="29772"/>
                    <a:pt x="4164" y="29802"/>
                    <a:pt x="4043" y="29863"/>
                  </a:cubicBezTo>
                  <a:cubicBezTo>
                    <a:pt x="4012" y="29894"/>
                    <a:pt x="4012" y="29924"/>
                    <a:pt x="3982" y="29985"/>
                  </a:cubicBezTo>
                  <a:cubicBezTo>
                    <a:pt x="3942" y="30044"/>
                    <a:pt x="3851" y="30091"/>
                    <a:pt x="3759" y="30091"/>
                  </a:cubicBezTo>
                  <a:cubicBezTo>
                    <a:pt x="3709" y="30091"/>
                    <a:pt x="3660" y="30077"/>
                    <a:pt x="3617" y="30046"/>
                  </a:cubicBezTo>
                  <a:cubicBezTo>
                    <a:pt x="3587" y="30015"/>
                    <a:pt x="3556" y="30015"/>
                    <a:pt x="3526" y="29985"/>
                  </a:cubicBezTo>
                  <a:cubicBezTo>
                    <a:pt x="3222" y="30046"/>
                    <a:pt x="2888" y="30076"/>
                    <a:pt x="2553" y="30076"/>
                  </a:cubicBezTo>
                  <a:cubicBezTo>
                    <a:pt x="2515" y="30050"/>
                    <a:pt x="2475" y="30039"/>
                    <a:pt x="2435" y="30039"/>
                  </a:cubicBezTo>
                  <a:cubicBezTo>
                    <a:pt x="2188" y="30039"/>
                    <a:pt x="1911" y="30462"/>
                    <a:pt x="1702" y="30593"/>
                  </a:cubicBezTo>
                  <a:cubicBezTo>
                    <a:pt x="973" y="31170"/>
                    <a:pt x="0" y="32386"/>
                    <a:pt x="1581" y="32538"/>
                  </a:cubicBezTo>
                  <a:cubicBezTo>
                    <a:pt x="2523" y="32477"/>
                    <a:pt x="3374" y="32021"/>
                    <a:pt x="4134" y="31474"/>
                  </a:cubicBezTo>
                  <a:lnTo>
                    <a:pt x="4134" y="31474"/>
                  </a:lnTo>
                  <a:cubicBezTo>
                    <a:pt x="3921" y="31900"/>
                    <a:pt x="3891" y="32386"/>
                    <a:pt x="4407" y="32538"/>
                  </a:cubicBezTo>
                  <a:cubicBezTo>
                    <a:pt x="4486" y="32552"/>
                    <a:pt x="4564" y="32558"/>
                    <a:pt x="4641" y="32558"/>
                  </a:cubicBezTo>
                  <a:cubicBezTo>
                    <a:pt x="5244" y="32558"/>
                    <a:pt x="5780" y="32166"/>
                    <a:pt x="6292" y="31869"/>
                  </a:cubicBezTo>
                  <a:cubicBezTo>
                    <a:pt x="7356" y="31170"/>
                    <a:pt x="8389" y="30410"/>
                    <a:pt x="9301" y="29559"/>
                  </a:cubicBezTo>
                  <a:cubicBezTo>
                    <a:pt x="9514" y="29407"/>
                    <a:pt x="9727" y="29255"/>
                    <a:pt x="9939" y="29073"/>
                  </a:cubicBezTo>
                  <a:cubicBezTo>
                    <a:pt x="9970" y="29073"/>
                    <a:pt x="10000" y="29042"/>
                    <a:pt x="10000" y="29012"/>
                  </a:cubicBezTo>
                  <a:cubicBezTo>
                    <a:pt x="10091" y="28951"/>
                    <a:pt x="10183" y="28891"/>
                    <a:pt x="10274" y="28799"/>
                  </a:cubicBezTo>
                  <a:cubicBezTo>
                    <a:pt x="10335" y="28739"/>
                    <a:pt x="10426" y="28647"/>
                    <a:pt x="10517" y="28587"/>
                  </a:cubicBezTo>
                  <a:cubicBezTo>
                    <a:pt x="10547" y="28556"/>
                    <a:pt x="10608" y="28495"/>
                    <a:pt x="10639" y="28465"/>
                  </a:cubicBezTo>
                  <a:cubicBezTo>
                    <a:pt x="10821" y="28283"/>
                    <a:pt x="11034" y="28131"/>
                    <a:pt x="11216" y="27948"/>
                  </a:cubicBezTo>
                  <a:cubicBezTo>
                    <a:pt x="11672" y="27553"/>
                    <a:pt x="12128" y="27128"/>
                    <a:pt x="12584" y="26732"/>
                  </a:cubicBezTo>
                  <a:lnTo>
                    <a:pt x="17599" y="22234"/>
                  </a:lnTo>
                  <a:cubicBezTo>
                    <a:pt x="19332" y="20684"/>
                    <a:pt x="21095" y="19103"/>
                    <a:pt x="22858" y="17553"/>
                  </a:cubicBezTo>
                  <a:lnTo>
                    <a:pt x="27995" y="12933"/>
                  </a:lnTo>
                  <a:cubicBezTo>
                    <a:pt x="29697" y="11413"/>
                    <a:pt x="31368" y="9893"/>
                    <a:pt x="33071" y="8373"/>
                  </a:cubicBezTo>
                  <a:cubicBezTo>
                    <a:pt x="34590" y="7006"/>
                    <a:pt x="36110" y="5638"/>
                    <a:pt x="37630" y="4300"/>
                  </a:cubicBezTo>
                  <a:cubicBezTo>
                    <a:pt x="37660" y="4270"/>
                    <a:pt x="37691" y="4240"/>
                    <a:pt x="37691" y="4179"/>
                  </a:cubicBezTo>
                  <a:cubicBezTo>
                    <a:pt x="38451" y="3510"/>
                    <a:pt x="39211" y="2811"/>
                    <a:pt x="39910" y="2112"/>
                  </a:cubicBezTo>
                  <a:cubicBezTo>
                    <a:pt x="40335" y="1656"/>
                    <a:pt x="40852" y="1139"/>
                    <a:pt x="41004" y="531"/>
                  </a:cubicBezTo>
                  <a:cubicBezTo>
                    <a:pt x="41029" y="134"/>
                    <a:pt x="40855" y="0"/>
                    <a:pt x="40612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9">
              <a:extLst>
                <a:ext uri="{FF2B5EF4-FFF2-40B4-BE49-F238E27FC236}">
                  <a16:creationId xmlns:a16="http://schemas.microsoft.com/office/drawing/2014/main" id="{69DCB8F4-0FDD-D768-5B7C-C5B0D5F49418}"/>
                </a:ext>
              </a:extLst>
            </p:cNvPr>
            <p:cNvSpPr/>
            <p:nvPr/>
          </p:nvSpPr>
          <p:spPr>
            <a:xfrm rot="2188611">
              <a:off x="8565151" y="4225644"/>
              <a:ext cx="1546405" cy="1104554"/>
            </a:xfrm>
            <a:custGeom>
              <a:avLst/>
              <a:gdLst/>
              <a:ahLst/>
              <a:cxnLst/>
              <a:rect l="l" t="t" r="r" b="b"/>
              <a:pathLst>
                <a:path w="61856" h="44182" extrusionOk="0">
                  <a:moveTo>
                    <a:pt x="58692" y="0"/>
                  </a:moveTo>
                  <a:cubicBezTo>
                    <a:pt x="58632" y="0"/>
                    <a:pt x="58569" y="23"/>
                    <a:pt x="58512" y="65"/>
                  </a:cubicBezTo>
                  <a:lnTo>
                    <a:pt x="54835" y="3196"/>
                  </a:lnTo>
                  <a:cubicBezTo>
                    <a:pt x="53102" y="4625"/>
                    <a:pt x="51369" y="6084"/>
                    <a:pt x="49667" y="7543"/>
                  </a:cubicBezTo>
                  <a:cubicBezTo>
                    <a:pt x="47813" y="9093"/>
                    <a:pt x="45929" y="10673"/>
                    <a:pt x="44075" y="12254"/>
                  </a:cubicBezTo>
                  <a:cubicBezTo>
                    <a:pt x="42312" y="13713"/>
                    <a:pt x="40549" y="15202"/>
                    <a:pt x="38786" y="16692"/>
                  </a:cubicBezTo>
                  <a:lnTo>
                    <a:pt x="33618" y="21038"/>
                  </a:lnTo>
                  <a:cubicBezTo>
                    <a:pt x="31886" y="22528"/>
                    <a:pt x="30123" y="24017"/>
                    <a:pt x="28360" y="25476"/>
                  </a:cubicBezTo>
                  <a:cubicBezTo>
                    <a:pt x="26567" y="26996"/>
                    <a:pt x="24804" y="28485"/>
                    <a:pt x="23010" y="30005"/>
                  </a:cubicBezTo>
                  <a:cubicBezTo>
                    <a:pt x="21126" y="31555"/>
                    <a:pt x="19272" y="33136"/>
                    <a:pt x="17387" y="34716"/>
                  </a:cubicBezTo>
                  <a:cubicBezTo>
                    <a:pt x="16019" y="35871"/>
                    <a:pt x="14651" y="37057"/>
                    <a:pt x="13253" y="38212"/>
                  </a:cubicBezTo>
                  <a:cubicBezTo>
                    <a:pt x="13202" y="38143"/>
                    <a:pt x="13122" y="38104"/>
                    <a:pt x="13040" y="38104"/>
                  </a:cubicBezTo>
                  <a:cubicBezTo>
                    <a:pt x="12976" y="38104"/>
                    <a:pt x="12911" y="38128"/>
                    <a:pt x="12858" y="38181"/>
                  </a:cubicBezTo>
                  <a:cubicBezTo>
                    <a:pt x="12585" y="38455"/>
                    <a:pt x="12250" y="38668"/>
                    <a:pt x="11885" y="38728"/>
                  </a:cubicBezTo>
                  <a:cubicBezTo>
                    <a:pt x="11855" y="38698"/>
                    <a:pt x="11794" y="38698"/>
                    <a:pt x="11764" y="38668"/>
                  </a:cubicBezTo>
                  <a:cubicBezTo>
                    <a:pt x="11673" y="38698"/>
                    <a:pt x="11612" y="38728"/>
                    <a:pt x="11581" y="38759"/>
                  </a:cubicBezTo>
                  <a:lnTo>
                    <a:pt x="8542" y="38759"/>
                  </a:lnTo>
                  <a:cubicBezTo>
                    <a:pt x="8480" y="38776"/>
                    <a:pt x="8410" y="38781"/>
                    <a:pt x="8334" y="38781"/>
                  </a:cubicBezTo>
                  <a:cubicBezTo>
                    <a:pt x="8193" y="38781"/>
                    <a:pt x="8036" y="38762"/>
                    <a:pt x="7890" y="38762"/>
                  </a:cubicBezTo>
                  <a:cubicBezTo>
                    <a:pt x="7686" y="38762"/>
                    <a:pt x="7504" y="38798"/>
                    <a:pt x="7417" y="38972"/>
                  </a:cubicBezTo>
                  <a:cubicBezTo>
                    <a:pt x="5320" y="38850"/>
                    <a:pt x="3223" y="38728"/>
                    <a:pt x="1125" y="38698"/>
                  </a:cubicBezTo>
                  <a:cubicBezTo>
                    <a:pt x="1044" y="38698"/>
                    <a:pt x="950" y="38684"/>
                    <a:pt x="860" y="38684"/>
                  </a:cubicBezTo>
                  <a:cubicBezTo>
                    <a:pt x="815" y="38684"/>
                    <a:pt x="771" y="38688"/>
                    <a:pt x="730" y="38698"/>
                  </a:cubicBezTo>
                  <a:cubicBezTo>
                    <a:pt x="730" y="38668"/>
                    <a:pt x="700" y="38668"/>
                    <a:pt x="700" y="38637"/>
                  </a:cubicBezTo>
                  <a:cubicBezTo>
                    <a:pt x="669" y="38516"/>
                    <a:pt x="578" y="38394"/>
                    <a:pt x="426" y="38394"/>
                  </a:cubicBezTo>
                  <a:cubicBezTo>
                    <a:pt x="396" y="38379"/>
                    <a:pt x="358" y="38371"/>
                    <a:pt x="316" y="38371"/>
                  </a:cubicBezTo>
                  <a:cubicBezTo>
                    <a:pt x="274" y="38371"/>
                    <a:pt x="229" y="38379"/>
                    <a:pt x="183" y="38394"/>
                  </a:cubicBezTo>
                  <a:cubicBezTo>
                    <a:pt x="62" y="38455"/>
                    <a:pt x="1" y="38637"/>
                    <a:pt x="62" y="38759"/>
                  </a:cubicBezTo>
                  <a:cubicBezTo>
                    <a:pt x="578" y="39671"/>
                    <a:pt x="1095" y="40613"/>
                    <a:pt x="1612" y="41525"/>
                  </a:cubicBezTo>
                  <a:cubicBezTo>
                    <a:pt x="2007" y="42285"/>
                    <a:pt x="2402" y="43045"/>
                    <a:pt x="2828" y="43804"/>
                  </a:cubicBezTo>
                  <a:cubicBezTo>
                    <a:pt x="2879" y="43877"/>
                    <a:pt x="2948" y="43907"/>
                    <a:pt x="3018" y="43907"/>
                  </a:cubicBezTo>
                  <a:cubicBezTo>
                    <a:pt x="3154" y="43907"/>
                    <a:pt x="3294" y="43793"/>
                    <a:pt x="3314" y="43652"/>
                  </a:cubicBezTo>
                  <a:lnTo>
                    <a:pt x="3405" y="43652"/>
                  </a:lnTo>
                  <a:cubicBezTo>
                    <a:pt x="3754" y="43645"/>
                    <a:pt x="4103" y="43641"/>
                    <a:pt x="4452" y="43641"/>
                  </a:cubicBezTo>
                  <a:cubicBezTo>
                    <a:pt x="6802" y="43641"/>
                    <a:pt x="9135" y="43813"/>
                    <a:pt x="11490" y="44078"/>
                  </a:cubicBezTo>
                  <a:lnTo>
                    <a:pt x="11460" y="44078"/>
                  </a:lnTo>
                  <a:cubicBezTo>
                    <a:pt x="11624" y="44094"/>
                    <a:pt x="12296" y="44182"/>
                    <a:pt x="12868" y="44182"/>
                  </a:cubicBezTo>
                  <a:cubicBezTo>
                    <a:pt x="13353" y="44182"/>
                    <a:pt x="13768" y="44119"/>
                    <a:pt x="13740" y="43896"/>
                  </a:cubicBezTo>
                  <a:lnTo>
                    <a:pt x="13770" y="43896"/>
                  </a:lnTo>
                  <a:cubicBezTo>
                    <a:pt x="13831" y="43896"/>
                    <a:pt x="13922" y="43865"/>
                    <a:pt x="13952" y="43835"/>
                  </a:cubicBezTo>
                  <a:cubicBezTo>
                    <a:pt x="14226" y="43622"/>
                    <a:pt x="14499" y="43379"/>
                    <a:pt x="14743" y="43166"/>
                  </a:cubicBezTo>
                  <a:cubicBezTo>
                    <a:pt x="16536" y="41646"/>
                    <a:pt x="18329" y="40127"/>
                    <a:pt x="20123" y="38637"/>
                  </a:cubicBezTo>
                  <a:cubicBezTo>
                    <a:pt x="21825" y="37209"/>
                    <a:pt x="23527" y="35750"/>
                    <a:pt x="25229" y="34321"/>
                  </a:cubicBezTo>
                  <a:cubicBezTo>
                    <a:pt x="27083" y="32771"/>
                    <a:pt x="28907" y="31221"/>
                    <a:pt x="30761" y="29670"/>
                  </a:cubicBezTo>
                  <a:cubicBezTo>
                    <a:pt x="32494" y="28181"/>
                    <a:pt x="34226" y="26722"/>
                    <a:pt x="35989" y="25263"/>
                  </a:cubicBezTo>
                  <a:cubicBezTo>
                    <a:pt x="37813" y="23713"/>
                    <a:pt x="39637" y="22193"/>
                    <a:pt x="41460" y="20643"/>
                  </a:cubicBezTo>
                  <a:cubicBezTo>
                    <a:pt x="43163" y="19184"/>
                    <a:pt x="44865" y="17755"/>
                    <a:pt x="46597" y="16327"/>
                  </a:cubicBezTo>
                  <a:cubicBezTo>
                    <a:pt x="48360" y="14807"/>
                    <a:pt x="50123" y="13318"/>
                    <a:pt x="51917" y="11828"/>
                  </a:cubicBezTo>
                  <a:cubicBezTo>
                    <a:pt x="53710" y="10309"/>
                    <a:pt x="55503" y="8789"/>
                    <a:pt x="57327" y="7269"/>
                  </a:cubicBezTo>
                  <a:cubicBezTo>
                    <a:pt x="58786" y="6023"/>
                    <a:pt x="60275" y="4777"/>
                    <a:pt x="61765" y="3530"/>
                  </a:cubicBezTo>
                  <a:cubicBezTo>
                    <a:pt x="61856" y="3439"/>
                    <a:pt x="61856" y="3257"/>
                    <a:pt x="61765" y="3135"/>
                  </a:cubicBezTo>
                  <a:cubicBezTo>
                    <a:pt x="61704" y="3074"/>
                    <a:pt x="61643" y="3044"/>
                    <a:pt x="61582" y="3044"/>
                  </a:cubicBezTo>
                  <a:cubicBezTo>
                    <a:pt x="61278" y="2436"/>
                    <a:pt x="60519" y="2071"/>
                    <a:pt x="60063" y="1585"/>
                  </a:cubicBezTo>
                  <a:cubicBezTo>
                    <a:pt x="60549" y="1403"/>
                    <a:pt x="60032" y="825"/>
                    <a:pt x="59850" y="582"/>
                  </a:cubicBezTo>
                  <a:cubicBezTo>
                    <a:pt x="59706" y="438"/>
                    <a:pt x="59506" y="144"/>
                    <a:pt x="59294" y="144"/>
                  </a:cubicBezTo>
                  <a:cubicBezTo>
                    <a:pt x="59237" y="144"/>
                    <a:pt x="59179" y="165"/>
                    <a:pt x="59120" y="217"/>
                  </a:cubicBezTo>
                  <a:cubicBezTo>
                    <a:pt x="59060" y="187"/>
                    <a:pt x="58999" y="187"/>
                    <a:pt x="58938" y="187"/>
                  </a:cubicBezTo>
                  <a:cubicBezTo>
                    <a:pt x="58938" y="156"/>
                    <a:pt x="58908" y="126"/>
                    <a:pt x="58877" y="96"/>
                  </a:cubicBezTo>
                  <a:cubicBezTo>
                    <a:pt x="58828" y="30"/>
                    <a:pt x="58762" y="0"/>
                    <a:pt x="58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9">
              <a:extLst>
                <a:ext uri="{FF2B5EF4-FFF2-40B4-BE49-F238E27FC236}">
                  <a16:creationId xmlns:a16="http://schemas.microsoft.com/office/drawing/2014/main" id="{DE9CD2C5-E9A6-DB24-A673-BFD354F9D57E}"/>
                </a:ext>
              </a:extLst>
            </p:cNvPr>
            <p:cNvSpPr/>
            <p:nvPr/>
          </p:nvSpPr>
          <p:spPr>
            <a:xfrm rot="2188611">
              <a:off x="8674800" y="47139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426"/>
                    <a:pt x="122" y="548"/>
                    <a:pt x="274" y="548"/>
                  </a:cubicBezTo>
                  <a:cubicBezTo>
                    <a:pt x="426" y="54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9">
              <a:extLst>
                <a:ext uri="{FF2B5EF4-FFF2-40B4-BE49-F238E27FC236}">
                  <a16:creationId xmlns:a16="http://schemas.microsoft.com/office/drawing/2014/main" id="{3495DEE7-2DDF-1556-BB2B-7E5D6F0BC96C}"/>
                </a:ext>
              </a:extLst>
            </p:cNvPr>
            <p:cNvSpPr/>
            <p:nvPr/>
          </p:nvSpPr>
          <p:spPr>
            <a:xfrm rot="2188611">
              <a:off x="8856356" y="4774153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92" y="518"/>
                    <a:pt x="244" y="518"/>
                  </a:cubicBezTo>
                  <a:cubicBezTo>
                    <a:pt x="396" y="518"/>
                    <a:pt x="517" y="396"/>
                    <a:pt x="517" y="274"/>
                  </a:cubicBezTo>
                  <a:cubicBezTo>
                    <a:pt x="51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9">
              <a:extLst>
                <a:ext uri="{FF2B5EF4-FFF2-40B4-BE49-F238E27FC236}">
                  <a16:creationId xmlns:a16="http://schemas.microsoft.com/office/drawing/2014/main" id="{44DE239D-B00F-E8B2-333A-0324CA164F6A}"/>
                </a:ext>
              </a:extLst>
            </p:cNvPr>
            <p:cNvSpPr/>
            <p:nvPr/>
          </p:nvSpPr>
          <p:spPr>
            <a:xfrm rot="2188611">
              <a:off x="8876708" y="4772194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9">
              <a:extLst>
                <a:ext uri="{FF2B5EF4-FFF2-40B4-BE49-F238E27FC236}">
                  <a16:creationId xmlns:a16="http://schemas.microsoft.com/office/drawing/2014/main" id="{D98F0228-BD68-00FA-CA64-C52321DF58E1}"/>
                </a:ext>
              </a:extLst>
            </p:cNvPr>
            <p:cNvSpPr/>
            <p:nvPr/>
          </p:nvSpPr>
          <p:spPr>
            <a:xfrm rot="2188611">
              <a:off x="9319131" y="473766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1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9">
              <a:extLst>
                <a:ext uri="{FF2B5EF4-FFF2-40B4-BE49-F238E27FC236}">
                  <a16:creationId xmlns:a16="http://schemas.microsoft.com/office/drawing/2014/main" id="{8ABD217C-22DE-B059-F627-11E5D24C5255}"/>
                </a:ext>
              </a:extLst>
            </p:cNvPr>
            <p:cNvSpPr/>
            <p:nvPr/>
          </p:nvSpPr>
          <p:spPr>
            <a:xfrm rot="2188611">
              <a:off x="9712535" y="4717738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53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4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9">
              <a:extLst>
                <a:ext uri="{FF2B5EF4-FFF2-40B4-BE49-F238E27FC236}">
                  <a16:creationId xmlns:a16="http://schemas.microsoft.com/office/drawing/2014/main" id="{BB302FD1-BD6C-13FA-635C-F70EBD918757}"/>
                </a:ext>
              </a:extLst>
            </p:cNvPr>
            <p:cNvSpPr/>
            <p:nvPr/>
          </p:nvSpPr>
          <p:spPr>
            <a:xfrm rot="2188611">
              <a:off x="9733971" y="4717142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9">
              <a:extLst>
                <a:ext uri="{FF2B5EF4-FFF2-40B4-BE49-F238E27FC236}">
                  <a16:creationId xmlns:a16="http://schemas.microsoft.com/office/drawing/2014/main" id="{0FD3589D-A81E-8DC1-E0D1-FEDEDAF5EF43}"/>
                </a:ext>
              </a:extLst>
            </p:cNvPr>
            <p:cNvSpPr/>
            <p:nvPr/>
          </p:nvSpPr>
          <p:spPr>
            <a:xfrm rot="2188611">
              <a:off x="9721726" y="4702772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9">
              <a:extLst>
                <a:ext uri="{FF2B5EF4-FFF2-40B4-BE49-F238E27FC236}">
                  <a16:creationId xmlns:a16="http://schemas.microsoft.com/office/drawing/2014/main" id="{E7EE20F5-AD68-F2B0-2B5D-8135C1C430D2}"/>
                </a:ext>
              </a:extLst>
            </p:cNvPr>
            <p:cNvSpPr/>
            <p:nvPr/>
          </p:nvSpPr>
          <p:spPr>
            <a:xfrm rot="2188611">
              <a:off x="10043492" y="46731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123"/>
                    <a:pt x="0" y="275"/>
                  </a:cubicBezTo>
                  <a:cubicBezTo>
                    <a:pt x="31" y="396"/>
                    <a:pt x="152" y="518"/>
                    <a:pt x="274" y="518"/>
                  </a:cubicBezTo>
                  <a:cubicBezTo>
                    <a:pt x="426" y="518"/>
                    <a:pt x="548" y="396"/>
                    <a:pt x="548" y="244"/>
                  </a:cubicBezTo>
                  <a:cubicBezTo>
                    <a:pt x="548" y="9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9">
              <a:extLst>
                <a:ext uri="{FF2B5EF4-FFF2-40B4-BE49-F238E27FC236}">
                  <a16:creationId xmlns:a16="http://schemas.microsoft.com/office/drawing/2014/main" id="{FE0332DB-9EAA-541B-A54D-A9BA043597FC}"/>
                </a:ext>
              </a:extLst>
            </p:cNvPr>
            <p:cNvSpPr/>
            <p:nvPr/>
          </p:nvSpPr>
          <p:spPr>
            <a:xfrm rot="2188611">
              <a:off x="9935630" y="4600751"/>
              <a:ext cx="324926" cy="69175"/>
            </a:xfrm>
            <a:custGeom>
              <a:avLst/>
              <a:gdLst/>
              <a:ahLst/>
              <a:cxnLst/>
              <a:rect l="l" t="t" r="r" b="b"/>
              <a:pathLst>
                <a:path w="12997" h="2767" extrusionOk="0">
                  <a:moveTo>
                    <a:pt x="917" y="1"/>
                  </a:moveTo>
                  <a:cubicBezTo>
                    <a:pt x="582" y="1"/>
                    <a:pt x="386" y="110"/>
                    <a:pt x="606" y="463"/>
                  </a:cubicBezTo>
                  <a:cubicBezTo>
                    <a:pt x="542" y="442"/>
                    <a:pt x="485" y="433"/>
                    <a:pt x="434" y="433"/>
                  </a:cubicBezTo>
                  <a:cubicBezTo>
                    <a:pt x="39" y="433"/>
                    <a:pt x="0" y="980"/>
                    <a:pt x="484" y="980"/>
                  </a:cubicBezTo>
                  <a:cubicBezTo>
                    <a:pt x="4192" y="1588"/>
                    <a:pt x="7901" y="2469"/>
                    <a:pt x="11639" y="2743"/>
                  </a:cubicBezTo>
                  <a:lnTo>
                    <a:pt x="11609" y="2743"/>
                  </a:lnTo>
                  <a:cubicBezTo>
                    <a:pt x="11718" y="2743"/>
                    <a:pt x="11876" y="2767"/>
                    <a:pt x="12025" y="2767"/>
                  </a:cubicBezTo>
                  <a:cubicBezTo>
                    <a:pt x="12247" y="2767"/>
                    <a:pt x="12448" y="2712"/>
                    <a:pt x="12430" y="2439"/>
                  </a:cubicBezTo>
                  <a:cubicBezTo>
                    <a:pt x="12551" y="2256"/>
                    <a:pt x="12764" y="2165"/>
                    <a:pt x="12885" y="1952"/>
                  </a:cubicBezTo>
                  <a:cubicBezTo>
                    <a:pt x="12997" y="1730"/>
                    <a:pt x="12777" y="1584"/>
                    <a:pt x="12553" y="1584"/>
                  </a:cubicBezTo>
                  <a:cubicBezTo>
                    <a:pt x="12532" y="1584"/>
                    <a:pt x="12511" y="1585"/>
                    <a:pt x="12490" y="1588"/>
                  </a:cubicBezTo>
                  <a:cubicBezTo>
                    <a:pt x="10788" y="1496"/>
                    <a:pt x="9086" y="1253"/>
                    <a:pt x="7384" y="1041"/>
                  </a:cubicBezTo>
                  <a:cubicBezTo>
                    <a:pt x="5712" y="889"/>
                    <a:pt x="4071" y="585"/>
                    <a:pt x="2429" y="281"/>
                  </a:cubicBezTo>
                  <a:cubicBezTo>
                    <a:pt x="2229" y="244"/>
                    <a:pt x="1418" y="1"/>
                    <a:pt x="917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9">
              <a:extLst>
                <a:ext uri="{FF2B5EF4-FFF2-40B4-BE49-F238E27FC236}">
                  <a16:creationId xmlns:a16="http://schemas.microsoft.com/office/drawing/2014/main" id="{2BD8A203-AF60-0F50-A29B-80D8D7DA7726}"/>
                </a:ext>
              </a:extLst>
            </p:cNvPr>
            <p:cNvSpPr/>
            <p:nvPr/>
          </p:nvSpPr>
          <p:spPr>
            <a:xfrm rot="2188611">
              <a:off x="8428933" y="4710789"/>
              <a:ext cx="356676" cy="35475"/>
            </a:xfrm>
            <a:custGeom>
              <a:avLst/>
              <a:gdLst/>
              <a:ahLst/>
              <a:cxnLst/>
              <a:rect l="l" t="t" r="r" b="b"/>
              <a:pathLst>
                <a:path w="14267" h="1419" extrusionOk="0">
                  <a:moveTo>
                    <a:pt x="1106" y="0"/>
                  </a:moveTo>
                  <a:cubicBezTo>
                    <a:pt x="1045" y="0"/>
                    <a:pt x="984" y="61"/>
                    <a:pt x="984" y="122"/>
                  </a:cubicBezTo>
                  <a:cubicBezTo>
                    <a:pt x="984" y="152"/>
                    <a:pt x="984" y="183"/>
                    <a:pt x="984" y="183"/>
                  </a:cubicBezTo>
                  <a:cubicBezTo>
                    <a:pt x="680" y="243"/>
                    <a:pt x="437" y="395"/>
                    <a:pt x="406" y="639"/>
                  </a:cubicBezTo>
                  <a:cubicBezTo>
                    <a:pt x="387" y="635"/>
                    <a:pt x="368" y="633"/>
                    <a:pt x="350" y="633"/>
                  </a:cubicBezTo>
                  <a:cubicBezTo>
                    <a:pt x="63" y="633"/>
                    <a:pt x="0" y="1069"/>
                    <a:pt x="315" y="1155"/>
                  </a:cubicBezTo>
                  <a:cubicBezTo>
                    <a:pt x="461" y="1256"/>
                    <a:pt x="631" y="1287"/>
                    <a:pt x="811" y="1287"/>
                  </a:cubicBezTo>
                  <a:cubicBezTo>
                    <a:pt x="1090" y="1287"/>
                    <a:pt x="1391" y="1213"/>
                    <a:pt x="1659" y="1213"/>
                  </a:cubicBezTo>
                  <a:cubicBezTo>
                    <a:pt x="1688" y="1213"/>
                    <a:pt x="1716" y="1214"/>
                    <a:pt x="1744" y="1216"/>
                  </a:cubicBezTo>
                  <a:cubicBezTo>
                    <a:pt x="1996" y="1206"/>
                    <a:pt x="2248" y="1201"/>
                    <a:pt x="2500" y="1201"/>
                  </a:cubicBezTo>
                  <a:cubicBezTo>
                    <a:pt x="3455" y="1201"/>
                    <a:pt x="4410" y="1261"/>
                    <a:pt x="5365" y="1261"/>
                  </a:cubicBezTo>
                  <a:cubicBezTo>
                    <a:pt x="5617" y="1261"/>
                    <a:pt x="5869" y="1257"/>
                    <a:pt x="6121" y="1246"/>
                  </a:cubicBezTo>
                  <a:cubicBezTo>
                    <a:pt x="6827" y="1349"/>
                    <a:pt x="7543" y="1375"/>
                    <a:pt x="8262" y="1375"/>
                  </a:cubicBezTo>
                  <a:cubicBezTo>
                    <a:pt x="8981" y="1375"/>
                    <a:pt x="9703" y="1349"/>
                    <a:pt x="10425" y="1349"/>
                  </a:cubicBezTo>
                  <a:cubicBezTo>
                    <a:pt x="10906" y="1349"/>
                    <a:pt x="11387" y="1360"/>
                    <a:pt x="11866" y="1398"/>
                  </a:cubicBezTo>
                  <a:cubicBezTo>
                    <a:pt x="12067" y="1411"/>
                    <a:pt x="12268" y="1418"/>
                    <a:pt x="12470" y="1418"/>
                  </a:cubicBezTo>
                  <a:cubicBezTo>
                    <a:pt x="12755" y="1418"/>
                    <a:pt x="13040" y="1404"/>
                    <a:pt x="13325" y="1368"/>
                  </a:cubicBezTo>
                  <a:cubicBezTo>
                    <a:pt x="13477" y="1368"/>
                    <a:pt x="13568" y="1246"/>
                    <a:pt x="13568" y="1125"/>
                  </a:cubicBezTo>
                  <a:cubicBezTo>
                    <a:pt x="13689" y="1064"/>
                    <a:pt x="13750" y="973"/>
                    <a:pt x="13720" y="851"/>
                  </a:cubicBezTo>
                  <a:lnTo>
                    <a:pt x="13963" y="851"/>
                  </a:lnTo>
                  <a:cubicBezTo>
                    <a:pt x="14115" y="851"/>
                    <a:pt x="14236" y="760"/>
                    <a:pt x="14236" y="608"/>
                  </a:cubicBezTo>
                  <a:cubicBezTo>
                    <a:pt x="14267" y="487"/>
                    <a:pt x="14145" y="335"/>
                    <a:pt x="13993" y="335"/>
                  </a:cubicBezTo>
                  <a:lnTo>
                    <a:pt x="10133" y="213"/>
                  </a:lnTo>
                  <a:cubicBezTo>
                    <a:pt x="7945" y="122"/>
                    <a:pt x="5756" y="31"/>
                    <a:pt x="3568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9">
              <a:extLst>
                <a:ext uri="{FF2B5EF4-FFF2-40B4-BE49-F238E27FC236}">
                  <a16:creationId xmlns:a16="http://schemas.microsoft.com/office/drawing/2014/main" id="{CA30DF49-D225-D960-76CC-4F4830ED2DFC}"/>
                </a:ext>
              </a:extLst>
            </p:cNvPr>
            <p:cNvSpPr/>
            <p:nvPr/>
          </p:nvSpPr>
          <p:spPr>
            <a:xfrm rot="2188611">
              <a:off x="8863382" y="2797127"/>
              <a:ext cx="272826" cy="547127"/>
            </a:xfrm>
            <a:custGeom>
              <a:avLst/>
              <a:gdLst/>
              <a:ahLst/>
              <a:cxnLst/>
              <a:rect l="l" t="t" r="r" b="b"/>
              <a:pathLst>
                <a:path w="10913" h="21885" extrusionOk="0">
                  <a:moveTo>
                    <a:pt x="6209" y="0"/>
                  </a:moveTo>
                  <a:cubicBezTo>
                    <a:pt x="5247" y="0"/>
                    <a:pt x="4298" y="370"/>
                    <a:pt x="3587" y="1215"/>
                  </a:cubicBezTo>
                  <a:cubicBezTo>
                    <a:pt x="2553" y="2705"/>
                    <a:pt x="2310" y="4559"/>
                    <a:pt x="1915" y="6261"/>
                  </a:cubicBezTo>
                  <a:cubicBezTo>
                    <a:pt x="1459" y="8784"/>
                    <a:pt x="973" y="11307"/>
                    <a:pt x="760" y="13830"/>
                  </a:cubicBezTo>
                  <a:cubicBezTo>
                    <a:pt x="578" y="16018"/>
                    <a:pt x="0" y="19240"/>
                    <a:pt x="2097" y="20669"/>
                  </a:cubicBezTo>
                  <a:cubicBezTo>
                    <a:pt x="2189" y="20699"/>
                    <a:pt x="2280" y="20729"/>
                    <a:pt x="2310" y="20821"/>
                  </a:cubicBezTo>
                  <a:cubicBezTo>
                    <a:pt x="2796" y="20851"/>
                    <a:pt x="3283" y="20942"/>
                    <a:pt x="3769" y="21094"/>
                  </a:cubicBezTo>
                  <a:cubicBezTo>
                    <a:pt x="4255" y="21307"/>
                    <a:pt x="4711" y="21580"/>
                    <a:pt x="5106" y="21884"/>
                  </a:cubicBezTo>
                  <a:cubicBezTo>
                    <a:pt x="5167" y="21824"/>
                    <a:pt x="5198" y="21793"/>
                    <a:pt x="5258" y="21763"/>
                  </a:cubicBezTo>
                  <a:cubicBezTo>
                    <a:pt x="6262" y="21155"/>
                    <a:pt x="6748" y="20000"/>
                    <a:pt x="7234" y="18997"/>
                  </a:cubicBezTo>
                  <a:cubicBezTo>
                    <a:pt x="7842" y="17507"/>
                    <a:pt x="8389" y="16018"/>
                    <a:pt x="8784" y="14468"/>
                  </a:cubicBezTo>
                  <a:cubicBezTo>
                    <a:pt x="9635" y="10881"/>
                    <a:pt x="10912" y="7143"/>
                    <a:pt x="10335" y="3434"/>
                  </a:cubicBezTo>
                  <a:cubicBezTo>
                    <a:pt x="10013" y="1405"/>
                    <a:pt x="8085" y="0"/>
                    <a:pt x="6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9">
              <a:extLst>
                <a:ext uri="{FF2B5EF4-FFF2-40B4-BE49-F238E27FC236}">
                  <a16:creationId xmlns:a16="http://schemas.microsoft.com/office/drawing/2014/main" id="{05DC5551-FB3E-548A-03CF-7C65168BDBB2}"/>
                </a:ext>
              </a:extLst>
            </p:cNvPr>
            <p:cNvSpPr/>
            <p:nvPr/>
          </p:nvSpPr>
          <p:spPr>
            <a:xfrm rot="2188611">
              <a:off x="8805529" y="2709614"/>
              <a:ext cx="204426" cy="549302"/>
            </a:xfrm>
            <a:custGeom>
              <a:avLst/>
              <a:gdLst/>
              <a:ahLst/>
              <a:cxnLst/>
              <a:rect l="l" t="t" r="r" b="b"/>
              <a:pathLst>
                <a:path w="8177" h="21972" extrusionOk="0">
                  <a:moveTo>
                    <a:pt x="6788" y="1"/>
                  </a:moveTo>
                  <a:cubicBezTo>
                    <a:pt x="6593" y="1"/>
                    <a:pt x="6396" y="21"/>
                    <a:pt x="6201" y="56"/>
                  </a:cubicBezTo>
                  <a:cubicBezTo>
                    <a:pt x="3070" y="634"/>
                    <a:pt x="2250" y="4251"/>
                    <a:pt x="1520" y="6865"/>
                  </a:cubicBezTo>
                  <a:cubicBezTo>
                    <a:pt x="548" y="10847"/>
                    <a:pt x="1" y="15072"/>
                    <a:pt x="791" y="19084"/>
                  </a:cubicBezTo>
                  <a:cubicBezTo>
                    <a:pt x="1004" y="20148"/>
                    <a:pt x="1642" y="21181"/>
                    <a:pt x="2523" y="21789"/>
                  </a:cubicBezTo>
                  <a:cubicBezTo>
                    <a:pt x="2706" y="21880"/>
                    <a:pt x="2827" y="21880"/>
                    <a:pt x="2979" y="21941"/>
                  </a:cubicBezTo>
                  <a:cubicBezTo>
                    <a:pt x="2979" y="21941"/>
                    <a:pt x="3010" y="21941"/>
                    <a:pt x="3010" y="21971"/>
                  </a:cubicBezTo>
                  <a:cubicBezTo>
                    <a:pt x="3678" y="21728"/>
                    <a:pt x="4378" y="21546"/>
                    <a:pt x="5077" y="21455"/>
                  </a:cubicBezTo>
                  <a:cubicBezTo>
                    <a:pt x="5046" y="21455"/>
                    <a:pt x="5016" y="21424"/>
                    <a:pt x="5016" y="21424"/>
                  </a:cubicBezTo>
                  <a:cubicBezTo>
                    <a:pt x="2919" y="19236"/>
                    <a:pt x="3800" y="15831"/>
                    <a:pt x="4013" y="13157"/>
                  </a:cubicBezTo>
                  <a:cubicBezTo>
                    <a:pt x="4378" y="10208"/>
                    <a:pt x="4894" y="7321"/>
                    <a:pt x="5563" y="4433"/>
                  </a:cubicBezTo>
                  <a:cubicBezTo>
                    <a:pt x="5988" y="2974"/>
                    <a:pt x="6505" y="1272"/>
                    <a:pt x="7995" y="542"/>
                  </a:cubicBezTo>
                  <a:cubicBezTo>
                    <a:pt x="8055" y="512"/>
                    <a:pt x="8116" y="482"/>
                    <a:pt x="8177" y="451"/>
                  </a:cubicBezTo>
                  <a:lnTo>
                    <a:pt x="8116" y="421"/>
                  </a:lnTo>
                  <a:cubicBezTo>
                    <a:pt x="7728" y="119"/>
                    <a:pt x="7264" y="1"/>
                    <a:pt x="6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9">
              <a:extLst>
                <a:ext uri="{FF2B5EF4-FFF2-40B4-BE49-F238E27FC236}">
                  <a16:creationId xmlns:a16="http://schemas.microsoft.com/office/drawing/2014/main" id="{62E45F27-A4A1-4624-E0FB-8E2B5710D942}"/>
                </a:ext>
              </a:extLst>
            </p:cNvPr>
            <p:cNvSpPr/>
            <p:nvPr/>
          </p:nvSpPr>
          <p:spPr>
            <a:xfrm rot="2188611">
              <a:off x="8241975" y="3101184"/>
              <a:ext cx="578327" cy="444852"/>
            </a:xfrm>
            <a:custGeom>
              <a:avLst/>
              <a:gdLst/>
              <a:ahLst/>
              <a:cxnLst/>
              <a:rect l="l" t="t" r="r" b="b"/>
              <a:pathLst>
                <a:path w="23133" h="17794" extrusionOk="0">
                  <a:moveTo>
                    <a:pt x="17032" y="1"/>
                  </a:moveTo>
                  <a:cubicBezTo>
                    <a:pt x="16694" y="1"/>
                    <a:pt x="16346" y="34"/>
                    <a:pt x="15989" y="102"/>
                  </a:cubicBezTo>
                  <a:cubicBezTo>
                    <a:pt x="10548" y="1683"/>
                    <a:pt x="6262" y="5726"/>
                    <a:pt x="2311" y="9556"/>
                  </a:cubicBezTo>
                  <a:cubicBezTo>
                    <a:pt x="1247" y="10893"/>
                    <a:pt x="1" y="12352"/>
                    <a:pt x="92" y="14145"/>
                  </a:cubicBezTo>
                  <a:cubicBezTo>
                    <a:pt x="122" y="14358"/>
                    <a:pt x="183" y="14540"/>
                    <a:pt x="305" y="14723"/>
                  </a:cubicBezTo>
                  <a:cubicBezTo>
                    <a:pt x="305" y="14753"/>
                    <a:pt x="305" y="14784"/>
                    <a:pt x="305" y="14814"/>
                  </a:cubicBezTo>
                  <a:cubicBezTo>
                    <a:pt x="409" y="14791"/>
                    <a:pt x="517" y="14780"/>
                    <a:pt x="624" y="14780"/>
                  </a:cubicBezTo>
                  <a:cubicBezTo>
                    <a:pt x="1236" y="14780"/>
                    <a:pt x="1856" y="15140"/>
                    <a:pt x="2037" y="15787"/>
                  </a:cubicBezTo>
                  <a:cubicBezTo>
                    <a:pt x="2219" y="16182"/>
                    <a:pt x="2159" y="16638"/>
                    <a:pt x="1915" y="17002"/>
                  </a:cubicBezTo>
                  <a:cubicBezTo>
                    <a:pt x="2949" y="17580"/>
                    <a:pt x="4104" y="17762"/>
                    <a:pt x="5229" y="17793"/>
                  </a:cubicBezTo>
                  <a:cubicBezTo>
                    <a:pt x="5260" y="17794"/>
                    <a:pt x="5292" y="17794"/>
                    <a:pt x="5323" y="17794"/>
                  </a:cubicBezTo>
                  <a:cubicBezTo>
                    <a:pt x="6472" y="17794"/>
                    <a:pt x="7536" y="17263"/>
                    <a:pt x="8542" y="16790"/>
                  </a:cubicBezTo>
                  <a:cubicBezTo>
                    <a:pt x="10852" y="15635"/>
                    <a:pt x="12888" y="13993"/>
                    <a:pt x="14925" y="12382"/>
                  </a:cubicBezTo>
                  <a:cubicBezTo>
                    <a:pt x="17053" y="10863"/>
                    <a:pt x="19393" y="9525"/>
                    <a:pt x="20822" y="7245"/>
                  </a:cubicBezTo>
                  <a:cubicBezTo>
                    <a:pt x="23133" y="3904"/>
                    <a:pt x="20725" y="1"/>
                    <a:pt x="17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9">
              <a:extLst>
                <a:ext uri="{FF2B5EF4-FFF2-40B4-BE49-F238E27FC236}">
                  <a16:creationId xmlns:a16="http://schemas.microsoft.com/office/drawing/2014/main" id="{5E2DDA3D-823B-2F07-F000-5ABE7E6BAE84}"/>
                </a:ext>
              </a:extLst>
            </p:cNvPr>
            <p:cNvSpPr/>
            <p:nvPr/>
          </p:nvSpPr>
          <p:spPr>
            <a:xfrm rot="2188611">
              <a:off x="8638625" y="3410002"/>
              <a:ext cx="500052" cy="461652"/>
            </a:xfrm>
            <a:custGeom>
              <a:avLst/>
              <a:gdLst/>
              <a:ahLst/>
              <a:cxnLst/>
              <a:rect l="l" t="t" r="r" b="b"/>
              <a:pathLst>
                <a:path w="20002" h="18466" extrusionOk="0">
                  <a:moveTo>
                    <a:pt x="4033" y="0"/>
                  </a:moveTo>
                  <a:cubicBezTo>
                    <a:pt x="3856" y="0"/>
                    <a:pt x="3677" y="15"/>
                    <a:pt x="3496" y="46"/>
                  </a:cubicBezTo>
                  <a:cubicBezTo>
                    <a:pt x="2645" y="197"/>
                    <a:pt x="1885" y="562"/>
                    <a:pt x="1186" y="1049"/>
                  </a:cubicBezTo>
                  <a:cubicBezTo>
                    <a:pt x="1855" y="2447"/>
                    <a:pt x="1825" y="4119"/>
                    <a:pt x="974" y="5699"/>
                  </a:cubicBezTo>
                  <a:cubicBezTo>
                    <a:pt x="700" y="6216"/>
                    <a:pt x="366" y="6672"/>
                    <a:pt x="1" y="7128"/>
                  </a:cubicBezTo>
                  <a:cubicBezTo>
                    <a:pt x="31" y="7158"/>
                    <a:pt x="62" y="7219"/>
                    <a:pt x="62" y="7310"/>
                  </a:cubicBezTo>
                  <a:cubicBezTo>
                    <a:pt x="670" y="9255"/>
                    <a:pt x="2524" y="10410"/>
                    <a:pt x="4043" y="11596"/>
                  </a:cubicBezTo>
                  <a:cubicBezTo>
                    <a:pt x="6536" y="13572"/>
                    <a:pt x="9211" y="15243"/>
                    <a:pt x="11794" y="17067"/>
                  </a:cubicBezTo>
                  <a:cubicBezTo>
                    <a:pt x="13063" y="18030"/>
                    <a:pt x="14320" y="18465"/>
                    <a:pt x="15455" y="18465"/>
                  </a:cubicBezTo>
                  <a:cubicBezTo>
                    <a:pt x="18046" y="18465"/>
                    <a:pt x="20001" y="16196"/>
                    <a:pt x="20001" y="12751"/>
                  </a:cubicBezTo>
                  <a:cubicBezTo>
                    <a:pt x="19819" y="9954"/>
                    <a:pt x="17357" y="8100"/>
                    <a:pt x="15290" y="6581"/>
                  </a:cubicBezTo>
                  <a:cubicBezTo>
                    <a:pt x="13709" y="5486"/>
                    <a:pt x="12220" y="4240"/>
                    <a:pt x="10639" y="3176"/>
                  </a:cubicBezTo>
                  <a:cubicBezTo>
                    <a:pt x="9636" y="2447"/>
                    <a:pt x="8512" y="1839"/>
                    <a:pt x="7448" y="1261"/>
                  </a:cubicBezTo>
                  <a:cubicBezTo>
                    <a:pt x="6386" y="677"/>
                    <a:pt x="5254" y="0"/>
                    <a:pt x="4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9">
              <a:extLst>
                <a:ext uri="{FF2B5EF4-FFF2-40B4-BE49-F238E27FC236}">
                  <a16:creationId xmlns:a16="http://schemas.microsoft.com/office/drawing/2014/main" id="{DC942D07-AD00-9DEC-6648-A77344B19A2A}"/>
                </a:ext>
              </a:extLst>
            </p:cNvPr>
            <p:cNvSpPr/>
            <p:nvPr/>
          </p:nvSpPr>
          <p:spPr>
            <a:xfrm rot="2188611">
              <a:off x="8957819" y="3616645"/>
              <a:ext cx="759928" cy="645927"/>
            </a:xfrm>
            <a:custGeom>
              <a:avLst/>
              <a:gdLst/>
              <a:ahLst/>
              <a:cxnLst/>
              <a:rect l="l" t="t" r="r" b="b"/>
              <a:pathLst>
                <a:path w="30397" h="25837" extrusionOk="0">
                  <a:moveTo>
                    <a:pt x="25168" y="0"/>
                  </a:moveTo>
                  <a:cubicBezTo>
                    <a:pt x="24287" y="30"/>
                    <a:pt x="23436" y="334"/>
                    <a:pt x="22676" y="729"/>
                  </a:cubicBezTo>
                  <a:cubicBezTo>
                    <a:pt x="17965" y="3283"/>
                    <a:pt x="13679" y="6626"/>
                    <a:pt x="9302" y="9727"/>
                  </a:cubicBezTo>
                  <a:cubicBezTo>
                    <a:pt x="7691" y="10790"/>
                    <a:pt x="6171" y="12006"/>
                    <a:pt x="4682" y="13222"/>
                  </a:cubicBezTo>
                  <a:cubicBezTo>
                    <a:pt x="4195" y="13648"/>
                    <a:pt x="3679" y="14104"/>
                    <a:pt x="3435" y="14742"/>
                  </a:cubicBezTo>
                  <a:cubicBezTo>
                    <a:pt x="3405" y="14772"/>
                    <a:pt x="3375" y="14833"/>
                    <a:pt x="3314" y="14833"/>
                  </a:cubicBezTo>
                  <a:cubicBezTo>
                    <a:pt x="3861" y="15745"/>
                    <a:pt x="4195" y="16748"/>
                    <a:pt x="4165" y="17842"/>
                  </a:cubicBezTo>
                  <a:cubicBezTo>
                    <a:pt x="4165" y="20395"/>
                    <a:pt x="2524" y="23192"/>
                    <a:pt x="1" y="23678"/>
                  </a:cubicBezTo>
                  <a:cubicBezTo>
                    <a:pt x="31" y="23739"/>
                    <a:pt x="31" y="23769"/>
                    <a:pt x="62" y="23800"/>
                  </a:cubicBezTo>
                  <a:cubicBezTo>
                    <a:pt x="457" y="24742"/>
                    <a:pt x="1247" y="25441"/>
                    <a:pt x="2128" y="25836"/>
                  </a:cubicBezTo>
                  <a:cubicBezTo>
                    <a:pt x="2432" y="24833"/>
                    <a:pt x="3101" y="23861"/>
                    <a:pt x="4195" y="23070"/>
                  </a:cubicBezTo>
                  <a:cubicBezTo>
                    <a:pt x="4741" y="22770"/>
                    <a:pt x="5293" y="22638"/>
                    <a:pt x="5842" y="22638"/>
                  </a:cubicBezTo>
                  <a:cubicBezTo>
                    <a:pt x="7403" y="22638"/>
                    <a:pt x="8940" y="23703"/>
                    <a:pt x="10244" y="24985"/>
                  </a:cubicBezTo>
                  <a:cubicBezTo>
                    <a:pt x="10487" y="24772"/>
                    <a:pt x="10913" y="24590"/>
                    <a:pt x="11034" y="24408"/>
                  </a:cubicBezTo>
                  <a:cubicBezTo>
                    <a:pt x="14591" y="21459"/>
                    <a:pt x="18208" y="18572"/>
                    <a:pt x="21825" y="15684"/>
                  </a:cubicBezTo>
                  <a:cubicBezTo>
                    <a:pt x="23375" y="14468"/>
                    <a:pt x="24956" y="13192"/>
                    <a:pt x="26475" y="11945"/>
                  </a:cubicBezTo>
                  <a:cubicBezTo>
                    <a:pt x="27266" y="11307"/>
                    <a:pt x="28086" y="10638"/>
                    <a:pt x="28755" y="9879"/>
                  </a:cubicBezTo>
                  <a:cubicBezTo>
                    <a:pt x="28390" y="8906"/>
                    <a:pt x="28269" y="7872"/>
                    <a:pt x="28482" y="6778"/>
                  </a:cubicBezTo>
                  <a:cubicBezTo>
                    <a:pt x="28725" y="5562"/>
                    <a:pt x="29393" y="4468"/>
                    <a:pt x="30396" y="3708"/>
                  </a:cubicBezTo>
                  <a:cubicBezTo>
                    <a:pt x="30001" y="2219"/>
                    <a:pt x="28998" y="942"/>
                    <a:pt x="27448" y="426"/>
                  </a:cubicBezTo>
                  <a:cubicBezTo>
                    <a:pt x="26688" y="213"/>
                    <a:pt x="25928" y="30"/>
                    <a:pt x="25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9">
              <a:extLst>
                <a:ext uri="{FF2B5EF4-FFF2-40B4-BE49-F238E27FC236}">
                  <a16:creationId xmlns:a16="http://schemas.microsoft.com/office/drawing/2014/main" id="{983D5C82-6D6D-41D7-3CAA-AD211D2805CD}"/>
                </a:ext>
              </a:extLst>
            </p:cNvPr>
            <p:cNvSpPr/>
            <p:nvPr/>
          </p:nvSpPr>
          <p:spPr>
            <a:xfrm rot="2188611">
              <a:off x="8685775" y="4034937"/>
              <a:ext cx="483277" cy="650852"/>
            </a:xfrm>
            <a:custGeom>
              <a:avLst/>
              <a:gdLst/>
              <a:ahLst/>
              <a:cxnLst/>
              <a:rect l="l" t="t" r="r" b="b"/>
              <a:pathLst>
                <a:path w="19331" h="26034" extrusionOk="0">
                  <a:moveTo>
                    <a:pt x="3520" y="1"/>
                  </a:moveTo>
                  <a:cubicBezTo>
                    <a:pt x="1619" y="1"/>
                    <a:pt x="309" y="1722"/>
                    <a:pt x="122" y="3950"/>
                  </a:cubicBezTo>
                  <a:cubicBezTo>
                    <a:pt x="0" y="5531"/>
                    <a:pt x="578" y="7081"/>
                    <a:pt x="1216" y="8510"/>
                  </a:cubicBezTo>
                  <a:cubicBezTo>
                    <a:pt x="2341" y="11002"/>
                    <a:pt x="3800" y="13342"/>
                    <a:pt x="5198" y="15683"/>
                  </a:cubicBezTo>
                  <a:cubicBezTo>
                    <a:pt x="7599" y="18966"/>
                    <a:pt x="10122" y="25562"/>
                    <a:pt x="14560" y="26017"/>
                  </a:cubicBezTo>
                  <a:cubicBezTo>
                    <a:pt x="14675" y="26028"/>
                    <a:pt x="14789" y="26033"/>
                    <a:pt x="14902" y="26033"/>
                  </a:cubicBezTo>
                  <a:cubicBezTo>
                    <a:pt x="17411" y="26033"/>
                    <a:pt x="19331" y="23509"/>
                    <a:pt x="19301" y="21124"/>
                  </a:cubicBezTo>
                  <a:cubicBezTo>
                    <a:pt x="18937" y="18510"/>
                    <a:pt x="17387" y="16260"/>
                    <a:pt x="15988" y="14102"/>
                  </a:cubicBezTo>
                  <a:cubicBezTo>
                    <a:pt x="14529" y="11549"/>
                    <a:pt x="13070" y="8996"/>
                    <a:pt x="11216" y="6686"/>
                  </a:cubicBezTo>
                  <a:cubicBezTo>
                    <a:pt x="9575" y="4376"/>
                    <a:pt x="7812" y="1944"/>
                    <a:pt x="5350" y="485"/>
                  </a:cubicBezTo>
                  <a:cubicBezTo>
                    <a:pt x="4697" y="152"/>
                    <a:pt x="4083" y="1"/>
                    <a:pt x="3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9">
              <a:extLst>
                <a:ext uri="{FF2B5EF4-FFF2-40B4-BE49-F238E27FC236}">
                  <a16:creationId xmlns:a16="http://schemas.microsoft.com/office/drawing/2014/main" id="{5E1F82A2-9B89-CBF9-1A99-22EFBE44D6C8}"/>
                </a:ext>
              </a:extLst>
            </p:cNvPr>
            <p:cNvSpPr/>
            <p:nvPr/>
          </p:nvSpPr>
          <p:spPr>
            <a:xfrm rot="2188611">
              <a:off x="8611251" y="3999343"/>
              <a:ext cx="397451" cy="614102"/>
            </a:xfrm>
            <a:custGeom>
              <a:avLst/>
              <a:gdLst/>
              <a:ahLst/>
              <a:cxnLst/>
              <a:rect l="l" t="t" r="r" b="b"/>
              <a:pathLst>
                <a:path w="15898" h="24564" extrusionOk="0">
                  <a:moveTo>
                    <a:pt x="1156" y="0"/>
                  </a:moveTo>
                  <a:cubicBezTo>
                    <a:pt x="1125" y="0"/>
                    <a:pt x="1125" y="31"/>
                    <a:pt x="1095" y="31"/>
                  </a:cubicBezTo>
                  <a:cubicBezTo>
                    <a:pt x="913" y="304"/>
                    <a:pt x="791" y="578"/>
                    <a:pt x="700" y="882"/>
                  </a:cubicBezTo>
                  <a:cubicBezTo>
                    <a:pt x="1" y="2949"/>
                    <a:pt x="913" y="5046"/>
                    <a:pt x="1642" y="6991"/>
                  </a:cubicBezTo>
                  <a:cubicBezTo>
                    <a:pt x="2311" y="8754"/>
                    <a:pt x="2979" y="10547"/>
                    <a:pt x="3831" y="12250"/>
                  </a:cubicBezTo>
                  <a:cubicBezTo>
                    <a:pt x="5320" y="14955"/>
                    <a:pt x="8785" y="22007"/>
                    <a:pt x="12463" y="24013"/>
                  </a:cubicBezTo>
                  <a:cubicBezTo>
                    <a:pt x="12493" y="24013"/>
                    <a:pt x="12493" y="24043"/>
                    <a:pt x="12524" y="24043"/>
                  </a:cubicBezTo>
                  <a:cubicBezTo>
                    <a:pt x="12554" y="24073"/>
                    <a:pt x="12584" y="24073"/>
                    <a:pt x="12615" y="24104"/>
                  </a:cubicBezTo>
                  <a:cubicBezTo>
                    <a:pt x="12645" y="24104"/>
                    <a:pt x="12676" y="24134"/>
                    <a:pt x="12706" y="24134"/>
                  </a:cubicBezTo>
                  <a:cubicBezTo>
                    <a:pt x="12736" y="24165"/>
                    <a:pt x="12767" y="24165"/>
                    <a:pt x="12797" y="24195"/>
                  </a:cubicBezTo>
                  <a:cubicBezTo>
                    <a:pt x="13317" y="24433"/>
                    <a:pt x="13838" y="24564"/>
                    <a:pt x="14358" y="24564"/>
                  </a:cubicBezTo>
                  <a:cubicBezTo>
                    <a:pt x="14567" y="24564"/>
                    <a:pt x="14776" y="24543"/>
                    <a:pt x="14986" y="24499"/>
                  </a:cubicBezTo>
                  <a:cubicBezTo>
                    <a:pt x="15290" y="24438"/>
                    <a:pt x="15594" y="24317"/>
                    <a:pt x="15898" y="24165"/>
                  </a:cubicBezTo>
                  <a:cubicBezTo>
                    <a:pt x="13740" y="23101"/>
                    <a:pt x="12250" y="20760"/>
                    <a:pt x="10974" y="18785"/>
                  </a:cubicBezTo>
                  <a:cubicBezTo>
                    <a:pt x="9788" y="16779"/>
                    <a:pt x="8511" y="14864"/>
                    <a:pt x="7326" y="12857"/>
                  </a:cubicBezTo>
                  <a:cubicBezTo>
                    <a:pt x="5593" y="9757"/>
                    <a:pt x="2311" y="5137"/>
                    <a:pt x="3010" y="1398"/>
                  </a:cubicBezTo>
                  <a:cubicBezTo>
                    <a:pt x="2311" y="1094"/>
                    <a:pt x="1642" y="608"/>
                    <a:pt x="1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9">
              <a:extLst>
                <a:ext uri="{FF2B5EF4-FFF2-40B4-BE49-F238E27FC236}">
                  <a16:creationId xmlns:a16="http://schemas.microsoft.com/office/drawing/2014/main" id="{47F8C749-4BC3-D875-E779-F81F17DF6BED}"/>
                </a:ext>
              </a:extLst>
            </p:cNvPr>
            <p:cNvSpPr/>
            <p:nvPr/>
          </p:nvSpPr>
          <p:spPr>
            <a:xfrm rot="2188611">
              <a:off x="9832491" y="3378039"/>
              <a:ext cx="218126" cy="639102"/>
            </a:xfrm>
            <a:custGeom>
              <a:avLst/>
              <a:gdLst/>
              <a:ahLst/>
              <a:cxnLst/>
              <a:rect l="l" t="t" r="r" b="b"/>
              <a:pathLst>
                <a:path w="8725" h="25564" extrusionOk="0">
                  <a:moveTo>
                    <a:pt x="4043" y="1"/>
                  </a:moveTo>
                  <a:cubicBezTo>
                    <a:pt x="3131" y="1"/>
                    <a:pt x="3922" y="5441"/>
                    <a:pt x="3709" y="6201"/>
                  </a:cubicBezTo>
                  <a:cubicBezTo>
                    <a:pt x="3618" y="6748"/>
                    <a:pt x="3040" y="7022"/>
                    <a:pt x="2584" y="7265"/>
                  </a:cubicBezTo>
                  <a:cubicBezTo>
                    <a:pt x="2007" y="7599"/>
                    <a:pt x="1581" y="8147"/>
                    <a:pt x="1216" y="8694"/>
                  </a:cubicBezTo>
                  <a:cubicBezTo>
                    <a:pt x="122" y="10517"/>
                    <a:pt x="61" y="12676"/>
                    <a:pt x="61" y="14742"/>
                  </a:cubicBezTo>
                  <a:cubicBezTo>
                    <a:pt x="61" y="16992"/>
                    <a:pt x="1" y="19393"/>
                    <a:pt x="821" y="21521"/>
                  </a:cubicBezTo>
                  <a:cubicBezTo>
                    <a:pt x="1460" y="21521"/>
                    <a:pt x="2128" y="21642"/>
                    <a:pt x="2736" y="21825"/>
                  </a:cubicBezTo>
                  <a:cubicBezTo>
                    <a:pt x="4742" y="22311"/>
                    <a:pt x="5928" y="23800"/>
                    <a:pt x="6384" y="25563"/>
                  </a:cubicBezTo>
                  <a:cubicBezTo>
                    <a:pt x="6718" y="25381"/>
                    <a:pt x="7052" y="25290"/>
                    <a:pt x="7448" y="25259"/>
                  </a:cubicBezTo>
                  <a:cubicBezTo>
                    <a:pt x="8724" y="22554"/>
                    <a:pt x="8025" y="19302"/>
                    <a:pt x="8116" y="16384"/>
                  </a:cubicBezTo>
                  <a:cubicBezTo>
                    <a:pt x="7873" y="13709"/>
                    <a:pt x="8633" y="10669"/>
                    <a:pt x="7235" y="8207"/>
                  </a:cubicBezTo>
                  <a:cubicBezTo>
                    <a:pt x="6597" y="7265"/>
                    <a:pt x="5593" y="6870"/>
                    <a:pt x="4590" y="6475"/>
                  </a:cubicBezTo>
                  <a:cubicBezTo>
                    <a:pt x="3952" y="6049"/>
                    <a:pt x="4226" y="5168"/>
                    <a:pt x="4226" y="4530"/>
                  </a:cubicBezTo>
                  <a:cubicBezTo>
                    <a:pt x="4165" y="3040"/>
                    <a:pt x="4347" y="1460"/>
                    <a:pt x="4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9">
              <a:extLst>
                <a:ext uri="{FF2B5EF4-FFF2-40B4-BE49-F238E27FC236}">
                  <a16:creationId xmlns:a16="http://schemas.microsoft.com/office/drawing/2014/main" id="{FFCDACCE-9E15-7E20-843F-76EF3FC8A735}"/>
                </a:ext>
              </a:extLst>
            </p:cNvPr>
            <p:cNvSpPr/>
            <p:nvPr/>
          </p:nvSpPr>
          <p:spPr>
            <a:xfrm rot="2188611">
              <a:off x="9543627" y="4050846"/>
              <a:ext cx="484852" cy="530777"/>
            </a:xfrm>
            <a:custGeom>
              <a:avLst/>
              <a:gdLst/>
              <a:ahLst/>
              <a:cxnLst/>
              <a:rect l="l" t="t" r="r" b="b"/>
              <a:pathLst>
                <a:path w="19394" h="21231" extrusionOk="0">
                  <a:moveTo>
                    <a:pt x="3433" y="1"/>
                  </a:moveTo>
                  <a:cubicBezTo>
                    <a:pt x="3170" y="1"/>
                    <a:pt x="2917" y="38"/>
                    <a:pt x="2675" y="105"/>
                  </a:cubicBezTo>
                  <a:lnTo>
                    <a:pt x="2615" y="105"/>
                  </a:lnTo>
                  <a:cubicBezTo>
                    <a:pt x="2554" y="105"/>
                    <a:pt x="2523" y="136"/>
                    <a:pt x="2463" y="166"/>
                  </a:cubicBezTo>
                  <a:cubicBezTo>
                    <a:pt x="2402" y="166"/>
                    <a:pt x="2341" y="196"/>
                    <a:pt x="2280" y="227"/>
                  </a:cubicBezTo>
                  <a:lnTo>
                    <a:pt x="2250" y="227"/>
                  </a:lnTo>
                  <a:cubicBezTo>
                    <a:pt x="2189" y="257"/>
                    <a:pt x="2159" y="257"/>
                    <a:pt x="2098" y="288"/>
                  </a:cubicBezTo>
                  <a:lnTo>
                    <a:pt x="2037" y="288"/>
                  </a:lnTo>
                  <a:cubicBezTo>
                    <a:pt x="1976" y="318"/>
                    <a:pt x="1916" y="348"/>
                    <a:pt x="1855" y="379"/>
                  </a:cubicBezTo>
                  <a:cubicBezTo>
                    <a:pt x="1794" y="440"/>
                    <a:pt x="1703" y="470"/>
                    <a:pt x="1642" y="531"/>
                  </a:cubicBezTo>
                  <a:cubicBezTo>
                    <a:pt x="1642" y="531"/>
                    <a:pt x="1642" y="561"/>
                    <a:pt x="1612" y="561"/>
                  </a:cubicBezTo>
                  <a:cubicBezTo>
                    <a:pt x="1581" y="592"/>
                    <a:pt x="1520" y="622"/>
                    <a:pt x="1490" y="683"/>
                  </a:cubicBezTo>
                  <a:cubicBezTo>
                    <a:pt x="1460" y="713"/>
                    <a:pt x="1399" y="744"/>
                    <a:pt x="1399" y="774"/>
                  </a:cubicBezTo>
                  <a:cubicBezTo>
                    <a:pt x="1338" y="835"/>
                    <a:pt x="1308" y="865"/>
                    <a:pt x="1277" y="926"/>
                  </a:cubicBezTo>
                  <a:cubicBezTo>
                    <a:pt x="578" y="1595"/>
                    <a:pt x="122" y="2598"/>
                    <a:pt x="1" y="3631"/>
                  </a:cubicBezTo>
                  <a:cubicBezTo>
                    <a:pt x="1" y="4239"/>
                    <a:pt x="61" y="4847"/>
                    <a:pt x="244" y="5424"/>
                  </a:cubicBezTo>
                  <a:cubicBezTo>
                    <a:pt x="244" y="5455"/>
                    <a:pt x="244" y="5485"/>
                    <a:pt x="244" y="5516"/>
                  </a:cubicBezTo>
                  <a:cubicBezTo>
                    <a:pt x="274" y="5546"/>
                    <a:pt x="274" y="5576"/>
                    <a:pt x="274" y="5637"/>
                  </a:cubicBezTo>
                  <a:lnTo>
                    <a:pt x="305" y="5637"/>
                  </a:lnTo>
                  <a:cubicBezTo>
                    <a:pt x="305" y="5668"/>
                    <a:pt x="305" y="5728"/>
                    <a:pt x="335" y="5789"/>
                  </a:cubicBezTo>
                  <a:cubicBezTo>
                    <a:pt x="335" y="5820"/>
                    <a:pt x="365" y="5880"/>
                    <a:pt x="396" y="5911"/>
                  </a:cubicBezTo>
                  <a:cubicBezTo>
                    <a:pt x="426" y="6032"/>
                    <a:pt x="457" y="6124"/>
                    <a:pt x="487" y="6215"/>
                  </a:cubicBezTo>
                  <a:cubicBezTo>
                    <a:pt x="517" y="6215"/>
                    <a:pt x="517" y="6245"/>
                    <a:pt x="517" y="6245"/>
                  </a:cubicBezTo>
                  <a:cubicBezTo>
                    <a:pt x="517" y="6276"/>
                    <a:pt x="517" y="6276"/>
                    <a:pt x="517" y="6276"/>
                  </a:cubicBezTo>
                  <a:cubicBezTo>
                    <a:pt x="517" y="6306"/>
                    <a:pt x="548" y="6306"/>
                    <a:pt x="548" y="6336"/>
                  </a:cubicBezTo>
                  <a:cubicBezTo>
                    <a:pt x="548" y="6367"/>
                    <a:pt x="578" y="6397"/>
                    <a:pt x="609" y="6428"/>
                  </a:cubicBezTo>
                  <a:cubicBezTo>
                    <a:pt x="1703" y="8981"/>
                    <a:pt x="4134" y="11412"/>
                    <a:pt x="5654" y="13419"/>
                  </a:cubicBezTo>
                  <a:cubicBezTo>
                    <a:pt x="6688" y="14786"/>
                    <a:pt x="7873" y="15972"/>
                    <a:pt x="9059" y="17188"/>
                  </a:cubicBezTo>
                  <a:cubicBezTo>
                    <a:pt x="10852" y="18981"/>
                    <a:pt x="12828" y="21139"/>
                    <a:pt x="15533" y="21230"/>
                  </a:cubicBezTo>
                  <a:cubicBezTo>
                    <a:pt x="17478" y="20957"/>
                    <a:pt x="19393" y="18890"/>
                    <a:pt x="18998" y="16884"/>
                  </a:cubicBezTo>
                  <a:cubicBezTo>
                    <a:pt x="17661" y="13175"/>
                    <a:pt x="15107" y="10014"/>
                    <a:pt x="12554" y="7066"/>
                  </a:cubicBezTo>
                  <a:cubicBezTo>
                    <a:pt x="11065" y="5181"/>
                    <a:pt x="9271" y="3510"/>
                    <a:pt x="7356" y="2020"/>
                  </a:cubicBezTo>
                  <a:cubicBezTo>
                    <a:pt x="6475" y="1291"/>
                    <a:pt x="5563" y="592"/>
                    <a:pt x="4469" y="196"/>
                  </a:cubicBezTo>
                  <a:cubicBezTo>
                    <a:pt x="4112" y="61"/>
                    <a:pt x="3765" y="1"/>
                    <a:pt x="3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9">
              <a:extLst>
                <a:ext uri="{FF2B5EF4-FFF2-40B4-BE49-F238E27FC236}">
                  <a16:creationId xmlns:a16="http://schemas.microsoft.com/office/drawing/2014/main" id="{C0632226-AA66-9D13-F7A3-301B57EEF635}"/>
                </a:ext>
              </a:extLst>
            </p:cNvPr>
            <p:cNvSpPr/>
            <p:nvPr/>
          </p:nvSpPr>
          <p:spPr>
            <a:xfrm rot="2188611">
              <a:off x="9459400" y="4145010"/>
              <a:ext cx="394426" cy="387051"/>
            </a:xfrm>
            <a:custGeom>
              <a:avLst/>
              <a:gdLst/>
              <a:ahLst/>
              <a:cxnLst/>
              <a:rect l="l" t="t" r="r" b="b"/>
              <a:pathLst>
                <a:path w="15777" h="15482" extrusionOk="0">
                  <a:moveTo>
                    <a:pt x="1916" y="1"/>
                  </a:moveTo>
                  <a:cubicBezTo>
                    <a:pt x="1338" y="639"/>
                    <a:pt x="670" y="1217"/>
                    <a:pt x="1" y="1764"/>
                  </a:cubicBezTo>
                  <a:cubicBezTo>
                    <a:pt x="31" y="1764"/>
                    <a:pt x="31" y="1794"/>
                    <a:pt x="31" y="1824"/>
                  </a:cubicBezTo>
                  <a:cubicBezTo>
                    <a:pt x="700" y="2858"/>
                    <a:pt x="1430" y="3861"/>
                    <a:pt x="2159" y="4834"/>
                  </a:cubicBezTo>
                  <a:cubicBezTo>
                    <a:pt x="4925" y="8177"/>
                    <a:pt x="7873" y="11460"/>
                    <a:pt x="11126" y="14317"/>
                  </a:cubicBezTo>
                  <a:cubicBezTo>
                    <a:pt x="11994" y="15000"/>
                    <a:pt x="12985" y="15481"/>
                    <a:pt x="13956" y="15481"/>
                  </a:cubicBezTo>
                  <a:cubicBezTo>
                    <a:pt x="14584" y="15481"/>
                    <a:pt x="15204" y="15281"/>
                    <a:pt x="15776" y="14803"/>
                  </a:cubicBezTo>
                  <a:cubicBezTo>
                    <a:pt x="12038" y="13527"/>
                    <a:pt x="8329" y="8481"/>
                    <a:pt x="5928" y="5745"/>
                  </a:cubicBezTo>
                  <a:cubicBezTo>
                    <a:pt x="4682" y="3952"/>
                    <a:pt x="2858" y="2098"/>
                    <a:pt x="19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9">
              <a:extLst>
                <a:ext uri="{FF2B5EF4-FFF2-40B4-BE49-F238E27FC236}">
                  <a16:creationId xmlns:a16="http://schemas.microsoft.com/office/drawing/2014/main" id="{BC5912DF-7B00-910A-4C38-552E9A8032E9}"/>
                </a:ext>
              </a:extLst>
            </p:cNvPr>
            <p:cNvSpPr/>
            <p:nvPr/>
          </p:nvSpPr>
          <p:spPr>
            <a:xfrm rot="2188611">
              <a:off x="8083948" y="3263786"/>
              <a:ext cx="97300" cy="91975"/>
            </a:xfrm>
            <a:custGeom>
              <a:avLst/>
              <a:gdLst/>
              <a:ahLst/>
              <a:cxnLst/>
              <a:rect l="l" t="t" r="r" b="b"/>
              <a:pathLst>
                <a:path w="3892" h="3679" extrusionOk="0">
                  <a:moveTo>
                    <a:pt x="1247" y="1156"/>
                  </a:moveTo>
                  <a:cubicBezTo>
                    <a:pt x="1308" y="1156"/>
                    <a:pt x="1399" y="1156"/>
                    <a:pt x="1490" y="1186"/>
                  </a:cubicBezTo>
                  <a:lnTo>
                    <a:pt x="1520" y="1186"/>
                  </a:lnTo>
                  <a:cubicBezTo>
                    <a:pt x="1581" y="1216"/>
                    <a:pt x="1642" y="1277"/>
                    <a:pt x="1703" y="1308"/>
                  </a:cubicBezTo>
                  <a:cubicBezTo>
                    <a:pt x="1733" y="1308"/>
                    <a:pt x="1764" y="1338"/>
                    <a:pt x="1794" y="1368"/>
                  </a:cubicBezTo>
                  <a:cubicBezTo>
                    <a:pt x="1824" y="1368"/>
                    <a:pt x="1824" y="1399"/>
                    <a:pt x="1855" y="1429"/>
                  </a:cubicBezTo>
                  <a:cubicBezTo>
                    <a:pt x="1885" y="1460"/>
                    <a:pt x="1946" y="1520"/>
                    <a:pt x="1976" y="1581"/>
                  </a:cubicBezTo>
                  <a:cubicBezTo>
                    <a:pt x="2007" y="1612"/>
                    <a:pt x="2007" y="1642"/>
                    <a:pt x="2037" y="1672"/>
                  </a:cubicBezTo>
                  <a:cubicBezTo>
                    <a:pt x="2037" y="1672"/>
                    <a:pt x="2037" y="1672"/>
                    <a:pt x="2037" y="1703"/>
                  </a:cubicBezTo>
                  <a:cubicBezTo>
                    <a:pt x="2068" y="1733"/>
                    <a:pt x="2098" y="1794"/>
                    <a:pt x="2128" y="1824"/>
                  </a:cubicBezTo>
                  <a:cubicBezTo>
                    <a:pt x="2128" y="1885"/>
                    <a:pt x="2128" y="1915"/>
                    <a:pt x="2159" y="1976"/>
                  </a:cubicBezTo>
                  <a:cubicBezTo>
                    <a:pt x="2159" y="2007"/>
                    <a:pt x="2159" y="2037"/>
                    <a:pt x="2159" y="2037"/>
                  </a:cubicBezTo>
                  <a:cubicBezTo>
                    <a:pt x="2159" y="2067"/>
                    <a:pt x="2159" y="2067"/>
                    <a:pt x="2159" y="2067"/>
                  </a:cubicBezTo>
                  <a:cubicBezTo>
                    <a:pt x="2189" y="2098"/>
                    <a:pt x="2189" y="2128"/>
                    <a:pt x="2189" y="2159"/>
                  </a:cubicBezTo>
                  <a:lnTo>
                    <a:pt x="2159" y="2159"/>
                  </a:lnTo>
                  <a:cubicBezTo>
                    <a:pt x="2159" y="2189"/>
                    <a:pt x="2159" y="2189"/>
                    <a:pt x="2159" y="2219"/>
                  </a:cubicBezTo>
                  <a:cubicBezTo>
                    <a:pt x="2159" y="2219"/>
                    <a:pt x="2159" y="2250"/>
                    <a:pt x="2159" y="2250"/>
                  </a:cubicBezTo>
                  <a:cubicBezTo>
                    <a:pt x="2159" y="2280"/>
                    <a:pt x="2159" y="2311"/>
                    <a:pt x="2159" y="2311"/>
                  </a:cubicBezTo>
                  <a:cubicBezTo>
                    <a:pt x="2128" y="2402"/>
                    <a:pt x="2098" y="2493"/>
                    <a:pt x="2068" y="2554"/>
                  </a:cubicBezTo>
                  <a:cubicBezTo>
                    <a:pt x="2037" y="2584"/>
                    <a:pt x="2037" y="2584"/>
                    <a:pt x="2037" y="2615"/>
                  </a:cubicBezTo>
                  <a:cubicBezTo>
                    <a:pt x="2007" y="2645"/>
                    <a:pt x="2007" y="2645"/>
                    <a:pt x="1976" y="2675"/>
                  </a:cubicBezTo>
                  <a:cubicBezTo>
                    <a:pt x="1946" y="2706"/>
                    <a:pt x="1946" y="2706"/>
                    <a:pt x="1916" y="2706"/>
                  </a:cubicBezTo>
                  <a:cubicBezTo>
                    <a:pt x="1916" y="2706"/>
                    <a:pt x="1916" y="2675"/>
                    <a:pt x="1916" y="2675"/>
                  </a:cubicBezTo>
                  <a:cubicBezTo>
                    <a:pt x="1855" y="2219"/>
                    <a:pt x="1672" y="1794"/>
                    <a:pt x="1338" y="1460"/>
                  </a:cubicBezTo>
                  <a:cubicBezTo>
                    <a:pt x="1277" y="1399"/>
                    <a:pt x="1156" y="1277"/>
                    <a:pt x="1095" y="1186"/>
                  </a:cubicBezTo>
                  <a:cubicBezTo>
                    <a:pt x="1125" y="1156"/>
                    <a:pt x="1156" y="1156"/>
                    <a:pt x="1186" y="1156"/>
                  </a:cubicBezTo>
                  <a:close/>
                  <a:moveTo>
                    <a:pt x="1642" y="1"/>
                  </a:moveTo>
                  <a:cubicBezTo>
                    <a:pt x="1581" y="1"/>
                    <a:pt x="1520" y="31"/>
                    <a:pt x="1429" y="31"/>
                  </a:cubicBezTo>
                  <a:cubicBezTo>
                    <a:pt x="1277" y="31"/>
                    <a:pt x="1095" y="92"/>
                    <a:pt x="973" y="213"/>
                  </a:cubicBezTo>
                  <a:cubicBezTo>
                    <a:pt x="1" y="1156"/>
                    <a:pt x="1034" y="3526"/>
                    <a:pt x="2311" y="3678"/>
                  </a:cubicBezTo>
                  <a:cubicBezTo>
                    <a:pt x="2493" y="3678"/>
                    <a:pt x="2675" y="3557"/>
                    <a:pt x="2797" y="3466"/>
                  </a:cubicBezTo>
                  <a:cubicBezTo>
                    <a:pt x="3435" y="2645"/>
                    <a:pt x="3891" y="1490"/>
                    <a:pt x="3587" y="456"/>
                  </a:cubicBezTo>
                  <a:cubicBezTo>
                    <a:pt x="2979" y="213"/>
                    <a:pt x="231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9">
              <a:extLst>
                <a:ext uri="{FF2B5EF4-FFF2-40B4-BE49-F238E27FC236}">
                  <a16:creationId xmlns:a16="http://schemas.microsoft.com/office/drawing/2014/main" id="{35AA4696-2AA6-5B5B-73B4-3C74E2F46623}"/>
                </a:ext>
              </a:extLst>
            </p:cNvPr>
            <p:cNvSpPr/>
            <p:nvPr/>
          </p:nvSpPr>
          <p:spPr>
            <a:xfrm rot="2188611">
              <a:off x="8180763" y="3287509"/>
              <a:ext cx="49400" cy="48100"/>
            </a:xfrm>
            <a:custGeom>
              <a:avLst/>
              <a:gdLst/>
              <a:ahLst/>
              <a:cxnLst/>
              <a:rect l="l" t="t" r="r" b="b"/>
              <a:pathLst>
                <a:path w="1976" h="1924" extrusionOk="0">
                  <a:moveTo>
                    <a:pt x="841" y="0"/>
                  </a:moveTo>
                  <a:cubicBezTo>
                    <a:pt x="468" y="0"/>
                    <a:pt x="82" y="217"/>
                    <a:pt x="0" y="586"/>
                  </a:cubicBezTo>
                  <a:cubicBezTo>
                    <a:pt x="122" y="647"/>
                    <a:pt x="243" y="677"/>
                    <a:pt x="365" y="738"/>
                  </a:cubicBezTo>
                  <a:cubicBezTo>
                    <a:pt x="487" y="799"/>
                    <a:pt x="578" y="859"/>
                    <a:pt x="699" y="951"/>
                  </a:cubicBezTo>
                  <a:cubicBezTo>
                    <a:pt x="760" y="1072"/>
                    <a:pt x="790" y="1224"/>
                    <a:pt x="790" y="1346"/>
                  </a:cubicBezTo>
                  <a:cubicBezTo>
                    <a:pt x="851" y="1528"/>
                    <a:pt x="851" y="1710"/>
                    <a:pt x="851" y="1923"/>
                  </a:cubicBezTo>
                  <a:cubicBezTo>
                    <a:pt x="1003" y="1923"/>
                    <a:pt x="1155" y="1862"/>
                    <a:pt x="1246" y="1832"/>
                  </a:cubicBezTo>
                  <a:cubicBezTo>
                    <a:pt x="1946" y="1467"/>
                    <a:pt x="1976" y="555"/>
                    <a:pt x="1338" y="160"/>
                  </a:cubicBezTo>
                  <a:cubicBezTo>
                    <a:pt x="1199" y="51"/>
                    <a:pt x="1021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9">
              <a:extLst>
                <a:ext uri="{FF2B5EF4-FFF2-40B4-BE49-F238E27FC236}">
                  <a16:creationId xmlns:a16="http://schemas.microsoft.com/office/drawing/2014/main" id="{9EFE207E-A9E6-E565-03DE-9B19A7F8E461}"/>
                </a:ext>
              </a:extLst>
            </p:cNvPr>
            <p:cNvSpPr/>
            <p:nvPr/>
          </p:nvSpPr>
          <p:spPr>
            <a:xfrm rot="2188611">
              <a:off x="8690307" y="3779677"/>
              <a:ext cx="393651" cy="871603"/>
            </a:xfrm>
            <a:custGeom>
              <a:avLst/>
              <a:gdLst/>
              <a:ahLst/>
              <a:cxnLst/>
              <a:rect l="l" t="t" r="r" b="b"/>
              <a:pathLst>
                <a:path w="15746" h="34864" extrusionOk="0">
                  <a:moveTo>
                    <a:pt x="5502" y="0"/>
                  </a:moveTo>
                  <a:cubicBezTo>
                    <a:pt x="5145" y="220"/>
                    <a:pt x="4788" y="465"/>
                    <a:pt x="4363" y="465"/>
                  </a:cubicBezTo>
                  <a:cubicBezTo>
                    <a:pt x="4318" y="465"/>
                    <a:pt x="4272" y="462"/>
                    <a:pt x="4226" y="456"/>
                  </a:cubicBezTo>
                  <a:cubicBezTo>
                    <a:pt x="4165" y="426"/>
                    <a:pt x="4104" y="395"/>
                    <a:pt x="4043" y="365"/>
                  </a:cubicBezTo>
                  <a:lnTo>
                    <a:pt x="4043" y="365"/>
                  </a:lnTo>
                  <a:cubicBezTo>
                    <a:pt x="5320" y="3283"/>
                    <a:pt x="3983" y="6019"/>
                    <a:pt x="1673" y="7994"/>
                  </a:cubicBezTo>
                  <a:cubicBezTo>
                    <a:pt x="1308" y="8177"/>
                    <a:pt x="670" y="8207"/>
                    <a:pt x="396" y="8511"/>
                  </a:cubicBezTo>
                  <a:cubicBezTo>
                    <a:pt x="335" y="8845"/>
                    <a:pt x="548" y="9149"/>
                    <a:pt x="639" y="9453"/>
                  </a:cubicBezTo>
                  <a:cubicBezTo>
                    <a:pt x="639" y="9484"/>
                    <a:pt x="639" y="9544"/>
                    <a:pt x="639" y="9605"/>
                  </a:cubicBezTo>
                  <a:cubicBezTo>
                    <a:pt x="518" y="9605"/>
                    <a:pt x="396" y="9696"/>
                    <a:pt x="305" y="9970"/>
                  </a:cubicBezTo>
                  <a:cubicBezTo>
                    <a:pt x="214" y="10152"/>
                    <a:pt x="1" y="10456"/>
                    <a:pt x="62" y="10669"/>
                  </a:cubicBezTo>
                  <a:cubicBezTo>
                    <a:pt x="31" y="10882"/>
                    <a:pt x="335" y="11125"/>
                    <a:pt x="700" y="11368"/>
                  </a:cubicBezTo>
                  <a:cubicBezTo>
                    <a:pt x="822" y="11490"/>
                    <a:pt x="943" y="11611"/>
                    <a:pt x="1065" y="11763"/>
                  </a:cubicBezTo>
                  <a:cubicBezTo>
                    <a:pt x="1247" y="11915"/>
                    <a:pt x="1399" y="12128"/>
                    <a:pt x="1429" y="12371"/>
                  </a:cubicBezTo>
                  <a:cubicBezTo>
                    <a:pt x="1277" y="15289"/>
                    <a:pt x="2858" y="17812"/>
                    <a:pt x="4165" y="20304"/>
                  </a:cubicBezTo>
                  <a:cubicBezTo>
                    <a:pt x="5685" y="23222"/>
                    <a:pt x="7387" y="26019"/>
                    <a:pt x="9241" y="28754"/>
                  </a:cubicBezTo>
                  <a:cubicBezTo>
                    <a:pt x="10670" y="30913"/>
                    <a:pt x="12068" y="33223"/>
                    <a:pt x="14196" y="34773"/>
                  </a:cubicBezTo>
                  <a:cubicBezTo>
                    <a:pt x="14226" y="34773"/>
                    <a:pt x="14256" y="34803"/>
                    <a:pt x="14287" y="34834"/>
                  </a:cubicBezTo>
                  <a:cubicBezTo>
                    <a:pt x="14327" y="34854"/>
                    <a:pt x="14375" y="34864"/>
                    <a:pt x="14422" y="34864"/>
                  </a:cubicBezTo>
                  <a:cubicBezTo>
                    <a:pt x="14516" y="34864"/>
                    <a:pt x="14611" y="34823"/>
                    <a:pt x="14652" y="34742"/>
                  </a:cubicBezTo>
                  <a:cubicBezTo>
                    <a:pt x="14682" y="34712"/>
                    <a:pt x="14682" y="34682"/>
                    <a:pt x="14712" y="34621"/>
                  </a:cubicBezTo>
                  <a:cubicBezTo>
                    <a:pt x="14712" y="34590"/>
                    <a:pt x="14712" y="34560"/>
                    <a:pt x="14682" y="34499"/>
                  </a:cubicBezTo>
                  <a:cubicBezTo>
                    <a:pt x="14712" y="34499"/>
                    <a:pt x="14743" y="34530"/>
                    <a:pt x="14804" y="34530"/>
                  </a:cubicBezTo>
                  <a:cubicBezTo>
                    <a:pt x="14817" y="34532"/>
                    <a:pt x="14830" y="34533"/>
                    <a:pt x="14843" y="34533"/>
                  </a:cubicBezTo>
                  <a:cubicBezTo>
                    <a:pt x="15003" y="34533"/>
                    <a:pt x="15107" y="34366"/>
                    <a:pt x="15107" y="34226"/>
                  </a:cubicBezTo>
                  <a:lnTo>
                    <a:pt x="15138" y="34226"/>
                  </a:lnTo>
                  <a:lnTo>
                    <a:pt x="15138" y="34256"/>
                  </a:lnTo>
                  <a:lnTo>
                    <a:pt x="15168" y="34256"/>
                  </a:lnTo>
                  <a:cubicBezTo>
                    <a:pt x="15219" y="34281"/>
                    <a:pt x="15274" y="34296"/>
                    <a:pt x="15329" y="34296"/>
                  </a:cubicBezTo>
                  <a:cubicBezTo>
                    <a:pt x="15405" y="34296"/>
                    <a:pt x="15480" y="34266"/>
                    <a:pt x="15533" y="34195"/>
                  </a:cubicBezTo>
                  <a:cubicBezTo>
                    <a:pt x="15746" y="33770"/>
                    <a:pt x="15047" y="33648"/>
                    <a:pt x="14834" y="33405"/>
                  </a:cubicBezTo>
                  <a:cubicBezTo>
                    <a:pt x="14682" y="33253"/>
                    <a:pt x="14500" y="33131"/>
                    <a:pt x="14317" y="33010"/>
                  </a:cubicBezTo>
                  <a:cubicBezTo>
                    <a:pt x="14196" y="32888"/>
                    <a:pt x="14104" y="32767"/>
                    <a:pt x="13983" y="32645"/>
                  </a:cubicBezTo>
                  <a:cubicBezTo>
                    <a:pt x="13952" y="32584"/>
                    <a:pt x="13861" y="32554"/>
                    <a:pt x="13800" y="32554"/>
                  </a:cubicBezTo>
                  <a:cubicBezTo>
                    <a:pt x="13679" y="32463"/>
                    <a:pt x="13588" y="32371"/>
                    <a:pt x="13497" y="32250"/>
                  </a:cubicBezTo>
                  <a:cubicBezTo>
                    <a:pt x="13466" y="32159"/>
                    <a:pt x="13375" y="32098"/>
                    <a:pt x="13284" y="32098"/>
                  </a:cubicBezTo>
                  <a:lnTo>
                    <a:pt x="13253" y="32098"/>
                  </a:lnTo>
                  <a:cubicBezTo>
                    <a:pt x="13132" y="31916"/>
                    <a:pt x="12980" y="31733"/>
                    <a:pt x="12858" y="31551"/>
                  </a:cubicBezTo>
                  <a:cubicBezTo>
                    <a:pt x="10031" y="27265"/>
                    <a:pt x="6961" y="23070"/>
                    <a:pt x="4712" y="18420"/>
                  </a:cubicBezTo>
                  <a:cubicBezTo>
                    <a:pt x="4682" y="18359"/>
                    <a:pt x="4651" y="18298"/>
                    <a:pt x="4591" y="18238"/>
                  </a:cubicBezTo>
                  <a:cubicBezTo>
                    <a:pt x="4439" y="17873"/>
                    <a:pt x="4165" y="17508"/>
                    <a:pt x="3983" y="17113"/>
                  </a:cubicBezTo>
                  <a:cubicBezTo>
                    <a:pt x="3952" y="17022"/>
                    <a:pt x="3891" y="16900"/>
                    <a:pt x="3831" y="16779"/>
                  </a:cubicBezTo>
                  <a:cubicBezTo>
                    <a:pt x="3466" y="16262"/>
                    <a:pt x="3071" y="15380"/>
                    <a:pt x="3101" y="14681"/>
                  </a:cubicBezTo>
                  <a:cubicBezTo>
                    <a:pt x="2828" y="13587"/>
                    <a:pt x="2767" y="12462"/>
                    <a:pt x="3010" y="11338"/>
                  </a:cubicBezTo>
                  <a:cubicBezTo>
                    <a:pt x="2980" y="11125"/>
                    <a:pt x="2706" y="11034"/>
                    <a:pt x="2524" y="10912"/>
                  </a:cubicBezTo>
                  <a:cubicBezTo>
                    <a:pt x="2159" y="10699"/>
                    <a:pt x="1794" y="10426"/>
                    <a:pt x="1460" y="10122"/>
                  </a:cubicBezTo>
                  <a:cubicBezTo>
                    <a:pt x="1308" y="10000"/>
                    <a:pt x="1156" y="9848"/>
                    <a:pt x="973" y="9727"/>
                  </a:cubicBezTo>
                  <a:cubicBezTo>
                    <a:pt x="4135" y="8785"/>
                    <a:pt x="6262" y="5350"/>
                    <a:pt x="5989" y="2098"/>
                  </a:cubicBezTo>
                  <a:cubicBezTo>
                    <a:pt x="5867" y="1398"/>
                    <a:pt x="5776" y="669"/>
                    <a:pt x="550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9">
              <a:extLst>
                <a:ext uri="{FF2B5EF4-FFF2-40B4-BE49-F238E27FC236}">
                  <a16:creationId xmlns:a16="http://schemas.microsoft.com/office/drawing/2014/main" id="{C9C85B60-B323-97B1-2469-538A00749F2B}"/>
                </a:ext>
              </a:extLst>
            </p:cNvPr>
            <p:cNvSpPr/>
            <p:nvPr/>
          </p:nvSpPr>
          <p:spPr>
            <a:xfrm rot="2188611">
              <a:off x="9029613" y="3682127"/>
              <a:ext cx="981803" cy="716003"/>
            </a:xfrm>
            <a:custGeom>
              <a:avLst/>
              <a:gdLst/>
              <a:ahLst/>
              <a:cxnLst/>
              <a:rect l="l" t="t" r="r" b="b"/>
              <a:pathLst>
                <a:path w="39272" h="28640" extrusionOk="0">
                  <a:moveTo>
                    <a:pt x="21159" y="0"/>
                  </a:moveTo>
                  <a:cubicBezTo>
                    <a:pt x="20836" y="0"/>
                    <a:pt x="20671" y="99"/>
                    <a:pt x="20791" y="356"/>
                  </a:cubicBezTo>
                  <a:cubicBezTo>
                    <a:pt x="20882" y="842"/>
                    <a:pt x="20974" y="1359"/>
                    <a:pt x="21156" y="1815"/>
                  </a:cubicBezTo>
                  <a:cubicBezTo>
                    <a:pt x="21399" y="2180"/>
                    <a:pt x="21885" y="2210"/>
                    <a:pt x="22311" y="2301"/>
                  </a:cubicBezTo>
                  <a:cubicBezTo>
                    <a:pt x="23436" y="2423"/>
                    <a:pt x="24469" y="2848"/>
                    <a:pt x="25290" y="3669"/>
                  </a:cubicBezTo>
                  <a:cubicBezTo>
                    <a:pt x="25624" y="4034"/>
                    <a:pt x="25989" y="4429"/>
                    <a:pt x="26262" y="4854"/>
                  </a:cubicBezTo>
                  <a:cubicBezTo>
                    <a:pt x="24317" y="6101"/>
                    <a:pt x="23010" y="8411"/>
                    <a:pt x="22919" y="10690"/>
                  </a:cubicBezTo>
                  <a:cubicBezTo>
                    <a:pt x="22828" y="11207"/>
                    <a:pt x="22828" y="11876"/>
                    <a:pt x="22737" y="12149"/>
                  </a:cubicBezTo>
                  <a:cubicBezTo>
                    <a:pt x="22676" y="12575"/>
                    <a:pt x="22402" y="12940"/>
                    <a:pt x="22068" y="13213"/>
                  </a:cubicBezTo>
                  <a:cubicBezTo>
                    <a:pt x="20822" y="14277"/>
                    <a:pt x="19454" y="15189"/>
                    <a:pt x="18208" y="16222"/>
                  </a:cubicBezTo>
                  <a:cubicBezTo>
                    <a:pt x="14591" y="19049"/>
                    <a:pt x="10943" y="21846"/>
                    <a:pt x="7356" y="24733"/>
                  </a:cubicBezTo>
                  <a:cubicBezTo>
                    <a:pt x="6888" y="25067"/>
                    <a:pt x="6388" y="25336"/>
                    <a:pt x="5831" y="25336"/>
                  </a:cubicBezTo>
                  <a:cubicBezTo>
                    <a:pt x="5628" y="25336"/>
                    <a:pt x="5417" y="25301"/>
                    <a:pt x="5198" y="25219"/>
                  </a:cubicBezTo>
                  <a:cubicBezTo>
                    <a:pt x="4480" y="25036"/>
                    <a:pt x="3709" y="24905"/>
                    <a:pt x="2947" y="24905"/>
                  </a:cubicBezTo>
                  <a:cubicBezTo>
                    <a:pt x="2064" y="24905"/>
                    <a:pt x="1193" y="25081"/>
                    <a:pt x="426" y="25554"/>
                  </a:cubicBezTo>
                  <a:cubicBezTo>
                    <a:pt x="213" y="25645"/>
                    <a:pt x="1" y="25858"/>
                    <a:pt x="183" y="26071"/>
                  </a:cubicBezTo>
                  <a:cubicBezTo>
                    <a:pt x="241" y="26122"/>
                    <a:pt x="305" y="26144"/>
                    <a:pt x="373" y="26144"/>
                  </a:cubicBezTo>
                  <a:cubicBezTo>
                    <a:pt x="666" y="26144"/>
                    <a:pt x="1037" y="25755"/>
                    <a:pt x="1308" y="25706"/>
                  </a:cubicBezTo>
                  <a:cubicBezTo>
                    <a:pt x="1840" y="25520"/>
                    <a:pt x="2395" y="25427"/>
                    <a:pt x="2953" y="25427"/>
                  </a:cubicBezTo>
                  <a:cubicBezTo>
                    <a:pt x="3033" y="25427"/>
                    <a:pt x="3112" y="25428"/>
                    <a:pt x="3192" y="25432"/>
                  </a:cubicBezTo>
                  <a:cubicBezTo>
                    <a:pt x="3192" y="25493"/>
                    <a:pt x="3223" y="25554"/>
                    <a:pt x="3223" y="25615"/>
                  </a:cubicBezTo>
                  <a:cubicBezTo>
                    <a:pt x="3891" y="25888"/>
                    <a:pt x="4499" y="26283"/>
                    <a:pt x="5077" y="26678"/>
                  </a:cubicBezTo>
                  <a:cubicBezTo>
                    <a:pt x="5046" y="26830"/>
                    <a:pt x="5107" y="26982"/>
                    <a:pt x="5289" y="27013"/>
                  </a:cubicBezTo>
                  <a:cubicBezTo>
                    <a:pt x="5320" y="26982"/>
                    <a:pt x="5381" y="26982"/>
                    <a:pt x="5411" y="26952"/>
                  </a:cubicBezTo>
                  <a:cubicBezTo>
                    <a:pt x="5654" y="27134"/>
                    <a:pt x="5897" y="27317"/>
                    <a:pt x="6141" y="27469"/>
                  </a:cubicBezTo>
                  <a:cubicBezTo>
                    <a:pt x="6255" y="27531"/>
                    <a:pt x="6372" y="27558"/>
                    <a:pt x="6489" y="27558"/>
                  </a:cubicBezTo>
                  <a:cubicBezTo>
                    <a:pt x="7062" y="27558"/>
                    <a:pt x="7657" y="26925"/>
                    <a:pt x="8086" y="26648"/>
                  </a:cubicBezTo>
                  <a:cubicBezTo>
                    <a:pt x="8876" y="25979"/>
                    <a:pt x="9697" y="25371"/>
                    <a:pt x="10487" y="24733"/>
                  </a:cubicBezTo>
                  <a:cubicBezTo>
                    <a:pt x="10518" y="24672"/>
                    <a:pt x="10548" y="24612"/>
                    <a:pt x="10548" y="24551"/>
                  </a:cubicBezTo>
                  <a:cubicBezTo>
                    <a:pt x="11490" y="23639"/>
                    <a:pt x="12341" y="22666"/>
                    <a:pt x="13375" y="21846"/>
                  </a:cubicBezTo>
                  <a:cubicBezTo>
                    <a:pt x="16718" y="19232"/>
                    <a:pt x="19971" y="16952"/>
                    <a:pt x="23223" y="14216"/>
                  </a:cubicBezTo>
                  <a:lnTo>
                    <a:pt x="23223" y="14216"/>
                  </a:lnTo>
                  <a:cubicBezTo>
                    <a:pt x="23101" y="14399"/>
                    <a:pt x="22949" y="14551"/>
                    <a:pt x="22919" y="14763"/>
                  </a:cubicBezTo>
                  <a:cubicBezTo>
                    <a:pt x="23314" y="15402"/>
                    <a:pt x="23861" y="15979"/>
                    <a:pt x="24287" y="16618"/>
                  </a:cubicBezTo>
                  <a:cubicBezTo>
                    <a:pt x="24317" y="16709"/>
                    <a:pt x="24378" y="16800"/>
                    <a:pt x="24469" y="16800"/>
                  </a:cubicBezTo>
                  <a:cubicBezTo>
                    <a:pt x="24515" y="16830"/>
                    <a:pt x="24568" y="16846"/>
                    <a:pt x="24621" y="16846"/>
                  </a:cubicBezTo>
                  <a:cubicBezTo>
                    <a:pt x="24674" y="16846"/>
                    <a:pt x="24727" y="16830"/>
                    <a:pt x="24773" y="16800"/>
                  </a:cubicBezTo>
                  <a:cubicBezTo>
                    <a:pt x="24834" y="16739"/>
                    <a:pt x="24895" y="16678"/>
                    <a:pt x="24986" y="16618"/>
                  </a:cubicBezTo>
                  <a:cubicBezTo>
                    <a:pt x="25235" y="16482"/>
                    <a:pt x="25501" y="16143"/>
                    <a:pt x="25772" y="16143"/>
                  </a:cubicBezTo>
                  <a:cubicBezTo>
                    <a:pt x="25864" y="16143"/>
                    <a:pt x="25957" y="16183"/>
                    <a:pt x="26050" y="16283"/>
                  </a:cubicBezTo>
                  <a:cubicBezTo>
                    <a:pt x="26962" y="17408"/>
                    <a:pt x="27691" y="18745"/>
                    <a:pt x="28573" y="19931"/>
                  </a:cubicBezTo>
                  <a:cubicBezTo>
                    <a:pt x="29910" y="21694"/>
                    <a:pt x="31399" y="23365"/>
                    <a:pt x="32950" y="24946"/>
                  </a:cubicBezTo>
                  <a:cubicBezTo>
                    <a:pt x="34439" y="26405"/>
                    <a:pt x="35959" y="27894"/>
                    <a:pt x="37965" y="28593"/>
                  </a:cubicBezTo>
                  <a:cubicBezTo>
                    <a:pt x="37965" y="28593"/>
                    <a:pt x="37965" y="28624"/>
                    <a:pt x="37995" y="28624"/>
                  </a:cubicBezTo>
                  <a:cubicBezTo>
                    <a:pt x="38023" y="28635"/>
                    <a:pt x="38050" y="28640"/>
                    <a:pt x="38076" y="28640"/>
                  </a:cubicBezTo>
                  <a:cubicBezTo>
                    <a:pt x="38190" y="28640"/>
                    <a:pt x="38280" y="28541"/>
                    <a:pt x="38330" y="28441"/>
                  </a:cubicBezTo>
                  <a:cubicBezTo>
                    <a:pt x="38330" y="28411"/>
                    <a:pt x="38330" y="28350"/>
                    <a:pt x="38330" y="28320"/>
                  </a:cubicBezTo>
                  <a:cubicBezTo>
                    <a:pt x="38512" y="28289"/>
                    <a:pt x="38694" y="28137"/>
                    <a:pt x="38846" y="28107"/>
                  </a:cubicBezTo>
                  <a:cubicBezTo>
                    <a:pt x="39059" y="28046"/>
                    <a:pt x="39272" y="27834"/>
                    <a:pt x="39089" y="27621"/>
                  </a:cubicBezTo>
                  <a:cubicBezTo>
                    <a:pt x="38907" y="27438"/>
                    <a:pt x="38603" y="27408"/>
                    <a:pt x="38360" y="27286"/>
                  </a:cubicBezTo>
                  <a:cubicBezTo>
                    <a:pt x="35533" y="26010"/>
                    <a:pt x="33618" y="23457"/>
                    <a:pt x="31521" y="21268"/>
                  </a:cubicBezTo>
                  <a:cubicBezTo>
                    <a:pt x="29272" y="18532"/>
                    <a:pt x="27114" y="15675"/>
                    <a:pt x="25259" y="12666"/>
                  </a:cubicBezTo>
                  <a:cubicBezTo>
                    <a:pt x="25290" y="12545"/>
                    <a:pt x="25290" y="12393"/>
                    <a:pt x="25259" y="12271"/>
                  </a:cubicBezTo>
                  <a:cubicBezTo>
                    <a:pt x="25168" y="11754"/>
                    <a:pt x="24986" y="11298"/>
                    <a:pt x="24895" y="10782"/>
                  </a:cubicBezTo>
                  <a:cubicBezTo>
                    <a:pt x="24652" y="9140"/>
                    <a:pt x="25624" y="7560"/>
                    <a:pt x="26749" y="6435"/>
                  </a:cubicBezTo>
                  <a:cubicBezTo>
                    <a:pt x="26810" y="6374"/>
                    <a:pt x="26870" y="6283"/>
                    <a:pt x="26870" y="6192"/>
                  </a:cubicBezTo>
                  <a:cubicBezTo>
                    <a:pt x="26963" y="6245"/>
                    <a:pt x="27060" y="6257"/>
                    <a:pt x="27159" y="6257"/>
                  </a:cubicBezTo>
                  <a:cubicBezTo>
                    <a:pt x="27252" y="6257"/>
                    <a:pt x="27345" y="6246"/>
                    <a:pt x="27435" y="6246"/>
                  </a:cubicBezTo>
                  <a:cubicBezTo>
                    <a:pt x="27470" y="6246"/>
                    <a:pt x="27505" y="6248"/>
                    <a:pt x="27539" y="6253"/>
                  </a:cubicBezTo>
                  <a:cubicBezTo>
                    <a:pt x="27843" y="6222"/>
                    <a:pt x="28238" y="6313"/>
                    <a:pt x="28390" y="5979"/>
                  </a:cubicBezTo>
                  <a:cubicBezTo>
                    <a:pt x="28542" y="5614"/>
                    <a:pt x="29302" y="4338"/>
                    <a:pt x="28603" y="4216"/>
                  </a:cubicBezTo>
                  <a:cubicBezTo>
                    <a:pt x="28329" y="4155"/>
                    <a:pt x="28025" y="4125"/>
                    <a:pt x="27721" y="4003"/>
                  </a:cubicBezTo>
                  <a:cubicBezTo>
                    <a:pt x="27509" y="3608"/>
                    <a:pt x="27235" y="3213"/>
                    <a:pt x="26962" y="2848"/>
                  </a:cubicBezTo>
                  <a:cubicBezTo>
                    <a:pt x="26323" y="2180"/>
                    <a:pt x="25594" y="1572"/>
                    <a:pt x="24773" y="1116"/>
                  </a:cubicBezTo>
                  <a:cubicBezTo>
                    <a:pt x="24545" y="910"/>
                    <a:pt x="22134" y="0"/>
                    <a:pt x="21159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9">
              <a:extLst>
                <a:ext uri="{FF2B5EF4-FFF2-40B4-BE49-F238E27FC236}">
                  <a16:creationId xmlns:a16="http://schemas.microsoft.com/office/drawing/2014/main" id="{3F640D62-DA57-59B8-3356-F93D17FB057A}"/>
                </a:ext>
              </a:extLst>
            </p:cNvPr>
            <p:cNvSpPr/>
            <p:nvPr/>
          </p:nvSpPr>
          <p:spPr>
            <a:xfrm rot="2188611">
              <a:off x="8104407" y="3284204"/>
              <a:ext cx="33700" cy="41275"/>
            </a:xfrm>
            <a:custGeom>
              <a:avLst/>
              <a:gdLst/>
              <a:ahLst/>
              <a:cxnLst/>
              <a:rect l="l" t="t" r="r" b="b"/>
              <a:pathLst>
                <a:path w="1348" h="1651" extrusionOk="0">
                  <a:moveTo>
                    <a:pt x="451" y="0"/>
                  </a:moveTo>
                  <a:cubicBezTo>
                    <a:pt x="392" y="0"/>
                    <a:pt x="333" y="19"/>
                    <a:pt x="275" y="61"/>
                  </a:cubicBezTo>
                  <a:cubicBezTo>
                    <a:pt x="1" y="365"/>
                    <a:pt x="366" y="821"/>
                    <a:pt x="487" y="1125"/>
                  </a:cubicBezTo>
                  <a:cubicBezTo>
                    <a:pt x="609" y="1307"/>
                    <a:pt x="700" y="1550"/>
                    <a:pt x="943" y="1642"/>
                  </a:cubicBezTo>
                  <a:cubicBezTo>
                    <a:pt x="966" y="1648"/>
                    <a:pt x="988" y="1651"/>
                    <a:pt x="1009" y="1651"/>
                  </a:cubicBezTo>
                  <a:cubicBezTo>
                    <a:pt x="1288" y="1651"/>
                    <a:pt x="1348" y="1119"/>
                    <a:pt x="1065" y="1034"/>
                  </a:cubicBezTo>
                  <a:cubicBezTo>
                    <a:pt x="1034" y="1003"/>
                    <a:pt x="1034" y="973"/>
                    <a:pt x="1004" y="942"/>
                  </a:cubicBezTo>
                  <a:cubicBezTo>
                    <a:pt x="943" y="851"/>
                    <a:pt x="882" y="760"/>
                    <a:pt x="852" y="669"/>
                  </a:cubicBezTo>
                  <a:cubicBezTo>
                    <a:pt x="978" y="418"/>
                    <a:pt x="730" y="0"/>
                    <a:pt x="4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9">
              <a:extLst>
                <a:ext uri="{FF2B5EF4-FFF2-40B4-BE49-F238E27FC236}">
                  <a16:creationId xmlns:a16="http://schemas.microsoft.com/office/drawing/2014/main" id="{4DC90F51-A30F-BC83-5F3F-488653D57EC6}"/>
                </a:ext>
              </a:extLst>
            </p:cNvPr>
            <p:cNvSpPr/>
            <p:nvPr/>
          </p:nvSpPr>
          <p:spPr>
            <a:xfrm rot="2188611">
              <a:off x="8142776" y="3274681"/>
              <a:ext cx="49750" cy="71750"/>
            </a:xfrm>
            <a:custGeom>
              <a:avLst/>
              <a:gdLst/>
              <a:ahLst/>
              <a:cxnLst/>
              <a:rect l="l" t="t" r="r" b="b"/>
              <a:pathLst>
                <a:path w="1990" h="2870" extrusionOk="0">
                  <a:moveTo>
                    <a:pt x="298" y="1"/>
                  </a:moveTo>
                  <a:cubicBezTo>
                    <a:pt x="208" y="1"/>
                    <a:pt x="126" y="54"/>
                    <a:pt x="62" y="192"/>
                  </a:cubicBezTo>
                  <a:cubicBezTo>
                    <a:pt x="1" y="465"/>
                    <a:pt x="335" y="587"/>
                    <a:pt x="487" y="800"/>
                  </a:cubicBezTo>
                  <a:cubicBezTo>
                    <a:pt x="943" y="1256"/>
                    <a:pt x="1126" y="1924"/>
                    <a:pt x="1217" y="2593"/>
                  </a:cubicBezTo>
                  <a:cubicBezTo>
                    <a:pt x="1217" y="2715"/>
                    <a:pt x="1278" y="2836"/>
                    <a:pt x="1430" y="2867"/>
                  </a:cubicBezTo>
                  <a:cubicBezTo>
                    <a:pt x="1446" y="2868"/>
                    <a:pt x="1462" y="2869"/>
                    <a:pt x="1477" y="2869"/>
                  </a:cubicBezTo>
                  <a:cubicBezTo>
                    <a:pt x="1990" y="2869"/>
                    <a:pt x="1702" y="1884"/>
                    <a:pt x="1673" y="1560"/>
                  </a:cubicBezTo>
                  <a:cubicBezTo>
                    <a:pt x="1937" y="1321"/>
                    <a:pt x="1511" y="530"/>
                    <a:pt x="1155" y="530"/>
                  </a:cubicBezTo>
                  <a:cubicBezTo>
                    <a:pt x="1102" y="530"/>
                    <a:pt x="1051" y="548"/>
                    <a:pt x="1004" y="587"/>
                  </a:cubicBezTo>
                  <a:cubicBezTo>
                    <a:pt x="848" y="408"/>
                    <a:pt x="544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9">
              <a:extLst>
                <a:ext uri="{FF2B5EF4-FFF2-40B4-BE49-F238E27FC236}">
                  <a16:creationId xmlns:a16="http://schemas.microsoft.com/office/drawing/2014/main" id="{05538F82-6DFD-5429-11C1-6143925C10BF}"/>
                </a:ext>
              </a:extLst>
            </p:cNvPr>
            <p:cNvSpPr/>
            <p:nvPr/>
          </p:nvSpPr>
          <p:spPr>
            <a:xfrm rot="2188611">
              <a:off x="8174968" y="3282810"/>
              <a:ext cx="35725" cy="53275"/>
            </a:xfrm>
            <a:custGeom>
              <a:avLst/>
              <a:gdLst/>
              <a:ahLst/>
              <a:cxnLst/>
              <a:rect l="l" t="t" r="r" b="b"/>
              <a:pathLst>
                <a:path w="1429" h="2131" extrusionOk="0">
                  <a:moveTo>
                    <a:pt x="378" y="0"/>
                  </a:moveTo>
                  <a:cubicBezTo>
                    <a:pt x="209" y="0"/>
                    <a:pt x="75" y="98"/>
                    <a:pt x="122" y="335"/>
                  </a:cubicBezTo>
                  <a:cubicBezTo>
                    <a:pt x="1" y="670"/>
                    <a:pt x="548" y="822"/>
                    <a:pt x="639" y="1156"/>
                  </a:cubicBezTo>
                  <a:cubicBezTo>
                    <a:pt x="730" y="1369"/>
                    <a:pt x="852" y="1612"/>
                    <a:pt x="882" y="1855"/>
                  </a:cubicBezTo>
                  <a:cubicBezTo>
                    <a:pt x="852" y="1977"/>
                    <a:pt x="973" y="2129"/>
                    <a:pt x="1125" y="2129"/>
                  </a:cubicBezTo>
                  <a:cubicBezTo>
                    <a:pt x="1137" y="2130"/>
                    <a:pt x="1148" y="2130"/>
                    <a:pt x="1159" y="2130"/>
                  </a:cubicBezTo>
                  <a:cubicBezTo>
                    <a:pt x="1402" y="2130"/>
                    <a:pt x="1428" y="1815"/>
                    <a:pt x="1399" y="1612"/>
                  </a:cubicBezTo>
                  <a:cubicBezTo>
                    <a:pt x="1399" y="1095"/>
                    <a:pt x="1186" y="578"/>
                    <a:pt x="821" y="214"/>
                  </a:cubicBezTo>
                  <a:cubicBezTo>
                    <a:pt x="720" y="83"/>
                    <a:pt x="534" y="0"/>
                    <a:pt x="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9">
              <a:extLst>
                <a:ext uri="{FF2B5EF4-FFF2-40B4-BE49-F238E27FC236}">
                  <a16:creationId xmlns:a16="http://schemas.microsoft.com/office/drawing/2014/main" id="{5BFEB5A7-AD67-CB46-FFC0-C91664E91211}"/>
                </a:ext>
              </a:extLst>
            </p:cNvPr>
            <p:cNvSpPr/>
            <p:nvPr/>
          </p:nvSpPr>
          <p:spPr>
            <a:xfrm rot="2188611">
              <a:off x="8252903" y="3148813"/>
              <a:ext cx="569952" cy="416926"/>
            </a:xfrm>
            <a:custGeom>
              <a:avLst/>
              <a:gdLst/>
              <a:ahLst/>
              <a:cxnLst/>
              <a:rect l="l" t="t" r="r" b="b"/>
              <a:pathLst>
                <a:path w="22798" h="16677" extrusionOk="0">
                  <a:moveTo>
                    <a:pt x="20640" y="1783"/>
                  </a:moveTo>
                  <a:cubicBezTo>
                    <a:pt x="20670" y="1935"/>
                    <a:pt x="20700" y="2056"/>
                    <a:pt x="20700" y="2208"/>
                  </a:cubicBezTo>
                  <a:cubicBezTo>
                    <a:pt x="20670" y="2178"/>
                    <a:pt x="20609" y="2147"/>
                    <a:pt x="20548" y="2147"/>
                  </a:cubicBezTo>
                  <a:cubicBezTo>
                    <a:pt x="20579" y="2026"/>
                    <a:pt x="20609" y="1904"/>
                    <a:pt x="20640" y="1783"/>
                  </a:cubicBezTo>
                  <a:close/>
                  <a:moveTo>
                    <a:pt x="21742" y="0"/>
                  </a:moveTo>
                  <a:cubicBezTo>
                    <a:pt x="21709" y="0"/>
                    <a:pt x="21676" y="6"/>
                    <a:pt x="21643" y="20"/>
                  </a:cubicBezTo>
                  <a:cubicBezTo>
                    <a:pt x="21278" y="141"/>
                    <a:pt x="21004" y="384"/>
                    <a:pt x="20640" y="536"/>
                  </a:cubicBezTo>
                  <a:cubicBezTo>
                    <a:pt x="20579" y="567"/>
                    <a:pt x="20518" y="628"/>
                    <a:pt x="20488" y="658"/>
                  </a:cubicBezTo>
                  <a:cubicBezTo>
                    <a:pt x="20366" y="688"/>
                    <a:pt x="20275" y="749"/>
                    <a:pt x="20245" y="871"/>
                  </a:cubicBezTo>
                  <a:cubicBezTo>
                    <a:pt x="20184" y="1296"/>
                    <a:pt x="20123" y="1691"/>
                    <a:pt x="20001" y="2117"/>
                  </a:cubicBezTo>
                  <a:cubicBezTo>
                    <a:pt x="19606" y="3637"/>
                    <a:pt x="18816" y="5005"/>
                    <a:pt x="17630" y="6068"/>
                  </a:cubicBezTo>
                  <a:cubicBezTo>
                    <a:pt x="15989" y="7771"/>
                    <a:pt x="13983" y="9047"/>
                    <a:pt x="12190" y="10597"/>
                  </a:cubicBezTo>
                  <a:cubicBezTo>
                    <a:pt x="9920" y="12392"/>
                    <a:pt x="6369" y="15148"/>
                    <a:pt x="3184" y="15148"/>
                  </a:cubicBezTo>
                  <a:cubicBezTo>
                    <a:pt x="2700" y="15148"/>
                    <a:pt x="2225" y="15084"/>
                    <a:pt x="1764" y="14944"/>
                  </a:cubicBezTo>
                  <a:cubicBezTo>
                    <a:pt x="1703" y="14914"/>
                    <a:pt x="1642" y="14822"/>
                    <a:pt x="1551" y="14731"/>
                  </a:cubicBezTo>
                  <a:cubicBezTo>
                    <a:pt x="1430" y="14427"/>
                    <a:pt x="1247" y="14123"/>
                    <a:pt x="1004" y="13941"/>
                  </a:cubicBezTo>
                  <a:cubicBezTo>
                    <a:pt x="826" y="13807"/>
                    <a:pt x="550" y="13543"/>
                    <a:pt x="307" y="13543"/>
                  </a:cubicBezTo>
                  <a:cubicBezTo>
                    <a:pt x="219" y="13543"/>
                    <a:pt x="135" y="13578"/>
                    <a:pt x="62" y="13667"/>
                  </a:cubicBezTo>
                  <a:cubicBezTo>
                    <a:pt x="1" y="13789"/>
                    <a:pt x="62" y="13971"/>
                    <a:pt x="183" y="14032"/>
                  </a:cubicBezTo>
                  <a:cubicBezTo>
                    <a:pt x="366" y="14123"/>
                    <a:pt x="579" y="14245"/>
                    <a:pt x="730" y="14397"/>
                  </a:cubicBezTo>
                  <a:cubicBezTo>
                    <a:pt x="730" y="14427"/>
                    <a:pt x="730" y="14427"/>
                    <a:pt x="730" y="14458"/>
                  </a:cubicBezTo>
                  <a:cubicBezTo>
                    <a:pt x="730" y="14458"/>
                    <a:pt x="730" y="14458"/>
                    <a:pt x="730" y="14488"/>
                  </a:cubicBezTo>
                  <a:cubicBezTo>
                    <a:pt x="548" y="14670"/>
                    <a:pt x="700" y="15005"/>
                    <a:pt x="609" y="15217"/>
                  </a:cubicBezTo>
                  <a:cubicBezTo>
                    <a:pt x="609" y="15400"/>
                    <a:pt x="548" y="15643"/>
                    <a:pt x="670" y="15765"/>
                  </a:cubicBezTo>
                  <a:cubicBezTo>
                    <a:pt x="710" y="15765"/>
                    <a:pt x="751" y="15751"/>
                    <a:pt x="782" y="15751"/>
                  </a:cubicBezTo>
                  <a:cubicBezTo>
                    <a:pt x="798" y="15751"/>
                    <a:pt x="812" y="15754"/>
                    <a:pt x="822" y="15765"/>
                  </a:cubicBezTo>
                  <a:cubicBezTo>
                    <a:pt x="882" y="15765"/>
                    <a:pt x="943" y="15795"/>
                    <a:pt x="974" y="15825"/>
                  </a:cubicBezTo>
                  <a:cubicBezTo>
                    <a:pt x="1004" y="15856"/>
                    <a:pt x="1034" y="15856"/>
                    <a:pt x="1065" y="15886"/>
                  </a:cubicBezTo>
                  <a:cubicBezTo>
                    <a:pt x="1065" y="15886"/>
                    <a:pt x="1095" y="15917"/>
                    <a:pt x="1095" y="15917"/>
                  </a:cubicBezTo>
                  <a:cubicBezTo>
                    <a:pt x="1095" y="15917"/>
                    <a:pt x="1126" y="15947"/>
                    <a:pt x="1156" y="15947"/>
                  </a:cubicBezTo>
                  <a:cubicBezTo>
                    <a:pt x="1156" y="15947"/>
                    <a:pt x="1156" y="15947"/>
                    <a:pt x="1156" y="15977"/>
                  </a:cubicBezTo>
                  <a:cubicBezTo>
                    <a:pt x="1186" y="15977"/>
                    <a:pt x="1217" y="16008"/>
                    <a:pt x="1247" y="16008"/>
                  </a:cubicBezTo>
                  <a:cubicBezTo>
                    <a:pt x="1308" y="16069"/>
                    <a:pt x="1338" y="16129"/>
                    <a:pt x="1338" y="16221"/>
                  </a:cubicBezTo>
                  <a:cubicBezTo>
                    <a:pt x="1460" y="16221"/>
                    <a:pt x="1551" y="16160"/>
                    <a:pt x="1612" y="16099"/>
                  </a:cubicBezTo>
                  <a:cubicBezTo>
                    <a:pt x="2189" y="16555"/>
                    <a:pt x="3071" y="16646"/>
                    <a:pt x="3800" y="16676"/>
                  </a:cubicBezTo>
                  <a:cubicBezTo>
                    <a:pt x="5898" y="16646"/>
                    <a:pt x="7691" y="15430"/>
                    <a:pt x="9454" y="14458"/>
                  </a:cubicBezTo>
                  <a:cubicBezTo>
                    <a:pt x="12706" y="12421"/>
                    <a:pt x="15655" y="9837"/>
                    <a:pt x="18482" y="7254"/>
                  </a:cubicBezTo>
                  <a:cubicBezTo>
                    <a:pt x="18877" y="7223"/>
                    <a:pt x="19241" y="6524"/>
                    <a:pt x="19515" y="6251"/>
                  </a:cubicBezTo>
                  <a:cubicBezTo>
                    <a:pt x="20032" y="5521"/>
                    <a:pt x="20548" y="4792"/>
                    <a:pt x="20700" y="3910"/>
                  </a:cubicBezTo>
                  <a:cubicBezTo>
                    <a:pt x="20731" y="3819"/>
                    <a:pt x="20761" y="3728"/>
                    <a:pt x="20792" y="3576"/>
                  </a:cubicBezTo>
                  <a:lnTo>
                    <a:pt x="20792" y="3576"/>
                  </a:lnTo>
                  <a:cubicBezTo>
                    <a:pt x="20731" y="4488"/>
                    <a:pt x="20457" y="5339"/>
                    <a:pt x="19910" y="6160"/>
                  </a:cubicBezTo>
                  <a:cubicBezTo>
                    <a:pt x="19697" y="6403"/>
                    <a:pt x="19393" y="6585"/>
                    <a:pt x="19272" y="6919"/>
                  </a:cubicBezTo>
                  <a:cubicBezTo>
                    <a:pt x="19211" y="7345"/>
                    <a:pt x="19515" y="7801"/>
                    <a:pt x="19637" y="8196"/>
                  </a:cubicBezTo>
                  <a:cubicBezTo>
                    <a:pt x="19576" y="8257"/>
                    <a:pt x="19545" y="8378"/>
                    <a:pt x="19545" y="8470"/>
                  </a:cubicBezTo>
                  <a:cubicBezTo>
                    <a:pt x="19623" y="8610"/>
                    <a:pt x="19715" y="8666"/>
                    <a:pt x="19814" y="8666"/>
                  </a:cubicBezTo>
                  <a:cubicBezTo>
                    <a:pt x="20142" y="8666"/>
                    <a:pt x="20544" y="8049"/>
                    <a:pt x="20731" y="7862"/>
                  </a:cubicBezTo>
                  <a:cubicBezTo>
                    <a:pt x="21430" y="7102"/>
                    <a:pt x="21855" y="6129"/>
                    <a:pt x="22159" y="5157"/>
                  </a:cubicBezTo>
                  <a:cubicBezTo>
                    <a:pt x="22615" y="3546"/>
                    <a:pt x="22798" y="1691"/>
                    <a:pt x="22007" y="172"/>
                  </a:cubicBezTo>
                  <a:cubicBezTo>
                    <a:pt x="21960" y="77"/>
                    <a:pt x="21857" y="0"/>
                    <a:pt x="2174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9">
              <a:extLst>
                <a:ext uri="{FF2B5EF4-FFF2-40B4-BE49-F238E27FC236}">
                  <a16:creationId xmlns:a16="http://schemas.microsoft.com/office/drawing/2014/main" id="{1593F6C7-07F7-1E31-380A-DE6DA5E87D69}"/>
                </a:ext>
              </a:extLst>
            </p:cNvPr>
            <p:cNvSpPr/>
            <p:nvPr/>
          </p:nvSpPr>
          <p:spPr>
            <a:xfrm rot="2188611">
              <a:off x="8290720" y="3346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43" y="0"/>
                  </a:moveTo>
                  <a:cubicBezTo>
                    <a:pt x="122" y="0"/>
                    <a:pt x="0" y="152"/>
                    <a:pt x="0" y="274"/>
                  </a:cubicBezTo>
                  <a:cubicBezTo>
                    <a:pt x="0" y="426"/>
                    <a:pt x="122" y="547"/>
                    <a:pt x="274" y="547"/>
                  </a:cubicBezTo>
                  <a:cubicBezTo>
                    <a:pt x="426" y="547"/>
                    <a:pt x="547" y="395"/>
                    <a:pt x="517" y="243"/>
                  </a:cubicBezTo>
                  <a:cubicBezTo>
                    <a:pt x="517" y="122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9">
              <a:extLst>
                <a:ext uri="{FF2B5EF4-FFF2-40B4-BE49-F238E27FC236}">
                  <a16:creationId xmlns:a16="http://schemas.microsoft.com/office/drawing/2014/main" id="{7DD554C7-2113-B873-0360-34EC459FE7A5}"/>
                </a:ext>
              </a:extLst>
            </p:cNvPr>
            <p:cNvSpPr/>
            <p:nvPr/>
          </p:nvSpPr>
          <p:spPr>
            <a:xfrm rot="2188611">
              <a:off x="8309313" y="3355011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74" y="1"/>
                  </a:moveTo>
                  <a:cubicBezTo>
                    <a:pt x="122" y="1"/>
                    <a:pt x="0" y="153"/>
                    <a:pt x="31" y="274"/>
                  </a:cubicBezTo>
                  <a:cubicBezTo>
                    <a:pt x="31" y="426"/>
                    <a:pt x="152" y="548"/>
                    <a:pt x="304" y="548"/>
                  </a:cubicBezTo>
                  <a:cubicBezTo>
                    <a:pt x="426" y="548"/>
                    <a:pt x="548" y="396"/>
                    <a:pt x="548" y="274"/>
                  </a:cubicBezTo>
                  <a:cubicBezTo>
                    <a:pt x="548" y="12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9">
              <a:extLst>
                <a:ext uri="{FF2B5EF4-FFF2-40B4-BE49-F238E27FC236}">
                  <a16:creationId xmlns:a16="http://schemas.microsoft.com/office/drawing/2014/main" id="{4015DB23-4407-9207-DDE3-D05B858D0537}"/>
                </a:ext>
              </a:extLst>
            </p:cNvPr>
            <p:cNvSpPr/>
            <p:nvPr/>
          </p:nvSpPr>
          <p:spPr>
            <a:xfrm rot="2188611">
              <a:off x="8587071" y="3366657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0" y="153"/>
                    <a:pt x="0" y="305"/>
                  </a:cubicBezTo>
                  <a:cubicBezTo>
                    <a:pt x="31" y="457"/>
                    <a:pt x="152" y="548"/>
                    <a:pt x="274" y="548"/>
                  </a:cubicBezTo>
                  <a:cubicBezTo>
                    <a:pt x="426" y="548"/>
                    <a:pt x="547" y="396"/>
                    <a:pt x="547" y="274"/>
                  </a:cubicBezTo>
                  <a:cubicBezTo>
                    <a:pt x="51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9">
              <a:extLst>
                <a:ext uri="{FF2B5EF4-FFF2-40B4-BE49-F238E27FC236}">
                  <a16:creationId xmlns:a16="http://schemas.microsoft.com/office/drawing/2014/main" id="{392D0402-D5C7-803B-5A5D-AF892FBFED61}"/>
                </a:ext>
              </a:extLst>
            </p:cNvPr>
            <p:cNvSpPr/>
            <p:nvPr/>
          </p:nvSpPr>
          <p:spPr>
            <a:xfrm rot="2188611">
              <a:off x="8608196" y="336773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44" y="1"/>
                  </a:moveTo>
                  <a:cubicBezTo>
                    <a:pt x="92" y="1"/>
                    <a:pt x="0" y="122"/>
                    <a:pt x="0" y="274"/>
                  </a:cubicBezTo>
                  <a:cubicBezTo>
                    <a:pt x="0" y="426"/>
                    <a:pt x="122" y="518"/>
                    <a:pt x="274" y="518"/>
                  </a:cubicBezTo>
                  <a:cubicBezTo>
                    <a:pt x="396" y="518"/>
                    <a:pt x="517" y="396"/>
                    <a:pt x="517" y="244"/>
                  </a:cubicBezTo>
                  <a:cubicBezTo>
                    <a:pt x="517" y="9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9">
              <a:extLst>
                <a:ext uri="{FF2B5EF4-FFF2-40B4-BE49-F238E27FC236}">
                  <a16:creationId xmlns:a16="http://schemas.microsoft.com/office/drawing/2014/main" id="{883A1F6E-FD64-00A3-92E0-C2022A372089}"/>
                </a:ext>
              </a:extLst>
            </p:cNvPr>
            <p:cNvSpPr/>
            <p:nvPr/>
          </p:nvSpPr>
          <p:spPr>
            <a:xfrm rot="2188611">
              <a:off x="8597230" y="335330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43" y="0"/>
                  </a:moveTo>
                  <a:cubicBezTo>
                    <a:pt x="122" y="0"/>
                    <a:pt x="0" y="122"/>
                    <a:pt x="0" y="274"/>
                  </a:cubicBezTo>
                  <a:cubicBezTo>
                    <a:pt x="0" y="426"/>
                    <a:pt x="122" y="517"/>
                    <a:pt x="274" y="517"/>
                  </a:cubicBezTo>
                  <a:cubicBezTo>
                    <a:pt x="426" y="517"/>
                    <a:pt x="547" y="365"/>
                    <a:pt x="517" y="243"/>
                  </a:cubicBezTo>
                  <a:cubicBezTo>
                    <a:pt x="517" y="91"/>
                    <a:pt x="39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9">
              <a:extLst>
                <a:ext uri="{FF2B5EF4-FFF2-40B4-BE49-F238E27FC236}">
                  <a16:creationId xmlns:a16="http://schemas.microsoft.com/office/drawing/2014/main" id="{C2B47A6E-0D07-9F76-7C92-348541C086E0}"/>
                </a:ext>
              </a:extLst>
            </p:cNvPr>
            <p:cNvSpPr/>
            <p:nvPr/>
          </p:nvSpPr>
          <p:spPr>
            <a:xfrm rot="2188611">
              <a:off x="8767854" y="3291120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0"/>
                  </a:moveTo>
                  <a:cubicBezTo>
                    <a:pt x="122" y="0"/>
                    <a:pt x="1" y="122"/>
                    <a:pt x="1" y="244"/>
                  </a:cubicBezTo>
                  <a:cubicBezTo>
                    <a:pt x="1" y="396"/>
                    <a:pt x="122" y="517"/>
                    <a:pt x="244" y="517"/>
                  </a:cubicBezTo>
                  <a:cubicBezTo>
                    <a:pt x="396" y="517"/>
                    <a:pt x="517" y="396"/>
                    <a:pt x="517" y="274"/>
                  </a:cubicBezTo>
                  <a:cubicBezTo>
                    <a:pt x="51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9">
              <a:extLst>
                <a:ext uri="{FF2B5EF4-FFF2-40B4-BE49-F238E27FC236}">
                  <a16:creationId xmlns:a16="http://schemas.microsoft.com/office/drawing/2014/main" id="{4D824C20-DEBD-C3D1-07C5-6F1317DEC51C}"/>
                </a:ext>
              </a:extLst>
            </p:cNvPr>
            <p:cNvSpPr/>
            <p:nvPr/>
          </p:nvSpPr>
          <p:spPr>
            <a:xfrm rot="2188611">
              <a:off x="8820466" y="2724048"/>
              <a:ext cx="226801" cy="580927"/>
            </a:xfrm>
            <a:custGeom>
              <a:avLst/>
              <a:gdLst/>
              <a:ahLst/>
              <a:cxnLst/>
              <a:rect l="l" t="t" r="r" b="b"/>
              <a:pathLst>
                <a:path w="9072" h="23237" extrusionOk="0">
                  <a:moveTo>
                    <a:pt x="6316" y="0"/>
                  </a:moveTo>
                  <a:cubicBezTo>
                    <a:pt x="6303" y="0"/>
                    <a:pt x="6289" y="1"/>
                    <a:pt x="6275" y="3"/>
                  </a:cubicBezTo>
                  <a:cubicBezTo>
                    <a:pt x="5880" y="124"/>
                    <a:pt x="5545" y="337"/>
                    <a:pt x="5272" y="611"/>
                  </a:cubicBezTo>
                  <a:cubicBezTo>
                    <a:pt x="3448" y="2282"/>
                    <a:pt x="3387" y="5018"/>
                    <a:pt x="2749" y="7267"/>
                  </a:cubicBezTo>
                  <a:cubicBezTo>
                    <a:pt x="2171" y="11067"/>
                    <a:pt x="1138" y="14988"/>
                    <a:pt x="1594" y="18848"/>
                  </a:cubicBezTo>
                  <a:cubicBezTo>
                    <a:pt x="1594" y="19061"/>
                    <a:pt x="1594" y="19274"/>
                    <a:pt x="1594" y="19517"/>
                  </a:cubicBezTo>
                  <a:cubicBezTo>
                    <a:pt x="1533" y="19760"/>
                    <a:pt x="1503" y="20094"/>
                    <a:pt x="1320" y="20277"/>
                  </a:cubicBezTo>
                  <a:cubicBezTo>
                    <a:pt x="1259" y="20337"/>
                    <a:pt x="1199" y="20398"/>
                    <a:pt x="1138" y="20459"/>
                  </a:cubicBezTo>
                  <a:cubicBezTo>
                    <a:pt x="864" y="20581"/>
                    <a:pt x="591" y="20733"/>
                    <a:pt x="317" y="20915"/>
                  </a:cubicBezTo>
                  <a:cubicBezTo>
                    <a:pt x="0" y="20944"/>
                    <a:pt x="66" y="21436"/>
                    <a:pt x="358" y="21436"/>
                  </a:cubicBezTo>
                  <a:cubicBezTo>
                    <a:pt x="374" y="21436"/>
                    <a:pt x="391" y="21435"/>
                    <a:pt x="408" y="21432"/>
                  </a:cubicBezTo>
                  <a:cubicBezTo>
                    <a:pt x="712" y="21766"/>
                    <a:pt x="1016" y="22100"/>
                    <a:pt x="1411" y="22343"/>
                  </a:cubicBezTo>
                  <a:cubicBezTo>
                    <a:pt x="1485" y="22417"/>
                    <a:pt x="1581" y="22457"/>
                    <a:pt x="1686" y="22457"/>
                  </a:cubicBezTo>
                  <a:cubicBezTo>
                    <a:pt x="1754" y="22457"/>
                    <a:pt x="1826" y="22440"/>
                    <a:pt x="1898" y="22404"/>
                  </a:cubicBezTo>
                  <a:cubicBezTo>
                    <a:pt x="2688" y="22229"/>
                    <a:pt x="3451" y="21856"/>
                    <a:pt x="4266" y="21856"/>
                  </a:cubicBezTo>
                  <a:cubicBezTo>
                    <a:pt x="4297" y="21856"/>
                    <a:pt x="4328" y="21856"/>
                    <a:pt x="4360" y="21857"/>
                  </a:cubicBezTo>
                  <a:cubicBezTo>
                    <a:pt x="5393" y="22009"/>
                    <a:pt x="6457" y="22465"/>
                    <a:pt x="7339" y="23073"/>
                  </a:cubicBezTo>
                  <a:cubicBezTo>
                    <a:pt x="7463" y="23190"/>
                    <a:pt x="7569" y="23237"/>
                    <a:pt x="7665" y="23237"/>
                  </a:cubicBezTo>
                  <a:cubicBezTo>
                    <a:pt x="7966" y="23237"/>
                    <a:pt x="8156" y="22771"/>
                    <a:pt x="8433" y="22587"/>
                  </a:cubicBezTo>
                  <a:cubicBezTo>
                    <a:pt x="8554" y="22495"/>
                    <a:pt x="8767" y="22495"/>
                    <a:pt x="8889" y="22374"/>
                  </a:cubicBezTo>
                  <a:cubicBezTo>
                    <a:pt x="9071" y="22100"/>
                    <a:pt x="8676" y="21888"/>
                    <a:pt x="8494" y="21705"/>
                  </a:cubicBezTo>
                  <a:cubicBezTo>
                    <a:pt x="7140" y="20628"/>
                    <a:pt x="5334" y="19952"/>
                    <a:pt x="3578" y="19952"/>
                  </a:cubicBezTo>
                  <a:cubicBezTo>
                    <a:pt x="3403" y="19952"/>
                    <a:pt x="3227" y="19959"/>
                    <a:pt x="3053" y="19973"/>
                  </a:cubicBezTo>
                  <a:cubicBezTo>
                    <a:pt x="3022" y="19912"/>
                    <a:pt x="3022" y="19851"/>
                    <a:pt x="2992" y="19790"/>
                  </a:cubicBezTo>
                  <a:cubicBezTo>
                    <a:pt x="2688" y="18119"/>
                    <a:pt x="2779" y="16416"/>
                    <a:pt x="2931" y="14745"/>
                  </a:cubicBezTo>
                  <a:cubicBezTo>
                    <a:pt x="3205" y="12131"/>
                    <a:pt x="3813" y="9577"/>
                    <a:pt x="4238" y="6963"/>
                  </a:cubicBezTo>
                  <a:cubicBezTo>
                    <a:pt x="4512" y="5869"/>
                    <a:pt x="4694" y="4714"/>
                    <a:pt x="5089" y="3681"/>
                  </a:cubicBezTo>
                  <a:lnTo>
                    <a:pt x="5059" y="3650"/>
                  </a:lnTo>
                  <a:cubicBezTo>
                    <a:pt x="4937" y="3437"/>
                    <a:pt x="5089" y="3316"/>
                    <a:pt x="5272" y="3194"/>
                  </a:cubicBezTo>
                  <a:cubicBezTo>
                    <a:pt x="5302" y="3133"/>
                    <a:pt x="5332" y="3042"/>
                    <a:pt x="5393" y="2951"/>
                  </a:cubicBezTo>
                  <a:cubicBezTo>
                    <a:pt x="5363" y="2860"/>
                    <a:pt x="5393" y="2769"/>
                    <a:pt x="5454" y="2708"/>
                  </a:cubicBezTo>
                  <a:cubicBezTo>
                    <a:pt x="5667" y="2313"/>
                    <a:pt x="5940" y="1978"/>
                    <a:pt x="6244" y="1705"/>
                  </a:cubicBezTo>
                  <a:cubicBezTo>
                    <a:pt x="6518" y="1371"/>
                    <a:pt x="6943" y="1067"/>
                    <a:pt x="7156" y="702"/>
                  </a:cubicBezTo>
                  <a:cubicBezTo>
                    <a:pt x="7187" y="519"/>
                    <a:pt x="7004" y="428"/>
                    <a:pt x="6883" y="337"/>
                  </a:cubicBezTo>
                  <a:cubicBezTo>
                    <a:pt x="6711" y="223"/>
                    <a:pt x="6539" y="0"/>
                    <a:pt x="6316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9">
              <a:extLst>
                <a:ext uri="{FF2B5EF4-FFF2-40B4-BE49-F238E27FC236}">
                  <a16:creationId xmlns:a16="http://schemas.microsoft.com/office/drawing/2014/main" id="{9AC67BAC-96B9-CEFB-8F55-6E639F1ED246}"/>
                </a:ext>
              </a:extLst>
            </p:cNvPr>
            <p:cNvSpPr/>
            <p:nvPr/>
          </p:nvSpPr>
          <p:spPr>
            <a:xfrm rot="2188611">
              <a:off x="8881591" y="3230611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92" y="518"/>
                    <a:pt x="244" y="518"/>
                  </a:cubicBezTo>
                  <a:cubicBezTo>
                    <a:pt x="396" y="518"/>
                    <a:pt x="517" y="426"/>
                    <a:pt x="517" y="274"/>
                  </a:cubicBezTo>
                  <a:cubicBezTo>
                    <a:pt x="51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9">
              <a:extLst>
                <a:ext uri="{FF2B5EF4-FFF2-40B4-BE49-F238E27FC236}">
                  <a16:creationId xmlns:a16="http://schemas.microsoft.com/office/drawing/2014/main" id="{F3A4D59F-3A88-988B-BC50-C115AE3EE6B7}"/>
                </a:ext>
              </a:extLst>
            </p:cNvPr>
            <p:cNvSpPr/>
            <p:nvPr/>
          </p:nvSpPr>
          <p:spPr>
            <a:xfrm rot="2188611">
              <a:off x="8896435" y="3223055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27"/>
                    <a:pt x="548" y="27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9">
              <a:extLst>
                <a:ext uri="{FF2B5EF4-FFF2-40B4-BE49-F238E27FC236}">
                  <a16:creationId xmlns:a16="http://schemas.microsoft.com/office/drawing/2014/main" id="{AD821DAE-10A5-867A-0E3E-7683AD34CA44}"/>
                </a:ext>
              </a:extLst>
            </p:cNvPr>
            <p:cNvSpPr/>
            <p:nvPr/>
          </p:nvSpPr>
          <p:spPr>
            <a:xfrm rot="2188611">
              <a:off x="8884213" y="3214017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04" y="1"/>
                  </a:moveTo>
                  <a:cubicBezTo>
                    <a:pt x="152" y="1"/>
                    <a:pt x="31" y="123"/>
                    <a:pt x="31" y="275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426" y="548"/>
                    <a:pt x="548" y="457"/>
                    <a:pt x="548" y="305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9">
              <a:extLst>
                <a:ext uri="{FF2B5EF4-FFF2-40B4-BE49-F238E27FC236}">
                  <a16:creationId xmlns:a16="http://schemas.microsoft.com/office/drawing/2014/main" id="{69770AC6-C551-F17B-D29C-11004741911F}"/>
                </a:ext>
              </a:extLst>
            </p:cNvPr>
            <p:cNvSpPr/>
            <p:nvPr/>
          </p:nvSpPr>
          <p:spPr>
            <a:xfrm rot="2188611">
              <a:off x="8919197" y="302904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9">
              <a:extLst>
                <a:ext uri="{FF2B5EF4-FFF2-40B4-BE49-F238E27FC236}">
                  <a16:creationId xmlns:a16="http://schemas.microsoft.com/office/drawing/2014/main" id="{F42FDBD0-8423-3A6D-44D1-CEC93B253A03}"/>
                </a:ext>
              </a:extLst>
            </p:cNvPr>
            <p:cNvSpPr/>
            <p:nvPr/>
          </p:nvSpPr>
          <p:spPr>
            <a:xfrm rot="2188611">
              <a:off x="9063637" y="308293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9">
              <a:extLst>
                <a:ext uri="{FF2B5EF4-FFF2-40B4-BE49-F238E27FC236}">
                  <a16:creationId xmlns:a16="http://schemas.microsoft.com/office/drawing/2014/main" id="{AD7FF5DF-655E-0A93-B4FB-AEE091B35EC8}"/>
                </a:ext>
              </a:extLst>
            </p:cNvPr>
            <p:cNvSpPr/>
            <p:nvPr/>
          </p:nvSpPr>
          <p:spPr>
            <a:xfrm rot="2188611">
              <a:off x="9073677" y="30715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9">
              <a:extLst>
                <a:ext uri="{FF2B5EF4-FFF2-40B4-BE49-F238E27FC236}">
                  <a16:creationId xmlns:a16="http://schemas.microsoft.com/office/drawing/2014/main" id="{B09B1CC7-C62F-D11E-37FB-ADCF510E35D6}"/>
                </a:ext>
              </a:extLst>
            </p:cNvPr>
            <p:cNvSpPr/>
            <p:nvPr/>
          </p:nvSpPr>
          <p:spPr>
            <a:xfrm rot="2188611">
              <a:off x="8824295" y="2984492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4" y="0"/>
                  </a:moveTo>
                  <a:cubicBezTo>
                    <a:pt x="152" y="0"/>
                    <a:pt x="31" y="122"/>
                    <a:pt x="0" y="27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5" y="548"/>
                    <a:pt x="547" y="426"/>
                    <a:pt x="547" y="274"/>
                  </a:cubicBezTo>
                  <a:cubicBezTo>
                    <a:pt x="547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9">
              <a:extLst>
                <a:ext uri="{FF2B5EF4-FFF2-40B4-BE49-F238E27FC236}">
                  <a16:creationId xmlns:a16="http://schemas.microsoft.com/office/drawing/2014/main" id="{97122E06-8DFC-9F22-0626-1674DFFE2040}"/>
                </a:ext>
              </a:extLst>
            </p:cNvPr>
            <p:cNvSpPr/>
            <p:nvPr/>
          </p:nvSpPr>
          <p:spPr>
            <a:xfrm rot="2188611">
              <a:off x="8838417" y="2972923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56"/>
                    <a:pt x="517" y="304"/>
                  </a:cubicBezTo>
                  <a:cubicBezTo>
                    <a:pt x="517" y="15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9">
              <a:extLst>
                <a:ext uri="{FF2B5EF4-FFF2-40B4-BE49-F238E27FC236}">
                  <a16:creationId xmlns:a16="http://schemas.microsoft.com/office/drawing/2014/main" id="{06CE6208-3A45-FDED-4851-F7FDBCA54833}"/>
                </a:ext>
              </a:extLst>
            </p:cNvPr>
            <p:cNvSpPr/>
            <p:nvPr/>
          </p:nvSpPr>
          <p:spPr>
            <a:xfrm rot="2188611">
              <a:off x="8817069" y="34759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1"/>
                  </a:moveTo>
                  <a:cubicBezTo>
                    <a:pt x="122" y="1"/>
                    <a:pt x="0" y="122"/>
                    <a:pt x="0" y="27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304"/>
                  </a:cubicBezTo>
                  <a:cubicBezTo>
                    <a:pt x="517" y="15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9">
              <a:extLst>
                <a:ext uri="{FF2B5EF4-FFF2-40B4-BE49-F238E27FC236}">
                  <a16:creationId xmlns:a16="http://schemas.microsoft.com/office/drawing/2014/main" id="{18BAAA4A-BF8E-985A-FBAE-A7B563BE4F72}"/>
                </a:ext>
              </a:extLst>
            </p:cNvPr>
            <p:cNvSpPr/>
            <p:nvPr/>
          </p:nvSpPr>
          <p:spPr>
            <a:xfrm rot="2188611">
              <a:off x="8831489" y="346424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5"/>
                    <a:pt x="122" y="547"/>
                    <a:pt x="244" y="547"/>
                  </a:cubicBezTo>
                  <a:cubicBezTo>
                    <a:pt x="396" y="547"/>
                    <a:pt x="518" y="426"/>
                    <a:pt x="518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9">
              <a:extLst>
                <a:ext uri="{FF2B5EF4-FFF2-40B4-BE49-F238E27FC236}">
                  <a16:creationId xmlns:a16="http://schemas.microsoft.com/office/drawing/2014/main" id="{4025B0B5-65CB-7A7C-F600-1EA79FDCF5F4}"/>
                </a:ext>
              </a:extLst>
            </p:cNvPr>
            <p:cNvSpPr/>
            <p:nvPr/>
          </p:nvSpPr>
          <p:spPr>
            <a:xfrm rot="2188611">
              <a:off x="8833512" y="347980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5"/>
                  </a:cubicBezTo>
                  <a:cubicBezTo>
                    <a:pt x="548" y="12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9">
              <a:extLst>
                <a:ext uri="{FF2B5EF4-FFF2-40B4-BE49-F238E27FC236}">
                  <a16:creationId xmlns:a16="http://schemas.microsoft.com/office/drawing/2014/main" id="{0ADB00A2-276C-1150-B02E-558369C2C206}"/>
                </a:ext>
              </a:extLst>
            </p:cNvPr>
            <p:cNvSpPr/>
            <p:nvPr/>
          </p:nvSpPr>
          <p:spPr>
            <a:xfrm rot="2188611">
              <a:off x="8824044" y="368649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2" y="0"/>
                    <a:pt x="1" y="122"/>
                    <a:pt x="1" y="274"/>
                  </a:cubicBezTo>
                  <a:cubicBezTo>
                    <a:pt x="1" y="396"/>
                    <a:pt x="12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48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9">
              <a:extLst>
                <a:ext uri="{FF2B5EF4-FFF2-40B4-BE49-F238E27FC236}">
                  <a16:creationId xmlns:a16="http://schemas.microsoft.com/office/drawing/2014/main" id="{9AE44D52-4DA2-7A13-4B33-C81EE330A6F1}"/>
                </a:ext>
              </a:extLst>
            </p:cNvPr>
            <p:cNvSpPr/>
            <p:nvPr/>
          </p:nvSpPr>
          <p:spPr>
            <a:xfrm rot="2188611">
              <a:off x="8829711" y="3704771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0"/>
                  </a:moveTo>
                  <a:cubicBezTo>
                    <a:pt x="152" y="0"/>
                    <a:pt x="31" y="91"/>
                    <a:pt x="31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9">
              <a:extLst>
                <a:ext uri="{FF2B5EF4-FFF2-40B4-BE49-F238E27FC236}">
                  <a16:creationId xmlns:a16="http://schemas.microsoft.com/office/drawing/2014/main" id="{DE182DEF-E897-8B69-1FB7-597615D032A6}"/>
                </a:ext>
              </a:extLst>
            </p:cNvPr>
            <p:cNvSpPr/>
            <p:nvPr/>
          </p:nvSpPr>
          <p:spPr>
            <a:xfrm rot="2188611">
              <a:off x="8977671" y="38037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22" y="1"/>
                    <a:pt x="0" y="92"/>
                    <a:pt x="0" y="244"/>
                  </a:cubicBezTo>
                  <a:cubicBezTo>
                    <a:pt x="0" y="396"/>
                    <a:pt x="122" y="518"/>
                    <a:pt x="243" y="518"/>
                  </a:cubicBezTo>
                  <a:cubicBezTo>
                    <a:pt x="395" y="518"/>
                    <a:pt x="517" y="426"/>
                    <a:pt x="517" y="275"/>
                  </a:cubicBezTo>
                  <a:cubicBezTo>
                    <a:pt x="54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9">
              <a:extLst>
                <a:ext uri="{FF2B5EF4-FFF2-40B4-BE49-F238E27FC236}">
                  <a16:creationId xmlns:a16="http://schemas.microsoft.com/office/drawing/2014/main" id="{042E4F5D-9734-4F33-BE3D-D70F4497B80E}"/>
                </a:ext>
              </a:extLst>
            </p:cNvPr>
            <p:cNvSpPr/>
            <p:nvPr/>
          </p:nvSpPr>
          <p:spPr>
            <a:xfrm rot="2188611">
              <a:off x="9087627" y="3950298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9">
              <a:extLst>
                <a:ext uri="{FF2B5EF4-FFF2-40B4-BE49-F238E27FC236}">
                  <a16:creationId xmlns:a16="http://schemas.microsoft.com/office/drawing/2014/main" id="{C7E152BC-E010-0E5F-628B-23B2345AF1E0}"/>
                </a:ext>
              </a:extLst>
            </p:cNvPr>
            <p:cNvSpPr/>
            <p:nvPr/>
          </p:nvSpPr>
          <p:spPr>
            <a:xfrm rot="2188611">
              <a:off x="9099220" y="393334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9">
              <a:extLst>
                <a:ext uri="{FF2B5EF4-FFF2-40B4-BE49-F238E27FC236}">
                  <a16:creationId xmlns:a16="http://schemas.microsoft.com/office/drawing/2014/main" id="{C1BB6C01-06FC-AE78-8883-CC863E7E1344}"/>
                </a:ext>
              </a:extLst>
            </p:cNvPr>
            <p:cNvSpPr/>
            <p:nvPr/>
          </p:nvSpPr>
          <p:spPr>
            <a:xfrm rot="2188611">
              <a:off x="9106923" y="3949244"/>
              <a:ext cx="12950" cy="13725"/>
            </a:xfrm>
            <a:custGeom>
              <a:avLst/>
              <a:gdLst/>
              <a:ahLst/>
              <a:cxnLst/>
              <a:rect l="l" t="t" r="r" b="b"/>
              <a:pathLst>
                <a:path w="518" h="549" extrusionOk="0">
                  <a:moveTo>
                    <a:pt x="27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96"/>
                    <a:pt x="92" y="548"/>
                    <a:pt x="244" y="548"/>
                  </a:cubicBezTo>
                  <a:cubicBezTo>
                    <a:pt x="396" y="548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9">
              <a:extLst>
                <a:ext uri="{FF2B5EF4-FFF2-40B4-BE49-F238E27FC236}">
                  <a16:creationId xmlns:a16="http://schemas.microsoft.com/office/drawing/2014/main" id="{A829E26D-21A7-8679-EF62-24E39531C9A9}"/>
                </a:ext>
              </a:extLst>
            </p:cNvPr>
            <p:cNvSpPr/>
            <p:nvPr/>
          </p:nvSpPr>
          <p:spPr>
            <a:xfrm rot="2188611">
              <a:off x="9346613" y="3996262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1" y="92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9">
              <a:extLst>
                <a:ext uri="{FF2B5EF4-FFF2-40B4-BE49-F238E27FC236}">
                  <a16:creationId xmlns:a16="http://schemas.microsoft.com/office/drawing/2014/main" id="{4BF5A124-5CEE-D11B-DEC4-A8FAD00723FD}"/>
                </a:ext>
              </a:extLst>
            </p:cNvPr>
            <p:cNvSpPr/>
            <p:nvPr/>
          </p:nvSpPr>
          <p:spPr>
            <a:xfrm rot="2188611">
              <a:off x="9369248" y="3995806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274" y="0"/>
                  </a:moveTo>
                  <a:cubicBezTo>
                    <a:pt x="122" y="0"/>
                    <a:pt x="1" y="91"/>
                    <a:pt x="1" y="243"/>
                  </a:cubicBezTo>
                  <a:cubicBezTo>
                    <a:pt x="1" y="395"/>
                    <a:pt x="92" y="547"/>
                    <a:pt x="244" y="547"/>
                  </a:cubicBezTo>
                  <a:cubicBezTo>
                    <a:pt x="396" y="547"/>
                    <a:pt x="517" y="426"/>
                    <a:pt x="517" y="274"/>
                  </a:cubicBezTo>
                  <a:cubicBezTo>
                    <a:pt x="51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9">
              <a:extLst>
                <a:ext uri="{FF2B5EF4-FFF2-40B4-BE49-F238E27FC236}">
                  <a16:creationId xmlns:a16="http://schemas.microsoft.com/office/drawing/2014/main" id="{50A864FC-6C41-278C-53FC-756008B21E86}"/>
                </a:ext>
              </a:extLst>
            </p:cNvPr>
            <p:cNvSpPr/>
            <p:nvPr/>
          </p:nvSpPr>
          <p:spPr>
            <a:xfrm rot="2188611">
              <a:off x="9572604" y="3896004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0"/>
                  </a:moveTo>
                  <a:cubicBezTo>
                    <a:pt x="153" y="0"/>
                    <a:pt x="31" y="122"/>
                    <a:pt x="1" y="274"/>
                  </a:cubicBezTo>
                  <a:cubicBezTo>
                    <a:pt x="1" y="396"/>
                    <a:pt x="122" y="547"/>
                    <a:pt x="274" y="547"/>
                  </a:cubicBezTo>
                  <a:cubicBezTo>
                    <a:pt x="426" y="54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9">
              <a:extLst>
                <a:ext uri="{FF2B5EF4-FFF2-40B4-BE49-F238E27FC236}">
                  <a16:creationId xmlns:a16="http://schemas.microsoft.com/office/drawing/2014/main" id="{6DC91D63-34B1-1E14-8001-6FB5EA9B68B8}"/>
                </a:ext>
              </a:extLst>
            </p:cNvPr>
            <p:cNvSpPr/>
            <p:nvPr/>
          </p:nvSpPr>
          <p:spPr>
            <a:xfrm rot="2188611">
              <a:off x="9847436" y="3825056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396" y="517"/>
                    <a:pt x="518" y="426"/>
                    <a:pt x="54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9">
              <a:extLst>
                <a:ext uri="{FF2B5EF4-FFF2-40B4-BE49-F238E27FC236}">
                  <a16:creationId xmlns:a16="http://schemas.microsoft.com/office/drawing/2014/main" id="{9DD63BA3-A434-8657-6CC0-2DBEED925DDB}"/>
                </a:ext>
              </a:extLst>
            </p:cNvPr>
            <p:cNvSpPr/>
            <p:nvPr/>
          </p:nvSpPr>
          <p:spPr>
            <a:xfrm rot="2188611">
              <a:off x="9855613" y="3843393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274" y="1"/>
                  </a:moveTo>
                  <a:cubicBezTo>
                    <a:pt x="153" y="1"/>
                    <a:pt x="1" y="92"/>
                    <a:pt x="1" y="244"/>
                  </a:cubicBezTo>
                  <a:cubicBezTo>
                    <a:pt x="1" y="396"/>
                    <a:pt x="123" y="518"/>
                    <a:pt x="244" y="518"/>
                  </a:cubicBezTo>
                  <a:cubicBezTo>
                    <a:pt x="396" y="518"/>
                    <a:pt x="518" y="426"/>
                    <a:pt x="518" y="274"/>
                  </a:cubicBezTo>
                  <a:cubicBezTo>
                    <a:pt x="548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9">
              <a:extLst>
                <a:ext uri="{FF2B5EF4-FFF2-40B4-BE49-F238E27FC236}">
                  <a16:creationId xmlns:a16="http://schemas.microsoft.com/office/drawing/2014/main" id="{7A7A2D3E-972E-CEA8-A493-C945E3498108}"/>
                </a:ext>
              </a:extLst>
            </p:cNvPr>
            <p:cNvSpPr/>
            <p:nvPr/>
          </p:nvSpPr>
          <p:spPr>
            <a:xfrm rot="2188611">
              <a:off x="9864480" y="3826310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1"/>
                  </a:moveTo>
                  <a:cubicBezTo>
                    <a:pt x="152" y="1"/>
                    <a:pt x="31" y="92"/>
                    <a:pt x="0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395" y="518"/>
                    <a:pt x="547" y="426"/>
                    <a:pt x="547" y="274"/>
                  </a:cubicBezTo>
                  <a:cubicBezTo>
                    <a:pt x="547" y="122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9">
              <a:extLst>
                <a:ext uri="{FF2B5EF4-FFF2-40B4-BE49-F238E27FC236}">
                  <a16:creationId xmlns:a16="http://schemas.microsoft.com/office/drawing/2014/main" id="{0AF195B8-C482-6230-0009-0E02CD605229}"/>
                </a:ext>
              </a:extLst>
            </p:cNvPr>
            <p:cNvSpPr/>
            <p:nvPr/>
          </p:nvSpPr>
          <p:spPr>
            <a:xfrm rot="2188611">
              <a:off x="9951756" y="367633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4" y="0"/>
                  </a:moveTo>
                  <a:cubicBezTo>
                    <a:pt x="152" y="0"/>
                    <a:pt x="31" y="91"/>
                    <a:pt x="0" y="243"/>
                  </a:cubicBezTo>
                  <a:cubicBezTo>
                    <a:pt x="0" y="39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9">
              <a:extLst>
                <a:ext uri="{FF2B5EF4-FFF2-40B4-BE49-F238E27FC236}">
                  <a16:creationId xmlns:a16="http://schemas.microsoft.com/office/drawing/2014/main" id="{56B4870D-2B20-953B-675C-64A3C26816C4}"/>
                </a:ext>
              </a:extLst>
            </p:cNvPr>
            <p:cNvSpPr/>
            <p:nvPr/>
          </p:nvSpPr>
          <p:spPr>
            <a:xfrm rot="2188611">
              <a:off x="9701437" y="4235944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305" y="1"/>
                  </a:moveTo>
                  <a:cubicBezTo>
                    <a:pt x="153" y="1"/>
                    <a:pt x="31" y="92"/>
                    <a:pt x="1" y="244"/>
                  </a:cubicBezTo>
                  <a:cubicBezTo>
                    <a:pt x="1" y="396"/>
                    <a:pt x="123" y="518"/>
                    <a:pt x="274" y="518"/>
                  </a:cubicBezTo>
                  <a:cubicBezTo>
                    <a:pt x="39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9">
              <a:extLst>
                <a:ext uri="{FF2B5EF4-FFF2-40B4-BE49-F238E27FC236}">
                  <a16:creationId xmlns:a16="http://schemas.microsoft.com/office/drawing/2014/main" id="{12CF578B-E1E5-C74A-1C05-C94C75061690}"/>
                </a:ext>
              </a:extLst>
            </p:cNvPr>
            <p:cNvSpPr/>
            <p:nvPr/>
          </p:nvSpPr>
          <p:spPr>
            <a:xfrm rot="2188611">
              <a:off x="9700803" y="4218551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52" y="1"/>
                    <a:pt x="0" y="92"/>
                    <a:pt x="0" y="244"/>
                  </a:cubicBezTo>
                  <a:cubicBezTo>
                    <a:pt x="0" y="396"/>
                    <a:pt x="122" y="548"/>
                    <a:pt x="274" y="548"/>
                  </a:cubicBezTo>
                  <a:cubicBezTo>
                    <a:pt x="396" y="548"/>
                    <a:pt x="517" y="426"/>
                    <a:pt x="548" y="274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9">
              <a:extLst>
                <a:ext uri="{FF2B5EF4-FFF2-40B4-BE49-F238E27FC236}">
                  <a16:creationId xmlns:a16="http://schemas.microsoft.com/office/drawing/2014/main" id="{D0F6C3DF-8C01-A125-168B-EE87ABA7420E}"/>
                </a:ext>
              </a:extLst>
            </p:cNvPr>
            <p:cNvSpPr/>
            <p:nvPr/>
          </p:nvSpPr>
          <p:spPr>
            <a:xfrm rot="2188611">
              <a:off x="9715887" y="4224979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305" y="1"/>
                  </a:moveTo>
                  <a:cubicBezTo>
                    <a:pt x="153" y="1"/>
                    <a:pt x="31" y="122"/>
                    <a:pt x="1" y="274"/>
                  </a:cubicBezTo>
                  <a:cubicBezTo>
                    <a:pt x="1" y="396"/>
                    <a:pt x="122" y="548"/>
                    <a:pt x="274" y="548"/>
                  </a:cubicBezTo>
                  <a:cubicBezTo>
                    <a:pt x="396" y="548"/>
                    <a:pt x="548" y="426"/>
                    <a:pt x="548" y="305"/>
                  </a:cubicBezTo>
                  <a:cubicBezTo>
                    <a:pt x="548" y="153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9">
              <a:extLst>
                <a:ext uri="{FF2B5EF4-FFF2-40B4-BE49-F238E27FC236}">
                  <a16:creationId xmlns:a16="http://schemas.microsoft.com/office/drawing/2014/main" id="{4B1D638F-F343-AE8F-DA6E-F08669693154}"/>
                </a:ext>
              </a:extLst>
            </p:cNvPr>
            <p:cNvSpPr/>
            <p:nvPr/>
          </p:nvSpPr>
          <p:spPr>
            <a:xfrm rot="2188611">
              <a:off x="9836419" y="437165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4" y="1"/>
                  </a:moveTo>
                  <a:cubicBezTo>
                    <a:pt x="152" y="1"/>
                    <a:pt x="31" y="92"/>
                    <a:pt x="31" y="244"/>
                  </a:cubicBezTo>
                  <a:cubicBezTo>
                    <a:pt x="0" y="396"/>
                    <a:pt x="122" y="518"/>
                    <a:pt x="274" y="518"/>
                  </a:cubicBezTo>
                  <a:cubicBezTo>
                    <a:pt x="426" y="518"/>
                    <a:pt x="548" y="426"/>
                    <a:pt x="548" y="274"/>
                  </a:cubicBezTo>
                  <a:cubicBezTo>
                    <a:pt x="548" y="153"/>
                    <a:pt x="426" y="1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9">
              <a:extLst>
                <a:ext uri="{FF2B5EF4-FFF2-40B4-BE49-F238E27FC236}">
                  <a16:creationId xmlns:a16="http://schemas.microsoft.com/office/drawing/2014/main" id="{19117FBE-6F17-3113-A512-7CAC65CECBC6}"/>
                </a:ext>
              </a:extLst>
            </p:cNvPr>
            <p:cNvSpPr/>
            <p:nvPr/>
          </p:nvSpPr>
          <p:spPr>
            <a:xfrm rot="2188611">
              <a:off x="9836306" y="4356464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1"/>
                  </a:moveTo>
                  <a:cubicBezTo>
                    <a:pt x="153" y="1"/>
                    <a:pt x="31" y="92"/>
                    <a:pt x="31" y="244"/>
                  </a:cubicBezTo>
                  <a:cubicBezTo>
                    <a:pt x="1" y="396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1"/>
                    <a:pt x="305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9">
              <a:extLst>
                <a:ext uri="{FF2B5EF4-FFF2-40B4-BE49-F238E27FC236}">
                  <a16:creationId xmlns:a16="http://schemas.microsoft.com/office/drawing/2014/main" id="{EB470B1A-7989-35EF-2B2E-18D614125013}"/>
                </a:ext>
              </a:extLst>
            </p:cNvPr>
            <p:cNvSpPr/>
            <p:nvPr/>
          </p:nvSpPr>
          <p:spPr>
            <a:xfrm rot="2188611">
              <a:off x="9769941" y="4519096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95"/>
                    <a:pt x="122" y="517"/>
                    <a:pt x="243" y="517"/>
                  </a:cubicBezTo>
                  <a:cubicBezTo>
                    <a:pt x="395" y="517"/>
                    <a:pt x="517" y="426"/>
                    <a:pt x="547" y="274"/>
                  </a:cubicBezTo>
                  <a:cubicBezTo>
                    <a:pt x="547" y="15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9">
              <a:extLst>
                <a:ext uri="{FF2B5EF4-FFF2-40B4-BE49-F238E27FC236}">
                  <a16:creationId xmlns:a16="http://schemas.microsoft.com/office/drawing/2014/main" id="{0E6D1685-2077-1838-7D63-18DC98D438D5}"/>
                </a:ext>
              </a:extLst>
            </p:cNvPr>
            <p:cNvSpPr/>
            <p:nvPr/>
          </p:nvSpPr>
          <p:spPr>
            <a:xfrm rot="2188611">
              <a:off x="8845792" y="4617311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305" y="0"/>
                  </a:moveTo>
                  <a:cubicBezTo>
                    <a:pt x="153" y="0"/>
                    <a:pt x="31" y="91"/>
                    <a:pt x="31" y="243"/>
                  </a:cubicBezTo>
                  <a:cubicBezTo>
                    <a:pt x="1" y="365"/>
                    <a:pt x="122" y="517"/>
                    <a:pt x="274" y="517"/>
                  </a:cubicBezTo>
                  <a:cubicBezTo>
                    <a:pt x="426" y="517"/>
                    <a:pt x="548" y="426"/>
                    <a:pt x="548" y="274"/>
                  </a:cubicBezTo>
                  <a:cubicBezTo>
                    <a:pt x="548" y="12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9">
              <a:extLst>
                <a:ext uri="{FF2B5EF4-FFF2-40B4-BE49-F238E27FC236}">
                  <a16:creationId xmlns:a16="http://schemas.microsoft.com/office/drawing/2014/main" id="{690C7AEA-694E-92E1-34BC-77158C12A0BC}"/>
                </a:ext>
              </a:extLst>
            </p:cNvPr>
            <p:cNvSpPr/>
            <p:nvPr/>
          </p:nvSpPr>
          <p:spPr>
            <a:xfrm rot="2188611">
              <a:off x="8861389" y="4630740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274" y="0"/>
                  </a:moveTo>
                  <a:cubicBezTo>
                    <a:pt x="122" y="0"/>
                    <a:pt x="0" y="91"/>
                    <a:pt x="0" y="243"/>
                  </a:cubicBezTo>
                  <a:cubicBezTo>
                    <a:pt x="0" y="365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48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9">
              <a:extLst>
                <a:ext uri="{FF2B5EF4-FFF2-40B4-BE49-F238E27FC236}">
                  <a16:creationId xmlns:a16="http://schemas.microsoft.com/office/drawing/2014/main" id="{5D66BAAE-77DE-9B40-F09C-FCE9FAF37B8B}"/>
                </a:ext>
              </a:extLst>
            </p:cNvPr>
            <p:cNvSpPr/>
            <p:nvPr/>
          </p:nvSpPr>
          <p:spPr>
            <a:xfrm rot="2188611">
              <a:off x="8864968" y="461041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274" y="1"/>
                  </a:moveTo>
                  <a:cubicBezTo>
                    <a:pt x="122" y="1"/>
                    <a:pt x="1" y="92"/>
                    <a:pt x="1" y="244"/>
                  </a:cubicBezTo>
                  <a:cubicBezTo>
                    <a:pt x="1" y="396"/>
                    <a:pt x="92" y="517"/>
                    <a:pt x="244" y="517"/>
                  </a:cubicBezTo>
                  <a:cubicBezTo>
                    <a:pt x="396" y="517"/>
                    <a:pt x="517" y="426"/>
                    <a:pt x="517" y="274"/>
                  </a:cubicBezTo>
                  <a:cubicBezTo>
                    <a:pt x="517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9">
              <a:extLst>
                <a:ext uri="{FF2B5EF4-FFF2-40B4-BE49-F238E27FC236}">
                  <a16:creationId xmlns:a16="http://schemas.microsoft.com/office/drawing/2014/main" id="{69F28578-6608-BE1A-1F07-17B9115F1753}"/>
                </a:ext>
              </a:extLst>
            </p:cNvPr>
            <p:cNvSpPr/>
            <p:nvPr/>
          </p:nvSpPr>
          <p:spPr>
            <a:xfrm rot="2188611">
              <a:off x="8981772" y="442024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1"/>
                  </a:moveTo>
                  <a:cubicBezTo>
                    <a:pt x="122" y="1"/>
                    <a:pt x="1" y="122"/>
                    <a:pt x="1" y="274"/>
                  </a:cubicBezTo>
                  <a:cubicBezTo>
                    <a:pt x="1" y="396"/>
                    <a:pt x="122" y="548"/>
                    <a:pt x="244" y="548"/>
                  </a:cubicBezTo>
                  <a:cubicBezTo>
                    <a:pt x="396" y="548"/>
                    <a:pt x="517" y="457"/>
                    <a:pt x="548" y="305"/>
                  </a:cubicBezTo>
                  <a:cubicBezTo>
                    <a:pt x="548" y="153"/>
                    <a:pt x="42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9">
              <a:extLst>
                <a:ext uri="{FF2B5EF4-FFF2-40B4-BE49-F238E27FC236}">
                  <a16:creationId xmlns:a16="http://schemas.microsoft.com/office/drawing/2014/main" id="{A628F03A-2DB3-6061-13FD-5C4951A74B66}"/>
                </a:ext>
              </a:extLst>
            </p:cNvPr>
            <p:cNvSpPr/>
            <p:nvPr/>
          </p:nvSpPr>
          <p:spPr>
            <a:xfrm rot="2188611">
              <a:off x="8984161" y="4402083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274" y="0"/>
                  </a:moveTo>
                  <a:cubicBezTo>
                    <a:pt x="152" y="0"/>
                    <a:pt x="30" y="92"/>
                    <a:pt x="0" y="244"/>
                  </a:cubicBezTo>
                  <a:cubicBezTo>
                    <a:pt x="0" y="396"/>
                    <a:pt x="122" y="517"/>
                    <a:pt x="274" y="517"/>
                  </a:cubicBezTo>
                  <a:cubicBezTo>
                    <a:pt x="395" y="517"/>
                    <a:pt x="547" y="426"/>
                    <a:pt x="547" y="274"/>
                  </a:cubicBezTo>
                  <a:cubicBezTo>
                    <a:pt x="547" y="122"/>
                    <a:pt x="42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9">
              <a:extLst>
                <a:ext uri="{FF2B5EF4-FFF2-40B4-BE49-F238E27FC236}">
                  <a16:creationId xmlns:a16="http://schemas.microsoft.com/office/drawing/2014/main" id="{8015A136-5429-6759-0D66-CB9403F1808C}"/>
                </a:ext>
              </a:extLst>
            </p:cNvPr>
            <p:cNvSpPr/>
            <p:nvPr/>
          </p:nvSpPr>
          <p:spPr>
            <a:xfrm rot="2188611">
              <a:off x="8876846" y="4200818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305" y="0"/>
                  </a:moveTo>
                  <a:cubicBezTo>
                    <a:pt x="153" y="0"/>
                    <a:pt x="31" y="92"/>
                    <a:pt x="1" y="243"/>
                  </a:cubicBezTo>
                  <a:cubicBezTo>
                    <a:pt x="1" y="395"/>
                    <a:pt x="122" y="517"/>
                    <a:pt x="274" y="517"/>
                  </a:cubicBezTo>
                  <a:cubicBezTo>
                    <a:pt x="396" y="517"/>
                    <a:pt x="548" y="426"/>
                    <a:pt x="548" y="274"/>
                  </a:cubicBezTo>
                  <a:cubicBezTo>
                    <a:pt x="548" y="152"/>
                    <a:pt x="426" y="0"/>
                    <a:pt x="305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9">
              <a:extLst>
                <a:ext uri="{FF2B5EF4-FFF2-40B4-BE49-F238E27FC236}">
                  <a16:creationId xmlns:a16="http://schemas.microsoft.com/office/drawing/2014/main" id="{A9873900-7F40-2833-EFFD-309DE3838005}"/>
                </a:ext>
              </a:extLst>
            </p:cNvPr>
            <p:cNvSpPr/>
            <p:nvPr/>
          </p:nvSpPr>
          <p:spPr>
            <a:xfrm rot="2188611">
              <a:off x="8114573" y="3257744"/>
              <a:ext cx="120850" cy="54550"/>
            </a:xfrm>
            <a:custGeom>
              <a:avLst/>
              <a:gdLst/>
              <a:ahLst/>
              <a:cxnLst/>
              <a:rect l="l" t="t" r="r" b="b"/>
              <a:pathLst>
                <a:path w="4834" h="2182" extrusionOk="0">
                  <a:moveTo>
                    <a:pt x="4214" y="0"/>
                  </a:moveTo>
                  <a:cubicBezTo>
                    <a:pt x="4114" y="0"/>
                    <a:pt x="4014" y="12"/>
                    <a:pt x="3922" y="23"/>
                  </a:cubicBezTo>
                  <a:cubicBezTo>
                    <a:pt x="3496" y="114"/>
                    <a:pt x="3131" y="418"/>
                    <a:pt x="2919" y="783"/>
                  </a:cubicBezTo>
                  <a:cubicBezTo>
                    <a:pt x="2844" y="982"/>
                    <a:pt x="2993" y="1180"/>
                    <a:pt x="3165" y="1180"/>
                  </a:cubicBezTo>
                  <a:cubicBezTo>
                    <a:pt x="3204" y="1180"/>
                    <a:pt x="3244" y="1170"/>
                    <a:pt x="3283" y="1148"/>
                  </a:cubicBezTo>
                  <a:lnTo>
                    <a:pt x="3283" y="1148"/>
                  </a:lnTo>
                  <a:cubicBezTo>
                    <a:pt x="3283" y="1209"/>
                    <a:pt x="3253" y="1300"/>
                    <a:pt x="3283" y="1361"/>
                  </a:cubicBezTo>
                  <a:cubicBezTo>
                    <a:pt x="3223" y="1330"/>
                    <a:pt x="3131" y="1300"/>
                    <a:pt x="3071" y="1300"/>
                  </a:cubicBezTo>
                  <a:cubicBezTo>
                    <a:pt x="2811" y="1220"/>
                    <a:pt x="1764" y="917"/>
                    <a:pt x="1102" y="917"/>
                  </a:cubicBezTo>
                  <a:cubicBezTo>
                    <a:pt x="757" y="917"/>
                    <a:pt x="516" y="999"/>
                    <a:pt x="548" y="1239"/>
                  </a:cubicBezTo>
                  <a:cubicBezTo>
                    <a:pt x="365" y="1300"/>
                    <a:pt x="92" y="1330"/>
                    <a:pt x="31" y="1543"/>
                  </a:cubicBezTo>
                  <a:cubicBezTo>
                    <a:pt x="1" y="1664"/>
                    <a:pt x="61" y="1816"/>
                    <a:pt x="213" y="1877"/>
                  </a:cubicBezTo>
                  <a:cubicBezTo>
                    <a:pt x="462" y="1817"/>
                    <a:pt x="712" y="1792"/>
                    <a:pt x="963" y="1792"/>
                  </a:cubicBezTo>
                  <a:cubicBezTo>
                    <a:pt x="1726" y="1792"/>
                    <a:pt x="2498" y="2021"/>
                    <a:pt x="3253" y="2181"/>
                  </a:cubicBezTo>
                  <a:cubicBezTo>
                    <a:pt x="3678" y="2181"/>
                    <a:pt x="3678" y="1847"/>
                    <a:pt x="3496" y="1573"/>
                  </a:cubicBezTo>
                  <a:lnTo>
                    <a:pt x="3496" y="1573"/>
                  </a:lnTo>
                  <a:cubicBezTo>
                    <a:pt x="3510" y="1575"/>
                    <a:pt x="3524" y="1576"/>
                    <a:pt x="3536" y="1576"/>
                  </a:cubicBezTo>
                  <a:cubicBezTo>
                    <a:pt x="3746" y="1576"/>
                    <a:pt x="3802" y="1352"/>
                    <a:pt x="3830" y="1209"/>
                  </a:cubicBezTo>
                  <a:cubicBezTo>
                    <a:pt x="3952" y="935"/>
                    <a:pt x="4165" y="753"/>
                    <a:pt x="4408" y="631"/>
                  </a:cubicBezTo>
                  <a:cubicBezTo>
                    <a:pt x="4621" y="601"/>
                    <a:pt x="4834" y="357"/>
                    <a:pt x="4651" y="145"/>
                  </a:cubicBezTo>
                  <a:cubicBezTo>
                    <a:pt x="4538" y="31"/>
                    <a:pt x="4377" y="0"/>
                    <a:pt x="4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9">
              <a:extLst>
                <a:ext uri="{FF2B5EF4-FFF2-40B4-BE49-F238E27FC236}">
                  <a16:creationId xmlns:a16="http://schemas.microsoft.com/office/drawing/2014/main" id="{526D01B0-C726-8BCE-14C7-7178514F3784}"/>
                </a:ext>
              </a:extLst>
            </p:cNvPr>
            <p:cNvSpPr/>
            <p:nvPr/>
          </p:nvSpPr>
          <p:spPr>
            <a:xfrm rot="2188611">
              <a:off x="8307457" y="3072052"/>
              <a:ext cx="414201" cy="287201"/>
            </a:xfrm>
            <a:custGeom>
              <a:avLst/>
              <a:gdLst/>
              <a:ahLst/>
              <a:cxnLst/>
              <a:rect l="l" t="t" r="r" b="b"/>
              <a:pathLst>
                <a:path w="16568" h="11488" extrusionOk="0">
                  <a:moveTo>
                    <a:pt x="15781" y="0"/>
                  </a:moveTo>
                  <a:cubicBezTo>
                    <a:pt x="14218" y="0"/>
                    <a:pt x="10319" y="2308"/>
                    <a:pt x="9728" y="2672"/>
                  </a:cubicBezTo>
                  <a:cubicBezTo>
                    <a:pt x="7174" y="4374"/>
                    <a:pt x="4712" y="6259"/>
                    <a:pt x="2737" y="8629"/>
                  </a:cubicBezTo>
                  <a:cubicBezTo>
                    <a:pt x="2701" y="8614"/>
                    <a:pt x="2667" y="8607"/>
                    <a:pt x="2636" y="8607"/>
                  </a:cubicBezTo>
                  <a:cubicBezTo>
                    <a:pt x="2483" y="8607"/>
                    <a:pt x="2382" y="8772"/>
                    <a:pt x="2281" y="8873"/>
                  </a:cubicBezTo>
                  <a:cubicBezTo>
                    <a:pt x="1703" y="9359"/>
                    <a:pt x="1" y="11000"/>
                    <a:pt x="1369" y="11487"/>
                  </a:cubicBezTo>
                  <a:cubicBezTo>
                    <a:pt x="1388" y="11487"/>
                    <a:pt x="1407" y="11487"/>
                    <a:pt x="1427" y="11487"/>
                  </a:cubicBezTo>
                  <a:cubicBezTo>
                    <a:pt x="2584" y="11487"/>
                    <a:pt x="3482" y="10597"/>
                    <a:pt x="4439" y="10088"/>
                  </a:cubicBezTo>
                  <a:cubicBezTo>
                    <a:pt x="5928" y="8994"/>
                    <a:pt x="7478" y="8022"/>
                    <a:pt x="8968" y="6927"/>
                  </a:cubicBezTo>
                  <a:cubicBezTo>
                    <a:pt x="10731" y="5590"/>
                    <a:pt x="12615" y="4435"/>
                    <a:pt x="14348" y="3067"/>
                  </a:cubicBezTo>
                  <a:cubicBezTo>
                    <a:pt x="15077" y="2429"/>
                    <a:pt x="15959" y="1882"/>
                    <a:pt x="16354" y="939"/>
                  </a:cubicBezTo>
                  <a:cubicBezTo>
                    <a:pt x="16568" y="260"/>
                    <a:pt x="16306" y="0"/>
                    <a:pt x="1578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9">
              <a:extLst>
                <a:ext uri="{FF2B5EF4-FFF2-40B4-BE49-F238E27FC236}">
                  <a16:creationId xmlns:a16="http://schemas.microsoft.com/office/drawing/2014/main" id="{A1C78A10-4798-8FF9-E5A0-EDCFF2695603}"/>
                </a:ext>
              </a:extLst>
            </p:cNvPr>
            <p:cNvSpPr/>
            <p:nvPr/>
          </p:nvSpPr>
          <p:spPr>
            <a:xfrm rot="2188611">
              <a:off x="8978094" y="2814257"/>
              <a:ext cx="294751" cy="138125"/>
            </a:xfrm>
            <a:custGeom>
              <a:avLst/>
              <a:gdLst/>
              <a:ahLst/>
              <a:cxnLst/>
              <a:rect l="l" t="t" r="r" b="b"/>
              <a:pathLst>
                <a:path w="11790" h="5525" extrusionOk="0">
                  <a:moveTo>
                    <a:pt x="3800" y="3023"/>
                  </a:moveTo>
                  <a:cubicBezTo>
                    <a:pt x="3800" y="3023"/>
                    <a:pt x="3800" y="3053"/>
                    <a:pt x="3770" y="3053"/>
                  </a:cubicBezTo>
                  <a:lnTo>
                    <a:pt x="3800" y="3023"/>
                  </a:lnTo>
                  <a:close/>
                  <a:moveTo>
                    <a:pt x="4086" y="0"/>
                  </a:moveTo>
                  <a:cubicBezTo>
                    <a:pt x="3590" y="0"/>
                    <a:pt x="3076" y="139"/>
                    <a:pt x="2615" y="287"/>
                  </a:cubicBezTo>
                  <a:cubicBezTo>
                    <a:pt x="2189" y="439"/>
                    <a:pt x="1703" y="683"/>
                    <a:pt x="1369" y="1047"/>
                  </a:cubicBezTo>
                  <a:cubicBezTo>
                    <a:pt x="1126" y="1321"/>
                    <a:pt x="670" y="1564"/>
                    <a:pt x="548" y="1959"/>
                  </a:cubicBezTo>
                  <a:cubicBezTo>
                    <a:pt x="335" y="1959"/>
                    <a:pt x="1" y="1959"/>
                    <a:pt x="1" y="2263"/>
                  </a:cubicBezTo>
                  <a:cubicBezTo>
                    <a:pt x="31" y="2385"/>
                    <a:pt x="153" y="2506"/>
                    <a:pt x="305" y="2506"/>
                  </a:cubicBezTo>
                  <a:cubicBezTo>
                    <a:pt x="477" y="2485"/>
                    <a:pt x="649" y="2463"/>
                    <a:pt x="810" y="2463"/>
                  </a:cubicBezTo>
                  <a:cubicBezTo>
                    <a:pt x="877" y="2463"/>
                    <a:pt x="942" y="2467"/>
                    <a:pt x="1004" y="2476"/>
                  </a:cubicBezTo>
                  <a:cubicBezTo>
                    <a:pt x="1916" y="2598"/>
                    <a:pt x="2645" y="3236"/>
                    <a:pt x="3344" y="3813"/>
                  </a:cubicBezTo>
                  <a:cubicBezTo>
                    <a:pt x="3361" y="3819"/>
                    <a:pt x="3378" y="3821"/>
                    <a:pt x="3395" y="3821"/>
                  </a:cubicBezTo>
                  <a:cubicBezTo>
                    <a:pt x="3477" y="3821"/>
                    <a:pt x="3568" y="3767"/>
                    <a:pt x="3618" y="3692"/>
                  </a:cubicBezTo>
                  <a:cubicBezTo>
                    <a:pt x="3648" y="3692"/>
                    <a:pt x="3709" y="3661"/>
                    <a:pt x="3740" y="3631"/>
                  </a:cubicBezTo>
                  <a:cubicBezTo>
                    <a:pt x="4104" y="3418"/>
                    <a:pt x="4530" y="3327"/>
                    <a:pt x="4925" y="3205"/>
                  </a:cubicBezTo>
                  <a:cubicBezTo>
                    <a:pt x="5235" y="3123"/>
                    <a:pt x="5551" y="3091"/>
                    <a:pt x="5868" y="3091"/>
                  </a:cubicBezTo>
                  <a:cubicBezTo>
                    <a:pt x="6610" y="3091"/>
                    <a:pt x="7363" y="3269"/>
                    <a:pt x="8086" y="3418"/>
                  </a:cubicBezTo>
                  <a:cubicBezTo>
                    <a:pt x="9332" y="3753"/>
                    <a:pt x="10518" y="4300"/>
                    <a:pt x="11278" y="5424"/>
                  </a:cubicBezTo>
                  <a:cubicBezTo>
                    <a:pt x="11355" y="5495"/>
                    <a:pt x="11427" y="5525"/>
                    <a:pt x="11488" y="5525"/>
                  </a:cubicBezTo>
                  <a:cubicBezTo>
                    <a:pt x="11691" y="5525"/>
                    <a:pt x="11790" y="5202"/>
                    <a:pt x="11673" y="4968"/>
                  </a:cubicBezTo>
                  <a:cubicBezTo>
                    <a:pt x="11369" y="3722"/>
                    <a:pt x="10883" y="2476"/>
                    <a:pt x="9819" y="1655"/>
                  </a:cubicBezTo>
                  <a:cubicBezTo>
                    <a:pt x="9062" y="1038"/>
                    <a:pt x="8096" y="721"/>
                    <a:pt x="7136" y="721"/>
                  </a:cubicBezTo>
                  <a:cubicBezTo>
                    <a:pt x="6630" y="721"/>
                    <a:pt x="6126" y="808"/>
                    <a:pt x="5655" y="987"/>
                  </a:cubicBezTo>
                  <a:cubicBezTo>
                    <a:pt x="5807" y="743"/>
                    <a:pt x="5472" y="500"/>
                    <a:pt x="5259" y="379"/>
                  </a:cubicBezTo>
                  <a:cubicBezTo>
                    <a:pt x="4911" y="100"/>
                    <a:pt x="4505" y="0"/>
                    <a:pt x="4086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9">
              <a:extLst>
                <a:ext uri="{FF2B5EF4-FFF2-40B4-BE49-F238E27FC236}">
                  <a16:creationId xmlns:a16="http://schemas.microsoft.com/office/drawing/2014/main" id="{8B3B3806-483F-6F7D-D640-598CFAE9EF13}"/>
                </a:ext>
              </a:extLst>
            </p:cNvPr>
            <p:cNvSpPr/>
            <p:nvPr/>
          </p:nvSpPr>
          <p:spPr>
            <a:xfrm rot="2188611">
              <a:off x="8793018" y="3451102"/>
              <a:ext cx="379226" cy="277326"/>
            </a:xfrm>
            <a:custGeom>
              <a:avLst/>
              <a:gdLst/>
              <a:ahLst/>
              <a:cxnLst/>
              <a:rect l="l" t="t" r="r" b="b"/>
              <a:pathLst>
                <a:path w="15169" h="11093" extrusionOk="0">
                  <a:moveTo>
                    <a:pt x="672" y="0"/>
                  </a:moveTo>
                  <a:cubicBezTo>
                    <a:pt x="521" y="0"/>
                    <a:pt x="366" y="135"/>
                    <a:pt x="305" y="297"/>
                  </a:cubicBezTo>
                  <a:cubicBezTo>
                    <a:pt x="1" y="1908"/>
                    <a:pt x="2433" y="2790"/>
                    <a:pt x="3466" y="3671"/>
                  </a:cubicBezTo>
                  <a:cubicBezTo>
                    <a:pt x="6080" y="5617"/>
                    <a:pt x="8785" y="7440"/>
                    <a:pt x="11490" y="9294"/>
                  </a:cubicBezTo>
                  <a:cubicBezTo>
                    <a:pt x="12463" y="9872"/>
                    <a:pt x="13314" y="10784"/>
                    <a:pt x="14408" y="11088"/>
                  </a:cubicBezTo>
                  <a:cubicBezTo>
                    <a:pt x="14431" y="11091"/>
                    <a:pt x="14452" y="11092"/>
                    <a:pt x="14474" y="11092"/>
                  </a:cubicBezTo>
                  <a:cubicBezTo>
                    <a:pt x="14658" y="11092"/>
                    <a:pt x="14813" y="10981"/>
                    <a:pt x="14895" y="10845"/>
                  </a:cubicBezTo>
                  <a:cubicBezTo>
                    <a:pt x="15168" y="9993"/>
                    <a:pt x="14165" y="9416"/>
                    <a:pt x="13709" y="8838"/>
                  </a:cubicBezTo>
                  <a:cubicBezTo>
                    <a:pt x="12342" y="7410"/>
                    <a:pt x="10822" y="6194"/>
                    <a:pt x="9180" y="5009"/>
                  </a:cubicBezTo>
                  <a:cubicBezTo>
                    <a:pt x="7539" y="3762"/>
                    <a:pt x="5898" y="2516"/>
                    <a:pt x="4043" y="1513"/>
                  </a:cubicBezTo>
                  <a:cubicBezTo>
                    <a:pt x="3071" y="936"/>
                    <a:pt x="2037" y="206"/>
                    <a:pt x="882" y="115"/>
                  </a:cubicBezTo>
                  <a:cubicBezTo>
                    <a:pt x="822" y="34"/>
                    <a:pt x="747" y="0"/>
                    <a:pt x="672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9">
              <a:extLst>
                <a:ext uri="{FF2B5EF4-FFF2-40B4-BE49-F238E27FC236}">
                  <a16:creationId xmlns:a16="http://schemas.microsoft.com/office/drawing/2014/main" id="{4A65AB1D-58A3-0E4E-9ECE-DBDDD62F84F2}"/>
                </a:ext>
              </a:extLst>
            </p:cNvPr>
            <p:cNvSpPr/>
            <p:nvPr/>
          </p:nvSpPr>
          <p:spPr>
            <a:xfrm rot="2188611">
              <a:off x="9110810" y="3637797"/>
              <a:ext cx="560077" cy="376976"/>
            </a:xfrm>
            <a:custGeom>
              <a:avLst/>
              <a:gdLst/>
              <a:ahLst/>
              <a:cxnLst/>
              <a:rect l="l" t="t" r="r" b="b"/>
              <a:pathLst>
                <a:path w="22403" h="15079" extrusionOk="0">
                  <a:moveTo>
                    <a:pt x="20339" y="1"/>
                  </a:moveTo>
                  <a:cubicBezTo>
                    <a:pt x="19904" y="1"/>
                    <a:pt x="19478" y="209"/>
                    <a:pt x="19089" y="379"/>
                  </a:cubicBezTo>
                  <a:cubicBezTo>
                    <a:pt x="17600" y="1109"/>
                    <a:pt x="16080" y="1868"/>
                    <a:pt x="14621" y="2720"/>
                  </a:cubicBezTo>
                  <a:cubicBezTo>
                    <a:pt x="11551" y="4543"/>
                    <a:pt x="8755" y="6762"/>
                    <a:pt x="6110" y="9194"/>
                  </a:cubicBezTo>
                  <a:cubicBezTo>
                    <a:pt x="4469" y="10653"/>
                    <a:pt x="2676" y="11899"/>
                    <a:pt x="1065" y="13388"/>
                  </a:cubicBezTo>
                  <a:cubicBezTo>
                    <a:pt x="943" y="13480"/>
                    <a:pt x="852" y="13571"/>
                    <a:pt x="730" y="13662"/>
                  </a:cubicBezTo>
                  <a:cubicBezTo>
                    <a:pt x="670" y="13601"/>
                    <a:pt x="609" y="13540"/>
                    <a:pt x="548" y="13540"/>
                  </a:cubicBezTo>
                  <a:cubicBezTo>
                    <a:pt x="534" y="13537"/>
                    <a:pt x="520" y="13535"/>
                    <a:pt x="506" y="13535"/>
                  </a:cubicBezTo>
                  <a:cubicBezTo>
                    <a:pt x="277" y="13535"/>
                    <a:pt x="60" y="13980"/>
                    <a:pt x="31" y="14209"/>
                  </a:cubicBezTo>
                  <a:cubicBezTo>
                    <a:pt x="1" y="14513"/>
                    <a:pt x="183" y="14817"/>
                    <a:pt x="457" y="14999"/>
                  </a:cubicBezTo>
                  <a:cubicBezTo>
                    <a:pt x="487" y="15030"/>
                    <a:pt x="548" y="15060"/>
                    <a:pt x="609" y="15060"/>
                  </a:cubicBezTo>
                  <a:cubicBezTo>
                    <a:pt x="674" y="15072"/>
                    <a:pt x="737" y="15078"/>
                    <a:pt x="800" y="15078"/>
                  </a:cubicBezTo>
                  <a:cubicBezTo>
                    <a:pt x="1201" y="15078"/>
                    <a:pt x="1543" y="14841"/>
                    <a:pt x="1885" y="14604"/>
                  </a:cubicBezTo>
                  <a:cubicBezTo>
                    <a:pt x="2007" y="14543"/>
                    <a:pt x="2098" y="14452"/>
                    <a:pt x="2220" y="14391"/>
                  </a:cubicBezTo>
                  <a:cubicBezTo>
                    <a:pt x="3831" y="13328"/>
                    <a:pt x="5381" y="12142"/>
                    <a:pt x="6992" y="11048"/>
                  </a:cubicBezTo>
                  <a:cubicBezTo>
                    <a:pt x="10852" y="8252"/>
                    <a:pt x="14864" y="5607"/>
                    <a:pt x="18937" y="3115"/>
                  </a:cubicBezTo>
                  <a:cubicBezTo>
                    <a:pt x="19789" y="2537"/>
                    <a:pt x="22403" y="1017"/>
                    <a:pt x="20670" y="45"/>
                  </a:cubicBezTo>
                  <a:cubicBezTo>
                    <a:pt x="20560" y="14"/>
                    <a:pt x="20449" y="1"/>
                    <a:pt x="20339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9">
              <a:extLst>
                <a:ext uri="{FF2B5EF4-FFF2-40B4-BE49-F238E27FC236}">
                  <a16:creationId xmlns:a16="http://schemas.microsoft.com/office/drawing/2014/main" id="{C860A550-B920-2274-AEE9-F08C5CE1D4D9}"/>
                </a:ext>
              </a:extLst>
            </p:cNvPr>
            <p:cNvSpPr/>
            <p:nvPr/>
          </p:nvSpPr>
          <p:spPr>
            <a:xfrm rot="2188611">
              <a:off x="9810548" y="3503275"/>
              <a:ext cx="89675" cy="369876"/>
            </a:xfrm>
            <a:custGeom>
              <a:avLst/>
              <a:gdLst/>
              <a:ahLst/>
              <a:cxnLst/>
              <a:rect l="l" t="t" r="r" b="b"/>
              <a:pathLst>
                <a:path w="3587" h="14795" extrusionOk="0">
                  <a:moveTo>
                    <a:pt x="2736" y="1866"/>
                  </a:moveTo>
                  <a:lnTo>
                    <a:pt x="2736" y="1866"/>
                  </a:lnTo>
                  <a:cubicBezTo>
                    <a:pt x="2675" y="2018"/>
                    <a:pt x="2614" y="2139"/>
                    <a:pt x="2553" y="2291"/>
                  </a:cubicBezTo>
                  <a:cubicBezTo>
                    <a:pt x="2614" y="2139"/>
                    <a:pt x="2675" y="1987"/>
                    <a:pt x="2736" y="1866"/>
                  </a:cubicBezTo>
                  <a:close/>
                  <a:moveTo>
                    <a:pt x="3078" y="0"/>
                  </a:moveTo>
                  <a:cubicBezTo>
                    <a:pt x="2879" y="0"/>
                    <a:pt x="2665" y="82"/>
                    <a:pt x="2523" y="224"/>
                  </a:cubicBezTo>
                  <a:cubicBezTo>
                    <a:pt x="2493" y="255"/>
                    <a:pt x="2462" y="316"/>
                    <a:pt x="2401" y="346"/>
                  </a:cubicBezTo>
                  <a:cubicBezTo>
                    <a:pt x="1277" y="954"/>
                    <a:pt x="578" y="3568"/>
                    <a:pt x="426" y="4601"/>
                  </a:cubicBezTo>
                  <a:cubicBezTo>
                    <a:pt x="0" y="7337"/>
                    <a:pt x="304" y="10103"/>
                    <a:pt x="730" y="12808"/>
                  </a:cubicBezTo>
                  <a:cubicBezTo>
                    <a:pt x="912" y="13355"/>
                    <a:pt x="790" y="14510"/>
                    <a:pt x="1520" y="14662"/>
                  </a:cubicBezTo>
                  <a:cubicBezTo>
                    <a:pt x="1586" y="14689"/>
                    <a:pt x="1669" y="14709"/>
                    <a:pt x="1752" y="14709"/>
                  </a:cubicBezTo>
                  <a:cubicBezTo>
                    <a:pt x="1860" y="14709"/>
                    <a:pt x="1968" y="14674"/>
                    <a:pt x="2037" y="14571"/>
                  </a:cubicBezTo>
                  <a:cubicBezTo>
                    <a:pt x="2037" y="14601"/>
                    <a:pt x="2037" y="14632"/>
                    <a:pt x="2067" y="14662"/>
                  </a:cubicBezTo>
                  <a:cubicBezTo>
                    <a:pt x="2114" y="14756"/>
                    <a:pt x="2192" y="14795"/>
                    <a:pt x="2273" y="14795"/>
                  </a:cubicBezTo>
                  <a:cubicBezTo>
                    <a:pt x="2455" y="14795"/>
                    <a:pt x="2649" y="14599"/>
                    <a:pt x="2523" y="14389"/>
                  </a:cubicBezTo>
                  <a:cubicBezTo>
                    <a:pt x="2280" y="13781"/>
                    <a:pt x="2158" y="13142"/>
                    <a:pt x="2006" y="12474"/>
                  </a:cubicBezTo>
                  <a:cubicBezTo>
                    <a:pt x="1641" y="10498"/>
                    <a:pt x="1611" y="8492"/>
                    <a:pt x="1824" y="6486"/>
                  </a:cubicBezTo>
                  <a:cubicBezTo>
                    <a:pt x="1945" y="5908"/>
                    <a:pt x="2097" y="5331"/>
                    <a:pt x="2249" y="4784"/>
                  </a:cubicBezTo>
                  <a:cubicBezTo>
                    <a:pt x="2584" y="3294"/>
                    <a:pt x="3496" y="2018"/>
                    <a:pt x="3587" y="498"/>
                  </a:cubicBezTo>
                  <a:cubicBezTo>
                    <a:pt x="3587" y="149"/>
                    <a:pt x="3346" y="0"/>
                    <a:pt x="3078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9">
              <a:extLst>
                <a:ext uri="{FF2B5EF4-FFF2-40B4-BE49-F238E27FC236}">
                  <a16:creationId xmlns:a16="http://schemas.microsoft.com/office/drawing/2014/main" id="{C19406CC-C7F7-5D82-57BD-5EEE8B26E83C}"/>
                </a:ext>
              </a:extLst>
            </p:cNvPr>
            <p:cNvSpPr/>
            <p:nvPr/>
          </p:nvSpPr>
          <p:spPr>
            <a:xfrm rot="2188611">
              <a:off x="10073451" y="3418145"/>
              <a:ext cx="41075" cy="114575"/>
            </a:xfrm>
            <a:custGeom>
              <a:avLst/>
              <a:gdLst/>
              <a:ahLst/>
              <a:cxnLst/>
              <a:rect l="l" t="t" r="r" b="b"/>
              <a:pathLst>
                <a:path w="1643" h="4583" extrusionOk="0">
                  <a:moveTo>
                    <a:pt x="716" y="1"/>
                  </a:moveTo>
                  <a:cubicBezTo>
                    <a:pt x="636" y="1"/>
                    <a:pt x="553" y="33"/>
                    <a:pt x="487" y="98"/>
                  </a:cubicBezTo>
                  <a:cubicBezTo>
                    <a:pt x="274" y="311"/>
                    <a:pt x="274" y="645"/>
                    <a:pt x="183" y="919"/>
                  </a:cubicBezTo>
                  <a:cubicBezTo>
                    <a:pt x="1" y="1588"/>
                    <a:pt x="244" y="2287"/>
                    <a:pt x="183" y="2955"/>
                  </a:cubicBezTo>
                  <a:cubicBezTo>
                    <a:pt x="153" y="3411"/>
                    <a:pt x="62" y="4141"/>
                    <a:pt x="487" y="4414"/>
                  </a:cubicBezTo>
                  <a:cubicBezTo>
                    <a:pt x="530" y="4528"/>
                    <a:pt x="633" y="4582"/>
                    <a:pt x="736" y="4582"/>
                  </a:cubicBezTo>
                  <a:cubicBezTo>
                    <a:pt x="854" y="4582"/>
                    <a:pt x="972" y="4513"/>
                    <a:pt x="1004" y="4384"/>
                  </a:cubicBezTo>
                  <a:cubicBezTo>
                    <a:pt x="1642" y="4080"/>
                    <a:pt x="1460" y="3016"/>
                    <a:pt x="1125" y="2530"/>
                  </a:cubicBezTo>
                  <a:cubicBezTo>
                    <a:pt x="1095" y="1740"/>
                    <a:pt x="1095" y="949"/>
                    <a:pt x="973" y="159"/>
                  </a:cubicBezTo>
                  <a:cubicBezTo>
                    <a:pt x="922" y="55"/>
                    <a:pt x="821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9">
              <a:extLst>
                <a:ext uri="{FF2B5EF4-FFF2-40B4-BE49-F238E27FC236}">
                  <a16:creationId xmlns:a16="http://schemas.microsoft.com/office/drawing/2014/main" id="{908EE2AB-ACE2-4F72-2AC6-BE784C6DC9F2}"/>
                </a:ext>
              </a:extLst>
            </p:cNvPr>
            <p:cNvSpPr/>
            <p:nvPr/>
          </p:nvSpPr>
          <p:spPr>
            <a:xfrm rot="2188611">
              <a:off x="9682346" y="4121814"/>
              <a:ext cx="358351" cy="398476"/>
            </a:xfrm>
            <a:custGeom>
              <a:avLst/>
              <a:gdLst/>
              <a:ahLst/>
              <a:cxnLst/>
              <a:rect l="l" t="t" r="r" b="b"/>
              <a:pathLst>
                <a:path w="14334" h="15939" extrusionOk="0">
                  <a:moveTo>
                    <a:pt x="963" y="1"/>
                  </a:moveTo>
                  <a:cubicBezTo>
                    <a:pt x="296" y="1"/>
                    <a:pt x="1" y="755"/>
                    <a:pt x="369" y="1561"/>
                  </a:cubicBezTo>
                  <a:cubicBezTo>
                    <a:pt x="765" y="2230"/>
                    <a:pt x="1494" y="2686"/>
                    <a:pt x="2041" y="3263"/>
                  </a:cubicBezTo>
                  <a:cubicBezTo>
                    <a:pt x="4655" y="5665"/>
                    <a:pt x="7360" y="8036"/>
                    <a:pt x="9458" y="10923"/>
                  </a:cubicBezTo>
                  <a:cubicBezTo>
                    <a:pt x="10126" y="11835"/>
                    <a:pt x="10795" y="12747"/>
                    <a:pt x="11342" y="13750"/>
                  </a:cubicBezTo>
                  <a:cubicBezTo>
                    <a:pt x="11798" y="14510"/>
                    <a:pt x="12133" y="15574"/>
                    <a:pt x="13014" y="15938"/>
                  </a:cubicBezTo>
                  <a:cubicBezTo>
                    <a:pt x="13023" y="15939"/>
                    <a:pt x="13032" y="15939"/>
                    <a:pt x="13041" y="15939"/>
                  </a:cubicBezTo>
                  <a:cubicBezTo>
                    <a:pt x="14333" y="15939"/>
                    <a:pt x="13012" y="13746"/>
                    <a:pt x="12741" y="13142"/>
                  </a:cubicBezTo>
                  <a:cubicBezTo>
                    <a:pt x="11282" y="10163"/>
                    <a:pt x="9063" y="7671"/>
                    <a:pt x="6874" y="5239"/>
                  </a:cubicBezTo>
                  <a:cubicBezTo>
                    <a:pt x="5172" y="3567"/>
                    <a:pt x="3622" y="1683"/>
                    <a:pt x="1707" y="254"/>
                  </a:cubicBezTo>
                  <a:cubicBezTo>
                    <a:pt x="1427" y="78"/>
                    <a:pt x="1176" y="1"/>
                    <a:pt x="963" y="1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9">
              <a:extLst>
                <a:ext uri="{FF2B5EF4-FFF2-40B4-BE49-F238E27FC236}">
                  <a16:creationId xmlns:a16="http://schemas.microsoft.com/office/drawing/2014/main" id="{329C2EE9-52C8-188D-1FD0-35CCC9C7DFD8}"/>
                </a:ext>
              </a:extLst>
            </p:cNvPr>
            <p:cNvSpPr/>
            <p:nvPr/>
          </p:nvSpPr>
          <p:spPr>
            <a:xfrm rot="2188611">
              <a:off x="8674625" y="4102328"/>
              <a:ext cx="307776" cy="496027"/>
            </a:xfrm>
            <a:custGeom>
              <a:avLst/>
              <a:gdLst/>
              <a:ahLst/>
              <a:cxnLst/>
              <a:rect l="l" t="t" r="r" b="b"/>
              <a:pathLst>
                <a:path w="12311" h="19841" extrusionOk="0">
                  <a:moveTo>
                    <a:pt x="769" y="0"/>
                  </a:moveTo>
                  <a:cubicBezTo>
                    <a:pt x="639" y="0"/>
                    <a:pt x="504" y="41"/>
                    <a:pt x="365" y="131"/>
                  </a:cubicBezTo>
                  <a:cubicBezTo>
                    <a:pt x="31" y="374"/>
                    <a:pt x="0" y="830"/>
                    <a:pt x="61" y="1226"/>
                  </a:cubicBezTo>
                  <a:cubicBezTo>
                    <a:pt x="61" y="1286"/>
                    <a:pt x="61" y="1377"/>
                    <a:pt x="61" y="1438"/>
                  </a:cubicBezTo>
                  <a:cubicBezTo>
                    <a:pt x="31" y="2168"/>
                    <a:pt x="426" y="3049"/>
                    <a:pt x="791" y="3566"/>
                  </a:cubicBezTo>
                  <a:cubicBezTo>
                    <a:pt x="851" y="3627"/>
                    <a:pt x="912" y="3688"/>
                    <a:pt x="943" y="3748"/>
                  </a:cubicBezTo>
                  <a:cubicBezTo>
                    <a:pt x="2827" y="7457"/>
                    <a:pt x="4955" y="11043"/>
                    <a:pt x="7387" y="14417"/>
                  </a:cubicBezTo>
                  <a:cubicBezTo>
                    <a:pt x="8420" y="15907"/>
                    <a:pt x="9271" y="17578"/>
                    <a:pt x="10548" y="18885"/>
                  </a:cubicBezTo>
                  <a:cubicBezTo>
                    <a:pt x="10912" y="19280"/>
                    <a:pt x="11247" y="19736"/>
                    <a:pt x="11794" y="19828"/>
                  </a:cubicBezTo>
                  <a:cubicBezTo>
                    <a:pt x="11830" y="19837"/>
                    <a:pt x="11866" y="19841"/>
                    <a:pt x="11903" y="19841"/>
                  </a:cubicBezTo>
                  <a:cubicBezTo>
                    <a:pt x="12112" y="19841"/>
                    <a:pt x="12311" y="19696"/>
                    <a:pt x="12311" y="19463"/>
                  </a:cubicBezTo>
                  <a:cubicBezTo>
                    <a:pt x="12311" y="18004"/>
                    <a:pt x="11004" y="16970"/>
                    <a:pt x="10335" y="15785"/>
                  </a:cubicBezTo>
                  <a:cubicBezTo>
                    <a:pt x="9788" y="14964"/>
                    <a:pt x="9241" y="14144"/>
                    <a:pt x="8663" y="13323"/>
                  </a:cubicBezTo>
                  <a:cubicBezTo>
                    <a:pt x="7721" y="11773"/>
                    <a:pt x="6779" y="10253"/>
                    <a:pt x="5806" y="8703"/>
                  </a:cubicBezTo>
                  <a:cubicBezTo>
                    <a:pt x="4894" y="6818"/>
                    <a:pt x="3830" y="4995"/>
                    <a:pt x="2888" y="3140"/>
                  </a:cubicBezTo>
                  <a:cubicBezTo>
                    <a:pt x="2511" y="2441"/>
                    <a:pt x="1777" y="0"/>
                    <a:pt x="769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9">
              <a:extLst>
                <a:ext uri="{FF2B5EF4-FFF2-40B4-BE49-F238E27FC236}">
                  <a16:creationId xmlns:a16="http://schemas.microsoft.com/office/drawing/2014/main" id="{B5FFE6F9-A0DF-4531-466C-4618BB756225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9">
              <a:extLst>
                <a:ext uri="{FF2B5EF4-FFF2-40B4-BE49-F238E27FC236}">
                  <a16:creationId xmlns:a16="http://schemas.microsoft.com/office/drawing/2014/main" id="{22D3C482-61FA-0C66-720F-CD82386E9773}"/>
                </a:ext>
              </a:extLst>
            </p:cNvPr>
            <p:cNvSpPr/>
            <p:nvPr/>
          </p:nvSpPr>
          <p:spPr>
            <a:xfrm rot="2188611">
              <a:off x="8111603" y="3287179"/>
              <a:ext cx="27400" cy="39350"/>
            </a:xfrm>
            <a:custGeom>
              <a:avLst/>
              <a:gdLst/>
              <a:ahLst/>
              <a:cxnLst/>
              <a:rect l="l" t="t" r="r" b="b"/>
              <a:pathLst>
                <a:path w="1096" h="1574" extrusionOk="0">
                  <a:moveTo>
                    <a:pt x="1065" y="1179"/>
                  </a:moveTo>
                  <a:lnTo>
                    <a:pt x="1065" y="1179"/>
                  </a:lnTo>
                  <a:cubicBezTo>
                    <a:pt x="1063" y="1185"/>
                    <a:pt x="1060" y="1192"/>
                    <a:pt x="1058" y="1199"/>
                  </a:cubicBezTo>
                  <a:lnTo>
                    <a:pt x="1058" y="1199"/>
                  </a:lnTo>
                  <a:cubicBezTo>
                    <a:pt x="1062" y="1194"/>
                    <a:pt x="1065" y="1188"/>
                    <a:pt x="1065" y="1179"/>
                  </a:cubicBezTo>
                  <a:close/>
                  <a:moveTo>
                    <a:pt x="111" y="1"/>
                  </a:moveTo>
                  <a:cubicBezTo>
                    <a:pt x="100" y="1"/>
                    <a:pt x="92" y="8"/>
                    <a:pt x="92" y="24"/>
                  </a:cubicBezTo>
                  <a:lnTo>
                    <a:pt x="1" y="24"/>
                  </a:lnTo>
                  <a:cubicBezTo>
                    <a:pt x="62" y="145"/>
                    <a:pt x="183" y="236"/>
                    <a:pt x="244" y="328"/>
                  </a:cubicBezTo>
                  <a:cubicBezTo>
                    <a:pt x="578" y="662"/>
                    <a:pt x="761" y="1087"/>
                    <a:pt x="822" y="1543"/>
                  </a:cubicBezTo>
                  <a:cubicBezTo>
                    <a:pt x="822" y="1543"/>
                    <a:pt x="822" y="1574"/>
                    <a:pt x="822" y="1574"/>
                  </a:cubicBezTo>
                  <a:cubicBezTo>
                    <a:pt x="852" y="1574"/>
                    <a:pt x="852" y="1543"/>
                    <a:pt x="882" y="1543"/>
                  </a:cubicBezTo>
                  <a:cubicBezTo>
                    <a:pt x="913" y="1513"/>
                    <a:pt x="913" y="1483"/>
                    <a:pt x="943" y="1483"/>
                  </a:cubicBezTo>
                  <a:cubicBezTo>
                    <a:pt x="943" y="1452"/>
                    <a:pt x="943" y="1452"/>
                    <a:pt x="974" y="1422"/>
                  </a:cubicBezTo>
                  <a:cubicBezTo>
                    <a:pt x="1002" y="1365"/>
                    <a:pt x="1030" y="1283"/>
                    <a:pt x="1058" y="1199"/>
                  </a:cubicBezTo>
                  <a:lnTo>
                    <a:pt x="1058" y="1199"/>
                  </a:lnTo>
                  <a:cubicBezTo>
                    <a:pt x="1049" y="1209"/>
                    <a:pt x="1034" y="1209"/>
                    <a:pt x="1034" y="1209"/>
                  </a:cubicBezTo>
                  <a:cubicBezTo>
                    <a:pt x="1065" y="1179"/>
                    <a:pt x="1065" y="1148"/>
                    <a:pt x="1065" y="1118"/>
                  </a:cubicBezTo>
                  <a:cubicBezTo>
                    <a:pt x="1065" y="1087"/>
                    <a:pt x="1095" y="1087"/>
                    <a:pt x="1095" y="1087"/>
                  </a:cubicBezTo>
                  <a:lnTo>
                    <a:pt x="1095" y="1027"/>
                  </a:lnTo>
                  <a:cubicBezTo>
                    <a:pt x="1065" y="996"/>
                    <a:pt x="1065" y="966"/>
                    <a:pt x="1065" y="905"/>
                  </a:cubicBezTo>
                  <a:cubicBezTo>
                    <a:pt x="1065" y="875"/>
                    <a:pt x="1065" y="844"/>
                    <a:pt x="1065" y="814"/>
                  </a:cubicBezTo>
                  <a:cubicBezTo>
                    <a:pt x="1034" y="783"/>
                    <a:pt x="1034" y="723"/>
                    <a:pt x="1004" y="692"/>
                  </a:cubicBezTo>
                  <a:cubicBezTo>
                    <a:pt x="1004" y="632"/>
                    <a:pt x="974" y="601"/>
                    <a:pt x="943" y="540"/>
                  </a:cubicBezTo>
                  <a:cubicBezTo>
                    <a:pt x="913" y="510"/>
                    <a:pt x="913" y="480"/>
                    <a:pt x="882" y="419"/>
                  </a:cubicBezTo>
                  <a:cubicBezTo>
                    <a:pt x="852" y="388"/>
                    <a:pt x="822" y="328"/>
                    <a:pt x="761" y="297"/>
                  </a:cubicBezTo>
                  <a:cubicBezTo>
                    <a:pt x="730" y="267"/>
                    <a:pt x="730" y="236"/>
                    <a:pt x="700" y="206"/>
                  </a:cubicBezTo>
                  <a:cubicBezTo>
                    <a:pt x="670" y="206"/>
                    <a:pt x="639" y="176"/>
                    <a:pt x="609" y="176"/>
                  </a:cubicBezTo>
                  <a:cubicBezTo>
                    <a:pt x="548" y="115"/>
                    <a:pt x="487" y="84"/>
                    <a:pt x="426" y="54"/>
                  </a:cubicBezTo>
                  <a:lnTo>
                    <a:pt x="396" y="54"/>
                  </a:lnTo>
                  <a:cubicBezTo>
                    <a:pt x="305" y="24"/>
                    <a:pt x="214" y="24"/>
                    <a:pt x="153" y="24"/>
                  </a:cubicBezTo>
                  <a:cubicBezTo>
                    <a:pt x="138" y="8"/>
                    <a:pt x="1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9">
              <a:extLst>
                <a:ext uri="{FF2B5EF4-FFF2-40B4-BE49-F238E27FC236}">
                  <a16:creationId xmlns:a16="http://schemas.microsoft.com/office/drawing/2014/main" id="{46C721D4-90D6-99CC-2E06-7C31B4A31BCF}"/>
                </a:ext>
              </a:extLst>
            </p:cNvPr>
            <p:cNvSpPr/>
            <p:nvPr/>
          </p:nvSpPr>
          <p:spPr>
            <a:xfrm rot="2188611">
              <a:off x="8136903" y="330776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9">
              <a:extLst>
                <a:ext uri="{FF2B5EF4-FFF2-40B4-BE49-F238E27FC236}">
                  <a16:creationId xmlns:a16="http://schemas.microsoft.com/office/drawing/2014/main" id="{F6120113-941C-C904-DA6E-02B93968EE81}"/>
                </a:ext>
              </a:extLst>
            </p:cNvPr>
            <p:cNvSpPr/>
            <p:nvPr/>
          </p:nvSpPr>
          <p:spPr>
            <a:xfrm rot="2188611">
              <a:off x="8136991" y="3299691"/>
              <a:ext cx="800" cy="800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1" y="1"/>
                  </a:moveTo>
                  <a:lnTo>
                    <a:pt x="1" y="31"/>
                  </a:lnTo>
                  <a:lnTo>
                    <a:pt x="31" y="31"/>
                  </a:lnTo>
                  <a:cubicBezTo>
                    <a:pt x="1" y="31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1908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9">
              <a:extLst>
                <a:ext uri="{FF2B5EF4-FFF2-40B4-BE49-F238E27FC236}">
                  <a16:creationId xmlns:a16="http://schemas.microsoft.com/office/drawing/2014/main" id="{1849E051-0C0C-4563-4D48-8450FC4A50B1}"/>
                </a:ext>
              </a:extLst>
            </p:cNvPr>
            <p:cNvSpPr/>
            <p:nvPr/>
          </p:nvSpPr>
          <p:spPr>
            <a:xfrm rot="2188611">
              <a:off x="7851686" y="2987751"/>
              <a:ext cx="2682459" cy="2116807"/>
            </a:xfrm>
            <a:custGeom>
              <a:avLst/>
              <a:gdLst/>
              <a:ahLst/>
              <a:cxnLst/>
              <a:rect l="l" t="t" r="r" b="b"/>
              <a:pathLst>
                <a:path w="107298" h="84672" extrusionOk="0">
                  <a:moveTo>
                    <a:pt x="21925" y="3977"/>
                  </a:moveTo>
                  <a:cubicBezTo>
                    <a:pt x="22401" y="3977"/>
                    <a:pt x="22865" y="4095"/>
                    <a:pt x="23253" y="4397"/>
                  </a:cubicBezTo>
                  <a:cubicBezTo>
                    <a:pt x="23284" y="4427"/>
                    <a:pt x="23314" y="4427"/>
                    <a:pt x="23314" y="4458"/>
                  </a:cubicBezTo>
                  <a:cubicBezTo>
                    <a:pt x="23253" y="4488"/>
                    <a:pt x="23192" y="4488"/>
                    <a:pt x="23132" y="4518"/>
                  </a:cubicBezTo>
                  <a:cubicBezTo>
                    <a:pt x="21642" y="5278"/>
                    <a:pt x="21125" y="6950"/>
                    <a:pt x="20700" y="8409"/>
                  </a:cubicBezTo>
                  <a:cubicBezTo>
                    <a:pt x="20031" y="11297"/>
                    <a:pt x="19515" y="14184"/>
                    <a:pt x="19150" y="17133"/>
                  </a:cubicBezTo>
                  <a:cubicBezTo>
                    <a:pt x="18967" y="19838"/>
                    <a:pt x="18086" y="23212"/>
                    <a:pt x="20153" y="25400"/>
                  </a:cubicBezTo>
                  <a:cubicBezTo>
                    <a:pt x="20153" y="25400"/>
                    <a:pt x="20183" y="25431"/>
                    <a:pt x="20214" y="25461"/>
                  </a:cubicBezTo>
                  <a:cubicBezTo>
                    <a:pt x="19515" y="25522"/>
                    <a:pt x="18815" y="25704"/>
                    <a:pt x="18147" y="25947"/>
                  </a:cubicBezTo>
                  <a:cubicBezTo>
                    <a:pt x="18147" y="25917"/>
                    <a:pt x="18116" y="25917"/>
                    <a:pt x="18116" y="25917"/>
                  </a:cubicBezTo>
                  <a:cubicBezTo>
                    <a:pt x="17964" y="25856"/>
                    <a:pt x="17843" y="25856"/>
                    <a:pt x="17660" y="25765"/>
                  </a:cubicBezTo>
                  <a:cubicBezTo>
                    <a:pt x="16779" y="25187"/>
                    <a:pt x="16141" y="24124"/>
                    <a:pt x="15928" y="23090"/>
                  </a:cubicBezTo>
                  <a:cubicBezTo>
                    <a:pt x="15138" y="19048"/>
                    <a:pt x="15685" y="14823"/>
                    <a:pt x="16657" y="10841"/>
                  </a:cubicBezTo>
                  <a:cubicBezTo>
                    <a:pt x="17387" y="8227"/>
                    <a:pt x="18207" y="4610"/>
                    <a:pt x="21338" y="4032"/>
                  </a:cubicBezTo>
                  <a:cubicBezTo>
                    <a:pt x="21533" y="3997"/>
                    <a:pt x="21730" y="3977"/>
                    <a:pt x="21925" y="3977"/>
                  </a:cubicBezTo>
                  <a:close/>
                  <a:moveTo>
                    <a:pt x="69121" y="535"/>
                  </a:moveTo>
                  <a:cubicBezTo>
                    <a:pt x="69131" y="535"/>
                    <a:pt x="69141" y="535"/>
                    <a:pt x="69151" y="537"/>
                  </a:cubicBezTo>
                  <a:cubicBezTo>
                    <a:pt x="69424" y="1996"/>
                    <a:pt x="69242" y="3576"/>
                    <a:pt x="69303" y="5066"/>
                  </a:cubicBezTo>
                  <a:cubicBezTo>
                    <a:pt x="69303" y="5704"/>
                    <a:pt x="69060" y="6585"/>
                    <a:pt x="69667" y="7011"/>
                  </a:cubicBezTo>
                  <a:cubicBezTo>
                    <a:pt x="70640" y="7406"/>
                    <a:pt x="71674" y="7801"/>
                    <a:pt x="72312" y="8743"/>
                  </a:cubicBezTo>
                  <a:cubicBezTo>
                    <a:pt x="73710" y="11205"/>
                    <a:pt x="72950" y="14245"/>
                    <a:pt x="73193" y="16920"/>
                  </a:cubicBezTo>
                  <a:cubicBezTo>
                    <a:pt x="73072" y="19838"/>
                    <a:pt x="73801" y="23090"/>
                    <a:pt x="72494" y="25795"/>
                  </a:cubicBezTo>
                  <a:cubicBezTo>
                    <a:pt x="72129" y="25826"/>
                    <a:pt x="71795" y="25917"/>
                    <a:pt x="71461" y="26099"/>
                  </a:cubicBezTo>
                  <a:cubicBezTo>
                    <a:pt x="71005" y="24336"/>
                    <a:pt x="69789" y="22847"/>
                    <a:pt x="67813" y="22361"/>
                  </a:cubicBezTo>
                  <a:cubicBezTo>
                    <a:pt x="67205" y="22178"/>
                    <a:pt x="66567" y="22057"/>
                    <a:pt x="65929" y="22057"/>
                  </a:cubicBezTo>
                  <a:cubicBezTo>
                    <a:pt x="65078" y="19929"/>
                    <a:pt x="65138" y="17528"/>
                    <a:pt x="65138" y="15278"/>
                  </a:cubicBezTo>
                  <a:cubicBezTo>
                    <a:pt x="65138" y="13212"/>
                    <a:pt x="65199" y="11053"/>
                    <a:pt x="66293" y="9230"/>
                  </a:cubicBezTo>
                  <a:cubicBezTo>
                    <a:pt x="66658" y="8683"/>
                    <a:pt x="67084" y="8135"/>
                    <a:pt x="67661" y="7801"/>
                  </a:cubicBezTo>
                  <a:cubicBezTo>
                    <a:pt x="68117" y="7558"/>
                    <a:pt x="68695" y="7284"/>
                    <a:pt x="68786" y="6737"/>
                  </a:cubicBezTo>
                  <a:cubicBezTo>
                    <a:pt x="68996" y="5986"/>
                    <a:pt x="68225" y="535"/>
                    <a:pt x="69121" y="535"/>
                  </a:cubicBezTo>
                  <a:close/>
                  <a:moveTo>
                    <a:pt x="24994" y="4610"/>
                  </a:moveTo>
                  <a:cubicBezTo>
                    <a:pt x="26870" y="4610"/>
                    <a:pt x="28798" y="6015"/>
                    <a:pt x="29120" y="8044"/>
                  </a:cubicBezTo>
                  <a:cubicBezTo>
                    <a:pt x="29697" y="11753"/>
                    <a:pt x="28420" y="15491"/>
                    <a:pt x="27569" y="19078"/>
                  </a:cubicBezTo>
                  <a:cubicBezTo>
                    <a:pt x="27174" y="20628"/>
                    <a:pt x="26627" y="22117"/>
                    <a:pt x="26019" y="23607"/>
                  </a:cubicBezTo>
                  <a:cubicBezTo>
                    <a:pt x="25533" y="24610"/>
                    <a:pt x="25047" y="25765"/>
                    <a:pt x="24043" y="26373"/>
                  </a:cubicBezTo>
                  <a:cubicBezTo>
                    <a:pt x="23983" y="26403"/>
                    <a:pt x="23952" y="26464"/>
                    <a:pt x="23891" y="26494"/>
                  </a:cubicBezTo>
                  <a:cubicBezTo>
                    <a:pt x="23496" y="26190"/>
                    <a:pt x="23040" y="25917"/>
                    <a:pt x="22554" y="25704"/>
                  </a:cubicBezTo>
                  <a:cubicBezTo>
                    <a:pt x="22068" y="25552"/>
                    <a:pt x="21581" y="25461"/>
                    <a:pt x="21095" y="25431"/>
                  </a:cubicBezTo>
                  <a:cubicBezTo>
                    <a:pt x="21065" y="25339"/>
                    <a:pt x="20974" y="25309"/>
                    <a:pt x="20882" y="25248"/>
                  </a:cubicBezTo>
                  <a:cubicBezTo>
                    <a:pt x="18785" y="23850"/>
                    <a:pt x="19363" y="20628"/>
                    <a:pt x="19545" y="18440"/>
                  </a:cubicBezTo>
                  <a:cubicBezTo>
                    <a:pt x="19758" y="15917"/>
                    <a:pt x="20244" y="13394"/>
                    <a:pt x="20700" y="10871"/>
                  </a:cubicBezTo>
                  <a:cubicBezTo>
                    <a:pt x="21095" y="9139"/>
                    <a:pt x="21338" y="7315"/>
                    <a:pt x="22372" y="5825"/>
                  </a:cubicBezTo>
                  <a:cubicBezTo>
                    <a:pt x="23083" y="4980"/>
                    <a:pt x="24032" y="4610"/>
                    <a:pt x="24994" y="4610"/>
                  </a:cubicBezTo>
                  <a:close/>
                  <a:moveTo>
                    <a:pt x="4276" y="41228"/>
                  </a:moveTo>
                  <a:cubicBezTo>
                    <a:pt x="4456" y="41228"/>
                    <a:pt x="4634" y="41279"/>
                    <a:pt x="4773" y="41388"/>
                  </a:cubicBezTo>
                  <a:cubicBezTo>
                    <a:pt x="5411" y="41783"/>
                    <a:pt x="5381" y="42695"/>
                    <a:pt x="4681" y="43060"/>
                  </a:cubicBezTo>
                  <a:cubicBezTo>
                    <a:pt x="4590" y="43090"/>
                    <a:pt x="4438" y="43151"/>
                    <a:pt x="4286" y="43151"/>
                  </a:cubicBezTo>
                  <a:cubicBezTo>
                    <a:pt x="4286" y="42938"/>
                    <a:pt x="4286" y="42756"/>
                    <a:pt x="4225" y="42574"/>
                  </a:cubicBezTo>
                  <a:cubicBezTo>
                    <a:pt x="4225" y="42452"/>
                    <a:pt x="4195" y="42300"/>
                    <a:pt x="4134" y="42179"/>
                  </a:cubicBezTo>
                  <a:cubicBezTo>
                    <a:pt x="4013" y="42087"/>
                    <a:pt x="3922" y="42027"/>
                    <a:pt x="3800" y="41966"/>
                  </a:cubicBezTo>
                  <a:cubicBezTo>
                    <a:pt x="3678" y="41905"/>
                    <a:pt x="3557" y="41875"/>
                    <a:pt x="3435" y="41814"/>
                  </a:cubicBezTo>
                  <a:cubicBezTo>
                    <a:pt x="3517" y="41445"/>
                    <a:pt x="3903" y="41228"/>
                    <a:pt x="4276" y="41228"/>
                  </a:cubicBezTo>
                  <a:close/>
                  <a:moveTo>
                    <a:pt x="20655" y="25936"/>
                  </a:moveTo>
                  <a:cubicBezTo>
                    <a:pt x="24344" y="25936"/>
                    <a:pt x="26751" y="29814"/>
                    <a:pt x="24469" y="33181"/>
                  </a:cubicBezTo>
                  <a:cubicBezTo>
                    <a:pt x="23040" y="35461"/>
                    <a:pt x="20700" y="36799"/>
                    <a:pt x="18542" y="38318"/>
                  </a:cubicBezTo>
                  <a:cubicBezTo>
                    <a:pt x="16505" y="39929"/>
                    <a:pt x="14499" y="41571"/>
                    <a:pt x="12159" y="42726"/>
                  </a:cubicBezTo>
                  <a:cubicBezTo>
                    <a:pt x="11182" y="43199"/>
                    <a:pt x="10091" y="43730"/>
                    <a:pt x="8940" y="43730"/>
                  </a:cubicBezTo>
                  <a:cubicBezTo>
                    <a:pt x="8909" y="43730"/>
                    <a:pt x="8877" y="43730"/>
                    <a:pt x="8846" y="43729"/>
                  </a:cubicBezTo>
                  <a:cubicBezTo>
                    <a:pt x="7721" y="43698"/>
                    <a:pt x="6566" y="43516"/>
                    <a:pt x="5563" y="42908"/>
                  </a:cubicBezTo>
                  <a:cubicBezTo>
                    <a:pt x="5776" y="42574"/>
                    <a:pt x="5836" y="42118"/>
                    <a:pt x="5684" y="41692"/>
                  </a:cubicBezTo>
                  <a:cubicBezTo>
                    <a:pt x="5478" y="41072"/>
                    <a:pt x="4854" y="40716"/>
                    <a:pt x="4243" y="40716"/>
                  </a:cubicBezTo>
                  <a:cubicBezTo>
                    <a:pt x="4135" y="40716"/>
                    <a:pt x="4027" y="40727"/>
                    <a:pt x="3922" y="40750"/>
                  </a:cubicBezTo>
                  <a:cubicBezTo>
                    <a:pt x="3922" y="40720"/>
                    <a:pt x="3922" y="40689"/>
                    <a:pt x="3922" y="40659"/>
                  </a:cubicBezTo>
                  <a:cubicBezTo>
                    <a:pt x="3800" y="40476"/>
                    <a:pt x="3739" y="40294"/>
                    <a:pt x="3709" y="40081"/>
                  </a:cubicBezTo>
                  <a:cubicBezTo>
                    <a:pt x="3618" y="38258"/>
                    <a:pt x="4864" y="36829"/>
                    <a:pt x="5928" y="35492"/>
                  </a:cubicBezTo>
                  <a:cubicBezTo>
                    <a:pt x="9879" y="31662"/>
                    <a:pt x="14195" y="27619"/>
                    <a:pt x="19606" y="26038"/>
                  </a:cubicBezTo>
                  <a:cubicBezTo>
                    <a:pt x="19965" y="25969"/>
                    <a:pt x="20315" y="25936"/>
                    <a:pt x="20655" y="25936"/>
                  </a:cubicBezTo>
                  <a:close/>
                  <a:moveTo>
                    <a:pt x="1733" y="42027"/>
                  </a:moveTo>
                  <a:cubicBezTo>
                    <a:pt x="2371" y="42027"/>
                    <a:pt x="3070" y="42239"/>
                    <a:pt x="3678" y="42482"/>
                  </a:cubicBezTo>
                  <a:cubicBezTo>
                    <a:pt x="3982" y="43516"/>
                    <a:pt x="3526" y="44671"/>
                    <a:pt x="2888" y="45492"/>
                  </a:cubicBezTo>
                  <a:cubicBezTo>
                    <a:pt x="2766" y="45583"/>
                    <a:pt x="2584" y="45704"/>
                    <a:pt x="2402" y="45704"/>
                  </a:cubicBezTo>
                  <a:cubicBezTo>
                    <a:pt x="1125" y="45552"/>
                    <a:pt x="92" y="43182"/>
                    <a:pt x="1064" y="42239"/>
                  </a:cubicBezTo>
                  <a:cubicBezTo>
                    <a:pt x="1186" y="42118"/>
                    <a:pt x="1368" y="42057"/>
                    <a:pt x="1520" y="42057"/>
                  </a:cubicBezTo>
                  <a:cubicBezTo>
                    <a:pt x="1581" y="42027"/>
                    <a:pt x="1672" y="42027"/>
                    <a:pt x="1733" y="42027"/>
                  </a:cubicBezTo>
                  <a:close/>
                  <a:moveTo>
                    <a:pt x="28208" y="27309"/>
                  </a:moveTo>
                  <a:cubicBezTo>
                    <a:pt x="29424" y="27309"/>
                    <a:pt x="30569" y="27971"/>
                    <a:pt x="31642" y="28561"/>
                  </a:cubicBezTo>
                  <a:cubicBezTo>
                    <a:pt x="32737" y="29139"/>
                    <a:pt x="33831" y="29747"/>
                    <a:pt x="34864" y="30476"/>
                  </a:cubicBezTo>
                  <a:cubicBezTo>
                    <a:pt x="36445" y="31540"/>
                    <a:pt x="37934" y="32786"/>
                    <a:pt x="39515" y="33881"/>
                  </a:cubicBezTo>
                  <a:cubicBezTo>
                    <a:pt x="41582" y="35400"/>
                    <a:pt x="44013" y="37254"/>
                    <a:pt x="44226" y="40051"/>
                  </a:cubicBezTo>
                  <a:cubicBezTo>
                    <a:pt x="44226" y="43496"/>
                    <a:pt x="42271" y="45765"/>
                    <a:pt x="39680" y="45765"/>
                  </a:cubicBezTo>
                  <a:cubicBezTo>
                    <a:pt x="38545" y="45765"/>
                    <a:pt x="37288" y="45330"/>
                    <a:pt x="36019" y="44367"/>
                  </a:cubicBezTo>
                  <a:cubicBezTo>
                    <a:pt x="33405" y="42574"/>
                    <a:pt x="30731" y="40872"/>
                    <a:pt x="28238" y="38926"/>
                  </a:cubicBezTo>
                  <a:cubicBezTo>
                    <a:pt x="26749" y="37710"/>
                    <a:pt x="24895" y="36555"/>
                    <a:pt x="24256" y="34610"/>
                  </a:cubicBezTo>
                  <a:cubicBezTo>
                    <a:pt x="24256" y="34549"/>
                    <a:pt x="24256" y="34488"/>
                    <a:pt x="24226" y="34428"/>
                  </a:cubicBezTo>
                  <a:cubicBezTo>
                    <a:pt x="24591" y="34002"/>
                    <a:pt x="24895" y="33516"/>
                    <a:pt x="25199" y="32999"/>
                  </a:cubicBezTo>
                  <a:cubicBezTo>
                    <a:pt x="26050" y="31449"/>
                    <a:pt x="26080" y="29777"/>
                    <a:pt x="25411" y="28379"/>
                  </a:cubicBezTo>
                  <a:cubicBezTo>
                    <a:pt x="26110" y="27893"/>
                    <a:pt x="26870" y="27497"/>
                    <a:pt x="27721" y="27346"/>
                  </a:cubicBezTo>
                  <a:cubicBezTo>
                    <a:pt x="27885" y="27321"/>
                    <a:pt x="28047" y="27309"/>
                    <a:pt x="28208" y="27309"/>
                  </a:cubicBezTo>
                  <a:close/>
                  <a:moveTo>
                    <a:pt x="72845" y="26308"/>
                  </a:moveTo>
                  <a:cubicBezTo>
                    <a:pt x="73194" y="26308"/>
                    <a:pt x="73563" y="26370"/>
                    <a:pt x="73953" y="26494"/>
                  </a:cubicBezTo>
                  <a:cubicBezTo>
                    <a:pt x="75017" y="26890"/>
                    <a:pt x="75929" y="27589"/>
                    <a:pt x="76810" y="28318"/>
                  </a:cubicBezTo>
                  <a:cubicBezTo>
                    <a:pt x="78725" y="29808"/>
                    <a:pt x="80519" y="31479"/>
                    <a:pt x="82008" y="33364"/>
                  </a:cubicBezTo>
                  <a:cubicBezTo>
                    <a:pt x="84561" y="36312"/>
                    <a:pt x="87115" y="39473"/>
                    <a:pt x="88452" y="43182"/>
                  </a:cubicBezTo>
                  <a:cubicBezTo>
                    <a:pt x="88847" y="45188"/>
                    <a:pt x="86932" y="47255"/>
                    <a:pt x="85017" y="47528"/>
                  </a:cubicBezTo>
                  <a:cubicBezTo>
                    <a:pt x="82312" y="47437"/>
                    <a:pt x="80306" y="45279"/>
                    <a:pt x="78513" y="43486"/>
                  </a:cubicBezTo>
                  <a:cubicBezTo>
                    <a:pt x="77327" y="42270"/>
                    <a:pt x="76142" y="41084"/>
                    <a:pt x="75108" y="39747"/>
                  </a:cubicBezTo>
                  <a:cubicBezTo>
                    <a:pt x="73588" y="37710"/>
                    <a:pt x="71157" y="35279"/>
                    <a:pt x="70063" y="32726"/>
                  </a:cubicBezTo>
                  <a:cubicBezTo>
                    <a:pt x="70032" y="32695"/>
                    <a:pt x="70032" y="32665"/>
                    <a:pt x="70002" y="32634"/>
                  </a:cubicBezTo>
                  <a:cubicBezTo>
                    <a:pt x="70002" y="32634"/>
                    <a:pt x="70002" y="32604"/>
                    <a:pt x="69971" y="32574"/>
                  </a:cubicBezTo>
                  <a:cubicBezTo>
                    <a:pt x="69971" y="32543"/>
                    <a:pt x="69971" y="32543"/>
                    <a:pt x="69971" y="32513"/>
                  </a:cubicBezTo>
                  <a:cubicBezTo>
                    <a:pt x="69880" y="32361"/>
                    <a:pt x="69819" y="32178"/>
                    <a:pt x="69789" y="32026"/>
                  </a:cubicBezTo>
                  <a:cubicBezTo>
                    <a:pt x="69759" y="31935"/>
                    <a:pt x="69728" y="31874"/>
                    <a:pt x="69728" y="31814"/>
                  </a:cubicBezTo>
                  <a:cubicBezTo>
                    <a:pt x="69698" y="31783"/>
                    <a:pt x="69698" y="31753"/>
                    <a:pt x="69698" y="31722"/>
                  </a:cubicBezTo>
                  <a:cubicBezTo>
                    <a:pt x="69515" y="31145"/>
                    <a:pt x="69455" y="30537"/>
                    <a:pt x="69485" y="29929"/>
                  </a:cubicBezTo>
                  <a:cubicBezTo>
                    <a:pt x="69576" y="28896"/>
                    <a:pt x="70032" y="27893"/>
                    <a:pt x="70731" y="27224"/>
                  </a:cubicBezTo>
                  <a:cubicBezTo>
                    <a:pt x="70762" y="27163"/>
                    <a:pt x="70792" y="27133"/>
                    <a:pt x="70853" y="27072"/>
                  </a:cubicBezTo>
                  <a:cubicBezTo>
                    <a:pt x="70883" y="27042"/>
                    <a:pt x="70914" y="27011"/>
                    <a:pt x="70944" y="26981"/>
                  </a:cubicBezTo>
                  <a:cubicBezTo>
                    <a:pt x="71005" y="26950"/>
                    <a:pt x="71035" y="26890"/>
                    <a:pt x="71096" y="26859"/>
                  </a:cubicBezTo>
                  <a:cubicBezTo>
                    <a:pt x="71126" y="26829"/>
                    <a:pt x="71187" y="26798"/>
                    <a:pt x="71218" y="26768"/>
                  </a:cubicBezTo>
                  <a:cubicBezTo>
                    <a:pt x="71248" y="26738"/>
                    <a:pt x="71278" y="26707"/>
                    <a:pt x="71309" y="26707"/>
                  </a:cubicBezTo>
                  <a:cubicBezTo>
                    <a:pt x="71370" y="26646"/>
                    <a:pt x="71461" y="26616"/>
                    <a:pt x="71522" y="26586"/>
                  </a:cubicBezTo>
                  <a:cubicBezTo>
                    <a:pt x="71582" y="26555"/>
                    <a:pt x="71643" y="26555"/>
                    <a:pt x="71704" y="26525"/>
                  </a:cubicBezTo>
                  <a:lnTo>
                    <a:pt x="71734" y="26525"/>
                  </a:lnTo>
                  <a:cubicBezTo>
                    <a:pt x="71795" y="26494"/>
                    <a:pt x="71856" y="26464"/>
                    <a:pt x="71917" y="26464"/>
                  </a:cubicBezTo>
                  <a:cubicBezTo>
                    <a:pt x="71977" y="26434"/>
                    <a:pt x="72038" y="26434"/>
                    <a:pt x="72069" y="26403"/>
                  </a:cubicBezTo>
                  <a:lnTo>
                    <a:pt x="72129" y="26403"/>
                  </a:lnTo>
                  <a:cubicBezTo>
                    <a:pt x="72357" y="26340"/>
                    <a:pt x="72596" y="26308"/>
                    <a:pt x="72845" y="26308"/>
                  </a:cubicBezTo>
                  <a:close/>
                  <a:moveTo>
                    <a:pt x="65746" y="22543"/>
                  </a:moveTo>
                  <a:cubicBezTo>
                    <a:pt x="66506" y="22604"/>
                    <a:pt x="67266" y="22756"/>
                    <a:pt x="68026" y="22969"/>
                  </a:cubicBezTo>
                  <a:cubicBezTo>
                    <a:pt x="69576" y="23485"/>
                    <a:pt x="70579" y="24762"/>
                    <a:pt x="70974" y="26282"/>
                  </a:cubicBezTo>
                  <a:cubicBezTo>
                    <a:pt x="70002" y="27011"/>
                    <a:pt x="69303" y="28105"/>
                    <a:pt x="69060" y="29321"/>
                  </a:cubicBezTo>
                  <a:cubicBezTo>
                    <a:pt x="68847" y="30415"/>
                    <a:pt x="68999" y="31449"/>
                    <a:pt x="69333" y="32391"/>
                  </a:cubicBezTo>
                  <a:cubicBezTo>
                    <a:pt x="68664" y="33151"/>
                    <a:pt x="67844" y="33850"/>
                    <a:pt x="67084" y="34488"/>
                  </a:cubicBezTo>
                  <a:cubicBezTo>
                    <a:pt x="65534" y="35765"/>
                    <a:pt x="63983" y="37011"/>
                    <a:pt x="62433" y="38258"/>
                  </a:cubicBezTo>
                  <a:cubicBezTo>
                    <a:pt x="58786" y="41115"/>
                    <a:pt x="55199" y="44002"/>
                    <a:pt x="51643" y="46981"/>
                  </a:cubicBezTo>
                  <a:cubicBezTo>
                    <a:pt x="51491" y="47163"/>
                    <a:pt x="51065" y="47315"/>
                    <a:pt x="50822" y="47528"/>
                  </a:cubicBezTo>
                  <a:cubicBezTo>
                    <a:pt x="49513" y="46265"/>
                    <a:pt x="47970" y="45185"/>
                    <a:pt x="46417" y="45185"/>
                  </a:cubicBezTo>
                  <a:cubicBezTo>
                    <a:pt x="45877" y="45185"/>
                    <a:pt x="45336" y="45316"/>
                    <a:pt x="44804" y="45613"/>
                  </a:cubicBezTo>
                  <a:cubicBezTo>
                    <a:pt x="43679" y="46434"/>
                    <a:pt x="43041" y="47376"/>
                    <a:pt x="42737" y="48410"/>
                  </a:cubicBezTo>
                  <a:cubicBezTo>
                    <a:pt x="41825" y="47984"/>
                    <a:pt x="41035" y="47285"/>
                    <a:pt x="40640" y="46373"/>
                  </a:cubicBezTo>
                  <a:cubicBezTo>
                    <a:pt x="40640" y="46312"/>
                    <a:pt x="40609" y="46282"/>
                    <a:pt x="40579" y="46221"/>
                  </a:cubicBezTo>
                  <a:cubicBezTo>
                    <a:pt x="43102" y="45735"/>
                    <a:pt x="44743" y="42938"/>
                    <a:pt x="44773" y="40385"/>
                  </a:cubicBezTo>
                  <a:cubicBezTo>
                    <a:pt x="44804" y="39291"/>
                    <a:pt x="44439" y="38288"/>
                    <a:pt x="43892" y="37406"/>
                  </a:cubicBezTo>
                  <a:cubicBezTo>
                    <a:pt x="43953" y="37376"/>
                    <a:pt x="43983" y="37346"/>
                    <a:pt x="44013" y="37285"/>
                  </a:cubicBezTo>
                  <a:cubicBezTo>
                    <a:pt x="44257" y="36677"/>
                    <a:pt x="44773" y="36191"/>
                    <a:pt x="45260" y="35795"/>
                  </a:cubicBezTo>
                  <a:cubicBezTo>
                    <a:pt x="46749" y="34549"/>
                    <a:pt x="48269" y="33333"/>
                    <a:pt x="49880" y="32270"/>
                  </a:cubicBezTo>
                  <a:cubicBezTo>
                    <a:pt x="54257" y="29169"/>
                    <a:pt x="58543" y="25826"/>
                    <a:pt x="63254" y="23272"/>
                  </a:cubicBezTo>
                  <a:cubicBezTo>
                    <a:pt x="64044" y="22877"/>
                    <a:pt x="64865" y="22573"/>
                    <a:pt x="65746" y="22543"/>
                  </a:cubicBezTo>
                  <a:close/>
                  <a:moveTo>
                    <a:pt x="69546" y="32938"/>
                  </a:moveTo>
                  <a:cubicBezTo>
                    <a:pt x="70488" y="35036"/>
                    <a:pt x="72312" y="36920"/>
                    <a:pt x="73558" y="38713"/>
                  </a:cubicBezTo>
                  <a:cubicBezTo>
                    <a:pt x="75959" y="41449"/>
                    <a:pt x="79668" y="46495"/>
                    <a:pt x="83406" y="47771"/>
                  </a:cubicBezTo>
                  <a:cubicBezTo>
                    <a:pt x="82834" y="48249"/>
                    <a:pt x="82214" y="48449"/>
                    <a:pt x="81588" y="48449"/>
                  </a:cubicBezTo>
                  <a:cubicBezTo>
                    <a:pt x="80620" y="48449"/>
                    <a:pt x="79636" y="47968"/>
                    <a:pt x="78786" y="47285"/>
                  </a:cubicBezTo>
                  <a:cubicBezTo>
                    <a:pt x="75503" y="44428"/>
                    <a:pt x="72555" y="41145"/>
                    <a:pt x="69789" y="37802"/>
                  </a:cubicBezTo>
                  <a:cubicBezTo>
                    <a:pt x="69060" y="36829"/>
                    <a:pt x="68330" y="35826"/>
                    <a:pt x="67661" y="34792"/>
                  </a:cubicBezTo>
                  <a:cubicBezTo>
                    <a:pt x="67661" y="34762"/>
                    <a:pt x="67661" y="34732"/>
                    <a:pt x="67631" y="34732"/>
                  </a:cubicBezTo>
                  <a:cubicBezTo>
                    <a:pt x="68300" y="34154"/>
                    <a:pt x="68968" y="33577"/>
                    <a:pt x="69546" y="32938"/>
                  </a:cubicBezTo>
                  <a:close/>
                  <a:moveTo>
                    <a:pt x="82098" y="58056"/>
                  </a:moveTo>
                  <a:cubicBezTo>
                    <a:pt x="82088" y="58063"/>
                    <a:pt x="82078" y="58069"/>
                    <a:pt x="82069" y="58075"/>
                  </a:cubicBezTo>
                  <a:cubicBezTo>
                    <a:pt x="82069" y="58075"/>
                    <a:pt x="82091" y="58075"/>
                    <a:pt x="82098" y="58056"/>
                  </a:cubicBezTo>
                  <a:close/>
                  <a:moveTo>
                    <a:pt x="67205" y="35066"/>
                  </a:moveTo>
                  <a:cubicBezTo>
                    <a:pt x="67297" y="35248"/>
                    <a:pt x="67479" y="35431"/>
                    <a:pt x="67570" y="35613"/>
                  </a:cubicBezTo>
                  <a:cubicBezTo>
                    <a:pt x="69242" y="38136"/>
                    <a:pt x="71218" y="40446"/>
                    <a:pt x="73315" y="42634"/>
                  </a:cubicBezTo>
                  <a:cubicBezTo>
                    <a:pt x="75169" y="44367"/>
                    <a:pt x="76750" y="46616"/>
                    <a:pt x="78877" y="48014"/>
                  </a:cubicBezTo>
                  <a:cubicBezTo>
                    <a:pt x="78239" y="48562"/>
                    <a:pt x="77570" y="49109"/>
                    <a:pt x="76932" y="49656"/>
                  </a:cubicBezTo>
                  <a:cubicBezTo>
                    <a:pt x="75199" y="51115"/>
                    <a:pt x="73467" y="52604"/>
                    <a:pt x="71734" y="54063"/>
                  </a:cubicBezTo>
                  <a:cubicBezTo>
                    <a:pt x="70002" y="55553"/>
                    <a:pt x="68239" y="57042"/>
                    <a:pt x="66506" y="58531"/>
                  </a:cubicBezTo>
                  <a:cubicBezTo>
                    <a:pt x="65594" y="59291"/>
                    <a:pt x="64683" y="60082"/>
                    <a:pt x="63771" y="60841"/>
                  </a:cubicBezTo>
                  <a:cubicBezTo>
                    <a:pt x="62980" y="61510"/>
                    <a:pt x="62190" y="62179"/>
                    <a:pt x="61400" y="62878"/>
                  </a:cubicBezTo>
                  <a:cubicBezTo>
                    <a:pt x="60427" y="61085"/>
                    <a:pt x="59120" y="59413"/>
                    <a:pt x="58269" y="57680"/>
                  </a:cubicBezTo>
                  <a:cubicBezTo>
                    <a:pt x="56840" y="55066"/>
                    <a:pt x="55017" y="52695"/>
                    <a:pt x="53254" y="50325"/>
                  </a:cubicBezTo>
                  <a:cubicBezTo>
                    <a:pt x="52707" y="49625"/>
                    <a:pt x="52008" y="48744"/>
                    <a:pt x="51217" y="47923"/>
                  </a:cubicBezTo>
                  <a:cubicBezTo>
                    <a:pt x="51734" y="47559"/>
                    <a:pt x="52220" y="47163"/>
                    <a:pt x="52707" y="46768"/>
                  </a:cubicBezTo>
                  <a:cubicBezTo>
                    <a:pt x="54591" y="45279"/>
                    <a:pt x="56324" y="43668"/>
                    <a:pt x="58269" y="42239"/>
                  </a:cubicBezTo>
                  <a:cubicBezTo>
                    <a:pt x="60640" y="40324"/>
                    <a:pt x="63041" y="38440"/>
                    <a:pt x="65382" y="36525"/>
                  </a:cubicBezTo>
                  <a:cubicBezTo>
                    <a:pt x="65990" y="36039"/>
                    <a:pt x="66597" y="35552"/>
                    <a:pt x="67205" y="35066"/>
                  </a:cubicBezTo>
                  <a:close/>
                  <a:moveTo>
                    <a:pt x="46427" y="45733"/>
                  </a:moveTo>
                  <a:cubicBezTo>
                    <a:pt x="46993" y="45733"/>
                    <a:pt x="47612" y="45886"/>
                    <a:pt x="48269" y="46221"/>
                  </a:cubicBezTo>
                  <a:cubicBezTo>
                    <a:pt x="50761" y="47680"/>
                    <a:pt x="52494" y="50112"/>
                    <a:pt x="54135" y="52422"/>
                  </a:cubicBezTo>
                  <a:cubicBezTo>
                    <a:pt x="55989" y="54732"/>
                    <a:pt x="57448" y="57285"/>
                    <a:pt x="58907" y="59838"/>
                  </a:cubicBezTo>
                  <a:cubicBezTo>
                    <a:pt x="60306" y="61996"/>
                    <a:pt x="61856" y="64246"/>
                    <a:pt x="62220" y="66860"/>
                  </a:cubicBezTo>
                  <a:cubicBezTo>
                    <a:pt x="62279" y="69245"/>
                    <a:pt x="60333" y="71769"/>
                    <a:pt x="57821" y="71769"/>
                  </a:cubicBezTo>
                  <a:cubicBezTo>
                    <a:pt x="57708" y="71769"/>
                    <a:pt x="57594" y="71764"/>
                    <a:pt x="57479" y="71753"/>
                  </a:cubicBezTo>
                  <a:cubicBezTo>
                    <a:pt x="53041" y="71298"/>
                    <a:pt x="50518" y="64702"/>
                    <a:pt x="48147" y="61419"/>
                  </a:cubicBezTo>
                  <a:cubicBezTo>
                    <a:pt x="46749" y="59078"/>
                    <a:pt x="45260" y="56738"/>
                    <a:pt x="44135" y="54246"/>
                  </a:cubicBezTo>
                  <a:cubicBezTo>
                    <a:pt x="43497" y="52817"/>
                    <a:pt x="42919" y="51267"/>
                    <a:pt x="43071" y="49686"/>
                  </a:cubicBezTo>
                  <a:cubicBezTo>
                    <a:pt x="43235" y="47439"/>
                    <a:pt x="44534" y="45733"/>
                    <a:pt x="46427" y="45733"/>
                  </a:cubicBezTo>
                  <a:close/>
                  <a:moveTo>
                    <a:pt x="40731" y="47528"/>
                  </a:moveTo>
                  <a:cubicBezTo>
                    <a:pt x="41217" y="48136"/>
                    <a:pt x="41886" y="48592"/>
                    <a:pt x="42585" y="48926"/>
                  </a:cubicBezTo>
                  <a:cubicBezTo>
                    <a:pt x="41886" y="52635"/>
                    <a:pt x="45168" y="57285"/>
                    <a:pt x="46901" y="60385"/>
                  </a:cubicBezTo>
                  <a:cubicBezTo>
                    <a:pt x="48086" y="62392"/>
                    <a:pt x="49363" y="64307"/>
                    <a:pt x="50549" y="66313"/>
                  </a:cubicBezTo>
                  <a:cubicBezTo>
                    <a:pt x="51825" y="68288"/>
                    <a:pt x="53315" y="70629"/>
                    <a:pt x="55473" y="71693"/>
                  </a:cubicBezTo>
                  <a:cubicBezTo>
                    <a:pt x="55169" y="71845"/>
                    <a:pt x="54895" y="71966"/>
                    <a:pt x="54561" y="72027"/>
                  </a:cubicBezTo>
                  <a:cubicBezTo>
                    <a:pt x="54348" y="72080"/>
                    <a:pt x="54135" y="72105"/>
                    <a:pt x="53921" y="72105"/>
                  </a:cubicBezTo>
                  <a:cubicBezTo>
                    <a:pt x="53405" y="72105"/>
                    <a:pt x="52889" y="71960"/>
                    <a:pt x="52372" y="71723"/>
                  </a:cubicBezTo>
                  <a:cubicBezTo>
                    <a:pt x="52342" y="71693"/>
                    <a:pt x="52311" y="71693"/>
                    <a:pt x="52281" y="71662"/>
                  </a:cubicBezTo>
                  <a:cubicBezTo>
                    <a:pt x="52251" y="71662"/>
                    <a:pt x="52220" y="71632"/>
                    <a:pt x="52190" y="71632"/>
                  </a:cubicBezTo>
                  <a:cubicBezTo>
                    <a:pt x="52159" y="71601"/>
                    <a:pt x="52129" y="71601"/>
                    <a:pt x="52099" y="71571"/>
                  </a:cubicBezTo>
                  <a:cubicBezTo>
                    <a:pt x="52068" y="71571"/>
                    <a:pt x="52068" y="71541"/>
                    <a:pt x="52038" y="71541"/>
                  </a:cubicBezTo>
                  <a:cubicBezTo>
                    <a:pt x="48360" y="69535"/>
                    <a:pt x="44895" y="62513"/>
                    <a:pt x="43406" y="59778"/>
                  </a:cubicBezTo>
                  <a:cubicBezTo>
                    <a:pt x="42554" y="58075"/>
                    <a:pt x="41886" y="56282"/>
                    <a:pt x="41217" y="54519"/>
                  </a:cubicBezTo>
                  <a:cubicBezTo>
                    <a:pt x="40488" y="52574"/>
                    <a:pt x="39576" y="50477"/>
                    <a:pt x="40275" y="48410"/>
                  </a:cubicBezTo>
                  <a:cubicBezTo>
                    <a:pt x="40366" y="48106"/>
                    <a:pt x="40488" y="47802"/>
                    <a:pt x="40670" y="47559"/>
                  </a:cubicBezTo>
                  <a:cubicBezTo>
                    <a:pt x="40700" y="47528"/>
                    <a:pt x="40700" y="47528"/>
                    <a:pt x="40731" y="47528"/>
                  </a:cubicBezTo>
                  <a:close/>
                  <a:moveTo>
                    <a:pt x="91492" y="38470"/>
                  </a:moveTo>
                  <a:cubicBezTo>
                    <a:pt x="95321" y="39109"/>
                    <a:pt x="99212" y="39777"/>
                    <a:pt x="103072" y="40142"/>
                  </a:cubicBezTo>
                  <a:cubicBezTo>
                    <a:pt x="102738" y="40446"/>
                    <a:pt x="102373" y="40750"/>
                    <a:pt x="102008" y="41054"/>
                  </a:cubicBezTo>
                  <a:cubicBezTo>
                    <a:pt x="100245" y="42513"/>
                    <a:pt x="98483" y="44002"/>
                    <a:pt x="96720" y="45461"/>
                  </a:cubicBezTo>
                  <a:cubicBezTo>
                    <a:pt x="94835" y="47072"/>
                    <a:pt x="92920" y="48653"/>
                    <a:pt x="91005" y="50233"/>
                  </a:cubicBezTo>
                  <a:lnTo>
                    <a:pt x="86993" y="53607"/>
                  </a:lnTo>
                  <a:lnTo>
                    <a:pt x="86963" y="53638"/>
                  </a:lnTo>
                  <a:cubicBezTo>
                    <a:pt x="86841" y="53759"/>
                    <a:pt x="86719" y="53911"/>
                    <a:pt x="86567" y="54033"/>
                  </a:cubicBezTo>
                  <a:cubicBezTo>
                    <a:pt x="86355" y="54276"/>
                    <a:pt x="86111" y="54489"/>
                    <a:pt x="85868" y="54732"/>
                  </a:cubicBezTo>
                  <a:cubicBezTo>
                    <a:pt x="85595" y="54975"/>
                    <a:pt x="85321" y="55188"/>
                    <a:pt x="85048" y="55431"/>
                  </a:cubicBezTo>
                  <a:cubicBezTo>
                    <a:pt x="84804" y="55644"/>
                    <a:pt x="84531" y="55857"/>
                    <a:pt x="84288" y="56100"/>
                  </a:cubicBezTo>
                  <a:cubicBezTo>
                    <a:pt x="83984" y="56373"/>
                    <a:pt x="83649" y="56647"/>
                    <a:pt x="83376" y="56920"/>
                  </a:cubicBezTo>
                  <a:cubicBezTo>
                    <a:pt x="83194" y="57072"/>
                    <a:pt x="83042" y="57224"/>
                    <a:pt x="82890" y="57376"/>
                  </a:cubicBezTo>
                  <a:cubicBezTo>
                    <a:pt x="82738" y="57498"/>
                    <a:pt x="82555" y="57619"/>
                    <a:pt x="82403" y="57741"/>
                  </a:cubicBezTo>
                  <a:cubicBezTo>
                    <a:pt x="82312" y="57863"/>
                    <a:pt x="82221" y="57954"/>
                    <a:pt x="82099" y="58045"/>
                  </a:cubicBezTo>
                  <a:cubicBezTo>
                    <a:pt x="82099" y="58049"/>
                    <a:pt x="82099" y="58053"/>
                    <a:pt x="82098" y="58056"/>
                  </a:cubicBezTo>
                  <a:lnTo>
                    <a:pt x="82098" y="58056"/>
                  </a:lnTo>
                  <a:cubicBezTo>
                    <a:pt x="82179" y="58002"/>
                    <a:pt x="82261" y="57947"/>
                    <a:pt x="82342" y="57893"/>
                  </a:cubicBezTo>
                  <a:cubicBezTo>
                    <a:pt x="82677" y="57650"/>
                    <a:pt x="83011" y="57376"/>
                    <a:pt x="83345" y="57164"/>
                  </a:cubicBezTo>
                  <a:cubicBezTo>
                    <a:pt x="83376" y="57133"/>
                    <a:pt x="83406" y="57103"/>
                    <a:pt x="83437" y="57103"/>
                  </a:cubicBezTo>
                  <a:cubicBezTo>
                    <a:pt x="83467" y="57072"/>
                    <a:pt x="83497" y="57072"/>
                    <a:pt x="83497" y="57042"/>
                  </a:cubicBezTo>
                  <a:lnTo>
                    <a:pt x="83528" y="57042"/>
                  </a:lnTo>
                  <a:cubicBezTo>
                    <a:pt x="83528" y="57012"/>
                    <a:pt x="83528" y="57012"/>
                    <a:pt x="83528" y="57012"/>
                  </a:cubicBezTo>
                  <a:cubicBezTo>
                    <a:pt x="83649" y="56920"/>
                    <a:pt x="83801" y="56829"/>
                    <a:pt x="83923" y="56708"/>
                  </a:cubicBezTo>
                  <a:cubicBezTo>
                    <a:pt x="84075" y="56586"/>
                    <a:pt x="84197" y="56464"/>
                    <a:pt x="84379" y="56343"/>
                  </a:cubicBezTo>
                  <a:cubicBezTo>
                    <a:pt x="84501" y="56252"/>
                    <a:pt x="84652" y="56161"/>
                    <a:pt x="84774" y="56039"/>
                  </a:cubicBezTo>
                  <a:cubicBezTo>
                    <a:pt x="84896" y="55917"/>
                    <a:pt x="85048" y="55796"/>
                    <a:pt x="85200" y="55705"/>
                  </a:cubicBezTo>
                  <a:cubicBezTo>
                    <a:pt x="85504" y="55461"/>
                    <a:pt x="85808" y="55218"/>
                    <a:pt x="86111" y="54975"/>
                  </a:cubicBezTo>
                  <a:cubicBezTo>
                    <a:pt x="86263" y="54853"/>
                    <a:pt x="86415" y="54732"/>
                    <a:pt x="86567" y="54610"/>
                  </a:cubicBezTo>
                  <a:cubicBezTo>
                    <a:pt x="86598" y="54580"/>
                    <a:pt x="86659" y="54580"/>
                    <a:pt x="86689" y="54550"/>
                  </a:cubicBezTo>
                  <a:cubicBezTo>
                    <a:pt x="87692" y="53698"/>
                    <a:pt x="88695" y="52847"/>
                    <a:pt x="89729" y="52027"/>
                  </a:cubicBezTo>
                  <a:cubicBezTo>
                    <a:pt x="91552" y="50477"/>
                    <a:pt x="93406" y="48926"/>
                    <a:pt x="95230" y="47407"/>
                  </a:cubicBezTo>
                  <a:cubicBezTo>
                    <a:pt x="96932" y="45978"/>
                    <a:pt x="98665" y="44549"/>
                    <a:pt x="100367" y="43121"/>
                  </a:cubicBezTo>
                  <a:cubicBezTo>
                    <a:pt x="101431" y="42209"/>
                    <a:pt x="102495" y="41327"/>
                    <a:pt x="103559" y="40416"/>
                  </a:cubicBezTo>
                  <a:cubicBezTo>
                    <a:pt x="103771" y="40720"/>
                    <a:pt x="104227" y="41024"/>
                    <a:pt x="104349" y="41206"/>
                  </a:cubicBezTo>
                  <a:cubicBezTo>
                    <a:pt x="105109" y="42027"/>
                    <a:pt x="105808" y="42847"/>
                    <a:pt x="106568" y="43638"/>
                  </a:cubicBezTo>
                  <a:cubicBezTo>
                    <a:pt x="106203" y="43972"/>
                    <a:pt x="105838" y="44276"/>
                    <a:pt x="105443" y="44580"/>
                  </a:cubicBezTo>
                  <a:cubicBezTo>
                    <a:pt x="103619" y="46130"/>
                    <a:pt x="101765" y="47680"/>
                    <a:pt x="99911" y="49261"/>
                  </a:cubicBezTo>
                  <a:cubicBezTo>
                    <a:pt x="98179" y="50720"/>
                    <a:pt x="96416" y="52179"/>
                    <a:pt x="94683" y="53638"/>
                  </a:cubicBezTo>
                  <a:cubicBezTo>
                    <a:pt x="92799" y="55218"/>
                    <a:pt x="90914" y="56799"/>
                    <a:pt x="89029" y="58379"/>
                  </a:cubicBezTo>
                  <a:cubicBezTo>
                    <a:pt x="87115" y="59960"/>
                    <a:pt x="85200" y="61571"/>
                    <a:pt x="83315" y="63151"/>
                  </a:cubicBezTo>
                  <a:cubicBezTo>
                    <a:pt x="81491" y="64702"/>
                    <a:pt x="79668" y="66221"/>
                    <a:pt x="77844" y="67741"/>
                  </a:cubicBezTo>
                  <a:cubicBezTo>
                    <a:pt x="76142" y="69170"/>
                    <a:pt x="74440" y="70598"/>
                    <a:pt x="72737" y="72027"/>
                  </a:cubicBezTo>
                  <a:cubicBezTo>
                    <a:pt x="70792" y="73668"/>
                    <a:pt x="68847" y="75310"/>
                    <a:pt x="66901" y="76921"/>
                  </a:cubicBezTo>
                  <a:cubicBezTo>
                    <a:pt x="65108" y="78440"/>
                    <a:pt x="63315" y="79930"/>
                    <a:pt x="61552" y="81419"/>
                  </a:cubicBezTo>
                  <a:cubicBezTo>
                    <a:pt x="60549" y="82240"/>
                    <a:pt x="59576" y="83061"/>
                    <a:pt x="58603" y="83881"/>
                  </a:cubicBezTo>
                  <a:cubicBezTo>
                    <a:pt x="58451" y="83547"/>
                    <a:pt x="58299" y="83213"/>
                    <a:pt x="58147" y="82878"/>
                  </a:cubicBezTo>
                  <a:cubicBezTo>
                    <a:pt x="58026" y="82635"/>
                    <a:pt x="57904" y="82392"/>
                    <a:pt x="57783" y="82149"/>
                  </a:cubicBezTo>
                  <a:lnTo>
                    <a:pt x="57783" y="82149"/>
                  </a:lnTo>
                  <a:cubicBezTo>
                    <a:pt x="57783" y="82149"/>
                    <a:pt x="57783" y="82149"/>
                    <a:pt x="57813" y="82179"/>
                  </a:cubicBezTo>
                  <a:cubicBezTo>
                    <a:pt x="57661" y="81936"/>
                    <a:pt x="57540" y="81693"/>
                    <a:pt x="57418" y="81450"/>
                  </a:cubicBezTo>
                  <a:cubicBezTo>
                    <a:pt x="57418" y="81450"/>
                    <a:pt x="57418" y="81480"/>
                    <a:pt x="57418" y="81480"/>
                  </a:cubicBezTo>
                  <a:cubicBezTo>
                    <a:pt x="57296" y="81298"/>
                    <a:pt x="57205" y="81115"/>
                    <a:pt x="57114" y="80933"/>
                  </a:cubicBezTo>
                  <a:cubicBezTo>
                    <a:pt x="57023" y="80781"/>
                    <a:pt x="56962" y="80659"/>
                    <a:pt x="56871" y="80507"/>
                  </a:cubicBezTo>
                  <a:lnTo>
                    <a:pt x="56871" y="80507"/>
                  </a:lnTo>
                  <a:cubicBezTo>
                    <a:pt x="56901" y="80599"/>
                    <a:pt x="56932" y="80690"/>
                    <a:pt x="56962" y="80781"/>
                  </a:cubicBezTo>
                  <a:cubicBezTo>
                    <a:pt x="56962" y="80811"/>
                    <a:pt x="56962" y="80811"/>
                    <a:pt x="56962" y="80811"/>
                  </a:cubicBezTo>
                  <a:cubicBezTo>
                    <a:pt x="56962" y="80842"/>
                    <a:pt x="56992" y="80872"/>
                    <a:pt x="56992" y="80933"/>
                  </a:cubicBezTo>
                  <a:lnTo>
                    <a:pt x="56992" y="80903"/>
                  </a:lnTo>
                  <a:cubicBezTo>
                    <a:pt x="57053" y="81054"/>
                    <a:pt x="57084" y="81206"/>
                    <a:pt x="57114" y="81358"/>
                  </a:cubicBezTo>
                  <a:cubicBezTo>
                    <a:pt x="57175" y="81541"/>
                    <a:pt x="57236" y="81693"/>
                    <a:pt x="57296" y="81875"/>
                  </a:cubicBezTo>
                  <a:cubicBezTo>
                    <a:pt x="57327" y="81997"/>
                    <a:pt x="57357" y="82118"/>
                    <a:pt x="57418" y="82240"/>
                  </a:cubicBezTo>
                  <a:cubicBezTo>
                    <a:pt x="57448" y="82361"/>
                    <a:pt x="57479" y="82483"/>
                    <a:pt x="57540" y="82605"/>
                  </a:cubicBezTo>
                  <a:lnTo>
                    <a:pt x="57540" y="82635"/>
                  </a:lnTo>
                  <a:cubicBezTo>
                    <a:pt x="57600" y="82757"/>
                    <a:pt x="57631" y="82878"/>
                    <a:pt x="57692" y="83030"/>
                  </a:cubicBezTo>
                  <a:cubicBezTo>
                    <a:pt x="57692" y="83061"/>
                    <a:pt x="57722" y="83121"/>
                    <a:pt x="57722" y="83182"/>
                  </a:cubicBezTo>
                  <a:cubicBezTo>
                    <a:pt x="57752" y="83213"/>
                    <a:pt x="57752" y="83243"/>
                    <a:pt x="57752" y="83273"/>
                  </a:cubicBezTo>
                  <a:cubicBezTo>
                    <a:pt x="57874" y="83547"/>
                    <a:pt x="57995" y="83851"/>
                    <a:pt x="58117" y="84124"/>
                  </a:cubicBezTo>
                  <a:cubicBezTo>
                    <a:pt x="55929" y="84064"/>
                    <a:pt x="53770" y="84003"/>
                    <a:pt x="51582" y="83942"/>
                  </a:cubicBezTo>
                  <a:cubicBezTo>
                    <a:pt x="49880" y="83881"/>
                    <a:pt x="48208" y="83820"/>
                    <a:pt x="46506" y="83790"/>
                  </a:cubicBezTo>
                  <a:cubicBezTo>
                    <a:pt x="46050" y="82939"/>
                    <a:pt x="45594" y="82088"/>
                    <a:pt x="45138" y="81206"/>
                  </a:cubicBezTo>
                  <a:cubicBezTo>
                    <a:pt x="44773" y="80477"/>
                    <a:pt x="44348" y="79747"/>
                    <a:pt x="43953" y="79018"/>
                  </a:cubicBezTo>
                  <a:cubicBezTo>
                    <a:pt x="44409" y="79018"/>
                    <a:pt x="44865" y="79048"/>
                    <a:pt x="45351" y="79048"/>
                  </a:cubicBezTo>
                  <a:cubicBezTo>
                    <a:pt x="47570" y="79109"/>
                    <a:pt x="49819" y="79170"/>
                    <a:pt x="52068" y="79231"/>
                  </a:cubicBezTo>
                  <a:cubicBezTo>
                    <a:pt x="53467" y="79261"/>
                    <a:pt x="54834" y="79322"/>
                    <a:pt x="56202" y="79352"/>
                  </a:cubicBezTo>
                  <a:lnTo>
                    <a:pt x="57084" y="79352"/>
                  </a:lnTo>
                  <a:cubicBezTo>
                    <a:pt x="57114" y="79322"/>
                    <a:pt x="57144" y="79322"/>
                    <a:pt x="57144" y="79292"/>
                  </a:cubicBezTo>
                  <a:cubicBezTo>
                    <a:pt x="57236" y="79200"/>
                    <a:pt x="57357" y="79109"/>
                    <a:pt x="57448" y="79048"/>
                  </a:cubicBezTo>
                  <a:cubicBezTo>
                    <a:pt x="57509" y="78988"/>
                    <a:pt x="57570" y="78927"/>
                    <a:pt x="57661" y="78866"/>
                  </a:cubicBezTo>
                  <a:lnTo>
                    <a:pt x="57631" y="78866"/>
                  </a:lnTo>
                  <a:cubicBezTo>
                    <a:pt x="59394" y="77377"/>
                    <a:pt x="61157" y="75887"/>
                    <a:pt x="62950" y="74398"/>
                  </a:cubicBezTo>
                  <a:cubicBezTo>
                    <a:pt x="64743" y="72908"/>
                    <a:pt x="66506" y="71419"/>
                    <a:pt x="68300" y="69930"/>
                  </a:cubicBezTo>
                  <a:cubicBezTo>
                    <a:pt x="70154" y="68410"/>
                    <a:pt x="71977" y="66860"/>
                    <a:pt x="73832" y="65310"/>
                  </a:cubicBezTo>
                  <a:cubicBezTo>
                    <a:pt x="75017" y="64337"/>
                    <a:pt x="76172" y="63334"/>
                    <a:pt x="77358" y="62361"/>
                  </a:cubicBezTo>
                  <a:cubicBezTo>
                    <a:pt x="77479" y="62240"/>
                    <a:pt x="77601" y="62118"/>
                    <a:pt x="77722" y="61996"/>
                  </a:cubicBezTo>
                  <a:cubicBezTo>
                    <a:pt x="77905" y="61784"/>
                    <a:pt x="78117" y="61601"/>
                    <a:pt x="78300" y="61389"/>
                  </a:cubicBezTo>
                  <a:cubicBezTo>
                    <a:pt x="78604" y="61115"/>
                    <a:pt x="78877" y="60841"/>
                    <a:pt x="79181" y="60537"/>
                  </a:cubicBezTo>
                  <a:lnTo>
                    <a:pt x="79181" y="60537"/>
                  </a:lnTo>
                  <a:cubicBezTo>
                    <a:pt x="78999" y="60659"/>
                    <a:pt x="78817" y="60781"/>
                    <a:pt x="78634" y="60933"/>
                  </a:cubicBezTo>
                  <a:cubicBezTo>
                    <a:pt x="78421" y="61054"/>
                    <a:pt x="78239" y="61206"/>
                    <a:pt x="78057" y="61358"/>
                  </a:cubicBezTo>
                  <a:cubicBezTo>
                    <a:pt x="77844" y="61510"/>
                    <a:pt x="77631" y="61662"/>
                    <a:pt x="77418" y="61814"/>
                  </a:cubicBezTo>
                  <a:lnTo>
                    <a:pt x="77449" y="61814"/>
                  </a:lnTo>
                  <a:cubicBezTo>
                    <a:pt x="77145" y="62027"/>
                    <a:pt x="76810" y="62240"/>
                    <a:pt x="76506" y="62483"/>
                  </a:cubicBezTo>
                  <a:lnTo>
                    <a:pt x="76537" y="62452"/>
                  </a:lnTo>
                  <a:lnTo>
                    <a:pt x="76537" y="62452"/>
                  </a:lnTo>
                  <a:cubicBezTo>
                    <a:pt x="76324" y="62635"/>
                    <a:pt x="76142" y="62787"/>
                    <a:pt x="75929" y="62939"/>
                  </a:cubicBezTo>
                  <a:cubicBezTo>
                    <a:pt x="75716" y="63091"/>
                    <a:pt x="75534" y="63243"/>
                    <a:pt x="75321" y="63395"/>
                  </a:cubicBezTo>
                  <a:cubicBezTo>
                    <a:pt x="75260" y="63455"/>
                    <a:pt x="75199" y="63486"/>
                    <a:pt x="75139" y="63516"/>
                  </a:cubicBezTo>
                  <a:cubicBezTo>
                    <a:pt x="75078" y="63577"/>
                    <a:pt x="74987" y="63638"/>
                    <a:pt x="74926" y="63729"/>
                  </a:cubicBezTo>
                  <a:cubicBezTo>
                    <a:pt x="73224" y="65127"/>
                    <a:pt x="71522" y="66556"/>
                    <a:pt x="69819" y="67984"/>
                  </a:cubicBezTo>
                  <a:cubicBezTo>
                    <a:pt x="68056" y="69474"/>
                    <a:pt x="66263" y="70933"/>
                    <a:pt x="64500" y="72422"/>
                  </a:cubicBezTo>
                  <a:cubicBezTo>
                    <a:pt x="62646" y="73972"/>
                    <a:pt x="60822" y="75522"/>
                    <a:pt x="58968" y="77042"/>
                  </a:cubicBezTo>
                  <a:cubicBezTo>
                    <a:pt x="58269" y="77650"/>
                    <a:pt x="57540" y="78258"/>
                    <a:pt x="56840" y="78836"/>
                  </a:cubicBezTo>
                  <a:lnTo>
                    <a:pt x="56020" y="78805"/>
                  </a:lnTo>
                  <a:cubicBezTo>
                    <a:pt x="53770" y="78744"/>
                    <a:pt x="51552" y="78684"/>
                    <a:pt x="49333" y="78623"/>
                  </a:cubicBezTo>
                  <a:cubicBezTo>
                    <a:pt x="47600" y="78592"/>
                    <a:pt x="45868" y="78532"/>
                    <a:pt x="44165" y="78501"/>
                  </a:cubicBezTo>
                  <a:cubicBezTo>
                    <a:pt x="45229" y="77650"/>
                    <a:pt x="46263" y="76799"/>
                    <a:pt x="47327" y="75948"/>
                  </a:cubicBezTo>
                  <a:cubicBezTo>
                    <a:pt x="48938" y="74671"/>
                    <a:pt x="50518" y="73425"/>
                    <a:pt x="52099" y="72149"/>
                  </a:cubicBezTo>
                  <a:cubicBezTo>
                    <a:pt x="52463" y="72331"/>
                    <a:pt x="52828" y="72483"/>
                    <a:pt x="53163" y="72574"/>
                  </a:cubicBezTo>
                  <a:cubicBezTo>
                    <a:pt x="53387" y="72628"/>
                    <a:pt x="53616" y="72653"/>
                    <a:pt x="53845" y="72653"/>
                  </a:cubicBezTo>
                  <a:cubicBezTo>
                    <a:pt x="54515" y="72653"/>
                    <a:pt x="55188" y="72443"/>
                    <a:pt x="55777" y="72149"/>
                  </a:cubicBezTo>
                  <a:cubicBezTo>
                    <a:pt x="55868" y="72088"/>
                    <a:pt x="55989" y="72027"/>
                    <a:pt x="56081" y="71966"/>
                  </a:cubicBezTo>
                  <a:cubicBezTo>
                    <a:pt x="56476" y="72118"/>
                    <a:pt x="56932" y="72209"/>
                    <a:pt x="57388" y="72270"/>
                  </a:cubicBezTo>
                  <a:cubicBezTo>
                    <a:pt x="57492" y="72275"/>
                    <a:pt x="57597" y="72278"/>
                    <a:pt x="57702" y="72278"/>
                  </a:cubicBezTo>
                  <a:cubicBezTo>
                    <a:pt x="58799" y="72278"/>
                    <a:pt x="59957" y="71980"/>
                    <a:pt x="60761" y="71176"/>
                  </a:cubicBezTo>
                  <a:cubicBezTo>
                    <a:pt x="61643" y="70294"/>
                    <a:pt x="62464" y="69291"/>
                    <a:pt x="62646" y="68015"/>
                  </a:cubicBezTo>
                  <a:cubicBezTo>
                    <a:pt x="62859" y="66313"/>
                    <a:pt x="62403" y="64793"/>
                    <a:pt x="61673" y="63334"/>
                  </a:cubicBezTo>
                  <a:cubicBezTo>
                    <a:pt x="61673" y="63303"/>
                    <a:pt x="61673" y="63303"/>
                    <a:pt x="61704" y="63303"/>
                  </a:cubicBezTo>
                  <a:cubicBezTo>
                    <a:pt x="62464" y="62635"/>
                    <a:pt x="63254" y="61966"/>
                    <a:pt x="64044" y="61328"/>
                  </a:cubicBezTo>
                  <a:cubicBezTo>
                    <a:pt x="65807" y="59808"/>
                    <a:pt x="67570" y="58319"/>
                    <a:pt x="69333" y="56799"/>
                  </a:cubicBezTo>
                  <a:cubicBezTo>
                    <a:pt x="71096" y="55309"/>
                    <a:pt x="72829" y="53820"/>
                    <a:pt x="74592" y="52361"/>
                  </a:cubicBezTo>
                  <a:cubicBezTo>
                    <a:pt x="76142" y="51024"/>
                    <a:pt x="77722" y="49686"/>
                    <a:pt x="79272" y="48349"/>
                  </a:cubicBezTo>
                  <a:cubicBezTo>
                    <a:pt x="79303" y="48318"/>
                    <a:pt x="79333" y="48318"/>
                    <a:pt x="79333" y="48288"/>
                  </a:cubicBezTo>
                  <a:cubicBezTo>
                    <a:pt x="79820" y="48562"/>
                    <a:pt x="80336" y="48774"/>
                    <a:pt x="80883" y="48926"/>
                  </a:cubicBezTo>
                  <a:cubicBezTo>
                    <a:pt x="81097" y="48972"/>
                    <a:pt x="81314" y="48993"/>
                    <a:pt x="81531" y="48993"/>
                  </a:cubicBezTo>
                  <a:cubicBezTo>
                    <a:pt x="82336" y="48993"/>
                    <a:pt x="83142" y="48693"/>
                    <a:pt x="83741" y="48166"/>
                  </a:cubicBezTo>
                  <a:cubicBezTo>
                    <a:pt x="83832" y="48106"/>
                    <a:pt x="83923" y="48014"/>
                    <a:pt x="84014" y="47923"/>
                  </a:cubicBezTo>
                  <a:cubicBezTo>
                    <a:pt x="84227" y="47984"/>
                    <a:pt x="84470" y="48045"/>
                    <a:pt x="84713" y="48045"/>
                  </a:cubicBezTo>
                  <a:lnTo>
                    <a:pt x="84835" y="48045"/>
                  </a:lnTo>
                  <a:cubicBezTo>
                    <a:pt x="86415" y="48045"/>
                    <a:pt x="87722" y="46799"/>
                    <a:pt x="88574" y="45552"/>
                  </a:cubicBezTo>
                  <a:cubicBezTo>
                    <a:pt x="89394" y="44185"/>
                    <a:pt x="88999" y="42665"/>
                    <a:pt x="88300" y="41327"/>
                  </a:cubicBezTo>
                  <a:cubicBezTo>
                    <a:pt x="89029" y="40689"/>
                    <a:pt x="89759" y="40051"/>
                    <a:pt x="90458" y="39382"/>
                  </a:cubicBezTo>
                  <a:cubicBezTo>
                    <a:pt x="90792" y="39078"/>
                    <a:pt x="91157" y="38774"/>
                    <a:pt x="91492" y="38470"/>
                  </a:cubicBezTo>
                  <a:close/>
                  <a:moveTo>
                    <a:pt x="69065" y="1"/>
                  </a:moveTo>
                  <a:cubicBezTo>
                    <a:pt x="69012" y="1"/>
                    <a:pt x="68960" y="7"/>
                    <a:pt x="68908" y="20"/>
                  </a:cubicBezTo>
                  <a:cubicBezTo>
                    <a:pt x="68087" y="263"/>
                    <a:pt x="68208" y="1296"/>
                    <a:pt x="68178" y="1996"/>
                  </a:cubicBezTo>
                  <a:cubicBezTo>
                    <a:pt x="68026" y="3576"/>
                    <a:pt x="68391" y="5157"/>
                    <a:pt x="68239" y="6707"/>
                  </a:cubicBezTo>
                  <a:cubicBezTo>
                    <a:pt x="68148" y="6889"/>
                    <a:pt x="67935" y="7072"/>
                    <a:pt x="67722" y="7163"/>
                  </a:cubicBezTo>
                  <a:cubicBezTo>
                    <a:pt x="65169" y="8470"/>
                    <a:pt x="64622" y="11722"/>
                    <a:pt x="64622" y="14336"/>
                  </a:cubicBezTo>
                  <a:cubicBezTo>
                    <a:pt x="64591" y="16920"/>
                    <a:pt x="64500" y="19625"/>
                    <a:pt x="65321" y="22057"/>
                  </a:cubicBezTo>
                  <a:cubicBezTo>
                    <a:pt x="64561" y="22117"/>
                    <a:pt x="63831" y="22330"/>
                    <a:pt x="63132" y="22725"/>
                  </a:cubicBezTo>
                  <a:cubicBezTo>
                    <a:pt x="58391" y="25279"/>
                    <a:pt x="54105" y="28622"/>
                    <a:pt x="49697" y="31722"/>
                  </a:cubicBezTo>
                  <a:cubicBezTo>
                    <a:pt x="48938" y="32300"/>
                    <a:pt x="44105" y="35522"/>
                    <a:pt x="43588" y="36920"/>
                  </a:cubicBezTo>
                  <a:cubicBezTo>
                    <a:pt x="43193" y="36373"/>
                    <a:pt x="42737" y="35887"/>
                    <a:pt x="42250" y="35431"/>
                  </a:cubicBezTo>
                  <a:cubicBezTo>
                    <a:pt x="41095" y="34245"/>
                    <a:pt x="39697" y="33394"/>
                    <a:pt x="38390" y="32391"/>
                  </a:cubicBezTo>
                  <a:cubicBezTo>
                    <a:pt x="35928" y="30476"/>
                    <a:pt x="33375" y="28713"/>
                    <a:pt x="30548" y="27376"/>
                  </a:cubicBezTo>
                  <a:cubicBezTo>
                    <a:pt x="29839" y="26982"/>
                    <a:pt x="29061" y="26792"/>
                    <a:pt x="28284" y="26792"/>
                  </a:cubicBezTo>
                  <a:cubicBezTo>
                    <a:pt x="27263" y="26792"/>
                    <a:pt x="26244" y="27119"/>
                    <a:pt x="25381" y="27741"/>
                  </a:cubicBezTo>
                  <a:cubicBezTo>
                    <a:pt x="25320" y="27801"/>
                    <a:pt x="25229" y="27832"/>
                    <a:pt x="25168" y="27893"/>
                  </a:cubicBezTo>
                  <a:cubicBezTo>
                    <a:pt x="24925" y="27528"/>
                    <a:pt x="24651" y="27163"/>
                    <a:pt x="24287" y="26829"/>
                  </a:cubicBezTo>
                  <a:cubicBezTo>
                    <a:pt x="25472" y="26038"/>
                    <a:pt x="26110" y="24731"/>
                    <a:pt x="26657" y="23455"/>
                  </a:cubicBezTo>
                  <a:cubicBezTo>
                    <a:pt x="27265" y="21905"/>
                    <a:pt x="27782" y="20355"/>
                    <a:pt x="28177" y="18744"/>
                  </a:cubicBezTo>
                  <a:cubicBezTo>
                    <a:pt x="28998" y="15157"/>
                    <a:pt x="30275" y="11449"/>
                    <a:pt x="29575" y="7740"/>
                  </a:cubicBezTo>
                  <a:cubicBezTo>
                    <a:pt x="29165" y="5609"/>
                    <a:pt x="27105" y="4085"/>
                    <a:pt x="25009" y="4085"/>
                  </a:cubicBezTo>
                  <a:cubicBezTo>
                    <a:pt x="24624" y="4085"/>
                    <a:pt x="24238" y="4136"/>
                    <a:pt x="23861" y="4245"/>
                  </a:cubicBezTo>
                  <a:cubicBezTo>
                    <a:pt x="23831" y="4184"/>
                    <a:pt x="23800" y="4154"/>
                    <a:pt x="23770" y="4123"/>
                  </a:cubicBezTo>
                  <a:cubicBezTo>
                    <a:pt x="23274" y="3649"/>
                    <a:pt x="22611" y="3450"/>
                    <a:pt x="21942" y="3450"/>
                  </a:cubicBezTo>
                  <a:cubicBezTo>
                    <a:pt x="21667" y="3450"/>
                    <a:pt x="21391" y="3484"/>
                    <a:pt x="21125" y="3546"/>
                  </a:cubicBezTo>
                  <a:cubicBezTo>
                    <a:pt x="17113" y="4427"/>
                    <a:pt x="16445" y="9594"/>
                    <a:pt x="15624" y="12968"/>
                  </a:cubicBezTo>
                  <a:cubicBezTo>
                    <a:pt x="15077" y="16282"/>
                    <a:pt x="13891" y="24245"/>
                    <a:pt x="17478" y="26190"/>
                  </a:cubicBezTo>
                  <a:cubicBezTo>
                    <a:pt x="16931" y="26434"/>
                    <a:pt x="16414" y="26677"/>
                    <a:pt x="15928" y="26920"/>
                  </a:cubicBezTo>
                  <a:cubicBezTo>
                    <a:pt x="12949" y="28470"/>
                    <a:pt x="10365" y="30598"/>
                    <a:pt x="7903" y="32847"/>
                  </a:cubicBezTo>
                  <a:cubicBezTo>
                    <a:pt x="5897" y="34732"/>
                    <a:pt x="2371" y="37680"/>
                    <a:pt x="3374" y="40780"/>
                  </a:cubicBezTo>
                  <a:cubicBezTo>
                    <a:pt x="3374" y="40841"/>
                    <a:pt x="3405" y="40902"/>
                    <a:pt x="3466" y="40932"/>
                  </a:cubicBezTo>
                  <a:cubicBezTo>
                    <a:pt x="3253" y="41054"/>
                    <a:pt x="3070" y="41236"/>
                    <a:pt x="2979" y="41510"/>
                  </a:cubicBezTo>
                  <a:cubicBezTo>
                    <a:pt x="2949" y="41540"/>
                    <a:pt x="2918" y="41601"/>
                    <a:pt x="2918" y="41662"/>
                  </a:cubicBezTo>
                  <a:cubicBezTo>
                    <a:pt x="2579" y="41575"/>
                    <a:pt x="2221" y="41520"/>
                    <a:pt x="1881" y="41520"/>
                  </a:cubicBezTo>
                  <a:cubicBezTo>
                    <a:pt x="1034" y="41520"/>
                    <a:pt x="291" y="41859"/>
                    <a:pt x="183" y="42878"/>
                  </a:cubicBezTo>
                  <a:cubicBezTo>
                    <a:pt x="0" y="44245"/>
                    <a:pt x="882" y="45978"/>
                    <a:pt x="2311" y="46221"/>
                  </a:cubicBezTo>
                  <a:cubicBezTo>
                    <a:pt x="3374" y="46221"/>
                    <a:pt x="4043" y="44853"/>
                    <a:pt x="4225" y="43668"/>
                  </a:cubicBezTo>
                  <a:cubicBezTo>
                    <a:pt x="4590" y="43668"/>
                    <a:pt x="4925" y="43546"/>
                    <a:pt x="5198" y="43334"/>
                  </a:cubicBezTo>
                  <a:cubicBezTo>
                    <a:pt x="6080" y="43881"/>
                    <a:pt x="7143" y="44124"/>
                    <a:pt x="8147" y="44215"/>
                  </a:cubicBezTo>
                  <a:cubicBezTo>
                    <a:pt x="8315" y="44230"/>
                    <a:pt x="8484" y="44238"/>
                    <a:pt x="8653" y="44238"/>
                  </a:cubicBezTo>
                  <a:cubicBezTo>
                    <a:pt x="12206" y="44238"/>
                    <a:pt x="15874" y="40988"/>
                    <a:pt x="18572" y="38957"/>
                  </a:cubicBezTo>
                  <a:cubicBezTo>
                    <a:pt x="20335" y="37680"/>
                    <a:pt x="22311" y="36495"/>
                    <a:pt x="23800" y="34884"/>
                  </a:cubicBezTo>
                  <a:cubicBezTo>
                    <a:pt x="24347" y="36464"/>
                    <a:pt x="25624" y="37589"/>
                    <a:pt x="26901" y="38561"/>
                  </a:cubicBezTo>
                  <a:cubicBezTo>
                    <a:pt x="28512" y="39777"/>
                    <a:pt x="30092" y="41024"/>
                    <a:pt x="31764" y="42148"/>
                  </a:cubicBezTo>
                  <a:cubicBezTo>
                    <a:pt x="34196" y="43486"/>
                    <a:pt x="36415" y="46008"/>
                    <a:pt x="39272" y="46282"/>
                  </a:cubicBezTo>
                  <a:cubicBezTo>
                    <a:pt x="39408" y="46297"/>
                    <a:pt x="39538" y="46305"/>
                    <a:pt x="39667" y="46305"/>
                  </a:cubicBezTo>
                  <a:cubicBezTo>
                    <a:pt x="39796" y="46305"/>
                    <a:pt x="39925" y="46297"/>
                    <a:pt x="40062" y="46282"/>
                  </a:cubicBezTo>
                  <a:cubicBezTo>
                    <a:pt x="40062" y="46464"/>
                    <a:pt x="40184" y="46647"/>
                    <a:pt x="40244" y="46799"/>
                  </a:cubicBezTo>
                  <a:cubicBezTo>
                    <a:pt x="40305" y="46890"/>
                    <a:pt x="40366" y="46981"/>
                    <a:pt x="40427" y="47072"/>
                  </a:cubicBezTo>
                  <a:cubicBezTo>
                    <a:pt x="40062" y="47285"/>
                    <a:pt x="39758" y="48166"/>
                    <a:pt x="39697" y="48470"/>
                  </a:cubicBezTo>
                  <a:cubicBezTo>
                    <a:pt x="38968" y="51206"/>
                    <a:pt x="40457" y="53850"/>
                    <a:pt x="41369" y="56373"/>
                  </a:cubicBezTo>
                  <a:cubicBezTo>
                    <a:pt x="42950" y="60416"/>
                    <a:pt x="47205" y="69170"/>
                    <a:pt x="51582" y="71875"/>
                  </a:cubicBezTo>
                  <a:cubicBezTo>
                    <a:pt x="50579" y="72665"/>
                    <a:pt x="49576" y="73486"/>
                    <a:pt x="48573" y="74276"/>
                  </a:cubicBezTo>
                  <a:cubicBezTo>
                    <a:pt x="47023" y="75522"/>
                    <a:pt x="45472" y="76738"/>
                    <a:pt x="43922" y="77985"/>
                  </a:cubicBezTo>
                  <a:cubicBezTo>
                    <a:pt x="43892" y="77985"/>
                    <a:pt x="43892" y="78015"/>
                    <a:pt x="43892" y="78015"/>
                  </a:cubicBezTo>
                  <a:lnTo>
                    <a:pt x="43861" y="78045"/>
                  </a:lnTo>
                  <a:lnTo>
                    <a:pt x="43649" y="78228"/>
                  </a:lnTo>
                  <a:cubicBezTo>
                    <a:pt x="43649" y="78228"/>
                    <a:pt x="43618" y="78258"/>
                    <a:pt x="43618" y="78258"/>
                  </a:cubicBezTo>
                  <a:cubicBezTo>
                    <a:pt x="43618" y="78258"/>
                    <a:pt x="43588" y="78288"/>
                    <a:pt x="43588" y="78288"/>
                  </a:cubicBezTo>
                  <a:cubicBezTo>
                    <a:pt x="43558" y="78319"/>
                    <a:pt x="43527" y="78349"/>
                    <a:pt x="43527" y="78349"/>
                  </a:cubicBezTo>
                  <a:cubicBezTo>
                    <a:pt x="43436" y="78410"/>
                    <a:pt x="43375" y="78501"/>
                    <a:pt x="43314" y="78562"/>
                  </a:cubicBezTo>
                  <a:cubicBezTo>
                    <a:pt x="43254" y="78592"/>
                    <a:pt x="43193" y="78653"/>
                    <a:pt x="43162" y="78684"/>
                  </a:cubicBezTo>
                  <a:cubicBezTo>
                    <a:pt x="43162" y="78714"/>
                    <a:pt x="43193" y="78744"/>
                    <a:pt x="43193" y="78805"/>
                  </a:cubicBezTo>
                  <a:cubicBezTo>
                    <a:pt x="43223" y="78836"/>
                    <a:pt x="43223" y="78866"/>
                    <a:pt x="43254" y="78896"/>
                  </a:cubicBezTo>
                  <a:cubicBezTo>
                    <a:pt x="43284" y="78957"/>
                    <a:pt x="43314" y="79018"/>
                    <a:pt x="43345" y="79048"/>
                  </a:cubicBezTo>
                  <a:cubicBezTo>
                    <a:pt x="44226" y="80629"/>
                    <a:pt x="45047" y="82179"/>
                    <a:pt x="45898" y="83760"/>
                  </a:cubicBezTo>
                  <a:cubicBezTo>
                    <a:pt x="45959" y="83881"/>
                    <a:pt x="46050" y="84003"/>
                    <a:pt x="46111" y="84124"/>
                  </a:cubicBezTo>
                  <a:cubicBezTo>
                    <a:pt x="46141" y="84185"/>
                    <a:pt x="46141" y="84216"/>
                    <a:pt x="46172" y="84246"/>
                  </a:cubicBezTo>
                  <a:cubicBezTo>
                    <a:pt x="46202" y="84246"/>
                    <a:pt x="46202" y="84276"/>
                    <a:pt x="46202" y="84276"/>
                  </a:cubicBezTo>
                  <a:cubicBezTo>
                    <a:pt x="46445" y="84276"/>
                    <a:pt x="46688" y="84307"/>
                    <a:pt x="46901" y="84337"/>
                  </a:cubicBezTo>
                  <a:lnTo>
                    <a:pt x="47083" y="84337"/>
                  </a:lnTo>
                  <a:cubicBezTo>
                    <a:pt x="49393" y="84398"/>
                    <a:pt x="51704" y="84459"/>
                    <a:pt x="53983" y="84550"/>
                  </a:cubicBezTo>
                  <a:cubicBezTo>
                    <a:pt x="55199" y="84580"/>
                    <a:pt x="56445" y="84611"/>
                    <a:pt x="57661" y="84641"/>
                  </a:cubicBezTo>
                  <a:lnTo>
                    <a:pt x="57661" y="84672"/>
                  </a:lnTo>
                  <a:cubicBezTo>
                    <a:pt x="57722" y="84641"/>
                    <a:pt x="57783" y="84641"/>
                    <a:pt x="57843" y="84641"/>
                  </a:cubicBezTo>
                  <a:cubicBezTo>
                    <a:pt x="58026" y="84641"/>
                    <a:pt x="58208" y="84672"/>
                    <a:pt x="58421" y="84672"/>
                  </a:cubicBezTo>
                  <a:lnTo>
                    <a:pt x="58664" y="84489"/>
                  </a:lnTo>
                  <a:lnTo>
                    <a:pt x="58695" y="84459"/>
                  </a:lnTo>
                  <a:cubicBezTo>
                    <a:pt x="58725" y="84428"/>
                    <a:pt x="58786" y="84368"/>
                    <a:pt x="58847" y="84337"/>
                  </a:cubicBezTo>
                  <a:cubicBezTo>
                    <a:pt x="58907" y="84307"/>
                    <a:pt x="58938" y="84276"/>
                    <a:pt x="58968" y="84246"/>
                  </a:cubicBezTo>
                  <a:cubicBezTo>
                    <a:pt x="58999" y="84216"/>
                    <a:pt x="59029" y="84185"/>
                    <a:pt x="59059" y="84155"/>
                  </a:cubicBezTo>
                  <a:cubicBezTo>
                    <a:pt x="59789" y="83547"/>
                    <a:pt x="60518" y="82939"/>
                    <a:pt x="61278" y="82301"/>
                  </a:cubicBezTo>
                  <a:cubicBezTo>
                    <a:pt x="63011" y="80842"/>
                    <a:pt x="64743" y="79383"/>
                    <a:pt x="66506" y="77924"/>
                  </a:cubicBezTo>
                  <a:cubicBezTo>
                    <a:pt x="68391" y="76343"/>
                    <a:pt x="70245" y="74793"/>
                    <a:pt x="72129" y="73212"/>
                  </a:cubicBezTo>
                  <a:cubicBezTo>
                    <a:pt x="74044" y="71601"/>
                    <a:pt x="75929" y="70021"/>
                    <a:pt x="77844" y="68410"/>
                  </a:cubicBezTo>
                  <a:lnTo>
                    <a:pt x="83042" y="64063"/>
                  </a:lnTo>
                  <a:lnTo>
                    <a:pt x="88391" y="59565"/>
                  </a:lnTo>
                  <a:cubicBezTo>
                    <a:pt x="90306" y="57954"/>
                    <a:pt x="92251" y="56343"/>
                    <a:pt x="94166" y="54702"/>
                  </a:cubicBezTo>
                  <a:cubicBezTo>
                    <a:pt x="95960" y="53212"/>
                    <a:pt x="97723" y="51723"/>
                    <a:pt x="99516" y="50233"/>
                  </a:cubicBezTo>
                  <a:cubicBezTo>
                    <a:pt x="100428" y="49473"/>
                    <a:pt x="101370" y="48683"/>
                    <a:pt x="102282" y="47923"/>
                  </a:cubicBezTo>
                  <a:cubicBezTo>
                    <a:pt x="103224" y="47133"/>
                    <a:pt x="104167" y="46312"/>
                    <a:pt x="105139" y="45522"/>
                  </a:cubicBezTo>
                  <a:cubicBezTo>
                    <a:pt x="105869" y="44914"/>
                    <a:pt x="106598" y="44306"/>
                    <a:pt x="107297" y="43698"/>
                  </a:cubicBezTo>
                  <a:cubicBezTo>
                    <a:pt x="107297" y="43698"/>
                    <a:pt x="107297" y="43668"/>
                    <a:pt x="107267" y="43638"/>
                  </a:cubicBezTo>
                  <a:cubicBezTo>
                    <a:pt x="107176" y="43546"/>
                    <a:pt x="107085" y="43425"/>
                    <a:pt x="106993" y="43334"/>
                  </a:cubicBezTo>
                  <a:cubicBezTo>
                    <a:pt x="106993" y="43303"/>
                    <a:pt x="106993" y="43303"/>
                    <a:pt x="106993" y="43303"/>
                  </a:cubicBezTo>
                  <a:lnTo>
                    <a:pt x="106963" y="43303"/>
                  </a:lnTo>
                  <a:cubicBezTo>
                    <a:pt x="106598" y="42938"/>
                    <a:pt x="106264" y="42543"/>
                    <a:pt x="105899" y="42148"/>
                  </a:cubicBezTo>
                  <a:cubicBezTo>
                    <a:pt x="105291" y="41449"/>
                    <a:pt x="104622" y="40780"/>
                    <a:pt x="103984" y="40081"/>
                  </a:cubicBezTo>
                  <a:cubicBezTo>
                    <a:pt x="103893" y="39990"/>
                    <a:pt x="103802" y="39899"/>
                    <a:pt x="103680" y="39808"/>
                  </a:cubicBezTo>
                  <a:cubicBezTo>
                    <a:pt x="103650" y="39777"/>
                    <a:pt x="103619" y="39747"/>
                    <a:pt x="103589" y="39717"/>
                  </a:cubicBezTo>
                  <a:cubicBezTo>
                    <a:pt x="103589" y="39686"/>
                    <a:pt x="103559" y="39686"/>
                    <a:pt x="103559" y="39686"/>
                  </a:cubicBezTo>
                  <a:cubicBezTo>
                    <a:pt x="99668" y="39321"/>
                    <a:pt x="95808" y="38622"/>
                    <a:pt x="91947" y="38014"/>
                  </a:cubicBezTo>
                  <a:lnTo>
                    <a:pt x="91978" y="38014"/>
                  </a:lnTo>
                  <a:cubicBezTo>
                    <a:pt x="91887" y="38014"/>
                    <a:pt x="91765" y="37984"/>
                    <a:pt x="91674" y="37984"/>
                  </a:cubicBezTo>
                  <a:cubicBezTo>
                    <a:pt x="91552" y="37954"/>
                    <a:pt x="91431" y="37923"/>
                    <a:pt x="91309" y="37893"/>
                  </a:cubicBezTo>
                  <a:cubicBezTo>
                    <a:pt x="91005" y="38197"/>
                    <a:pt x="90671" y="38470"/>
                    <a:pt x="90336" y="38774"/>
                  </a:cubicBezTo>
                  <a:cubicBezTo>
                    <a:pt x="89577" y="39473"/>
                    <a:pt x="88817" y="40172"/>
                    <a:pt x="88057" y="40841"/>
                  </a:cubicBezTo>
                  <a:cubicBezTo>
                    <a:pt x="87297" y="39504"/>
                    <a:pt x="86476" y="38227"/>
                    <a:pt x="85595" y="36920"/>
                  </a:cubicBezTo>
                  <a:cubicBezTo>
                    <a:pt x="83710" y="34397"/>
                    <a:pt x="77327" y="26312"/>
                    <a:pt x="73133" y="25826"/>
                  </a:cubicBezTo>
                  <a:cubicBezTo>
                    <a:pt x="74257" y="23911"/>
                    <a:pt x="73619" y="17011"/>
                    <a:pt x="73680" y="15370"/>
                  </a:cubicBezTo>
                  <a:cubicBezTo>
                    <a:pt x="73649" y="12087"/>
                    <a:pt x="74196" y="7771"/>
                    <a:pt x="70184" y="6677"/>
                  </a:cubicBezTo>
                  <a:cubicBezTo>
                    <a:pt x="70002" y="6616"/>
                    <a:pt x="69789" y="6494"/>
                    <a:pt x="69789" y="6281"/>
                  </a:cubicBezTo>
                  <a:cubicBezTo>
                    <a:pt x="69759" y="5673"/>
                    <a:pt x="69850" y="5066"/>
                    <a:pt x="69819" y="4458"/>
                  </a:cubicBezTo>
                  <a:cubicBezTo>
                    <a:pt x="69789" y="3151"/>
                    <a:pt x="69880" y="1844"/>
                    <a:pt x="69698" y="537"/>
                  </a:cubicBezTo>
                  <a:cubicBezTo>
                    <a:pt x="69672" y="224"/>
                    <a:pt x="69378" y="1"/>
                    <a:pt x="690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0" name="Google Shape;3970;p49">
            <a:extLst>
              <a:ext uri="{FF2B5EF4-FFF2-40B4-BE49-F238E27FC236}">
                <a16:creationId xmlns:a16="http://schemas.microsoft.com/office/drawing/2014/main" id="{B16A2025-3AEB-A394-06AC-AB0C43983CA7}"/>
              </a:ext>
            </a:extLst>
          </p:cNvPr>
          <p:cNvSpPr/>
          <p:nvPr/>
        </p:nvSpPr>
        <p:spPr>
          <a:xfrm>
            <a:off x="8583050" y="289225"/>
            <a:ext cx="379975" cy="391375"/>
          </a:xfrm>
          <a:custGeom>
            <a:avLst/>
            <a:gdLst/>
            <a:ahLst/>
            <a:cxnLst/>
            <a:rect l="l" t="t" r="r" b="b"/>
            <a:pathLst>
              <a:path w="15199" h="15655" extrusionOk="0">
                <a:moveTo>
                  <a:pt x="8086" y="1"/>
                </a:moveTo>
                <a:cubicBezTo>
                  <a:pt x="8055" y="62"/>
                  <a:pt x="8055" y="122"/>
                  <a:pt x="8055" y="183"/>
                </a:cubicBezTo>
                <a:cubicBezTo>
                  <a:pt x="8025" y="305"/>
                  <a:pt x="7994" y="457"/>
                  <a:pt x="7964" y="578"/>
                </a:cubicBezTo>
                <a:cubicBezTo>
                  <a:pt x="7934" y="821"/>
                  <a:pt x="7903" y="1095"/>
                  <a:pt x="7842" y="1338"/>
                </a:cubicBezTo>
                <a:cubicBezTo>
                  <a:pt x="7842" y="1460"/>
                  <a:pt x="7812" y="1551"/>
                  <a:pt x="7812" y="1673"/>
                </a:cubicBezTo>
                <a:cubicBezTo>
                  <a:pt x="7782" y="1794"/>
                  <a:pt x="7782" y="1946"/>
                  <a:pt x="7751" y="2068"/>
                </a:cubicBezTo>
                <a:lnTo>
                  <a:pt x="7751" y="2098"/>
                </a:lnTo>
                <a:cubicBezTo>
                  <a:pt x="7751" y="2280"/>
                  <a:pt x="7721" y="2432"/>
                  <a:pt x="7721" y="2584"/>
                </a:cubicBezTo>
                <a:cubicBezTo>
                  <a:pt x="7721" y="2645"/>
                  <a:pt x="7721" y="2706"/>
                  <a:pt x="7690" y="2767"/>
                </a:cubicBezTo>
                <a:cubicBezTo>
                  <a:pt x="7690" y="4195"/>
                  <a:pt x="7660" y="5654"/>
                  <a:pt x="7660" y="7083"/>
                </a:cubicBezTo>
                <a:cubicBezTo>
                  <a:pt x="6019" y="7083"/>
                  <a:pt x="4377" y="7083"/>
                  <a:pt x="2766" y="7113"/>
                </a:cubicBezTo>
                <a:cubicBezTo>
                  <a:pt x="2554" y="7113"/>
                  <a:pt x="2341" y="7144"/>
                  <a:pt x="2128" y="7144"/>
                </a:cubicBezTo>
                <a:lnTo>
                  <a:pt x="2158" y="7144"/>
                </a:lnTo>
                <a:cubicBezTo>
                  <a:pt x="1854" y="7174"/>
                  <a:pt x="1550" y="7205"/>
                  <a:pt x="1216" y="7265"/>
                </a:cubicBezTo>
                <a:cubicBezTo>
                  <a:pt x="1064" y="7265"/>
                  <a:pt x="912" y="7296"/>
                  <a:pt x="760" y="7296"/>
                </a:cubicBezTo>
                <a:cubicBezTo>
                  <a:pt x="608" y="7326"/>
                  <a:pt x="426" y="7357"/>
                  <a:pt x="274" y="7387"/>
                </a:cubicBezTo>
                <a:lnTo>
                  <a:pt x="213" y="7387"/>
                </a:lnTo>
                <a:cubicBezTo>
                  <a:pt x="152" y="7387"/>
                  <a:pt x="122" y="7387"/>
                  <a:pt x="61" y="7417"/>
                </a:cubicBezTo>
                <a:lnTo>
                  <a:pt x="0" y="7417"/>
                </a:lnTo>
                <a:cubicBezTo>
                  <a:pt x="122" y="7417"/>
                  <a:pt x="213" y="7448"/>
                  <a:pt x="304" y="7448"/>
                </a:cubicBezTo>
                <a:lnTo>
                  <a:pt x="274" y="7448"/>
                </a:lnTo>
                <a:cubicBezTo>
                  <a:pt x="487" y="7478"/>
                  <a:pt x="699" y="7478"/>
                  <a:pt x="912" y="7478"/>
                </a:cubicBezTo>
                <a:lnTo>
                  <a:pt x="943" y="7478"/>
                </a:lnTo>
                <a:cubicBezTo>
                  <a:pt x="1186" y="7508"/>
                  <a:pt x="1459" y="7508"/>
                  <a:pt x="1733" y="7539"/>
                </a:cubicBezTo>
                <a:lnTo>
                  <a:pt x="1763" y="7539"/>
                </a:lnTo>
                <a:cubicBezTo>
                  <a:pt x="1946" y="7539"/>
                  <a:pt x="2128" y="7569"/>
                  <a:pt x="2280" y="7569"/>
                </a:cubicBezTo>
                <a:cubicBezTo>
                  <a:pt x="4073" y="7539"/>
                  <a:pt x="5867" y="7508"/>
                  <a:pt x="7630" y="7508"/>
                </a:cubicBezTo>
                <a:lnTo>
                  <a:pt x="7630" y="7630"/>
                </a:lnTo>
                <a:cubicBezTo>
                  <a:pt x="7690" y="9727"/>
                  <a:pt x="7842" y="11794"/>
                  <a:pt x="7934" y="13861"/>
                </a:cubicBezTo>
                <a:cubicBezTo>
                  <a:pt x="7934" y="13983"/>
                  <a:pt x="7964" y="14074"/>
                  <a:pt x="7964" y="14196"/>
                </a:cubicBezTo>
                <a:cubicBezTo>
                  <a:pt x="7964" y="14196"/>
                  <a:pt x="7964" y="14226"/>
                  <a:pt x="7964" y="14226"/>
                </a:cubicBezTo>
                <a:lnTo>
                  <a:pt x="7964" y="14256"/>
                </a:lnTo>
                <a:cubicBezTo>
                  <a:pt x="7964" y="14256"/>
                  <a:pt x="7964" y="14269"/>
                  <a:pt x="7964" y="14287"/>
                </a:cubicBezTo>
                <a:cubicBezTo>
                  <a:pt x="8025" y="14499"/>
                  <a:pt x="8055" y="14743"/>
                  <a:pt x="8086" y="14986"/>
                </a:cubicBezTo>
                <a:cubicBezTo>
                  <a:pt x="8086" y="15003"/>
                  <a:pt x="8086" y="15016"/>
                  <a:pt x="8086" y="15016"/>
                </a:cubicBezTo>
                <a:lnTo>
                  <a:pt x="8086" y="15047"/>
                </a:lnTo>
                <a:cubicBezTo>
                  <a:pt x="8116" y="15077"/>
                  <a:pt x="8116" y="15077"/>
                  <a:pt x="8116" y="15107"/>
                </a:cubicBezTo>
                <a:cubicBezTo>
                  <a:pt x="8116" y="15138"/>
                  <a:pt x="8116" y="15168"/>
                  <a:pt x="8116" y="15199"/>
                </a:cubicBezTo>
                <a:cubicBezTo>
                  <a:pt x="8116" y="15229"/>
                  <a:pt x="8146" y="15229"/>
                  <a:pt x="8146" y="15259"/>
                </a:cubicBezTo>
                <a:cubicBezTo>
                  <a:pt x="8177" y="15381"/>
                  <a:pt x="8207" y="15472"/>
                  <a:pt x="8238" y="15594"/>
                </a:cubicBezTo>
                <a:lnTo>
                  <a:pt x="8238" y="15655"/>
                </a:lnTo>
                <a:cubicBezTo>
                  <a:pt x="8268" y="15472"/>
                  <a:pt x="8268" y="15290"/>
                  <a:pt x="8268" y="15077"/>
                </a:cubicBezTo>
                <a:cubicBezTo>
                  <a:pt x="8268" y="14955"/>
                  <a:pt x="8268" y="14864"/>
                  <a:pt x="8268" y="14743"/>
                </a:cubicBezTo>
                <a:cubicBezTo>
                  <a:pt x="8268" y="14408"/>
                  <a:pt x="8268" y="14044"/>
                  <a:pt x="8298" y="13709"/>
                </a:cubicBezTo>
                <a:cubicBezTo>
                  <a:pt x="8298" y="13375"/>
                  <a:pt x="8298" y="13010"/>
                  <a:pt x="8329" y="12676"/>
                </a:cubicBezTo>
                <a:cubicBezTo>
                  <a:pt x="8207" y="10943"/>
                  <a:pt x="8146" y="9241"/>
                  <a:pt x="8116" y="7508"/>
                </a:cubicBezTo>
                <a:cubicBezTo>
                  <a:pt x="9271" y="7508"/>
                  <a:pt x="10456" y="7508"/>
                  <a:pt x="11611" y="7478"/>
                </a:cubicBezTo>
                <a:lnTo>
                  <a:pt x="11703" y="7478"/>
                </a:lnTo>
                <a:cubicBezTo>
                  <a:pt x="11885" y="7478"/>
                  <a:pt x="12098" y="7478"/>
                  <a:pt x="12280" y="7448"/>
                </a:cubicBezTo>
                <a:lnTo>
                  <a:pt x="12402" y="7448"/>
                </a:lnTo>
                <a:cubicBezTo>
                  <a:pt x="12645" y="7448"/>
                  <a:pt x="12858" y="7448"/>
                  <a:pt x="13101" y="7417"/>
                </a:cubicBezTo>
                <a:lnTo>
                  <a:pt x="13131" y="7417"/>
                </a:lnTo>
                <a:cubicBezTo>
                  <a:pt x="13405" y="7417"/>
                  <a:pt x="13678" y="7387"/>
                  <a:pt x="13952" y="7357"/>
                </a:cubicBezTo>
                <a:cubicBezTo>
                  <a:pt x="14104" y="7326"/>
                  <a:pt x="14225" y="7326"/>
                  <a:pt x="14377" y="7296"/>
                </a:cubicBezTo>
                <a:cubicBezTo>
                  <a:pt x="14529" y="7296"/>
                  <a:pt x="14681" y="7296"/>
                  <a:pt x="14803" y="7265"/>
                </a:cubicBezTo>
                <a:cubicBezTo>
                  <a:pt x="14955" y="7265"/>
                  <a:pt x="15077" y="7235"/>
                  <a:pt x="15198" y="7235"/>
                </a:cubicBezTo>
                <a:lnTo>
                  <a:pt x="15077" y="7235"/>
                </a:lnTo>
                <a:cubicBezTo>
                  <a:pt x="14925" y="7205"/>
                  <a:pt x="14742" y="7174"/>
                  <a:pt x="14590" y="7174"/>
                </a:cubicBezTo>
                <a:cubicBezTo>
                  <a:pt x="14438" y="7144"/>
                  <a:pt x="14256" y="7144"/>
                  <a:pt x="14104" y="7144"/>
                </a:cubicBezTo>
                <a:cubicBezTo>
                  <a:pt x="13770" y="7113"/>
                  <a:pt x="13435" y="7113"/>
                  <a:pt x="13101" y="7083"/>
                </a:cubicBezTo>
                <a:cubicBezTo>
                  <a:pt x="12949" y="7083"/>
                  <a:pt x="12797" y="7053"/>
                  <a:pt x="12614" y="7053"/>
                </a:cubicBezTo>
                <a:lnTo>
                  <a:pt x="12554" y="7053"/>
                </a:lnTo>
                <a:cubicBezTo>
                  <a:pt x="11064" y="7083"/>
                  <a:pt x="9605" y="7083"/>
                  <a:pt x="8116" y="7083"/>
                </a:cubicBezTo>
                <a:cubicBezTo>
                  <a:pt x="8086" y="5563"/>
                  <a:pt x="8116" y="4013"/>
                  <a:pt x="8146" y="2493"/>
                </a:cubicBezTo>
                <a:lnTo>
                  <a:pt x="8146" y="2463"/>
                </a:lnTo>
                <a:cubicBezTo>
                  <a:pt x="8146" y="2199"/>
                  <a:pt x="8146" y="1936"/>
                  <a:pt x="8146" y="1673"/>
                </a:cubicBezTo>
                <a:cubicBezTo>
                  <a:pt x="8116" y="1399"/>
                  <a:pt x="8116" y="1095"/>
                  <a:pt x="8116" y="821"/>
                </a:cubicBezTo>
                <a:cubicBezTo>
                  <a:pt x="8116" y="578"/>
                  <a:pt x="8086" y="335"/>
                  <a:pt x="8086" y="92"/>
                </a:cubicBezTo>
                <a:cubicBezTo>
                  <a:pt x="8086" y="62"/>
                  <a:pt x="8086" y="31"/>
                  <a:pt x="80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1" name="Google Shape;3971;p49">
            <a:extLst>
              <a:ext uri="{FF2B5EF4-FFF2-40B4-BE49-F238E27FC236}">
                <a16:creationId xmlns:a16="http://schemas.microsoft.com/office/drawing/2014/main" id="{F797D03C-7990-DBED-31E5-32B6BC36BAE4}"/>
              </a:ext>
            </a:extLst>
          </p:cNvPr>
          <p:cNvGrpSpPr/>
          <p:nvPr/>
        </p:nvGrpSpPr>
        <p:grpSpPr>
          <a:xfrm>
            <a:off x="7462338" y="149400"/>
            <a:ext cx="1301700" cy="1745550"/>
            <a:chOff x="7462338" y="149400"/>
            <a:chExt cx="1301700" cy="1745550"/>
          </a:xfrm>
        </p:grpSpPr>
        <p:grpSp>
          <p:nvGrpSpPr>
            <p:cNvPr id="3972" name="Google Shape;3972;p49">
              <a:extLst>
                <a:ext uri="{FF2B5EF4-FFF2-40B4-BE49-F238E27FC236}">
                  <a16:creationId xmlns:a16="http://schemas.microsoft.com/office/drawing/2014/main" id="{D095C8A1-056C-3598-8CF9-74D51EA7D251}"/>
                </a:ext>
              </a:extLst>
            </p:cNvPr>
            <p:cNvGrpSpPr/>
            <p:nvPr/>
          </p:nvGrpSpPr>
          <p:grpSpPr>
            <a:xfrm>
              <a:off x="7462338" y="149400"/>
              <a:ext cx="180975" cy="237700"/>
              <a:chOff x="4147313" y="4459888"/>
              <a:chExt cx="180975" cy="237700"/>
            </a:xfrm>
          </p:grpSpPr>
          <p:sp>
            <p:nvSpPr>
              <p:cNvPr id="3973" name="Google Shape;3973;p49">
                <a:extLst>
                  <a:ext uri="{FF2B5EF4-FFF2-40B4-BE49-F238E27FC236}">
                    <a16:creationId xmlns:a16="http://schemas.microsoft.com/office/drawing/2014/main" id="{FEC1A37E-6961-60D5-1F4E-8CDE32433EB6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9">
                <a:extLst>
                  <a:ext uri="{FF2B5EF4-FFF2-40B4-BE49-F238E27FC236}">
                    <a16:creationId xmlns:a16="http://schemas.microsoft.com/office/drawing/2014/main" id="{DA142714-6FFC-9B51-C0A8-DD2F87ADAD80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9">
                <a:extLst>
                  <a:ext uri="{FF2B5EF4-FFF2-40B4-BE49-F238E27FC236}">
                    <a16:creationId xmlns:a16="http://schemas.microsoft.com/office/drawing/2014/main" id="{D241DA1E-397F-7C7D-DEC1-3741F05D9B93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6" name="Google Shape;3976;p49">
              <a:extLst>
                <a:ext uri="{FF2B5EF4-FFF2-40B4-BE49-F238E27FC236}">
                  <a16:creationId xmlns:a16="http://schemas.microsoft.com/office/drawing/2014/main" id="{C85BE94A-B6AB-E1F8-1B56-E305D6061EED}"/>
                </a:ext>
              </a:extLst>
            </p:cNvPr>
            <p:cNvGrpSpPr/>
            <p:nvPr/>
          </p:nvGrpSpPr>
          <p:grpSpPr>
            <a:xfrm>
              <a:off x="8583063" y="1657250"/>
              <a:ext cx="180975" cy="237700"/>
              <a:chOff x="4147313" y="4459888"/>
              <a:chExt cx="180975" cy="237700"/>
            </a:xfrm>
          </p:grpSpPr>
          <p:sp>
            <p:nvSpPr>
              <p:cNvPr id="4" name="Google Shape;3977;p49">
                <a:extLst>
                  <a:ext uri="{FF2B5EF4-FFF2-40B4-BE49-F238E27FC236}">
                    <a16:creationId xmlns:a16="http://schemas.microsoft.com/office/drawing/2014/main" id="{A2EC00FB-C1BE-AE00-DD64-1E9DC304414A}"/>
                  </a:ext>
                </a:extLst>
              </p:cNvPr>
              <p:cNvSpPr/>
              <p:nvPr/>
            </p:nvSpPr>
            <p:spPr>
              <a:xfrm>
                <a:off x="4164825" y="4488674"/>
                <a:ext cx="135119" cy="168052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6238" extrusionOk="0">
                    <a:moveTo>
                      <a:pt x="2403" y="0"/>
                    </a:moveTo>
                    <a:cubicBezTo>
                      <a:pt x="1936" y="1368"/>
                      <a:pt x="1202" y="2736"/>
                      <a:pt x="1" y="3536"/>
                    </a:cubicBezTo>
                    <a:cubicBezTo>
                      <a:pt x="68" y="3569"/>
                      <a:pt x="168" y="3603"/>
                      <a:pt x="234" y="3670"/>
                    </a:cubicBezTo>
                    <a:cubicBezTo>
                      <a:pt x="1168" y="4303"/>
                      <a:pt x="1869" y="5237"/>
                      <a:pt x="2403" y="6238"/>
                    </a:cubicBezTo>
                    <a:cubicBezTo>
                      <a:pt x="2703" y="4804"/>
                      <a:pt x="3437" y="3269"/>
                      <a:pt x="4771" y="2535"/>
                    </a:cubicBezTo>
                    <a:cubicBezTo>
                      <a:pt x="3604" y="2202"/>
                      <a:pt x="2803" y="1134"/>
                      <a:pt x="24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3978;p49">
                <a:extLst>
                  <a:ext uri="{FF2B5EF4-FFF2-40B4-BE49-F238E27FC236}">
                    <a16:creationId xmlns:a16="http://schemas.microsoft.com/office/drawing/2014/main" id="{DD49806A-3845-7C3B-6952-1E98D805B61F}"/>
                  </a:ext>
                </a:extLst>
              </p:cNvPr>
              <p:cNvSpPr/>
              <p:nvPr/>
            </p:nvSpPr>
            <p:spPr>
              <a:xfrm>
                <a:off x="4242488" y="4551888"/>
                <a:ext cx="150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0" extrusionOk="0">
                    <a:moveTo>
                      <a:pt x="286" y="1"/>
                    </a:moveTo>
                    <a:cubicBezTo>
                      <a:pt x="269" y="1"/>
                      <a:pt x="251" y="2"/>
                      <a:pt x="234" y="6"/>
                    </a:cubicBezTo>
                    <a:cubicBezTo>
                      <a:pt x="100" y="39"/>
                      <a:pt x="0" y="206"/>
                      <a:pt x="0" y="373"/>
                    </a:cubicBezTo>
                    <a:cubicBezTo>
                      <a:pt x="29" y="489"/>
                      <a:pt x="159" y="579"/>
                      <a:pt x="302" y="579"/>
                    </a:cubicBezTo>
                    <a:cubicBezTo>
                      <a:pt x="323" y="579"/>
                      <a:pt x="345" y="577"/>
                      <a:pt x="367" y="573"/>
                    </a:cubicBezTo>
                    <a:cubicBezTo>
                      <a:pt x="501" y="573"/>
                      <a:pt x="601" y="406"/>
                      <a:pt x="601" y="239"/>
                    </a:cubicBezTo>
                    <a:cubicBezTo>
                      <a:pt x="571" y="120"/>
                      <a:pt x="434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3979;p49">
                <a:extLst>
                  <a:ext uri="{FF2B5EF4-FFF2-40B4-BE49-F238E27FC236}">
                    <a16:creationId xmlns:a16="http://schemas.microsoft.com/office/drawing/2014/main" id="{630622C9-EC92-0752-B201-E8027740653C}"/>
                  </a:ext>
                </a:extLst>
              </p:cNvPr>
              <p:cNvSpPr/>
              <p:nvPr/>
            </p:nvSpPr>
            <p:spPr>
              <a:xfrm>
                <a:off x="4147313" y="4459888"/>
                <a:ext cx="180975" cy="237700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9508" extrusionOk="0">
                    <a:moveTo>
                      <a:pt x="3503" y="1568"/>
                    </a:moveTo>
                    <a:cubicBezTo>
                      <a:pt x="3903" y="2702"/>
                      <a:pt x="4704" y="3736"/>
                      <a:pt x="5871" y="4103"/>
                    </a:cubicBezTo>
                    <a:cubicBezTo>
                      <a:pt x="4537" y="4837"/>
                      <a:pt x="3803" y="6372"/>
                      <a:pt x="3503" y="7806"/>
                    </a:cubicBezTo>
                    <a:cubicBezTo>
                      <a:pt x="2969" y="6805"/>
                      <a:pt x="2268" y="5871"/>
                      <a:pt x="1334" y="5238"/>
                    </a:cubicBezTo>
                    <a:cubicBezTo>
                      <a:pt x="1268" y="5171"/>
                      <a:pt x="1168" y="5137"/>
                      <a:pt x="1101" y="5104"/>
                    </a:cubicBezTo>
                    <a:cubicBezTo>
                      <a:pt x="2302" y="4304"/>
                      <a:pt x="3036" y="2936"/>
                      <a:pt x="3503" y="1568"/>
                    </a:cubicBezTo>
                    <a:close/>
                    <a:moveTo>
                      <a:pt x="3536" y="0"/>
                    </a:moveTo>
                    <a:cubicBezTo>
                      <a:pt x="3536" y="67"/>
                      <a:pt x="3503" y="134"/>
                      <a:pt x="3469" y="201"/>
                    </a:cubicBezTo>
                    <a:cubicBezTo>
                      <a:pt x="3403" y="367"/>
                      <a:pt x="3303" y="567"/>
                      <a:pt x="3236" y="734"/>
                    </a:cubicBezTo>
                    <a:cubicBezTo>
                      <a:pt x="3169" y="934"/>
                      <a:pt x="3069" y="1101"/>
                      <a:pt x="3002" y="1301"/>
                    </a:cubicBezTo>
                    <a:cubicBezTo>
                      <a:pt x="2969" y="1401"/>
                      <a:pt x="2936" y="1502"/>
                      <a:pt x="2869" y="1602"/>
                    </a:cubicBezTo>
                    <a:lnTo>
                      <a:pt x="2869" y="1635"/>
                    </a:lnTo>
                    <a:cubicBezTo>
                      <a:pt x="2502" y="2536"/>
                      <a:pt x="2035" y="3570"/>
                      <a:pt x="1334" y="4203"/>
                    </a:cubicBezTo>
                    <a:cubicBezTo>
                      <a:pt x="1301" y="4237"/>
                      <a:pt x="1234" y="4304"/>
                      <a:pt x="1201" y="4337"/>
                    </a:cubicBezTo>
                    <a:cubicBezTo>
                      <a:pt x="1068" y="4470"/>
                      <a:pt x="934" y="4570"/>
                      <a:pt x="834" y="4704"/>
                    </a:cubicBezTo>
                    <a:cubicBezTo>
                      <a:pt x="634" y="4837"/>
                      <a:pt x="467" y="4971"/>
                      <a:pt x="267" y="5104"/>
                    </a:cubicBezTo>
                    <a:cubicBezTo>
                      <a:pt x="167" y="5171"/>
                      <a:pt x="100" y="5238"/>
                      <a:pt x="0" y="5304"/>
                    </a:cubicBezTo>
                    <a:cubicBezTo>
                      <a:pt x="1268" y="5571"/>
                      <a:pt x="2235" y="6672"/>
                      <a:pt x="2869" y="7839"/>
                    </a:cubicBezTo>
                    <a:cubicBezTo>
                      <a:pt x="2869" y="7873"/>
                      <a:pt x="2902" y="7906"/>
                      <a:pt x="2936" y="7973"/>
                    </a:cubicBezTo>
                    <a:cubicBezTo>
                      <a:pt x="3069" y="8173"/>
                      <a:pt x="3202" y="8406"/>
                      <a:pt x="3303" y="8640"/>
                    </a:cubicBezTo>
                    <a:cubicBezTo>
                      <a:pt x="3436" y="8907"/>
                      <a:pt x="3569" y="9140"/>
                      <a:pt x="3669" y="9374"/>
                    </a:cubicBezTo>
                    <a:cubicBezTo>
                      <a:pt x="3669" y="9374"/>
                      <a:pt x="3669" y="9374"/>
                      <a:pt x="3669" y="9340"/>
                    </a:cubicBezTo>
                    <a:cubicBezTo>
                      <a:pt x="3669" y="9407"/>
                      <a:pt x="3703" y="9474"/>
                      <a:pt x="3736" y="9507"/>
                    </a:cubicBezTo>
                    <a:cubicBezTo>
                      <a:pt x="3736" y="9441"/>
                      <a:pt x="3770" y="9374"/>
                      <a:pt x="3770" y="9307"/>
                    </a:cubicBezTo>
                    <a:cubicBezTo>
                      <a:pt x="3770" y="9340"/>
                      <a:pt x="3770" y="9340"/>
                      <a:pt x="3770" y="9340"/>
                    </a:cubicBezTo>
                    <a:cubicBezTo>
                      <a:pt x="3803" y="9140"/>
                      <a:pt x="3836" y="8940"/>
                      <a:pt x="3903" y="8707"/>
                    </a:cubicBezTo>
                    <a:cubicBezTo>
                      <a:pt x="3936" y="8540"/>
                      <a:pt x="3970" y="8340"/>
                      <a:pt x="4003" y="8173"/>
                    </a:cubicBezTo>
                    <a:cubicBezTo>
                      <a:pt x="4036" y="8106"/>
                      <a:pt x="4036" y="8040"/>
                      <a:pt x="4036" y="8006"/>
                    </a:cubicBezTo>
                    <a:cubicBezTo>
                      <a:pt x="4070" y="7973"/>
                      <a:pt x="4070" y="7939"/>
                      <a:pt x="4070" y="7906"/>
                    </a:cubicBezTo>
                    <a:cubicBezTo>
                      <a:pt x="4136" y="7639"/>
                      <a:pt x="4203" y="7372"/>
                      <a:pt x="4270" y="7106"/>
                    </a:cubicBezTo>
                    <a:cubicBezTo>
                      <a:pt x="4303" y="7072"/>
                      <a:pt x="4303" y="7039"/>
                      <a:pt x="4303" y="7005"/>
                    </a:cubicBezTo>
                    <a:cubicBezTo>
                      <a:pt x="4770" y="5738"/>
                      <a:pt x="5671" y="4570"/>
                      <a:pt x="7072" y="4270"/>
                    </a:cubicBezTo>
                    <a:cubicBezTo>
                      <a:pt x="7139" y="4270"/>
                      <a:pt x="7205" y="4237"/>
                      <a:pt x="7239" y="4203"/>
                    </a:cubicBezTo>
                    <a:cubicBezTo>
                      <a:pt x="7172" y="4203"/>
                      <a:pt x="7139" y="4170"/>
                      <a:pt x="7072" y="4170"/>
                    </a:cubicBezTo>
                    <a:cubicBezTo>
                      <a:pt x="6772" y="4070"/>
                      <a:pt x="6471" y="3903"/>
                      <a:pt x="6171" y="3736"/>
                    </a:cubicBezTo>
                    <a:cubicBezTo>
                      <a:pt x="6004" y="3670"/>
                      <a:pt x="5871" y="3570"/>
                      <a:pt x="5738" y="3470"/>
                    </a:cubicBezTo>
                    <a:cubicBezTo>
                      <a:pt x="5704" y="3436"/>
                      <a:pt x="5671" y="3403"/>
                      <a:pt x="5604" y="3403"/>
                    </a:cubicBezTo>
                    <a:cubicBezTo>
                      <a:pt x="4537" y="2769"/>
                      <a:pt x="3936" y="1401"/>
                      <a:pt x="3636" y="167"/>
                    </a:cubicBezTo>
                    <a:cubicBezTo>
                      <a:pt x="3636" y="100"/>
                      <a:pt x="3603" y="34"/>
                      <a:pt x="35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3776;p49">
            <a:extLst>
              <a:ext uri="{FF2B5EF4-FFF2-40B4-BE49-F238E27FC236}">
                <a16:creationId xmlns:a16="http://schemas.microsoft.com/office/drawing/2014/main" id="{996FA4F9-4A1E-DF0B-59CD-F0380B767168}"/>
              </a:ext>
            </a:extLst>
          </p:cNvPr>
          <p:cNvSpPr txBox="1">
            <a:spLocks/>
          </p:cNvSpPr>
          <p:nvPr/>
        </p:nvSpPr>
        <p:spPr>
          <a:xfrm>
            <a:off x="664836" y="615087"/>
            <a:ext cx="6128076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lt Warp"/>
              <a:buNone/>
              <a:defRPr sz="3000" b="0" i="0" u="none" strike="noStrike" cap="none">
                <a:solidFill>
                  <a:schemeClr val="lt1"/>
                </a:solidFill>
                <a:latin typeface="Tilt Warp"/>
                <a:ea typeface="Tilt Warp"/>
                <a:cs typeface="Tilt Warp"/>
                <a:sym typeface="Tilt Warp"/>
              </a:defRPr>
            </a:lvl9pPr>
          </a:lstStyle>
          <a:p>
            <a:r>
              <a:rPr lang="en-HK" sz="3600"/>
              <a:t>Reference</a:t>
            </a:r>
          </a:p>
        </p:txBody>
      </p:sp>
      <p:sp>
        <p:nvSpPr>
          <p:cNvPr id="7" name="Google Shape;4000;p51">
            <a:extLst>
              <a:ext uri="{FF2B5EF4-FFF2-40B4-BE49-F238E27FC236}">
                <a16:creationId xmlns:a16="http://schemas.microsoft.com/office/drawing/2014/main" id="{B71407A7-9D67-956F-50D1-3360BB8EE26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64836" y="1401852"/>
            <a:ext cx="7333596" cy="29669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 sz="900">
                <a:hlinkClick r:id="rId3"/>
              </a:rPr>
              <a:t>https://clipart-library.com/clipart/beret-cliparts_13.htm</a:t>
            </a:r>
            <a:r>
              <a:rPr lang="en-US" sz="900"/>
              <a:t> </a:t>
            </a:r>
          </a:p>
          <a:p>
            <a:pPr>
              <a:lnSpc>
                <a:spcPct val="114999"/>
              </a:lnSpc>
              <a:buFont typeface="Arial" panose="020B0604020202020204" pitchFamily="34" charset="0"/>
              <a:buChar char="•"/>
            </a:pPr>
            <a:endParaRPr lang="en-US" sz="900"/>
          </a:p>
          <a:p>
            <a:pPr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 sz="900">
                <a:hlinkClick r:id="rId4"/>
              </a:rPr>
              <a:t>https://www.figma.com/community/file/1043459494713403436/ar-museum-guide</a:t>
            </a:r>
            <a:r>
              <a:rPr lang="en-US" sz="900"/>
              <a:t> </a:t>
            </a:r>
          </a:p>
          <a:p>
            <a:pPr>
              <a:lnSpc>
                <a:spcPct val="114999"/>
              </a:lnSpc>
              <a:buFont typeface="Arial" panose="020B0604020202020204" pitchFamily="34" charset="0"/>
              <a:buChar char="•"/>
            </a:pPr>
            <a:endParaRPr lang="en-US" sz="900"/>
          </a:p>
          <a:p>
            <a:pPr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 sz="900">
                <a:hlinkClick r:id="rId5"/>
              </a:rPr>
              <a:t>https://www.figma.com/design/Mt87DydBCjVcU3g1dDwnHy/IOS-Native-Video-Player--Community-?node-id=4-2389&amp;t=25RxyuMPRTA3BoPl-0</a:t>
            </a:r>
            <a:r>
              <a:rPr lang="en-US" sz="900"/>
              <a:t> </a:t>
            </a:r>
          </a:p>
          <a:p>
            <a:pPr>
              <a:lnSpc>
                <a:spcPct val="114999"/>
              </a:lnSpc>
              <a:buFont typeface="Arial" panose="020B0604020202020204" pitchFamily="34" charset="0"/>
              <a:buChar char="•"/>
            </a:pPr>
            <a:endParaRPr lang="en-US" sz="900"/>
          </a:p>
          <a:p>
            <a:pPr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 sz="900">
                <a:hlinkClick r:id="rId6"/>
              </a:rPr>
              <a:t>https://www.figma.com/design/PXS6SFG1CEKcsPXA11AcFV/Apple-Vision-Pro-home-screen--Community-?node-id=128-2327&amp;t=RfNRLeqhwfNHHPlL-0</a:t>
            </a:r>
            <a:r>
              <a:rPr lang="en-US" sz="900"/>
              <a:t> </a:t>
            </a:r>
          </a:p>
          <a:p>
            <a:pPr>
              <a:lnSpc>
                <a:spcPct val="114999"/>
              </a:lnSpc>
              <a:buFont typeface="Arial" panose="020B0604020202020204" pitchFamily="34" charset="0"/>
              <a:buChar char="•"/>
            </a:pPr>
            <a:endParaRPr lang="en-US" sz="900"/>
          </a:p>
          <a:p>
            <a:pPr marL="457200" algn="l">
              <a:lnSpc>
                <a:spcPct val="114999"/>
              </a:lnSpc>
              <a:buFont typeface="Arial" panose="020B0604020202020204" pitchFamily="34" charset="0"/>
              <a:buChar char="•"/>
            </a:pPr>
            <a:r>
              <a:rPr lang="en-US" sz="900"/>
              <a:t>https://ttsmaker.com/ </a:t>
            </a:r>
            <a:endParaRPr lang="en-US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244474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4">
          <a:extLst>
            <a:ext uri="{FF2B5EF4-FFF2-40B4-BE49-F238E27FC236}">
              <a16:creationId xmlns:a16="http://schemas.microsoft.com/office/drawing/2014/main" id="{517CD044-CB42-37F3-9518-BB0087D56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p41">
            <a:extLst>
              <a:ext uri="{FF2B5EF4-FFF2-40B4-BE49-F238E27FC236}">
                <a16:creationId xmlns:a16="http://schemas.microsoft.com/office/drawing/2014/main" id="{57656B5E-6356-9776-1D58-6CF5161F41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178825"/>
            <a:ext cx="4373100" cy="9178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/>
              <a:t>Emphasize</a:t>
            </a:r>
          </a:p>
        </p:txBody>
      </p:sp>
      <p:sp>
        <p:nvSpPr>
          <p:cNvPr id="2596" name="Google Shape;2596;p41">
            <a:extLst>
              <a:ext uri="{FF2B5EF4-FFF2-40B4-BE49-F238E27FC236}">
                <a16:creationId xmlns:a16="http://schemas.microsoft.com/office/drawing/2014/main" id="{1D6AB392-FDF5-1FA6-7ADF-C1DAEB57FCF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54047" y="777200"/>
            <a:ext cx="12915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97" name="Google Shape;2597;p41">
            <a:extLst>
              <a:ext uri="{FF2B5EF4-FFF2-40B4-BE49-F238E27FC236}">
                <a16:creationId xmlns:a16="http://schemas.microsoft.com/office/drawing/2014/main" id="{6B2B8841-60AD-EEE5-9715-FD48C72F0D9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7484" y="3096701"/>
            <a:ext cx="514462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Knowing more about users and Identify a scenario</a:t>
            </a:r>
          </a:p>
        </p:txBody>
      </p:sp>
      <p:grpSp>
        <p:nvGrpSpPr>
          <p:cNvPr id="2598" name="Google Shape;2598;p41">
            <a:extLst>
              <a:ext uri="{FF2B5EF4-FFF2-40B4-BE49-F238E27FC236}">
                <a16:creationId xmlns:a16="http://schemas.microsoft.com/office/drawing/2014/main" id="{3ED97F05-DDF6-C534-E602-9323047FB953}"/>
              </a:ext>
            </a:extLst>
          </p:cNvPr>
          <p:cNvGrpSpPr/>
          <p:nvPr/>
        </p:nvGrpSpPr>
        <p:grpSpPr>
          <a:xfrm>
            <a:off x="5869210" y="217917"/>
            <a:ext cx="3261955" cy="5143361"/>
            <a:chOff x="5443003" y="288937"/>
            <a:chExt cx="3579452" cy="5643983"/>
          </a:xfrm>
        </p:grpSpPr>
        <p:grpSp>
          <p:nvGrpSpPr>
            <p:cNvPr id="2599" name="Google Shape;2599;p41">
              <a:extLst>
                <a:ext uri="{FF2B5EF4-FFF2-40B4-BE49-F238E27FC236}">
                  <a16:creationId xmlns:a16="http://schemas.microsoft.com/office/drawing/2014/main" id="{A9103866-4BB7-9F53-F57C-DD2A4FAA8C37}"/>
                </a:ext>
              </a:extLst>
            </p:cNvPr>
            <p:cNvGrpSpPr/>
            <p:nvPr/>
          </p:nvGrpSpPr>
          <p:grpSpPr>
            <a:xfrm>
              <a:off x="6082895" y="3275064"/>
              <a:ext cx="2490161" cy="2657856"/>
              <a:chOff x="12664407" y="2303574"/>
              <a:chExt cx="1523687" cy="1626296"/>
            </a:xfrm>
          </p:grpSpPr>
          <p:sp>
            <p:nvSpPr>
              <p:cNvPr id="2600" name="Google Shape;2600;p41">
                <a:extLst>
                  <a:ext uri="{FF2B5EF4-FFF2-40B4-BE49-F238E27FC236}">
                    <a16:creationId xmlns:a16="http://schemas.microsoft.com/office/drawing/2014/main" id="{2D5C8018-9CF5-8CC3-6696-6C2001DA0179}"/>
                  </a:ext>
                </a:extLst>
              </p:cNvPr>
              <p:cNvSpPr/>
              <p:nvPr/>
            </p:nvSpPr>
            <p:spPr>
              <a:xfrm>
                <a:off x="12681187" y="2462138"/>
                <a:ext cx="1498430" cy="443428"/>
              </a:xfrm>
              <a:custGeom>
                <a:avLst/>
                <a:gdLst/>
                <a:ahLst/>
                <a:cxnLst/>
                <a:rect l="l" t="t" r="r" b="b"/>
                <a:pathLst>
                  <a:path w="71252" h="21083" extrusionOk="0">
                    <a:moveTo>
                      <a:pt x="61511" y="8106"/>
                    </a:moveTo>
                    <a:cubicBezTo>
                      <a:pt x="61745" y="8106"/>
                      <a:pt x="62012" y="8140"/>
                      <a:pt x="62245" y="8140"/>
                    </a:cubicBezTo>
                    <a:cubicBezTo>
                      <a:pt x="62479" y="8140"/>
                      <a:pt x="62746" y="8140"/>
                      <a:pt x="62979" y="8173"/>
                    </a:cubicBezTo>
                    <a:cubicBezTo>
                      <a:pt x="63113" y="8173"/>
                      <a:pt x="63213" y="8206"/>
                      <a:pt x="63346" y="8206"/>
                    </a:cubicBezTo>
                    <a:lnTo>
                      <a:pt x="63313" y="8206"/>
                    </a:lnTo>
                    <a:cubicBezTo>
                      <a:pt x="63479" y="8206"/>
                      <a:pt x="63646" y="8240"/>
                      <a:pt x="63813" y="8240"/>
                    </a:cubicBezTo>
                    <a:cubicBezTo>
                      <a:pt x="63913" y="8240"/>
                      <a:pt x="64013" y="8240"/>
                      <a:pt x="64113" y="8273"/>
                    </a:cubicBezTo>
                    <a:cubicBezTo>
                      <a:pt x="64213" y="8273"/>
                      <a:pt x="64280" y="8273"/>
                      <a:pt x="64380" y="8306"/>
                    </a:cubicBezTo>
                    <a:lnTo>
                      <a:pt x="64480" y="8306"/>
                    </a:lnTo>
                    <a:cubicBezTo>
                      <a:pt x="64280" y="8340"/>
                      <a:pt x="64080" y="8373"/>
                      <a:pt x="63846" y="8373"/>
                    </a:cubicBezTo>
                    <a:cubicBezTo>
                      <a:pt x="63880" y="8340"/>
                      <a:pt x="63880" y="8340"/>
                      <a:pt x="63880" y="8340"/>
                    </a:cubicBezTo>
                    <a:lnTo>
                      <a:pt x="63880" y="8340"/>
                    </a:lnTo>
                    <a:cubicBezTo>
                      <a:pt x="63580" y="8373"/>
                      <a:pt x="63279" y="8406"/>
                      <a:pt x="62946" y="8440"/>
                    </a:cubicBezTo>
                    <a:cubicBezTo>
                      <a:pt x="62612" y="8473"/>
                      <a:pt x="62279" y="8507"/>
                      <a:pt x="61912" y="8540"/>
                    </a:cubicBezTo>
                    <a:cubicBezTo>
                      <a:pt x="61745" y="8540"/>
                      <a:pt x="61545" y="8540"/>
                      <a:pt x="61378" y="8573"/>
                    </a:cubicBezTo>
                    <a:cubicBezTo>
                      <a:pt x="61178" y="8573"/>
                      <a:pt x="61011" y="8573"/>
                      <a:pt x="60844" y="8607"/>
                    </a:cubicBezTo>
                    <a:cubicBezTo>
                      <a:pt x="60644" y="8607"/>
                      <a:pt x="60411" y="8640"/>
                      <a:pt x="60210" y="8640"/>
                    </a:cubicBezTo>
                    <a:cubicBezTo>
                      <a:pt x="59276" y="8640"/>
                      <a:pt x="58376" y="8673"/>
                      <a:pt x="57442" y="8673"/>
                    </a:cubicBezTo>
                    <a:cubicBezTo>
                      <a:pt x="54773" y="8707"/>
                      <a:pt x="52138" y="8740"/>
                      <a:pt x="49469" y="8773"/>
                    </a:cubicBezTo>
                    <a:cubicBezTo>
                      <a:pt x="46868" y="8807"/>
                      <a:pt x="44266" y="8840"/>
                      <a:pt x="41630" y="8873"/>
                    </a:cubicBezTo>
                    <a:cubicBezTo>
                      <a:pt x="39129" y="8873"/>
                      <a:pt x="36627" y="8907"/>
                      <a:pt x="34092" y="8940"/>
                    </a:cubicBezTo>
                    <a:cubicBezTo>
                      <a:pt x="31457" y="8974"/>
                      <a:pt x="28821" y="9007"/>
                      <a:pt x="26186" y="9040"/>
                    </a:cubicBezTo>
                    <a:cubicBezTo>
                      <a:pt x="23484" y="9074"/>
                      <a:pt x="20816" y="9107"/>
                      <a:pt x="18147" y="9140"/>
                    </a:cubicBezTo>
                    <a:cubicBezTo>
                      <a:pt x="16112" y="9140"/>
                      <a:pt x="14111" y="9174"/>
                      <a:pt x="12076" y="9207"/>
                    </a:cubicBezTo>
                    <a:cubicBezTo>
                      <a:pt x="11676" y="9174"/>
                      <a:pt x="11275" y="9174"/>
                      <a:pt x="10909" y="9174"/>
                    </a:cubicBezTo>
                    <a:lnTo>
                      <a:pt x="10942" y="9174"/>
                    </a:lnTo>
                    <a:cubicBezTo>
                      <a:pt x="10708" y="9174"/>
                      <a:pt x="10475" y="9140"/>
                      <a:pt x="10241" y="9140"/>
                    </a:cubicBezTo>
                    <a:lnTo>
                      <a:pt x="9541" y="9140"/>
                    </a:lnTo>
                    <a:cubicBezTo>
                      <a:pt x="8607" y="9140"/>
                      <a:pt x="7673" y="9074"/>
                      <a:pt x="6706" y="9040"/>
                    </a:cubicBezTo>
                    <a:cubicBezTo>
                      <a:pt x="6539" y="9040"/>
                      <a:pt x="6339" y="9040"/>
                      <a:pt x="6172" y="9007"/>
                    </a:cubicBezTo>
                    <a:lnTo>
                      <a:pt x="6239" y="9007"/>
                    </a:lnTo>
                    <a:cubicBezTo>
                      <a:pt x="6272" y="9007"/>
                      <a:pt x="6305" y="9007"/>
                      <a:pt x="6339" y="8974"/>
                    </a:cubicBezTo>
                    <a:cubicBezTo>
                      <a:pt x="6806" y="8940"/>
                      <a:pt x="7273" y="8907"/>
                      <a:pt x="7706" y="8840"/>
                    </a:cubicBezTo>
                    <a:lnTo>
                      <a:pt x="7740" y="8840"/>
                    </a:lnTo>
                    <a:cubicBezTo>
                      <a:pt x="8040" y="8807"/>
                      <a:pt x="8340" y="8773"/>
                      <a:pt x="8640" y="8740"/>
                    </a:cubicBezTo>
                    <a:cubicBezTo>
                      <a:pt x="8907" y="8707"/>
                      <a:pt x="9174" y="8673"/>
                      <a:pt x="9474" y="8673"/>
                    </a:cubicBezTo>
                    <a:lnTo>
                      <a:pt x="9608" y="8673"/>
                    </a:lnTo>
                    <a:cubicBezTo>
                      <a:pt x="9741" y="8640"/>
                      <a:pt x="9841" y="8640"/>
                      <a:pt x="9975" y="8640"/>
                    </a:cubicBezTo>
                    <a:lnTo>
                      <a:pt x="11742" y="8640"/>
                    </a:lnTo>
                    <a:cubicBezTo>
                      <a:pt x="11876" y="8640"/>
                      <a:pt x="12043" y="8640"/>
                      <a:pt x="12209" y="8607"/>
                    </a:cubicBezTo>
                    <a:lnTo>
                      <a:pt x="13644" y="8607"/>
                    </a:lnTo>
                    <a:lnTo>
                      <a:pt x="21416" y="8507"/>
                    </a:lnTo>
                    <a:cubicBezTo>
                      <a:pt x="24018" y="8473"/>
                      <a:pt x="26620" y="8473"/>
                      <a:pt x="29222" y="8440"/>
                    </a:cubicBezTo>
                    <a:cubicBezTo>
                      <a:pt x="31857" y="8406"/>
                      <a:pt x="34492" y="8373"/>
                      <a:pt x="37127" y="8340"/>
                    </a:cubicBezTo>
                    <a:cubicBezTo>
                      <a:pt x="39863" y="8306"/>
                      <a:pt x="42631" y="8273"/>
                      <a:pt x="45366" y="8240"/>
                    </a:cubicBezTo>
                    <a:cubicBezTo>
                      <a:pt x="47968" y="8206"/>
                      <a:pt x="50537" y="8173"/>
                      <a:pt x="53139" y="8173"/>
                    </a:cubicBezTo>
                    <a:cubicBezTo>
                      <a:pt x="54973" y="8140"/>
                      <a:pt x="56808" y="8106"/>
                      <a:pt x="58643" y="8106"/>
                    </a:cubicBezTo>
                    <a:lnTo>
                      <a:pt x="60110" y="8106"/>
                    </a:lnTo>
                    <a:cubicBezTo>
                      <a:pt x="60344" y="8140"/>
                      <a:pt x="60611" y="8140"/>
                      <a:pt x="60844" y="8140"/>
                    </a:cubicBezTo>
                    <a:cubicBezTo>
                      <a:pt x="61078" y="8140"/>
                      <a:pt x="61278" y="8106"/>
                      <a:pt x="61511" y="8106"/>
                    </a:cubicBezTo>
                    <a:close/>
                    <a:moveTo>
                      <a:pt x="10842" y="0"/>
                    </a:moveTo>
                    <a:cubicBezTo>
                      <a:pt x="9074" y="1301"/>
                      <a:pt x="7339" y="2569"/>
                      <a:pt x="5571" y="3870"/>
                    </a:cubicBezTo>
                    <a:cubicBezTo>
                      <a:pt x="3703" y="5204"/>
                      <a:pt x="1835" y="6538"/>
                      <a:pt x="1" y="7906"/>
                    </a:cubicBezTo>
                    <a:cubicBezTo>
                      <a:pt x="67" y="10375"/>
                      <a:pt x="134" y="12843"/>
                      <a:pt x="201" y="15345"/>
                    </a:cubicBezTo>
                    <a:cubicBezTo>
                      <a:pt x="234" y="17246"/>
                      <a:pt x="301" y="19147"/>
                      <a:pt x="334" y="21082"/>
                    </a:cubicBezTo>
                    <a:cubicBezTo>
                      <a:pt x="2803" y="21015"/>
                      <a:pt x="5238" y="20949"/>
                      <a:pt x="7673" y="20882"/>
                    </a:cubicBezTo>
                    <a:cubicBezTo>
                      <a:pt x="11109" y="20782"/>
                      <a:pt x="14544" y="20682"/>
                      <a:pt x="17947" y="20615"/>
                    </a:cubicBezTo>
                    <a:lnTo>
                      <a:pt x="27887" y="20348"/>
                    </a:lnTo>
                    <a:cubicBezTo>
                      <a:pt x="31023" y="20248"/>
                      <a:pt x="34158" y="20182"/>
                      <a:pt x="37294" y="20081"/>
                    </a:cubicBezTo>
                    <a:cubicBezTo>
                      <a:pt x="40596" y="20015"/>
                      <a:pt x="43865" y="19915"/>
                      <a:pt x="47168" y="19815"/>
                    </a:cubicBezTo>
                    <a:cubicBezTo>
                      <a:pt x="50570" y="19748"/>
                      <a:pt x="54006" y="19648"/>
                      <a:pt x="57408" y="19548"/>
                    </a:cubicBezTo>
                    <a:cubicBezTo>
                      <a:pt x="60611" y="19481"/>
                      <a:pt x="63780" y="19381"/>
                      <a:pt x="66982" y="19314"/>
                    </a:cubicBezTo>
                    <a:lnTo>
                      <a:pt x="71252" y="19181"/>
                    </a:lnTo>
                    <a:cubicBezTo>
                      <a:pt x="71185" y="17313"/>
                      <a:pt x="71152" y="15445"/>
                      <a:pt x="71085" y="13577"/>
                    </a:cubicBezTo>
                    <a:lnTo>
                      <a:pt x="70885" y="8040"/>
                    </a:lnTo>
                    <a:cubicBezTo>
                      <a:pt x="69217" y="6905"/>
                      <a:pt x="67549" y="5771"/>
                      <a:pt x="65881" y="4670"/>
                    </a:cubicBezTo>
                    <a:cubicBezTo>
                      <a:pt x="63780" y="3236"/>
                      <a:pt x="61678" y="1835"/>
                      <a:pt x="59577" y="434"/>
                    </a:cubicBezTo>
                    <a:cubicBezTo>
                      <a:pt x="59377" y="301"/>
                      <a:pt x="59176" y="167"/>
                      <a:pt x="589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41">
                <a:extLst>
                  <a:ext uri="{FF2B5EF4-FFF2-40B4-BE49-F238E27FC236}">
                    <a16:creationId xmlns:a16="http://schemas.microsoft.com/office/drawing/2014/main" id="{67A207EB-037D-5B6D-9353-4F612DDF5AD9}"/>
                  </a:ext>
                </a:extLst>
              </p:cNvPr>
              <p:cNvSpPr/>
              <p:nvPr/>
            </p:nvSpPr>
            <p:spPr>
              <a:xfrm>
                <a:off x="12861521" y="2883082"/>
                <a:ext cx="1146976" cy="1034168"/>
              </a:xfrm>
              <a:custGeom>
                <a:avLst/>
                <a:gdLst/>
                <a:ahLst/>
                <a:cxnLst/>
                <a:rect l="l" t="t" r="r" b="b"/>
                <a:pathLst>
                  <a:path w="54540" h="49170" extrusionOk="0">
                    <a:moveTo>
                      <a:pt x="52939" y="1"/>
                    </a:moveTo>
                    <a:cubicBezTo>
                      <a:pt x="50537" y="67"/>
                      <a:pt x="48168" y="134"/>
                      <a:pt x="45767" y="201"/>
                    </a:cubicBezTo>
                    <a:cubicBezTo>
                      <a:pt x="42564" y="268"/>
                      <a:pt x="39329" y="368"/>
                      <a:pt x="36093" y="434"/>
                    </a:cubicBezTo>
                    <a:cubicBezTo>
                      <a:pt x="32724" y="534"/>
                      <a:pt x="29322" y="635"/>
                      <a:pt x="25953" y="735"/>
                    </a:cubicBezTo>
                    <a:cubicBezTo>
                      <a:pt x="22750" y="801"/>
                      <a:pt x="19548" y="901"/>
                      <a:pt x="16379" y="968"/>
                    </a:cubicBezTo>
                    <a:cubicBezTo>
                      <a:pt x="13077" y="1068"/>
                      <a:pt x="9808" y="1135"/>
                      <a:pt x="6539" y="1235"/>
                    </a:cubicBezTo>
                    <a:cubicBezTo>
                      <a:pt x="4337" y="1302"/>
                      <a:pt x="2169" y="1335"/>
                      <a:pt x="1" y="1402"/>
                    </a:cubicBezTo>
                    <a:cubicBezTo>
                      <a:pt x="67" y="3870"/>
                      <a:pt x="134" y="6305"/>
                      <a:pt x="201" y="8774"/>
                    </a:cubicBezTo>
                    <a:cubicBezTo>
                      <a:pt x="268" y="11242"/>
                      <a:pt x="301" y="13711"/>
                      <a:pt x="368" y="16179"/>
                    </a:cubicBezTo>
                    <a:cubicBezTo>
                      <a:pt x="434" y="18781"/>
                      <a:pt x="501" y="21349"/>
                      <a:pt x="568" y="23951"/>
                    </a:cubicBezTo>
                    <a:cubicBezTo>
                      <a:pt x="634" y="26453"/>
                      <a:pt x="701" y="28955"/>
                      <a:pt x="768" y="31490"/>
                    </a:cubicBezTo>
                    <a:cubicBezTo>
                      <a:pt x="835" y="34125"/>
                      <a:pt x="901" y="36794"/>
                      <a:pt x="968" y="39429"/>
                    </a:cubicBezTo>
                    <a:cubicBezTo>
                      <a:pt x="1035" y="41964"/>
                      <a:pt x="1101" y="44466"/>
                      <a:pt x="1168" y="47001"/>
                    </a:cubicBezTo>
                    <a:cubicBezTo>
                      <a:pt x="1202" y="47735"/>
                      <a:pt x="1202" y="48435"/>
                      <a:pt x="1235" y="49169"/>
                    </a:cubicBezTo>
                    <a:cubicBezTo>
                      <a:pt x="3236" y="49103"/>
                      <a:pt x="5238" y="49003"/>
                      <a:pt x="7206" y="48902"/>
                    </a:cubicBezTo>
                    <a:cubicBezTo>
                      <a:pt x="9774" y="48802"/>
                      <a:pt x="12309" y="48669"/>
                      <a:pt x="14845" y="48569"/>
                    </a:cubicBezTo>
                    <a:cubicBezTo>
                      <a:pt x="17613" y="48435"/>
                      <a:pt x="20349" y="48302"/>
                      <a:pt x="23084" y="48169"/>
                    </a:cubicBezTo>
                    <a:cubicBezTo>
                      <a:pt x="25619" y="48069"/>
                      <a:pt x="28154" y="47935"/>
                      <a:pt x="30689" y="47835"/>
                    </a:cubicBezTo>
                    <a:cubicBezTo>
                      <a:pt x="33091" y="47735"/>
                      <a:pt x="35526" y="47602"/>
                      <a:pt x="37961" y="47501"/>
                    </a:cubicBezTo>
                    <a:cubicBezTo>
                      <a:pt x="40696" y="47368"/>
                      <a:pt x="43432" y="47235"/>
                      <a:pt x="46167" y="47135"/>
                    </a:cubicBezTo>
                    <a:cubicBezTo>
                      <a:pt x="48635" y="47001"/>
                      <a:pt x="51137" y="46901"/>
                      <a:pt x="53606" y="46801"/>
                    </a:cubicBezTo>
                    <a:cubicBezTo>
                      <a:pt x="53906" y="46768"/>
                      <a:pt x="54239" y="46768"/>
                      <a:pt x="54540" y="46734"/>
                    </a:cubicBezTo>
                    <a:cubicBezTo>
                      <a:pt x="54473" y="45100"/>
                      <a:pt x="54440" y="43465"/>
                      <a:pt x="54373" y="41864"/>
                    </a:cubicBezTo>
                    <a:cubicBezTo>
                      <a:pt x="54306" y="39329"/>
                      <a:pt x="54206" y="36794"/>
                      <a:pt x="54139" y="34292"/>
                    </a:cubicBezTo>
                    <a:cubicBezTo>
                      <a:pt x="54039" y="31723"/>
                      <a:pt x="53939" y="29122"/>
                      <a:pt x="53873" y="26586"/>
                    </a:cubicBezTo>
                    <a:cubicBezTo>
                      <a:pt x="53772" y="24018"/>
                      <a:pt x="53672" y="21483"/>
                      <a:pt x="53606" y="18948"/>
                    </a:cubicBezTo>
                    <a:cubicBezTo>
                      <a:pt x="53506" y="16413"/>
                      <a:pt x="53406" y="13877"/>
                      <a:pt x="53339" y="11342"/>
                    </a:cubicBezTo>
                    <a:cubicBezTo>
                      <a:pt x="53239" y="8774"/>
                      <a:pt x="53139" y="6205"/>
                      <a:pt x="53072" y="3637"/>
                    </a:cubicBezTo>
                    <a:cubicBezTo>
                      <a:pt x="53005" y="2436"/>
                      <a:pt x="52972" y="1202"/>
                      <a:pt x="52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41">
                <a:extLst>
                  <a:ext uri="{FF2B5EF4-FFF2-40B4-BE49-F238E27FC236}">
                    <a16:creationId xmlns:a16="http://schemas.microsoft.com/office/drawing/2014/main" id="{FF8F2461-801F-E8DA-6C7B-32EA4559D3C4}"/>
                  </a:ext>
                </a:extLst>
              </p:cNvPr>
              <p:cNvSpPr/>
              <p:nvPr/>
            </p:nvSpPr>
            <p:spPr>
              <a:xfrm>
                <a:off x="12664407" y="2629115"/>
                <a:ext cx="1515969" cy="260298"/>
              </a:xfrm>
              <a:custGeom>
                <a:avLst/>
                <a:gdLst/>
                <a:ahLst/>
                <a:cxnLst/>
                <a:rect l="l" t="t" r="r" b="b"/>
                <a:pathLst>
                  <a:path w="72086" h="12376" extrusionOk="0">
                    <a:moveTo>
                      <a:pt x="301" y="0"/>
                    </a:moveTo>
                    <a:cubicBezTo>
                      <a:pt x="167" y="0"/>
                      <a:pt x="0" y="134"/>
                      <a:pt x="0" y="301"/>
                    </a:cubicBezTo>
                    <a:cubicBezTo>
                      <a:pt x="0" y="434"/>
                      <a:pt x="134" y="601"/>
                      <a:pt x="301" y="601"/>
                    </a:cubicBezTo>
                    <a:lnTo>
                      <a:pt x="434" y="601"/>
                    </a:lnTo>
                    <a:cubicBezTo>
                      <a:pt x="501" y="4304"/>
                      <a:pt x="567" y="8140"/>
                      <a:pt x="634" y="11876"/>
                    </a:cubicBezTo>
                    <a:cubicBezTo>
                      <a:pt x="567" y="11942"/>
                      <a:pt x="501" y="12042"/>
                      <a:pt x="534" y="12109"/>
                    </a:cubicBezTo>
                    <a:cubicBezTo>
                      <a:pt x="534" y="12209"/>
                      <a:pt x="567" y="12276"/>
                      <a:pt x="634" y="12343"/>
                    </a:cubicBezTo>
                    <a:lnTo>
                      <a:pt x="634" y="12376"/>
                    </a:lnTo>
                    <a:lnTo>
                      <a:pt x="1401" y="12376"/>
                    </a:lnTo>
                    <a:cubicBezTo>
                      <a:pt x="1446" y="12376"/>
                      <a:pt x="1490" y="12361"/>
                      <a:pt x="1535" y="12361"/>
                    </a:cubicBezTo>
                    <a:cubicBezTo>
                      <a:pt x="1557" y="12361"/>
                      <a:pt x="1579" y="12365"/>
                      <a:pt x="1601" y="12376"/>
                    </a:cubicBezTo>
                    <a:cubicBezTo>
                      <a:pt x="3503" y="12309"/>
                      <a:pt x="5404" y="12276"/>
                      <a:pt x="7306" y="12209"/>
                    </a:cubicBezTo>
                    <a:cubicBezTo>
                      <a:pt x="10408" y="12109"/>
                      <a:pt x="13510" y="12009"/>
                      <a:pt x="16612" y="11942"/>
                    </a:cubicBezTo>
                    <a:cubicBezTo>
                      <a:pt x="19648" y="11842"/>
                      <a:pt x="22717" y="11776"/>
                      <a:pt x="25752" y="11675"/>
                    </a:cubicBezTo>
                    <a:cubicBezTo>
                      <a:pt x="28821" y="11575"/>
                      <a:pt x="31923" y="11475"/>
                      <a:pt x="34992" y="11409"/>
                    </a:cubicBezTo>
                    <a:cubicBezTo>
                      <a:pt x="38194" y="11309"/>
                      <a:pt x="41397" y="11208"/>
                      <a:pt x="44565" y="11108"/>
                    </a:cubicBezTo>
                    <a:cubicBezTo>
                      <a:pt x="47601" y="11042"/>
                      <a:pt x="50637" y="10942"/>
                      <a:pt x="53672" y="10842"/>
                    </a:cubicBezTo>
                    <a:cubicBezTo>
                      <a:pt x="56808" y="10775"/>
                      <a:pt x="59977" y="10675"/>
                      <a:pt x="63112" y="10575"/>
                    </a:cubicBezTo>
                    <a:cubicBezTo>
                      <a:pt x="65947" y="10508"/>
                      <a:pt x="68783" y="10408"/>
                      <a:pt x="71652" y="10341"/>
                    </a:cubicBezTo>
                    <a:cubicBezTo>
                      <a:pt x="71818" y="10308"/>
                      <a:pt x="71918" y="10174"/>
                      <a:pt x="71918" y="10008"/>
                    </a:cubicBezTo>
                    <a:cubicBezTo>
                      <a:pt x="71985" y="9974"/>
                      <a:pt x="72052" y="9874"/>
                      <a:pt x="72052" y="9741"/>
                    </a:cubicBezTo>
                    <a:cubicBezTo>
                      <a:pt x="72018" y="8440"/>
                      <a:pt x="72085" y="7139"/>
                      <a:pt x="71952" y="5838"/>
                    </a:cubicBezTo>
                    <a:cubicBezTo>
                      <a:pt x="71852" y="4370"/>
                      <a:pt x="71752" y="2936"/>
                      <a:pt x="71785" y="1502"/>
                    </a:cubicBezTo>
                    <a:cubicBezTo>
                      <a:pt x="71752" y="1335"/>
                      <a:pt x="71752" y="1135"/>
                      <a:pt x="71718" y="968"/>
                    </a:cubicBezTo>
                    <a:cubicBezTo>
                      <a:pt x="71818" y="934"/>
                      <a:pt x="71885" y="834"/>
                      <a:pt x="71885" y="701"/>
                    </a:cubicBezTo>
                    <a:cubicBezTo>
                      <a:pt x="71885" y="568"/>
                      <a:pt x="71785" y="401"/>
                      <a:pt x="71618" y="401"/>
                    </a:cubicBezTo>
                    <a:lnTo>
                      <a:pt x="65280" y="367"/>
                    </a:lnTo>
                    <a:cubicBezTo>
                      <a:pt x="62211" y="367"/>
                      <a:pt x="59109" y="334"/>
                      <a:pt x="56040" y="334"/>
                    </a:cubicBezTo>
                    <a:cubicBezTo>
                      <a:pt x="52938" y="301"/>
                      <a:pt x="49836" y="301"/>
                      <a:pt x="46767" y="267"/>
                    </a:cubicBezTo>
                    <a:cubicBezTo>
                      <a:pt x="43665" y="234"/>
                      <a:pt x="40563" y="234"/>
                      <a:pt x="37460" y="201"/>
                    </a:cubicBezTo>
                    <a:cubicBezTo>
                      <a:pt x="34258" y="201"/>
                      <a:pt x="31056" y="167"/>
                      <a:pt x="27820" y="167"/>
                    </a:cubicBezTo>
                    <a:lnTo>
                      <a:pt x="18814" y="101"/>
                    </a:lnTo>
                    <a:cubicBezTo>
                      <a:pt x="15678" y="101"/>
                      <a:pt x="12543" y="67"/>
                      <a:pt x="9407" y="67"/>
                    </a:cubicBez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41">
                <a:extLst>
                  <a:ext uri="{FF2B5EF4-FFF2-40B4-BE49-F238E27FC236}">
                    <a16:creationId xmlns:a16="http://schemas.microsoft.com/office/drawing/2014/main" id="{D7080BB3-DCDF-8645-DF4F-6A69667240FC}"/>
                  </a:ext>
                </a:extLst>
              </p:cNvPr>
              <p:cNvSpPr/>
              <p:nvPr/>
            </p:nvSpPr>
            <p:spPr>
              <a:xfrm>
                <a:off x="12681946" y="2909036"/>
                <a:ext cx="6330" cy="1430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8" extrusionOk="0">
                    <a:moveTo>
                      <a:pt x="300" y="1"/>
                    </a:moveTo>
                    <a:cubicBezTo>
                      <a:pt x="200" y="1"/>
                      <a:pt x="100" y="34"/>
                      <a:pt x="0" y="34"/>
                    </a:cubicBezTo>
                    <a:cubicBezTo>
                      <a:pt x="34" y="68"/>
                      <a:pt x="67" y="68"/>
                      <a:pt x="100" y="68"/>
                    </a:cubicBezTo>
                    <a:cubicBezTo>
                      <a:pt x="167" y="68"/>
                      <a:pt x="234" y="34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41">
                <a:extLst>
                  <a:ext uri="{FF2B5EF4-FFF2-40B4-BE49-F238E27FC236}">
                    <a16:creationId xmlns:a16="http://schemas.microsoft.com/office/drawing/2014/main" id="{AD49E7C2-29D3-B7C4-CE7E-DAFD36DAF173}"/>
                  </a:ext>
                </a:extLst>
              </p:cNvPr>
              <p:cNvSpPr/>
              <p:nvPr/>
            </p:nvSpPr>
            <p:spPr>
              <a:xfrm>
                <a:off x="12854518" y="2910908"/>
                <a:ext cx="9127" cy="76727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648" extrusionOk="0">
                    <a:moveTo>
                      <a:pt x="340" y="0"/>
                    </a:moveTo>
                    <a:cubicBezTo>
                      <a:pt x="241" y="0"/>
                      <a:pt x="151" y="44"/>
                      <a:pt x="100" y="145"/>
                    </a:cubicBezTo>
                    <a:cubicBezTo>
                      <a:pt x="67" y="1113"/>
                      <a:pt x="0" y="2147"/>
                      <a:pt x="134" y="3114"/>
                    </a:cubicBezTo>
                    <a:cubicBezTo>
                      <a:pt x="67" y="3181"/>
                      <a:pt x="0" y="3281"/>
                      <a:pt x="33" y="3381"/>
                    </a:cubicBezTo>
                    <a:cubicBezTo>
                      <a:pt x="33" y="3515"/>
                      <a:pt x="167" y="3648"/>
                      <a:pt x="300" y="3648"/>
                    </a:cubicBezTo>
                    <a:cubicBezTo>
                      <a:pt x="300" y="3381"/>
                      <a:pt x="300" y="3114"/>
                      <a:pt x="267" y="2847"/>
                    </a:cubicBezTo>
                    <a:cubicBezTo>
                      <a:pt x="267" y="2080"/>
                      <a:pt x="234" y="1313"/>
                      <a:pt x="200" y="579"/>
                    </a:cubicBezTo>
                    <a:cubicBezTo>
                      <a:pt x="200" y="546"/>
                      <a:pt x="200" y="546"/>
                      <a:pt x="200" y="512"/>
                    </a:cubicBezTo>
                    <a:cubicBezTo>
                      <a:pt x="167" y="479"/>
                      <a:pt x="167" y="446"/>
                      <a:pt x="134" y="379"/>
                    </a:cubicBezTo>
                    <a:cubicBezTo>
                      <a:pt x="134" y="145"/>
                      <a:pt x="267" y="45"/>
                      <a:pt x="434" y="12"/>
                    </a:cubicBezTo>
                    <a:cubicBezTo>
                      <a:pt x="402" y="4"/>
                      <a:pt x="371" y="0"/>
                      <a:pt x="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41">
                <a:extLst>
                  <a:ext uri="{FF2B5EF4-FFF2-40B4-BE49-F238E27FC236}">
                    <a16:creationId xmlns:a16="http://schemas.microsoft.com/office/drawing/2014/main" id="{A26C9B0F-05FD-588E-1398-AE960CB23BD6}"/>
                  </a:ext>
                </a:extLst>
              </p:cNvPr>
              <p:cNvSpPr/>
              <p:nvPr/>
            </p:nvSpPr>
            <p:spPr>
              <a:xfrm>
                <a:off x="12868650" y="3604245"/>
                <a:ext cx="20252" cy="31441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4949" extrusionOk="0">
                    <a:moveTo>
                      <a:pt x="351" y="0"/>
                    </a:moveTo>
                    <a:cubicBezTo>
                      <a:pt x="167" y="0"/>
                      <a:pt x="0" y="186"/>
                      <a:pt x="62" y="371"/>
                    </a:cubicBezTo>
                    <a:cubicBezTo>
                      <a:pt x="95" y="504"/>
                      <a:pt x="195" y="604"/>
                      <a:pt x="295" y="671"/>
                    </a:cubicBezTo>
                    <a:cubicBezTo>
                      <a:pt x="262" y="738"/>
                      <a:pt x="229" y="805"/>
                      <a:pt x="229" y="871"/>
                    </a:cubicBezTo>
                    <a:cubicBezTo>
                      <a:pt x="295" y="2906"/>
                      <a:pt x="362" y="4941"/>
                      <a:pt x="429" y="6942"/>
                    </a:cubicBezTo>
                    <a:cubicBezTo>
                      <a:pt x="496" y="9477"/>
                      <a:pt x="596" y="12013"/>
                      <a:pt x="662" y="14548"/>
                    </a:cubicBezTo>
                    <a:cubicBezTo>
                      <a:pt x="662" y="14614"/>
                      <a:pt x="696" y="14681"/>
                      <a:pt x="762" y="14748"/>
                    </a:cubicBezTo>
                    <a:cubicBezTo>
                      <a:pt x="796" y="14848"/>
                      <a:pt x="863" y="14948"/>
                      <a:pt x="963" y="14948"/>
                    </a:cubicBezTo>
                    <a:cubicBezTo>
                      <a:pt x="896" y="14915"/>
                      <a:pt x="863" y="14815"/>
                      <a:pt x="863" y="14748"/>
                    </a:cubicBezTo>
                    <a:cubicBezTo>
                      <a:pt x="796" y="12446"/>
                      <a:pt x="729" y="10178"/>
                      <a:pt x="662" y="7876"/>
                    </a:cubicBezTo>
                    <a:cubicBezTo>
                      <a:pt x="596" y="5441"/>
                      <a:pt x="529" y="2973"/>
                      <a:pt x="462" y="538"/>
                    </a:cubicBezTo>
                    <a:lnTo>
                      <a:pt x="429" y="37"/>
                    </a:lnTo>
                    <a:cubicBezTo>
                      <a:pt x="429" y="37"/>
                      <a:pt x="396" y="4"/>
                      <a:pt x="396" y="4"/>
                    </a:cubicBezTo>
                    <a:cubicBezTo>
                      <a:pt x="381" y="2"/>
                      <a:pt x="366" y="0"/>
                      <a:pt x="3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41">
                <a:extLst>
                  <a:ext uri="{FF2B5EF4-FFF2-40B4-BE49-F238E27FC236}">
                    <a16:creationId xmlns:a16="http://schemas.microsoft.com/office/drawing/2014/main" id="{F672885E-98CB-F1C6-07B7-1C4CFEB9ABC7}"/>
                  </a:ext>
                </a:extLst>
              </p:cNvPr>
              <p:cNvSpPr/>
              <p:nvPr/>
            </p:nvSpPr>
            <p:spPr>
              <a:xfrm>
                <a:off x="12906420" y="2879570"/>
                <a:ext cx="1109101" cy="1037680"/>
              </a:xfrm>
              <a:custGeom>
                <a:avLst/>
                <a:gdLst/>
                <a:ahLst/>
                <a:cxnLst/>
                <a:rect l="l" t="t" r="r" b="b"/>
                <a:pathLst>
                  <a:path w="52739" h="49337" extrusionOk="0">
                    <a:moveTo>
                      <a:pt x="46734" y="3604"/>
                    </a:moveTo>
                    <a:lnTo>
                      <a:pt x="46767" y="4471"/>
                    </a:lnTo>
                    <a:cubicBezTo>
                      <a:pt x="46834" y="7006"/>
                      <a:pt x="46934" y="9541"/>
                      <a:pt x="47001" y="12110"/>
                    </a:cubicBezTo>
                    <a:cubicBezTo>
                      <a:pt x="47068" y="14645"/>
                      <a:pt x="47134" y="17180"/>
                      <a:pt x="47234" y="19715"/>
                    </a:cubicBezTo>
                    <a:cubicBezTo>
                      <a:pt x="47301" y="22250"/>
                      <a:pt x="47368" y="24785"/>
                      <a:pt x="47468" y="27321"/>
                    </a:cubicBezTo>
                    <a:cubicBezTo>
                      <a:pt x="47535" y="29856"/>
                      <a:pt x="47601" y="32391"/>
                      <a:pt x="47701" y="34926"/>
                    </a:cubicBezTo>
                    <a:cubicBezTo>
                      <a:pt x="47735" y="36327"/>
                      <a:pt x="47768" y="37761"/>
                      <a:pt x="47835" y="39196"/>
                    </a:cubicBezTo>
                    <a:cubicBezTo>
                      <a:pt x="47601" y="39296"/>
                      <a:pt x="47368" y="39396"/>
                      <a:pt x="47168" y="39529"/>
                    </a:cubicBezTo>
                    <a:cubicBezTo>
                      <a:pt x="45333" y="40363"/>
                      <a:pt x="43332" y="41064"/>
                      <a:pt x="41263" y="41597"/>
                    </a:cubicBezTo>
                    <a:cubicBezTo>
                      <a:pt x="41263" y="40463"/>
                      <a:pt x="41230" y="39363"/>
                      <a:pt x="41197" y="38262"/>
                    </a:cubicBezTo>
                    <a:lnTo>
                      <a:pt x="41063" y="30556"/>
                    </a:lnTo>
                    <a:cubicBezTo>
                      <a:pt x="41030" y="28054"/>
                      <a:pt x="40997" y="25586"/>
                      <a:pt x="40930" y="23084"/>
                    </a:cubicBezTo>
                    <a:cubicBezTo>
                      <a:pt x="40896" y="20816"/>
                      <a:pt x="40863" y="18514"/>
                      <a:pt x="40796" y="16246"/>
                    </a:cubicBezTo>
                    <a:cubicBezTo>
                      <a:pt x="40796" y="16146"/>
                      <a:pt x="40796" y="16046"/>
                      <a:pt x="40796" y="15946"/>
                    </a:cubicBezTo>
                    <a:cubicBezTo>
                      <a:pt x="40763" y="15812"/>
                      <a:pt x="40763" y="15646"/>
                      <a:pt x="40763" y="15512"/>
                    </a:cubicBezTo>
                    <a:cubicBezTo>
                      <a:pt x="40730" y="15212"/>
                      <a:pt x="40696" y="14912"/>
                      <a:pt x="40696" y="14578"/>
                    </a:cubicBezTo>
                    <a:cubicBezTo>
                      <a:pt x="40630" y="13911"/>
                      <a:pt x="40596" y="13244"/>
                      <a:pt x="40563" y="12610"/>
                    </a:cubicBezTo>
                    <a:cubicBezTo>
                      <a:pt x="40563" y="12076"/>
                      <a:pt x="40530" y="11543"/>
                      <a:pt x="40496" y="11009"/>
                    </a:cubicBezTo>
                    <a:cubicBezTo>
                      <a:pt x="40463" y="10308"/>
                      <a:pt x="40429" y="9608"/>
                      <a:pt x="40396" y="8907"/>
                    </a:cubicBezTo>
                    <a:lnTo>
                      <a:pt x="40396" y="8941"/>
                    </a:lnTo>
                    <a:lnTo>
                      <a:pt x="40363" y="8340"/>
                    </a:lnTo>
                    <a:cubicBezTo>
                      <a:pt x="40363" y="8407"/>
                      <a:pt x="40363" y="8440"/>
                      <a:pt x="40329" y="8507"/>
                    </a:cubicBezTo>
                    <a:cubicBezTo>
                      <a:pt x="40329" y="8774"/>
                      <a:pt x="40329" y="9041"/>
                      <a:pt x="40296" y="9308"/>
                    </a:cubicBezTo>
                    <a:cubicBezTo>
                      <a:pt x="40296" y="9441"/>
                      <a:pt x="40296" y="9575"/>
                      <a:pt x="40296" y="9741"/>
                    </a:cubicBezTo>
                    <a:cubicBezTo>
                      <a:pt x="40296" y="9775"/>
                      <a:pt x="40296" y="9841"/>
                      <a:pt x="40296" y="9875"/>
                    </a:cubicBezTo>
                    <a:lnTo>
                      <a:pt x="40296" y="9908"/>
                    </a:lnTo>
                    <a:cubicBezTo>
                      <a:pt x="40296" y="9975"/>
                      <a:pt x="40296" y="10008"/>
                      <a:pt x="40296" y="10075"/>
                    </a:cubicBezTo>
                    <a:cubicBezTo>
                      <a:pt x="40263" y="10142"/>
                      <a:pt x="40263" y="10242"/>
                      <a:pt x="40263" y="10308"/>
                    </a:cubicBezTo>
                    <a:cubicBezTo>
                      <a:pt x="40263" y="10609"/>
                      <a:pt x="40229" y="10875"/>
                      <a:pt x="40229" y="11176"/>
                    </a:cubicBezTo>
                    <a:cubicBezTo>
                      <a:pt x="40196" y="11476"/>
                      <a:pt x="40196" y="11776"/>
                      <a:pt x="40196" y="12076"/>
                    </a:cubicBezTo>
                    <a:lnTo>
                      <a:pt x="40196" y="12110"/>
                    </a:lnTo>
                    <a:cubicBezTo>
                      <a:pt x="40196" y="12443"/>
                      <a:pt x="40163" y="12777"/>
                      <a:pt x="40163" y="13110"/>
                    </a:cubicBezTo>
                    <a:lnTo>
                      <a:pt x="40163" y="13844"/>
                    </a:lnTo>
                    <a:cubicBezTo>
                      <a:pt x="40229" y="16279"/>
                      <a:pt x="40263" y="18681"/>
                      <a:pt x="40296" y="21116"/>
                    </a:cubicBezTo>
                    <a:lnTo>
                      <a:pt x="40429" y="28588"/>
                    </a:lnTo>
                    <a:cubicBezTo>
                      <a:pt x="40496" y="31090"/>
                      <a:pt x="40530" y="33625"/>
                      <a:pt x="40596" y="36127"/>
                    </a:cubicBezTo>
                    <a:lnTo>
                      <a:pt x="40696" y="41731"/>
                    </a:lnTo>
                    <a:cubicBezTo>
                      <a:pt x="38228" y="42331"/>
                      <a:pt x="35626" y="42732"/>
                      <a:pt x="32991" y="42932"/>
                    </a:cubicBezTo>
                    <a:cubicBezTo>
                      <a:pt x="32991" y="42465"/>
                      <a:pt x="32991" y="41998"/>
                      <a:pt x="32991" y="41531"/>
                    </a:cubicBezTo>
                    <a:cubicBezTo>
                      <a:pt x="32957" y="38895"/>
                      <a:pt x="32924" y="36294"/>
                      <a:pt x="32891" y="33692"/>
                    </a:cubicBezTo>
                    <a:cubicBezTo>
                      <a:pt x="32891" y="31190"/>
                      <a:pt x="32857" y="28688"/>
                      <a:pt x="32824" y="26186"/>
                    </a:cubicBezTo>
                    <a:cubicBezTo>
                      <a:pt x="32824" y="23651"/>
                      <a:pt x="32791" y="21149"/>
                      <a:pt x="32757" y="18614"/>
                    </a:cubicBezTo>
                    <a:cubicBezTo>
                      <a:pt x="32757" y="16046"/>
                      <a:pt x="32724" y="13477"/>
                      <a:pt x="32691" y="10909"/>
                    </a:cubicBezTo>
                    <a:lnTo>
                      <a:pt x="32657" y="4037"/>
                    </a:lnTo>
                    <a:cubicBezTo>
                      <a:pt x="33825" y="4004"/>
                      <a:pt x="35026" y="3970"/>
                      <a:pt x="36226" y="3937"/>
                    </a:cubicBezTo>
                    <a:cubicBezTo>
                      <a:pt x="38728" y="3837"/>
                      <a:pt x="41230" y="3770"/>
                      <a:pt x="43732" y="3704"/>
                    </a:cubicBezTo>
                    <a:cubicBezTo>
                      <a:pt x="44733" y="3670"/>
                      <a:pt x="45733" y="3637"/>
                      <a:pt x="46734" y="3604"/>
                    </a:cubicBezTo>
                    <a:close/>
                    <a:moveTo>
                      <a:pt x="32057" y="4071"/>
                    </a:moveTo>
                    <a:lnTo>
                      <a:pt x="32090" y="7039"/>
                    </a:lnTo>
                    <a:cubicBezTo>
                      <a:pt x="32123" y="9608"/>
                      <a:pt x="32123" y="12176"/>
                      <a:pt x="32157" y="14745"/>
                    </a:cubicBezTo>
                    <a:cubicBezTo>
                      <a:pt x="32190" y="17280"/>
                      <a:pt x="32190" y="19815"/>
                      <a:pt x="32224" y="22350"/>
                    </a:cubicBezTo>
                    <a:cubicBezTo>
                      <a:pt x="32257" y="24986"/>
                      <a:pt x="32290" y="27587"/>
                      <a:pt x="32290" y="30189"/>
                    </a:cubicBezTo>
                    <a:cubicBezTo>
                      <a:pt x="32324" y="32758"/>
                      <a:pt x="32324" y="35293"/>
                      <a:pt x="32357" y="37828"/>
                    </a:cubicBezTo>
                    <a:cubicBezTo>
                      <a:pt x="32390" y="39563"/>
                      <a:pt x="32390" y="41264"/>
                      <a:pt x="32424" y="42965"/>
                    </a:cubicBezTo>
                    <a:cubicBezTo>
                      <a:pt x="31166" y="43061"/>
                      <a:pt x="29900" y="43103"/>
                      <a:pt x="28630" y="43103"/>
                    </a:cubicBezTo>
                    <a:cubicBezTo>
                      <a:pt x="27240" y="43103"/>
                      <a:pt x="25846" y="43052"/>
                      <a:pt x="24451" y="42965"/>
                    </a:cubicBezTo>
                    <a:cubicBezTo>
                      <a:pt x="24451" y="42031"/>
                      <a:pt x="24418" y="41064"/>
                      <a:pt x="24418" y="40130"/>
                    </a:cubicBezTo>
                    <a:cubicBezTo>
                      <a:pt x="24385" y="37561"/>
                      <a:pt x="24318" y="34993"/>
                      <a:pt x="24318" y="32458"/>
                    </a:cubicBezTo>
                    <a:cubicBezTo>
                      <a:pt x="24285" y="31957"/>
                      <a:pt x="24285" y="31457"/>
                      <a:pt x="24285" y="30956"/>
                    </a:cubicBezTo>
                    <a:cubicBezTo>
                      <a:pt x="24285" y="30823"/>
                      <a:pt x="24251" y="30723"/>
                      <a:pt x="24251" y="30590"/>
                    </a:cubicBezTo>
                    <a:cubicBezTo>
                      <a:pt x="24184" y="30289"/>
                      <a:pt x="24151" y="29956"/>
                      <a:pt x="24151" y="29656"/>
                    </a:cubicBezTo>
                    <a:cubicBezTo>
                      <a:pt x="24118" y="29355"/>
                      <a:pt x="24084" y="29055"/>
                      <a:pt x="24084" y="28755"/>
                    </a:cubicBezTo>
                    <a:cubicBezTo>
                      <a:pt x="24084" y="28455"/>
                      <a:pt x="24051" y="28154"/>
                      <a:pt x="24051" y="27854"/>
                    </a:cubicBezTo>
                    <a:cubicBezTo>
                      <a:pt x="24018" y="27587"/>
                      <a:pt x="23984" y="27321"/>
                      <a:pt x="23984" y="27054"/>
                    </a:cubicBezTo>
                    <a:cubicBezTo>
                      <a:pt x="23951" y="26587"/>
                      <a:pt x="23884" y="26153"/>
                      <a:pt x="23851" y="25686"/>
                    </a:cubicBezTo>
                    <a:cubicBezTo>
                      <a:pt x="23818" y="25920"/>
                      <a:pt x="23818" y="26186"/>
                      <a:pt x="23784" y="26420"/>
                    </a:cubicBezTo>
                    <a:cubicBezTo>
                      <a:pt x="23751" y="26753"/>
                      <a:pt x="23751" y="27087"/>
                      <a:pt x="23751" y="27421"/>
                    </a:cubicBezTo>
                    <a:cubicBezTo>
                      <a:pt x="23717" y="27788"/>
                      <a:pt x="23717" y="28154"/>
                      <a:pt x="23684" y="28555"/>
                    </a:cubicBezTo>
                    <a:cubicBezTo>
                      <a:pt x="23684" y="28688"/>
                      <a:pt x="23684" y="28822"/>
                      <a:pt x="23684" y="28922"/>
                    </a:cubicBezTo>
                    <a:cubicBezTo>
                      <a:pt x="23684" y="30189"/>
                      <a:pt x="23717" y="31457"/>
                      <a:pt x="23717" y="32724"/>
                    </a:cubicBezTo>
                    <a:cubicBezTo>
                      <a:pt x="23751" y="35293"/>
                      <a:pt x="23784" y="37861"/>
                      <a:pt x="23851" y="40397"/>
                    </a:cubicBezTo>
                    <a:cubicBezTo>
                      <a:pt x="23851" y="41231"/>
                      <a:pt x="23851" y="42064"/>
                      <a:pt x="23884" y="42932"/>
                    </a:cubicBezTo>
                    <a:cubicBezTo>
                      <a:pt x="18547" y="42498"/>
                      <a:pt x="13343" y="41431"/>
                      <a:pt x="8907" y="39763"/>
                    </a:cubicBezTo>
                    <a:cubicBezTo>
                      <a:pt x="7873" y="39429"/>
                      <a:pt x="6839" y="39029"/>
                      <a:pt x="5838" y="38629"/>
                    </a:cubicBezTo>
                    <a:cubicBezTo>
                      <a:pt x="5805" y="37494"/>
                      <a:pt x="5805" y="36394"/>
                      <a:pt x="5771" y="35260"/>
                    </a:cubicBezTo>
                    <a:cubicBezTo>
                      <a:pt x="5738" y="32691"/>
                      <a:pt x="5705" y="30089"/>
                      <a:pt x="5638" y="27521"/>
                    </a:cubicBezTo>
                    <a:cubicBezTo>
                      <a:pt x="5605" y="25019"/>
                      <a:pt x="5571" y="22550"/>
                      <a:pt x="5504" y="20049"/>
                    </a:cubicBezTo>
                    <a:cubicBezTo>
                      <a:pt x="5471" y="17514"/>
                      <a:pt x="5438" y="14978"/>
                      <a:pt x="5371" y="12443"/>
                    </a:cubicBezTo>
                    <a:cubicBezTo>
                      <a:pt x="5338" y="9941"/>
                      <a:pt x="5304" y="7406"/>
                      <a:pt x="5238" y="4905"/>
                    </a:cubicBezTo>
                    <a:lnTo>
                      <a:pt x="5404" y="4905"/>
                    </a:lnTo>
                    <a:cubicBezTo>
                      <a:pt x="7873" y="4838"/>
                      <a:pt x="10341" y="4738"/>
                      <a:pt x="12776" y="4671"/>
                    </a:cubicBezTo>
                    <a:cubicBezTo>
                      <a:pt x="13077" y="4671"/>
                      <a:pt x="13377" y="4638"/>
                      <a:pt x="13677" y="4638"/>
                    </a:cubicBezTo>
                    <a:cubicBezTo>
                      <a:pt x="13677" y="6005"/>
                      <a:pt x="13677" y="7373"/>
                      <a:pt x="13710" y="8741"/>
                    </a:cubicBezTo>
                    <a:cubicBezTo>
                      <a:pt x="13710" y="11309"/>
                      <a:pt x="13710" y="13844"/>
                      <a:pt x="13710" y="16379"/>
                    </a:cubicBezTo>
                    <a:cubicBezTo>
                      <a:pt x="13744" y="18848"/>
                      <a:pt x="13744" y="21350"/>
                      <a:pt x="13744" y="23818"/>
                    </a:cubicBezTo>
                    <a:cubicBezTo>
                      <a:pt x="13744" y="26387"/>
                      <a:pt x="13777" y="28955"/>
                      <a:pt x="13777" y="31524"/>
                    </a:cubicBezTo>
                    <a:cubicBezTo>
                      <a:pt x="13777" y="32758"/>
                      <a:pt x="13777" y="33992"/>
                      <a:pt x="13777" y="35260"/>
                    </a:cubicBezTo>
                    <a:cubicBezTo>
                      <a:pt x="13810" y="35593"/>
                      <a:pt x="13877" y="35960"/>
                      <a:pt x="13910" y="36327"/>
                    </a:cubicBezTo>
                    <a:cubicBezTo>
                      <a:pt x="13944" y="36694"/>
                      <a:pt x="13977" y="37061"/>
                      <a:pt x="14011" y="37428"/>
                    </a:cubicBezTo>
                    <a:cubicBezTo>
                      <a:pt x="14011" y="37461"/>
                      <a:pt x="14044" y="37528"/>
                      <a:pt x="14044" y="37561"/>
                    </a:cubicBezTo>
                    <a:cubicBezTo>
                      <a:pt x="14077" y="36627"/>
                      <a:pt x="14111" y="35727"/>
                      <a:pt x="14144" y="34793"/>
                    </a:cubicBezTo>
                    <a:lnTo>
                      <a:pt x="14144" y="34826"/>
                    </a:lnTo>
                    <a:cubicBezTo>
                      <a:pt x="14177" y="34225"/>
                      <a:pt x="14211" y="33592"/>
                      <a:pt x="14244" y="32991"/>
                    </a:cubicBezTo>
                    <a:cubicBezTo>
                      <a:pt x="14244" y="32843"/>
                      <a:pt x="14244" y="32673"/>
                      <a:pt x="14244" y="32524"/>
                    </a:cubicBezTo>
                    <a:cubicBezTo>
                      <a:pt x="14277" y="32091"/>
                      <a:pt x="14311" y="31657"/>
                      <a:pt x="14344" y="31223"/>
                    </a:cubicBezTo>
                    <a:cubicBezTo>
                      <a:pt x="14344" y="31123"/>
                      <a:pt x="14344" y="31057"/>
                      <a:pt x="14344" y="30956"/>
                    </a:cubicBezTo>
                    <a:cubicBezTo>
                      <a:pt x="14344" y="29322"/>
                      <a:pt x="14344" y="27687"/>
                      <a:pt x="14344" y="26053"/>
                    </a:cubicBezTo>
                    <a:cubicBezTo>
                      <a:pt x="14344" y="23585"/>
                      <a:pt x="14311" y="21116"/>
                      <a:pt x="14311" y="18648"/>
                    </a:cubicBezTo>
                    <a:cubicBezTo>
                      <a:pt x="14311" y="16079"/>
                      <a:pt x="14277" y="13511"/>
                      <a:pt x="14277" y="10942"/>
                    </a:cubicBezTo>
                    <a:cubicBezTo>
                      <a:pt x="14277" y="8841"/>
                      <a:pt x="14277" y="6739"/>
                      <a:pt x="14277" y="4604"/>
                    </a:cubicBezTo>
                    <a:cubicBezTo>
                      <a:pt x="16346" y="4571"/>
                      <a:pt x="18414" y="4504"/>
                      <a:pt x="20482" y="4438"/>
                    </a:cubicBezTo>
                    <a:lnTo>
                      <a:pt x="23351" y="4337"/>
                    </a:lnTo>
                    <a:cubicBezTo>
                      <a:pt x="23351" y="4971"/>
                      <a:pt x="23351" y="5605"/>
                      <a:pt x="23384" y="6239"/>
                    </a:cubicBezTo>
                    <a:cubicBezTo>
                      <a:pt x="23417" y="8741"/>
                      <a:pt x="23451" y="11242"/>
                      <a:pt x="23484" y="13744"/>
                    </a:cubicBezTo>
                    <a:cubicBezTo>
                      <a:pt x="23517" y="15479"/>
                      <a:pt x="23551" y="17213"/>
                      <a:pt x="23584" y="18981"/>
                    </a:cubicBezTo>
                    <a:cubicBezTo>
                      <a:pt x="23584" y="18998"/>
                      <a:pt x="23584" y="19006"/>
                      <a:pt x="23584" y="19015"/>
                    </a:cubicBezTo>
                    <a:cubicBezTo>
                      <a:pt x="23617" y="19382"/>
                      <a:pt x="23651" y="19715"/>
                      <a:pt x="23684" y="20049"/>
                    </a:cubicBezTo>
                    <a:cubicBezTo>
                      <a:pt x="23717" y="20316"/>
                      <a:pt x="23751" y="20582"/>
                      <a:pt x="23784" y="20849"/>
                    </a:cubicBezTo>
                    <a:cubicBezTo>
                      <a:pt x="23818" y="20449"/>
                      <a:pt x="23818" y="20082"/>
                      <a:pt x="23851" y="19682"/>
                    </a:cubicBezTo>
                    <a:cubicBezTo>
                      <a:pt x="23851" y="19448"/>
                      <a:pt x="23884" y="19215"/>
                      <a:pt x="23884" y="18981"/>
                    </a:cubicBezTo>
                    <a:cubicBezTo>
                      <a:pt x="23918" y="18714"/>
                      <a:pt x="23918" y="18481"/>
                      <a:pt x="23951" y="18214"/>
                    </a:cubicBezTo>
                    <a:lnTo>
                      <a:pt x="23951" y="18181"/>
                    </a:lnTo>
                    <a:cubicBezTo>
                      <a:pt x="23951" y="17747"/>
                      <a:pt x="23984" y="17313"/>
                      <a:pt x="24018" y="16846"/>
                    </a:cubicBezTo>
                    <a:cubicBezTo>
                      <a:pt x="24018" y="16446"/>
                      <a:pt x="23984" y="16046"/>
                      <a:pt x="24018" y="15612"/>
                    </a:cubicBezTo>
                    <a:cubicBezTo>
                      <a:pt x="24018" y="15212"/>
                      <a:pt x="24018" y="14778"/>
                      <a:pt x="24051" y="14345"/>
                    </a:cubicBezTo>
                    <a:cubicBezTo>
                      <a:pt x="24051" y="14078"/>
                      <a:pt x="24051" y="13811"/>
                      <a:pt x="24084" y="13511"/>
                    </a:cubicBezTo>
                    <a:cubicBezTo>
                      <a:pt x="24051" y="12710"/>
                      <a:pt x="24051" y="11876"/>
                      <a:pt x="24051" y="11076"/>
                    </a:cubicBezTo>
                    <a:cubicBezTo>
                      <a:pt x="23984" y="8841"/>
                      <a:pt x="23951" y="6572"/>
                      <a:pt x="23918" y="4337"/>
                    </a:cubicBezTo>
                    <a:cubicBezTo>
                      <a:pt x="25385" y="4271"/>
                      <a:pt x="26853" y="4237"/>
                      <a:pt x="28321" y="4171"/>
                    </a:cubicBezTo>
                    <a:cubicBezTo>
                      <a:pt x="29555" y="4137"/>
                      <a:pt x="30823" y="4104"/>
                      <a:pt x="32057" y="4071"/>
                    </a:cubicBezTo>
                    <a:close/>
                    <a:moveTo>
                      <a:pt x="48969" y="1"/>
                    </a:moveTo>
                    <a:lnTo>
                      <a:pt x="43865" y="168"/>
                    </a:lnTo>
                    <a:cubicBezTo>
                      <a:pt x="41297" y="234"/>
                      <a:pt x="38728" y="301"/>
                      <a:pt x="36126" y="368"/>
                    </a:cubicBezTo>
                    <a:lnTo>
                      <a:pt x="28754" y="568"/>
                    </a:lnTo>
                    <a:cubicBezTo>
                      <a:pt x="26153" y="635"/>
                      <a:pt x="23551" y="701"/>
                      <a:pt x="20949" y="768"/>
                    </a:cubicBezTo>
                    <a:cubicBezTo>
                      <a:pt x="18380" y="835"/>
                      <a:pt x="15845" y="935"/>
                      <a:pt x="13310" y="1002"/>
                    </a:cubicBezTo>
                    <a:cubicBezTo>
                      <a:pt x="10742" y="1068"/>
                      <a:pt x="8173" y="1135"/>
                      <a:pt x="5638" y="1202"/>
                    </a:cubicBezTo>
                    <a:cubicBezTo>
                      <a:pt x="3770" y="1235"/>
                      <a:pt x="1869" y="1302"/>
                      <a:pt x="1" y="1335"/>
                    </a:cubicBezTo>
                    <a:cubicBezTo>
                      <a:pt x="1" y="1369"/>
                      <a:pt x="1" y="1402"/>
                      <a:pt x="1" y="1435"/>
                    </a:cubicBezTo>
                    <a:cubicBezTo>
                      <a:pt x="34" y="2636"/>
                      <a:pt x="67" y="3837"/>
                      <a:pt x="101" y="5038"/>
                    </a:cubicBezTo>
                    <a:cubicBezTo>
                      <a:pt x="1635" y="5005"/>
                      <a:pt x="3169" y="4971"/>
                      <a:pt x="4671" y="4905"/>
                    </a:cubicBezTo>
                    <a:cubicBezTo>
                      <a:pt x="4671" y="5405"/>
                      <a:pt x="4704" y="5905"/>
                      <a:pt x="4704" y="6406"/>
                    </a:cubicBezTo>
                    <a:cubicBezTo>
                      <a:pt x="4737" y="8974"/>
                      <a:pt x="4804" y="11543"/>
                      <a:pt x="4837" y="14144"/>
                    </a:cubicBezTo>
                    <a:cubicBezTo>
                      <a:pt x="4871" y="16680"/>
                      <a:pt x="4937" y="19248"/>
                      <a:pt x="4971" y="21817"/>
                    </a:cubicBezTo>
                    <a:cubicBezTo>
                      <a:pt x="5004" y="24352"/>
                      <a:pt x="5071" y="26920"/>
                      <a:pt x="5104" y="29455"/>
                    </a:cubicBezTo>
                    <a:cubicBezTo>
                      <a:pt x="5138" y="31957"/>
                      <a:pt x="5171" y="34459"/>
                      <a:pt x="5238" y="36961"/>
                    </a:cubicBezTo>
                    <a:cubicBezTo>
                      <a:pt x="5238" y="37428"/>
                      <a:pt x="5238" y="37895"/>
                      <a:pt x="5238" y="38362"/>
                    </a:cubicBezTo>
                    <a:cubicBezTo>
                      <a:pt x="3803" y="37695"/>
                      <a:pt x="2402" y="36994"/>
                      <a:pt x="1035" y="36127"/>
                    </a:cubicBezTo>
                    <a:lnTo>
                      <a:pt x="1035" y="36127"/>
                    </a:lnTo>
                    <a:cubicBezTo>
                      <a:pt x="1068" y="37228"/>
                      <a:pt x="1101" y="38362"/>
                      <a:pt x="1135" y="39463"/>
                    </a:cubicBezTo>
                    <a:cubicBezTo>
                      <a:pt x="1201" y="41931"/>
                      <a:pt x="1268" y="44399"/>
                      <a:pt x="1368" y="46868"/>
                    </a:cubicBezTo>
                    <a:cubicBezTo>
                      <a:pt x="1368" y="47668"/>
                      <a:pt x="1402" y="48469"/>
                      <a:pt x="1435" y="49270"/>
                    </a:cubicBezTo>
                    <a:cubicBezTo>
                      <a:pt x="1435" y="49303"/>
                      <a:pt x="1435" y="49303"/>
                      <a:pt x="1435" y="49336"/>
                    </a:cubicBezTo>
                    <a:cubicBezTo>
                      <a:pt x="2936" y="49270"/>
                      <a:pt x="4470" y="49203"/>
                      <a:pt x="6005" y="49136"/>
                    </a:cubicBezTo>
                    <a:cubicBezTo>
                      <a:pt x="8640" y="49036"/>
                      <a:pt x="11275" y="48936"/>
                      <a:pt x="13910" y="48803"/>
                    </a:cubicBezTo>
                    <a:cubicBezTo>
                      <a:pt x="16379" y="48703"/>
                      <a:pt x="18847" y="48602"/>
                      <a:pt x="21316" y="48502"/>
                    </a:cubicBezTo>
                    <a:cubicBezTo>
                      <a:pt x="23851" y="48402"/>
                      <a:pt x="26353" y="48302"/>
                      <a:pt x="28888" y="48169"/>
                    </a:cubicBezTo>
                    <a:cubicBezTo>
                      <a:pt x="31523" y="48069"/>
                      <a:pt x="34125" y="47969"/>
                      <a:pt x="36760" y="47869"/>
                    </a:cubicBezTo>
                    <a:cubicBezTo>
                      <a:pt x="39295" y="47735"/>
                      <a:pt x="41830" y="47635"/>
                      <a:pt x="44366" y="47535"/>
                    </a:cubicBezTo>
                    <a:cubicBezTo>
                      <a:pt x="46934" y="47435"/>
                      <a:pt x="49536" y="47335"/>
                      <a:pt x="52138" y="47201"/>
                    </a:cubicBezTo>
                    <a:cubicBezTo>
                      <a:pt x="52205" y="47201"/>
                      <a:pt x="52271" y="47168"/>
                      <a:pt x="52338" y="47135"/>
                    </a:cubicBezTo>
                    <a:lnTo>
                      <a:pt x="52438" y="47135"/>
                    </a:lnTo>
                    <a:cubicBezTo>
                      <a:pt x="52605" y="47135"/>
                      <a:pt x="52738" y="47001"/>
                      <a:pt x="52738" y="46835"/>
                    </a:cubicBezTo>
                    <a:cubicBezTo>
                      <a:pt x="52705" y="45967"/>
                      <a:pt x="52672" y="45133"/>
                      <a:pt x="52638" y="44266"/>
                    </a:cubicBezTo>
                    <a:cubicBezTo>
                      <a:pt x="52471" y="41998"/>
                      <a:pt x="52672" y="39663"/>
                      <a:pt x="52371" y="37394"/>
                    </a:cubicBezTo>
                    <a:cubicBezTo>
                      <a:pt x="52338" y="37361"/>
                      <a:pt x="52305" y="37328"/>
                      <a:pt x="52271" y="37294"/>
                    </a:cubicBezTo>
                    <a:cubicBezTo>
                      <a:pt x="52405" y="37194"/>
                      <a:pt x="52471" y="37027"/>
                      <a:pt x="52371" y="36861"/>
                    </a:cubicBezTo>
                    <a:cubicBezTo>
                      <a:pt x="52305" y="36794"/>
                      <a:pt x="52271" y="36761"/>
                      <a:pt x="52205" y="36761"/>
                    </a:cubicBezTo>
                    <a:lnTo>
                      <a:pt x="52205" y="36827"/>
                    </a:lnTo>
                    <a:cubicBezTo>
                      <a:pt x="52271" y="39296"/>
                      <a:pt x="52338" y="41764"/>
                      <a:pt x="52405" y="44266"/>
                    </a:cubicBezTo>
                    <a:cubicBezTo>
                      <a:pt x="52405" y="44967"/>
                      <a:pt x="52438" y="45667"/>
                      <a:pt x="52438" y="46401"/>
                    </a:cubicBezTo>
                    <a:cubicBezTo>
                      <a:pt x="52505" y="46401"/>
                      <a:pt x="52571" y="46468"/>
                      <a:pt x="52605" y="46568"/>
                    </a:cubicBezTo>
                    <a:cubicBezTo>
                      <a:pt x="52638" y="46734"/>
                      <a:pt x="52571" y="46868"/>
                      <a:pt x="52438" y="46935"/>
                    </a:cubicBezTo>
                    <a:cubicBezTo>
                      <a:pt x="52405" y="47035"/>
                      <a:pt x="52305" y="47101"/>
                      <a:pt x="52171" y="47101"/>
                    </a:cubicBezTo>
                    <a:cubicBezTo>
                      <a:pt x="52104" y="47101"/>
                      <a:pt x="52038" y="47068"/>
                      <a:pt x="51971" y="47001"/>
                    </a:cubicBezTo>
                    <a:cubicBezTo>
                      <a:pt x="51704" y="47035"/>
                      <a:pt x="51404" y="47001"/>
                      <a:pt x="51237" y="47068"/>
                    </a:cubicBezTo>
                    <a:cubicBezTo>
                      <a:pt x="51104" y="47068"/>
                      <a:pt x="51004" y="47101"/>
                      <a:pt x="50870" y="47101"/>
                    </a:cubicBezTo>
                    <a:cubicBezTo>
                      <a:pt x="50837" y="47135"/>
                      <a:pt x="50770" y="47168"/>
                      <a:pt x="50703" y="47168"/>
                    </a:cubicBezTo>
                    <a:cubicBezTo>
                      <a:pt x="50686" y="47172"/>
                      <a:pt x="50669" y="47173"/>
                      <a:pt x="50652" y="47173"/>
                    </a:cubicBezTo>
                    <a:cubicBezTo>
                      <a:pt x="50510" y="47173"/>
                      <a:pt x="50400" y="47051"/>
                      <a:pt x="50370" y="46901"/>
                    </a:cubicBezTo>
                    <a:cubicBezTo>
                      <a:pt x="50303" y="44766"/>
                      <a:pt x="50236" y="42598"/>
                      <a:pt x="50170" y="40430"/>
                    </a:cubicBezTo>
                    <a:cubicBezTo>
                      <a:pt x="50136" y="39629"/>
                      <a:pt x="50136" y="38795"/>
                      <a:pt x="50103" y="37961"/>
                    </a:cubicBezTo>
                    <a:cubicBezTo>
                      <a:pt x="49536" y="38295"/>
                      <a:pt x="48969" y="38595"/>
                      <a:pt x="48402" y="38895"/>
                    </a:cubicBezTo>
                    <a:cubicBezTo>
                      <a:pt x="48335" y="36794"/>
                      <a:pt x="48268" y="34659"/>
                      <a:pt x="48202" y="32558"/>
                    </a:cubicBezTo>
                    <a:cubicBezTo>
                      <a:pt x="48135" y="29922"/>
                      <a:pt x="48068" y="27321"/>
                      <a:pt x="47968" y="24685"/>
                    </a:cubicBezTo>
                    <a:cubicBezTo>
                      <a:pt x="47901" y="22184"/>
                      <a:pt x="47835" y="19715"/>
                      <a:pt x="47735" y="17213"/>
                    </a:cubicBezTo>
                    <a:cubicBezTo>
                      <a:pt x="47668" y="14578"/>
                      <a:pt x="47601" y="11943"/>
                      <a:pt x="47501" y="9341"/>
                    </a:cubicBezTo>
                    <a:cubicBezTo>
                      <a:pt x="47434" y="7406"/>
                      <a:pt x="47401" y="5505"/>
                      <a:pt x="47334" y="3570"/>
                    </a:cubicBezTo>
                    <a:cubicBezTo>
                      <a:pt x="47901" y="3570"/>
                      <a:pt x="48435" y="3537"/>
                      <a:pt x="49002" y="3537"/>
                    </a:cubicBezTo>
                    <a:lnTo>
                      <a:pt x="48969" y="2703"/>
                    </a:lnTo>
                    <a:cubicBezTo>
                      <a:pt x="48969" y="2236"/>
                      <a:pt x="48936" y="1802"/>
                      <a:pt x="48936" y="1369"/>
                    </a:cubicBezTo>
                    <a:cubicBezTo>
                      <a:pt x="48902" y="968"/>
                      <a:pt x="48902" y="601"/>
                      <a:pt x="48902" y="201"/>
                    </a:cubicBezTo>
                    <a:cubicBezTo>
                      <a:pt x="48869" y="134"/>
                      <a:pt x="48902" y="68"/>
                      <a:pt x="48969" y="1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41">
                <a:extLst>
                  <a:ext uri="{FF2B5EF4-FFF2-40B4-BE49-F238E27FC236}">
                    <a16:creationId xmlns:a16="http://schemas.microsoft.com/office/drawing/2014/main" id="{B42715DE-145A-CD99-913E-D20ACF1C2221}"/>
                  </a:ext>
                </a:extLst>
              </p:cNvPr>
              <p:cNvSpPr/>
              <p:nvPr/>
            </p:nvSpPr>
            <p:spPr>
              <a:xfrm>
                <a:off x="12827852" y="2569488"/>
                <a:ext cx="12639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1" extrusionOk="0">
                    <a:moveTo>
                      <a:pt x="301" y="0"/>
                    </a:moveTo>
                    <a:cubicBezTo>
                      <a:pt x="134" y="0"/>
                      <a:pt x="1" y="134"/>
                      <a:pt x="1" y="300"/>
                    </a:cubicBezTo>
                    <a:cubicBezTo>
                      <a:pt x="1" y="467"/>
                      <a:pt x="134" y="601"/>
                      <a:pt x="301" y="601"/>
                    </a:cubicBezTo>
                    <a:cubicBezTo>
                      <a:pt x="468" y="601"/>
                      <a:pt x="601" y="467"/>
                      <a:pt x="601" y="300"/>
                    </a:cubicBezTo>
                    <a:cubicBezTo>
                      <a:pt x="601" y="134"/>
                      <a:pt x="468" y="0"/>
                      <a:pt x="301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41">
                <a:extLst>
                  <a:ext uri="{FF2B5EF4-FFF2-40B4-BE49-F238E27FC236}">
                    <a16:creationId xmlns:a16="http://schemas.microsoft.com/office/drawing/2014/main" id="{FE5C7BCB-DDAC-AA4F-D6ED-668F4FBD6815}"/>
                  </a:ext>
                </a:extLst>
              </p:cNvPr>
              <p:cNvSpPr/>
              <p:nvPr/>
            </p:nvSpPr>
            <p:spPr>
              <a:xfrm>
                <a:off x="12841185" y="2556153"/>
                <a:ext cx="12639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1" extrusionOk="0">
                    <a:moveTo>
                      <a:pt x="301" y="0"/>
                    </a:moveTo>
                    <a:cubicBezTo>
                      <a:pt x="134" y="34"/>
                      <a:pt x="0" y="134"/>
                      <a:pt x="0" y="301"/>
                    </a:cubicBezTo>
                    <a:cubicBezTo>
                      <a:pt x="0" y="467"/>
                      <a:pt x="167" y="601"/>
                      <a:pt x="301" y="601"/>
                    </a:cubicBezTo>
                    <a:cubicBezTo>
                      <a:pt x="467" y="601"/>
                      <a:pt x="601" y="467"/>
                      <a:pt x="601" y="301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41">
                <a:extLst>
                  <a:ext uri="{FF2B5EF4-FFF2-40B4-BE49-F238E27FC236}">
                    <a16:creationId xmlns:a16="http://schemas.microsoft.com/office/drawing/2014/main" id="{2F0FD6A0-F7F4-C254-A2A7-7E093449D3BA}"/>
                  </a:ext>
                </a:extLst>
              </p:cNvPr>
              <p:cNvSpPr/>
              <p:nvPr/>
            </p:nvSpPr>
            <p:spPr>
              <a:xfrm>
                <a:off x="13084564" y="2595337"/>
                <a:ext cx="12639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3" extrusionOk="0">
                    <a:moveTo>
                      <a:pt x="318" y="0"/>
                    </a:moveTo>
                    <a:cubicBezTo>
                      <a:pt x="301" y="0"/>
                      <a:pt x="284" y="2"/>
                      <a:pt x="267" y="5"/>
                    </a:cubicBezTo>
                    <a:cubicBezTo>
                      <a:pt x="134" y="5"/>
                      <a:pt x="0" y="139"/>
                      <a:pt x="0" y="306"/>
                    </a:cubicBezTo>
                    <a:cubicBezTo>
                      <a:pt x="0" y="472"/>
                      <a:pt x="134" y="572"/>
                      <a:pt x="300" y="572"/>
                    </a:cubicBezTo>
                    <a:cubicBezTo>
                      <a:pt x="467" y="572"/>
                      <a:pt x="601" y="439"/>
                      <a:pt x="601" y="272"/>
                    </a:cubicBezTo>
                    <a:cubicBezTo>
                      <a:pt x="571" y="123"/>
                      <a:pt x="461" y="0"/>
                      <a:pt x="31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41">
                <a:extLst>
                  <a:ext uri="{FF2B5EF4-FFF2-40B4-BE49-F238E27FC236}">
                    <a16:creationId xmlns:a16="http://schemas.microsoft.com/office/drawing/2014/main" id="{8E2DE6C6-A503-7EC1-AD17-F52D8AF5EF83}"/>
                  </a:ext>
                </a:extLst>
              </p:cNvPr>
              <p:cNvSpPr/>
              <p:nvPr/>
            </p:nvSpPr>
            <p:spPr>
              <a:xfrm>
                <a:off x="13483713" y="2597545"/>
                <a:ext cx="12639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1" extrusionOk="0">
                    <a:moveTo>
                      <a:pt x="301" y="0"/>
                    </a:moveTo>
                    <a:cubicBezTo>
                      <a:pt x="134" y="0"/>
                      <a:pt x="0" y="167"/>
                      <a:pt x="34" y="301"/>
                    </a:cubicBezTo>
                    <a:cubicBezTo>
                      <a:pt x="34" y="467"/>
                      <a:pt x="167" y="601"/>
                      <a:pt x="334" y="601"/>
                    </a:cubicBezTo>
                    <a:cubicBezTo>
                      <a:pt x="467" y="601"/>
                      <a:pt x="601" y="434"/>
                      <a:pt x="601" y="301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41">
                <a:extLst>
                  <a:ext uri="{FF2B5EF4-FFF2-40B4-BE49-F238E27FC236}">
                    <a16:creationId xmlns:a16="http://schemas.microsoft.com/office/drawing/2014/main" id="{8E544F49-C459-757B-71F2-3A00C3D7E726}"/>
                  </a:ext>
                </a:extLst>
              </p:cNvPr>
              <p:cNvSpPr/>
              <p:nvPr/>
            </p:nvSpPr>
            <p:spPr>
              <a:xfrm>
                <a:off x="13504049" y="2594727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268" y="1"/>
                    </a:moveTo>
                    <a:cubicBezTo>
                      <a:pt x="101" y="1"/>
                      <a:pt x="1" y="134"/>
                      <a:pt x="1" y="301"/>
                    </a:cubicBezTo>
                    <a:cubicBezTo>
                      <a:pt x="1" y="468"/>
                      <a:pt x="134" y="601"/>
                      <a:pt x="301" y="601"/>
                    </a:cubicBezTo>
                    <a:cubicBezTo>
                      <a:pt x="468" y="568"/>
                      <a:pt x="601" y="435"/>
                      <a:pt x="568" y="268"/>
                    </a:cubicBezTo>
                    <a:cubicBezTo>
                      <a:pt x="568" y="134"/>
                      <a:pt x="434" y="1"/>
                      <a:pt x="268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41">
                <a:extLst>
                  <a:ext uri="{FF2B5EF4-FFF2-40B4-BE49-F238E27FC236}">
                    <a16:creationId xmlns:a16="http://schemas.microsoft.com/office/drawing/2014/main" id="{72E98C74-F0D2-5EFC-F3A9-BE2997FA2E74}"/>
                  </a:ext>
                </a:extLst>
              </p:cNvPr>
              <p:cNvSpPr/>
              <p:nvPr/>
            </p:nvSpPr>
            <p:spPr>
              <a:xfrm>
                <a:off x="13909529" y="2584210"/>
                <a:ext cx="11945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2" extrusionOk="0">
                    <a:moveTo>
                      <a:pt x="267" y="1"/>
                    </a:moveTo>
                    <a:cubicBezTo>
                      <a:pt x="100" y="1"/>
                      <a:pt x="0" y="134"/>
                      <a:pt x="0" y="301"/>
                    </a:cubicBezTo>
                    <a:cubicBezTo>
                      <a:pt x="0" y="468"/>
                      <a:pt x="134" y="601"/>
                      <a:pt x="300" y="601"/>
                    </a:cubicBezTo>
                    <a:cubicBezTo>
                      <a:pt x="467" y="568"/>
                      <a:pt x="567" y="434"/>
                      <a:pt x="567" y="267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41">
                <a:extLst>
                  <a:ext uri="{FF2B5EF4-FFF2-40B4-BE49-F238E27FC236}">
                    <a16:creationId xmlns:a16="http://schemas.microsoft.com/office/drawing/2014/main" id="{3502D8BC-C600-7333-B094-7A4B5FDA18EE}"/>
                  </a:ext>
                </a:extLst>
              </p:cNvPr>
              <p:cNvSpPr/>
              <p:nvPr/>
            </p:nvSpPr>
            <p:spPr>
              <a:xfrm>
                <a:off x="13927068" y="2584799"/>
                <a:ext cx="12639" cy="12073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4" extrusionOk="0">
                    <a:moveTo>
                      <a:pt x="351" y="1"/>
                    </a:moveTo>
                    <a:cubicBezTo>
                      <a:pt x="335" y="1"/>
                      <a:pt x="318" y="2"/>
                      <a:pt x="300" y="6"/>
                    </a:cubicBezTo>
                    <a:cubicBezTo>
                      <a:pt x="134" y="6"/>
                      <a:pt x="0" y="139"/>
                      <a:pt x="33" y="306"/>
                    </a:cubicBezTo>
                    <a:cubicBezTo>
                      <a:pt x="33" y="440"/>
                      <a:pt x="167" y="573"/>
                      <a:pt x="334" y="573"/>
                    </a:cubicBezTo>
                    <a:cubicBezTo>
                      <a:pt x="467" y="573"/>
                      <a:pt x="601" y="440"/>
                      <a:pt x="601" y="273"/>
                    </a:cubicBezTo>
                    <a:cubicBezTo>
                      <a:pt x="601" y="123"/>
                      <a:pt x="493" y="1"/>
                      <a:pt x="35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41">
                <a:extLst>
                  <a:ext uri="{FF2B5EF4-FFF2-40B4-BE49-F238E27FC236}">
                    <a16:creationId xmlns:a16="http://schemas.microsoft.com/office/drawing/2014/main" id="{98ED68D5-42D6-DA63-C834-4E64CB777742}"/>
                  </a:ext>
                </a:extLst>
              </p:cNvPr>
              <p:cNvSpPr/>
              <p:nvPr/>
            </p:nvSpPr>
            <p:spPr>
              <a:xfrm>
                <a:off x="13919350" y="2568773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67" y="601"/>
                      <a:pt x="300" y="601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567" y="134"/>
                      <a:pt x="434" y="1"/>
                      <a:pt x="300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41">
                <a:extLst>
                  <a:ext uri="{FF2B5EF4-FFF2-40B4-BE49-F238E27FC236}">
                    <a16:creationId xmlns:a16="http://schemas.microsoft.com/office/drawing/2014/main" id="{4A41BA0C-B55F-8ECE-7824-6727C0A8F486}"/>
                  </a:ext>
                </a:extLst>
              </p:cNvPr>
              <p:cNvSpPr/>
              <p:nvPr/>
            </p:nvSpPr>
            <p:spPr>
              <a:xfrm>
                <a:off x="13069171" y="3038849"/>
                <a:ext cx="11945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1" extrusionOk="0">
                    <a:moveTo>
                      <a:pt x="267" y="0"/>
                    </a:moveTo>
                    <a:cubicBezTo>
                      <a:pt x="100" y="0"/>
                      <a:pt x="0" y="167"/>
                      <a:pt x="0" y="300"/>
                    </a:cubicBezTo>
                    <a:cubicBezTo>
                      <a:pt x="0" y="467"/>
                      <a:pt x="134" y="601"/>
                      <a:pt x="301" y="601"/>
                    </a:cubicBezTo>
                    <a:cubicBezTo>
                      <a:pt x="467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41">
                <a:extLst>
                  <a:ext uri="{FF2B5EF4-FFF2-40B4-BE49-F238E27FC236}">
                    <a16:creationId xmlns:a16="http://schemas.microsoft.com/office/drawing/2014/main" id="{D8FDA024-78CC-67D8-D4C2-1EDE1F7029A8}"/>
                  </a:ext>
                </a:extLst>
              </p:cNvPr>
              <p:cNvSpPr/>
              <p:nvPr/>
            </p:nvSpPr>
            <p:spPr>
              <a:xfrm>
                <a:off x="13085995" y="3035336"/>
                <a:ext cx="12660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1" extrusionOk="0">
                    <a:moveTo>
                      <a:pt x="268" y="0"/>
                    </a:moveTo>
                    <a:cubicBezTo>
                      <a:pt x="134" y="34"/>
                      <a:pt x="1" y="167"/>
                      <a:pt x="1" y="334"/>
                    </a:cubicBezTo>
                    <a:cubicBezTo>
                      <a:pt x="1" y="467"/>
                      <a:pt x="134" y="601"/>
                      <a:pt x="301" y="601"/>
                    </a:cubicBezTo>
                    <a:cubicBezTo>
                      <a:pt x="468" y="601"/>
                      <a:pt x="601" y="467"/>
                      <a:pt x="568" y="301"/>
                    </a:cubicBezTo>
                    <a:cubicBezTo>
                      <a:pt x="568" y="134"/>
                      <a:pt x="435" y="0"/>
                      <a:pt x="26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41">
                <a:extLst>
                  <a:ext uri="{FF2B5EF4-FFF2-40B4-BE49-F238E27FC236}">
                    <a16:creationId xmlns:a16="http://schemas.microsoft.com/office/drawing/2014/main" id="{69FC2D10-EEB3-23A0-1046-C58309567F1B}"/>
                  </a:ext>
                </a:extLst>
              </p:cNvPr>
              <p:cNvSpPr/>
              <p:nvPr/>
            </p:nvSpPr>
            <p:spPr>
              <a:xfrm>
                <a:off x="13081789" y="3052162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301" y="1"/>
                    </a:moveTo>
                    <a:cubicBezTo>
                      <a:pt x="134" y="34"/>
                      <a:pt x="1" y="168"/>
                      <a:pt x="1" y="334"/>
                    </a:cubicBezTo>
                    <a:cubicBezTo>
                      <a:pt x="1" y="468"/>
                      <a:pt x="168" y="601"/>
                      <a:pt x="301" y="601"/>
                    </a:cubicBezTo>
                    <a:cubicBezTo>
                      <a:pt x="468" y="601"/>
                      <a:pt x="601" y="468"/>
                      <a:pt x="601" y="301"/>
                    </a:cubicBezTo>
                    <a:cubicBezTo>
                      <a:pt x="601" y="134"/>
                      <a:pt x="434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41">
                <a:extLst>
                  <a:ext uri="{FF2B5EF4-FFF2-40B4-BE49-F238E27FC236}">
                    <a16:creationId xmlns:a16="http://schemas.microsoft.com/office/drawing/2014/main" id="{76DEDC49-323F-49C5-98B7-851473817DDD}"/>
                  </a:ext>
                </a:extLst>
              </p:cNvPr>
              <p:cNvSpPr/>
              <p:nvPr/>
            </p:nvSpPr>
            <p:spPr>
              <a:xfrm>
                <a:off x="13146330" y="3319465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268" y="1"/>
                    </a:moveTo>
                    <a:cubicBezTo>
                      <a:pt x="134" y="1"/>
                      <a:pt x="1" y="168"/>
                      <a:pt x="1" y="301"/>
                    </a:cubicBezTo>
                    <a:cubicBezTo>
                      <a:pt x="1" y="468"/>
                      <a:pt x="134" y="601"/>
                      <a:pt x="301" y="601"/>
                    </a:cubicBezTo>
                    <a:cubicBezTo>
                      <a:pt x="468" y="568"/>
                      <a:pt x="601" y="435"/>
                      <a:pt x="568" y="301"/>
                    </a:cubicBezTo>
                    <a:cubicBezTo>
                      <a:pt x="568" y="134"/>
                      <a:pt x="434" y="1"/>
                      <a:pt x="268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41">
                <a:extLst>
                  <a:ext uri="{FF2B5EF4-FFF2-40B4-BE49-F238E27FC236}">
                    <a16:creationId xmlns:a16="http://schemas.microsoft.com/office/drawing/2014/main" id="{31553472-1A8D-18D0-DD51-C96BA4B3F7D2}"/>
                  </a:ext>
                </a:extLst>
              </p:cNvPr>
              <p:cNvSpPr/>
              <p:nvPr/>
            </p:nvSpPr>
            <p:spPr>
              <a:xfrm>
                <a:off x="13148433" y="3339109"/>
                <a:ext cx="12660" cy="11967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69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34" y="301"/>
                    </a:cubicBezTo>
                    <a:cubicBezTo>
                      <a:pt x="34" y="468"/>
                      <a:pt x="168" y="568"/>
                      <a:pt x="334" y="568"/>
                    </a:cubicBezTo>
                    <a:cubicBezTo>
                      <a:pt x="468" y="568"/>
                      <a:pt x="601" y="435"/>
                      <a:pt x="601" y="268"/>
                    </a:cubicBezTo>
                    <a:cubicBezTo>
                      <a:pt x="601" y="101"/>
                      <a:pt x="468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41">
                <a:extLst>
                  <a:ext uri="{FF2B5EF4-FFF2-40B4-BE49-F238E27FC236}">
                    <a16:creationId xmlns:a16="http://schemas.microsoft.com/office/drawing/2014/main" id="{E6CD2B49-04DA-4223-1FEA-B30AFD27F828}"/>
                  </a:ext>
                </a:extLst>
              </p:cNvPr>
              <p:cNvSpPr/>
              <p:nvPr/>
            </p:nvSpPr>
            <p:spPr>
              <a:xfrm>
                <a:off x="13057941" y="3635898"/>
                <a:ext cx="12660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1" extrusionOk="0">
                    <a:moveTo>
                      <a:pt x="268" y="0"/>
                    </a:moveTo>
                    <a:cubicBezTo>
                      <a:pt x="134" y="0"/>
                      <a:pt x="1" y="133"/>
                      <a:pt x="1" y="300"/>
                    </a:cubicBezTo>
                    <a:cubicBezTo>
                      <a:pt x="1" y="467"/>
                      <a:pt x="134" y="600"/>
                      <a:pt x="301" y="600"/>
                    </a:cubicBezTo>
                    <a:cubicBezTo>
                      <a:pt x="468" y="567"/>
                      <a:pt x="601" y="434"/>
                      <a:pt x="568" y="267"/>
                    </a:cubicBezTo>
                    <a:cubicBezTo>
                      <a:pt x="568" y="133"/>
                      <a:pt x="434" y="0"/>
                      <a:pt x="26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41">
                <a:extLst>
                  <a:ext uri="{FF2B5EF4-FFF2-40B4-BE49-F238E27FC236}">
                    <a16:creationId xmlns:a16="http://schemas.microsoft.com/office/drawing/2014/main" id="{DFB9DE78-E836-FE50-8451-837B5DFAC027}"/>
                  </a:ext>
                </a:extLst>
              </p:cNvPr>
              <p:cNvSpPr/>
              <p:nvPr/>
            </p:nvSpPr>
            <p:spPr>
              <a:xfrm>
                <a:off x="13353980" y="3713067"/>
                <a:ext cx="12639" cy="1194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267" y="0"/>
                    </a:moveTo>
                    <a:cubicBezTo>
                      <a:pt x="134" y="0"/>
                      <a:pt x="0" y="134"/>
                      <a:pt x="0" y="301"/>
                    </a:cubicBezTo>
                    <a:cubicBezTo>
                      <a:pt x="0" y="467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41">
                <a:extLst>
                  <a:ext uri="{FF2B5EF4-FFF2-40B4-BE49-F238E27FC236}">
                    <a16:creationId xmlns:a16="http://schemas.microsoft.com/office/drawing/2014/main" id="{9FB22A10-D484-5700-6991-C116D58391D2}"/>
                  </a:ext>
                </a:extLst>
              </p:cNvPr>
              <p:cNvSpPr/>
              <p:nvPr/>
            </p:nvSpPr>
            <p:spPr>
              <a:xfrm>
                <a:off x="13296463" y="3444356"/>
                <a:ext cx="12639" cy="1194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267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0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41">
                <a:extLst>
                  <a:ext uri="{FF2B5EF4-FFF2-40B4-BE49-F238E27FC236}">
                    <a16:creationId xmlns:a16="http://schemas.microsoft.com/office/drawing/2014/main" id="{BAD50B50-D3C2-C036-D548-DA6E02BCEC05}"/>
                  </a:ext>
                </a:extLst>
              </p:cNvPr>
              <p:cNvSpPr/>
              <p:nvPr/>
            </p:nvSpPr>
            <p:spPr>
              <a:xfrm>
                <a:off x="13295054" y="3427508"/>
                <a:ext cx="12639" cy="12073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4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30" y="451"/>
                      <a:pt x="140" y="573"/>
                      <a:pt x="283" y="573"/>
                    </a:cubicBezTo>
                    <a:cubicBezTo>
                      <a:pt x="300" y="573"/>
                      <a:pt x="317" y="572"/>
                      <a:pt x="334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41">
                <a:extLst>
                  <a:ext uri="{FF2B5EF4-FFF2-40B4-BE49-F238E27FC236}">
                    <a16:creationId xmlns:a16="http://schemas.microsoft.com/office/drawing/2014/main" id="{4C3B3377-FEF9-FC63-0B2D-FEA620B0CF56}"/>
                  </a:ext>
                </a:extLst>
              </p:cNvPr>
              <p:cNvSpPr/>
              <p:nvPr/>
            </p:nvSpPr>
            <p:spPr>
              <a:xfrm>
                <a:off x="13310490" y="3435227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1"/>
                      <a:pt x="0" y="168"/>
                      <a:pt x="34" y="301"/>
                    </a:cubicBezTo>
                    <a:cubicBezTo>
                      <a:pt x="34" y="468"/>
                      <a:pt x="167" y="601"/>
                      <a:pt x="334" y="601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41">
                <a:extLst>
                  <a:ext uri="{FF2B5EF4-FFF2-40B4-BE49-F238E27FC236}">
                    <a16:creationId xmlns:a16="http://schemas.microsoft.com/office/drawing/2014/main" id="{48C71A3D-3ABC-3316-FBAA-90E8180D6A29}"/>
                  </a:ext>
                </a:extLst>
              </p:cNvPr>
              <p:cNvSpPr/>
              <p:nvPr/>
            </p:nvSpPr>
            <p:spPr>
              <a:xfrm>
                <a:off x="13237537" y="3151793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34"/>
                      <a:pt x="0" y="167"/>
                      <a:pt x="0" y="301"/>
                    </a:cubicBezTo>
                    <a:cubicBezTo>
                      <a:pt x="33" y="468"/>
                      <a:pt x="167" y="601"/>
                      <a:pt x="334" y="601"/>
                    </a:cubicBezTo>
                    <a:cubicBezTo>
                      <a:pt x="467" y="601"/>
                      <a:pt x="601" y="434"/>
                      <a:pt x="601" y="301"/>
                    </a:cubicBezTo>
                    <a:cubicBezTo>
                      <a:pt x="601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41">
                <a:extLst>
                  <a:ext uri="{FF2B5EF4-FFF2-40B4-BE49-F238E27FC236}">
                    <a16:creationId xmlns:a16="http://schemas.microsoft.com/office/drawing/2014/main" id="{0CB42F1B-A2D4-CA85-BD4D-3DCA4CA4339C}"/>
                  </a:ext>
                </a:extLst>
              </p:cNvPr>
              <p:cNvSpPr/>
              <p:nvPr/>
            </p:nvSpPr>
            <p:spPr>
              <a:xfrm>
                <a:off x="13445881" y="3003662"/>
                <a:ext cx="11945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73" extrusionOk="0">
                    <a:moveTo>
                      <a:pt x="318" y="0"/>
                    </a:moveTo>
                    <a:cubicBezTo>
                      <a:pt x="302" y="0"/>
                      <a:pt x="284" y="2"/>
                      <a:pt x="267" y="5"/>
                    </a:cubicBezTo>
                    <a:cubicBezTo>
                      <a:pt x="100" y="5"/>
                      <a:pt x="0" y="139"/>
                      <a:pt x="0" y="305"/>
                    </a:cubicBezTo>
                    <a:cubicBezTo>
                      <a:pt x="0" y="472"/>
                      <a:pt x="134" y="572"/>
                      <a:pt x="300" y="572"/>
                    </a:cubicBezTo>
                    <a:cubicBezTo>
                      <a:pt x="467" y="572"/>
                      <a:pt x="567" y="439"/>
                      <a:pt x="567" y="272"/>
                    </a:cubicBezTo>
                    <a:cubicBezTo>
                      <a:pt x="567" y="123"/>
                      <a:pt x="460" y="0"/>
                      <a:pt x="31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41">
                <a:extLst>
                  <a:ext uri="{FF2B5EF4-FFF2-40B4-BE49-F238E27FC236}">
                    <a16:creationId xmlns:a16="http://schemas.microsoft.com/office/drawing/2014/main" id="{E3BAA933-EB32-DB23-B790-AC87862AABBF}"/>
                  </a:ext>
                </a:extLst>
              </p:cNvPr>
              <p:cNvSpPr/>
              <p:nvPr/>
            </p:nvSpPr>
            <p:spPr>
              <a:xfrm>
                <a:off x="13446575" y="3020593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267" y="1"/>
                    </a:moveTo>
                    <a:cubicBezTo>
                      <a:pt x="134" y="34"/>
                      <a:pt x="1" y="168"/>
                      <a:pt x="1" y="301"/>
                    </a:cubicBezTo>
                    <a:cubicBezTo>
                      <a:pt x="1" y="468"/>
                      <a:pt x="134" y="601"/>
                      <a:pt x="301" y="601"/>
                    </a:cubicBezTo>
                    <a:cubicBezTo>
                      <a:pt x="468" y="601"/>
                      <a:pt x="601" y="434"/>
                      <a:pt x="601" y="301"/>
                    </a:cubicBezTo>
                    <a:cubicBezTo>
                      <a:pt x="568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41">
                <a:extLst>
                  <a:ext uri="{FF2B5EF4-FFF2-40B4-BE49-F238E27FC236}">
                    <a16:creationId xmlns:a16="http://schemas.microsoft.com/office/drawing/2014/main" id="{8C2A8549-D249-3A57-BFCC-6164A17CA6F0}"/>
                  </a:ext>
                </a:extLst>
              </p:cNvPr>
              <p:cNvSpPr/>
              <p:nvPr/>
            </p:nvSpPr>
            <p:spPr>
              <a:xfrm>
                <a:off x="13544785" y="3380522"/>
                <a:ext cx="11945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1" extrusionOk="0">
                    <a:moveTo>
                      <a:pt x="267" y="0"/>
                    </a:moveTo>
                    <a:cubicBezTo>
                      <a:pt x="101" y="33"/>
                      <a:pt x="1" y="167"/>
                      <a:pt x="1" y="334"/>
                    </a:cubicBezTo>
                    <a:cubicBezTo>
                      <a:pt x="1" y="467"/>
                      <a:pt x="134" y="600"/>
                      <a:pt x="301" y="600"/>
                    </a:cubicBezTo>
                    <a:cubicBezTo>
                      <a:pt x="468" y="600"/>
                      <a:pt x="568" y="434"/>
                      <a:pt x="568" y="300"/>
                    </a:cubicBezTo>
                    <a:cubicBezTo>
                      <a:pt x="568" y="133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41">
                <a:extLst>
                  <a:ext uri="{FF2B5EF4-FFF2-40B4-BE49-F238E27FC236}">
                    <a16:creationId xmlns:a16="http://schemas.microsoft.com/office/drawing/2014/main" id="{B350E4D1-B134-F986-EB6F-35140282EE64}"/>
                  </a:ext>
                </a:extLst>
              </p:cNvPr>
              <p:cNvSpPr/>
              <p:nvPr/>
            </p:nvSpPr>
            <p:spPr>
              <a:xfrm>
                <a:off x="13478141" y="3738327"/>
                <a:ext cx="12660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1" extrusionOk="0">
                    <a:moveTo>
                      <a:pt x="267" y="0"/>
                    </a:moveTo>
                    <a:cubicBezTo>
                      <a:pt x="134" y="0"/>
                      <a:pt x="1" y="167"/>
                      <a:pt x="1" y="300"/>
                    </a:cubicBezTo>
                    <a:cubicBezTo>
                      <a:pt x="1" y="467"/>
                      <a:pt x="134" y="601"/>
                      <a:pt x="301" y="601"/>
                    </a:cubicBezTo>
                    <a:cubicBezTo>
                      <a:pt x="468" y="567"/>
                      <a:pt x="601" y="434"/>
                      <a:pt x="601" y="300"/>
                    </a:cubicBezTo>
                    <a:cubicBezTo>
                      <a:pt x="568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41">
                <a:extLst>
                  <a:ext uri="{FF2B5EF4-FFF2-40B4-BE49-F238E27FC236}">
                    <a16:creationId xmlns:a16="http://schemas.microsoft.com/office/drawing/2014/main" id="{92F85A05-0BC1-F76A-2C5D-B8597741519C}"/>
                  </a:ext>
                </a:extLst>
              </p:cNvPr>
              <p:cNvSpPr/>
              <p:nvPr/>
            </p:nvSpPr>
            <p:spPr>
              <a:xfrm>
                <a:off x="13495680" y="3738327"/>
                <a:ext cx="11945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1" extrusionOk="0">
                    <a:moveTo>
                      <a:pt x="267" y="0"/>
                    </a:moveTo>
                    <a:cubicBezTo>
                      <a:pt x="101" y="0"/>
                      <a:pt x="1" y="167"/>
                      <a:pt x="1" y="300"/>
                    </a:cubicBezTo>
                    <a:cubicBezTo>
                      <a:pt x="1" y="467"/>
                      <a:pt x="134" y="601"/>
                      <a:pt x="301" y="601"/>
                    </a:cubicBezTo>
                    <a:cubicBezTo>
                      <a:pt x="468" y="567"/>
                      <a:pt x="568" y="434"/>
                      <a:pt x="568" y="300"/>
                    </a:cubicBezTo>
                    <a:cubicBezTo>
                      <a:pt x="568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41">
                <a:extLst>
                  <a:ext uri="{FF2B5EF4-FFF2-40B4-BE49-F238E27FC236}">
                    <a16:creationId xmlns:a16="http://schemas.microsoft.com/office/drawing/2014/main" id="{FBD3706D-5ECE-8411-9462-269B167DE54F}"/>
                  </a:ext>
                </a:extLst>
              </p:cNvPr>
              <p:cNvSpPr/>
              <p:nvPr/>
            </p:nvSpPr>
            <p:spPr>
              <a:xfrm>
                <a:off x="13718052" y="3708755"/>
                <a:ext cx="12660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73" extrusionOk="0">
                    <a:moveTo>
                      <a:pt x="344" y="0"/>
                    </a:moveTo>
                    <a:cubicBezTo>
                      <a:pt x="329" y="0"/>
                      <a:pt x="315" y="2"/>
                      <a:pt x="301" y="5"/>
                    </a:cubicBezTo>
                    <a:cubicBezTo>
                      <a:pt x="134" y="5"/>
                      <a:pt x="1" y="139"/>
                      <a:pt x="1" y="305"/>
                    </a:cubicBezTo>
                    <a:cubicBezTo>
                      <a:pt x="34" y="472"/>
                      <a:pt x="168" y="572"/>
                      <a:pt x="301" y="572"/>
                    </a:cubicBezTo>
                    <a:cubicBezTo>
                      <a:pt x="468" y="572"/>
                      <a:pt x="601" y="439"/>
                      <a:pt x="601" y="272"/>
                    </a:cubicBezTo>
                    <a:cubicBezTo>
                      <a:pt x="601" y="123"/>
                      <a:pt x="467" y="0"/>
                      <a:pt x="344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41">
                <a:extLst>
                  <a:ext uri="{FF2B5EF4-FFF2-40B4-BE49-F238E27FC236}">
                    <a16:creationId xmlns:a16="http://schemas.microsoft.com/office/drawing/2014/main" id="{501808C7-72ED-0173-A7CC-FF4B0A0097D9}"/>
                  </a:ext>
                </a:extLst>
              </p:cNvPr>
              <p:cNvSpPr/>
              <p:nvPr/>
            </p:nvSpPr>
            <p:spPr>
              <a:xfrm>
                <a:off x="13630378" y="3442946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67" y="601"/>
                      <a:pt x="300" y="601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567" y="134"/>
                      <a:pt x="434" y="1"/>
                      <a:pt x="300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41">
                <a:extLst>
                  <a:ext uri="{FF2B5EF4-FFF2-40B4-BE49-F238E27FC236}">
                    <a16:creationId xmlns:a16="http://schemas.microsoft.com/office/drawing/2014/main" id="{3264432E-80B6-77A5-ADA5-447B33BBA993}"/>
                  </a:ext>
                </a:extLst>
              </p:cNvPr>
              <p:cNvSpPr/>
              <p:nvPr/>
            </p:nvSpPr>
            <p:spPr>
              <a:xfrm>
                <a:off x="13631766" y="3460382"/>
                <a:ext cx="12660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73" extrusionOk="0">
                    <a:moveTo>
                      <a:pt x="344" y="1"/>
                    </a:moveTo>
                    <a:cubicBezTo>
                      <a:pt x="329" y="1"/>
                      <a:pt x="315" y="2"/>
                      <a:pt x="301" y="6"/>
                    </a:cubicBezTo>
                    <a:cubicBezTo>
                      <a:pt x="134" y="6"/>
                      <a:pt x="1" y="139"/>
                      <a:pt x="1" y="306"/>
                    </a:cubicBezTo>
                    <a:cubicBezTo>
                      <a:pt x="34" y="439"/>
                      <a:pt x="168" y="573"/>
                      <a:pt x="301" y="573"/>
                    </a:cubicBezTo>
                    <a:cubicBezTo>
                      <a:pt x="468" y="573"/>
                      <a:pt x="601" y="439"/>
                      <a:pt x="601" y="273"/>
                    </a:cubicBezTo>
                    <a:cubicBezTo>
                      <a:pt x="601" y="123"/>
                      <a:pt x="467" y="1"/>
                      <a:pt x="344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41">
                <a:extLst>
                  <a:ext uri="{FF2B5EF4-FFF2-40B4-BE49-F238E27FC236}">
                    <a16:creationId xmlns:a16="http://schemas.microsoft.com/office/drawing/2014/main" id="{09CFBA7D-7D82-1853-1058-CD033E7901A4}"/>
                  </a:ext>
                </a:extLst>
              </p:cNvPr>
              <p:cNvSpPr/>
              <p:nvPr/>
            </p:nvSpPr>
            <p:spPr>
              <a:xfrm>
                <a:off x="13647202" y="3449971"/>
                <a:ext cx="11945" cy="1194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8" y="0"/>
                    </a:moveTo>
                    <a:cubicBezTo>
                      <a:pt x="101" y="0"/>
                      <a:pt x="1" y="134"/>
                      <a:pt x="1" y="301"/>
                    </a:cubicBezTo>
                    <a:cubicBezTo>
                      <a:pt x="1" y="467"/>
                      <a:pt x="134" y="567"/>
                      <a:pt x="301" y="567"/>
                    </a:cubicBezTo>
                    <a:cubicBezTo>
                      <a:pt x="468" y="567"/>
                      <a:pt x="568" y="434"/>
                      <a:pt x="568" y="267"/>
                    </a:cubicBezTo>
                    <a:cubicBezTo>
                      <a:pt x="568" y="100"/>
                      <a:pt x="434" y="0"/>
                      <a:pt x="26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41">
                <a:extLst>
                  <a:ext uri="{FF2B5EF4-FFF2-40B4-BE49-F238E27FC236}">
                    <a16:creationId xmlns:a16="http://schemas.microsoft.com/office/drawing/2014/main" id="{F98B65A1-D8AD-6CF3-F785-F4CC6DDF9246}"/>
                  </a:ext>
                </a:extLst>
              </p:cNvPr>
              <p:cNvSpPr/>
              <p:nvPr/>
            </p:nvSpPr>
            <p:spPr>
              <a:xfrm>
                <a:off x="13688589" y="3071807"/>
                <a:ext cx="12660" cy="1207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74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34" y="301"/>
                    </a:cubicBezTo>
                    <a:cubicBezTo>
                      <a:pt x="34" y="450"/>
                      <a:pt x="141" y="573"/>
                      <a:pt x="283" y="573"/>
                    </a:cubicBezTo>
                    <a:cubicBezTo>
                      <a:pt x="300" y="573"/>
                      <a:pt x="317" y="571"/>
                      <a:pt x="334" y="568"/>
                    </a:cubicBezTo>
                    <a:cubicBezTo>
                      <a:pt x="501" y="568"/>
                      <a:pt x="601" y="435"/>
                      <a:pt x="601" y="268"/>
                    </a:cubicBezTo>
                    <a:cubicBezTo>
                      <a:pt x="601" y="101"/>
                      <a:pt x="468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41">
                <a:extLst>
                  <a:ext uri="{FF2B5EF4-FFF2-40B4-BE49-F238E27FC236}">
                    <a16:creationId xmlns:a16="http://schemas.microsoft.com/office/drawing/2014/main" id="{B80D66DB-98CD-B8F5-CCD7-4B8D0ADBFD2D}"/>
                  </a:ext>
                </a:extLst>
              </p:cNvPr>
              <p:cNvSpPr/>
              <p:nvPr/>
            </p:nvSpPr>
            <p:spPr>
              <a:xfrm>
                <a:off x="13816262" y="2993229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301" y="1"/>
                    </a:moveTo>
                    <a:cubicBezTo>
                      <a:pt x="134" y="1"/>
                      <a:pt x="1" y="168"/>
                      <a:pt x="1" y="301"/>
                    </a:cubicBezTo>
                    <a:cubicBezTo>
                      <a:pt x="1" y="468"/>
                      <a:pt x="168" y="601"/>
                      <a:pt x="301" y="601"/>
                    </a:cubicBezTo>
                    <a:cubicBezTo>
                      <a:pt x="468" y="568"/>
                      <a:pt x="601" y="435"/>
                      <a:pt x="601" y="301"/>
                    </a:cubicBezTo>
                    <a:cubicBezTo>
                      <a:pt x="568" y="134"/>
                      <a:pt x="434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41">
                <a:extLst>
                  <a:ext uri="{FF2B5EF4-FFF2-40B4-BE49-F238E27FC236}">
                    <a16:creationId xmlns:a16="http://schemas.microsoft.com/office/drawing/2014/main" id="{BFE88591-8437-7876-4DFC-4F8CB08CECEB}"/>
                  </a:ext>
                </a:extLst>
              </p:cNvPr>
              <p:cNvSpPr/>
              <p:nvPr/>
            </p:nvSpPr>
            <p:spPr>
              <a:xfrm>
                <a:off x="13833801" y="2993229"/>
                <a:ext cx="11945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2" extrusionOk="0">
                    <a:moveTo>
                      <a:pt x="268" y="1"/>
                    </a:moveTo>
                    <a:cubicBezTo>
                      <a:pt x="101" y="1"/>
                      <a:pt x="1" y="134"/>
                      <a:pt x="1" y="301"/>
                    </a:cubicBezTo>
                    <a:cubicBezTo>
                      <a:pt x="1" y="468"/>
                      <a:pt x="134" y="601"/>
                      <a:pt x="301" y="601"/>
                    </a:cubicBezTo>
                    <a:cubicBezTo>
                      <a:pt x="468" y="568"/>
                      <a:pt x="568" y="435"/>
                      <a:pt x="568" y="268"/>
                    </a:cubicBezTo>
                    <a:cubicBezTo>
                      <a:pt x="568" y="134"/>
                      <a:pt x="434" y="1"/>
                      <a:pt x="268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41">
                <a:extLst>
                  <a:ext uri="{FF2B5EF4-FFF2-40B4-BE49-F238E27FC236}">
                    <a16:creationId xmlns:a16="http://schemas.microsoft.com/office/drawing/2014/main" id="{CA2BDFD4-208F-743A-635F-F98CFE5C3D88}"/>
                  </a:ext>
                </a:extLst>
              </p:cNvPr>
              <p:cNvSpPr/>
              <p:nvPr/>
            </p:nvSpPr>
            <p:spPr>
              <a:xfrm>
                <a:off x="13842234" y="3259837"/>
                <a:ext cx="11945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2" extrusionOk="0">
                    <a:moveTo>
                      <a:pt x="267" y="1"/>
                    </a:moveTo>
                    <a:cubicBezTo>
                      <a:pt x="100" y="34"/>
                      <a:pt x="0" y="167"/>
                      <a:pt x="0" y="334"/>
                    </a:cubicBezTo>
                    <a:cubicBezTo>
                      <a:pt x="0" y="468"/>
                      <a:pt x="133" y="601"/>
                      <a:pt x="300" y="601"/>
                    </a:cubicBezTo>
                    <a:cubicBezTo>
                      <a:pt x="467" y="601"/>
                      <a:pt x="567" y="434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41">
                <a:extLst>
                  <a:ext uri="{FF2B5EF4-FFF2-40B4-BE49-F238E27FC236}">
                    <a16:creationId xmlns:a16="http://schemas.microsoft.com/office/drawing/2014/main" id="{CCF1F4B9-45AC-30C0-E67B-F978BFEDB3D4}"/>
                  </a:ext>
                </a:extLst>
              </p:cNvPr>
              <p:cNvSpPr/>
              <p:nvPr/>
            </p:nvSpPr>
            <p:spPr>
              <a:xfrm>
                <a:off x="13843622" y="3572738"/>
                <a:ext cx="12660" cy="1207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74" extrusionOk="0">
                    <a:moveTo>
                      <a:pt x="268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51"/>
                      <a:pt x="108" y="573"/>
                      <a:pt x="250" y="573"/>
                    </a:cubicBezTo>
                    <a:cubicBezTo>
                      <a:pt x="266" y="573"/>
                      <a:pt x="284" y="571"/>
                      <a:pt x="301" y="568"/>
                    </a:cubicBezTo>
                    <a:cubicBezTo>
                      <a:pt x="468" y="568"/>
                      <a:pt x="601" y="435"/>
                      <a:pt x="568" y="268"/>
                    </a:cubicBezTo>
                    <a:cubicBezTo>
                      <a:pt x="568" y="134"/>
                      <a:pt x="434" y="1"/>
                      <a:pt x="268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41">
                <a:extLst>
                  <a:ext uri="{FF2B5EF4-FFF2-40B4-BE49-F238E27FC236}">
                    <a16:creationId xmlns:a16="http://schemas.microsoft.com/office/drawing/2014/main" id="{FC4B9A29-FBB7-51FA-38FB-335E46D05552}"/>
                  </a:ext>
                </a:extLst>
              </p:cNvPr>
              <p:cNvSpPr/>
              <p:nvPr/>
            </p:nvSpPr>
            <p:spPr>
              <a:xfrm>
                <a:off x="13845031" y="3593791"/>
                <a:ext cx="12639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3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34" y="301"/>
                    </a:cubicBezTo>
                    <a:cubicBezTo>
                      <a:pt x="34" y="450"/>
                      <a:pt x="141" y="573"/>
                      <a:pt x="283" y="573"/>
                    </a:cubicBezTo>
                    <a:cubicBezTo>
                      <a:pt x="300" y="573"/>
                      <a:pt x="317" y="571"/>
                      <a:pt x="334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41">
                <a:extLst>
                  <a:ext uri="{FF2B5EF4-FFF2-40B4-BE49-F238E27FC236}">
                    <a16:creationId xmlns:a16="http://schemas.microsoft.com/office/drawing/2014/main" id="{5D358416-98C6-2D27-DBC1-D3056AC8197C}"/>
                  </a:ext>
                </a:extLst>
              </p:cNvPr>
              <p:cNvSpPr/>
              <p:nvPr/>
            </p:nvSpPr>
            <p:spPr>
              <a:xfrm>
                <a:off x="12861521" y="2449897"/>
                <a:ext cx="1095768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52105" h="1884" extrusionOk="0">
                    <a:moveTo>
                      <a:pt x="16379" y="1216"/>
                    </a:moveTo>
                    <a:cubicBezTo>
                      <a:pt x="16379" y="1250"/>
                      <a:pt x="16379" y="1250"/>
                      <a:pt x="16379" y="1250"/>
                    </a:cubicBezTo>
                    <a:lnTo>
                      <a:pt x="15578" y="1250"/>
                    </a:lnTo>
                    <a:cubicBezTo>
                      <a:pt x="15845" y="1250"/>
                      <a:pt x="16112" y="1216"/>
                      <a:pt x="16379" y="1216"/>
                    </a:cubicBezTo>
                    <a:close/>
                    <a:moveTo>
                      <a:pt x="27554" y="1216"/>
                    </a:moveTo>
                    <a:cubicBezTo>
                      <a:pt x="27554" y="1216"/>
                      <a:pt x="27587" y="1250"/>
                      <a:pt x="27587" y="1250"/>
                    </a:cubicBezTo>
                    <a:lnTo>
                      <a:pt x="26553" y="1250"/>
                    </a:lnTo>
                    <a:cubicBezTo>
                      <a:pt x="26887" y="1250"/>
                      <a:pt x="27220" y="1250"/>
                      <a:pt x="27554" y="1216"/>
                    </a:cubicBezTo>
                    <a:close/>
                    <a:moveTo>
                      <a:pt x="7772" y="1"/>
                    </a:moveTo>
                    <a:cubicBezTo>
                      <a:pt x="7540" y="1"/>
                      <a:pt x="7306" y="5"/>
                      <a:pt x="7072" y="15"/>
                    </a:cubicBezTo>
                    <a:cubicBezTo>
                      <a:pt x="6319" y="43"/>
                      <a:pt x="5567" y="164"/>
                      <a:pt x="4814" y="164"/>
                    </a:cubicBezTo>
                    <a:cubicBezTo>
                      <a:pt x="4666" y="164"/>
                      <a:pt x="4518" y="160"/>
                      <a:pt x="4370" y="149"/>
                    </a:cubicBezTo>
                    <a:cubicBezTo>
                      <a:pt x="4327" y="158"/>
                      <a:pt x="4267" y="162"/>
                      <a:pt x="4193" y="162"/>
                    </a:cubicBezTo>
                    <a:cubicBezTo>
                      <a:pt x="3825" y="162"/>
                      <a:pt x="3123" y="66"/>
                      <a:pt x="2562" y="66"/>
                    </a:cubicBezTo>
                    <a:cubicBezTo>
                      <a:pt x="2016" y="66"/>
                      <a:pt x="1604" y="157"/>
                      <a:pt x="1769" y="516"/>
                    </a:cubicBezTo>
                    <a:cubicBezTo>
                      <a:pt x="1635" y="549"/>
                      <a:pt x="1535" y="616"/>
                      <a:pt x="1502" y="716"/>
                    </a:cubicBezTo>
                    <a:cubicBezTo>
                      <a:pt x="1302" y="749"/>
                      <a:pt x="1135" y="983"/>
                      <a:pt x="1235" y="1150"/>
                    </a:cubicBezTo>
                    <a:cubicBezTo>
                      <a:pt x="1268" y="1183"/>
                      <a:pt x="1268" y="1216"/>
                      <a:pt x="1302" y="1216"/>
                    </a:cubicBezTo>
                    <a:lnTo>
                      <a:pt x="334" y="1216"/>
                    </a:lnTo>
                    <a:cubicBezTo>
                      <a:pt x="167" y="1216"/>
                      <a:pt x="34" y="1316"/>
                      <a:pt x="1" y="1483"/>
                    </a:cubicBezTo>
                    <a:cubicBezTo>
                      <a:pt x="1" y="1650"/>
                      <a:pt x="134" y="1817"/>
                      <a:pt x="301" y="1817"/>
                    </a:cubicBezTo>
                    <a:lnTo>
                      <a:pt x="21216" y="1817"/>
                    </a:lnTo>
                    <a:cubicBezTo>
                      <a:pt x="23751" y="1817"/>
                      <a:pt x="26286" y="1850"/>
                      <a:pt x="28821" y="1850"/>
                    </a:cubicBezTo>
                    <a:lnTo>
                      <a:pt x="44232" y="1850"/>
                    </a:lnTo>
                    <a:cubicBezTo>
                      <a:pt x="46734" y="1850"/>
                      <a:pt x="49269" y="1850"/>
                      <a:pt x="51771" y="1883"/>
                    </a:cubicBezTo>
                    <a:lnTo>
                      <a:pt x="51804" y="1883"/>
                    </a:lnTo>
                    <a:cubicBezTo>
                      <a:pt x="51938" y="1850"/>
                      <a:pt x="52071" y="1750"/>
                      <a:pt x="52071" y="1583"/>
                    </a:cubicBezTo>
                    <a:cubicBezTo>
                      <a:pt x="52105" y="1450"/>
                      <a:pt x="51971" y="1283"/>
                      <a:pt x="51804" y="1283"/>
                    </a:cubicBezTo>
                    <a:lnTo>
                      <a:pt x="51237" y="1283"/>
                    </a:lnTo>
                    <a:cubicBezTo>
                      <a:pt x="51404" y="1150"/>
                      <a:pt x="51437" y="883"/>
                      <a:pt x="51137" y="749"/>
                    </a:cubicBezTo>
                    <a:cubicBezTo>
                      <a:pt x="50670" y="749"/>
                      <a:pt x="50319" y="342"/>
                      <a:pt x="49868" y="342"/>
                    </a:cubicBezTo>
                    <a:cubicBezTo>
                      <a:pt x="49836" y="342"/>
                      <a:pt x="49803" y="345"/>
                      <a:pt x="49770" y="349"/>
                    </a:cubicBezTo>
                    <a:cubicBezTo>
                      <a:pt x="49175" y="439"/>
                      <a:pt x="48585" y="480"/>
                      <a:pt x="47997" y="480"/>
                    </a:cubicBezTo>
                    <a:cubicBezTo>
                      <a:pt x="47067" y="480"/>
                      <a:pt x="46139" y="379"/>
                      <a:pt x="45200" y="216"/>
                    </a:cubicBezTo>
                    <a:cubicBezTo>
                      <a:pt x="44214" y="127"/>
                      <a:pt x="43218" y="86"/>
                      <a:pt x="42223" y="86"/>
                    </a:cubicBezTo>
                    <a:cubicBezTo>
                      <a:pt x="41334" y="86"/>
                      <a:pt x="40444" y="119"/>
                      <a:pt x="39562" y="182"/>
                    </a:cubicBezTo>
                    <a:cubicBezTo>
                      <a:pt x="39362" y="182"/>
                      <a:pt x="39162" y="249"/>
                      <a:pt x="39095" y="449"/>
                    </a:cubicBezTo>
                    <a:cubicBezTo>
                      <a:pt x="35659" y="282"/>
                      <a:pt x="32190" y="249"/>
                      <a:pt x="28755" y="182"/>
                    </a:cubicBezTo>
                    <a:cubicBezTo>
                      <a:pt x="28071" y="132"/>
                      <a:pt x="27395" y="107"/>
                      <a:pt x="26720" y="107"/>
                    </a:cubicBezTo>
                    <a:cubicBezTo>
                      <a:pt x="26044" y="107"/>
                      <a:pt x="25369" y="132"/>
                      <a:pt x="24685" y="182"/>
                    </a:cubicBezTo>
                    <a:cubicBezTo>
                      <a:pt x="24644" y="175"/>
                      <a:pt x="24599" y="171"/>
                      <a:pt x="24554" y="171"/>
                    </a:cubicBezTo>
                    <a:cubicBezTo>
                      <a:pt x="24383" y="171"/>
                      <a:pt x="24204" y="231"/>
                      <a:pt x="24151" y="416"/>
                    </a:cubicBezTo>
                    <a:cubicBezTo>
                      <a:pt x="22677" y="228"/>
                      <a:pt x="21203" y="123"/>
                      <a:pt x="19728" y="123"/>
                    </a:cubicBezTo>
                    <a:cubicBezTo>
                      <a:pt x="19101" y="123"/>
                      <a:pt x="18474" y="142"/>
                      <a:pt x="17847" y="182"/>
                    </a:cubicBezTo>
                    <a:cubicBezTo>
                      <a:pt x="17576" y="187"/>
                      <a:pt x="17306" y="188"/>
                      <a:pt x="17035" y="188"/>
                    </a:cubicBezTo>
                    <a:cubicBezTo>
                      <a:pt x="16428" y="188"/>
                      <a:pt x="15820" y="180"/>
                      <a:pt x="15214" y="180"/>
                    </a:cubicBezTo>
                    <a:cubicBezTo>
                      <a:pt x="14028" y="180"/>
                      <a:pt x="12846" y="210"/>
                      <a:pt x="11676" y="382"/>
                    </a:cubicBezTo>
                    <a:cubicBezTo>
                      <a:pt x="10399" y="155"/>
                      <a:pt x="9097" y="1"/>
                      <a:pt x="7772" y="1"/>
                    </a:cubicBezTo>
                    <a:close/>
                  </a:path>
                </a:pathLst>
              </a:custGeom>
              <a:solidFill>
                <a:srgbClr val="FFFFFF">
                  <a:alpha val="308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41">
                <a:extLst>
                  <a:ext uri="{FF2B5EF4-FFF2-40B4-BE49-F238E27FC236}">
                    <a16:creationId xmlns:a16="http://schemas.microsoft.com/office/drawing/2014/main" id="{8FC9AA7F-04DF-4197-A231-8A2D45A8CE3F}"/>
                  </a:ext>
                </a:extLst>
              </p:cNvPr>
              <p:cNvSpPr/>
              <p:nvPr/>
            </p:nvSpPr>
            <p:spPr>
              <a:xfrm>
                <a:off x="12857315" y="2903442"/>
                <a:ext cx="79283" cy="1018709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48435" extrusionOk="0">
                    <a:moveTo>
                      <a:pt x="2035" y="0"/>
                    </a:moveTo>
                    <a:cubicBezTo>
                      <a:pt x="1902" y="33"/>
                      <a:pt x="1802" y="100"/>
                      <a:pt x="1768" y="234"/>
                    </a:cubicBezTo>
                    <a:cubicBezTo>
                      <a:pt x="1768" y="267"/>
                      <a:pt x="1768" y="300"/>
                      <a:pt x="1768" y="300"/>
                    </a:cubicBezTo>
                    <a:cubicBezTo>
                      <a:pt x="1768" y="334"/>
                      <a:pt x="1768" y="367"/>
                      <a:pt x="1768" y="367"/>
                    </a:cubicBezTo>
                    <a:lnTo>
                      <a:pt x="1668" y="367"/>
                    </a:lnTo>
                    <a:cubicBezTo>
                      <a:pt x="1602" y="300"/>
                      <a:pt x="1502" y="267"/>
                      <a:pt x="1402" y="267"/>
                    </a:cubicBezTo>
                    <a:cubicBezTo>
                      <a:pt x="1268" y="317"/>
                      <a:pt x="1085" y="317"/>
                      <a:pt x="893" y="317"/>
                    </a:cubicBezTo>
                    <a:cubicBezTo>
                      <a:pt x="701" y="317"/>
                      <a:pt x="501" y="317"/>
                      <a:pt x="334" y="367"/>
                    </a:cubicBezTo>
                    <a:lnTo>
                      <a:pt x="301" y="367"/>
                    </a:lnTo>
                    <a:cubicBezTo>
                      <a:pt x="134" y="400"/>
                      <a:pt x="1" y="500"/>
                      <a:pt x="1" y="734"/>
                    </a:cubicBezTo>
                    <a:cubicBezTo>
                      <a:pt x="34" y="767"/>
                      <a:pt x="34" y="834"/>
                      <a:pt x="101" y="867"/>
                    </a:cubicBezTo>
                    <a:cubicBezTo>
                      <a:pt x="67" y="867"/>
                      <a:pt x="67" y="901"/>
                      <a:pt x="67" y="901"/>
                    </a:cubicBezTo>
                    <a:cubicBezTo>
                      <a:pt x="101" y="1668"/>
                      <a:pt x="134" y="2435"/>
                      <a:pt x="134" y="3169"/>
                    </a:cubicBezTo>
                    <a:cubicBezTo>
                      <a:pt x="167" y="3436"/>
                      <a:pt x="167" y="3736"/>
                      <a:pt x="167" y="4003"/>
                    </a:cubicBezTo>
                    <a:cubicBezTo>
                      <a:pt x="234" y="6238"/>
                      <a:pt x="301" y="8440"/>
                      <a:pt x="367" y="10674"/>
                    </a:cubicBezTo>
                    <a:cubicBezTo>
                      <a:pt x="434" y="13210"/>
                      <a:pt x="501" y="15711"/>
                      <a:pt x="568" y="18213"/>
                    </a:cubicBezTo>
                    <a:lnTo>
                      <a:pt x="768" y="25819"/>
                    </a:lnTo>
                    <a:cubicBezTo>
                      <a:pt x="834" y="28354"/>
                      <a:pt x="901" y="30856"/>
                      <a:pt x="968" y="33357"/>
                    </a:cubicBezTo>
                    <a:lnTo>
                      <a:pt x="1001" y="33824"/>
                    </a:lnTo>
                    <a:cubicBezTo>
                      <a:pt x="1068" y="36293"/>
                      <a:pt x="1135" y="38728"/>
                      <a:pt x="1201" y="41196"/>
                    </a:cubicBezTo>
                    <a:cubicBezTo>
                      <a:pt x="1268" y="43498"/>
                      <a:pt x="1335" y="45766"/>
                      <a:pt x="1402" y="48068"/>
                    </a:cubicBezTo>
                    <a:cubicBezTo>
                      <a:pt x="1402" y="48135"/>
                      <a:pt x="1435" y="48235"/>
                      <a:pt x="1535" y="48268"/>
                    </a:cubicBezTo>
                    <a:cubicBezTo>
                      <a:pt x="1568" y="48301"/>
                      <a:pt x="1635" y="48335"/>
                      <a:pt x="1702" y="48335"/>
                    </a:cubicBezTo>
                    <a:cubicBezTo>
                      <a:pt x="1768" y="48368"/>
                      <a:pt x="1869" y="48401"/>
                      <a:pt x="2002" y="48401"/>
                    </a:cubicBezTo>
                    <a:cubicBezTo>
                      <a:pt x="2402" y="48401"/>
                      <a:pt x="2803" y="48268"/>
                      <a:pt x="3203" y="48235"/>
                    </a:cubicBezTo>
                    <a:cubicBezTo>
                      <a:pt x="3236" y="48368"/>
                      <a:pt x="3370" y="48435"/>
                      <a:pt x="3503" y="48435"/>
                    </a:cubicBezTo>
                    <a:cubicBezTo>
                      <a:pt x="3636" y="48435"/>
                      <a:pt x="3737" y="48335"/>
                      <a:pt x="3770" y="48201"/>
                    </a:cubicBezTo>
                    <a:cubicBezTo>
                      <a:pt x="3770" y="48168"/>
                      <a:pt x="3770" y="48168"/>
                      <a:pt x="3770" y="48135"/>
                    </a:cubicBezTo>
                    <a:cubicBezTo>
                      <a:pt x="3737" y="47334"/>
                      <a:pt x="3737" y="46533"/>
                      <a:pt x="3703" y="45733"/>
                    </a:cubicBezTo>
                    <a:cubicBezTo>
                      <a:pt x="3636" y="43264"/>
                      <a:pt x="3536" y="40796"/>
                      <a:pt x="3470" y="38328"/>
                    </a:cubicBezTo>
                    <a:cubicBezTo>
                      <a:pt x="3436" y="37227"/>
                      <a:pt x="3403" y="36126"/>
                      <a:pt x="3370" y="34992"/>
                    </a:cubicBezTo>
                    <a:cubicBezTo>
                      <a:pt x="3336" y="33591"/>
                      <a:pt x="3303" y="32190"/>
                      <a:pt x="3236" y="30755"/>
                    </a:cubicBezTo>
                    <a:cubicBezTo>
                      <a:pt x="3169" y="28154"/>
                      <a:pt x="3103" y="25552"/>
                      <a:pt x="3003" y="22950"/>
                    </a:cubicBezTo>
                    <a:cubicBezTo>
                      <a:pt x="2936" y="20448"/>
                      <a:pt x="2869" y="17946"/>
                      <a:pt x="2803" y="15478"/>
                    </a:cubicBezTo>
                    <a:cubicBezTo>
                      <a:pt x="2702" y="12876"/>
                      <a:pt x="2636" y="10274"/>
                      <a:pt x="2569" y="7672"/>
                    </a:cubicBezTo>
                    <a:cubicBezTo>
                      <a:pt x="2536" y="6405"/>
                      <a:pt x="2502" y="5171"/>
                      <a:pt x="2436" y="3936"/>
                    </a:cubicBezTo>
                    <a:cubicBezTo>
                      <a:pt x="2402" y="2702"/>
                      <a:pt x="2369" y="1501"/>
                      <a:pt x="2336" y="300"/>
                    </a:cubicBezTo>
                    <a:cubicBezTo>
                      <a:pt x="2336" y="267"/>
                      <a:pt x="2336" y="234"/>
                      <a:pt x="2336" y="234"/>
                    </a:cubicBezTo>
                    <a:cubicBezTo>
                      <a:pt x="2302" y="100"/>
                      <a:pt x="2169" y="0"/>
                      <a:pt x="2035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41">
                <a:extLst>
                  <a:ext uri="{FF2B5EF4-FFF2-40B4-BE49-F238E27FC236}">
                    <a16:creationId xmlns:a16="http://schemas.microsoft.com/office/drawing/2014/main" id="{77CD1927-0E4A-93DE-038E-66A4B5C05BD5}"/>
                  </a:ext>
                </a:extLst>
              </p:cNvPr>
              <p:cNvSpPr/>
              <p:nvPr/>
            </p:nvSpPr>
            <p:spPr>
              <a:xfrm>
                <a:off x="13934114" y="2877467"/>
                <a:ext cx="79304" cy="994290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47274" extrusionOk="0">
                    <a:moveTo>
                      <a:pt x="301" y="1"/>
                    </a:moveTo>
                    <a:cubicBezTo>
                      <a:pt x="201" y="34"/>
                      <a:pt x="134" y="68"/>
                      <a:pt x="101" y="134"/>
                    </a:cubicBezTo>
                    <a:cubicBezTo>
                      <a:pt x="34" y="168"/>
                      <a:pt x="1" y="234"/>
                      <a:pt x="1" y="334"/>
                    </a:cubicBezTo>
                    <a:cubicBezTo>
                      <a:pt x="34" y="701"/>
                      <a:pt x="34" y="1102"/>
                      <a:pt x="68" y="1469"/>
                    </a:cubicBezTo>
                    <a:cubicBezTo>
                      <a:pt x="68" y="1902"/>
                      <a:pt x="68" y="2336"/>
                      <a:pt x="101" y="2803"/>
                    </a:cubicBezTo>
                    <a:lnTo>
                      <a:pt x="134" y="3637"/>
                    </a:lnTo>
                    <a:cubicBezTo>
                      <a:pt x="201" y="5838"/>
                      <a:pt x="268" y="8040"/>
                      <a:pt x="334" y="10242"/>
                    </a:cubicBezTo>
                    <a:cubicBezTo>
                      <a:pt x="401" y="12777"/>
                      <a:pt x="501" y="15279"/>
                      <a:pt x="568" y="17814"/>
                    </a:cubicBezTo>
                    <a:lnTo>
                      <a:pt x="801" y="25319"/>
                    </a:lnTo>
                    <a:cubicBezTo>
                      <a:pt x="901" y="27854"/>
                      <a:pt x="968" y="30356"/>
                      <a:pt x="1068" y="32891"/>
                    </a:cubicBezTo>
                    <a:cubicBezTo>
                      <a:pt x="1102" y="34626"/>
                      <a:pt x="1168" y="36360"/>
                      <a:pt x="1202" y="38061"/>
                    </a:cubicBezTo>
                    <a:cubicBezTo>
                      <a:pt x="1235" y="38895"/>
                      <a:pt x="1268" y="39729"/>
                      <a:pt x="1302" y="40530"/>
                    </a:cubicBezTo>
                    <a:cubicBezTo>
                      <a:pt x="1368" y="42698"/>
                      <a:pt x="1435" y="44866"/>
                      <a:pt x="1502" y="47001"/>
                    </a:cubicBezTo>
                    <a:cubicBezTo>
                      <a:pt x="1502" y="47151"/>
                      <a:pt x="1636" y="47273"/>
                      <a:pt x="1759" y="47273"/>
                    </a:cubicBezTo>
                    <a:cubicBezTo>
                      <a:pt x="1774" y="47273"/>
                      <a:pt x="1788" y="47272"/>
                      <a:pt x="1802" y="47268"/>
                    </a:cubicBezTo>
                    <a:cubicBezTo>
                      <a:pt x="1869" y="47268"/>
                      <a:pt x="1936" y="47235"/>
                      <a:pt x="2002" y="47201"/>
                    </a:cubicBezTo>
                    <a:cubicBezTo>
                      <a:pt x="2102" y="47201"/>
                      <a:pt x="2236" y="47168"/>
                      <a:pt x="2336" y="47168"/>
                    </a:cubicBezTo>
                    <a:cubicBezTo>
                      <a:pt x="2419" y="47135"/>
                      <a:pt x="2536" y="47126"/>
                      <a:pt x="2669" y="47126"/>
                    </a:cubicBezTo>
                    <a:cubicBezTo>
                      <a:pt x="2803" y="47126"/>
                      <a:pt x="2953" y="47135"/>
                      <a:pt x="3103" y="47135"/>
                    </a:cubicBezTo>
                    <a:cubicBezTo>
                      <a:pt x="3136" y="47168"/>
                      <a:pt x="3236" y="47201"/>
                      <a:pt x="3303" y="47201"/>
                    </a:cubicBezTo>
                    <a:cubicBezTo>
                      <a:pt x="3403" y="47201"/>
                      <a:pt x="3503" y="47135"/>
                      <a:pt x="3537" y="47035"/>
                    </a:cubicBezTo>
                    <a:cubicBezTo>
                      <a:pt x="3703" y="46968"/>
                      <a:pt x="3770" y="46834"/>
                      <a:pt x="3737" y="46668"/>
                    </a:cubicBezTo>
                    <a:cubicBezTo>
                      <a:pt x="3703" y="46568"/>
                      <a:pt x="3637" y="46534"/>
                      <a:pt x="3570" y="46501"/>
                    </a:cubicBezTo>
                    <a:cubicBezTo>
                      <a:pt x="3570" y="45800"/>
                      <a:pt x="3537" y="45067"/>
                      <a:pt x="3537" y="44366"/>
                    </a:cubicBezTo>
                    <a:cubicBezTo>
                      <a:pt x="3437" y="41898"/>
                      <a:pt x="3403" y="39396"/>
                      <a:pt x="3337" y="36927"/>
                    </a:cubicBezTo>
                    <a:cubicBezTo>
                      <a:pt x="3337" y="36894"/>
                      <a:pt x="3337" y="36894"/>
                      <a:pt x="3337" y="36861"/>
                    </a:cubicBezTo>
                    <a:cubicBezTo>
                      <a:pt x="3270" y="34359"/>
                      <a:pt x="3203" y="31857"/>
                      <a:pt x="3136" y="29355"/>
                    </a:cubicBezTo>
                    <a:cubicBezTo>
                      <a:pt x="3136" y="29289"/>
                      <a:pt x="3070" y="29188"/>
                      <a:pt x="3003" y="29155"/>
                    </a:cubicBezTo>
                    <a:cubicBezTo>
                      <a:pt x="2936" y="27087"/>
                      <a:pt x="2903" y="25019"/>
                      <a:pt x="2836" y="22984"/>
                    </a:cubicBezTo>
                    <a:cubicBezTo>
                      <a:pt x="2769" y="20416"/>
                      <a:pt x="2669" y="17847"/>
                      <a:pt x="2603" y="15279"/>
                    </a:cubicBezTo>
                    <a:cubicBezTo>
                      <a:pt x="2536" y="12777"/>
                      <a:pt x="2469" y="10308"/>
                      <a:pt x="2403" y="7807"/>
                    </a:cubicBezTo>
                    <a:cubicBezTo>
                      <a:pt x="2336" y="6339"/>
                      <a:pt x="2302" y="4871"/>
                      <a:pt x="2269" y="3403"/>
                    </a:cubicBezTo>
                    <a:cubicBezTo>
                      <a:pt x="2269" y="3337"/>
                      <a:pt x="2269" y="3237"/>
                      <a:pt x="2269" y="3170"/>
                    </a:cubicBezTo>
                    <a:cubicBezTo>
                      <a:pt x="2269" y="3070"/>
                      <a:pt x="2236" y="2970"/>
                      <a:pt x="2236" y="2870"/>
                    </a:cubicBezTo>
                    <a:cubicBezTo>
                      <a:pt x="2236" y="2803"/>
                      <a:pt x="2236" y="2703"/>
                      <a:pt x="2236" y="2636"/>
                    </a:cubicBezTo>
                    <a:cubicBezTo>
                      <a:pt x="2236" y="1902"/>
                      <a:pt x="2202" y="1202"/>
                      <a:pt x="2169" y="501"/>
                    </a:cubicBezTo>
                    <a:cubicBezTo>
                      <a:pt x="2169" y="468"/>
                      <a:pt x="2169" y="435"/>
                      <a:pt x="2169" y="401"/>
                    </a:cubicBezTo>
                    <a:cubicBezTo>
                      <a:pt x="2136" y="334"/>
                      <a:pt x="2069" y="268"/>
                      <a:pt x="2002" y="268"/>
                    </a:cubicBezTo>
                    <a:cubicBezTo>
                      <a:pt x="1969" y="168"/>
                      <a:pt x="1869" y="134"/>
                      <a:pt x="1769" y="101"/>
                    </a:cubicBezTo>
                    <a:lnTo>
                      <a:pt x="1368" y="101"/>
                    </a:lnTo>
                    <a:cubicBezTo>
                      <a:pt x="1168" y="68"/>
                      <a:pt x="968" y="68"/>
                      <a:pt x="768" y="34"/>
                    </a:cubicBezTo>
                    <a:cubicBezTo>
                      <a:pt x="741" y="25"/>
                      <a:pt x="714" y="21"/>
                      <a:pt x="688" y="21"/>
                    </a:cubicBezTo>
                    <a:cubicBezTo>
                      <a:pt x="617" y="21"/>
                      <a:pt x="550" y="52"/>
                      <a:pt x="501" y="101"/>
                    </a:cubicBezTo>
                    <a:cubicBezTo>
                      <a:pt x="468" y="34"/>
                      <a:pt x="368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41">
                <a:extLst>
                  <a:ext uri="{FF2B5EF4-FFF2-40B4-BE49-F238E27FC236}">
                    <a16:creationId xmlns:a16="http://schemas.microsoft.com/office/drawing/2014/main" id="{6F2A33AF-E88D-00B5-BAE5-FF4E06EDCC84}"/>
                  </a:ext>
                </a:extLst>
              </p:cNvPr>
              <p:cNvSpPr/>
              <p:nvPr/>
            </p:nvSpPr>
            <p:spPr>
              <a:xfrm>
                <a:off x="12888881" y="2458625"/>
                <a:ext cx="715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34" h="35" extrusionOk="0">
                    <a:moveTo>
                      <a:pt x="34" y="1"/>
                    </a:moveTo>
                    <a:cubicBezTo>
                      <a:pt x="1" y="1"/>
                      <a:pt x="1" y="1"/>
                      <a:pt x="1" y="34"/>
                    </a:cubicBezTo>
                    <a:cubicBezTo>
                      <a:pt x="1" y="1"/>
                      <a:pt x="34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41">
                <a:extLst>
                  <a:ext uri="{FF2B5EF4-FFF2-40B4-BE49-F238E27FC236}">
                    <a16:creationId xmlns:a16="http://schemas.microsoft.com/office/drawing/2014/main" id="{BF53DF73-636C-7000-71B6-51DD55305E8E}"/>
                  </a:ext>
                </a:extLst>
              </p:cNvPr>
              <p:cNvSpPr/>
              <p:nvPr/>
            </p:nvSpPr>
            <p:spPr>
              <a:xfrm>
                <a:off x="13935523" y="2459340"/>
                <a:ext cx="715" cy="715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1" y="0"/>
                    </a:moveTo>
                    <a:cubicBezTo>
                      <a:pt x="1" y="0"/>
                      <a:pt x="1" y="33"/>
                      <a:pt x="1" y="33"/>
                    </a:cubicBezTo>
                    <a:lnTo>
                      <a:pt x="34" y="33"/>
                    </a:lnTo>
                    <a:cubicBezTo>
                      <a:pt x="1" y="33"/>
                      <a:pt x="1" y="33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41">
                <a:extLst>
                  <a:ext uri="{FF2B5EF4-FFF2-40B4-BE49-F238E27FC236}">
                    <a16:creationId xmlns:a16="http://schemas.microsoft.com/office/drawing/2014/main" id="{28A0D28B-DA5F-2B3E-3D93-353A10DB9E93}"/>
                  </a:ext>
                </a:extLst>
              </p:cNvPr>
              <p:cNvSpPr/>
              <p:nvPr/>
            </p:nvSpPr>
            <p:spPr>
              <a:xfrm>
                <a:off x="12664407" y="2448803"/>
                <a:ext cx="1523687" cy="1481067"/>
              </a:xfrm>
              <a:custGeom>
                <a:avLst/>
                <a:gdLst/>
                <a:ahLst/>
                <a:cxnLst/>
                <a:rect l="l" t="t" r="r" b="b"/>
                <a:pathLst>
                  <a:path w="72453" h="70418" extrusionOk="0">
                    <a:moveTo>
                      <a:pt x="59576" y="634"/>
                    </a:moveTo>
                    <a:cubicBezTo>
                      <a:pt x="59776" y="768"/>
                      <a:pt x="59977" y="901"/>
                      <a:pt x="60177" y="1035"/>
                    </a:cubicBezTo>
                    <a:cubicBezTo>
                      <a:pt x="62278" y="2469"/>
                      <a:pt x="64380" y="3870"/>
                      <a:pt x="66481" y="5271"/>
                    </a:cubicBezTo>
                    <a:cubicBezTo>
                      <a:pt x="68149" y="6405"/>
                      <a:pt x="69817" y="7539"/>
                      <a:pt x="71485" y="8674"/>
                    </a:cubicBezTo>
                    <a:lnTo>
                      <a:pt x="71685" y="14211"/>
                    </a:lnTo>
                    <a:cubicBezTo>
                      <a:pt x="71718" y="16079"/>
                      <a:pt x="71785" y="17947"/>
                      <a:pt x="71852" y="19815"/>
                    </a:cubicBezTo>
                    <a:cubicBezTo>
                      <a:pt x="70451" y="19848"/>
                      <a:pt x="69016" y="19882"/>
                      <a:pt x="67582" y="19915"/>
                    </a:cubicBezTo>
                    <a:cubicBezTo>
                      <a:pt x="64380" y="20015"/>
                      <a:pt x="61211" y="20115"/>
                      <a:pt x="58008" y="20182"/>
                    </a:cubicBezTo>
                    <a:cubicBezTo>
                      <a:pt x="54606" y="20282"/>
                      <a:pt x="51170" y="20382"/>
                      <a:pt x="47768" y="20449"/>
                    </a:cubicBezTo>
                    <a:cubicBezTo>
                      <a:pt x="44465" y="20549"/>
                      <a:pt x="41196" y="20615"/>
                      <a:pt x="37894" y="20715"/>
                    </a:cubicBezTo>
                    <a:cubicBezTo>
                      <a:pt x="34758" y="20782"/>
                      <a:pt x="31623" y="20882"/>
                      <a:pt x="28487" y="20949"/>
                    </a:cubicBezTo>
                    <a:lnTo>
                      <a:pt x="18547" y="21216"/>
                    </a:lnTo>
                    <a:cubicBezTo>
                      <a:pt x="15144" y="21316"/>
                      <a:pt x="11709" y="21416"/>
                      <a:pt x="8273" y="21483"/>
                    </a:cubicBezTo>
                    <a:cubicBezTo>
                      <a:pt x="5838" y="21549"/>
                      <a:pt x="3403" y="21616"/>
                      <a:pt x="934" y="21683"/>
                    </a:cubicBezTo>
                    <a:cubicBezTo>
                      <a:pt x="901" y="19781"/>
                      <a:pt x="834" y="17880"/>
                      <a:pt x="801" y="15945"/>
                    </a:cubicBezTo>
                    <a:cubicBezTo>
                      <a:pt x="734" y="13477"/>
                      <a:pt x="667" y="11009"/>
                      <a:pt x="567" y="8540"/>
                    </a:cubicBezTo>
                    <a:cubicBezTo>
                      <a:pt x="2435" y="7172"/>
                      <a:pt x="4303" y="5838"/>
                      <a:pt x="6138" y="4471"/>
                    </a:cubicBezTo>
                    <a:cubicBezTo>
                      <a:pt x="7906" y="3203"/>
                      <a:pt x="9674" y="1902"/>
                      <a:pt x="11442" y="634"/>
                    </a:cubicBezTo>
                    <a:close/>
                    <a:moveTo>
                      <a:pt x="62312" y="20649"/>
                    </a:moveTo>
                    <a:cubicBezTo>
                      <a:pt x="62345" y="21850"/>
                      <a:pt x="62378" y="23084"/>
                      <a:pt x="62445" y="24285"/>
                    </a:cubicBezTo>
                    <a:cubicBezTo>
                      <a:pt x="62512" y="26853"/>
                      <a:pt x="62612" y="29422"/>
                      <a:pt x="62712" y="31990"/>
                    </a:cubicBezTo>
                    <a:cubicBezTo>
                      <a:pt x="62779" y="34525"/>
                      <a:pt x="62879" y="37061"/>
                      <a:pt x="62979" y="39596"/>
                    </a:cubicBezTo>
                    <a:cubicBezTo>
                      <a:pt x="63045" y="42131"/>
                      <a:pt x="63145" y="44666"/>
                      <a:pt x="63212" y="47234"/>
                    </a:cubicBezTo>
                    <a:cubicBezTo>
                      <a:pt x="63312" y="49770"/>
                      <a:pt x="63412" y="52371"/>
                      <a:pt x="63479" y="54940"/>
                    </a:cubicBezTo>
                    <a:cubicBezTo>
                      <a:pt x="63579" y="57442"/>
                      <a:pt x="63679" y="59977"/>
                      <a:pt x="63746" y="62479"/>
                    </a:cubicBezTo>
                    <a:cubicBezTo>
                      <a:pt x="63813" y="64113"/>
                      <a:pt x="63879" y="65748"/>
                      <a:pt x="63946" y="67382"/>
                    </a:cubicBezTo>
                    <a:cubicBezTo>
                      <a:pt x="63612" y="67416"/>
                      <a:pt x="63312" y="67416"/>
                      <a:pt x="62979" y="67416"/>
                    </a:cubicBezTo>
                    <a:cubicBezTo>
                      <a:pt x="60510" y="67549"/>
                      <a:pt x="58042" y="67649"/>
                      <a:pt x="55540" y="67783"/>
                    </a:cubicBezTo>
                    <a:lnTo>
                      <a:pt x="47334" y="68149"/>
                    </a:lnTo>
                    <a:cubicBezTo>
                      <a:pt x="44932" y="68250"/>
                      <a:pt x="42497" y="68383"/>
                      <a:pt x="40062" y="68483"/>
                    </a:cubicBezTo>
                    <a:cubicBezTo>
                      <a:pt x="37527" y="68583"/>
                      <a:pt x="34992" y="68717"/>
                      <a:pt x="32490" y="68817"/>
                    </a:cubicBezTo>
                    <a:cubicBezTo>
                      <a:pt x="29722" y="68950"/>
                      <a:pt x="26986" y="69083"/>
                      <a:pt x="24218" y="69217"/>
                    </a:cubicBezTo>
                    <a:cubicBezTo>
                      <a:pt x="21682" y="69317"/>
                      <a:pt x="19147" y="69417"/>
                      <a:pt x="16612" y="69550"/>
                    </a:cubicBezTo>
                    <a:cubicBezTo>
                      <a:pt x="14611" y="69651"/>
                      <a:pt x="12609" y="69751"/>
                      <a:pt x="10608" y="69817"/>
                    </a:cubicBezTo>
                    <a:cubicBezTo>
                      <a:pt x="10608" y="69083"/>
                      <a:pt x="10575" y="68350"/>
                      <a:pt x="10541" y="67649"/>
                    </a:cubicBezTo>
                    <a:cubicBezTo>
                      <a:pt x="10508" y="65114"/>
                      <a:pt x="10441" y="62579"/>
                      <a:pt x="10374" y="60077"/>
                    </a:cubicBezTo>
                    <a:cubicBezTo>
                      <a:pt x="10274" y="57408"/>
                      <a:pt x="10208" y="54773"/>
                      <a:pt x="10141" y="52138"/>
                    </a:cubicBezTo>
                    <a:cubicBezTo>
                      <a:pt x="10074" y="49603"/>
                      <a:pt x="10007" y="47101"/>
                      <a:pt x="9974" y="44599"/>
                    </a:cubicBezTo>
                    <a:cubicBezTo>
                      <a:pt x="9907" y="41997"/>
                      <a:pt x="9841" y="39396"/>
                      <a:pt x="9774" y="36827"/>
                    </a:cubicBezTo>
                    <a:cubicBezTo>
                      <a:pt x="9707" y="34359"/>
                      <a:pt x="9641" y="31890"/>
                      <a:pt x="9574" y="29422"/>
                    </a:cubicBezTo>
                    <a:cubicBezTo>
                      <a:pt x="9507" y="26953"/>
                      <a:pt x="9440" y="24518"/>
                      <a:pt x="9374" y="22050"/>
                    </a:cubicBezTo>
                    <a:cubicBezTo>
                      <a:pt x="11542" y="21983"/>
                      <a:pt x="13743" y="21950"/>
                      <a:pt x="15912" y="21883"/>
                    </a:cubicBezTo>
                    <a:cubicBezTo>
                      <a:pt x="19181" y="21783"/>
                      <a:pt x="22483" y="21716"/>
                      <a:pt x="25752" y="21616"/>
                    </a:cubicBezTo>
                    <a:cubicBezTo>
                      <a:pt x="28954" y="21549"/>
                      <a:pt x="32123" y="21449"/>
                      <a:pt x="35326" y="21383"/>
                    </a:cubicBezTo>
                    <a:cubicBezTo>
                      <a:pt x="38728" y="21283"/>
                      <a:pt x="42097" y="21182"/>
                      <a:pt x="45499" y="21082"/>
                    </a:cubicBezTo>
                    <a:cubicBezTo>
                      <a:pt x="48702" y="21016"/>
                      <a:pt x="51937" y="20916"/>
                      <a:pt x="55140" y="20849"/>
                    </a:cubicBezTo>
                    <a:cubicBezTo>
                      <a:pt x="57541" y="20782"/>
                      <a:pt x="59943" y="20715"/>
                      <a:pt x="62312" y="20649"/>
                    </a:cubicBezTo>
                    <a:close/>
                    <a:moveTo>
                      <a:pt x="11375" y="1"/>
                    </a:moveTo>
                    <a:cubicBezTo>
                      <a:pt x="11375" y="1"/>
                      <a:pt x="11375" y="34"/>
                      <a:pt x="11375" y="34"/>
                    </a:cubicBezTo>
                    <a:cubicBezTo>
                      <a:pt x="11342" y="34"/>
                      <a:pt x="11308" y="67"/>
                      <a:pt x="11275" y="67"/>
                    </a:cubicBezTo>
                    <a:cubicBezTo>
                      <a:pt x="11208" y="134"/>
                      <a:pt x="11142" y="167"/>
                      <a:pt x="11075" y="201"/>
                    </a:cubicBezTo>
                    <a:cubicBezTo>
                      <a:pt x="11008" y="268"/>
                      <a:pt x="10941" y="334"/>
                      <a:pt x="10875" y="368"/>
                    </a:cubicBezTo>
                    <a:cubicBezTo>
                      <a:pt x="10808" y="401"/>
                      <a:pt x="10775" y="434"/>
                      <a:pt x="10708" y="468"/>
                    </a:cubicBezTo>
                    <a:cubicBezTo>
                      <a:pt x="10708" y="501"/>
                      <a:pt x="10675" y="501"/>
                      <a:pt x="10675" y="501"/>
                    </a:cubicBezTo>
                    <a:cubicBezTo>
                      <a:pt x="10641" y="534"/>
                      <a:pt x="10608" y="534"/>
                      <a:pt x="10575" y="568"/>
                    </a:cubicBezTo>
                    <a:cubicBezTo>
                      <a:pt x="10541" y="601"/>
                      <a:pt x="10541" y="601"/>
                      <a:pt x="10508" y="634"/>
                    </a:cubicBezTo>
                    <a:cubicBezTo>
                      <a:pt x="10441" y="701"/>
                      <a:pt x="10341" y="768"/>
                      <a:pt x="10274" y="801"/>
                    </a:cubicBezTo>
                    <a:cubicBezTo>
                      <a:pt x="8440" y="2102"/>
                      <a:pt x="6638" y="3436"/>
                      <a:pt x="4837" y="4737"/>
                    </a:cubicBezTo>
                    <a:cubicBezTo>
                      <a:pt x="3403" y="5771"/>
                      <a:pt x="1968" y="6806"/>
                      <a:pt x="567" y="7840"/>
                    </a:cubicBezTo>
                    <a:lnTo>
                      <a:pt x="567" y="7806"/>
                    </a:lnTo>
                    <a:cubicBezTo>
                      <a:pt x="501" y="7873"/>
                      <a:pt x="434" y="7940"/>
                      <a:pt x="367" y="7973"/>
                    </a:cubicBezTo>
                    <a:cubicBezTo>
                      <a:pt x="301" y="8040"/>
                      <a:pt x="200" y="8073"/>
                      <a:pt x="134" y="8140"/>
                    </a:cubicBezTo>
                    <a:cubicBezTo>
                      <a:pt x="100" y="8173"/>
                      <a:pt x="34" y="8173"/>
                      <a:pt x="0" y="8207"/>
                    </a:cubicBezTo>
                    <a:lnTo>
                      <a:pt x="0" y="8273"/>
                    </a:lnTo>
                    <a:cubicBezTo>
                      <a:pt x="0" y="8337"/>
                      <a:pt x="0" y="8417"/>
                      <a:pt x="0" y="8473"/>
                    </a:cubicBezTo>
                    <a:cubicBezTo>
                      <a:pt x="0" y="8573"/>
                      <a:pt x="34" y="8674"/>
                      <a:pt x="34" y="8774"/>
                    </a:cubicBezTo>
                    <a:cubicBezTo>
                      <a:pt x="34" y="8929"/>
                      <a:pt x="34" y="9083"/>
                      <a:pt x="34" y="9207"/>
                    </a:cubicBezTo>
                    <a:cubicBezTo>
                      <a:pt x="34" y="9216"/>
                      <a:pt x="34" y="9224"/>
                      <a:pt x="34" y="9241"/>
                    </a:cubicBezTo>
                    <a:cubicBezTo>
                      <a:pt x="34" y="9341"/>
                      <a:pt x="34" y="9441"/>
                      <a:pt x="34" y="9507"/>
                    </a:cubicBezTo>
                    <a:cubicBezTo>
                      <a:pt x="100" y="12043"/>
                      <a:pt x="167" y="14578"/>
                      <a:pt x="234" y="17113"/>
                    </a:cubicBezTo>
                    <a:cubicBezTo>
                      <a:pt x="267" y="18547"/>
                      <a:pt x="301" y="19982"/>
                      <a:pt x="367" y="21416"/>
                    </a:cubicBezTo>
                    <a:cubicBezTo>
                      <a:pt x="367" y="21449"/>
                      <a:pt x="367" y="21449"/>
                      <a:pt x="367" y="21449"/>
                    </a:cubicBezTo>
                    <a:cubicBezTo>
                      <a:pt x="367" y="21583"/>
                      <a:pt x="367" y="21683"/>
                      <a:pt x="367" y="21816"/>
                    </a:cubicBezTo>
                    <a:cubicBezTo>
                      <a:pt x="367" y="21983"/>
                      <a:pt x="367" y="22116"/>
                      <a:pt x="367" y="22250"/>
                    </a:cubicBezTo>
                    <a:lnTo>
                      <a:pt x="534" y="22250"/>
                    </a:lnTo>
                    <a:cubicBezTo>
                      <a:pt x="601" y="22250"/>
                      <a:pt x="667" y="22250"/>
                      <a:pt x="701" y="22283"/>
                    </a:cubicBezTo>
                    <a:cubicBezTo>
                      <a:pt x="701" y="22283"/>
                      <a:pt x="701" y="22283"/>
                      <a:pt x="668" y="22250"/>
                    </a:cubicBezTo>
                    <a:lnTo>
                      <a:pt x="668" y="22250"/>
                    </a:lnTo>
                    <a:cubicBezTo>
                      <a:pt x="701" y="22283"/>
                      <a:pt x="734" y="22283"/>
                      <a:pt x="801" y="22283"/>
                    </a:cubicBezTo>
                    <a:lnTo>
                      <a:pt x="968" y="22283"/>
                    </a:lnTo>
                    <a:cubicBezTo>
                      <a:pt x="1001" y="22283"/>
                      <a:pt x="1034" y="22283"/>
                      <a:pt x="1068" y="22317"/>
                    </a:cubicBezTo>
                    <a:cubicBezTo>
                      <a:pt x="2669" y="22250"/>
                      <a:pt x="4270" y="22217"/>
                      <a:pt x="5838" y="22183"/>
                    </a:cubicBezTo>
                    <a:cubicBezTo>
                      <a:pt x="6839" y="22150"/>
                      <a:pt x="7806" y="22116"/>
                      <a:pt x="8807" y="22083"/>
                    </a:cubicBezTo>
                    <a:cubicBezTo>
                      <a:pt x="8807" y="23184"/>
                      <a:pt x="8840" y="24285"/>
                      <a:pt x="8873" y="25386"/>
                    </a:cubicBezTo>
                    <a:lnTo>
                      <a:pt x="9073" y="32991"/>
                    </a:lnTo>
                    <a:cubicBezTo>
                      <a:pt x="9140" y="35593"/>
                      <a:pt x="9207" y="38195"/>
                      <a:pt x="9274" y="40797"/>
                    </a:cubicBezTo>
                    <a:cubicBezTo>
                      <a:pt x="9340" y="43398"/>
                      <a:pt x="9407" y="45967"/>
                      <a:pt x="9474" y="48535"/>
                    </a:cubicBezTo>
                    <a:cubicBezTo>
                      <a:pt x="9540" y="51071"/>
                      <a:pt x="9607" y="53639"/>
                      <a:pt x="9674" y="56208"/>
                    </a:cubicBezTo>
                    <a:cubicBezTo>
                      <a:pt x="9741" y="58743"/>
                      <a:pt x="9807" y="61278"/>
                      <a:pt x="9874" y="63813"/>
                    </a:cubicBezTo>
                    <a:cubicBezTo>
                      <a:pt x="9941" y="65848"/>
                      <a:pt x="9974" y="67849"/>
                      <a:pt x="10041" y="69884"/>
                    </a:cubicBezTo>
                    <a:lnTo>
                      <a:pt x="10007" y="69884"/>
                    </a:lnTo>
                    <a:cubicBezTo>
                      <a:pt x="10007" y="69917"/>
                      <a:pt x="10041" y="69951"/>
                      <a:pt x="10041" y="69984"/>
                    </a:cubicBezTo>
                    <a:cubicBezTo>
                      <a:pt x="10041" y="70084"/>
                      <a:pt x="10041" y="70184"/>
                      <a:pt x="10041" y="70284"/>
                    </a:cubicBezTo>
                    <a:lnTo>
                      <a:pt x="10041" y="70384"/>
                    </a:lnTo>
                    <a:lnTo>
                      <a:pt x="10575" y="70384"/>
                    </a:lnTo>
                    <a:cubicBezTo>
                      <a:pt x="10675" y="70418"/>
                      <a:pt x="10775" y="70418"/>
                      <a:pt x="10841" y="70418"/>
                    </a:cubicBezTo>
                    <a:cubicBezTo>
                      <a:pt x="11175" y="70384"/>
                      <a:pt x="11475" y="70384"/>
                      <a:pt x="11809" y="70384"/>
                    </a:cubicBezTo>
                    <a:cubicBezTo>
                      <a:pt x="14411" y="70251"/>
                      <a:pt x="16979" y="70118"/>
                      <a:pt x="19581" y="70017"/>
                    </a:cubicBezTo>
                    <a:lnTo>
                      <a:pt x="26953" y="69684"/>
                    </a:lnTo>
                    <a:cubicBezTo>
                      <a:pt x="29655" y="69550"/>
                      <a:pt x="32357" y="69417"/>
                      <a:pt x="35059" y="69317"/>
                    </a:cubicBezTo>
                    <a:cubicBezTo>
                      <a:pt x="37727" y="69184"/>
                      <a:pt x="40396" y="69050"/>
                      <a:pt x="43064" y="68950"/>
                    </a:cubicBezTo>
                    <a:cubicBezTo>
                      <a:pt x="45433" y="68817"/>
                      <a:pt x="47801" y="68717"/>
                      <a:pt x="50170" y="68616"/>
                    </a:cubicBezTo>
                    <a:cubicBezTo>
                      <a:pt x="52905" y="68483"/>
                      <a:pt x="55607" y="68383"/>
                      <a:pt x="58309" y="68250"/>
                    </a:cubicBezTo>
                    <a:cubicBezTo>
                      <a:pt x="60077" y="68149"/>
                      <a:pt x="61845" y="68083"/>
                      <a:pt x="63612" y="68016"/>
                    </a:cubicBezTo>
                    <a:lnTo>
                      <a:pt x="63679" y="68016"/>
                    </a:lnTo>
                    <a:cubicBezTo>
                      <a:pt x="63746" y="67983"/>
                      <a:pt x="63813" y="67983"/>
                      <a:pt x="63879" y="67983"/>
                    </a:cubicBezTo>
                    <a:lnTo>
                      <a:pt x="64213" y="67983"/>
                    </a:lnTo>
                    <a:cubicBezTo>
                      <a:pt x="64313" y="67949"/>
                      <a:pt x="64446" y="67949"/>
                      <a:pt x="64546" y="67949"/>
                    </a:cubicBezTo>
                    <a:cubicBezTo>
                      <a:pt x="64546" y="67895"/>
                      <a:pt x="64546" y="67862"/>
                      <a:pt x="64546" y="67816"/>
                    </a:cubicBezTo>
                    <a:cubicBezTo>
                      <a:pt x="64546" y="67649"/>
                      <a:pt x="64546" y="67516"/>
                      <a:pt x="64513" y="67382"/>
                    </a:cubicBezTo>
                    <a:cubicBezTo>
                      <a:pt x="64513" y="67082"/>
                      <a:pt x="64480" y="66815"/>
                      <a:pt x="64480" y="66515"/>
                    </a:cubicBezTo>
                    <a:cubicBezTo>
                      <a:pt x="64380" y="63946"/>
                      <a:pt x="64313" y="61411"/>
                      <a:pt x="64213" y="58843"/>
                    </a:cubicBezTo>
                    <a:cubicBezTo>
                      <a:pt x="64113" y="56374"/>
                      <a:pt x="64046" y="53873"/>
                      <a:pt x="63946" y="51404"/>
                    </a:cubicBezTo>
                    <a:cubicBezTo>
                      <a:pt x="63879" y="48836"/>
                      <a:pt x="63779" y="46267"/>
                      <a:pt x="63679" y="43732"/>
                    </a:cubicBezTo>
                    <a:cubicBezTo>
                      <a:pt x="63612" y="41130"/>
                      <a:pt x="63512" y="38562"/>
                      <a:pt x="63412" y="35993"/>
                    </a:cubicBezTo>
                    <a:cubicBezTo>
                      <a:pt x="63346" y="33425"/>
                      <a:pt x="63246" y="30823"/>
                      <a:pt x="63145" y="28254"/>
                    </a:cubicBezTo>
                    <a:lnTo>
                      <a:pt x="62879" y="20649"/>
                    </a:lnTo>
                    <a:cubicBezTo>
                      <a:pt x="63546" y="20649"/>
                      <a:pt x="64213" y="20615"/>
                      <a:pt x="64880" y="20582"/>
                    </a:cubicBezTo>
                    <a:cubicBezTo>
                      <a:pt x="67215" y="20549"/>
                      <a:pt x="69550" y="20482"/>
                      <a:pt x="71885" y="20415"/>
                    </a:cubicBezTo>
                    <a:lnTo>
                      <a:pt x="71885" y="20449"/>
                    </a:lnTo>
                    <a:cubicBezTo>
                      <a:pt x="72085" y="20415"/>
                      <a:pt x="72252" y="20415"/>
                      <a:pt x="72452" y="20415"/>
                    </a:cubicBezTo>
                    <a:cubicBezTo>
                      <a:pt x="72452" y="20349"/>
                      <a:pt x="72452" y="20315"/>
                      <a:pt x="72452" y="20282"/>
                    </a:cubicBezTo>
                    <a:cubicBezTo>
                      <a:pt x="72452" y="20115"/>
                      <a:pt x="72452" y="19982"/>
                      <a:pt x="72419" y="19848"/>
                    </a:cubicBezTo>
                    <a:cubicBezTo>
                      <a:pt x="72419" y="19848"/>
                      <a:pt x="72419" y="19815"/>
                      <a:pt x="72419" y="19815"/>
                    </a:cubicBezTo>
                    <a:cubicBezTo>
                      <a:pt x="72419" y="19748"/>
                      <a:pt x="72419" y="19681"/>
                      <a:pt x="72419" y="19615"/>
                    </a:cubicBezTo>
                    <a:cubicBezTo>
                      <a:pt x="72419" y="19481"/>
                      <a:pt x="72419" y="19381"/>
                      <a:pt x="72419" y="19281"/>
                    </a:cubicBezTo>
                    <a:lnTo>
                      <a:pt x="72419" y="19248"/>
                    </a:lnTo>
                    <a:cubicBezTo>
                      <a:pt x="72385" y="18014"/>
                      <a:pt x="72352" y="16779"/>
                      <a:pt x="72319" y="15545"/>
                    </a:cubicBezTo>
                    <a:cubicBezTo>
                      <a:pt x="72219" y="13377"/>
                      <a:pt x="72152" y="11242"/>
                      <a:pt x="72085" y="9074"/>
                    </a:cubicBezTo>
                    <a:cubicBezTo>
                      <a:pt x="72085" y="9007"/>
                      <a:pt x="72085" y="8974"/>
                      <a:pt x="72085" y="8907"/>
                    </a:cubicBezTo>
                    <a:cubicBezTo>
                      <a:pt x="72085" y="8740"/>
                      <a:pt x="72085" y="8573"/>
                      <a:pt x="72085" y="8440"/>
                    </a:cubicBezTo>
                    <a:cubicBezTo>
                      <a:pt x="72085" y="8407"/>
                      <a:pt x="72052" y="8407"/>
                      <a:pt x="72052" y="8373"/>
                    </a:cubicBezTo>
                    <a:cubicBezTo>
                      <a:pt x="72052" y="8340"/>
                      <a:pt x="72052" y="8340"/>
                      <a:pt x="72018" y="8340"/>
                    </a:cubicBezTo>
                    <a:lnTo>
                      <a:pt x="71985" y="8307"/>
                    </a:lnTo>
                    <a:lnTo>
                      <a:pt x="71952" y="8307"/>
                    </a:lnTo>
                    <a:cubicBezTo>
                      <a:pt x="71785" y="8173"/>
                      <a:pt x="71618" y="8073"/>
                      <a:pt x="71451" y="7940"/>
                    </a:cubicBezTo>
                    <a:lnTo>
                      <a:pt x="71451" y="7973"/>
                    </a:lnTo>
                    <a:cubicBezTo>
                      <a:pt x="69517" y="6639"/>
                      <a:pt x="67549" y="5338"/>
                      <a:pt x="65581" y="4004"/>
                    </a:cubicBezTo>
                    <a:cubicBezTo>
                      <a:pt x="63946" y="2903"/>
                      <a:pt x="62278" y="1769"/>
                      <a:pt x="60610" y="668"/>
                    </a:cubicBezTo>
                    <a:lnTo>
                      <a:pt x="60644" y="668"/>
                    </a:lnTo>
                    <a:cubicBezTo>
                      <a:pt x="60610" y="634"/>
                      <a:pt x="60577" y="634"/>
                      <a:pt x="60544" y="601"/>
                    </a:cubicBezTo>
                    <a:lnTo>
                      <a:pt x="60577" y="601"/>
                    </a:lnTo>
                    <a:lnTo>
                      <a:pt x="60477" y="534"/>
                    </a:lnTo>
                    <a:cubicBezTo>
                      <a:pt x="60343" y="434"/>
                      <a:pt x="60210" y="334"/>
                      <a:pt x="60043" y="268"/>
                    </a:cubicBezTo>
                    <a:cubicBezTo>
                      <a:pt x="59977" y="201"/>
                      <a:pt x="59910" y="167"/>
                      <a:pt x="59843" y="134"/>
                    </a:cubicBezTo>
                    <a:cubicBezTo>
                      <a:pt x="59843" y="134"/>
                      <a:pt x="59810" y="101"/>
                      <a:pt x="59810" y="101"/>
                    </a:cubicBezTo>
                    <a:lnTo>
                      <a:pt x="59776" y="101"/>
                    </a:lnTo>
                    <a:cubicBezTo>
                      <a:pt x="59710" y="101"/>
                      <a:pt x="59676" y="101"/>
                      <a:pt x="59610" y="67"/>
                    </a:cubicBezTo>
                    <a:lnTo>
                      <a:pt x="59610" y="101"/>
                    </a:lnTo>
                    <a:cubicBezTo>
                      <a:pt x="59510" y="67"/>
                      <a:pt x="59409" y="67"/>
                      <a:pt x="59343" y="67"/>
                    </a:cubicBezTo>
                    <a:lnTo>
                      <a:pt x="12109" y="67"/>
                    </a:lnTo>
                    <a:cubicBezTo>
                      <a:pt x="12009" y="67"/>
                      <a:pt x="11909" y="67"/>
                      <a:pt x="11842" y="34"/>
                    </a:cubicBezTo>
                    <a:lnTo>
                      <a:pt x="11809" y="34"/>
                    </a:lnTo>
                    <a:cubicBezTo>
                      <a:pt x="11675" y="34"/>
                      <a:pt x="11509" y="34"/>
                      <a:pt x="1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41">
                <a:extLst>
                  <a:ext uri="{FF2B5EF4-FFF2-40B4-BE49-F238E27FC236}">
                    <a16:creationId xmlns:a16="http://schemas.microsoft.com/office/drawing/2014/main" id="{4A9C9088-64B8-75ED-0BF8-60C4DEE5F411}"/>
                  </a:ext>
                </a:extLst>
              </p:cNvPr>
              <p:cNvSpPr/>
              <p:nvPr/>
            </p:nvSpPr>
            <p:spPr>
              <a:xfrm>
                <a:off x="12913444" y="2449518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41">
                <a:extLst>
                  <a:ext uri="{FF2B5EF4-FFF2-40B4-BE49-F238E27FC236}">
                    <a16:creationId xmlns:a16="http://schemas.microsoft.com/office/drawing/2014/main" id="{AF70B0EB-35E0-D54A-0069-8D920611FAC9}"/>
                  </a:ext>
                </a:extLst>
              </p:cNvPr>
              <p:cNvSpPr/>
              <p:nvPr/>
            </p:nvSpPr>
            <p:spPr>
              <a:xfrm>
                <a:off x="12806107" y="2631912"/>
                <a:ext cx="1226953" cy="23178"/>
              </a:xfrm>
              <a:custGeom>
                <a:avLst/>
                <a:gdLst/>
                <a:ahLst/>
                <a:cxnLst/>
                <a:rect l="l" t="t" r="r" b="b"/>
                <a:pathLst>
                  <a:path w="58343" h="1102" extrusionOk="0">
                    <a:moveTo>
                      <a:pt x="52505" y="1"/>
                    </a:moveTo>
                    <a:cubicBezTo>
                      <a:pt x="50670" y="34"/>
                      <a:pt x="48835" y="34"/>
                      <a:pt x="47001" y="68"/>
                    </a:cubicBezTo>
                    <a:cubicBezTo>
                      <a:pt x="44399" y="101"/>
                      <a:pt x="41830" y="134"/>
                      <a:pt x="39228" y="168"/>
                    </a:cubicBezTo>
                    <a:cubicBezTo>
                      <a:pt x="36460" y="201"/>
                      <a:pt x="33725" y="201"/>
                      <a:pt x="30989" y="234"/>
                    </a:cubicBezTo>
                    <a:cubicBezTo>
                      <a:pt x="28354" y="268"/>
                      <a:pt x="25719" y="301"/>
                      <a:pt x="23084" y="334"/>
                    </a:cubicBezTo>
                    <a:cubicBezTo>
                      <a:pt x="20482" y="368"/>
                      <a:pt x="17880" y="401"/>
                      <a:pt x="15278" y="435"/>
                    </a:cubicBezTo>
                    <a:lnTo>
                      <a:pt x="7506" y="501"/>
                    </a:lnTo>
                    <a:cubicBezTo>
                      <a:pt x="7039" y="501"/>
                      <a:pt x="6538" y="501"/>
                      <a:pt x="6071" y="535"/>
                    </a:cubicBezTo>
                    <a:lnTo>
                      <a:pt x="3837" y="535"/>
                    </a:lnTo>
                    <a:cubicBezTo>
                      <a:pt x="3703" y="535"/>
                      <a:pt x="3570" y="568"/>
                      <a:pt x="3470" y="568"/>
                    </a:cubicBezTo>
                    <a:lnTo>
                      <a:pt x="3303" y="568"/>
                    </a:lnTo>
                    <a:cubicBezTo>
                      <a:pt x="3036" y="601"/>
                      <a:pt x="2769" y="601"/>
                      <a:pt x="2502" y="635"/>
                    </a:cubicBezTo>
                    <a:cubicBezTo>
                      <a:pt x="2202" y="668"/>
                      <a:pt x="1902" y="735"/>
                      <a:pt x="1602" y="735"/>
                    </a:cubicBezTo>
                    <a:cubicBezTo>
                      <a:pt x="1568" y="735"/>
                      <a:pt x="1568" y="768"/>
                      <a:pt x="1568" y="768"/>
                    </a:cubicBezTo>
                    <a:cubicBezTo>
                      <a:pt x="1135" y="801"/>
                      <a:pt x="668" y="835"/>
                      <a:pt x="201" y="902"/>
                    </a:cubicBezTo>
                    <a:lnTo>
                      <a:pt x="0" y="902"/>
                    </a:lnTo>
                    <a:cubicBezTo>
                      <a:pt x="201" y="935"/>
                      <a:pt x="367" y="935"/>
                      <a:pt x="568" y="935"/>
                    </a:cubicBezTo>
                    <a:lnTo>
                      <a:pt x="534" y="935"/>
                    </a:lnTo>
                    <a:cubicBezTo>
                      <a:pt x="1468" y="968"/>
                      <a:pt x="2436" y="1035"/>
                      <a:pt x="3403" y="1035"/>
                    </a:cubicBezTo>
                    <a:lnTo>
                      <a:pt x="3436" y="1035"/>
                    </a:lnTo>
                    <a:cubicBezTo>
                      <a:pt x="3636" y="1035"/>
                      <a:pt x="3870" y="1035"/>
                      <a:pt x="4070" y="1068"/>
                    </a:cubicBezTo>
                    <a:lnTo>
                      <a:pt x="4737" y="1068"/>
                    </a:lnTo>
                    <a:cubicBezTo>
                      <a:pt x="5137" y="1068"/>
                      <a:pt x="5538" y="1102"/>
                      <a:pt x="5938" y="1102"/>
                    </a:cubicBezTo>
                    <a:cubicBezTo>
                      <a:pt x="7939" y="1068"/>
                      <a:pt x="9974" y="1035"/>
                      <a:pt x="12009" y="1035"/>
                    </a:cubicBezTo>
                    <a:cubicBezTo>
                      <a:pt x="14678" y="1002"/>
                      <a:pt x="17346" y="968"/>
                      <a:pt x="20048" y="935"/>
                    </a:cubicBezTo>
                    <a:cubicBezTo>
                      <a:pt x="22683" y="902"/>
                      <a:pt x="25319" y="868"/>
                      <a:pt x="27954" y="835"/>
                    </a:cubicBezTo>
                    <a:cubicBezTo>
                      <a:pt x="30456" y="801"/>
                      <a:pt x="32991" y="801"/>
                      <a:pt x="35492" y="768"/>
                    </a:cubicBezTo>
                    <a:cubicBezTo>
                      <a:pt x="38094" y="735"/>
                      <a:pt x="40730" y="701"/>
                      <a:pt x="43331" y="668"/>
                    </a:cubicBezTo>
                    <a:cubicBezTo>
                      <a:pt x="46000" y="635"/>
                      <a:pt x="48635" y="601"/>
                      <a:pt x="51304" y="568"/>
                    </a:cubicBezTo>
                    <a:cubicBezTo>
                      <a:pt x="52204" y="568"/>
                      <a:pt x="53138" y="568"/>
                      <a:pt x="54072" y="535"/>
                    </a:cubicBezTo>
                    <a:cubicBezTo>
                      <a:pt x="54306" y="535"/>
                      <a:pt x="54506" y="501"/>
                      <a:pt x="54740" y="501"/>
                    </a:cubicBezTo>
                    <a:lnTo>
                      <a:pt x="54706" y="501"/>
                    </a:lnTo>
                    <a:cubicBezTo>
                      <a:pt x="54873" y="501"/>
                      <a:pt x="55040" y="468"/>
                      <a:pt x="55240" y="468"/>
                    </a:cubicBezTo>
                    <a:cubicBezTo>
                      <a:pt x="55407" y="468"/>
                      <a:pt x="55607" y="468"/>
                      <a:pt x="55774" y="435"/>
                    </a:cubicBezTo>
                    <a:cubicBezTo>
                      <a:pt x="56141" y="401"/>
                      <a:pt x="56474" y="368"/>
                      <a:pt x="56808" y="334"/>
                    </a:cubicBezTo>
                    <a:cubicBezTo>
                      <a:pt x="57108" y="301"/>
                      <a:pt x="57442" y="268"/>
                      <a:pt x="57742" y="268"/>
                    </a:cubicBezTo>
                    <a:lnTo>
                      <a:pt x="57708" y="268"/>
                    </a:lnTo>
                    <a:cubicBezTo>
                      <a:pt x="57909" y="234"/>
                      <a:pt x="58142" y="201"/>
                      <a:pt x="58342" y="201"/>
                    </a:cubicBezTo>
                    <a:lnTo>
                      <a:pt x="58242" y="201"/>
                    </a:lnTo>
                    <a:cubicBezTo>
                      <a:pt x="58142" y="201"/>
                      <a:pt x="58075" y="168"/>
                      <a:pt x="57975" y="168"/>
                    </a:cubicBezTo>
                    <a:cubicBezTo>
                      <a:pt x="57875" y="134"/>
                      <a:pt x="57775" y="134"/>
                      <a:pt x="57675" y="134"/>
                    </a:cubicBezTo>
                    <a:cubicBezTo>
                      <a:pt x="57508" y="134"/>
                      <a:pt x="57308" y="101"/>
                      <a:pt x="57175" y="101"/>
                    </a:cubicBezTo>
                    <a:lnTo>
                      <a:pt x="57208" y="101"/>
                    </a:lnTo>
                    <a:cubicBezTo>
                      <a:pt x="57075" y="101"/>
                      <a:pt x="56975" y="68"/>
                      <a:pt x="56841" y="68"/>
                    </a:cubicBezTo>
                    <a:cubicBezTo>
                      <a:pt x="56608" y="68"/>
                      <a:pt x="56341" y="68"/>
                      <a:pt x="56107" y="34"/>
                    </a:cubicBezTo>
                    <a:cubicBezTo>
                      <a:pt x="55929" y="34"/>
                      <a:pt x="55766" y="19"/>
                      <a:pt x="55608" y="19"/>
                    </a:cubicBezTo>
                    <a:cubicBezTo>
                      <a:pt x="55529" y="19"/>
                      <a:pt x="55451" y="23"/>
                      <a:pt x="55373" y="34"/>
                    </a:cubicBezTo>
                    <a:lnTo>
                      <a:pt x="54706" y="34"/>
                    </a:lnTo>
                    <a:cubicBezTo>
                      <a:pt x="54439" y="34"/>
                      <a:pt x="54173" y="34"/>
                      <a:pt x="53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41">
                <a:extLst>
                  <a:ext uri="{FF2B5EF4-FFF2-40B4-BE49-F238E27FC236}">
                    <a16:creationId xmlns:a16="http://schemas.microsoft.com/office/drawing/2014/main" id="{4FB8A6E2-5CEA-39C7-ACCA-96722A8512FA}"/>
                  </a:ext>
                </a:extLst>
              </p:cNvPr>
              <p:cNvSpPr/>
              <p:nvPr/>
            </p:nvSpPr>
            <p:spPr>
              <a:xfrm>
                <a:off x="13452190" y="2410230"/>
                <a:ext cx="12639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3" extrusionOk="0">
                    <a:moveTo>
                      <a:pt x="267" y="0"/>
                    </a:moveTo>
                    <a:cubicBezTo>
                      <a:pt x="100" y="0"/>
                      <a:pt x="0" y="167"/>
                      <a:pt x="0" y="300"/>
                    </a:cubicBezTo>
                    <a:cubicBezTo>
                      <a:pt x="0" y="450"/>
                      <a:pt x="134" y="572"/>
                      <a:pt x="258" y="572"/>
                    </a:cubicBezTo>
                    <a:cubicBezTo>
                      <a:pt x="272" y="572"/>
                      <a:pt x="287" y="571"/>
                      <a:pt x="301" y="567"/>
                    </a:cubicBezTo>
                    <a:cubicBezTo>
                      <a:pt x="467" y="567"/>
                      <a:pt x="601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41">
                <a:extLst>
                  <a:ext uri="{FF2B5EF4-FFF2-40B4-BE49-F238E27FC236}">
                    <a16:creationId xmlns:a16="http://schemas.microsoft.com/office/drawing/2014/main" id="{4EE073B4-1873-19DC-AD65-003384D9EC24}"/>
                  </a:ext>
                </a:extLst>
              </p:cNvPr>
              <p:cNvSpPr/>
              <p:nvPr/>
            </p:nvSpPr>
            <p:spPr>
              <a:xfrm>
                <a:off x="13468320" y="2409514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267" y="1"/>
                    </a:moveTo>
                    <a:cubicBezTo>
                      <a:pt x="134" y="1"/>
                      <a:pt x="1" y="167"/>
                      <a:pt x="1" y="301"/>
                    </a:cubicBezTo>
                    <a:cubicBezTo>
                      <a:pt x="34" y="468"/>
                      <a:pt x="167" y="601"/>
                      <a:pt x="301" y="601"/>
                    </a:cubicBezTo>
                    <a:cubicBezTo>
                      <a:pt x="468" y="568"/>
                      <a:pt x="601" y="434"/>
                      <a:pt x="601" y="268"/>
                    </a:cubicBezTo>
                    <a:cubicBezTo>
                      <a:pt x="568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1">
                <a:extLst>
                  <a:ext uri="{FF2B5EF4-FFF2-40B4-BE49-F238E27FC236}">
                    <a16:creationId xmlns:a16="http://schemas.microsoft.com/office/drawing/2014/main" id="{E4B293C1-1A21-F2D2-F40B-7C25249FC8BE}"/>
                  </a:ext>
                </a:extLst>
              </p:cNvPr>
              <p:cNvSpPr/>
              <p:nvPr/>
            </p:nvSpPr>
            <p:spPr>
              <a:xfrm>
                <a:off x="13457805" y="2396790"/>
                <a:ext cx="12639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3" extrusionOk="0">
                    <a:moveTo>
                      <a:pt x="318" y="0"/>
                    </a:moveTo>
                    <a:cubicBezTo>
                      <a:pt x="302" y="0"/>
                      <a:pt x="285" y="2"/>
                      <a:pt x="267" y="5"/>
                    </a:cubicBezTo>
                    <a:cubicBezTo>
                      <a:pt x="134" y="5"/>
                      <a:pt x="0" y="139"/>
                      <a:pt x="0" y="305"/>
                    </a:cubicBezTo>
                    <a:cubicBezTo>
                      <a:pt x="34" y="472"/>
                      <a:pt x="167" y="572"/>
                      <a:pt x="300" y="572"/>
                    </a:cubicBezTo>
                    <a:cubicBezTo>
                      <a:pt x="467" y="572"/>
                      <a:pt x="601" y="406"/>
                      <a:pt x="601" y="272"/>
                    </a:cubicBezTo>
                    <a:cubicBezTo>
                      <a:pt x="571" y="123"/>
                      <a:pt x="461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1">
                <a:extLst>
                  <a:ext uri="{FF2B5EF4-FFF2-40B4-BE49-F238E27FC236}">
                    <a16:creationId xmlns:a16="http://schemas.microsoft.com/office/drawing/2014/main" id="{4BA7DE64-B772-FAA7-8DF6-872676AE3912}"/>
                  </a:ext>
                </a:extLst>
              </p:cNvPr>
              <p:cNvSpPr/>
              <p:nvPr/>
            </p:nvSpPr>
            <p:spPr>
              <a:xfrm>
                <a:off x="13789617" y="2303574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1"/>
                      <a:pt x="0" y="168"/>
                      <a:pt x="0" y="301"/>
                    </a:cubicBezTo>
                    <a:cubicBezTo>
                      <a:pt x="34" y="468"/>
                      <a:pt x="167" y="601"/>
                      <a:pt x="334" y="601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567" y="101"/>
                      <a:pt x="434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41">
                <a:extLst>
                  <a:ext uri="{FF2B5EF4-FFF2-40B4-BE49-F238E27FC236}">
                    <a16:creationId xmlns:a16="http://schemas.microsoft.com/office/drawing/2014/main" id="{1F0097FA-9A1C-1944-1E38-A4A57DE5EF91}"/>
                  </a:ext>
                </a:extLst>
              </p:cNvPr>
              <p:cNvSpPr/>
              <p:nvPr/>
            </p:nvSpPr>
            <p:spPr>
              <a:xfrm>
                <a:off x="13157560" y="2489501"/>
                <a:ext cx="21" cy="143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" extrusionOk="0">
                    <a:moveTo>
                      <a:pt x="0" y="0"/>
                    </a:moveTo>
                    <a:lnTo>
                      <a:pt x="0" y="34"/>
                    </a:lnTo>
                    <a:lnTo>
                      <a:pt x="0" y="67"/>
                    </a:lnTo>
                    <a:cubicBezTo>
                      <a:pt x="0" y="34"/>
                      <a:pt x="0" y="3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41">
                <a:extLst>
                  <a:ext uri="{FF2B5EF4-FFF2-40B4-BE49-F238E27FC236}">
                    <a16:creationId xmlns:a16="http://schemas.microsoft.com/office/drawing/2014/main" id="{4F2F6408-F8C1-61D8-0E06-D374D071FD29}"/>
                  </a:ext>
                </a:extLst>
              </p:cNvPr>
              <p:cNvSpPr/>
              <p:nvPr/>
            </p:nvSpPr>
            <p:spPr>
              <a:xfrm>
                <a:off x="13371519" y="2366713"/>
                <a:ext cx="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1" h="3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0" y="34"/>
                      <a:pt x="0" y="34"/>
                    </a:cubicBezTo>
                    <a:cubicBezTo>
                      <a:pt x="0" y="3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5" name="Google Shape;2655;p41">
              <a:extLst>
                <a:ext uri="{FF2B5EF4-FFF2-40B4-BE49-F238E27FC236}">
                  <a16:creationId xmlns:a16="http://schemas.microsoft.com/office/drawing/2014/main" id="{7A8F90C1-8E38-FE20-AC56-554636902288}"/>
                </a:ext>
              </a:extLst>
            </p:cNvPr>
            <p:cNvGrpSpPr/>
            <p:nvPr/>
          </p:nvGrpSpPr>
          <p:grpSpPr>
            <a:xfrm rot="-1628180">
              <a:off x="6059380" y="644187"/>
              <a:ext cx="2346699" cy="3269105"/>
              <a:chOff x="-1984575" y="-1952875"/>
              <a:chExt cx="1916475" cy="2669775"/>
            </a:xfrm>
          </p:grpSpPr>
          <p:sp>
            <p:nvSpPr>
              <p:cNvPr id="2656" name="Google Shape;2656;p41">
                <a:extLst>
                  <a:ext uri="{FF2B5EF4-FFF2-40B4-BE49-F238E27FC236}">
                    <a16:creationId xmlns:a16="http://schemas.microsoft.com/office/drawing/2014/main" id="{70CA87E0-675D-E0E2-FD46-769CFD8FDEF2}"/>
                  </a:ext>
                </a:extLst>
              </p:cNvPr>
              <p:cNvSpPr/>
              <p:nvPr/>
            </p:nvSpPr>
            <p:spPr>
              <a:xfrm>
                <a:off x="-280900" y="-1815075"/>
                <a:ext cx="198375" cy="472675"/>
              </a:xfrm>
              <a:custGeom>
                <a:avLst/>
                <a:gdLst/>
                <a:ahLst/>
                <a:cxnLst/>
                <a:rect l="l" t="t" r="r" b="b"/>
                <a:pathLst>
                  <a:path w="7935" h="1890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4" y="882"/>
                      <a:pt x="214" y="1763"/>
                      <a:pt x="1" y="2645"/>
                    </a:cubicBezTo>
                    <a:cubicBezTo>
                      <a:pt x="311" y="2516"/>
                      <a:pt x="638" y="2459"/>
                      <a:pt x="970" y="2459"/>
                    </a:cubicBezTo>
                    <a:cubicBezTo>
                      <a:pt x="1972" y="2459"/>
                      <a:pt x="3016" y="2978"/>
                      <a:pt x="3770" y="3617"/>
                    </a:cubicBezTo>
                    <a:cubicBezTo>
                      <a:pt x="6171" y="5654"/>
                      <a:pt x="5654" y="8967"/>
                      <a:pt x="5046" y="11702"/>
                    </a:cubicBezTo>
                    <a:cubicBezTo>
                      <a:pt x="4955" y="13222"/>
                      <a:pt x="5837" y="14560"/>
                      <a:pt x="5715" y="16049"/>
                    </a:cubicBezTo>
                    <a:cubicBezTo>
                      <a:pt x="5715" y="17174"/>
                      <a:pt x="5411" y="18085"/>
                      <a:pt x="4894" y="18906"/>
                    </a:cubicBezTo>
                    <a:cubicBezTo>
                      <a:pt x="5290" y="18693"/>
                      <a:pt x="5654" y="18450"/>
                      <a:pt x="5989" y="18177"/>
                    </a:cubicBezTo>
                    <a:cubicBezTo>
                      <a:pt x="6931" y="17234"/>
                      <a:pt x="7326" y="15775"/>
                      <a:pt x="7174" y="14438"/>
                    </a:cubicBezTo>
                    <a:cubicBezTo>
                      <a:pt x="6992" y="13405"/>
                      <a:pt x="6597" y="12402"/>
                      <a:pt x="6749" y="11338"/>
                    </a:cubicBezTo>
                    <a:cubicBezTo>
                      <a:pt x="6840" y="9879"/>
                      <a:pt x="7721" y="8541"/>
                      <a:pt x="7721" y="7021"/>
                    </a:cubicBezTo>
                    <a:cubicBezTo>
                      <a:pt x="7934" y="3283"/>
                      <a:pt x="5046" y="699"/>
                      <a:pt x="1521" y="304"/>
                    </a:cubicBezTo>
                    <a:cubicBezTo>
                      <a:pt x="1004" y="213"/>
                      <a:pt x="517" y="9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41">
                <a:extLst>
                  <a:ext uri="{FF2B5EF4-FFF2-40B4-BE49-F238E27FC236}">
                    <a16:creationId xmlns:a16="http://schemas.microsoft.com/office/drawing/2014/main" id="{B3D9A803-1947-2A98-62A5-9CA859C43527}"/>
                  </a:ext>
                </a:extLst>
              </p:cNvPr>
              <p:cNvSpPr/>
              <p:nvPr/>
            </p:nvSpPr>
            <p:spPr>
              <a:xfrm>
                <a:off x="-306725" y="-1740600"/>
                <a:ext cx="157325" cy="527375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21095" extrusionOk="0">
                    <a:moveTo>
                      <a:pt x="1986" y="1"/>
                    </a:moveTo>
                    <a:cubicBezTo>
                      <a:pt x="1578" y="1"/>
                      <a:pt x="1178" y="107"/>
                      <a:pt x="821" y="365"/>
                    </a:cubicBezTo>
                    <a:cubicBezTo>
                      <a:pt x="639" y="912"/>
                      <a:pt x="365" y="1428"/>
                      <a:pt x="0" y="1884"/>
                    </a:cubicBezTo>
                    <a:cubicBezTo>
                      <a:pt x="213" y="1845"/>
                      <a:pt x="431" y="1822"/>
                      <a:pt x="649" y="1822"/>
                    </a:cubicBezTo>
                    <a:cubicBezTo>
                      <a:pt x="932" y="1822"/>
                      <a:pt x="1216" y="1860"/>
                      <a:pt x="1490" y="1945"/>
                    </a:cubicBezTo>
                    <a:cubicBezTo>
                      <a:pt x="3009" y="2310"/>
                      <a:pt x="4864" y="3495"/>
                      <a:pt x="4620" y="5289"/>
                    </a:cubicBezTo>
                    <a:cubicBezTo>
                      <a:pt x="4468" y="6687"/>
                      <a:pt x="3587" y="7872"/>
                      <a:pt x="3465" y="9240"/>
                    </a:cubicBezTo>
                    <a:cubicBezTo>
                      <a:pt x="3222" y="11033"/>
                      <a:pt x="4499" y="12614"/>
                      <a:pt x="4043" y="14407"/>
                    </a:cubicBezTo>
                    <a:cubicBezTo>
                      <a:pt x="3800" y="16657"/>
                      <a:pt x="2189" y="18328"/>
                      <a:pt x="851" y="20031"/>
                    </a:cubicBezTo>
                    <a:cubicBezTo>
                      <a:pt x="608" y="20365"/>
                      <a:pt x="365" y="20730"/>
                      <a:pt x="152" y="21094"/>
                    </a:cubicBezTo>
                    <a:cubicBezTo>
                      <a:pt x="1186" y="19970"/>
                      <a:pt x="2371" y="19028"/>
                      <a:pt x="3435" y="17964"/>
                    </a:cubicBezTo>
                    <a:cubicBezTo>
                      <a:pt x="4468" y="17052"/>
                      <a:pt x="5593" y="16018"/>
                      <a:pt x="5958" y="14620"/>
                    </a:cubicBezTo>
                    <a:cubicBezTo>
                      <a:pt x="6140" y="13891"/>
                      <a:pt x="6292" y="13100"/>
                      <a:pt x="6201" y="12340"/>
                    </a:cubicBezTo>
                    <a:cubicBezTo>
                      <a:pt x="6079" y="11216"/>
                      <a:pt x="5532" y="10182"/>
                      <a:pt x="5532" y="9027"/>
                    </a:cubicBezTo>
                    <a:cubicBezTo>
                      <a:pt x="5472" y="7933"/>
                      <a:pt x="6019" y="6930"/>
                      <a:pt x="6049" y="5866"/>
                    </a:cubicBezTo>
                    <a:cubicBezTo>
                      <a:pt x="6201" y="4073"/>
                      <a:pt x="5806" y="2097"/>
                      <a:pt x="4347" y="942"/>
                    </a:cubicBezTo>
                    <a:cubicBezTo>
                      <a:pt x="3712" y="451"/>
                      <a:pt x="2829" y="1"/>
                      <a:pt x="1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41">
                <a:extLst>
                  <a:ext uri="{FF2B5EF4-FFF2-40B4-BE49-F238E27FC236}">
                    <a16:creationId xmlns:a16="http://schemas.microsoft.com/office/drawing/2014/main" id="{E34373C2-454A-E3ED-C296-2BEA7B7FF624}"/>
                  </a:ext>
                </a:extLst>
              </p:cNvPr>
              <p:cNvSpPr/>
              <p:nvPr/>
            </p:nvSpPr>
            <p:spPr>
              <a:xfrm>
                <a:off x="-335600" y="-1681250"/>
                <a:ext cx="135275" cy="9872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3949" extrusionOk="0">
                    <a:moveTo>
                      <a:pt x="1680" y="0"/>
                    </a:moveTo>
                    <a:cubicBezTo>
                      <a:pt x="1288" y="0"/>
                      <a:pt x="895" y="58"/>
                      <a:pt x="517" y="179"/>
                    </a:cubicBezTo>
                    <a:cubicBezTo>
                      <a:pt x="487" y="179"/>
                      <a:pt x="456" y="210"/>
                      <a:pt x="426" y="210"/>
                    </a:cubicBezTo>
                    <a:cubicBezTo>
                      <a:pt x="365" y="240"/>
                      <a:pt x="304" y="240"/>
                      <a:pt x="243" y="270"/>
                    </a:cubicBezTo>
                    <a:cubicBezTo>
                      <a:pt x="213" y="270"/>
                      <a:pt x="213" y="301"/>
                      <a:pt x="183" y="301"/>
                    </a:cubicBezTo>
                    <a:lnTo>
                      <a:pt x="152" y="301"/>
                    </a:lnTo>
                    <a:cubicBezTo>
                      <a:pt x="122" y="331"/>
                      <a:pt x="61" y="331"/>
                      <a:pt x="0" y="361"/>
                    </a:cubicBezTo>
                    <a:cubicBezTo>
                      <a:pt x="152" y="483"/>
                      <a:pt x="304" y="605"/>
                      <a:pt x="456" y="665"/>
                    </a:cubicBezTo>
                    <a:cubicBezTo>
                      <a:pt x="699" y="817"/>
                      <a:pt x="973" y="1091"/>
                      <a:pt x="1216" y="1243"/>
                    </a:cubicBezTo>
                    <a:cubicBezTo>
                      <a:pt x="1307" y="1304"/>
                      <a:pt x="1459" y="1395"/>
                      <a:pt x="1581" y="1517"/>
                    </a:cubicBezTo>
                    <a:cubicBezTo>
                      <a:pt x="2250" y="1972"/>
                      <a:pt x="2918" y="2428"/>
                      <a:pt x="3557" y="2884"/>
                    </a:cubicBezTo>
                    <a:cubicBezTo>
                      <a:pt x="4073" y="3219"/>
                      <a:pt x="4529" y="3583"/>
                      <a:pt x="5016" y="3948"/>
                    </a:cubicBezTo>
                    <a:cubicBezTo>
                      <a:pt x="5259" y="3188"/>
                      <a:pt x="5411" y="2398"/>
                      <a:pt x="4985" y="1638"/>
                    </a:cubicBezTo>
                    <a:cubicBezTo>
                      <a:pt x="4241" y="614"/>
                      <a:pt x="2962" y="0"/>
                      <a:pt x="16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41">
                <a:extLst>
                  <a:ext uri="{FF2B5EF4-FFF2-40B4-BE49-F238E27FC236}">
                    <a16:creationId xmlns:a16="http://schemas.microsoft.com/office/drawing/2014/main" id="{FD6C539D-A45F-384C-E2AF-0084750ED789}"/>
                  </a:ext>
                </a:extLst>
              </p:cNvPr>
              <p:cNvSpPr/>
              <p:nvPr/>
            </p:nvSpPr>
            <p:spPr>
              <a:xfrm>
                <a:off x="-351575" y="-1146375"/>
                <a:ext cx="175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34" extrusionOk="0">
                    <a:moveTo>
                      <a:pt x="518" y="0"/>
                    </a:moveTo>
                    <a:cubicBezTo>
                      <a:pt x="335" y="335"/>
                      <a:pt x="183" y="699"/>
                      <a:pt x="1" y="1034"/>
                    </a:cubicBezTo>
                    <a:cubicBezTo>
                      <a:pt x="366" y="791"/>
                      <a:pt x="700" y="456"/>
                      <a:pt x="548" y="0"/>
                    </a:cubicBezTo>
                    <a:close/>
                  </a:path>
                </a:pathLst>
              </a:custGeom>
              <a:solidFill>
                <a:srgbClr val="F1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41">
                <a:extLst>
                  <a:ext uri="{FF2B5EF4-FFF2-40B4-BE49-F238E27FC236}">
                    <a16:creationId xmlns:a16="http://schemas.microsoft.com/office/drawing/2014/main" id="{7461672A-9A82-402C-7839-D1BFEC88F7F7}"/>
                  </a:ext>
                </a:extLst>
              </p:cNvPr>
              <p:cNvSpPr/>
              <p:nvPr/>
            </p:nvSpPr>
            <p:spPr>
              <a:xfrm>
                <a:off x="-356125" y="-1433625"/>
                <a:ext cx="8590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2107" extrusionOk="0">
                    <a:moveTo>
                      <a:pt x="1" y="1"/>
                    </a:moveTo>
                    <a:cubicBezTo>
                      <a:pt x="213" y="700"/>
                      <a:pt x="1460" y="1703"/>
                      <a:pt x="1885" y="1824"/>
                    </a:cubicBezTo>
                    <a:cubicBezTo>
                      <a:pt x="1946" y="1885"/>
                      <a:pt x="2007" y="1916"/>
                      <a:pt x="2067" y="1946"/>
                    </a:cubicBezTo>
                    <a:cubicBezTo>
                      <a:pt x="2302" y="2063"/>
                      <a:pt x="2555" y="2107"/>
                      <a:pt x="2812" y="2107"/>
                    </a:cubicBezTo>
                    <a:cubicBezTo>
                      <a:pt x="3020" y="2107"/>
                      <a:pt x="3231" y="2078"/>
                      <a:pt x="3435" y="2037"/>
                    </a:cubicBezTo>
                    <a:cubicBezTo>
                      <a:pt x="3405" y="2007"/>
                      <a:pt x="3374" y="1976"/>
                      <a:pt x="3344" y="1916"/>
                    </a:cubicBezTo>
                    <a:cubicBezTo>
                      <a:pt x="3253" y="1824"/>
                      <a:pt x="3192" y="1764"/>
                      <a:pt x="3101" y="1642"/>
                    </a:cubicBezTo>
                    <a:cubicBezTo>
                      <a:pt x="3040" y="1551"/>
                      <a:pt x="2979" y="1460"/>
                      <a:pt x="2919" y="1338"/>
                    </a:cubicBezTo>
                    <a:cubicBezTo>
                      <a:pt x="2554" y="1217"/>
                      <a:pt x="2189" y="1034"/>
                      <a:pt x="1855" y="821"/>
                    </a:cubicBezTo>
                    <a:cubicBezTo>
                      <a:pt x="1764" y="761"/>
                      <a:pt x="1642" y="700"/>
                      <a:pt x="1551" y="609"/>
                    </a:cubicBezTo>
                    <a:cubicBezTo>
                      <a:pt x="1383" y="488"/>
                      <a:pt x="1214" y="368"/>
                      <a:pt x="1031" y="368"/>
                    </a:cubicBezTo>
                    <a:cubicBezTo>
                      <a:pt x="983" y="368"/>
                      <a:pt x="933" y="377"/>
                      <a:pt x="882" y="396"/>
                    </a:cubicBezTo>
                    <a:cubicBezTo>
                      <a:pt x="791" y="305"/>
                      <a:pt x="700" y="183"/>
                      <a:pt x="639" y="31"/>
                    </a:cubicBezTo>
                    <a:lnTo>
                      <a:pt x="396" y="31"/>
                    </a:lnTo>
                    <a:cubicBezTo>
                      <a:pt x="305" y="1"/>
                      <a:pt x="213" y="1"/>
                      <a:pt x="122" y="1"/>
                    </a:cubicBezTo>
                    <a:close/>
                  </a:path>
                </a:pathLst>
              </a:custGeom>
              <a:solidFill>
                <a:srgbClr val="B1CF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41">
                <a:extLst>
                  <a:ext uri="{FF2B5EF4-FFF2-40B4-BE49-F238E27FC236}">
                    <a16:creationId xmlns:a16="http://schemas.microsoft.com/office/drawing/2014/main" id="{25601154-567E-42A0-8945-1A623732DB12}"/>
                  </a:ext>
                </a:extLst>
              </p:cNvPr>
              <p:cNvSpPr/>
              <p:nvPr/>
            </p:nvSpPr>
            <p:spPr>
              <a:xfrm>
                <a:off x="-344725" y="-1824725"/>
                <a:ext cx="232550" cy="502675"/>
              </a:xfrm>
              <a:custGeom>
                <a:avLst/>
                <a:gdLst/>
                <a:ahLst/>
                <a:cxnLst/>
                <a:rect l="l" t="t" r="r" b="b"/>
                <a:pathLst>
                  <a:path w="9302" h="20107" extrusionOk="0">
                    <a:moveTo>
                      <a:pt x="3187" y="0"/>
                    </a:moveTo>
                    <a:cubicBezTo>
                      <a:pt x="3036" y="0"/>
                      <a:pt x="2942" y="163"/>
                      <a:pt x="2918" y="325"/>
                    </a:cubicBezTo>
                    <a:cubicBezTo>
                      <a:pt x="2918" y="356"/>
                      <a:pt x="2888" y="356"/>
                      <a:pt x="2888" y="386"/>
                    </a:cubicBezTo>
                    <a:cubicBezTo>
                      <a:pt x="2858" y="356"/>
                      <a:pt x="2858" y="295"/>
                      <a:pt x="2827" y="265"/>
                    </a:cubicBezTo>
                    <a:cubicBezTo>
                      <a:pt x="2788" y="166"/>
                      <a:pt x="2710" y="125"/>
                      <a:pt x="2628" y="125"/>
                    </a:cubicBezTo>
                    <a:cubicBezTo>
                      <a:pt x="2457" y="125"/>
                      <a:pt x="2269" y="302"/>
                      <a:pt x="2371" y="508"/>
                    </a:cubicBezTo>
                    <a:cubicBezTo>
                      <a:pt x="2706" y="1298"/>
                      <a:pt x="2493" y="2179"/>
                      <a:pt x="2280" y="3000"/>
                    </a:cubicBezTo>
                    <a:cubicBezTo>
                      <a:pt x="2098" y="3912"/>
                      <a:pt x="1672" y="4793"/>
                      <a:pt x="1034" y="5462"/>
                    </a:cubicBezTo>
                    <a:cubicBezTo>
                      <a:pt x="791" y="5766"/>
                      <a:pt x="0" y="6252"/>
                      <a:pt x="578" y="6587"/>
                    </a:cubicBezTo>
                    <a:cubicBezTo>
                      <a:pt x="605" y="6596"/>
                      <a:pt x="634" y="6599"/>
                      <a:pt x="664" y="6599"/>
                    </a:cubicBezTo>
                    <a:cubicBezTo>
                      <a:pt x="738" y="6599"/>
                      <a:pt x="817" y="6578"/>
                      <a:pt x="882" y="6556"/>
                    </a:cubicBezTo>
                    <a:lnTo>
                      <a:pt x="882" y="6556"/>
                    </a:lnTo>
                    <a:cubicBezTo>
                      <a:pt x="852" y="6617"/>
                      <a:pt x="852" y="6708"/>
                      <a:pt x="882" y="6769"/>
                    </a:cubicBezTo>
                    <a:cubicBezTo>
                      <a:pt x="932" y="6870"/>
                      <a:pt x="1004" y="6929"/>
                      <a:pt x="1096" y="6929"/>
                    </a:cubicBezTo>
                    <a:cubicBezTo>
                      <a:pt x="1115" y="6929"/>
                      <a:pt x="1135" y="6926"/>
                      <a:pt x="1156" y="6921"/>
                    </a:cubicBezTo>
                    <a:cubicBezTo>
                      <a:pt x="1187" y="6937"/>
                      <a:pt x="1220" y="6944"/>
                      <a:pt x="1254" y="6944"/>
                    </a:cubicBezTo>
                    <a:cubicBezTo>
                      <a:pt x="1350" y="6944"/>
                      <a:pt x="1445" y="6882"/>
                      <a:pt x="1490" y="6769"/>
                    </a:cubicBezTo>
                    <a:cubicBezTo>
                      <a:pt x="1700" y="6691"/>
                      <a:pt x="1930" y="6653"/>
                      <a:pt x="2167" y="6653"/>
                    </a:cubicBezTo>
                    <a:cubicBezTo>
                      <a:pt x="3127" y="6653"/>
                      <a:pt x="4188" y="7276"/>
                      <a:pt x="4408" y="8350"/>
                    </a:cubicBezTo>
                    <a:cubicBezTo>
                      <a:pt x="4408" y="8441"/>
                      <a:pt x="4408" y="8532"/>
                      <a:pt x="4408" y="8593"/>
                    </a:cubicBezTo>
                    <a:cubicBezTo>
                      <a:pt x="4225" y="9900"/>
                      <a:pt x="3526" y="11085"/>
                      <a:pt x="3314" y="12392"/>
                    </a:cubicBezTo>
                    <a:cubicBezTo>
                      <a:pt x="3010" y="14429"/>
                      <a:pt x="4195" y="16313"/>
                      <a:pt x="4408" y="18289"/>
                    </a:cubicBezTo>
                    <a:cubicBezTo>
                      <a:pt x="4499" y="18806"/>
                      <a:pt x="4347" y="19383"/>
                      <a:pt x="4347" y="19930"/>
                    </a:cubicBezTo>
                    <a:cubicBezTo>
                      <a:pt x="4380" y="20044"/>
                      <a:pt x="4491" y="20106"/>
                      <a:pt x="4601" y="20106"/>
                    </a:cubicBezTo>
                    <a:cubicBezTo>
                      <a:pt x="4696" y="20106"/>
                      <a:pt x="4791" y="20060"/>
                      <a:pt x="4833" y="19961"/>
                    </a:cubicBezTo>
                    <a:cubicBezTo>
                      <a:pt x="5046" y="19323"/>
                      <a:pt x="5077" y="18593"/>
                      <a:pt x="5229" y="17924"/>
                    </a:cubicBezTo>
                    <a:cubicBezTo>
                      <a:pt x="5381" y="16952"/>
                      <a:pt x="5168" y="15979"/>
                      <a:pt x="4864" y="15067"/>
                    </a:cubicBezTo>
                    <a:cubicBezTo>
                      <a:pt x="4773" y="14125"/>
                      <a:pt x="4681" y="13152"/>
                      <a:pt x="4803" y="12210"/>
                    </a:cubicBezTo>
                    <a:cubicBezTo>
                      <a:pt x="4833" y="12058"/>
                      <a:pt x="4803" y="11906"/>
                      <a:pt x="4651" y="11845"/>
                    </a:cubicBezTo>
                    <a:cubicBezTo>
                      <a:pt x="4864" y="11298"/>
                      <a:pt x="5046" y="10721"/>
                      <a:pt x="5381" y="10204"/>
                    </a:cubicBezTo>
                    <a:cubicBezTo>
                      <a:pt x="5502" y="10052"/>
                      <a:pt x="5381" y="9778"/>
                      <a:pt x="5168" y="9778"/>
                    </a:cubicBezTo>
                    <a:cubicBezTo>
                      <a:pt x="5168" y="9778"/>
                      <a:pt x="5168" y="9748"/>
                      <a:pt x="5198" y="9718"/>
                    </a:cubicBezTo>
                    <a:cubicBezTo>
                      <a:pt x="5252" y="9747"/>
                      <a:pt x="5301" y="9761"/>
                      <a:pt x="5346" y="9761"/>
                    </a:cubicBezTo>
                    <a:cubicBezTo>
                      <a:pt x="5810" y="9761"/>
                      <a:pt x="5823" y="8317"/>
                      <a:pt x="5684" y="7985"/>
                    </a:cubicBezTo>
                    <a:cubicBezTo>
                      <a:pt x="5289" y="6587"/>
                      <a:pt x="3922" y="5736"/>
                      <a:pt x="2493" y="5705"/>
                    </a:cubicBezTo>
                    <a:lnTo>
                      <a:pt x="2311" y="5705"/>
                    </a:lnTo>
                    <a:cubicBezTo>
                      <a:pt x="2858" y="4885"/>
                      <a:pt x="3222" y="3912"/>
                      <a:pt x="3405" y="2909"/>
                    </a:cubicBezTo>
                    <a:cubicBezTo>
                      <a:pt x="3526" y="2939"/>
                      <a:pt x="3678" y="2939"/>
                      <a:pt x="3770" y="2970"/>
                    </a:cubicBezTo>
                    <a:cubicBezTo>
                      <a:pt x="4590" y="3122"/>
                      <a:pt x="5411" y="3395"/>
                      <a:pt x="6110" y="3882"/>
                    </a:cubicBezTo>
                    <a:cubicBezTo>
                      <a:pt x="6080" y="4003"/>
                      <a:pt x="6110" y="4094"/>
                      <a:pt x="6171" y="4155"/>
                    </a:cubicBezTo>
                    <a:cubicBezTo>
                      <a:pt x="6992" y="5067"/>
                      <a:pt x="7630" y="6100"/>
                      <a:pt x="7873" y="7316"/>
                    </a:cubicBezTo>
                    <a:cubicBezTo>
                      <a:pt x="8359" y="9778"/>
                      <a:pt x="6292" y="12757"/>
                      <a:pt x="7995" y="14915"/>
                    </a:cubicBezTo>
                    <a:cubicBezTo>
                      <a:pt x="8055" y="15280"/>
                      <a:pt x="8177" y="15645"/>
                      <a:pt x="8268" y="16009"/>
                    </a:cubicBezTo>
                    <a:cubicBezTo>
                      <a:pt x="8238" y="16040"/>
                      <a:pt x="8207" y="16040"/>
                      <a:pt x="8177" y="16040"/>
                    </a:cubicBezTo>
                    <a:cubicBezTo>
                      <a:pt x="8025" y="16192"/>
                      <a:pt x="8086" y="16435"/>
                      <a:pt x="8055" y="16617"/>
                    </a:cubicBezTo>
                    <a:cubicBezTo>
                      <a:pt x="7934" y="17256"/>
                      <a:pt x="7691" y="17894"/>
                      <a:pt x="7387" y="18502"/>
                    </a:cubicBezTo>
                    <a:cubicBezTo>
                      <a:pt x="7326" y="18684"/>
                      <a:pt x="7447" y="18836"/>
                      <a:pt x="7599" y="18867"/>
                    </a:cubicBezTo>
                    <a:cubicBezTo>
                      <a:pt x="7447" y="19049"/>
                      <a:pt x="7204" y="19262"/>
                      <a:pt x="7356" y="19505"/>
                    </a:cubicBezTo>
                    <a:cubicBezTo>
                      <a:pt x="7435" y="19573"/>
                      <a:pt x="7509" y="19603"/>
                      <a:pt x="7577" y="19603"/>
                    </a:cubicBezTo>
                    <a:cubicBezTo>
                      <a:pt x="7906" y="19603"/>
                      <a:pt x="8128" y="18936"/>
                      <a:pt x="8329" y="18684"/>
                    </a:cubicBezTo>
                    <a:cubicBezTo>
                      <a:pt x="8876" y="17803"/>
                      <a:pt x="9119" y="16709"/>
                      <a:pt x="9058" y="15645"/>
                    </a:cubicBezTo>
                    <a:cubicBezTo>
                      <a:pt x="8998" y="14672"/>
                      <a:pt x="8542" y="13760"/>
                      <a:pt x="8511" y="12757"/>
                    </a:cubicBezTo>
                    <a:cubicBezTo>
                      <a:pt x="8420" y="10629"/>
                      <a:pt x="9302" y="8502"/>
                      <a:pt x="8754" y="6344"/>
                    </a:cubicBezTo>
                    <a:cubicBezTo>
                      <a:pt x="8390" y="3851"/>
                      <a:pt x="6019" y="2271"/>
                      <a:pt x="3739" y="1663"/>
                    </a:cubicBezTo>
                    <a:cubicBezTo>
                      <a:pt x="3618" y="1602"/>
                      <a:pt x="3557" y="1480"/>
                      <a:pt x="3526" y="1359"/>
                    </a:cubicBezTo>
                    <a:cubicBezTo>
                      <a:pt x="3557" y="1085"/>
                      <a:pt x="3526" y="842"/>
                      <a:pt x="3496" y="568"/>
                    </a:cubicBezTo>
                    <a:cubicBezTo>
                      <a:pt x="3466" y="386"/>
                      <a:pt x="3405" y="204"/>
                      <a:pt x="3344" y="52"/>
                    </a:cubicBezTo>
                    <a:cubicBezTo>
                      <a:pt x="3287" y="16"/>
                      <a:pt x="3234" y="0"/>
                      <a:pt x="3187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41">
                <a:extLst>
                  <a:ext uri="{FF2B5EF4-FFF2-40B4-BE49-F238E27FC236}">
                    <a16:creationId xmlns:a16="http://schemas.microsoft.com/office/drawing/2014/main" id="{88A269FF-CC2B-1597-A744-B61A9949F35E}"/>
                  </a:ext>
                </a:extLst>
              </p:cNvPr>
              <p:cNvSpPr/>
              <p:nvPr/>
            </p:nvSpPr>
            <p:spPr>
              <a:xfrm>
                <a:off x="-246700" y="-1717050"/>
                <a:ext cx="152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17" extrusionOk="0">
                    <a:moveTo>
                      <a:pt x="308" y="0"/>
                    </a:moveTo>
                    <a:cubicBezTo>
                      <a:pt x="213" y="0"/>
                      <a:pt x="132" y="41"/>
                      <a:pt x="92" y="122"/>
                    </a:cubicBezTo>
                    <a:cubicBezTo>
                      <a:pt x="1" y="243"/>
                      <a:pt x="61" y="426"/>
                      <a:pt x="183" y="486"/>
                    </a:cubicBezTo>
                    <a:cubicBezTo>
                      <a:pt x="223" y="507"/>
                      <a:pt x="267" y="517"/>
                      <a:pt x="311" y="517"/>
                    </a:cubicBezTo>
                    <a:cubicBezTo>
                      <a:pt x="399" y="517"/>
                      <a:pt x="487" y="476"/>
                      <a:pt x="548" y="395"/>
                    </a:cubicBezTo>
                    <a:cubicBezTo>
                      <a:pt x="608" y="274"/>
                      <a:pt x="578" y="91"/>
                      <a:pt x="456" y="31"/>
                    </a:cubicBezTo>
                    <a:cubicBezTo>
                      <a:pt x="406" y="10"/>
                      <a:pt x="355" y="0"/>
                      <a:pt x="308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1">
                <a:extLst>
                  <a:ext uri="{FF2B5EF4-FFF2-40B4-BE49-F238E27FC236}">
                    <a16:creationId xmlns:a16="http://schemas.microsoft.com/office/drawing/2014/main" id="{C616F4B3-1B26-DF4B-8965-B1FCC9B57DB4}"/>
                  </a:ext>
                </a:extLst>
              </p:cNvPr>
              <p:cNvSpPr/>
              <p:nvPr/>
            </p:nvSpPr>
            <p:spPr>
              <a:xfrm>
                <a:off x="-229975" y="-1709450"/>
                <a:ext cx="152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17" extrusionOk="0">
                    <a:moveTo>
                      <a:pt x="297" y="0"/>
                    </a:moveTo>
                    <a:cubicBezTo>
                      <a:pt x="210" y="0"/>
                      <a:pt x="122" y="41"/>
                      <a:pt x="61" y="122"/>
                    </a:cubicBezTo>
                    <a:cubicBezTo>
                      <a:pt x="0" y="243"/>
                      <a:pt x="31" y="426"/>
                      <a:pt x="183" y="486"/>
                    </a:cubicBezTo>
                    <a:cubicBezTo>
                      <a:pt x="223" y="507"/>
                      <a:pt x="267" y="517"/>
                      <a:pt x="310" y="517"/>
                    </a:cubicBezTo>
                    <a:cubicBezTo>
                      <a:pt x="395" y="517"/>
                      <a:pt x="476" y="476"/>
                      <a:pt x="517" y="395"/>
                    </a:cubicBezTo>
                    <a:cubicBezTo>
                      <a:pt x="608" y="274"/>
                      <a:pt x="547" y="91"/>
                      <a:pt x="426" y="30"/>
                    </a:cubicBezTo>
                    <a:cubicBezTo>
                      <a:pt x="385" y="10"/>
                      <a:pt x="341" y="0"/>
                      <a:pt x="297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1">
                <a:extLst>
                  <a:ext uri="{FF2B5EF4-FFF2-40B4-BE49-F238E27FC236}">
                    <a16:creationId xmlns:a16="http://schemas.microsoft.com/office/drawing/2014/main" id="{F1C190F0-0E92-1B38-9ACE-4ABCD5249A18}"/>
                  </a:ext>
                </a:extLst>
              </p:cNvPr>
              <p:cNvSpPr/>
              <p:nvPr/>
            </p:nvSpPr>
            <p:spPr>
              <a:xfrm>
                <a:off x="-198075" y="-1494400"/>
                <a:ext cx="144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17" extrusionOk="0">
                    <a:moveTo>
                      <a:pt x="278" y="0"/>
                    </a:moveTo>
                    <a:cubicBezTo>
                      <a:pt x="183" y="0"/>
                      <a:pt x="102" y="41"/>
                      <a:pt x="62" y="122"/>
                    </a:cubicBezTo>
                    <a:cubicBezTo>
                      <a:pt x="1" y="243"/>
                      <a:pt x="31" y="426"/>
                      <a:pt x="153" y="486"/>
                    </a:cubicBezTo>
                    <a:cubicBezTo>
                      <a:pt x="193" y="507"/>
                      <a:pt x="237" y="517"/>
                      <a:pt x="281" y="517"/>
                    </a:cubicBezTo>
                    <a:cubicBezTo>
                      <a:pt x="369" y="517"/>
                      <a:pt x="457" y="476"/>
                      <a:pt x="518" y="395"/>
                    </a:cubicBezTo>
                    <a:cubicBezTo>
                      <a:pt x="578" y="274"/>
                      <a:pt x="548" y="91"/>
                      <a:pt x="426" y="30"/>
                    </a:cubicBezTo>
                    <a:cubicBezTo>
                      <a:pt x="376" y="10"/>
                      <a:pt x="325" y="0"/>
                      <a:pt x="278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1">
                <a:extLst>
                  <a:ext uri="{FF2B5EF4-FFF2-40B4-BE49-F238E27FC236}">
                    <a16:creationId xmlns:a16="http://schemas.microsoft.com/office/drawing/2014/main" id="{FF5261A4-7B89-5019-2094-56CE4AE8F793}"/>
                  </a:ext>
                </a:extLst>
              </p:cNvPr>
              <p:cNvSpPr/>
              <p:nvPr/>
            </p:nvSpPr>
            <p:spPr>
              <a:xfrm>
                <a:off x="-188950" y="-1377225"/>
                <a:ext cx="144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34" extrusionOk="0">
                    <a:moveTo>
                      <a:pt x="294" y="1"/>
                    </a:moveTo>
                    <a:cubicBezTo>
                      <a:pt x="199" y="1"/>
                      <a:pt x="106" y="57"/>
                      <a:pt x="61" y="146"/>
                    </a:cubicBezTo>
                    <a:cubicBezTo>
                      <a:pt x="1" y="268"/>
                      <a:pt x="61" y="420"/>
                      <a:pt x="183" y="511"/>
                    </a:cubicBezTo>
                    <a:cubicBezTo>
                      <a:pt x="214" y="526"/>
                      <a:pt x="248" y="534"/>
                      <a:pt x="282" y="534"/>
                    </a:cubicBezTo>
                    <a:cubicBezTo>
                      <a:pt x="379" y="534"/>
                      <a:pt x="480" y="471"/>
                      <a:pt x="548" y="359"/>
                    </a:cubicBezTo>
                    <a:cubicBezTo>
                      <a:pt x="578" y="237"/>
                      <a:pt x="548" y="85"/>
                      <a:pt x="396" y="24"/>
                    </a:cubicBezTo>
                    <a:cubicBezTo>
                      <a:pt x="363" y="8"/>
                      <a:pt x="328" y="1"/>
                      <a:pt x="294" y="1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41">
                <a:extLst>
                  <a:ext uri="{FF2B5EF4-FFF2-40B4-BE49-F238E27FC236}">
                    <a16:creationId xmlns:a16="http://schemas.microsoft.com/office/drawing/2014/main" id="{2407DE9B-F99B-76A5-9D48-40C70AE93BD8}"/>
                  </a:ext>
                </a:extLst>
              </p:cNvPr>
              <p:cNvSpPr/>
              <p:nvPr/>
            </p:nvSpPr>
            <p:spPr>
              <a:xfrm>
                <a:off x="-197300" y="-1359725"/>
                <a:ext cx="14450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34" extrusionOk="0">
                    <a:moveTo>
                      <a:pt x="297" y="0"/>
                    </a:moveTo>
                    <a:cubicBezTo>
                      <a:pt x="201" y="0"/>
                      <a:pt x="106" y="63"/>
                      <a:pt x="61" y="175"/>
                    </a:cubicBezTo>
                    <a:cubicBezTo>
                      <a:pt x="0" y="297"/>
                      <a:pt x="61" y="449"/>
                      <a:pt x="183" y="510"/>
                    </a:cubicBezTo>
                    <a:cubicBezTo>
                      <a:pt x="215" y="526"/>
                      <a:pt x="250" y="534"/>
                      <a:pt x="285" y="534"/>
                    </a:cubicBezTo>
                    <a:cubicBezTo>
                      <a:pt x="379" y="534"/>
                      <a:pt x="472" y="477"/>
                      <a:pt x="517" y="388"/>
                    </a:cubicBezTo>
                    <a:cubicBezTo>
                      <a:pt x="578" y="267"/>
                      <a:pt x="547" y="84"/>
                      <a:pt x="395" y="23"/>
                    </a:cubicBezTo>
                    <a:cubicBezTo>
                      <a:pt x="364" y="8"/>
                      <a:pt x="331" y="0"/>
                      <a:pt x="297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41">
                <a:extLst>
                  <a:ext uri="{FF2B5EF4-FFF2-40B4-BE49-F238E27FC236}">
                    <a16:creationId xmlns:a16="http://schemas.microsoft.com/office/drawing/2014/main" id="{587B3BED-8A6D-DE43-7959-8381847ECC65}"/>
                  </a:ext>
                </a:extLst>
              </p:cNvPr>
              <p:cNvSpPr/>
              <p:nvPr/>
            </p:nvSpPr>
            <p:spPr>
              <a:xfrm>
                <a:off x="-342925" y="-1254450"/>
                <a:ext cx="107075" cy="134050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5362" extrusionOk="0">
                    <a:moveTo>
                      <a:pt x="176" y="4883"/>
                    </a:moveTo>
                    <a:lnTo>
                      <a:pt x="141" y="4901"/>
                    </a:lnTo>
                    <a:lnTo>
                      <a:pt x="141" y="4910"/>
                    </a:lnTo>
                    <a:lnTo>
                      <a:pt x="141" y="4910"/>
                    </a:lnTo>
                    <a:cubicBezTo>
                      <a:pt x="151" y="4902"/>
                      <a:pt x="162" y="4894"/>
                      <a:pt x="172" y="4887"/>
                    </a:cubicBezTo>
                    <a:lnTo>
                      <a:pt x="172" y="4887"/>
                    </a:lnTo>
                    <a:cubicBezTo>
                      <a:pt x="174" y="4886"/>
                      <a:pt x="175" y="4885"/>
                      <a:pt x="176" y="4883"/>
                    </a:cubicBezTo>
                    <a:close/>
                    <a:moveTo>
                      <a:pt x="3898" y="1"/>
                    </a:moveTo>
                    <a:cubicBezTo>
                      <a:pt x="3830" y="1"/>
                      <a:pt x="3759" y="29"/>
                      <a:pt x="3698" y="98"/>
                    </a:cubicBezTo>
                    <a:cubicBezTo>
                      <a:pt x="3242" y="585"/>
                      <a:pt x="2695" y="1040"/>
                      <a:pt x="2239" y="1557"/>
                    </a:cubicBezTo>
                    <a:cubicBezTo>
                      <a:pt x="2178" y="1648"/>
                      <a:pt x="2178" y="1740"/>
                      <a:pt x="2208" y="1800"/>
                    </a:cubicBezTo>
                    <a:cubicBezTo>
                      <a:pt x="2087" y="2044"/>
                      <a:pt x="1418" y="2591"/>
                      <a:pt x="1144" y="3016"/>
                    </a:cubicBezTo>
                    <a:lnTo>
                      <a:pt x="1114" y="3016"/>
                    </a:lnTo>
                    <a:cubicBezTo>
                      <a:pt x="932" y="3229"/>
                      <a:pt x="749" y="3472"/>
                      <a:pt x="506" y="3624"/>
                    </a:cubicBezTo>
                    <a:cubicBezTo>
                      <a:pt x="384" y="3715"/>
                      <a:pt x="354" y="3898"/>
                      <a:pt x="476" y="4019"/>
                    </a:cubicBezTo>
                    <a:cubicBezTo>
                      <a:pt x="445" y="4080"/>
                      <a:pt x="445" y="4141"/>
                      <a:pt x="445" y="4202"/>
                    </a:cubicBezTo>
                    <a:cubicBezTo>
                      <a:pt x="445" y="4232"/>
                      <a:pt x="445" y="4262"/>
                      <a:pt x="476" y="4262"/>
                    </a:cubicBezTo>
                    <a:cubicBezTo>
                      <a:pt x="445" y="4354"/>
                      <a:pt x="476" y="4414"/>
                      <a:pt x="536" y="4475"/>
                    </a:cubicBezTo>
                    <a:cubicBezTo>
                      <a:pt x="445" y="4597"/>
                      <a:pt x="384" y="4688"/>
                      <a:pt x="293" y="4779"/>
                    </a:cubicBezTo>
                    <a:cubicBezTo>
                      <a:pt x="271" y="4801"/>
                      <a:pt x="216" y="4840"/>
                      <a:pt x="176" y="4883"/>
                    </a:cubicBezTo>
                    <a:lnTo>
                      <a:pt x="176" y="4883"/>
                    </a:lnTo>
                    <a:lnTo>
                      <a:pt x="202" y="4870"/>
                    </a:lnTo>
                    <a:lnTo>
                      <a:pt x="202" y="4870"/>
                    </a:lnTo>
                    <a:cubicBezTo>
                      <a:pt x="192" y="4875"/>
                      <a:pt x="182" y="4881"/>
                      <a:pt x="172" y="4887"/>
                    </a:cubicBezTo>
                    <a:lnTo>
                      <a:pt x="172" y="4887"/>
                    </a:lnTo>
                    <a:cubicBezTo>
                      <a:pt x="160" y="4902"/>
                      <a:pt x="149" y="4916"/>
                      <a:pt x="141" y="4931"/>
                    </a:cubicBezTo>
                    <a:lnTo>
                      <a:pt x="141" y="4910"/>
                    </a:lnTo>
                    <a:lnTo>
                      <a:pt x="141" y="4910"/>
                    </a:lnTo>
                    <a:cubicBezTo>
                      <a:pt x="53" y="4984"/>
                      <a:pt x="0" y="5105"/>
                      <a:pt x="50" y="5205"/>
                    </a:cubicBezTo>
                    <a:cubicBezTo>
                      <a:pt x="99" y="5313"/>
                      <a:pt x="170" y="5362"/>
                      <a:pt x="256" y="5362"/>
                    </a:cubicBezTo>
                    <a:cubicBezTo>
                      <a:pt x="921" y="5362"/>
                      <a:pt x="2537" y="2508"/>
                      <a:pt x="2725" y="2104"/>
                    </a:cubicBezTo>
                    <a:cubicBezTo>
                      <a:pt x="3059" y="1466"/>
                      <a:pt x="3637" y="980"/>
                      <a:pt x="4123" y="433"/>
                    </a:cubicBezTo>
                    <a:cubicBezTo>
                      <a:pt x="4282" y="251"/>
                      <a:pt x="4101" y="1"/>
                      <a:pt x="3898" y="1"/>
                    </a:cubicBezTo>
                    <a:close/>
                  </a:path>
                </a:pathLst>
              </a:custGeom>
              <a:solidFill>
                <a:srgbClr val="B1CF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41">
                <a:extLst>
                  <a:ext uri="{FF2B5EF4-FFF2-40B4-BE49-F238E27FC236}">
                    <a16:creationId xmlns:a16="http://schemas.microsoft.com/office/drawing/2014/main" id="{275679D5-25BE-825A-CB97-D3E5C75A3499}"/>
                  </a:ext>
                </a:extLst>
              </p:cNvPr>
              <p:cNvSpPr/>
              <p:nvPr/>
            </p:nvSpPr>
            <p:spPr>
              <a:xfrm>
                <a:off x="-1844750" y="187375"/>
                <a:ext cx="15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36" extrusionOk="0">
                    <a:moveTo>
                      <a:pt x="319" y="1"/>
                    </a:moveTo>
                    <a:cubicBezTo>
                      <a:pt x="215" y="1"/>
                      <a:pt x="106" y="57"/>
                      <a:pt x="61" y="146"/>
                    </a:cubicBezTo>
                    <a:cubicBezTo>
                      <a:pt x="0" y="268"/>
                      <a:pt x="61" y="450"/>
                      <a:pt x="183" y="511"/>
                    </a:cubicBezTo>
                    <a:cubicBezTo>
                      <a:pt x="223" y="527"/>
                      <a:pt x="264" y="535"/>
                      <a:pt x="303" y="535"/>
                    </a:cubicBezTo>
                    <a:cubicBezTo>
                      <a:pt x="410" y="535"/>
                      <a:pt x="503" y="479"/>
                      <a:pt x="548" y="390"/>
                    </a:cubicBezTo>
                    <a:cubicBezTo>
                      <a:pt x="608" y="238"/>
                      <a:pt x="548" y="86"/>
                      <a:pt x="426" y="25"/>
                    </a:cubicBezTo>
                    <a:cubicBezTo>
                      <a:pt x="393" y="9"/>
                      <a:pt x="356" y="1"/>
                      <a:pt x="319" y="1"/>
                    </a:cubicBezTo>
                    <a:close/>
                  </a:path>
                </a:pathLst>
              </a:custGeom>
              <a:solidFill>
                <a:srgbClr val="B1CF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41">
                <a:extLst>
                  <a:ext uri="{FF2B5EF4-FFF2-40B4-BE49-F238E27FC236}">
                    <a16:creationId xmlns:a16="http://schemas.microsoft.com/office/drawing/2014/main" id="{86395899-87E1-67E1-590B-E5DFEFC12399}"/>
                  </a:ext>
                </a:extLst>
              </p:cNvPr>
              <p:cNvSpPr/>
              <p:nvPr/>
            </p:nvSpPr>
            <p:spPr>
              <a:xfrm>
                <a:off x="-1821950" y="200300"/>
                <a:ext cx="15225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35" extrusionOk="0">
                    <a:moveTo>
                      <a:pt x="318" y="1"/>
                    </a:moveTo>
                    <a:cubicBezTo>
                      <a:pt x="215" y="1"/>
                      <a:pt x="106" y="57"/>
                      <a:pt x="61" y="146"/>
                    </a:cubicBezTo>
                    <a:cubicBezTo>
                      <a:pt x="0" y="268"/>
                      <a:pt x="61" y="450"/>
                      <a:pt x="183" y="511"/>
                    </a:cubicBezTo>
                    <a:cubicBezTo>
                      <a:pt x="223" y="527"/>
                      <a:pt x="264" y="535"/>
                      <a:pt x="303" y="535"/>
                    </a:cubicBezTo>
                    <a:cubicBezTo>
                      <a:pt x="410" y="535"/>
                      <a:pt x="503" y="478"/>
                      <a:pt x="547" y="389"/>
                    </a:cubicBezTo>
                    <a:cubicBezTo>
                      <a:pt x="608" y="268"/>
                      <a:pt x="547" y="85"/>
                      <a:pt x="426" y="25"/>
                    </a:cubicBezTo>
                    <a:cubicBezTo>
                      <a:pt x="393" y="8"/>
                      <a:pt x="356" y="1"/>
                      <a:pt x="318" y="1"/>
                    </a:cubicBezTo>
                    <a:close/>
                  </a:path>
                </a:pathLst>
              </a:custGeom>
              <a:solidFill>
                <a:srgbClr val="B1CF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41">
                <a:extLst>
                  <a:ext uri="{FF2B5EF4-FFF2-40B4-BE49-F238E27FC236}">
                    <a16:creationId xmlns:a16="http://schemas.microsoft.com/office/drawing/2014/main" id="{8CCDFEC9-8675-05BC-8219-99E969C2318C}"/>
                  </a:ext>
                </a:extLst>
              </p:cNvPr>
              <p:cNvSpPr/>
              <p:nvPr/>
            </p:nvSpPr>
            <p:spPr>
              <a:xfrm>
                <a:off x="-334850" y="-210200"/>
                <a:ext cx="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31" y="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1">
                <a:extLst>
                  <a:ext uri="{FF2B5EF4-FFF2-40B4-BE49-F238E27FC236}">
                    <a16:creationId xmlns:a16="http://schemas.microsoft.com/office/drawing/2014/main" id="{C139AD2C-DBAE-7CD7-D7C7-1785D4661C7E}"/>
                  </a:ext>
                </a:extLst>
              </p:cNvPr>
              <p:cNvSpPr/>
              <p:nvPr/>
            </p:nvSpPr>
            <p:spPr>
              <a:xfrm>
                <a:off x="-334075" y="-1726925"/>
                <a:ext cx="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3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1">
                <a:extLst>
                  <a:ext uri="{FF2B5EF4-FFF2-40B4-BE49-F238E27FC236}">
                    <a16:creationId xmlns:a16="http://schemas.microsoft.com/office/drawing/2014/main" id="{2CE9FD95-4121-821F-D1BB-6807F050BAD4}"/>
                  </a:ext>
                </a:extLst>
              </p:cNvPr>
              <p:cNvSpPr/>
              <p:nvPr/>
            </p:nvSpPr>
            <p:spPr>
              <a:xfrm>
                <a:off x="-271025" y="-1212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41">
                <a:extLst>
                  <a:ext uri="{FF2B5EF4-FFF2-40B4-BE49-F238E27FC236}">
                    <a16:creationId xmlns:a16="http://schemas.microsoft.com/office/drawing/2014/main" id="{257AB1BF-D471-5EBC-EFBD-D95727408B1A}"/>
                  </a:ext>
                </a:extLst>
              </p:cNvPr>
              <p:cNvSpPr/>
              <p:nvPr/>
            </p:nvSpPr>
            <p:spPr>
              <a:xfrm>
                <a:off x="-280125" y="-1204125"/>
                <a:ext cx="77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1" y="0"/>
                    </a:moveTo>
                    <a:lnTo>
                      <a:pt x="0" y="31"/>
                    </a:lnTo>
                    <a:lnTo>
                      <a:pt x="0" y="31"/>
                    </a:ln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41">
                <a:extLst>
                  <a:ext uri="{FF2B5EF4-FFF2-40B4-BE49-F238E27FC236}">
                    <a16:creationId xmlns:a16="http://schemas.microsoft.com/office/drawing/2014/main" id="{60572FEA-B6F9-A155-1CFD-7D74F5A55256}"/>
                  </a:ext>
                </a:extLst>
              </p:cNvPr>
              <p:cNvSpPr/>
              <p:nvPr/>
            </p:nvSpPr>
            <p:spPr>
              <a:xfrm>
                <a:off x="-283175" y="-1391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41">
                <a:extLst>
                  <a:ext uri="{FF2B5EF4-FFF2-40B4-BE49-F238E27FC236}">
                    <a16:creationId xmlns:a16="http://schemas.microsoft.com/office/drawing/2014/main" id="{6E0A3DC1-9EF5-2E16-895C-DD633C0CF12B}"/>
                  </a:ext>
                </a:extLst>
              </p:cNvPr>
              <p:cNvSpPr/>
              <p:nvPr/>
            </p:nvSpPr>
            <p:spPr>
              <a:xfrm>
                <a:off x="-283175" y="-1391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41">
                <a:extLst>
                  <a:ext uri="{FF2B5EF4-FFF2-40B4-BE49-F238E27FC236}">
                    <a16:creationId xmlns:a16="http://schemas.microsoft.com/office/drawing/2014/main" id="{8E8B663F-A23B-4FEA-C68E-E6DC8C472833}"/>
                  </a:ext>
                </a:extLst>
              </p:cNvPr>
              <p:cNvSpPr/>
              <p:nvPr/>
            </p:nvSpPr>
            <p:spPr>
              <a:xfrm>
                <a:off x="-350050" y="-1434400"/>
                <a:ext cx="75250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795" extrusionOk="0">
                    <a:moveTo>
                      <a:pt x="137" y="0"/>
                    </a:moveTo>
                    <a:cubicBezTo>
                      <a:pt x="112" y="0"/>
                      <a:pt x="87" y="1"/>
                      <a:pt x="62" y="1"/>
                    </a:cubicBezTo>
                    <a:cubicBezTo>
                      <a:pt x="31" y="1"/>
                      <a:pt x="1" y="32"/>
                      <a:pt x="1" y="32"/>
                    </a:cubicBezTo>
                    <a:cubicBezTo>
                      <a:pt x="31" y="62"/>
                      <a:pt x="92" y="123"/>
                      <a:pt x="153" y="153"/>
                    </a:cubicBezTo>
                    <a:cubicBezTo>
                      <a:pt x="183" y="214"/>
                      <a:pt x="244" y="244"/>
                      <a:pt x="305" y="305"/>
                    </a:cubicBezTo>
                    <a:cubicBezTo>
                      <a:pt x="396" y="336"/>
                      <a:pt x="457" y="366"/>
                      <a:pt x="517" y="396"/>
                    </a:cubicBezTo>
                    <a:cubicBezTo>
                      <a:pt x="639" y="457"/>
                      <a:pt x="730" y="488"/>
                      <a:pt x="852" y="518"/>
                    </a:cubicBezTo>
                    <a:cubicBezTo>
                      <a:pt x="943" y="548"/>
                      <a:pt x="1034" y="609"/>
                      <a:pt x="1125" y="670"/>
                    </a:cubicBezTo>
                    <a:cubicBezTo>
                      <a:pt x="1369" y="792"/>
                      <a:pt x="1581" y="944"/>
                      <a:pt x="1794" y="1096"/>
                    </a:cubicBezTo>
                    <a:lnTo>
                      <a:pt x="1764" y="1096"/>
                    </a:lnTo>
                    <a:cubicBezTo>
                      <a:pt x="2007" y="1278"/>
                      <a:pt x="2250" y="1460"/>
                      <a:pt x="2493" y="1612"/>
                    </a:cubicBezTo>
                    <a:cubicBezTo>
                      <a:pt x="2524" y="1643"/>
                      <a:pt x="2524" y="1643"/>
                      <a:pt x="2554" y="1643"/>
                    </a:cubicBezTo>
                    <a:cubicBezTo>
                      <a:pt x="2584" y="1673"/>
                      <a:pt x="2615" y="1703"/>
                      <a:pt x="2676" y="1703"/>
                    </a:cubicBezTo>
                    <a:cubicBezTo>
                      <a:pt x="2797" y="1734"/>
                      <a:pt x="2888" y="1764"/>
                      <a:pt x="3010" y="1795"/>
                    </a:cubicBezTo>
                    <a:cubicBezTo>
                      <a:pt x="3010" y="1734"/>
                      <a:pt x="2980" y="1673"/>
                      <a:pt x="2949" y="1612"/>
                    </a:cubicBezTo>
                    <a:cubicBezTo>
                      <a:pt x="2354" y="661"/>
                      <a:pt x="126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41">
                <a:extLst>
                  <a:ext uri="{FF2B5EF4-FFF2-40B4-BE49-F238E27FC236}">
                    <a16:creationId xmlns:a16="http://schemas.microsoft.com/office/drawing/2014/main" id="{DB5BFA19-07C1-D34A-EFA2-1D3F4C924BFE}"/>
                  </a:ext>
                </a:extLst>
              </p:cNvPr>
              <p:cNvSpPr/>
              <p:nvPr/>
            </p:nvSpPr>
            <p:spPr>
              <a:xfrm>
                <a:off x="-347000" y="-1430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78" name="Google Shape;2678;p41">
                <a:extLst>
                  <a:ext uri="{FF2B5EF4-FFF2-40B4-BE49-F238E27FC236}">
                    <a16:creationId xmlns:a16="http://schemas.microsoft.com/office/drawing/2014/main" id="{16E1FAC7-11F3-F274-365D-E4B372A58B36}"/>
                  </a:ext>
                </a:extLst>
              </p:cNvPr>
              <p:cNvGrpSpPr/>
              <p:nvPr/>
            </p:nvGrpSpPr>
            <p:grpSpPr>
              <a:xfrm>
                <a:off x="-1984575" y="-1952875"/>
                <a:ext cx="1916475" cy="2669775"/>
                <a:chOff x="-1984575" y="-1952875"/>
                <a:chExt cx="1916475" cy="2669775"/>
              </a:xfrm>
            </p:grpSpPr>
            <p:sp>
              <p:nvSpPr>
                <p:cNvPr id="2679" name="Google Shape;2679;p41">
                  <a:extLst>
                    <a:ext uri="{FF2B5EF4-FFF2-40B4-BE49-F238E27FC236}">
                      <a16:creationId xmlns:a16="http://schemas.microsoft.com/office/drawing/2014/main" id="{68805D48-7F0C-A615-1CE8-9EBEE7CF85AB}"/>
                    </a:ext>
                  </a:extLst>
                </p:cNvPr>
                <p:cNvSpPr/>
                <p:nvPr/>
              </p:nvSpPr>
              <p:spPr>
                <a:xfrm>
                  <a:off x="-1893496" y="-1712922"/>
                  <a:ext cx="1695350" cy="20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14" h="83528" extrusionOk="0">
                      <a:moveTo>
                        <a:pt x="51919" y="5538"/>
                      </a:moveTo>
                      <a:cubicBezTo>
                        <a:pt x="52972" y="5538"/>
                        <a:pt x="54007" y="6060"/>
                        <a:pt x="54682" y="6870"/>
                      </a:cubicBezTo>
                      <a:cubicBezTo>
                        <a:pt x="54713" y="6931"/>
                        <a:pt x="54743" y="6961"/>
                        <a:pt x="54743" y="7022"/>
                      </a:cubicBezTo>
                      <a:cubicBezTo>
                        <a:pt x="54622" y="6992"/>
                        <a:pt x="54530" y="6992"/>
                        <a:pt x="54409" y="6961"/>
                      </a:cubicBezTo>
                      <a:cubicBezTo>
                        <a:pt x="54348" y="6961"/>
                        <a:pt x="54287" y="6931"/>
                        <a:pt x="54226" y="6931"/>
                      </a:cubicBezTo>
                      <a:cubicBezTo>
                        <a:pt x="54196" y="6901"/>
                        <a:pt x="54166" y="6901"/>
                        <a:pt x="54135" y="6870"/>
                      </a:cubicBezTo>
                      <a:cubicBezTo>
                        <a:pt x="54074" y="6840"/>
                        <a:pt x="54014" y="6810"/>
                        <a:pt x="53922" y="6779"/>
                      </a:cubicBezTo>
                      <a:cubicBezTo>
                        <a:pt x="53831" y="6688"/>
                        <a:pt x="53710" y="6627"/>
                        <a:pt x="53618" y="6536"/>
                      </a:cubicBezTo>
                      <a:cubicBezTo>
                        <a:pt x="53527" y="6475"/>
                        <a:pt x="53436" y="6414"/>
                        <a:pt x="53345" y="6354"/>
                      </a:cubicBezTo>
                      <a:cubicBezTo>
                        <a:pt x="53254" y="6323"/>
                        <a:pt x="53163" y="6262"/>
                        <a:pt x="53041" y="6202"/>
                      </a:cubicBezTo>
                      <a:cubicBezTo>
                        <a:pt x="52919" y="6141"/>
                        <a:pt x="52737" y="6110"/>
                        <a:pt x="52585" y="6050"/>
                      </a:cubicBezTo>
                      <a:cubicBezTo>
                        <a:pt x="52494" y="6019"/>
                        <a:pt x="52372" y="5989"/>
                        <a:pt x="52251" y="5928"/>
                      </a:cubicBezTo>
                      <a:cubicBezTo>
                        <a:pt x="52129" y="5898"/>
                        <a:pt x="52038" y="5867"/>
                        <a:pt x="51916" y="5837"/>
                      </a:cubicBezTo>
                      <a:cubicBezTo>
                        <a:pt x="51916" y="5806"/>
                        <a:pt x="51886" y="5806"/>
                        <a:pt x="51856" y="5776"/>
                      </a:cubicBezTo>
                      <a:cubicBezTo>
                        <a:pt x="51825" y="5776"/>
                        <a:pt x="51795" y="5746"/>
                        <a:pt x="51764" y="5746"/>
                      </a:cubicBezTo>
                      <a:cubicBezTo>
                        <a:pt x="51704" y="5715"/>
                        <a:pt x="51673" y="5685"/>
                        <a:pt x="51612" y="5654"/>
                      </a:cubicBezTo>
                      <a:cubicBezTo>
                        <a:pt x="51582" y="5624"/>
                        <a:pt x="51552" y="5594"/>
                        <a:pt x="51521" y="5563"/>
                      </a:cubicBezTo>
                      <a:cubicBezTo>
                        <a:pt x="51654" y="5546"/>
                        <a:pt x="51786" y="5538"/>
                        <a:pt x="51919" y="5538"/>
                      </a:cubicBezTo>
                      <a:close/>
                      <a:moveTo>
                        <a:pt x="61992" y="11094"/>
                      </a:moveTo>
                      <a:cubicBezTo>
                        <a:pt x="63121" y="11094"/>
                        <a:pt x="64209" y="11755"/>
                        <a:pt x="64804" y="12706"/>
                      </a:cubicBezTo>
                      <a:cubicBezTo>
                        <a:pt x="64835" y="12767"/>
                        <a:pt x="64865" y="12828"/>
                        <a:pt x="64865" y="12889"/>
                      </a:cubicBezTo>
                      <a:cubicBezTo>
                        <a:pt x="64743" y="12858"/>
                        <a:pt x="64652" y="12828"/>
                        <a:pt x="64531" y="12797"/>
                      </a:cubicBezTo>
                      <a:cubicBezTo>
                        <a:pt x="64470" y="12797"/>
                        <a:pt x="64439" y="12767"/>
                        <a:pt x="64409" y="12767"/>
                      </a:cubicBezTo>
                      <a:cubicBezTo>
                        <a:pt x="64379" y="12737"/>
                        <a:pt x="64348" y="12737"/>
                        <a:pt x="64348" y="12737"/>
                      </a:cubicBezTo>
                      <a:cubicBezTo>
                        <a:pt x="64105" y="12554"/>
                        <a:pt x="63892" y="12372"/>
                        <a:pt x="63649" y="12220"/>
                      </a:cubicBezTo>
                      <a:cubicBezTo>
                        <a:pt x="63436" y="12038"/>
                        <a:pt x="63193" y="11916"/>
                        <a:pt x="62980" y="11764"/>
                      </a:cubicBezTo>
                      <a:cubicBezTo>
                        <a:pt x="62889" y="11703"/>
                        <a:pt x="62798" y="11673"/>
                        <a:pt x="62707" y="11612"/>
                      </a:cubicBezTo>
                      <a:cubicBezTo>
                        <a:pt x="62585" y="11582"/>
                        <a:pt x="62494" y="11551"/>
                        <a:pt x="62372" y="11490"/>
                      </a:cubicBezTo>
                      <a:cubicBezTo>
                        <a:pt x="62312" y="11460"/>
                        <a:pt x="62251" y="11430"/>
                        <a:pt x="62160" y="11399"/>
                      </a:cubicBezTo>
                      <a:cubicBezTo>
                        <a:pt x="62099" y="11369"/>
                        <a:pt x="62038" y="11308"/>
                        <a:pt x="61977" y="11247"/>
                      </a:cubicBezTo>
                      <a:cubicBezTo>
                        <a:pt x="61917" y="11217"/>
                        <a:pt x="61886" y="11186"/>
                        <a:pt x="61825" y="11126"/>
                      </a:cubicBezTo>
                      <a:cubicBezTo>
                        <a:pt x="61856" y="11126"/>
                        <a:pt x="61886" y="11126"/>
                        <a:pt x="61917" y="11095"/>
                      </a:cubicBezTo>
                      <a:cubicBezTo>
                        <a:pt x="61942" y="11095"/>
                        <a:pt x="61967" y="11094"/>
                        <a:pt x="61992" y="11094"/>
                      </a:cubicBezTo>
                      <a:close/>
                      <a:moveTo>
                        <a:pt x="50584" y="11251"/>
                      </a:moveTo>
                      <a:cubicBezTo>
                        <a:pt x="50761" y="11251"/>
                        <a:pt x="50937" y="11296"/>
                        <a:pt x="51096" y="11399"/>
                      </a:cubicBezTo>
                      <a:cubicBezTo>
                        <a:pt x="52207" y="12207"/>
                        <a:pt x="51409" y="13666"/>
                        <a:pt x="50340" y="13666"/>
                      </a:cubicBezTo>
                      <a:cubicBezTo>
                        <a:pt x="50122" y="13666"/>
                        <a:pt x="49893" y="13605"/>
                        <a:pt x="49667" y="13466"/>
                      </a:cubicBezTo>
                      <a:cubicBezTo>
                        <a:pt x="49302" y="13132"/>
                        <a:pt x="49150" y="12493"/>
                        <a:pt x="49363" y="12038"/>
                      </a:cubicBezTo>
                      <a:cubicBezTo>
                        <a:pt x="49565" y="11611"/>
                        <a:pt x="50082" y="11251"/>
                        <a:pt x="50584" y="11251"/>
                      </a:cubicBezTo>
                      <a:close/>
                      <a:moveTo>
                        <a:pt x="40565" y="5765"/>
                      </a:moveTo>
                      <a:cubicBezTo>
                        <a:pt x="41014" y="5765"/>
                        <a:pt x="41411" y="5985"/>
                        <a:pt x="41521" y="6536"/>
                      </a:cubicBezTo>
                      <a:cubicBezTo>
                        <a:pt x="41612" y="7661"/>
                        <a:pt x="40883" y="8664"/>
                        <a:pt x="40640" y="9727"/>
                      </a:cubicBezTo>
                      <a:cubicBezTo>
                        <a:pt x="40640" y="9788"/>
                        <a:pt x="40609" y="9849"/>
                        <a:pt x="40579" y="9910"/>
                      </a:cubicBezTo>
                      <a:cubicBezTo>
                        <a:pt x="40518" y="10092"/>
                        <a:pt x="40488" y="10305"/>
                        <a:pt x="40457" y="10487"/>
                      </a:cubicBezTo>
                      <a:lnTo>
                        <a:pt x="40396" y="10487"/>
                      </a:lnTo>
                      <a:cubicBezTo>
                        <a:pt x="40289" y="10466"/>
                        <a:pt x="40166" y="10444"/>
                        <a:pt x="40039" y="10444"/>
                      </a:cubicBezTo>
                      <a:cubicBezTo>
                        <a:pt x="39986" y="10444"/>
                        <a:pt x="39933" y="10448"/>
                        <a:pt x="39880" y="10457"/>
                      </a:cubicBezTo>
                      <a:cubicBezTo>
                        <a:pt x="39788" y="10487"/>
                        <a:pt x="39667" y="10518"/>
                        <a:pt x="39576" y="10579"/>
                      </a:cubicBezTo>
                      <a:cubicBezTo>
                        <a:pt x="38998" y="10731"/>
                        <a:pt x="38816" y="11369"/>
                        <a:pt x="38816" y="11946"/>
                      </a:cubicBezTo>
                      <a:cubicBezTo>
                        <a:pt x="38816" y="11977"/>
                        <a:pt x="38816" y="12007"/>
                        <a:pt x="38816" y="12038"/>
                      </a:cubicBezTo>
                      <a:cubicBezTo>
                        <a:pt x="38816" y="12129"/>
                        <a:pt x="38816" y="12220"/>
                        <a:pt x="38816" y="12311"/>
                      </a:cubicBezTo>
                      <a:cubicBezTo>
                        <a:pt x="38846" y="12463"/>
                        <a:pt x="38846" y="12585"/>
                        <a:pt x="38846" y="12737"/>
                      </a:cubicBezTo>
                      <a:cubicBezTo>
                        <a:pt x="38877" y="12889"/>
                        <a:pt x="38907" y="13041"/>
                        <a:pt x="38937" y="13193"/>
                      </a:cubicBezTo>
                      <a:cubicBezTo>
                        <a:pt x="38968" y="13345"/>
                        <a:pt x="38998" y="13466"/>
                        <a:pt x="39029" y="13618"/>
                      </a:cubicBezTo>
                      <a:cubicBezTo>
                        <a:pt x="39089" y="13770"/>
                        <a:pt x="39150" y="13892"/>
                        <a:pt x="39181" y="14013"/>
                      </a:cubicBezTo>
                      <a:cubicBezTo>
                        <a:pt x="37873" y="13055"/>
                        <a:pt x="37954" y="10042"/>
                        <a:pt x="39794" y="10042"/>
                      </a:cubicBezTo>
                      <a:cubicBezTo>
                        <a:pt x="39880" y="10042"/>
                        <a:pt x="39969" y="10048"/>
                        <a:pt x="40062" y="10062"/>
                      </a:cubicBezTo>
                      <a:cubicBezTo>
                        <a:pt x="40184" y="8846"/>
                        <a:pt x="41065" y="7782"/>
                        <a:pt x="41004" y="6597"/>
                      </a:cubicBezTo>
                      <a:cubicBezTo>
                        <a:pt x="40898" y="6384"/>
                        <a:pt x="40744" y="6287"/>
                        <a:pt x="40565" y="6287"/>
                      </a:cubicBezTo>
                      <a:cubicBezTo>
                        <a:pt x="40539" y="6287"/>
                        <a:pt x="40514" y="6289"/>
                        <a:pt x="40488" y="6293"/>
                      </a:cubicBezTo>
                      <a:cubicBezTo>
                        <a:pt x="40412" y="6278"/>
                        <a:pt x="40328" y="6270"/>
                        <a:pt x="40244" y="6270"/>
                      </a:cubicBezTo>
                      <a:cubicBezTo>
                        <a:pt x="40161" y="6270"/>
                        <a:pt x="40077" y="6278"/>
                        <a:pt x="40001" y="6293"/>
                      </a:cubicBezTo>
                      <a:cubicBezTo>
                        <a:pt x="39910" y="6293"/>
                        <a:pt x="39788" y="6323"/>
                        <a:pt x="39697" y="6384"/>
                      </a:cubicBezTo>
                      <a:lnTo>
                        <a:pt x="39667" y="6384"/>
                      </a:lnTo>
                      <a:cubicBezTo>
                        <a:pt x="39606" y="6414"/>
                        <a:pt x="39545" y="6445"/>
                        <a:pt x="39454" y="6475"/>
                      </a:cubicBezTo>
                      <a:cubicBezTo>
                        <a:pt x="39363" y="6506"/>
                        <a:pt x="39272" y="6566"/>
                        <a:pt x="39181" y="6597"/>
                      </a:cubicBezTo>
                      <a:cubicBezTo>
                        <a:pt x="39120" y="6658"/>
                        <a:pt x="39029" y="6718"/>
                        <a:pt x="38937" y="6779"/>
                      </a:cubicBezTo>
                      <a:cubicBezTo>
                        <a:pt x="38968" y="6688"/>
                        <a:pt x="39059" y="6597"/>
                        <a:pt x="39120" y="6536"/>
                      </a:cubicBezTo>
                      <a:cubicBezTo>
                        <a:pt x="39403" y="6087"/>
                        <a:pt x="40022" y="5765"/>
                        <a:pt x="40565" y="5765"/>
                      </a:cubicBezTo>
                      <a:close/>
                      <a:moveTo>
                        <a:pt x="59797" y="16805"/>
                      </a:moveTo>
                      <a:cubicBezTo>
                        <a:pt x="59991" y="16805"/>
                        <a:pt x="60194" y="16853"/>
                        <a:pt x="60397" y="16962"/>
                      </a:cubicBezTo>
                      <a:cubicBezTo>
                        <a:pt x="61381" y="17765"/>
                        <a:pt x="60643" y="19098"/>
                        <a:pt x="59633" y="19098"/>
                      </a:cubicBezTo>
                      <a:cubicBezTo>
                        <a:pt x="59457" y="19098"/>
                        <a:pt x="59274" y="19058"/>
                        <a:pt x="59090" y="18968"/>
                      </a:cubicBezTo>
                      <a:cubicBezTo>
                        <a:pt x="57960" y="18223"/>
                        <a:pt x="58739" y="16805"/>
                        <a:pt x="59797" y="16805"/>
                      </a:cubicBezTo>
                      <a:close/>
                      <a:moveTo>
                        <a:pt x="56354" y="14956"/>
                      </a:moveTo>
                      <a:cubicBezTo>
                        <a:pt x="56354" y="14956"/>
                        <a:pt x="56354" y="14986"/>
                        <a:pt x="56324" y="15016"/>
                      </a:cubicBezTo>
                      <a:cubicBezTo>
                        <a:pt x="56293" y="15138"/>
                        <a:pt x="56233" y="15259"/>
                        <a:pt x="56172" y="15381"/>
                      </a:cubicBezTo>
                      <a:cubicBezTo>
                        <a:pt x="56141" y="15533"/>
                        <a:pt x="56081" y="15655"/>
                        <a:pt x="56050" y="15807"/>
                      </a:cubicBezTo>
                      <a:cubicBezTo>
                        <a:pt x="55959" y="16141"/>
                        <a:pt x="55898" y="16475"/>
                        <a:pt x="55837" y="16810"/>
                      </a:cubicBezTo>
                      <a:cubicBezTo>
                        <a:pt x="55837" y="16962"/>
                        <a:pt x="55807" y="17144"/>
                        <a:pt x="55807" y="17296"/>
                      </a:cubicBezTo>
                      <a:cubicBezTo>
                        <a:pt x="55777" y="17357"/>
                        <a:pt x="55777" y="17418"/>
                        <a:pt x="55777" y="17509"/>
                      </a:cubicBezTo>
                      <a:cubicBezTo>
                        <a:pt x="55716" y="18573"/>
                        <a:pt x="55929" y="19788"/>
                        <a:pt x="55199" y="20670"/>
                      </a:cubicBezTo>
                      <a:cubicBezTo>
                        <a:pt x="54750" y="21282"/>
                        <a:pt x="54041" y="21607"/>
                        <a:pt x="53320" y="21607"/>
                      </a:cubicBezTo>
                      <a:cubicBezTo>
                        <a:pt x="52967" y="21607"/>
                        <a:pt x="52611" y="21529"/>
                        <a:pt x="52281" y="21369"/>
                      </a:cubicBezTo>
                      <a:cubicBezTo>
                        <a:pt x="52220" y="21339"/>
                        <a:pt x="52190" y="21308"/>
                        <a:pt x="52129" y="21278"/>
                      </a:cubicBezTo>
                      <a:cubicBezTo>
                        <a:pt x="52129" y="21278"/>
                        <a:pt x="52099" y="21278"/>
                        <a:pt x="52099" y="21247"/>
                      </a:cubicBezTo>
                      <a:lnTo>
                        <a:pt x="52099" y="21247"/>
                      </a:lnTo>
                      <a:cubicBezTo>
                        <a:pt x="52160" y="21278"/>
                        <a:pt x="52220" y="21278"/>
                        <a:pt x="52281" y="21278"/>
                      </a:cubicBezTo>
                      <a:cubicBezTo>
                        <a:pt x="52387" y="21293"/>
                        <a:pt x="52486" y="21301"/>
                        <a:pt x="52581" y="21301"/>
                      </a:cubicBezTo>
                      <a:cubicBezTo>
                        <a:pt x="52676" y="21301"/>
                        <a:pt x="52767" y="21293"/>
                        <a:pt x="52859" y="21278"/>
                      </a:cubicBezTo>
                      <a:cubicBezTo>
                        <a:pt x="52950" y="21278"/>
                        <a:pt x="53041" y="21278"/>
                        <a:pt x="53132" y="21247"/>
                      </a:cubicBezTo>
                      <a:lnTo>
                        <a:pt x="53193" y="21247"/>
                      </a:lnTo>
                      <a:cubicBezTo>
                        <a:pt x="53284" y="21217"/>
                        <a:pt x="53345" y="21217"/>
                        <a:pt x="53436" y="21187"/>
                      </a:cubicBezTo>
                      <a:cubicBezTo>
                        <a:pt x="53527" y="21156"/>
                        <a:pt x="53618" y="21126"/>
                        <a:pt x="53710" y="21095"/>
                      </a:cubicBezTo>
                      <a:cubicBezTo>
                        <a:pt x="53740" y="21065"/>
                        <a:pt x="53801" y="21035"/>
                        <a:pt x="53831" y="21004"/>
                      </a:cubicBezTo>
                      <a:lnTo>
                        <a:pt x="53892" y="21004"/>
                      </a:lnTo>
                      <a:cubicBezTo>
                        <a:pt x="54378" y="20822"/>
                        <a:pt x="54774" y="20488"/>
                        <a:pt x="55017" y="20001"/>
                      </a:cubicBezTo>
                      <a:cubicBezTo>
                        <a:pt x="55260" y="19454"/>
                        <a:pt x="55199" y="18877"/>
                        <a:pt x="55229" y="18329"/>
                      </a:cubicBezTo>
                      <a:cubicBezTo>
                        <a:pt x="55199" y="17418"/>
                        <a:pt x="55351" y="16506"/>
                        <a:pt x="55868" y="15715"/>
                      </a:cubicBezTo>
                      <a:cubicBezTo>
                        <a:pt x="55989" y="15533"/>
                        <a:pt x="56141" y="15108"/>
                        <a:pt x="56354" y="14956"/>
                      </a:cubicBezTo>
                      <a:close/>
                      <a:moveTo>
                        <a:pt x="46611" y="23249"/>
                      </a:moveTo>
                      <a:cubicBezTo>
                        <a:pt x="46619" y="23254"/>
                        <a:pt x="46627" y="23254"/>
                        <a:pt x="46627" y="23254"/>
                      </a:cubicBezTo>
                      <a:cubicBezTo>
                        <a:pt x="46931" y="23466"/>
                        <a:pt x="47205" y="23679"/>
                        <a:pt x="47509" y="23892"/>
                      </a:cubicBezTo>
                      <a:cubicBezTo>
                        <a:pt x="47600" y="23983"/>
                        <a:pt x="47752" y="24074"/>
                        <a:pt x="47874" y="24165"/>
                      </a:cubicBezTo>
                      <a:cubicBezTo>
                        <a:pt x="47995" y="24257"/>
                        <a:pt x="48117" y="24348"/>
                        <a:pt x="48269" y="24439"/>
                      </a:cubicBezTo>
                      <a:cubicBezTo>
                        <a:pt x="48421" y="24530"/>
                        <a:pt x="48573" y="24591"/>
                        <a:pt x="48725" y="24682"/>
                      </a:cubicBezTo>
                      <a:cubicBezTo>
                        <a:pt x="48786" y="24713"/>
                        <a:pt x="48846" y="24743"/>
                        <a:pt x="48877" y="24773"/>
                      </a:cubicBezTo>
                      <a:cubicBezTo>
                        <a:pt x="48907" y="24773"/>
                        <a:pt x="48938" y="24804"/>
                        <a:pt x="48968" y="24804"/>
                      </a:cubicBezTo>
                      <a:cubicBezTo>
                        <a:pt x="49819" y="25320"/>
                        <a:pt x="50731" y="25716"/>
                        <a:pt x="51673" y="25989"/>
                      </a:cubicBezTo>
                      <a:cubicBezTo>
                        <a:pt x="51582" y="25989"/>
                        <a:pt x="51460" y="26020"/>
                        <a:pt x="51369" y="26020"/>
                      </a:cubicBezTo>
                      <a:cubicBezTo>
                        <a:pt x="51248" y="26020"/>
                        <a:pt x="51126" y="26050"/>
                        <a:pt x="51035" y="26050"/>
                      </a:cubicBezTo>
                      <a:lnTo>
                        <a:pt x="50609" y="26050"/>
                      </a:lnTo>
                      <a:cubicBezTo>
                        <a:pt x="50579" y="26050"/>
                        <a:pt x="50549" y="26020"/>
                        <a:pt x="50549" y="26020"/>
                      </a:cubicBezTo>
                      <a:lnTo>
                        <a:pt x="50488" y="26020"/>
                      </a:lnTo>
                      <a:cubicBezTo>
                        <a:pt x="50427" y="26020"/>
                        <a:pt x="50366" y="26020"/>
                        <a:pt x="50336" y="25989"/>
                      </a:cubicBezTo>
                      <a:lnTo>
                        <a:pt x="50305" y="25989"/>
                      </a:lnTo>
                      <a:cubicBezTo>
                        <a:pt x="50245" y="25989"/>
                        <a:pt x="50153" y="25989"/>
                        <a:pt x="50093" y="25959"/>
                      </a:cubicBezTo>
                      <a:lnTo>
                        <a:pt x="50032" y="25959"/>
                      </a:lnTo>
                      <a:cubicBezTo>
                        <a:pt x="50032" y="25959"/>
                        <a:pt x="50001" y="25959"/>
                        <a:pt x="50001" y="25928"/>
                      </a:cubicBezTo>
                      <a:lnTo>
                        <a:pt x="49941" y="25928"/>
                      </a:lnTo>
                      <a:cubicBezTo>
                        <a:pt x="49789" y="25868"/>
                        <a:pt x="49637" y="25776"/>
                        <a:pt x="49485" y="25716"/>
                      </a:cubicBezTo>
                      <a:cubicBezTo>
                        <a:pt x="49272" y="25594"/>
                        <a:pt x="49059" y="25503"/>
                        <a:pt x="48877" y="25381"/>
                      </a:cubicBezTo>
                      <a:cubicBezTo>
                        <a:pt x="48664" y="25260"/>
                        <a:pt x="48147" y="24925"/>
                        <a:pt x="47631" y="24530"/>
                      </a:cubicBezTo>
                      <a:cubicBezTo>
                        <a:pt x="47479" y="24348"/>
                        <a:pt x="47296" y="24196"/>
                        <a:pt x="47144" y="24013"/>
                      </a:cubicBezTo>
                      <a:cubicBezTo>
                        <a:pt x="47144" y="23983"/>
                        <a:pt x="47144" y="23983"/>
                        <a:pt x="47144" y="23983"/>
                      </a:cubicBezTo>
                      <a:cubicBezTo>
                        <a:pt x="47144" y="23983"/>
                        <a:pt x="47114" y="23953"/>
                        <a:pt x="47114" y="23953"/>
                      </a:cubicBezTo>
                      <a:cubicBezTo>
                        <a:pt x="46992" y="23831"/>
                        <a:pt x="46901" y="23709"/>
                        <a:pt x="46810" y="23557"/>
                      </a:cubicBezTo>
                      <a:cubicBezTo>
                        <a:pt x="46749" y="23497"/>
                        <a:pt x="46719" y="23436"/>
                        <a:pt x="46658" y="23375"/>
                      </a:cubicBezTo>
                      <a:cubicBezTo>
                        <a:pt x="46658" y="23324"/>
                        <a:pt x="46636" y="23294"/>
                        <a:pt x="46611" y="23249"/>
                      </a:cubicBezTo>
                      <a:close/>
                      <a:moveTo>
                        <a:pt x="19150" y="37904"/>
                      </a:moveTo>
                      <a:cubicBezTo>
                        <a:pt x="19241" y="37935"/>
                        <a:pt x="19302" y="37995"/>
                        <a:pt x="19393" y="38026"/>
                      </a:cubicBezTo>
                      <a:cubicBezTo>
                        <a:pt x="19636" y="38178"/>
                        <a:pt x="19879" y="38299"/>
                        <a:pt x="20122" y="38421"/>
                      </a:cubicBezTo>
                      <a:cubicBezTo>
                        <a:pt x="20548" y="38664"/>
                        <a:pt x="20974" y="38877"/>
                        <a:pt x="21399" y="39090"/>
                      </a:cubicBezTo>
                      <a:cubicBezTo>
                        <a:pt x="21855" y="39302"/>
                        <a:pt x="22281" y="39546"/>
                        <a:pt x="22706" y="39789"/>
                      </a:cubicBezTo>
                      <a:cubicBezTo>
                        <a:pt x="23891" y="40579"/>
                        <a:pt x="25168" y="41278"/>
                        <a:pt x="26080" y="42372"/>
                      </a:cubicBezTo>
                      <a:cubicBezTo>
                        <a:pt x="26141" y="42433"/>
                        <a:pt x="26202" y="42464"/>
                        <a:pt x="26262" y="42524"/>
                      </a:cubicBezTo>
                      <a:cubicBezTo>
                        <a:pt x="26323" y="42676"/>
                        <a:pt x="26414" y="42828"/>
                        <a:pt x="26506" y="42980"/>
                      </a:cubicBezTo>
                      <a:cubicBezTo>
                        <a:pt x="26597" y="43102"/>
                        <a:pt x="26688" y="43254"/>
                        <a:pt x="26779" y="43375"/>
                      </a:cubicBezTo>
                      <a:cubicBezTo>
                        <a:pt x="26901" y="43558"/>
                        <a:pt x="27022" y="43740"/>
                        <a:pt x="27113" y="43953"/>
                      </a:cubicBezTo>
                      <a:cubicBezTo>
                        <a:pt x="27205" y="44074"/>
                        <a:pt x="27265" y="44226"/>
                        <a:pt x="27357" y="44348"/>
                      </a:cubicBezTo>
                      <a:cubicBezTo>
                        <a:pt x="27357" y="44378"/>
                        <a:pt x="27357" y="44378"/>
                        <a:pt x="27357" y="44378"/>
                      </a:cubicBezTo>
                      <a:cubicBezTo>
                        <a:pt x="27448" y="44500"/>
                        <a:pt x="27539" y="44622"/>
                        <a:pt x="27600" y="44774"/>
                      </a:cubicBezTo>
                      <a:cubicBezTo>
                        <a:pt x="27691" y="44926"/>
                        <a:pt x="27782" y="45047"/>
                        <a:pt x="27873" y="45199"/>
                      </a:cubicBezTo>
                      <a:cubicBezTo>
                        <a:pt x="27965" y="45382"/>
                        <a:pt x="28056" y="45533"/>
                        <a:pt x="28177" y="45685"/>
                      </a:cubicBezTo>
                      <a:cubicBezTo>
                        <a:pt x="28238" y="45746"/>
                        <a:pt x="28299" y="45837"/>
                        <a:pt x="28329" y="45898"/>
                      </a:cubicBezTo>
                      <a:cubicBezTo>
                        <a:pt x="26961" y="44713"/>
                        <a:pt x="26232" y="42889"/>
                        <a:pt x="24743" y="41795"/>
                      </a:cubicBezTo>
                      <a:cubicBezTo>
                        <a:pt x="23983" y="41278"/>
                        <a:pt x="23223" y="40731"/>
                        <a:pt x="22463" y="40245"/>
                      </a:cubicBezTo>
                      <a:cubicBezTo>
                        <a:pt x="22189" y="40062"/>
                        <a:pt x="21885" y="39910"/>
                        <a:pt x="21612" y="39789"/>
                      </a:cubicBezTo>
                      <a:cubicBezTo>
                        <a:pt x="21460" y="39667"/>
                        <a:pt x="21277" y="39576"/>
                        <a:pt x="21125" y="39454"/>
                      </a:cubicBezTo>
                      <a:cubicBezTo>
                        <a:pt x="21004" y="39363"/>
                        <a:pt x="20852" y="39272"/>
                        <a:pt x="20700" y="39181"/>
                      </a:cubicBezTo>
                      <a:cubicBezTo>
                        <a:pt x="20305" y="38877"/>
                        <a:pt x="19910" y="38573"/>
                        <a:pt x="19545" y="38239"/>
                      </a:cubicBezTo>
                      <a:cubicBezTo>
                        <a:pt x="19423" y="38147"/>
                        <a:pt x="19271" y="38026"/>
                        <a:pt x="19150" y="37904"/>
                      </a:cubicBezTo>
                      <a:close/>
                      <a:moveTo>
                        <a:pt x="35199" y="47023"/>
                      </a:moveTo>
                      <a:cubicBezTo>
                        <a:pt x="36475" y="47084"/>
                        <a:pt x="37782" y="47205"/>
                        <a:pt x="39029" y="47661"/>
                      </a:cubicBezTo>
                      <a:cubicBezTo>
                        <a:pt x="42190" y="48695"/>
                        <a:pt x="45290" y="50002"/>
                        <a:pt x="48299" y="51461"/>
                      </a:cubicBezTo>
                      <a:cubicBezTo>
                        <a:pt x="48056" y="51369"/>
                        <a:pt x="47783" y="51309"/>
                        <a:pt x="47509" y="51217"/>
                      </a:cubicBezTo>
                      <a:cubicBezTo>
                        <a:pt x="47235" y="51126"/>
                        <a:pt x="46962" y="51035"/>
                        <a:pt x="46658" y="50944"/>
                      </a:cubicBezTo>
                      <a:cubicBezTo>
                        <a:pt x="46324" y="50822"/>
                        <a:pt x="45989" y="50701"/>
                        <a:pt x="45685" y="50579"/>
                      </a:cubicBezTo>
                      <a:lnTo>
                        <a:pt x="45716" y="50579"/>
                      </a:lnTo>
                      <a:cubicBezTo>
                        <a:pt x="45472" y="50488"/>
                        <a:pt x="45229" y="50427"/>
                        <a:pt x="45017" y="50336"/>
                      </a:cubicBezTo>
                      <a:lnTo>
                        <a:pt x="44986" y="50336"/>
                      </a:lnTo>
                      <a:cubicBezTo>
                        <a:pt x="44986" y="50336"/>
                        <a:pt x="44986" y="50336"/>
                        <a:pt x="44986" y="50306"/>
                      </a:cubicBezTo>
                      <a:lnTo>
                        <a:pt x="44956" y="50306"/>
                      </a:lnTo>
                      <a:cubicBezTo>
                        <a:pt x="44621" y="50184"/>
                        <a:pt x="44257" y="50062"/>
                        <a:pt x="43922" y="49941"/>
                      </a:cubicBezTo>
                      <a:cubicBezTo>
                        <a:pt x="43618" y="49789"/>
                        <a:pt x="43284" y="49667"/>
                        <a:pt x="42980" y="49576"/>
                      </a:cubicBezTo>
                      <a:cubicBezTo>
                        <a:pt x="42646" y="49455"/>
                        <a:pt x="42311" y="49333"/>
                        <a:pt x="41977" y="49242"/>
                      </a:cubicBezTo>
                      <a:lnTo>
                        <a:pt x="41947" y="49211"/>
                      </a:lnTo>
                      <a:cubicBezTo>
                        <a:pt x="40214" y="48573"/>
                        <a:pt x="38481" y="47996"/>
                        <a:pt x="36688" y="47661"/>
                      </a:cubicBezTo>
                      <a:cubicBezTo>
                        <a:pt x="36075" y="47574"/>
                        <a:pt x="35467" y="47548"/>
                        <a:pt x="34862" y="47548"/>
                      </a:cubicBezTo>
                      <a:cubicBezTo>
                        <a:pt x="33997" y="47548"/>
                        <a:pt x="33139" y="47600"/>
                        <a:pt x="32281" y="47600"/>
                      </a:cubicBezTo>
                      <a:cubicBezTo>
                        <a:pt x="32159" y="47600"/>
                        <a:pt x="32038" y="47570"/>
                        <a:pt x="31946" y="47540"/>
                      </a:cubicBezTo>
                      <a:cubicBezTo>
                        <a:pt x="32190" y="47479"/>
                        <a:pt x="32433" y="47418"/>
                        <a:pt x="32676" y="47357"/>
                      </a:cubicBezTo>
                      <a:cubicBezTo>
                        <a:pt x="33041" y="47296"/>
                        <a:pt x="33436" y="47205"/>
                        <a:pt x="33800" y="47144"/>
                      </a:cubicBezTo>
                      <a:cubicBezTo>
                        <a:pt x="33983" y="47144"/>
                        <a:pt x="34165" y="47114"/>
                        <a:pt x="34348" y="47084"/>
                      </a:cubicBezTo>
                      <a:cubicBezTo>
                        <a:pt x="34621" y="47053"/>
                        <a:pt x="34895" y="47053"/>
                        <a:pt x="35168" y="47023"/>
                      </a:cubicBezTo>
                      <a:close/>
                      <a:moveTo>
                        <a:pt x="26627" y="54287"/>
                      </a:moveTo>
                      <a:lnTo>
                        <a:pt x="26627" y="54287"/>
                      </a:lnTo>
                      <a:cubicBezTo>
                        <a:pt x="24895" y="57874"/>
                        <a:pt x="23223" y="61522"/>
                        <a:pt x="22341" y="65412"/>
                      </a:cubicBezTo>
                      <a:cubicBezTo>
                        <a:pt x="22250" y="65838"/>
                        <a:pt x="22159" y="66233"/>
                        <a:pt x="22037" y="66628"/>
                      </a:cubicBezTo>
                      <a:cubicBezTo>
                        <a:pt x="22037" y="66658"/>
                        <a:pt x="22037" y="66689"/>
                        <a:pt x="22037" y="66689"/>
                      </a:cubicBezTo>
                      <a:cubicBezTo>
                        <a:pt x="22037" y="66658"/>
                        <a:pt x="22037" y="66628"/>
                        <a:pt x="22007" y="66598"/>
                      </a:cubicBezTo>
                      <a:cubicBezTo>
                        <a:pt x="22007" y="66354"/>
                        <a:pt x="21977" y="66142"/>
                        <a:pt x="21977" y="65899"/>
                      </a:cubicBezTo>
                      <a:lnTo>
                        <a:pt x="21977" y="65868"/>
                      </a:lnTo>
                      <a:lnTo>
                        <a:pt x="21977" y="65777"/>
                      </a:lnTo>
                      <a:lnTo>
                        <a:pt x="21977" y="65747"/>
                      </a:lnTo>
                      <a:lnTo>
                        <a:pt x="21977" y="65625"/>
                      </a:lnTo>
                      <a:cubicBezTo>
                        <a:pt x="21977" y="65169"/>
                        <a:pt x="22007" y="64713"/>
                        <a:pt x="22098" y="64257"/>
                      </a:cubicBezTo>
                      <a:cubicBezTo>
                        <a:pt x="22129" y="64166"/>
                        <a:pt x="22159" y="64044"/>
                        <a:pt x="22159" y="63953"/>
                      </a:cubicBezTo>
                      <a:cubicBezTo>
                        <a:pt x="22706" y="62099"/>
                        <a:pt x="23375" y="60275"/>
                        <a:pt x="24135" y="58482"/>
                      </a:cubicBezTo>
                      <a:cubicBezTo>
                        <a:pt x="24287" y="58117"/>
                        <a:pt x="24469" y="57753"/>
                        <a:pt x="24651" y="57418"/>
                      </a:cubicBezTo>
                      <a:cubicBezTo>
                        <a:pt x="24773" y="57236"/>
                        <a:pt x="24864" y="57023"/>
                        <a:pt x="24955" y="56841"/>
                      </a:cubicBezTo>
                      <a:cubicBezTo>
                        <a:pt x="25047" y="56658"/>
                        <a:pt x="25168" y="56476"/>
                        <a:pt x="25259" y="56294"/>
                      </a:cubicBezTo>
                      <a:cubicBezTo>
                        <a:pt x="25472" y="55959"/>
                        <a:pt x="25685" y="55625"/>
                        <a:pt x="25898" y="55290"/>
                      </a:cubicBezTo>
                      <a:cubicBezTo>
                        <a:pt x="25928" y="55260"/>
                        <a:pt x="25958" y="55230"/>
                        <a:pt x="25958" y="55199"/>
                      </a:cubicBezTo>
                      <a:lnTo>
                        <a:pt x="25989" y="55199"/>
                      </a:lnTo>
                      <a:cubicBezTo>
                        <a:pt x="25989" y="55169"/>
                        <a:pt x="26019" y="55108"/>
                        <a:pt x="26050" y="55078"/>
                      </a:cubicBezTo>
                      <a:cubicBezTo>
                        <a:pt x="26171" y="54895"/>
                        <a:pt x="26293" y="54743"/>
                        <a:pt x="26414" y="54561"/>
                      </a:cubicBezTo>
                      <a:cubicBezTo>
                        <a:pt x="26475" y="54470"/>
                        <a:pt x="26566" y="54379"/>
                        <a:pt x="26627" y="54287"/>
                      </a:cubicBezTo>
                      <a:close/>
                      <a:moveTo>
                        <a:pt x="59922" y="60549"/>
                      </a:moveTo>
                      <a:cubicBezTo>
                        <a:pt x="60222" y="60549"/>
                        <a:pt x="60532" y="60578"/>
                        <a:pt x="60853" y="60640"/>
                      </a:cubicBezTo>
                      <a:cubicBezTo>
                        <a:pt x="60913" y="60640"/>
                        <a:pt x="60944" y="60670"/>
                        <a:pt x="60974" y="60670"/>
                      </a:cubicBezTo>
                      <a:cubicBezTo>
                        <a:pt x="60761" y="60701"/>
                        <a:pt x="60549" y="60701"/>
                        <a:pt x="60336" y="60731"/>
                      </a:cubicBezTo>
                      <a:cubicBezTo>
                        <a:pt x="60093" y="60762"/>
                        <a:pt x="59880" y="60792"/>
                        <a:pt x="59667" y="60883"/>
                      </a:cubicBezTo>
                      <a:cubicBezTo>
                        <a:pt x="59454" y="60944"/>
                        <a:pt x="59272" y="61005"/>
                        <a:pt x="59059" y="61066"/>
                      </a:cubicBezTo>
                      <a:cubicBezTo>
                        <a:pt x="58877" y="61157"/>
                        <a:pt x="58695" y="61218"/>
                        <a:pt x="58543" y="61309"/>
                      </a:cubicBezTo>
                      <a:cubicBezTo>
                        <a:pt x="58451" y="61370"/>
                        <a:pt x="58360" y="61400"/>
                        <a:pt x="58269" y="61461"/>
                      </a:cubicBezTo>
                      <a:cubicBezTo>
                        <a:pt x="54804" y="63193"/>
                        <a:pt x="51734" y="70124"/>
                        <a:pt x="49697" y="74865"/>
                      </a:cubicBezTo>
                      <a:cubicBezTo>
                        <a:pt x="49637" y="74956"/>
                        <a:pt x="49576" y="75048"/>
                        <a:pt x="49545" y="75139"/>
                      </a:cubicBezTo>
                      <a:cubicBezTo>
                        <a:pt x="49424" y="75352"/>
                        <a:pt x="49302" y="75564"/>
                        <a:pt x="49211" y="75807"/>
                      </a:cubicBezTo>
                      <a:cubicBezTo>
                        <a:pt x="48998" y="76263"/>
                        <a:pt x="48816" y="76719"/>
                        <a:pt x="48603" y="77145"/>
                      </a:cubicBezTo>
                      <a:cubicBezTo>
                        <a:pt x="48542" y="77327"/>
                        <a:pt x="48451" y="77510"/>
                        <a:pt x="48360" y="77722"/>
                      </a:cubicBezTo>
                      <a:cubicBezTo>
                        <a:pt x="48299" y="77874"/>
                        <a:pt x="48238" y="78026"/>
                        <a:pt x="48147" y="78209"/>
                      </a:cubicBezTo>
                      <a:cubicBezTo>
                        <a:pt x="48086" y="78391"/>
                        <a:pt x="47995" y="78573"/>
                        <a:pt x="47904" y="78756"/>
                      </a:cubicBezTo>
                      <a:cubicBezTo>
                        <a:pt x="47752" y="79090"/>
                        <a:pt x="47570" y="79455"/>
                        <a:pt x="47448" y="79789"/>
                      </a:cubicBezTo>
                      <a:cubicBezTo>
                        <a:pt x="47296" y="80124"/>
                        <a:pt x="47144" y="80458"/>
                        <a:pt x="47023" y="80823"/>
                      </a:cubicBezTo>
                      <a:cubicBezTo>
                        <a:pt x="46962" y="80975"/>
                        <a:pt x="46901" y="81127"/>
                        <a:pt x="46840" y="81279"/>
                      </a:cubicBezTo>
                      <a:cubicBezTo>
                        <a:pt x="46810" y="81339"/>
                        <a:pt x="46810" y="81400"/>
                        <a:pt x="46779" y="81491"/>
                      </a:cubicBezTo>
                      <a:lnTo>
                        <a:pt x="46749" y="81491"/>
                      </a:lnTo>
                      <a:cubicBezTo>
                        <a:pt x="46749" y="81431"/>
                        <a:pt x="46779" y="81400"/>
                        <a:pt x="46779" y="81339"/>
                      </a:cubicBezTo>
                      <a:cubicBezTo>
                        <a:pt x="46840" y="81066"/>
                        <a:pt x="46901" y="80762"/>
                        <a:pt x="46992" y="80458"/>
                      </a:cubicBezTo>
                      <a:cubicBezTo>
                        <a:pt x="46992" y="80458"/>
                        <a:pt x="46992" y="80458"/>
                        <a:pt x="46992" y="80428"/>
                      </a:cubicBezTo>
                      <a:cubicBezTo>
                        <a:pt x="47083" y="80154"/>
                        <a:pt x="47175" y="79850"/>
                        <a:pt x="47266" y="79546"/>
                      </a:cubicBezTo>
                      <a:cubicBezTo>
                        <a:pt x="47266" y="79546"/>
                        <a:pt x="47266" y="79516"/>
                        <a:pt x="47266" y="79516"/>
                      </a:cubicBezTo>
                      <a:cubicBezTo>
                        <a:pt x="47266" y="79485"/>
                        <a:pt x="47266" y="79485"/>
                        <a:pt x="47266" y="79485"/>
                      </a:cubicBezTo>
                      <a:lnTo>
                        <a:pt x="47266" y="79455"/>
                      </a:lnTo>
                      <a:cubicBezTo>
                        <a:pt x="47387" y="79060"/>
                        <a:pt x="47539" y="78665"/>
                        <a:pt x="47661" y="78300"/>
                      </a:cubicBezTo>
                      <a:cubicBezTo>
                        <a:pt x="47813" y="77935"/>
                        <a:pt x="47934" y="77570"/>
                        <a:pt x="48056" y="77236"/>
                      </a:cubicBezTo>
                      <a:cubicBezTo>
                        <a:pt x="49485" y="73862"/>
                        <a:pt x="50913" y="70519"/>
                        <a:pt x="52737" y="67358"/>
                      </a:cubicBezTo>
                      <a:cubicBezTo>
                        <a:pt x="54334" y="64612"/>
                        <a:pt x="56396" y="60549"/>
                        <a:pt x="59922" y="60549"/>
                      </a:cubicBezTo>
                      <a:close/>
                      <a:moveTo>
                        <a:pt x="58178" y="1"/>
                      </a:moveTo>
                      <a:cubicBezTo>
                        <a:pt x="57783" y="366"/>
                        <a:pt x="57388" y="700"/>
                        <a:pt x="57023" y="913"/>
                      </a:cubicBezTo>
                      <a:cubicBezTo>
                        <a:pt x="56362" y="1350"/>
                        <a:pt x="55680" y="1497"/>
                        <a:pt x="54986" y="1497"/>
                      </a:cubicBezTo>
                      <a:cubicBezTo>
                        <a:pt x="53586" y="1497"/>
                        <a:pt x="52138" y="900"/>
                        <a:pt x="50718" y="900"/>
                      </a:cubicBezTo>
                      <a:cubicBezTo>
                        <a:pt x="50448" y="900"/>
                        <a:pt x="50178" y="922"/>
                        <a:pt x="49910" y="974"/>
                      </a:cubicBezTo>
                      <a:cubicBezTo>
                        <a:pt x="48725" y="1156"/>
                        <a:pt x="47783" y="2007"/>
                        <a:pt x="47175" y="2980"/>
                      </a:cubicBezTo>
                      <a:cubicBezTo>
                        <a:pt x="46749" y="3588"/>
                        <a:pt x="46354" y="4317"/>
                        <a:pt x="45837" y="4864"/>
                      </a:cubicBezTo>
                      <a:cubicBezTo>
                        <a:pt x="45837" y="4925"/>
                        <a:pt x="45807" y="4986"/>
                        <a:pt x="45776" y="5047"/>
                      </a:cubicBezTo>
                      <a:cubicBezTo>
                        <a:pt x="45168" y="6293"/>
                        <a:pt x="44530" y="7539"/>
                        <a:pt x="43953" y="8816"/>
                      </a:cubicBezTo>
                      <a:cubicBezTo>
                        <a:pt x="43466" y="9971"/>
                        <a:pt x="42919" y="11126"/>
                        <a:pt x="42433" y="12250"/>
                      </a:cubicBezTo>
                      <a:cubicBezTo>
                        <a:pt x="42433" y="12342"/>
                        <a:pt x="42372" y="12463"/>
                        <a:pt x="42311" y="12554"/>
                      </a:cubicBezTo>
                      <a:cubicBezTo>
                        <a:pt x="42311" y="12463"/>
                        <a:pt x="42281" y="12402"/>
                        <a:pt x="42281" y="12311"/>
                      </a:cubicBezTo>
                      <a:cubicBezTo>
                        <a:pt x="42250" y="12068"/>
                        <a:pt x="42250" y="11825"/>
                        <a:pt x="42220" y="11612"/>
                      </a:cubicBezTo>
                      <a:lnTo>
                        <a:pt x="42220" y="11582"/>
                      </a:lnTo>
                      <a:cubicBezTo>
                        <a:pt x="42220" y="11551"/>
                        <a:pt x="42220" y="11521"/>
                        <a:pt x="42220" y="11490"/>
                      </a:cubicBezTo>
                      <a:lnTo>
                        <a:pt x="42220" y="11430"/>
                      </a:lnTo>
                      <a:lnTo>
                        <a:pt x="42220" y="11369"/>
                      </a:lnTo>
                      <a:lnTo>
                        <a:pt x="42220" y="11278"/>
                      </a:lnTo>
                      <a:cubicBezTo>
                        <a:pt x="42220" y="11065"/>
                        <a:pt x="42220" y="10852"/>
                        <a:pt x="42220" y="10609"/>
                      </a:cubicBezTo>
                      <a:cubicBezTo>
                        <a:pt x="42250" y="10396"/>
                        <a:pt x="42250" y="10153"/>
                        <a:pt x="42281" y="9940"/>
                      </a:cubicBezTo>
                      <a:cubicBezTo>
                        <a:pt x="42281" y="9940"/>
                        <a:pt x="42281" y="9910"/>
                        <a:pt x="42281" y="9910"/>
                      </a:cubicBezTo>
                      <a:cubicBezTo>
                        <a:pt x="42281" y="9849"/>
                        <a:pt x="42281" y="9788"/>
                        <a:pt x="42281" y="9697"/>
                      </a:cubicBezTo>
                      <a:cubicBezTo>
                        <a:pt x="42554" y="8329"/>
                        <a:pt x="42858" y="6931"/>
                        <a:pt x="42889" y="5533"/>
                      </a:cubicBezTo>
                      <a:cubicBezTo>
                        <a:pt x="42858" y="5503"/>
                        <a:pt x="42858" y="5503"/>
                        <a:pt x="42858" y="5472"/>
                      </a:cubicBezTo>
                      <a:cubicBezTo>
                        <a:pt x="42706" y="5199"/>
                        <a:pt x="42524" y="4955"/>
                        <a:pt x="42311" y="4743"/>
                      </a:cubicBezTo>
                      <a:cubicBezTo>
                        <a:pt x="42041" y="4423"/>
                        <a:pt x="41685" y="4297"/>
                        <a:pt x="41312" y="4297"/>
                      </a:cubicBezTo>
                      <a:cubicBezTo>
                        <a:pt x="40763" y="4297"/>
                        <a:pt x="40174" y="4569"/>
                        <a:pt x="39758" y="4895"/>
                      </a:cubicBezTo>
                      <a:cubicBezTo>
                        <a:pt x="37235" y="6840"/>
                        <a:pt x="36445" y="10791"/>
                        <a:pt x="36992" y="13801"/>
                      </a:cubicBezTo>
                      <a:cubicBezTo>
                        <a:pt x="37205" y="14925"/>
                        <a:pt x="37722" y="16870"/>
                        <a:pt x="39120" y="16870"/>
                      </a:cubicBezTo>
                      <a:cubicBezTo>
                        <a:pt x="39181" y="16840"/>
                        <a:pt x="39241" y="16840"/>
                        <a:pt x="39302" y="16840"/>
                      </a:cubicBezTo>
                      <a:cubicBezTo>
                        <a:pt x="39272" y="16962"/>
                        <a:pt x="39211" y="17053"/>
                        <a:pt x="39181" y="17144"/>
                      </a:cubicBezTo>
                      <a:cubicBezTo>
                        <a:pt x="39150" y="17235"/>
                        <a:pt x="39120" y="17296"/>
                        <a:pt x="39089" y="17387"/>
                      </a:cubicBezTo>
                      <a:lnTo>
                        <a:pt x="39059" y="17387"/>
                      </a:lnTo>
                      <a:cubicBezTo>
                        <a:pt x="39059" y="17418"/>
                        <a:pt x="39059" y="17448"/>
                        <a:pt x="39059" y="17478"/>
                      </a:cubicBezTo>
                      <a:cubicBezTo>
                        <a:pt x="37843" y="20579"/>
                        <a:pt x="36202" y="23527"/>
                        <a:pt x="34743" y="26506"/>
                      </a:cubicBezTo>
                      <a:cubicBezTo>
                        <a:pt x="33770" y="28482"/>
                        <a:pt x="32828" y="30548"/>
                        <a:pt x="31551" y="32342"/>
                      </a:cubicBezTo>
                      <a:lnTo>
                        <a:pt x="31278" y="32676"/>
                      </a:lnTo>
                      <a:cubicBezTo>
                        <a:pt x="31156" y="32859"/>
                        <a:pt x="31004" y="33011"/>
                        <a:pt x="30852" y="33162"/>
                      </a:cubicBezTo>
                      <a:cubicBezTo>
                        <a:pt x="30731" y="33314"/>
                        <a:pt x="30579" y="33466"/>
                        <a:pt x="30427" y="33588"/>
                      </a:cubicBezTo>
                      <a:cubicBezTo>
                        <a:pt x="30275" y="33740"/>
                        <a:pt x="30123" y="33892"/>
                        <a:pt x="29971" y="34014"/>
                      </a:cubicBezTo>
                      <a:cubicBezTo>
                        <a:pt x="29758" y="34166"/>
                        <a:pt x="29545" y="34318"/>
                        <a:pt x="29332" y="34439"/>
                      </a:cubicBezTo>
                      <a:cubicBezTo>
                        <a:pt x="29150" y="34561"/>
                        <a:pt x="28968" y="34621"/>
                        <a:pt x="28785" y="34713"/>
                      </a:cubicBezTo>
                      <a:cubicBezTo>
                        <a:pt x="28664" y="34743"/>
                        <a:pt x="28572" y="34804"/>
                        <a:pt x="28451" y="34834"/>
                      </a:cubicBezTo>
                      <a:lnTo>
                        <a:pt x="28420" y="34834"/>
                      </a:lnTo>
                      <a:cubicBezTo>
                        <a:pt x="28420" y="34834"/>
                        <a:pt x="28390" y="34834"/>
                        <a:pt x="28390" y="34865"/>
                      </a:cubicBezTo>
                      <a:lnTo>
                        <a:pt x="28208" y="34865"/>
                      </a:lnTo>
                      <a:cubicBezTo>
                        <a:pt x="28170" y="34865"/>
                        <a:pt x="28144" y="34865"/>
                        <a:pt x="28122" y="34872"/>
                      </a:cubicBezTo>
                      <a:lnTo>
                        <a:pt x="28122" y="34872"/>
                      </a:lnTo>
                      <a:cubicBezTo>
                        <a:pt x="28296" y="34765"/>
                        <a:pt x="28489" y="34707"/>
                        <a:pt x="28603" y="34621"/>
                      </a:cubicBezTo>
                      <a:cubicBezTo>
                        <a:pt x="29697" y="33953"/>
                        <a:pt x="30518" y="32919"/>
                        <a:pt x="31247" y="31855"/>
                      </a:cubicBezTo>
                      <a:lnTo>
                        <a:pt x="31247" y="31855"/>
                      </a:lnTo>
                      <a:cubicBezTo>
                        <a:pt x="29940" y="32737"/>
                        <a:pt x="28329" y="33102"/>
                        <a:pt x="26779" y="33254"/>
                      </a:cubicBezTo>
                      <a:cubicBezTo>
                        <a:pt x="25096" y="33514"/>
                        <a:pt x="23404" y="33614"/>
                        <a:pt x="21708" y="33614"/>
                      </a:cubicBezTo>
                      <a:cubicBezTo>
                        <a:pt x="18842" y="33614"/>
                        <a:pt x="15966" y="33327"/>
                        <a:pt x="13101" y="33041"/>
                      </a:cubicBezTo>
                      <a:cubicBezTo>
                        <a:pt x="10396" y="33011"/>
                        <a:pt x="7691" y="32859"/>
                        <a:pt x="4985" y="32585"/>
                      </a:cubicBezTo>
                      <a:cubicBezTo>
                        <a:pt x="3952" y="35928"/>
                        <a:pt x="3283" y="39363"/>
                        <a:pt x="2645" y="42767"/>
                      </a:cubicBezTo>
                      <a:cubicBezTo>
                        <a:pt x="1855" y="46719"/>
                        <a:pt x="1125" y="50670"/>
                        <a:pt x="608" y="54652"/>
                      </a:cubicBezTo>
                      <a:cubicBezTo>
                        <a:pt x="456" y="55838"/>
                        <a:pt x="274" y="57053"/>
                        <a:pt x="152" y="58239"/>
                      </a:cubicBezTo>
                      <a:cubicBezTo>
                        <a:pt x="92" y="58847"/>
                        <a:pt x="31" y="59455"/>
                        <a:pt x="0" y="60032"/>
                      </a:cubicBezTo>
                      <a:cubicBezTo>
                        <a:pt x="2037" y="61066"/>
                        <a:pt x="4073" y="62069"/>
                        <a:pt x="6080" y="63072"/>
                      </a:cubicBezTo>
                      <a:cubicBezTo>
                        <a:pt x="8147" y="64075"/>
                        <a:pt x="10244" y="65108"/>
                        <a:pt x="12311" y="66142"/>
                      </a:cubicBezTo>
                      <a:cubicBezTo>
                        <a:pt x="14590" y="67266"/>
                        <a:pt x="16870" y="68421"/>
                        <a:pt x="19180" y="69546"/>
                      </a:cubicBezTo>
                      <a:cubicBezTo>
                        <a:pt x="21308" y="70610"/>
                        <a:pt x="23466" y="71674"/>
                        <a:pt x="25624" y="72738"/>
                      </a:cubicBezTo>
                      <a:cubicBezTo>
                        <a:pt x="27721" y="73771"/>
                        <a:pt x="29819" y="74835"/>
                        <a:pt x="31886" y="75868"/>
                      </a:cubicBezTo>
                      <a:cubicBezTo>
                        <a:pt x="34074" y="76932"/>
                        <a:pt x="36293" y="78026"/>
                        <a:pt x="38481" y="79121"/>
                      </a:cubicBezTo>
                      <a:cubicBezTo>
                        <a:pt x="40700" y="80215"/>
                        <a:pt x="42950" y="81339"/>
                        <a:pt x="45199" y="82464"/>
                      </a:cubicBezTo>
                      <a:lnTo>
                        <a:pt x="47357" y="83528"/>
                      </a:lnTo>
                      <a:cubicBezTo>
                        <a:pt x="49697" y="79911"/>
                        <a:pt x="52372" y="76537"/>
                        <a:pt x="55169" y="73285"/>
                      </a:cubicBezTo>
                      <a:cubicBezTo>
                        <a:pt x="57114" y="70488"/>
                        <a:pt x="63072" y="65534"/>
                        <a:pt x="62707" y="61613"/>
                      </a:cubicBezTo>
                      <a:cubicBezTo>
                        <a:pt x="62494" y="60883"/>
                        <a:pt x="61977" y="60275"/>
                        <a:pt x="61461" y="59728"/>
                      </a:cubicBezTo>
                      <a:cubicBezTo>
                        <a:pt x="61430" y="59698"/>
                        <a:pt x="61430" y="59667"/>
                        <a:pt x="61400" y="59637"/>
                      </a:cubicBezTo>
                      <a:cubicBezTo>
                        <a:pt x="56050" y="54531"/>
                        <a:pt x="48968" y="49394"/>
                        <a:pt x="47418" y="41947"/>
                      </a:cubicBezTo>
                      <a:cubicBezTo>
                        <a:pt x="47205" y="40245"/>
                        <a:pt x="47995" y="38694"/>
                        <a:pt x="48603" y="37175"/>
                      </a:cubicBezTo>
                      <a:cubicBezTo>
                        <a:pt x="49302" y="35290"/>
                        <a:pt x="50245" y="33527"/>
                        <a:pt x="51126" y="31734"/>
                      </a:cubicBezTo>
                      <a:cubicBezTo>
                        <a:pt x="51187" y="31643"/>
                        <a:pt x="51217" y="31521"/>
                        <a:pt x="51278" y="31400"/>
                      </a:cubicBezTo>
                      <a:lnTo>
                        <a:pt x="51278" y="31400"/>
                      </a:lnTo>
                      <a:cubicBezTo>
                        <a:pt x="50298" y="31602"/>
                        <a:pt x="49374" y="31772"/>
                        <a:pt x="48464" y="31772"/>
                      </a:cubicBezTo>
                      <a:cubicBezTo>
                        <a:pt x="47597" y="31772"/>
                        <a:pt x="46743" y="31617"/>
                        <a:pt x="45868" y="31187"/>
                      </a:cubicBezTo>
                      <a:cubicBezTo>
                        <a:pt x="45624" y="31065"/>
                        <a:pt x="45381" y="30913"/>
                        <a:pt x="45138" y="30761"/>
                      </a:cubicBezTo>
                      <a:cubicBezTo>
                        <a:pt x="42737" y="29333"/>
                        <a:pt x="41430" y="26688"/>
                        <a:pt x="40396" y="24196"/>
                      </a:cubicBezTo>
                      <a:cubicBezTo>
                        <a:pt x="39393" y="22007"/>
                        <a:pt x="39181" y="19606"/>
                        <a:pt x="39728" y="17266"/>
                      </a:cubicBezTo>
                      <a:cubicBezTo>
                        <a:pt x="39728" y="17235"/>
                        <a:pt x="39728" y="17235"/>
                        <a:pt x="39728" y="17205"/>
                      </a:cubicBezTo>
                      <a:cubicBezTo>
                        <a:pt x="39758" y="17205"/>
                        <a:pt x="39758" y="17174"/>
                        <a:pt x="39758" y="17174"/>
                      </a:cubicBezTo>
                      <a:cubicBezTo>
                        <a:pt x="39758" y="17387"/>
                        <a:pt x="39788" y="17570"/>
                        <a:pt x="39788" y="17782"/>
                      </a:cubicBezTo>
                      <a:cubicBezTo>
                        <a:pt x="39788" y="18056"/>
                        <a:pt x="39819" y="18329"/>
                        <a:pt x="39819" y="18633"/>
                      </a:cubicBezTo>
                      <a:cubicBezTo>
                        <a:pt x="39819" y="18694"/>
                        <a:pt x="39819" y="18755"/>
                        <a:pt x="39849" y="18846"/>
                      </a:cubicBezTo>
                      <a:cubicBezTo>
                        <a:pt x="39849" y="19059"/>
                        <a:pt x="39849" y="19302"/>
                        <a:pt x="39880" y="19515"/>
                      </a:cubicBezTo>
                      <a:cubicBezTo>
                        <a:pt x="39880" y="19667"/>
                        <a:pt x="39880" y="19819"/>
                        <a:pt x="39910" y="19971"/>
                      </a:cubicBezTo>
                      <a:cubicBezTo>
                        <a:pt x="39910" y="20092"/>
                        <a:pt x="39910" y="20214"/>
                        <a:pt x="39910" y="20366"/>
                      </a:cubicBezTo>
                      <a:cubicBezTo>
                        <a:pt x="40336" y="23740"/>
                        <a:pt x="41947" y="26992"/>
                        <a:pt x="44226" y="29485"/>
                      </a:cubicBezTo>
                      <a:cubicBezTo>
                        <a:pt x="45715" y="30741"/>
                        <a:pt x="47081" y="31260"/>
                        <a:pt x="48613" y="31260"/>
                      </a:cubicBezTo>
                      <a:cubicBezTo>
                        <a:pt x="49489" y="31260"/>
                        <a:pt x="50421" y="31090"/>
                        <a:pt x="51460" y="30792"/>
                      </a:cubicBezTo>
                      <a:cubicBezTo>
                        <a:pt x="52889" y="30548"/>
                        <a:pt x="54348" y="30214"/>
                        <a:pt x="55716" y="29697"/>
                      </a:cubicBezTo>
                      <a:cubicBezTo>
                        <a:pt x="59272" y="27934"/>
                        <a:pt x="61035" y="24135"/>
                        <a:pt x="62676" y="20731"/>
                      </a:cubicBezTo>
                      <a:cubicBezTo>
                        <a:pt x="64135" y="17661"/>
                        <a:pt x="67813" y="15320"/>
                        <a:pt x="67114" y="11490"/>
                      </a:cubicBezTo>
                      <a:cubicBezTo>
                        <a:pt x="66841" y="10396"/>
                        <a:pt x="66324" y="9332"/>
                        <a:pt x="66537" y="8177"/>
                      </a:cubicBezTo>
                      <a:cubicBezTo>
                        <a:pt x="66506" y="7326"/>
                        <a:pt x="66901" y="6506"/>
                        <a:pt x="67236" y="5685"/>
                      </a:cubicBezTo>
                      <a:cubicBezTo>
                        <a:pt x="66081" y="4834"/>
                        <a:pt x="64926" y="3983"/>
                        <a:pt x="63740" y="3162"/>
                      </a:cubicBezTo>
                      <a:cubicBezTo>
                        <a:pt x="63710" y="3162"/>
                        <a:pt x="63710" y="3162"/>
                        <a:pt x="63679" y="3132"/>
                      </a:cubicBezTo>
                      <a:cubicBezTo>
                        <a:pt x="63649" y="3101"/>
                        <a:pt x="63619" y="3071"/>
                        <a:pt x="63588" y="3071"/>
                      </a:cubicBezTo>
                      <a:cubicBezTo>
                        <a:pt x="61856" y="1916"/>
                        <a:pt x="60062" y="852"/>
                        <a:pt x="5817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0" name="Google Shape;2680;p41">
                  <a:extLst>
                    <a:ext uri="{FF2B5EF4-FFF2-40B4-BE49-F238E27FC236}">
                      <a16:creationId xmlns:a16="http://schemas.microsoft.com/office/drawing/2014/main" id="{F39F7F40-21C9-9742-E47E-EC076EABFE10}"/>
                    </a:ext>
                  </a:extLst>
                </p:cNvPr>
                <p:cNvSpPr/>
                <p:nvPr/>
              </p:nvSpPr>
              <p:spPr>
                <a:xfrm>
                  <a:off x="-932875" y="-1914175"/>
                  <a:ext cx="650475" cy="4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19" h="18433" extrusionOk="0">
                      <a:moveTo>
                        <a:pt x="20399" y="0"/>
                      </a:moveTo>
                      <a:cubicBezTo>
                        <a:pt x="20175" y="0"/>
                        <a:pt x="19951" y="14"/>
                        <a:pt x="19727" y="43"/>
                      </a:cubicBezTo>
                      <a:cubicBezTo>
                        <a:pt x="19663" y="65"/>
                        <a:pt x="19598" y="86"/>
                        <a:pt x="19544" y="86"/>
                      </a:cubicBezTo>
                      <a:cubicBezTo>
                        <a:pt x="19522" y="86"/>
                        <a:pt x="19502" y="82"/>
                        <a:pt x="19484" y="73"/>
                      </a:cubicBezTo>
                      <a:cubicBezTo>
                        <a:pt x="18754" y="165"/>
                        <a:pt x="18025" y="377"/>
                        <a:pt x="17356" y="681"/>
                      </a:cubicBezTo>
                      <a:cubicBezTo>
                        <a:pt x="15836" y="1502"/>
                        <a:pt x="14499" y="2779"/>
                        <a:pt x="12736" y="3052"/>
                      </a:cubicBezTo>
                      <a:cubicBezTo>
                        <a:pt x="12427" y="3128"/>
                        <a:pt x="12120" y="3157"/>
                        <a:pt x="11813" y="3157"/>
                      </a:cubicBezTo>
                      <a:cubicBezTo>
                        <a:pt x="10796" y="3157"/>
                        <a:pt x="9785" y="2838"/>
                        <a:pt x="8741" y="2838"/>
                      </a:cubicBezTo>
                      <a:cubicBezTo>
                        <a:pt x="8705" y="2838"/>
                        <a:pt x="8669" y="2839"/>
                        <a:pt x="8633" y="2839"/>
                      </a:cubicBezTo>
                      <a:cubicBezTo>
                        <a:pt x="6414" y="2900"/>
                        <a:pt x="4803" y="4602"/>
                        <a:pt x="3860" y="6426"/>
                      </a:cubicBezTo>
                      <a:cubicBezTo>
                        <a:pt x="3192" y="7520"/>
                        <a:pt x="1733" y="7855"/>
                        <a:pt x="1277" y="9101"/>
                      </a:cubicBezTo>
                      <a:cubicBezTo>
                        <a:pt x="1155" y="9466"/>
                        <a:pt x="1064" y="9830"/>
                        <a:pt x="1034" y="10195"/>
                      </a:cubicBezTo>
                      <a:cubicBezTo>
                        <a:pt x="1155" y="10134"/>
                        <a:pt x="1277" y="10104"/>
                        <a:pt x="1429" y="10074"/>
                      </a:cubicBezTo>
                      <a:cubicBezTo>
                        <a:pt x="2280" y="9830"/>
                        <a:pt x="3253" y="9982"/>
                        <a:pt x="3891" y="9223"/>
                      </a:cubicBezTo>
                      <a:cubicBezTo>
                        <a:pt x="4651" y="8493"/>
                        <a:pt x="4985" y="7429"/>
                        <a:pt x="5684" y="6609"/>
                      </a:cubicBezTo>
                      <a:cubicBezTo>
                        <a:pt x="6414" y="5818"/>
                        <a:pt x="7356" y="5180"/>
                        <a:pt x="8450" y="5028"/>
                      </a:cubicBezTo>
                      <a:cubicBezTo>
                        <a:pt x="8679" y="5001"/>
                        <a:pt x="8894" y="4989"/>
                        <a:pt x="9098" y="4989"/>
                      </a:cubicBezTo>
                      <a:cubicBezTo>
                        <a:pt x="10650" y="4989"/>
                        <a:pt x="11544" y="5678"/>
                        <a:pt x="12768" y="5678"/>
                      </a:cubicBezTo>
                      <a:cubicBezTo>
                        <a:pt x="13199" y="5678"/>
                        <a:pt x="13670" y="5593"/>
                        <a:pt x="14225" y="5362"/>
                      </a:cubicBezTo>
                      <a:cubicBezTo>
                        <a:pt x="14256" y="5362"/>
                        <a:pt x="14286" y="5362"/>
                        <a:pt x="14317" y="5332"/>
                      </a:cubicBezTo>
                      <a:cubicBezTo>
                        <a:pt x="14590" y="5241"/>
                        <a:pt x="14894" y="5180"/>
                        <a:pt x="15168" y="5058"/>
                      </a:cubicBezTo>
                      <a:cubicBezTo>
                        <a:pt x="15472" y="4967"/>
                        <a:pt x="15776" y="4876"/>
                        <a:pt x="16080" y="4754"/>
                      </a:cubicBezTo>
                      <a:cubicBezTo>
                        <a:pt x="16219" y="4699"/>
                        <a:pt x="16358" y="4643"/>
                        <a:pt x="16474" y="4587"/>
                      </a:cubicBezTo>
                      <a:lnTo>
                        <a:pt x="16474" y="4587"/>
                      </a:lnTo>
                      <a:cubicBezTo>
                        <a:pt x="16473" y="4602"/>
                        <a:pt x="16469" y="4602"/>
                        <a:pt x="16444" y="4602"/>
                      </a:cubicBezTo>
                      <a:cubicBezTo>
                        <a:pt x="16353" y="4663"/>
                        <a:pt x="16262" y="4724"/>
                        <a:pt x="16201" y="4785"/>
                      </a:cubicBezTo>
                      <a:cubicBezTo>
                        <a:pt x="16080" y="4876"/>
                        <a:pt x="15958" y="4937"/>
                        <a:pt x="15867" y="5028"/>
                      </a:cubicBezTo>
                      <a:cubicBezTo>
                        <a:pt x="15836" y="5028"/>
                        <a:pt x="15836" y="5028"/>
                        <a:pt x="15836" y="5058"/>
                      </a:cubicBezTo>
                      <a:cubicBezTo>
                        <a:pt x="15684" y="5150"/>
                        <a:pt x="15563" y="5241"/>
                        <a:pt x="15441" y="5332"/>
                      </a:cubicBezTo>
                      <a:cubicBezTo>
                        <a:pt x="15289" y="5423"/>
                        <a:pt x="15107" y="5514"/>
                        <a:pt x="14955" y="5605"/>
                      </a:cubicBezTo>
                      <a:cubicBezTo>
                        <a:pt x="14199" y="6010"/>
                        <a:pt x="13323" y="6224"/>
                        <a:pt x="12477" y="6224"/>
                      </a:cubicBezTo>
                      <a:cubicBezTo>
                        <a:pt x="12370" y="6224"/>
                        <a:pt x="12264" y="6220"/>
                        <a:pt x="12159" y="6213"/>
                      </a:cubicBezTo>
                      <a:cubicBezTo>
                        <a:pt x="11112" y="5952"/>
                        <a:pt x="10050" y="5518"/>
                        <a:pt x="8983" y="5518"/>
                      </a:cubicBezTo>
                      <a:cubicBezTo>
                        <a:pt x="8563" y="5518"/>
                        <a:pt x="8142" y="5586"/>
                        <a:pt x="7721" y="5757"/>
                      </a:cubicBezTo>
                      <a:cubicBezTo>
                        <a:pt x="5897" y="6426"/>
                        <a:pt x="5411" y="8463"/>
                        <a:pt x="4134" y="9709"/>
                      </a:cubicBezTo>
                      <a:cubicBezTo>
                        <a:pt x="3435" y="10499"/>
                        <a:pt x="2341" y="10347"/>
                        <a:pt x="1429" y="10621"/>
                      </a:cubicBezTo>
                      <a:cubicBezTo>
                        <a:pt x="395" y="10955"/>
                        <a:pt x="0" y="12110"/>
                        <a:pt x="274" y="13083"/>
                      </a:cubicBezTo>
                      <a:cubicBezTo>
                        <a:pt x="335" y="13022"/>
                        <a:pt x="395" y="12961"/>
                        <a:pt x="487" y="12900"/>
                      </a:cubicBezTo>
                      <a:cubicBezTo>
                        <a:pt x="1069" y="12318"/>
                        <a:pt x="1960" y="11868"/>
                        <a:pt x="2789" y="11868"/>
                      </a:cubicBezTo>
                      <a:cubicBezTo>
                        <a:pt x="3387" y="11868"/>
                        <a:pt x="3952" y="12102"/>
                        <a:pt x="4347" y="12688"/>
                      </a:cubicBezTo>
                      <a:cubicBezTo>
                        <a:pt x="4468" y="12840"/>
                        <a:pt x="4620" y="12992"/>
                        <a:pt x="4742" y="13174"/>
                      </a:cubicBezTo>
                      <a:cubicBezTo>
                        <a:pt x="4742" y="13204"/>
                        <a:pt x="4772" y="13265"/>
                        <a:pt x="4772" y="13296"/>
                      </a:cubicBezTo>
                      <a:cubicBezTo>
                        <a:pt x="4803" y="13326"/>
                        <a:pt x="4803" y="13356"/>
                        <a:pt x="4803" y="13356"/>
                      </a:cubicBezTo>
                      <a:lnTo>
                        <a:pt x="4803" y="13387"/>
                      </a:lnTo>
                      <a:cubicBezTo>
                        <a:pt x="4803" y="13417"/>
                        <a:pt x="4833" y="13417"/>
                        <a:pt x="4833" y="13448"/>
                      </a:cubicBezTo>
                      <a:cubicBezTo>
                        <a:pt x="4833" y="13448"/>
                        <a:pt x="4833" y="13478"/>
                        <a:pt x="4833" y="13478"/>
                      </a:cubicBezTo>
                      <a:cubicBezTo>
                        <a:pt x="4833" y="13508"/>
                        <a:pt x="4833" y="13508"/>
                        <a:pt x="4833" y="13539"/>
                      </a:cubicBezTo>
                      <a:cubicBezTo>
                        <a:pt x="4864" y="13569"/>
                        <a:pt x="4864" y="13600"/>
                        <a:pt x="4864" y="13630"/>
                      </a:cubicBezTo>
                      <a:cubicBezTo>
                        <a:pt x="4864" y="13660"/>
                        <a:pt x="4864" y="13721"/>
                        <a:pt x="4864" y="13751"/>
                      </a:cubicBezTo>
                      <a:lnTo>
                        <a:pt x="4864" y="13812"/>
                      </a:lnTo>
                      <a:lnTo>
                        <a:pt x="4864" y="13873"/>
                      </a:lnTo>
                      <a:cubicBezTo>
                        <a:pt x="4864" y="13903"/>
                        <a:pt x="4864" y="13903"/>
                        <a:pt x="4864" y="13903"/>
                      </a:cubicBezTo>
                      <a:cubicBezTo>
                        <a:pt x="4833" y="15423"/>
                        <a:pt x="4438" y="16943"/>
                        <a:pt x="4164" y="18432"/>
                      </a:cubicBezTo>
                      <a:cubicBezTo>
                        <a:pt x="4864" y="16821"/>
                        <a:pt x="5593" y="15241"/>
                        <a:pt x="6383" y="13660"/>
                      </a:cubicBezTo>
                      <a:lnTo>
                        <a:pt x="6383" y="13660"/>
                      </a:lnTo>
                      <a:cubicBezTo>
                        <a:pt x="6234" y="13750"/>
                        <a:pt x="6055" y="13810"/>
                        <a:pt x="5847" y="13841"/>
                      </a:cubicBezTo>
                      <a:lnTo>
                        <a:pt x="5847" y="13841"/>
                      </a:lnTo>
                      <a:cubicBezTo>
                        <a:pt x="5867" y="13835"/>
                        <a:pt x="5871" y="13808"/>
                        <a:pt x="5897" y="13782"/>
                      </a:cubicBezTo>
                      <a:cubicBezTo>
                        <a:pt x="6079" y="13569"/>
                        <a:pt x="6262" y="13387"/>
                        <a:pt x="6414" y="13174"/>
                      </a:cubicBezTo>
                      <a:cubicBezTo>
                        <a:pt x="6566" y="12961"/>
                        <a:pt x="6748" y="12779"/>
                        <a:pt x="6900" y="12596"/>
                      </a:cubicBezTo>
                      <a:cubicBezTo>
                        <a:pt x="6930" y="12566"/>
                        <a:pt x="6930" y="12566"/>
                        <a:pt x="6930" y="12566"/>
                      </a:cubicBezTo>
                      <a:cubicBezTo>
                        <a:pt x="7143" y="12323"/>
                        <a:pt x="7326" y="12080"/>
                        <a:pt x="7478" y="11837"/>
                      </a:cubicBezTo>
                      <a:cubicBezTo>
                        <a:pt x="8237" y="10712"/>
                        <a:pt x="8967" y="9435"/>
                        <a:pt x="10244" y="8858"/>
                      </a:cubicBezTo>
                      <a:cubicBezTo>
                        <a:pt x="10844" y="8540"/>
                        <a:pt x="11450" y="8429"/>
                        <a:pt x="12058" y="8429"/>
                      </a:cubicBezTo>
                      <a:cubicBezTo>
                        <a:pt x="13496" y="8429"/>
                        <a:pt x="14949" y="9051"/>
                        <a:pt x="16391" y="9051"/>
                      </a:cubicBezTo>
                      <a:cubicBezTo>
                        <a:pt x="16500" y="9051"/>
                        <a:pt x="16609" y="9048"/>
                        <a:pt x="16718" y="9040"/>
                      </a:cubicBezTo>
                      <a:cubicBezTo>
                        <a:pt x="17964" y="8949"/>
                        <a:pt x="18906" y="8068"/>
                        <a:pt x="19757" y="7247"/>
                      </a:cubicBezTo>
                      <a:cubicBezTo>
                        <a:pt x="20437" y="6691"/>
                        <a:pt x="21366" y="6163"/>
                        <a:pt x="22255" y="6163"/>
                      </a:cubicBezTo>
                      <a:cubicBezTo>
                        <a:pt x="22678" y="6163"/>
                        <a:pt x="23093" y="6284"/>
                        <a:pt x="23466" y="6578"/>
                      </a:cubicBezTo>
                      <a:cubicBezTo>
                        <a:pt x="23587" y="6639"/>
                        <a:pt x="23709" y="6821"/>
                        <a:pt x="23830" y="7004"/>
                      </a:cubicBezTo>
                      <a:cubicBezTo>
                        <a:pt x="23830" y="7064"/>
                        <a:pt x="23861" y="7125"/>
                        <a:pt x="23891" y="7156"/>
                      </a:cubicBezTo>
                      <a:cubicBezTo>
                        <a:pt x="23891" y="7216"/>
                        <a:pt x="23891" y="7277"/>
                        <a:pt x="23922" y="7308"/>
                      </a:cubicBezTo>
                      <a:cubicBezTo>
                        <a:pt x="23922" y="7368"/>
                        <a:pt x="23922" y="7429"/>
                        <a:pt x="23952" y="7490"/>
                      </a:cubicBezTo>
                      <a:cubicBezTo>
                        <a:pt x="23952" y="7520"/>
                        <a:pt x="23952" y="7551"/>
                        <a:pt x="23952" y="7581"/>
                      </a:cubicBezTo>
                      <a:cubicBezTo>
                        <a:pt x="23952" y="7642"/>
                        <a:pt x="23952" y="7733"/>
                        <a:pt x="23952" y="7794"/>
                      </a:cubicBezTo>
                      <a:cubicBezTo>
                        <a:pt x="23922" y="7733"/>
                        <a:pt x="23861" y="7642"/>
                        <a:pt x="23830" y="7612"/>
                      </a:cubicBezTo>
                      <a:cubicBezTo>
                        <a:pt x="23709" y="7429"/>
                        <a:pt x="23587" y="7277"/>
                        <a:pt x="23405" y="7156"/>
                      </a:cubicBezTo>
                      <a:cubicBezTo>
                        <a:pt x="23344" y="7125"/>
                        <a:pt x="23253" y="7064"/>
                        <a:pt x="23192" y="7034"/>
                      </a:cubicBezTo>
                      <a:cubicBezTo>
                        <a:pt x="23192" y="7034"/>
                        <a:pt x="23162" y="7004"/>
                        <a:pt x="23162" y="7004"/>
                      </a:cubicBezTo>
                      <a:cubicBezTo>
                        <a:pt x="22805" y="6778"/>
                        <a:pt x="22462" y="6683"/>
                        <a:pt x="22131" y="6683"/>
                      </a:cubicBezTo>
                      <a:cubicBezTo>
                        <a:pt x="21392" y="6683"/>
                        <a:pt x="20712" y="7157"/>
                        <a:pt x="20061" y="7703"/>
                      </a:cubicBezTo>
                      <a:cubicBezTo>
                        <a:pt x="21125" y="8159"/>
                        <a:pt x="22128" y="8706"/>
                        <a:pt x="23131" y="9314"/>
                      </a:cubicBezTo>
                      <a:cubicBezTo>
                        <a:pt x="23587" y="8797"/>
                        <a:pt x="24226" y="8402"/>
                        <a:pt x="24530" y="7703"/>
                      </a:cubicBezTo>
                      <a:cubicBezTo>
                        <a:pt x="25077" y="6639"/>
                        <a:pt x="24985" y="5241"/>
                        <a:pt x="24165" y="4450"/>
                      </a:cubicBezTo>
                      <a:lnTo>
                        <a:pt x="24134" y="4450"/>
                      </a:lnTo>
                      <a:cubicBezTo>
                        <a:pt x="24043" y="4359"/>
                        <a:pt x="23922" y="4268"/>
                        <a:pt x="23800" y="4177"/>
                      </a:cubicBezTo>
                      <a:cubicBezTo>
                        <a:pt x="23800" y="4177"/>
                        <a:pt x="23770" y="4146"/>
                        <a:pt x="23770" y="4146"/>
                      </a:cubicBezTo>
                      <a:cubicBezTo>
                        <a:pt x="23709" y="4086"/>
                        <a:pt x="23648" y="4055"/>
                        <a:pt x="23557" y="4025"/>
                      </a:cubicBezTo>
                      <a:cubicBezTo>
                        <a:pt x="23526" y="3995"/>
                        <a:pt x="23466" y="3964"/>
                        <a:pt x="23405" y="3934"/>
                      </a:cubicBezTo>
                      <a:cubicBezTo>
                        <a:pt x="23375" y="3934"/>
                        <a:pt x="23344" y="3903"/>
                        <a:pt x="23314" y="3903"/>
                      </a:cubicBezTo>
                      <a:lnTo>
                        <a:pt x="23253" y="3873"/>
                      </a:lnTo>
                      <a:cubicBezTo>
                        <a:pt x="23253" y="3873"/>
                        <a:pt x="23223" y="3843"/>
                        <a:pt x="23192" y="3843"/>
                      </a:cubicBezTo>
                      <a:lnTo>
                        <a:pt x="23162" y="3843"/>
                      </a:lnTo>
                      <a:cubicBezTo>
                        <a:pt x="23131" y="3812"/>
                        <a:pt x="23131" y="3812"/>
                        <a:pt x="23101" y="3812"/>
                      </a:cubicBezTo>
                      <a:cubicBezTo>
                        <a:pt x="22444" y="3538"/>
                        <a:pt x="21712" y="3412"/>
                        <a:pt x="21018" y="3412"/>
                      </a:cubicBezTo>
                      <a:cubicBezTo>
                        <a:pt x="20942" y="3412"/>
                        <a:pt x="20866" y="3414"/>
                        <a:pt x="20791" y="3417"/>
                      </a:cubicBezTo>
                      <a:lnTo>
                        <a:pt x="19757" y="3417"/>
                      </a:lnTo>
                      <a:cubicBezTo>
                        <a:pt x="19636" y="3447"/>
                        <a:pt x="19514" y="3447"/>
                        <a:pt x="19362" y="3447"/>
                      </a:cubicBezTo>
                      <a:lnTo>
                        <a:pt x="19028" y="3447"/>
                      </a:lnTo>
                      <a:cubicBezTo>
                        <a:pt x="18785" y="3478"/>
                        <a:pt x="18572" y="3539"/>
                        <a:pt x="18329" y="3599"/>
                      </a:cubicBezTo>
                      <a:lnTo>
                        <a:pt x="18268" y="3599"/>
                      </a:lnTo>
                      <a:cubicBezTo>
                        <a:pt x="18390" y="3508"/>
                        <a:pt x="18572" y="3447"/>
                        <a:pt x="18663" y="3387"/>
                      </a:cubicBezTo>
                      <a:cubicBezTo>
                        <a:pt x="19414" y="3051"/>
                        <a:pt x="20260" y="2876"/>
                        <a:pt x="21104" y="2876"/>
                      </a:cubicBezTo>
                      <a:cubicBezTo>
                        <a:pt x="22173" y="2876"/>
                        <a:pt x="23238" y="3157"/>
                        <a:pt x="24104" y="3751"/>
                      </a:cubicBezTo>
                      <a:cubicBezTo>
                        <a:pt x="25593" y="4694"/>
                        <a:pt x="25685" y="6548"/>
                        <a:pt x="24925" y="8037"/>
                      </a:cubicBezTo>
                      <a:cubicBezTo>
                        <a:pt x="25289" y="7460"/>
                        <a:pt x="25563" y="6821"/>
                        <a:pt x="25685" y="6183"/>
                      </a:cubicBezTo>
                      <a:cubicBezTo>
                        <a:pt x="26019" y="3569"/>
                        <a:pt x="24438" y="773"/>
                        <a:pt x="21824" y="165"/>
                      </a:cubicBezTo>
                      <a:cubicBezTo>
                        <a:pt x="21349" y="61"/>
                        <a:pt x="20874" y="0"/>
                        <a:pt x="203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2681;p41">
                  <a:extLst>
                    <a:ext uri="{FF2B5EF4-FFF2-40B4-BE49-F238E27FC236}">
                      <a16:creationId xmlns:a16="http://schemas.microsoft.com/office/drawing/2014/main" id="{920A6F67-08AD-E9A9-A3B2-38E5309CC773}"/>
                    </a:ext>
                  </a:extLst>
                </p:cNvPr>
                <p:cNvSpPr/>
                <p:nvPr/>
              </p:nvSpPr>
              <p:spPr>
                <a:xfrm>
                  <a:off x="-872100" y="-1940000"/>
                  <a:ext cx="411125" cy="20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45" h="8098" extrusionOk="0">
                      <a:moveTo>
                        <a:pt x="13853" y="0"/>
                      </a:moveTo>
                      <a:cubicBezTo>
                        <a:pt x="11771" y="0"/>
                        <a:pt x="10493" y="1435"/>
                        <a:pt x="8147" y="1927"/>
                      </a:cubicBezTo>
                      <a:cubicBezTo>
                        <a:pt x="7771" y="1990"/>
                        <a:pt x="7388" y="2009"/>
                        <a:pt x="7003" y="2009"/>
                      </a:cubicBezTo>
                      <a:cubicBezTo>
                        <a:pt x="6357" y="2009"/>
                        <a:pt x="5704" y="1954"/>
                        <a:pt x="5068" y="1954"/>
                      </a:cubicBezTo>
                      <a:cubicBezTo>
                        <a:pt x="4979" y="1954"/>
                        <a:pt x="4891" y="1955"/>
                        <a:pt x="4803" y="1958"/>
                      </a:cubicBezTo>
                      <a:cubicBezTo>
                        <a:pt x="4044" y="2079"/>
                        <a:pt x="3314" y="2505"/>
                        <a:pt x="2706" y="2991"/>
                      </a:cubicBezTo>
                      <a:cubicBezTo>
                        <a:pt x="1733" y="3629"/>
                        <a:pt x="1460" y="4663"/>
                        <a:pt x="1095" y="5696"/>
                      </a:cubicBezTo>
                      <a:cubicBezTo>
                        <a:pt x="852" y="6335"/>
                        <a:pt x="274" y="6882"/>
                        <a:pt x="92" y="7550"/>
                      </a:cubicBezTo>
                      <a:cubicBezTo>
                        <a:pt x="62" y="7733"/>
                        <a:pt x="31" y="7915"/>
                        <a:pt x="1" y="8097"/>
                      </a:cubicBezTo>
                      <a:cubicBezTo>
                        <a:pt x="335" y="7885"/>
                        <a:pt x="639" y="7672"/>
                        <a:pt x="852" y="7338"/>
                      </a:cubicBezTo>
                      <a:cubicBezTo>
                        <a:pt x="2452" y="4514"/>
                        <a:pt x="4070" y="3385"/>
                        <a:pt x="6594" y="3385"/>
                      </a:cubicBezTo>
                      <a:cubicBezTo>
                        <a:pt x="7331" y="3385"/>
                        <a:pt x="8145" y="3481"/>
                        <a:pt x="9059" y="3660"/>
                      </a:cubicBezTo>
                      <a:cubicBezTo>
                        <a:pt x="9167" y="3668"/>
                        <a:pt x="9273" y="3672"/>
                        <a:pt x="9379" y="3672"/>
                      </a:cubicBezTo>
                      <a:cubicBezTo>
                        <a:pt x="11611" y="3672"/>
                        <a:pt x="13223" y="1888"/>
                        <a:pt x="15168" y="1046"/>
                      </a:cubicBezTo>
                      <a:cubicBezTo>
                        <a:pt x="15563" y="894"/>
                        <a:pt x="15989" y="772"/>
                        <a:pt x="16445" y="681"/>
                      </a:cubicBezTo>
                      <a:cubicBezTo>
                        <a:pt x="16263" y="590"/>
                        <a:pt x="16111" y="529"/>
                        <a:pt x="15959" y="438"/>
                      </a:cubicBezTo>
                      <a:cubicBezTo>
                        <a:pt x="15154" y="126"/>
                        <a:pt x="14468" y="0"/>
                        <a:pt x="1385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41">
                  <a:extLst>
                    <a:ext uri="{FF2B5EF4-FFF2-40B4-BE49-F238E27FC236}">
                      <a16:creationId xmlns:a16="http://schemas.microsoft.com/office/drawing/2014/main" id="{02EC8700-A7D4-2AEF-B933-669996C60C92}"/>
                    </a:ext>
                  </a:extLst>
                </p:cNvPr>
                <p:cNvSpPr/>
                <p:nvPr/>
              </p:nvSpPr>
              <p:spPr>
                <a:xfrm>
                  <a:off x="-385750" y="-1251250"/>
                  <a:ext cx="149725" cy="19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9" h="7630" extrusionOk="0">
                      <a:moveTo>
                        <a:pt x="5654" y="1"/>
                      </a:moveTo>
                      <a:lnTo>
                        <a:pt x="5654" y="1"/>
                      </a:lnTo>
                      <a:cubicBezTo>
                        <a:pt x="5441" y="183"/>
                        <a:pt x="5259" y="365"/>
                        <a:pt x="5076" y="548"/>
                      </a:cubicBezTo>
                      <a:cubicBezTo>
                        <a:pt x="4499" y="1004"/>
                        <a:pt x="4012" y="1520"/>
                        <a:pt x="3556" y="2037"/>
                      </a:cubicBezTo>
                      <a:cubicBezTo>
                        <a:pt x="3952" y="1794"/>
                        <a:pt x="4286" y="1612"/>
                        <a:pt x="4408" y="1551"/>
                      </a:cubicBezTo>
                      <a:cubicBezTo>
                        <a:pt x="4461" y="1515"/>
                        <a:pt x="4504" y="1500"/>
                        <a:pt x="4543" y="1500"/>
                      </a:cubicBezTo>
                      <a:cubicBezTo>
                        <a:pt x="4570" y="1500"/>
                        <a:pt x="4595" y="1508"/>
                        <a:pt x="4620" y="1520"/>
                      </a:cubicBezTo>
                      <a:cubicBezTo>
                        <a:pt x="4620" y="1520"/>
                        <a:pt x="4590" y="1551"/>
                        <a:pt x="4590" y="1551"/>
                      </a:cubicBezTo>
                      <a:cubicBezTo>
                        <a:pt x="4590" y="1581"/>
                        <a:pt x="4590" y="1581"/>
                        <a:pt x="4590" y="1581"/>
                      </a:cubicBezTo>
                      <a:cubicBezTo>
                        <a:pt x="4529" y="1612"/>
                        <a:pt x="4499" y="1672"/>
                        <a:pt x="4438" y="1703"/>
                      </a:cubicBezTo>
                      <a:cubicBezTo>
                        <a:pt x="4377" y="1794"/>
                        <a:pt x="4316" y="1855"/>
                        <a:pt x="4256" y="1916"/>
                      </a:cubicBezTo>
                      <a:cubicBezTo>
                        <a:pt x="4164" y="2007"/>
                        <a:pt x="4043" y="2098"/>
                        <a:pt x="3921" y="2220"/>
                      </a:cubicBezTo>
                      <a:cubicBezTo>
                        <a:pt x="3860" y="2280"/>
                        <a:pt x="3769" y="2341"/>
                        <a:pt x="3678" y="2402"/>
                      </a:cubicBezTo>
                      <a:cubicBezTo>
                        <a:pt x="3556" y="2493"/>
                        <a:pt x="3465" y="2615"/>
                        <a:pt x="3344" y="2706"/>
                      </a:cubicBezTo>
                      <a:cubicBezTo>
                        <a:pt x="3283" y="2736"/>
                        <a:pt x="3192" y="2797"/>
                        <a:pt x="3131" y="2858"/>
                      </a:cubicBezTo>
                      <a:cubicBezTo>
                        <a:pt x="3070" y="2919"/>
                        <a:pt x="2979" y="2979"/>
                        <a:pt x="2888" y="3040"/>
                      </a:cubicBezTo>
                      <a:cubicBezTo>
                        <a:pt x="2797" y="3131"/>
                        <a:pt x="2705" y="3223"/>
                        <a:pt x="2614" y="3314"/>
                      </a:cubicBezTo>
                      <a:cubicBezTo>
                        <a:pt x="2553" y="3405"/>
                        <a:pt x="2493" y="3466"/>
                        <a:pt x="2401" y="3557"/>
                      </a:cubicBezTo>
                      <a:cubicBezTo>
                        <a:pt x="2371" y="3618"/>
                        <a:pt x="2310" y="3678"/>
                        <a:pt x="2280" y="3709"/>
                      </a:cubicBezTo>
                      <a:cubicBezTo>
                        <a:pt x="2280" y="3739"/>
                        <a:pt x="2249" y="3739"/>
                        <a:pt x="2249" y="3770"/>
                      </a:cubicBezTo>
                      <a:cubicBezTo>
                        <a:pt x="2249" y="3770"/>
                        <a:pt x="2280" y="3770"/>
                        <a:pt x="2280" y="3800"/>
                      </a:cubicBezTo>
                      <a:cubicBezTo>
                        <a:pt x="2857" y="4499"/>
                        <a:pt x="2158" y="5472"/>
                        <a:pt x="1459" y="5806"/>
                      </a:cubicBezTo>
                      <a:cubicBezTo>
                        <a:pt x="1324" y="5860"/>
                        <a:pt x="1164" y="5963"/>
                        <a:pt x="1023" y="5963"/>
                      </a:cubicBezTo>
                      <a:cubicBezTo>
                        <a:pt x="1006" y="5963"/>
                        <a:pt x="989" y="5961"/>
                        <a:pt x="973" y="5958"/>
                      </a:cubicBezTo>
                      <a:cubicBezTo>
                        <a:pt x="669" y="6536"/>
                        <a:pt x="334" y="7083"/>
                        <a:pt x="0" y="7630"/>
                      </a:cubicBezTo>
                      <a:cubicBezTo>
                        <a:pt x="486" y="7630"/>
                        <a:pt x="942" y="7508"/>
                        <a:pt x="1338" y="7174"/>
                      </a:cubicBezTo>
                      <a:cubicBezTo>
                        <a:pt x="2401" y="6141"/>
                        <a:pt x="3009" y="4773"/>
                        <a:pt x="3860" y="3587"/>
                      </a:cubicBezTo>
                      <a:cubicBezTo>
                        <a:pt x="4499" y="2463"/>
                        <a:pt x="5988" y="1399"/>
                        <a:pt x="565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2683;p41">
                  <a:extLst>
                    <a:ext uri="{FF2B5EF4-FFF2-40B4-BE49-F238E27FC236}">
                      <a16:creationId xmlns:a16="http://schemas.microsoft.com/office/drawing/2014/main" id="{00974138-6DF3-DC6F-24B4-F776B8C931C4}"/>
                    </a:ext>
                  </a:extLst>
                </p:cNvPr>
                <p:cNvSpPr/>
                <p:nvPr/>
              </p:nvSpPr>
              <p:spPr>
                <a:xfrm>
                  <a:off x="-1612225" y="10925"/>
                  <a:ext cx="473425" cy="42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7" h="16871" extrusionOk="0">
                      <a:moveTo>
                        <a:pt x="5350" y="1"/>
                      </a:moveTo>
                      <a:cubicBezTo>
                        <a:pt x="5320" y="31"/>
                        <a:pt x="5289" y="92"/>
                        <a:pt x="5259" y="122"/>
                      </a:cubicBezTo>
                      <a:cubicBezTo>
                        <a:pt x="3648" y="3223"/>
                        <a:pt x="1976" y="6293"/>
                        <a:pt x="304" y="9363"/>
                      </a:cubicBezTo>
                      <a:cubicBezTo>
                        <a:pt x="183" y="9606"/>
                        <a:pt x="92" y="9849"/>
                        <a:pt x="0" y="10122"/>
                      </a:cubicBezTo>
                      <a:cubicBezTo>
                        <a:pt x="882" y="10548"/>
                        <a:pt x="1733" y="10973"/>
                        <a:pt x="2614" y="11429"/>
                      </a:cubicBezTo>
                      <a:cubicBezTo>
                        <a:pt x="4712" y="12432"/>
                        <a:pt x="6809" y="13466"/>
                        <a:pt x="8876" y="14499"/>
                      </a:cubicBezTo>
                      <a:cubicBezTo>
                        <a:pt x="9393" y="14743"/>
                        <a:pt x="9879" y="14986"/>
                        <a:pt x="10335" y="15198"/>
                      </a:cubicBezTo>
                      <a:cubicBezTo>
                        <a:pt x="10852" y="15472"/>
                        <a:pt x="11399" y="15715"/>
                        <a:pt x="11885" y="15958"/>
                      </a:cubicBezTo>
                      <a:cubicBezTo>
                        <a:pt x="12463" y="16232"/>
                        <a:pt x="13010" y="16536"/>
                        <a:pt x="13557" y="16779"/>
                      </a:cubicBezTo>
                      <a:cubicBezTo>
                        <a:pt x="13618" y="16809"/>
                        <a:pt x="13679" y="16840"/>
                        <a:pt x="13739" y="16870"/>
                      </a:cubicBezTo>
                      <a:cubicBezTo>
                        <a:pt x="14712" y="14955"/>
                        <a:pt x="15593" y="13010"/>
                        <a:pt x="16627" y="11125"/>
                      </a:cubicBezTo>
                      <a:cubicBezTo>
                        <a:pt x="17448" y="9666"/>
                        <a:pt x="18056" y="8147"/>
                        <a:pt x="18937" y="6748"/>
                      </a:cubicBezTo>
                      <a:cubicBezTo>
                        <a:pt x="18694" y="6627"/>
                        <a:pt x="18481" y="6505"/>
                        <a:pt x="18238" y="6384"/>
                      </a:cubicBezTo>
                      <a:cubicBezTo>
                        <a:pt x="16171" y="5350"/>
                        <a:pt x="14104" y="4347"/>
                        <a:pt x="12037" y="3314"/>
                      </a:cubicBezTo>
                      <a:cubicBezTo>
                        <a:pt x="9788" y="2220"/>
                        <a:pt x="7569" y="1095"/>
                        <a:pt x="53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4" name="Google Shape;2684;p41">
                  <a:extLst>
                    <a:ext uri="{FF2B5EF4-FFF2-40B4-BE49-F238E27FC236}">
                      <a16:creationId xmlns:a16="http://schemas.microsoft.com/office/drawing/2014/main" id="{66256C1C-3326-A263-462A-4728868054F5}"/>
                    </a:ext>
                  </a:extLst>
                </p:cNvPr>
                <p:cNvSpPr/>
                <p:nvPr/>
              </p:nvSpPr>
              <p:spPr>
                <a:xfrm>
                  <a:off x="-1967100" y="127950"/>
                  <a:ext cx="1016775" cy="57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71" h="22859" extrusionOk="0">
                      <a:moveTo>
                        <a:pt x="1976" y="1"/>
                      </a:moveTo>
                      <a:cubicBezTo>
                        <a:pt x="1520" y="912"/>
                        <a:pt x="1095" y="1824"/>
                        <a:pt x="609" y="2706"/>
                      </a:cubicBezTo>
                      <a:cubicBezTo>
                        <a:pt x="426" y="3101"/>
                        <a:pt x="183" y="3496"/>
                        <a:pt x="1" y="3861"/>
                      </a:cubicBezTo>
                      <a:cubicBezTo>
                        <a:pt x="1672" y="4682"/>
                        <a:pt x="3375" y="5502"/>
                        <a:pt x="5046" y="6323"/>
                      </a:cubicBezTo>
                      <a:cubicBezTo>
                        <a:pt x="7113" y="7356"/>
                        <a:pt x="9211" y="8390"/>
                        <a:pt x="11308" y="9393"/>
                      </a:cubicBezTo>
                      <a:cubicBezTo>
                        <a:pt x="13405" y="10426"/>
                        <a:pt x="15502" y="11460"/>
                        <a:pt x="17630" y="12493"/>
                      </a:cubicBezTo>
                      <a:cubicBezTo>
                        <a:pt x="19667" y="13496"/>
                        <a:pt x="21734" y="14499"/>
                        <a:pt x="23770" y="15502"/>
                      </a:cubicBezTo>
                      <a:cubicBezTo>
                        <a:pt x="25776" y="16505"/>
                        <a:pt x="27782" y="17478"/>
                        <a:pt x="29788" y="18481"/>
                      </a:cubicBezTo>
                      <a:cubicBezTo>
                        <a:pt x="31947" y="19545"/>
                        <a:pt x="34135" y="20609"/>
                        <a:pt x="36293" y="21642"/>
                      </a:cubicBezTo>
                      <a:cubicBezTo>
                        <a:pt x="37114" y="22068"/>
                        <a:pt x="37904" y="22463"/>
                        <a:pt x="38725" y="22858"/>
                      </a:cubicBezTo>
                      <a:cubicBezTo>
                        <a:pt x="39363" y="21551"/>
                        <a:pt x="40001" y="20274"/>
                        <a:pt x="40670" y="19028"/>
                      </a:cubicBezTo>
                      <a:cubicBezTo>
                        <a:pt x="39120" y="18268"/>
                        <a:pt x="37570" y="17508"/>
                        <a:pt x="36050" y="16779"/>
                      </a:cubicBezTo>
                      <a:cubicBezTo>
                        <a:pt x="35746" y="16627"/>
                        <a:pt x="35442" y="16475"/>
                        <a:pt x="35169" y="16323"/>
                      </a:cubicBezTo>
                      <a:cubicBezTo>
                        <a:pt x="33132" y="15350"/>
                        <a:pt x="31126" y="14347"/>
                        <a:pt x="29150" y="13375"/>
                      </a:cubicBezTo>
                      <a:cubicBezTo>
                        <a:pt x="28603" y="13101"/>
                        <a:pt x="28056" y="12828"/>
                        <a:pt x="27539" y="12584"/>
                      </a:cubicBezTo>
                      <a:cubicBezTo>
                        <a:pt x="26962" y="12311"/>
                        <a:pt x="26415" y="12037"/>
                        <a:pt x="25867" y="11764"/>
                      </a:cubicBezTo>
                      <a:cubicBezTo>
                        <a:pt x="25351" y="11521"/>
                        <a:pt x="24834" y="11247"/>
                        <a:pt x="24317" y="11004"/>
                      </a:cubicBezTo>
                      <a:cubicBezTo>
                        <a:pt x="22220" y="9970"/>
                        <a:pt x="20123" y="8937"/>
                        <a:pt x="18056" y="7934"/>
                      </a:cubicBezTo>
                      <a:cubicBezTo>
                        <a:pt x="16718" y="7265"/>
                        <a:pt x="15381" y="6627"/>
                        <a:pt x="14074" y="5958"/>
                      </a:cubicBezTo>
                      <a:lnTo>
                        <a:pt x="14043" y="5958"/>
                      </a:lnTo>
                      <a:cubicBezTo>
                        <a:pt x="14013" y="5958"/>
                        <a:pt x="13983" y="5928"/>
                        <a:pt x="13952" y="5897"/>
                      </a:cubicBezTo>
                      <a:lnTo>
                        <a:pt x="13922" y="5897"/>
                      </a:lnTo>
                      <a:cubicBezTo>
                        <a:pt x="13892" y="5867"/>
                        <a:pt x="13892" y="5867"/>
                        <a:pt x="13861" y="5867"/>
                      </a:cubicBezTo>
                      <a:lnTo>
                        <a:pt x="13800" y="5837"/>
                      </a:lnTo>
                      <a:cubicBezTo>
                        <a:pt x="13740" y="5806"/>
                        <a:pt x="13648" y="5776"/>
                        <a:pt x="13588" y="5745"/>
                      </a:cubicBezTo>
                      <a:cubicBezTo>
                        <a:pt x="13588" y="5745"/>
                        <a:pt x="13557" y="5745"/>
                        <a:pt x="13557" y="5715"/>
                      </a:cubicBezTo>
                      <a:cubicBezTo>
                        <a:pt x="12980" y="5411"/>
                        <a:pt x="12372" y="5137"/>
                        <a:pt x="11794" y="4833"/>
                      </a:cubicBezTo>
                      <a:cubicBezTo>
                        <a:pt x="9758" y="3861"/>
                        <a:pt x="7752" y="2858"/>
                        <a:pt x="5715" y="1855"/>
                      </a:cubicBezTo>
                      <a:cubicBezTo>
                        <a:pt x="5198" y="1612"/>
                        <a:pt x="4682" y="1338"/>
                        <a:pt x="4195" y="1095"/>
                      </a:cubicBezTo>
                      <a:cubicBezTo>
                        <a:pt x="3891" y="973"/>
                        <a:pt x="3618" y="821"/>
                        <a:pt x="3375" y="700"/>
                      </a:cubicBezTo>
                      <a:cubicBezTo>
                        <a:pt x="2919" y="487"/>
                        <a:pt x="2432" y="244"/>
                        <a:pt x="197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5" name="Google Shape;2685;p41">
                  <a:extLst>
                    <a:ext uri="{FF2B5EF4-FFF2-40B4-BE49-F238E27FC236}">
                      <a16:creationId xmlns:a16="http://schemas.microsoft.com/office/drawing/2014/main" id="{5B90304A-0BAF-549B-B470-24EF9124303C}"/>
                    </a:ext>
                  </a:extLst>
                </p:cNvPr>
                <p:cNvSpPr/>
                <p:nvPr/>
              </p:nvSpPr>
              <p:spPr>
                <a:xfrm>
                  <a:off x="-844725" y="-1748825"/>
                  <a:ext cx="511425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57" h="11693" extrusionOk="0">
                      <a:moveTo>
                        <a:pt x="3161" y="7168"/>
                      </a:moveTo>
                      <a:cubicBezTo>
                        <a:pt x="3100" y="7350"/>
                        <a:pt x="3131" y="7502"/>
                        <a:pt x="3222" y="7593"/>
                      </a:cubicBezTo>
                      <a:cubicBezTo>
                        <a:pt x="2675" y="8262"/>
                        <a:pt x="2219" y="9052"/>
                        <a:pt x="1763" y="9812"/>
                      </a:cubicBezTo>
                      <a:cubicBezTo>
                        <a:pt x="1885" y="9417"/>
                        <a:pt x="2006" y="9052"/>
                        <a:pt x="2219" y="8688"/>
                      </a:cubicBezTo>
                      <a:cubicBezTo>
                        <a:pt x="2280" y="8505"/>
                        <a:pt x="2432" y="8323"/>
                        <a:pt x="2341" y="8141"/>
                      </a:cubicBezTo>
                      <a:cubicBezTo>
                        <a:pt x="2432" y="7989"/>
                        <a:pt x="2675" y="7867"/>
                        <a:pt x="2645" y="7654"/>
                      </a:cubicBezTo>
                      <a:cubicBezTo>
                        <a:pt x="2827" y="7502"/>
                        <a:pt x="3070" y="7381"/>
                        <a:pt x="3161" y="7168"/>
                      </a:cubicBezTo>
                      <a:close/>
                      <a:moveTo>
                        <a:pt x="18679" y="1"/>
                      </a:moveTo>
                      <a:cubicBezTo>
                        <a:pt x="17110" y="1"/>
                        <a:pt x="15820" y="1418"/>
                        <a:pt x="14529" y="2244"/>
                      </a:cubicBezTo>
                      <a:cubicBezTo>
                        <a:pt x="13928" y="2578"/>
                        <a:pt x="13245" y="2667"/>
                        <a:pt x="12565" y="2667"/>
                      </a:cubicBezTo>
                      <a:cubicBezTo>
                        <a:pt x="12316" y="2667"/>
                        <a:pt x="12068" y="2655"/>
                        <a:pt x="11824" y="2639"/>
                      </a:cubicBezTo>
                      <a:cubicBezTo>
                        <a:pt x="11824" y="2517"/>
                        <a:pt x="11733" y="2426"/>
                        <a:pt x="11611" y="2426"/>
                      </a:cubicBezTo>
                      <a:cubicBezTo>
                        <a:pt x="10817" y="2324"/>
                        <a:pt x="10022" y="2200"/>
                        <a:pt x="9228" y="2200"/>
                      </a:cubicBezTo>
                      <a:cubicBezTo>
                        <a:pt x="9080" y="2200"/>
                        <a:pt x="8932" y="2204"/>
                        <a:pt x="8784" y="2213"/>
                      </a:cubicBezTo>
                      <a:cubicBezTo>
                        <a:pt x="8748" y="2055"/>
                        <a:pt x="8657" y="1999"/>
                        <a:pt x="8548" y="1999"/>
                      </a:cubicBezTo>
                      <a:cubicBezTo>
                        <a:pt x="8386" y="1999"/>
                        <a:pt x="8182" y="2122"/>
                        <a:pt x="8055" y="2213"/>
                      </a:cubicBezTo>
                      <a:cubicBezTo>
                        <a:pt x="7113" y="2669"/>
                        <a:pt x="6049" y="3095"/>
                        <a:pt x="5350" y="3916"/>
                      </a:cubicBezTo>
                      <a:cubicBezTo>
                        <a:pt x="5167" y="4037"/>
                        <a:pt x="4772" y="4523"/>
                        <a:pt x="4316" y="5101"/>
                      </a:cubicBezTo>
                      <a:cubicBezTo>
                        <a:pt x="4296" y="5093"/>
                        <a:pt x="4274" y="5089"/>
                        <a:pt x="4251" y="5089"/>
                      </a:cubicBezTo>
                      <a:cubicBezTo>
                        <a:pt x="4108" y="5089"/>
                        <a:pt x="3935" y="5239"/>
                        <a:pt x="3830" y="5344"/>
                      </a:cubicBezTo>
                      <a:cubicBezTo>
                        <a:pt x="3326" y="5920"/>
                        <a:pt x="2620" y="6261"/>
                        <a:pt x="1913" y="6261"/>
                      </a:cubicBezTo>
                      <a:cubicBezTo>
                        <a:pt x="1426" y="6261"/>
                        <a:pt x="939" y="6099"/>
                        <a:pt x="517" y="5739"/>
                      </a:cubicBezTo>
                      <a:cubicBezTo>
                        <a:pt x="440" y="5650"/>
                        <a:pt x="363" y="5614"/>
                        <a:pt x="293" y="5614"/>
                      </a:cubicBezTo>
                      <a:cubicBezTo>
                        <a:pt x="197" y="5614"/>
                        <a:pt x="114" y="5682"/>
                        <a:pt x="61" y="5770"/>
                      </a:cubicBezTo>
                      <a:cubicBezTo>
                        <a:pt x="0" y="5922"/>
                        <a:pt x="31" y="6104"/>
                        <a:pt x="274" y="6134"/>
                      </a:cubicBezTo>
                      <a:cubicBezTo>
                        <a:pt x="517" y="6317"/>
                        <a:pt x="760" y="6530"/>
                        <a:pt x="1034" y="6651"/>
                      </a:cubicBezTo>
                      <a:cubicBezTo>
                        <a:pt x="942" y="6834"/>
                        <a:pt x="1064" y="7016"/>
                        <a:pt x="1216" y="7107"/>
                      </a:cubicBezTo>
                      <a:cubicBezTo>
                        <a:pt x="1094" y="7198"/>
                        <a:pt x="1003" y="7411"/>
                        <a:pt x="1155" y="7533"/>
                      </a:cubicBezTo>
                      <a:cubicBezTo>
                        <a:pt x="1094" y="7593"/>
                        <a:pt x="1064" y="7715"/>
                        <a:pt x="1094" y="7806"/>
                      </a:cubicBezTo>
                      <a:cubicBezTo>
                        <a:pt x="1094" y="7867"/>
                        <a:pt x="1125" y="7867"/>
                        <a:pt x="1155" y="7897"/>
                      </a:cubicBezTo>
                      <a:cubicBezTo>
                        <a:pt x="1094" y="7989"/>
                        <a:pt x="1064" y="8080"/>
                        <a:pt x="1094" y="8171"/>
                      </a:cubicBezTo>
                      <a:cubicBezTo>
                        <a:pt x="1034" y="8232"/>
                        <a:pt x="973" y="8353"/>
                        <a:pt x="1064" y="8475"/>
                      </a:cubicBezTo>
                      <a:cubicBezTo>
                        <a:pt x="1064" y="8505"/>
                        <a:pt x="1125" y="8536"/>
                        <a:pt x="1155" y="8566"/>
                      </a:cubicBezTo>
                      <a:cubicBezTo>
                        <a:pt x="912" y="9508"/>
                        <a:pt x="851" y="10451"/>
                        <a:pt x="699" y="11423"/>
                      </a:cubicBezTo>
                      <a:cubicBezTo>
                        <a:pt x="663" y="11584"/>
                        <a:pt x="807" y="11693"/>
                        <a:pt x="949" y="11693"/>
                      </a:cubicBezTo>
                      <a:cubicBezTo>
                        <a:pt x="1049" y="11693"/>
                        <a:pt x="1148" y="11640"/>
                        <a:pt x="1186" y="11514"/>
                      </a:cubicBezTo>
                      <a:cubicBezTo>
                        <a:pt x="1186" y="11484"/>
                        <a:pt x="1216" y="11423"/>
                        <a:pt x="1216" y="11393"/>
                      </a:cubicBezTo>
                      <a:cubicBezTo>
                        <a:pt x="1398" y="11393"/>
                        <a:pt x="1550" y="11150"/>
                        <a:pt x="1641" y="10998"/>
                      </a:cubicBezTo>
                      <a:cubicBezTo>
                        <a:pt x="2918" y="8779"/>
                        <a:pt x="4377" y="6682"/>
                        <a:pt x="6140" y="4827"/>
                      </a:cubicBezTo>
                      <a:cubicBezTo>
                        <a:pt x="6827" y="3912"/>
                        <a:pt x="7856" y="3566"/>
                        <a:pt x="8925" y="3566"/>
                      </a:cubicBezTo>
                      <a:cubicBezTo>
                        <a:pt x="9416" y="3566"/>
                        <a:pt x="9916" y="3639"/>
                        <a:pt x="10395" y="3764"/>
                      </a:cubicBezTo>
                      <a:cubicBezTo>
                        <a:pt x="11099" y="3897"/>
                        <a:pt x="11841" y="3997"/>
                        <a:pt x="12576" y="3997"/>
                      </a:cubicBezTo>
                      <a:cubicBezTo>
                        <a:pt x="13682" y="3997"/>
                        <a:pt x="14771" y="3771"/>
                        <a:pt x="15684" y="3095"/>
                      </a:cubicBezTo>
                      <a:cubicBezTo>
                        <a:pt x="16774" y="2270"/>
                        <a:pt x="17808" y="902"/>
                        <a:pt x="19282" y="902"/>
                      </a:cubicBezTo>
                      <a:cubicBezTo>
                        <a:pt x="19328" y="902"/>
                        <a:pt x="19375" y="904"/>
                        <a:pt x="19423" y="906"/>
                      </a:cubicBezTo>
                      <a:cubicBezTo>
                        <a:pt x="19788" y="998"/>
                        <a:pt x="20122" y="1180"/>
                        <a:pt x="20456" y="1271"/>
                      </a:cubicBezTo>
                      <a:cubicBezTo>
                        <a:pt x="20456" y="1180"/>
                        <a:pt x="20426" y="1058"/>
                        <a:pt x="20426" y="937"/>
                      </a:cubicBezTo>
                      <a:cubicBezTo>
                        <a:pt x="20396" y="846"/>
                        <a:pt x="20396" y="754"/>
                        <a:pt x="20365" y="663"/>
                      </a:cubicBezTo>
                      <a:cubicBezTo>
                        <a:pt x="20365" y="633"/>
                        <a:pt x="20335" y="572"/>
                        <a:pt x="20335" y="542"/>
                      </a:cubicBezTo>
                      <a:cubicBezTo>
                        <a:pt x="20061" y="359"/>
                        <a:pt x="19697" y="177"/>
                        <a:pt x="19545" y="147"/>
                      </a:cubicBezTo>
                      <a:cubicBezTo>
                        <a:pt x="19246" y="46"/>
                        <a:pt x="18958" y="1"/>
                        <a:pt x="1867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6" name="Google Shape;2686;p41">
                  <a:extLst>
                    <a:ext uri="{FF2B5EF4-FFF2-40B4-BE49-F238E27FC236}">
                      <a16:creationId xmlns:a16="http://schemas.microsoft.com/office/drawing/2014/main" id="{F5B8F6F6-B0B7-3040-4F43-9C7EB8DFF621}"/>
                    </a:ext>
                  </a:extLst>
                </p:cNvPr>
                <p:cNvSpPr/>
                <p:nvPr/>
              </p:nvSpPr>
              <p:spPr>
                <a:xfrm>
                  <a:off x="-946550" y="-140475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7" name="Google Shape;2687;p41">
                  <a:extLst>
                    <a:ext uri="{FF2B5EF4-FFF2-40B4-BE49-F238E27FC236}">
                      <a16:creationId xmlns:a16="http://schemas.microsoft.com/office/drawing/2014/main" id="{ADE7D9B1-5CD4-5753-45A4-322A02563921}"/>
                    </a:ext>
                  </a:extLst>
                </p:cNvPr>
                <p:cNvSpPr/>
                <p:nvPr/>
              </p:nvSpPr>
              <p:spPr>
                <a:xfrm>
                  <a:off x="-946550" y="-1404750"/>
                  <a:ext cx="25" cy="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2" extrusionOk="0">
                      <a:moveTo>
                        <a:pt x="0" y="1"/>
                      </a:moveTo>
                      <a:cubicBezTo>
                        <a:pt x="0" y="1"/>
                        <a:pt x="0" y="1"/>
                        <a:pt x="0" y="3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8" name="Google Shape;2688;p41">
                  <a:extLst>
                    <a:ext uri="{FF2B5EF4-FFF2-40B4-BE49-F238E27FC236}">
                      <a16:creationId xmlns:a16="http://schemas.microsoft.com/office/drawing/2014/main" id="{C86692DE-3C2C-C694-0A89-6B5C5CDA3A40}"/>
                    </a:ext>
                  </a:extLst>
                </p:cNvPr>
                <p:cNvSpPr/>
                <p:nvPr/>
              </p:nvSpPr>
              <p:spPr>
                <a:xfrm>
                  <a:off x="-946550" y="-140397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9" name="Google Shape;2689;p41">
                  <a:extLst>
                    <a:ext uri="{FF2B5EF4-FFF2-40B4-BE49-F238E27FC236}">
                      <a16:creationId xmlns:a16="http://schemas.microsoft.com/office/drawing/2014/main" id="{89FB68E9-D00C-E721-A85B-600E67104938}"/>
                    </a:ext>
                  </a:extLst>
                </p:cNvPr>
                <p:cNvSpPr/>
                <p:nvPr/>
              </p:nvSpPr>
              <p:spPr>
                <a:xfrm>
                  <a:off x="-947325" y="-140702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0" name="Google Shape;2690;p41">
                  <a:extLst>
                    <a:ext uri="{FF2B5EF4-FFF2-40B4-BE49-F238E27FC236}">
                      <a16:creationId xmlns:a16="http://schemas.microsoft.com/office/drawing/2014/main" id="{C94AFF6B-A5C9-35D0-C224-9E9C31555D1B}"/>
                    </a:ext>
                  </a:extLst>
                </p:cNvPr>
                <p:cNvSpPr/>
                <p:nvPr/>
              </p:nvSpPr>
              <p:spPr>
                <a:xfrm>
                  <a:off x="-963275" y="-1564375"/>
                  <a:ext cx="95775" cy="19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1" h="7906" extrusionOk="0">
                      <a:moveTo>
                        <a:pt x="3006" y="0"/>
                      </a:moveTo>
                      <a:cubicBezTo>
                        <a:pt x="2776" y="0"/>
                        <a:pt x="2521" y="75"/>
                        <a:pt x="2280" y="215"/>
                      </a:cubicBezTo>
                      <a:cubicBezTo>
                        <a:pt x="639" y="1310"/>
                        <a:pt x="0" y="3802"/>
                        <a:pt x="456" y="5869"/>
                      </a:cubicBezTo>
                      <a:cubicBezTo>
                        <a:pt x="487" y="5869"/>
                        <a:pt x="487" y="5899"/>
                        <a:pt x="487" y="5899"/>
                      </a:cubicBezTo>
                      <a:cubicBezTo>
                        <a:pt x="517" y="6021"/>
                        <a:pt x="578" y="6143"/>
                        <a:pt x="639" y="6264"/>
                      </a:cubicBezTo>
                      <a:cubicBezTo>
                        <a:pt x="639" y="6264"/>
                        <a:pt x="639" y="6264"/>
                        <a:pt x="639" y="6295"/>
                      </a:cubicBezTo>
                      <a:cubicBezTo>
                        <a:pt x="639" y="6325"/>
                        <a:pt x="639" y="6325"/>
                        <a:pt x="669" y="6355"/>
                      </a:cubicBezTo>
                      <a:cubicBezTo>
                        <a:pt x="669" y="6355"/>
                        <a:pt x="669" y="6355"/>
                        <a:pt x="669" y="6386"/>
                      </a:cubicBezTo>
                      <a:cubicBezTo>
                        <a:pt x="669" y="6386"/>
                        <a:pt x="669" y="6386"/>
                        <a:pt x="669" y="6416"/>
                      </a:cubicBezTo>
                      <a:cubicBezTo>
                        <a:pt x="699" y="6447"/>
                        <a:pt x="699" y="6477"/>
                        <a:pt x="730" y="6538"/>
                      </a:cubicBezTo>
                      <a:cubicBezTo>
                        <a:pt x="730" y="6568"/>
                        <a:pt x="760" y="6568"/>
                        <a:pt x="760" y="6568"/>
                      </a:cubicBezTo>
                      <a:cubicBezTo>
                        <a:pt x="760" y="6598"/>
                        <a:pt x="791" y="6629"/>
                        <a:pt x="791" y="6629"/>
                      </a:cubicBezTo>
                      <a:cubicBezTo>
                        <a:pt x="821" y="6690"/>
                        <a:pt x="851" y="6720"/>
                        <a:pt x="851" y="6781"/>
                      </a:cubicBezTo>
                      <a:lnTo>
                        <a:pt x="851" y="6750"/>
                      </a:lnTo>
                      <a:cubicBezTo>
                        <a:pt x="943" y="6902"/>
                        <a:pt x="1064" y="7085"/>
                        <a:pt x="1155" y="7237"/>
                      </a:cubicBezTo>
                      <a:cubicBezTo>
                        <a:pt x="1155" y="7237"/>
                        <a:pt x="1186" y="7237"/>
                        <a:pt x="1186" y="7267"/>
                      </a:cubicBezTo>
                      <a:cubicBezTo>
                        <a:pt x="1307" y="7450"/>
                        <a:pt x="1459" y="7602"/>
                        <a:pt x="1611" y="7784"/>
                      </a:cubicBezTo>
                      <a:cubicBezTo>
                        <a:pt x="1642" y="7845"/>
                        <a:pt x="1672" y="7875"/>
                        <a:pt x="1703" y="7906"/>
                      </a:cubicBezTo>
                      <a:cubicBezTo>
                        <a:pt x="1672" y="7754"/>
                        <a:pt x="1642" y="7602"/>
                        <a:pt x="1611" y="7480"/>
                      </a:cubicBezTo>
                      <a:cubicBezTo>
                        <a:pt x="1581" y="7389"/>
                        <a:pt x="1551" y="7298"/>
                        <a:pt x="1551" y="7206"/>
                      </a:cubicBezTo>
                      <a:cubicBezTo>
                        <a:pt x="1551" y="7176"/>
                        <a:pt x="1520" y="7146"/>
                        <a:pt x="1520" y="7115"/>
                      </a:cubicBezTo>
                      <a:cubicBezTo>
                        <a:pt x="1277" y="6720"/>
                        <a:pt x="1125" y="6264"/>
                        <a:pt x="1003" y="5839"/>
                      </a:cubicBezTo>
                      <a:cubicBezTo>
                        <a:pt x="1155" y="5656"/>
                        <a:pt x="1034" y="5443"/>
                        <a:pt x="1125" y="5261"/>
                      </a:cubicBezTo>
                      <a:cubicBezTo>
                        <a:pt x="1277" y="4957"/>
                        <a:pt x="1490" y="4714"/>
                        <a:pt x="1794" y="4532"/>
                      </a:cubicBezTo>
                      <a:cubicBezTo>
                        <a:pt x="1946" y="4440"/>
                        <a:pt x="2158" y="4410"/>
                        <a:pt x="2341" y="4380"/>
                      </a:cubicBezTo>
                      <a:cubicBezTo>
                        <a:pt x="2380" y="4395"/>
                        <a:pt x="2421" y="4403"/>
                        <a:pt x="2462" y="4403"/>
                      </a:cubicBezTo>
                      <a:cubicBezTo>
                        <a:pt x="2577" y="4403"/>
                        <a:pt x="2683" y="4340"/>
                        <a:pt x="2706" y="4228"/>
                      </a:cubicBezTo>
                      <a:cubicBezTo>
                        <a:pt x="2979" y="3133"/>
                        <a:pt x="3617" y="2100"/>
                        <a:pt x="3769" y="975"/>
                      </a:cubicBezTo>
                      <a:cubicBezTo>
                        <a:pt x="3830" y="304"/>
                        <a:pt x="3470" y="0"/>
                        <a:pt x="300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1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1" name="Google Shape;2691;p41">
                  <a:extLst>
                    <a:ext uri="{FF2B5EF4-FFF2-40B4-BE49-F238E27FC236}">
                      <a16:creationId xmlns:a16="http://schemas.microsoft.com/office/drawing/2014/main" id="{D1C27517-19B5-8B62-A9E7-58D1F76196AF}"/>
                    </a:ext>
                  </a:extLst>
                </p:cNvPr>
                <p:cNvSpPr/>
                <p:nvPr/>
              </p:nvSpPr>
              <p:spPr>
                <a:xfrm>
                  <a:off x="-951125" y="-1417675"/>
                  <a:ext cx="25" cy="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2" extrusionOk="0">
                      <a:moveTo>
                        <a:pt x="1" y="1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1" y="31"/>
                        <a:pt x="1" y="3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2" name="Google Shape;2692;p41">
                  <a:extLst>
                    <a:ext uri="{FF2B5EF4-FFF2-40B4-BE49-F238E27FC236}">
                      <a16:creationId xmlns:a16="http://schemas.microsoft.com/office/drawing/2014/main" id="{AD012214-2355-1A67-35DC-B9334BCED496}"/>
                    </a:ext>
                  </a:extLst>
                </p:cNvPr>
                <p:cNvSpPr/>
                <p:nvPr/>
              </p:nvSpPr>
              <p:spPr>
                <a:xfrm>
                  <a:off x="-947325" y="-1407775"/>
                  <a:ext cx="25" cy="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" extrusionOk="0">
                      <a:moveTo>
                        <a:pt x="1" y="31"/>
                      </a:moveTo>
                      <a:cubicBezTo>
                        <a:pt x="1" y="0"/>
                        <a:pt x="1" y="0"/>
                        <a:pt x="1" y="0"/>
                      </a:cubicBezTo>
                      <a:lnTo>
                        <a:pt x="1" y="0"/>
                      </a:lnTo>
                      <a:cubicBezTo>
                        <a:pt x="1" y="0"/>
                        <a:pt x="1" y="0"/>
                        <a:pt x="1" y="31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3" name="Google Shape;2693;p41">
                  <a:extLst>
                    <a:ext uri="{FF2B5EF4-FFF2-40B4-BE49-F238E27FC236}">
                      <a16:creationId xmlns:a16="http://schemas.microsoft.com/office/drawing/2014/main" id="{704D4D76-0C0D-04E0-B986-9CD665D01B92}"/>
                    </a:ext>
                  </a:extLst>
                </p:cNvPr>
                <p:cNvSpPr/>
                <p:nvPr/>
              </p:nvSpPr>
              <p:spPr>
                <a:xfrm>
                  <a:off x="-951125" y="-14169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0"/>
                      </a:move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4" name="Google Shape;2694;p41">
                  <a:extLst>
                    <a:ext uri="{FF2B5EF4-FFF2-40B4-BE49-F238E27FC236}">
                      <a16:creationId xmlns:a16="http://schemas.microsoft.com/office/drawing/2014/main" id="{3BE3531B-E36D-8A8C-A001-36E8A7CF7328}"/>
                    </a:ext>
                  </a:extLst>
                </p:cNvPr>
                <p:cNvSpPr/>
                <p:nvPr/>
              </p:nvSpPr>
              <p:spPr>
                <a:xfrm>
                  <a:off x="-912375" y="-1813850"/>
                  <a:ext cx="393650" cy="15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6" h="6262" extrusionOk="0">
                      <a:moveTo>
                        <a:pt x="12797" y="1349"/>
                      </a:moveTo>
                      <a:cubicBezTo>
                        <a:pt x="12737" y="1349"/>
                        <a:pt x="12676" y="1349"/>
                        <a:pt x="12615" y="1380"/>
                      </a:cubicBezTo>
                      <a:cubicBezTo>
                        <a:pt x="12615" y="1349"/>
                        <a:pt x="12615" y="1349"/>
                        <a:pt x="12615" y="1349"/>
                      </a:cubicBezTo>
                      <a:close/>
                      <a:moveTo>
                        <a:pt x="8509" y="1"/>
                      </a:moveTo>
                      <a:cubicBezTo>
                        <a:pt x="6122" y="1"/>
                        <a:pt x="4516" y="1472"/>
                        <a:pt x="2828" y="3994"/>
                      </a:cubicBezTo>
                      <a:cubicBezTo>
                        <a:pt x="2649" y="4195"/>
                        <a:pt x="2339" y="4494"/>
                        <a:pt x="2067" y="4494"/>
                      </a:cubicBezTo>
                      <a:cubicBezTo>
                        <a:pt x="1968" y="4494"/>
                        <a:pt x="1875" y="4455"/>
                        <a:pt x="1794" y="4358"/>
                      </a:cubicBezTo>
                      <a:cubicBezTo>
                        <a:pt x="1673" y="4146"/>
                        <a:pt x="1673" y="3872"/>
                        <a:pt x="1825" y="3659"/>
                      </a:cubicBezTo>
                      <a:cubicBezTo>
                        <a:pt x="2088" y="3516"/>
                        <a:pt x="1936" y="3183"/>
                        <a:pt x="1726" y="3183"/>
                      </a:cubicBezTo>
                      <a:cubicBezTo>
                        <a:pt x="1669" y="3183"/>
                        <a:pt x="1609" y="3206"/>
                        <a:pt x="1551" y="3264"/>
                      </a:cubicBezTo>
                      <a:cubicBezTo>
                        <a:pt x="1338" y="3447"/>
                        <a:pt x="1217" y="3781"/>
                        <a:pt x="1217" y="4085"/>
                      </a:cubicBezTo>
                      <a:cubicBezTo>
                        <a:pt x="1156" y="4115"/>
                        <a:pt x="1126" y="4115"/>
                        <a:pt x="1095" y="4146"/>
                      </a:cubicBezTo>
                      <a:cubicBezTo>
                        <a:pt x="1077" y="4143"/>
                        <a:pt x="1059" y="4142"/>
                        <a:pt x="1042" y="4142"/>
                      </a:cubicBezTo>
                      <a:cubicBezTo>
                        <a:pt x="662" y="4142"/>
                        <a:pt x="571" y="4765"/>
                        <a:pt x="396" y="5027"/>
                      </a:cubicBezTo>
                      <a:cubicBezTo>
                        <a:pt x="274" y="5027"/>
                        <a:pt x="183" y="5058"/>
                        <a:pt x="122" y="5149"/>
                      </a:cubicBezTo>
                      <a:cubicBezTo>
                        <a:pt x="62" y="5270"/>
                        <a:pt x="92" y="5392"/>
                        <a:pt x="183" y="5483"/>
                      </a:cubicBezTo>
                      <a:cubicBezTo>
                        <a:pt x="62" y="5757"/>
                        <a:pt x="1" y="6061"/>
                        <a:pt x="366" y="6121"/>
                      </a:cubicBezTo>
                      <a:cubicBezTo>
                        <a:pt x="366" y="6121"/>
                        <a:pt x="366" y="6121"/>
                        <a:pt x="366" y="6152"/>
                      </a:cubicBezTo>
                      <a:cubicBezTo>
                        <a:pt x="429" y="6228"/>
                        <a:pt x="514" y="6262"/>
                        <a:pt x="603" y="6262"/>
                      </a:cubicBezTo>
                      <a:cubicBezTo>
                        <a:pt x="725" y="6262"/>
                        <a:pt x="855" y="6197"/>
                        <a:pt x="943" y="6091"/>
                      </a:cubicBezTo>
                      <a:cubicBezTo>
                        <a:pt x="1066" y="6110"/>
                        <a:pt x="1185" y="6120"/>
                        <a:pt x="1302" y="6120"/>
                      </a:cubicBezTo>
                      <a:cubicBezTo>
                        <a:pt x="2461" y="6120"/>
                        <a:pt x="3339" y="5203"/>
                        <a:pt x="3892" y="4237"/>
                      </a:cubicBezTo>
                      <a:cubicBezTo>
                        <a:pt x="4591" y="3295"/>
                        <a:pt x="5351" y="2292"/>
                        <a:pt x="6445" y="1836"/>
                      </a:cubicBezTo>
                      <a:cubicBezTo>
                        <a:pt x="7013" y="1585"/>
                        <a:pt x="7592" y="1499"/>
                        <a:pt x="8176" y="1499"/>
                      </a:cubicBezTo>
                      <a:cubicBezTo>
                        <a:pt x="9455" y="1499"/>
                        <a:pt x="10760" y="1911"/>
                        <a:pt x="12037" y="1911"/>
                      </a:cubicBezTo>
                      <a:cubicBezTo>
                        <a:pt x="12581" y="1911"/>
                        <a:pt x="13119" y="1836"/>
                        <a:pt x="13649" y="1623"/>
                      </a:cubicBezTo>
                      <a:cubicBezTo>
                        <a:pt x="13861" y="1532"/>
                        <a:pt x="14256" y="1501"/>
                        <a:pt x="14256" y="1228"/>
                      </a:cubicBezTo>
                      <a:cubicBezTo>
                        <a:pt x="14469" y="1228"/>
                        <a:pt x="14652" y="1197"/>
                        <a:pt x="14864" y="1167"/>
                      </a:cubicBezTo>
                      <a:cubicBezTo>
                        <a:pt x="14895" y="1137"/>
                        <a:pt x="14956" y="1137"/>
                        <a:pt x="14986" y="1106"/>
                      </a:cubicBezTo>
                      <a:cubicBezTo>
                        <a:pt x="15007" y="1086"/>
                        <a:pt x="15027" y="1079"/>
                        <a:pt x="15048" y="1067"/>
                      </a:cubicBezTo>
                      <a:lnTo>
                        <a:pt x="15048" y="1067"/>
                      </a:lnTo>
                      <a:cubicBezTo>
                        <a:pt x="15047" y="1070"/>
                        <a:pt x="15047" y="1073"/>
                        <a:pt x="15047" y="1076"/>
                      </a:cubicBezTo>
                      <a:cubicBezTo>
                        <a:pt x="15290" y="893"/>
                        <a:pt x="15503" y="741"/>
                        <a:pt x="15746" y="589"/>
                      </a:cubicBezTo>
                      <a:lnTo>
                        <a:pt x="15503" y="589"/>
                      </a:lnTo>
                      <a:cubicBezTo>
                        <a:pt x="14636" y="628"/>
                        <a:pt x="13744" y="825"/>
                        <a:pt x="12860" y="825"/>
                      </a:cubicBezTo>
                      <a:cubicBezTo>
                        <a:pt x="12348" y="825"/>
                        <a:pt x="11839" y="759"/>
                        <a:pt x="11339" y="559"/>
                      </a:cubicBezTo>
                      <a:cubicBezTo>
                        <a:pt x="10275" y="181"/>
                        <a:pt x="9344" y="1"/>
                        <a:pt x="850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5" name="Google Shape;2695;p41">
                  <a:extLst>
                    <a:ext uri="{FF2B5EF4-FFF2-40B4-BE49-F238E27FC236}">
                      <a16:creationId xmlns:a16="http://schemas.microsoft.com/office/drawing/2014/main" id="{42EB85A0-E09E-8478-971D-012C3AE71859}"/>
                    </a:ext>
                  </a:extLst>
                </p:cNvPr>
                <p:cNvSpPr/>
                <p:nvPr/>
              </p:nvSpPr>
              <p:spPr>
                <a:xfrm>
                  <a:off x="-882725" y="-1936775"/>
                  <a:ext cx="432400" cy="19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7982" extrusionOk="0">
                      <a:moveTo>
                        <a:pt x="16348" y="0"/>
                      </a:moveTo>
                      <a:cubicBezTo>
                        <a:pt x="16133" y="0"/>
                        <a:pt x="15903" y="85"/>
                        <a:pt x="15715" y="126"/>
                      </a:cubicBezTo>
                      <a:cubicBezTo>
                        <a:pt x="14165" y="522"/>
                        <a:pt x="12919" y="1525"/>
                        <a:pt x="11460" y="2133"/>
                      </a:cubicBezTo>
                      <a:cubicBezTo>
                        <a:pt x="10713" y="2396"/>
                        <a:pt x="9950" y="2453"/>
                        <a:pt x="9183" y="2453"/>
                      </a:cubicBezTo>
                      <a:cubicBezTo>
                        <a:pt x="8888" y="2453"/>
                        <a:pt x="8593" y="2445"/>
                        <a:pt x="8298" y="2436"/>
                      </a:cubicBezTo>
                      <a:cubicBezTo>
                        <a:pt x="7843" y="2341"/>
                        <a:pt x="7400" y="2295"/>
                        <a:pt x="6970" y="2295"/>
                      </a:cubicBezTo>
                      <a:cubicBezTo>
                        <a:pt x="4128" y="2295"/>
                        <a:pt x="1868" y="4283"/>
                        <a:pt x="547" y="6844"/>
                      </a:cubicBezTo>
                      <a:cubicBezTo>
                        <a:pt x="395" y="7057"/>
                        <a:pt x="0" y="7543"/>
                        <a:pt x="456" y="7665"/>
                      </a:cubicBezTo>
                      <a:cubicBezTo>
                        <a:pt x="456" y="7695"/>
                        <a:pt x="456" y="7695"/>
                        <a:pt x="456" y="7725"/>
                      </a:cubicBezTo>
                      <a:cubicBezTo>
                        <a:pt x="456" y="7887"/>
                        <a:pt x="591" y="7982"/>
                        <a:pt x="726" y="7982"/>
                      </a:cubicBezTo>
                      <a:cubicBezTo>
                        <a:pt x="794" y="7982"/>
                        <a:pt x="862" y="7958"/>
                        <a:pt x="912" y="7908"/>
                      </a:cubicBezTo>
                      <a:cubicBezTo>
                        <a:pt x="1095" y="7665"/>
                        <a:pt x="1399" y="7421"/>
                        <a:pt x="1399" y="7117"/>
                      </a:cubicBezTo>
                      <a:cubicBezTo>
                        <a:pt x="2523" y="5263"/>
                        <a:pt x="4286" y="3652"/>
                        <a:pt x="6505" y="3409"/>
                      </a:cubicBezTo>
                      <a:cubicBezTo>
                        <a:pt x="6540" y="3408"/>
                        <a:pt x="6575" y="3408"/>
                        <a:pt x="6610" y="3408"/>
                      </a:cubicBezTo>
                      <a:cubicBezTo>
                        <a:pt x="7606" y="3408"/>
                        <a:pt x="8583" y="3752"/>
                        <a:pt x="9574" y="3752"/>
                      </a:cubicBezTo>
                      <a:cubicBezTo>
                        <a:pt x="9756" y="3752"/>
                        <a:pt x="9939" y="3741"/>
                        <a:pt x="10122" y="3713"/>
                      </a:cubicBezTo>
                      <a:cubicBezTo>
                        <a:pt x="12280" y="3409"/>
                        <a:pt x="13861" y="1768"/>
                        <a:pt x="15837" y="1008"/>
                      </a:cubicBezTo>
                      <a:cubicBezTo>
                        <a:pt x="16201" y="856"/>
                        <a:pt x="16596" y="826"/>
                        <a:pt x="16961" y="643"/>
                      </a:cubicBezTo>
                      <a:cubicBezTo>
                        <a:pt x="17295" y="370"/>
                        <a:pt x="16900" y="126"/>
                        <a:pt x="16627" y="66"/>
                      </a:cubicBezTo>
                      <a:cubicBezTo>
                        <a:pt x="16541" y="18"/>
                        <a:pt x="16446" y="0"/>
                        <a:pt x="1634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1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6" name="Google Shape;2696;p41">
                  <a:extLst>
                    <a:ext uri="{FF2B5EF4-FFF2-40B4-BE49-F238E27FC236}">
                      <a16:creationId xmlns:a16="http://schemas.microsoft.com/office/drawing/2014/main" id="{424A628E-64A1-992D-ECA0-F6D44E84B915}"/>
                    </a:ext>
                  </a:extLst>
                </p:cNvPr>
                <p:cNvSpPr/>
                <p:nvPr/>
              </p:nvSpPr>
              <p:spPr>
                <a:xfrm>
                  <a:off x="-823450" y="-1642575"/>
                  <a:ext cx="14450" cy="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7" extrusionOk="0">
                      <a:moveTo>
                        <a:pt x="284" y="1"/>
                      </a:moveTo>
                      <a:cubicBezTo>
                        <a:pt x="187" y="1"/>
                        <a:pt x="103" y="48"/>
                        <a:pt x="61" y="152"/>
                      </a:cubicBezTo>
                      <a:cubicBezTo>
                        <a:pt x="0" y="273"/>
                        <a:pt x="31" y="425"/>
                        <a:pt x="152" y="486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5" y="517"/>
                        <a:pt x="476" y="476"/>
                        <a:pt x="517" y="395"/>
                      </a:cubicBezTo>
                      <a:cubicBezTo>
                        <a:pt x="578" y="273"/>
                        <a:pt x="547" y="91"/>
                        <a:pt x="426" y="30"/>
                      </a:cubicBezTo>
                      <a:cubicBezTo>
                        <a:pt x="378" y="11"/>
                        <a:pt x="33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7" name="Google Shape;2697;p41">
                  <a:extLst>
                    <a:ext uri="{FF2B5EF4-FFF2-40B4-BE49-F238E27FC236}">
                      <a16:creationId xmlns:a16="http://schemas.microsoft.com/office/drawing/2014/main" id="{D4A8139A-2F79-48A7-A3EB-4735755926DE}"/>
                    </a:ext>
                  </a:extLst>
                </p:cNvPr>
                <p:cNvSpPr/>
                <p:nvPr/>
              </p:nvSpPr>
              <p:spPr>
                <a:xfrm>
                  <a:off x="-805225" y="-1632675"/>
                  <a:ext cx="15225" cy="1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6" extrusionOk="0">
                      <a:moveTo>
                        <a:pt x="305" y="0"/>
                      </a:moveTo>
                      <a:cubicBezTo>
                        <a:pt x="218" y="0"/>
                        <a:pt x="133" y="47"/>
                        <a:pt x="92" y="151"/>
                      </a:cubicBezTo>
                      <a:cubicBezTo>
                        <a:pt x="1" y="242"/>
                        <a:pt x="61" y="425"/>
                        <a:pt x="183" y="485"/>
                      </a:cubicBezTo>
                      <a:cubicBezTo>
                        <a:pt x="224" y="506"/>
                        <a:pt x="271" y="516"/>
                        <a:pt x="318" y="516"/>
                      </a:cubicBezTo>
                      <a:cubicBezTo>
                        <a:pt x="413" y="516"/>
                        <a:pt x="507" y="475"/>
                        <a:pt x="548" y="394"/>
                      </a:cubicBezTo>
                      <a:cubicBezTo>
                        <a:pt x="609" y="273"/>
                        <a:pt x="578" y="90"/>
                        <a:pt x="426" y="29"/>
                      </a:cubicBezTo>
                      <a:cubicBezTo>
                        <a:pt x="388" y="10"/>
                        <a:pt x="346" y="0"/>
                        <a:pt x="305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8" name="Google Shape;2698;p41">
                  <a:extLst>
                    <a:ext uri="{FF2B5EF4-FFF2-40B4-BE49-F238E27FC236}">
                      <a16:creationId xmlns:a16="http://schemas.microsoft.com/office/drawing/2014/main" id="{602D3B73-A5D3-1F45-CEBB-BA2706B479C3}"/>
                    </a:ext>
                  </a:extLst>
                </p:cNvPr>
                <p:cNvSpPr/>
                <p:nvPr/>
              </p:nvSpPr>
              <p:spPr>
                <a:xfrm>
                  <a:off x="-805225" y="-1650925"/>
                  <a:ext cx="14475" cy="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30" extrusionOk="0">
                      <a:moveTo>
                        <a:pt x="285" y="1"/>
                      </a:moveTo>
                      <a:cubicBezTo>
                        <a:pt x="187" y="1"/>
                        <a:pt x="103" y="48"/>
                        <a:pt x="61" y="152"/>
                      </a:cubicBezTo>
                      <a:cubicBezTo>
                        <a:pt x="1" y="273"/>
                        <a:pt x="31" y="425"/>
                        <a:pt x="153" y="486"/>
                      </a:cubicBezTo>
                      <a:cubicBezTo>
                        <a:pt x="203" y="516"/>
                        <a:pt x="254" y="530"/>
                        <a:pt x="301" y="530"/>
                      </a:cubicBezTo>
                      <a:cubicBezTo>
                        <a:pt x="396" y="530"/>
                        <a:pt x="477" y="476"/>
                        <a:pt x="517" y="395"/>
                      </a:cubicBezTo>
                      <a:cubicBezTo>
                        <a:pt x="578" y="273"/>
                        <a:pt x="548" y="91"/>
                        <a:pt x="426" y="30"/>
                      </a:cubicBezTo>
                      <a:cubicBezTo>
                        <a:pt x="378" y="11"/>
                        <a:pt x="330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9" name="Google Shape;2699;p41">
                  <a:extLst>
                    <a:ext uri="{FF2B5EF4-FFF2-40B4-BE49-F238E27FC236}">
                      <a16:creationId xmlns:a16="http://schemas.microsoft.com/office/drawing/2014/main" id="{4009E73F-9DDA-9543-1055-63D819ACA90C}"/>
                    </a:ext>
                  </a:extLst>
                </p:cNvPr>
                <p:cNvSpPr/>
                <p:nvPr/>
              </p:nvSpPr>
              <p:spPr>
                <a:xfrm>
                  <a:off x="-704150" y="-1742900"/>
                  <a:ext cx="14450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8" extrusionOk="0">
                      <a:moveTo>
                        <a:pt x="277" y="1"/>
                      </a:moveTo>
                      <a:cubicBezTo>
                        <a:pt x="183" y="1"/>
                        <a:pt x="102" y="41"/>
                        <a:pt x="61" y="122"/>
                      </a:cubicBezTo>
                      <a:cubicBezTo>
                        <a:pt x="0" y="244"/>
                        <a:pt x="31" y="426"/>
                        <a:pt x="152" y="487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5" y="517"/>
                        <a:pt x="477" y="477"/>
                        <a:pt x="517" y="396"/>
                      </a:cubicBezTo>
                      <a:cubicBezTo>
                        <a:pt x="578" y="274"/>
                        <a:pt x="547" y="92"/>
                        <a:pt x="426" y="31"/>
                      </a:cubicBezTo>
                      <a:cubicBezTo>
                        <a:pt x="375" y="11"/>
                        <a:pt x="325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0" name="Google Shape;2700;p41">
                  <a:extLst>
                    <a:ext uri="{FF2B5EF4-FFF2-40B4-BE49-F238E27FC236}">
                      <a16:creationId xmlns:a16="http://schemas.microsoft.com/office/drawing/2014/main" id="{B8897466-CCC4-AC08-EC2A-AADC9E6C9FD3}"/>
                    </a:ext>
                  </a:extLst>
                </p:cNvPr>
                <p:cNvSpPr/>
                <p:nvPr/>
              </p:nvSpPr>
              <p:spPr>
                <a:xfrm>
                  <a:off x="-488350" y="-175810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1" y="1"/>
                      </a:moveTo>
                      <a:cubicBezTo>
                        <a:pt x="197" y="1"/>
                        <a:pt x="102" y="41"/>
                        <a:pt x="62" y="122"/>
                      </a:cubicBezTo>
                      <a:cubicBezTo>
                        <a:pt x="1" y="244"/>
                        <a:pt x="31" y="426"/>
                        <a:pt x="183" y="487"/>
                      </a:cubicBezTo>
                      <a:cubicBezTo>
                        <a:pt x="224" y="507"/>
                        <a:pt x="268" y="518"/>
                        <a:pt x="310" y="518"/>
                      </a:cubicBezTo>
                      <a:cubicBezTo>
                        <a:pt x="396" y="518"/>
                        <a:pt x="477" y="477"/>
                        <a:pt x="517" y="396"/>
                      </a:cubicBezTo>
                      <a:cubicBezTo>
                        <a:pt x="609" y="274"/>
                        <a:pt x="548" y="92"/>
                        <a:pt x="426" y="31"/>
                      </a:cubicBezTo>
                      <a:cubicBezTo>
                        <a:pt x="386" y="11"/>
                        <a:pt x="338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1" name="Google Shape;2701;p41">
                  <a:extLst>
                    <a:ext uri="{FF2B5EF4-FFF2-40B4-BE49-F238E27FC236}">
                      <a16:creationId xmlns:a16="http://schemas.microsoft.com/office/drawing/2014/main" id="{9F42B0FE-F673-45CC-E807-58E1E4F0FB2C}"/>
                    </a:ext>
                  </a:extLst>
                </p:cNvPr>
                <p:cNvSpPr/>
                <p:nvPr/>
              </p:nvSpPr>
              <p:spPr>
                <a:xfrm>
                  <a:off x="-473150" y="-177025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78" y="0"/>
                      </a:moveTo>
                      <a:cubicBezTo>
                        <a:pt x="183" y="0"/>
                        <a:pt x="102" y="41"/>
                        <a:pt x="61" y="122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6" y="517"/>
                        <a:pt x="477" y="477"/>
                        <a:pt x="517" y="396"/>
                      </a:cubicBezTo>
                      <a:cubicBezTo>
                        <a:pt x="609" y="274"/>
                        <a:pt x="548" y="92"/>
                        <a:pt x="426" y="31"/>
                      </a:cubicBezTo>
                      <a:cubicBezTo>
                        <a:pt x="376" y="11"/>
                        <a:pt x="325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2" name="Google Shape;2702;p41">
                  <a:extLst>
                    <a:ext uri="{FF2B5EF4-FFF2-40B4-BE49-F238E27FC236}">
                      <a16:creationId xmlns:a16="http://schemas.microsoft.com/office/drawing/2014/main" id="{F8474E2F-C4DB-B48E-C488-16FA940FE69E}"/>
                    </a:ext>
                  </a:extLst>
                </p:cNvPr>
                <p:cNvSpPr/>
                <p:nvPr/>
              </p:nvSpPr>
              <p:spPr>
                <a:xfrm>
                  <a:off x="-468600" y="-1891675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1"/>
                      </a:moveTo>
                      <a:cubicBezTo>
                        <a:pt x="216" y="1"/>
                        <a:pt x="106" y="57"/>
                        <a:pt x="62" y="146"/>
                      </a:cubicBezTo>
                      <a:cubicBezTo>
                        <a:pt x="1" y="268"/>
                        <a:pt x="62" y="450"/>
                        <a:pt x="183" y="511"/>
                      </a:cubicBezTo>
                      <a:cubicBezTo>
                        <a:pt x="216" y="527"/>
                        <a:pt x="253" y="535"/>
                        <a:pt x="291" y="535"/>
                      </a:cubicBezTo>
                      <a:cubicBezTo>
                        <a:pt x="394" y="535"/>
                        <a:pt x="504" y="478"/>
                        <a:pt x="548" y="389"/>
                      </a:cubicBezTo>
                      <a:cubicBezTo>
                        <a:pt x="609" y="268"/>
                        <a:pt x="548" y="85"/>
                        <a:pt x="427" y="25"/>
                      </a:cubicBezTo>
                      <a:cubicBezTo>
                        <a:pt x="394" y="8"/>
                        <a:pt x="357" y="1"/>
                        <a:pt x="31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3" name="Google Shape;2703;p41">
                  <a:extLst>
                    <a:ext uri="{FF2B5EF4-FFF2-40B4-BE49-F238E27FC236}">
                      <a16:creationId xmlns:a16="http://schemas.microsoft.com/office/drawing/2014/main" id="{91D50E7C-4723-525A-BA67-C48E78AE4247}"/>
                    </a:ext>
                  </a:extLst>
                </p:cNvPr>
                <p:cNvSpPr/>
                <p:nvPr/>
              </p:nvSpPr>
              <p:spPr>
                <a:xfrm>
                  <a:off x="-449600" y="-1896225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0"/>
                      </a:moveTo>
                      <a:cubicBezTo>
                        <a:pt x="216" y="0"/>
                        <a:pt x="106" y="57"/>
                        <a:pt x="62" y="146"/>
                      </a:cubicBezTo>
                      <a:cubicBezTo>
                        <a:pt x="1" y="267"/>
                        <a:pt x="62" y="419"/>
                        <a:pt x="183" y="511"/>
                      </a:cubicBezTo>
                      <a:cubicBezTo>
                        <a:pt x="216" y="527"/>
                        <a:pt x="253" y="534"/>
                        <a:pt x="291" y="534"/>
                      </a:cubicBezTo>
                      <a:cubicBezTo>
                        <a:pt x="394" y="534"/>
                        <a:pt x="504" y="478"/>
                        <a:pt x="548" y="389"/>
                      </a:cubicBezTo>
                      <a:cubicBezTo>
                        <a:pt x="609" y="237"/>
                        <a:pt x="548" y="85"/>
                        <a:pt x="426" y="24"/>
                      </a:cubicBezTo>
                      <a:cubicBezTo>
                        <a:pt x="394" y="8"/>
                        <a:pt x="357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4" name="Google Shape;2704;p41">
                  <a:extLst>
                    <a:ext uri="{FF2B5EF4-FFF2-40B4-BE49-F238E27FC236}">
                      <a16:creationId xmlns:a16="http://schemas.microsoft.com/office/drawing/2014/main" id="{4B50552C-4A97-7FFB-4A4A-AF913A60344B}"/>
                    </a:ext>
                  </a:extLst>
                </p:cNvPr>
                <p:cNvSpPr/>
                <p:nvPr/>
              </p:nvSpPr>
              <p:spPr>
                <a:xfrm>
                  <a:off x="-489875" y="-177845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06" y="1"/>
                      </a:moveTo>
                      <a:cubicBezTo>
                        <a:pt x="200" y="1"/>
                        <a:pt x="106" y="57"/>
                        <a:pt x="62" y="146"/>
                      </a:cubicBezTo>
                      <a:cubicBezTo>
                        <a:pt x="1" y="268"/>
                        <a:pt x="62" y="450"/>
                        <a:pt x="183" y="511"/>
                      </a:cubicBezTo>
                      <a:cubicBezTo>
                        <a:pt x="216" y="527"/>
                        <a:pt x="251" y="535"/>
                        <a:pt x="286" y="535"/>
                      </a:cubicBezTo>
                      <a:cubicBezTo>
                        <a:pt x="382" y="535"/>
                        <a:pt x="481" y="478"/>
                        <a:pt x="548" y="389"/>
                      </a:cubicBezTo>
                      <a:cubicBezTo>
                        <a:pt x="609" y="268"/>
                        <a:pt x="548" y="85"/>
                        <a:pt x="426" y="24"/>
                      </a:cubicBezTo>
                      <a:cubicBezTo>
                        <a:pt x="386" y="8"/>
                        <a:pt x="345" y="1"/>
                        <a:pt x="306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5" name="Google Shape;2705;p41">
                  <a:extLst>
                    <a:ext uri="{FF2B5EF4-FFF2-40B4-BE49-F238E27FC236}">
                      <a16:creationId xmlns:a16="http://schemas.microsoft.com/office/drawing/2014/main" id="{73A32004-3C56-44F3-253F-AF0793200261}"/>
                    </a:ext>
                  </a:extLst>
                </p:cNvPr>
                <p:cNvSpPr/>
                <p:nvPr/>
              </p:nvSpPr>
              <p:spPr>
                <a:xfrm>
                  <a:off x="-475425" y="-1854125"/>
                  <a:ext cx="194550" cy="14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2" h="5843" extrusionOk="0">
                      <a:moveTo>
                        <a:pt x="3179" y="0"/>
                      </a:moveTo>
                      <a:cubicBezTo>
                        <a:pt x="1970" y="0"/>
                        <a:pt x="775" y="397"/>
                        <a:pt x="0" y="1197"/>
                      </a:cubicBezTo>
                      <a:lnTo>
                        <a:pt x="0" y="1228"/>
                      </a:lnTo>
                      <a:cubicBezTo>
                        <a:pt x="274" y="1137"/>
                        <a:pt x="517" y="1076"/>
                        <a:pt x="791" y="1015"/>
                      </a:cubicBezTo>
                      <a:cubicBezTo>
                        <a:pt x="943" y="985"/>
                        <a:pt x="1095" y="985"/>
                        <a:pt x="1247" y="954"/>
                      </a:cubicBezTo>
                      <a:cubicBezTo>
                        <a:pt x="1763" y="741"/>
                        <a:pt x="2341" y="559"/>
                        <a:pt x="2918" y="529"/>
                      </a:cubicBezTo>
                      <a:cubicBezTo>
                        <a:pt x="2969" y="629"/>
                        <a:pt x="3061" y="688"/>
                        <a:pt x="3160" y="688"/>
                      </a:cubicBezTo>
                      <a:cubicBezTo>
                        <a:pt x="3181" y="688"/>
                        <a:pt x="3202" y="686"/>
                        <a:pt x="3222" y="681"/>
                      </a:cubicBezTo>
                      <a:cubicBezTo>
                        <a:pt x="3286" y="675"/>
                        <a:pt x="3349" y="672"/>
                        <a:pt x="3411" y="672"/>
                      </a:cubicBezTo>
                      <a:cubicBezTo>
                        <a:pt x="3674" y="672"/>
                        <a:pt x="3925" y="717"/>
                        <a:pt x="4195" y="741"/>
                      </a:cubicBezTo>
                      <a:cubicBezTo>
                        <a:pt x="5654" y="893"/>
                        <a:pt x="6687" y="2261"/>
                        <a:pt x="6870" y="3690"/>
                      </a:cubicBezTo>
                      <a:cubicBezTo>
                        <a:pt x="6931" y="3872"/>
                        <a:pt x="6870" y="4176"/>
                        <a:pt x="6931" y="4359"/>
                      </a:cubicBezTo>
                      <a:lnTo>
                        <a:pt x="6900" y="4359"/>
                      </a:lnTo>
                      <a:cubicBezTo>
                        <a:pt x="6748" y="4389"/>
                        <a:pt x="6687" y="4541"/>
                        <a:pt x="6657" y="4693"/>
                      </a:cubicBezTo>
                      <a:cubicBezTo>
                        <a:pt x="6596" y="4966"/>
                        <a:pt x="6475" y="5240"/>
                        <a:pt x="6353" y="5483"/>
                      </a:cubicBezTo>
                      <a:cubicBezTo>
                        <a:pt x="6277" y="5693"/>
                        <a:pt x="6452" y="5843"/>
                        <a:pt x="6623" y="5843"/>
                      </a:cubicBezTo>
                      <a:cubicBezTo>
                        <a:pt x="6724" y="5843"/>
                        <a:pt x="6825" y="5790"/>
                        <a:pt x="6870" y="5666"/>
                      </a:cubicBezTo>
                      <a:cubicBezTo>
                        <a:pt x="6991" y="5392"/>
                        <a:pt x="7113" y="5118"/>
                        <a:pt x="7174" y="4814"/>
                      </a:cubicBezTo>
                      <a:cubicBezTo>
                        <a:pt x="7295" y="4723"/>
                        <a:pt x="7295" y="4602"/>
                        <a:pt x="7204" y="4480"/>
                      </a:cubicBezTo>
                      <a:cubicBezTo>
                        <a:pt x="7782" y="4267"/>
                        <a:pt x="7387" y="2748"/>
                        <a:pt x="7235" y="2292"/>
                      </a:cubicBezTo>
                      <a:cubicBezTo>
                        <a:pt x="6580" y="770"/>
                        <a:pt x="4865" y="0"/>
                        <a:pt x="317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1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6" name="Google Shape;2706;p41">
                  <a:extLst>
                    <a:ext uri="{FF2B5EF4-FFF2-40B4-BE49-F238E27FC236}">
                      <a16:creationId xmlns:a16="http://schemas.microsoft.com/office/drawing/2014/main" id="{E73DE201-AA95-4261-FA6D-C6AA23AAA398}"/>
                    </a:ext>
                  </a:extLst>
                </p:cNvPr>
                <p:cNvSpPr/>
                <p:nvPr/>
              </p:nvSpPr>
              <p:spPr>
                <a:xfrm>
                  <a:off x="-615250" y="-1574950"/>
                  <a:ext cx="92725" cy="4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9" h="1751" extrusionOk="0">
                      <a:moveTo>
                        <a:pt x="1" y="0"/>
                      </a:moveTo>
                      <a:cubicBezTo>
                        <a:pt x="1" y="182"/>
                        <a:pt x="153" y="334"/>
                        <a:pt x="274" y="456"/>
                      </a:cubicBezTo>
                      <a:cubicBezTo>
                        <a:pt x="609" y="821"/>
                        <a:pt x="1034" y="1094"/>
                        <a:pt x="1490" y="1338"/>
                      </a:cubicBezTo>
                      <a:cubicBezTo>
                        <a:pt x="1520" y="1338"/>
                        <a:pt x="1581" y="1368"/>
                        <a:pt x="1612" y="1398"/>
                      </a:cubicBezTo>
                      <a:cubicBezTo>
                        <a:pt x="2060" y="1612"/>
                        <a:pt x="2570" y="1751"/>
                        <a:pt x="3075" y="1751"/>
                      </a:cubicBezTo>
                      <a:cubicBezTo>
                        <a:pt x="3289" y="1751"/>
                        <a:pt x="3501" y="1726"/>
                        <a:pt x="3709" y="1672"/>
                      </a:cubicBezTo>
                      <a:cubicBezTo>
                        <a:pt x="3618" y="1611"/>
                        <a:pt x="3557" y="1550"/>
                        <a:pt x="3496" y="1489"/>
                      </a:cubicBezTo>
                      <a:cubicBezTo>
                        <a:pt x="3314" y="1338"/>
                        <a:pt x="3162" y="1186"/>
                        <a:pt x="3010" y="1034"/>
                      </a:cubicBezTo>
                      <a:cubicBezTo>
                        <a:pt x="2827" y="973"/>
                        <a:pt x="2615" y="942"/>
                        <a:pt x="2402" y="851"/>
                      </a:cubicBezTo>
                      <a:cubicBezTo>
                        <a:pt x="1976" y="699"/>
                        <a:pt x="1581" y="517"/>
                        <a:pt x="1216" y="304"/>
                      </a:cubicBezTo>
                      <a:cubicBezTo>
                        <a:pt x="1170" y="281"/>
                        <a:pt x="1128" y="271"/>
                        <a:pt x="1089" y="271"/>
                      </a:cubicBezTo>
                      <a:cubicBezTo>
                        <a:pt x="1025" y="271"/>
                        <a:pt x="969" y="297"/>
                        <a:pt x="912" y="334"/>
                      </a:cubicBezTo>
                      <a:cubicBezTo>
                        <a:pt x="821" y="243"/>
                        <a:pt x="700" y="182"/>
                        <a:pt x="639" y="61"/>
                      </a:cubicBezTo>
                      <a:lnTo>
                        <a:pt x="457" y="61"/>
                      </a:lnTo>
                      <a:cubicBezTo>
                        <a:pt x="365" y="61"/>
                        <a:pt x="274" y="31"/>
                        <a:pt x="183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1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7" name="Google Shape;2707;p41">
                  <a:extLst>
                    <a:ext uri="{FF2B5EF4-FFF2-40B4-BE49-F238E27FC236}">
                      <a16:creationId xmlns:a16="http://schemas.microsoft.com/office/drawing/2014/main" id="{1BB61A8B-429A-11A7-AB66-CAA011C3A2D8}"/>
                    </a:ext>
                  </a:extLst>
                </p:cNvPr>
                <p:cNvSpPr/>
                <p:nvPr/>
              </p:nvSpPr>
              <p:spPr>
                <a:xfrm>
                  <a:off x="-579525" y="-1162350"/>
                  <a:ext cx="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31" y="1"/>
                      </a:moveTo>
                      <a:cubicBezTo>
                        <a:pt x="31" y="1"/>
                        <a:pt x="31" y="1"/>
                        <a:pt x="0" y="1"/>
                      </a:cubicBezTo>
                      <a:lnTo>
                        <a:pt x="0" y="1"/>
                      </a:lnTo>
                      <a:cubicBezTo>
                        <a:pt x="0" y="1"/>
                        <a:pt x="31" y="1"/>
                        <a:pt x="31" y="1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8" name="Google Shape;2708;p41">
                  <a:extLst>
                    <a:ext uri="{FF2B5EF4-FFF2-40B4-BE49-F238E27FC236}">
                      <a16:creationId xmlns:a16="http://schemas.microsoft.com/office/drawing/2014/main" id="{041760C7-1CE1-921C-C859-93CAB0977B76}"/>
                    </a:ext>
                  </a:extLst>
                </p:cNvPr>
                <p:cNvSpPr/>
                <p:nvPr/>
              </p:nvSpPr>
              <p:spPr>
                <a:xfrm>
                  <a:off x="-597000" y="-1334075"/>
                  <a:ext cx="119325" cy="17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3" h="7194" extrusionOk="0">
                      <a:moveTo>
                        <a:pt x="4347" y="1"/>
                      </a:moveTo>
                      <a:lnTo>
                        <a:pt x="4347" y="1"/>
                      </a:lnTo>
                      <a:cubicBezTo>
                        <a:pt x="4286" y="152"/>
                        <a:pt x="4195" y="304"/>
                        <a:pt x="4134" y="456"/>
                      </a:cubicBezTo>
                      <a:cubicBezTo>
                        <a:pt x="4043" y="669"/>
                        <a:pt x="3952" y="882"/>
                        <a:pt x="3860" y="1095"/>
                      </a:cubicBezTo>
                      <a:cubicBezTo>
                        <a:pt x="3800" y="1186"/>
                        <a:pt x="3769" y="1277"/>
                        <a:pt x="3708" y="1399"/>
                      </a:cubicBezTo>
                      <a:cubicBezTo>
                        <a:pt x="3678" y="1429"/>
                        <a:pt x="3648" y="1490"/>
                        <a:pt x="3648" y="1520"/>
                      </a:cubicBezTo>
                      <a:cubicBezTo>
                        <a:pt x="3587" y="1581"/>
                        <a:pt x="3556" y="1672"/>
                        <a:pt x="3526" y="1703"/>
                      </a:cubicBezTo>
                      <a:cubicBezTo>
                        <a:pt x="3496" y="1733"/>
                        <a:pt x="3496" y="1733"/>
                        <a:pt x="3496" y="1733"/>
                      </a:cubicBezTo>
                      <a:cubicBezTo>
                        <a:pt x="3435" y="2615"/>
                        <a:pt x="3465" y="3496"/>
                        <a:pt x="3678" y="4347"/>
                      </a:cubicBezTo>
                      <a:cubicBezTo>
                        <a:pt x="3526" y="4955"/>
                        <a:pt x="3283" y="5593"/>
                        <a:pt x="2766" y="6019"/>
                      </a:cubicBezTo>
                      <a:cubicBezTo>
                        <a:pt x="2364" y="6206"/>
                        <a:pt x="1962" y="6394"/>
                        <a:pt x="1518" y="6394"/>
                      </a:cubicBezTo>
                      <a:cubicBezTo>
                        <a:pt x="1459" y="6394"/>
                        <a:pt x="1399" y="6391"/>
                        <a:pt x="1338" y="6384"/>
                      </a:cubicBezTo>
                      <a:cubicBezTo>
                        <a:pt x="1316" y="6378"/>
                        <a:pt x="1295" y="6376"/>
                        <a:pt x="1276" y="6376"/>
                      </a:cubicBezTo>
                      <a:cubicBezTo>
                        <a:pt x="1186" y="6376"/>
                        <a:pt x="1119" y="6430"/>
                        <a:pt x="1094" y="6505"/>
                      </a:cubicBezTo>
                      <a:cubicBezTo>
                        <a:pt x="882" y="6414"/>
                        <a:pt x="730" y="6323"/>
                        <a:pt x="578" y="6171"/>
                      </a:cubicBezTo>
                      <a:cubicBezTo>
                        <a:pt x="444" y="6215"/>
                        <a:pt x="294" y="6244"/>
                        <a:pt x="152" y="6244"/>
                      </a:cubicBezTo>
                      <a:cubicBezTo>
                        <a:pt x="100" y="6244"/>
                        <a:pt x="49" y="6240"/>
                        <a:pt x="0" y="6232"/>
                      </a:cubicBezTo>
                      <a:lnTo>
                        <a:pt x="0" y="6232"/>
                      </a:lnTo>
                      <a:cubicBezTo>
                        <a:pt x="0" y="6262"/>
                        <a:pt x="31" y="6262"/>
                        <a:pt x="31" y="6292"/>
                      </a:cubicBezTo>
                      <a:cubicBezTo>
                        <a:pt x="61" y="6323"/>
                        <a:pt x="91" y="6353"/>
                        <a:pt x="122" y="6384"/>
                      </a:cubicBezTo>
                      <a:lnTo>
                        <a:pt x="152" y="6384"/>
                      </a:lnTo>
                      <a:cubicBezTo>
                        <a:pt x="274" y="6536"/>
                        <a:pt x="426" y="6657"/>
                        <a:pt x="578" y="6779"/>
                      </a:cubicBezTo>
                      <a:cubicBezTo>
                        <a:pt x="608" y="6809"/>
                        <a:pt x="669" y="6840"/>
                        <a:pt x="699" y="6870"/>
                      </a:cubicBezTo>
                      <a:cubicBezTo>
                        <a:pt x="851" y="6931"/>
                        <a:pt x="973" y="7022"/>
                        <a:pt x="1094" y="7052"/>
                      </a:cubicBezTo>
                      <a:cubicBezTo>
                        <a:pt x="1216" y="7113"/>
                        <a:pt x="1338" y="7143"/>
                        <a:pt x="1429" y="7174"/>
                      </a:cubicBezTo>
                      <a:lnTo>
                        <a:pt x="1459" y="7174"/>
                      </a:lnTo>
                      <a:cubicBezTo>
                        <a:pt x="1598" y="7186"/>
                        <a:pt x="1736" y="7194"/>
                        <a:pt x="1872" y="7194"/>
                      </a:cubicBezTo>
                      <a:cubicBezTo>
                        <a:pt x="2065" y="7194"/>
                        <a:pt x="2254" y="7179"/>
                        <a:pt x="2432" y="7143"/>
                      </a:cubicBezTo>
                      <a:cubicBezTo>
                        <a:pt x="3952" y="6840"/>
                        <a:pt x="4772" y="5198"/>
                        <a:pt x="4651" y="3739"/>
                      </a:cubicBezTo>
                      <a:cubicBezTo>
                        <a:pt x="4559" y="2706"/>
                        <a:pt x="4012" y="1733"/>
                        <a:pt x="4195" y="669"/>
                      </a:cubicBezTo>
                      <a:cubicBezTo>
                        <a:pt x="4225" y="426"/>
                        <a:pt x="4286" y="213"/>
                        <a:pt x="434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9" name="Google Shape;2709;p41">
                  <a:extLst>
                    <a:ext uri="{FF2B5EF4-FFF2-40B4-BE49-F238E27FC236}">
                      <a16:creationId xmlns:a16="http://schemas.microsoft.com/office/drawing/2014/main" id="{04FB4D65-9001-E5A0-AF24-5F1A3851C9CA}"/>
                    </a:ext>
                  </a:extLst>
                </p:cNvPr>
                <p:cNvSpPr/>
                <p:nvPr/>
              </p:nvSpPr>
              <p:spPr>
                <a:xfrm>
                  <a:off x="-712525" y="-1041450"/>
                  <a:ext cx="4562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345" extrusionOk="0">
                      <a:moveTo>
                        <a:pt x="762" y="1"/>
                      </a:moveTo>
                      <a:cubicBezTo>
                        <a:pt x="643" y="1"/>
                        <a:pt x="528" y="20"/>
                        <a:pt x="427" y="59"/>
                      </a:cubicBezTo>
                      <a:cubicBezTo>
                        <a:pt x="1" y="241"/>
                        <a:pt x="62" y="879"/>
                        <a:pt x="427" y="1092"/>
                      </a:cubicBezTo>
                      <a:cubicBezTo>
                        <a:pt x="653" y="1224"/>
                        <a:pt x="949" y="1344"/>
                        <a:pt x="1221" y="1344"/>
                      </a:cubicBezTo>
                      <a:cubicBezTo>
                        <a:pt x="1388" y="1344"/>
                        <a:pt x="1546" y="1299"/>
                        <a:pt x="1673" y="1183"/>
                      </a:cubicBezTo>
                      <a:cubicBezTo>
                        <a:pt x="1825" y="970"/>
                        <a:pt x="1825" y="667"/>
                        <a:pt x="1612" y="454"/>
                      </a:cubicBezTo>
                      <a:cubicBezTo>
                        <a:pt x="1476" y="160"/>
                        <a:pt x="1106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0" name="Google Shape;2710;p41">
                  <a:extLst>
                    <a:ext uri="{FF2B5EF4-FFF2-40B4-BE49-F238E27FC236}">
                      <a16:creationId xmlns:a16="http://schemas.microsoft.com/office/drawing/2014/main" id="{6047944B-7BB2-6694-0813-2571C7639D83}"/>
                    </a:ext>
                  </a:extLst>
                </p:cNvPr>
                <p:cNvSpPr/>
                <p:nvPr/>
              </p:nvSpPr>
              <p:spPr>
                <a:xfrm>
                  <a:off x="-943525" y="-1291525"/>
                  <a:ext cx="335150" cy="40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06" h="16291" extrusionOk="0">
                      <a:moveTo>
                        <a:pt x="1581" y="1"/>
                      </a:moveTo>
                      <a:lnTo>
                        <a:pt x="1581" y="1"/>
                      </a:lnTo>
                      <a:cubicBezTo>
                        <a:pt x="1" y="5320"/>
                        <a:pt x="1308" y="12159"/>
                        <a:pt x="6323" y="15198"/>
                      </a:cubicBezTo>
                      <a:cubicBezTo>
                        <a:pt x="6505" y="15290"/>
                        <a:pt x="6657" y="15411"/>
                        <a:pt x="6840" y="15502"/>
                      </a:cubicBezTo>
                      <a:cubicBezTo>
                        <a:pt x="7957" y="16061"/>
                        <a:pt x="9208" y="16290"/>
                        <a:pt x="10463" y="16290"/>
                      </a:cubicBezTo>
                      <a:cubicBezTo>
                        <a:pt x="11188" y="16290"/>
                        <a:pt x="11913" y="16214"/>
                        <a:pt x="12615" y="16080"/>
                      </a:cubicBezTo>
                      <a:cubicBezTo>
                        <a:pt x="12797" y="16050"/>
                        <a:pt x="12888" y="15806"/>
                        <a:pt x="12767" y="15654"/>
                      </a:cubicBezTo>
                      <a:cubicBezTo>
                        <a:pt x="12797" y="15594"/>
                        <a:pt x="12767" y="15502"/>
                        <a:pt x="12797" y="15442"/>
                      </a:cubicBezTo>
                      <a:cubicBezTo>
                        <a:pt x="12949" y="15198"/>
                        <a:pt x="13162" y="14986"/>
                        <a:pt x="13284" y="14743"/>
                      </a:cubicBezTo>
                      <a:cubicBezTo>
                        <a:pt x="13405" y="14621"/>
                        <a:pt x="13405" y="14408"/>
                        <a:pt x="13284" y="14317"/>
                      </a:cubicBezTo>
                      <a:cubicBezTo>
                        <a:pt x="13215" y="14262"/>
                        <a:pt x="13146" y="14244"/>
                        <a:pt x="13080" y="14244"/>
                      </a:cubicBezTo>
                      <a:cubicBezTo>
                        <a:pt x="13000" y="14244"/>
                        <a:pt x="12925" y="14270"/>
                        <a:pt x="12858" y="14287"/>
                      </a:cubicBezTo>
                      <a:cubicBezTo>
                        <a:pt x="12025" y="14472"/>
                        <a:pt x="11161" y="14602"/>
                        <a:pt x="10305" y="14602"/>
                      </a:cubicBezTo>
                      <a:cubicBezTo>
                        <a:pt x="9474" y="14602"/>
                        <a:pt x="8652" y="14479"/>
                        <a:pt x="7873" y="14165"/>
                      </a:cubicBezTo>
                      <a:cubicBezTo>
                        <a:pt x="5320" y="12797"/>
                        <a:pt x="3648" y="10274"/>
                        <a:pt x="2736" y="7630"/>
                      </a:cubicBezTo>
                      <a:cubicBezTo>
                        <a:pt x="1824" y="5928"/>
                        <a:pt x="1399" y="4074"/>
                        <a:pt x="1672" y="2189"/>
                      </a:cubicBezTo>
                      <a:cubicBezTo>
                        <a:pt x="1672" y="2159"/>
                        <a:pt x="1672" y="2128"/>
                        <a:pt x="1672" y="2098"/>
                      </a:cubicBezTo>
                      <a:cubicBezTo>
                        <a:pt x="1672" y="2007"/>
                        <a:pt x="1642" y="1916"/>
                        <a:pt x="1642" y="1824"/>
                      </a:cubicBezTo>
                      <a:cubicBezTo>
                        <a:pt x="1642" y="1733"/>
                        <a:pt x="1642" y="1642"/>
                        <a:pt x="1642" y="1551"/>
                      </a:cubicBezTo>
                      <a:cubicBezTo>
                        <a:pt x="1612" y="1399"/>
                        <a:pt x="1612" y="1277"/>
                        <a:pt x="1612" y="1156"/>
                      </a:cubicBezTo>
                      <a:cubicBezTo>
                        <a:pt x="1612" y="1004"/>
                        <a:pt x="1581" y="852"/>
                        <a:pt x="1581" y="700"/>
                      </a:cubicBezTo>
                      <a:cubicBezTo>
                        <a:pt x="1581" y="639"/>
                        <a:pt x="1581" y="578"/>
                        <a:pt x="1581" y="517"/>
                      </a:cubicBezTo>
                      <a:cubicBezTo>
                        <a:pt x="1581" y="457"/>
                        <a:pt x="1581" y="365"/>
                        <a:pt x="1581" y="305"/>
                      </a:cubicBezTo>
                      <a:cubicBezTo>
                        <a:pt x="1581" y="305"/>
                        <a:pt x="1612" y="274"/>
                        <a:pt x="1612" y="274"/>
                      </a:cubicBezTo>
                      <a:lnTo>
                        <a:pt x="1581" y="1"/>
                      </a:ln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1" name="Google Shape;2711;p41">
                  <a:extLst>
                    <a:ext uri="{FF2B5EF4-FFF2-40B4-BE49-F238E27FC236}">
                      <a16:creationId xmlns:a16="http://schemas.microsoft.com/office/drawing/2014/main" id="{555E42D5-3568-8B27-4F33-E4E96B3A2EEA}"/>
                    </a:ext>
                  </a:extLst>
                </p:cNvPr>
                <p:cNvSpPr/>
                <p:nvPr/>
              </p:nvSpPr>
              <p:spPr>
                <a:xfrm>
                  <a:off x="-1247475" y="-930350"/>
                  <a:ext cx="146675" cy="9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67" h="3679" extrusionOk="0">
                      <a:moveTo>
                        <a:pt x="5535" y="1"/>
                      </a:moveTo>
                      <a:cubicBezTo>
                        <a:pt x="5332" y="1"/>
                        <a:pt x="5111" y="237"/>
                        <a:pt x="4955" y="326"/>
                      </a:cubicBezTo>
                      <a:cubicBezTo>
                        <a:pt x="4681" y="539"/>
                        <a:pt x="4377" y="721"/>
                        <a:pt x="4043" y="843"/>
                      </a:cubicBezTo>
                      <a:cubicBezTo>
                        <a:pt x="2949" y="1390"/>
                        <a:pt x="0" y="1238"/>
                        <a:pt x="791" y="3122"/>
                      </a:cubicBezTo>
                      <a:cubicBezTo>
                        <a:pt x="1046" y="3529"/>
                        <a:pt x="1404" y="3678"/>
                        <a:pt x="1795" y="3678"/>
                      </a:cubicBezTo>
                      <a:cubicBezTo>
                        <a:pt x="2426" y="3678"/>
                        <a:pt x="3141" y="3289"/>
                        <a:pt x="3648" y="2970"/>
                      </a:cubicBezTo>
                      <a:cubicBezTo>
                        <a:pt x="4377" y="2423"/>
                        <a:pt x="4864" y="1633"/>
                        <a:pt x="5350" y="903"/>
                      </a:cubicBezTo>
                      <a:cubicBezTo>
                        <a:pt x="5441" y="812"/>
                        <a:pt x="5502" y="721"/>
                        <a:pt x="5472" y="599"/>
                      </a:cubicBezTo>
                      <a:cubicBezTo>
                        <a:pt x="5654" y="508"/>
                        <a:pt x="5867" y="356"/>
                        <a:pt x="5745" y="113"/>
                      </a:cubicBezTo>
                      <a:cubicBezTo>
                        <a:pt x="5680" y="32"/>
                        <a:pt x="5609" y="1"/>
                        <a:pt x="5535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2" name="Google Shape;2712;p41">
                  <a:extLst>
                    <a:ext uri="{FF2B5EF4-FFF2-40B4-BE49-F238E27FC236}">
                      <a16:creationId xmlns:a16="http://schemas.microsoft.com/office/drawing/2014/main" id="{9BB23978-C1FE-C515-093A-A24B3B78DAAD}"/>
                    </a:ext>
                  </a:extLst>
                </p:cNvPr>
                <p:cNvSpPr/>
                <p:nvPr/>
              </p:nvSpPr>
              <p:spPr>
                <a:xfrm>
                  <a:off x="-377400" y="-1590925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9" y="1"/>
                      </a:moveTo>
                      <a:cubicBezTo>
                        <a:pt x="213" y="1"/>
                        <a:pt x="132" y="41"/>
                        <a:pt x="92" y="122"/>
                      </a:cubicBezTo>
                      <a:cubicBezTo>
                        <a:pt x="0" y="244"/>
                        <a:pt x="31" y="426"/>
                        <a:pt x="183" y="487"/>
                      </a:cubicBezTo>
                      <a:cubicBezTo>
                        <a:pt x="223" y="507"/>
                        <a:pt x="267" y="518"/>
                        <a:pt x="311" y="518"/>
                      </a:cubicBezTo>
                      <a:cubicBezTo>
                        <a:pt x="399" y="518"/>
                        <a:pt x="487" y="477"/>
                        <a:pt x="548" y="396"/>
                      </a:cubicBezTo>
                      <a:cubicBezTo>
                        <a:pt x="608" y="274"/>
                        <a:pt x="578" y="92"/>
                        <a:pt x="426" y="31"/>
                      </a:cubicBezTo>
                      <a:cubicBezTo>
                        <a:pt x="385" y="11"/>
                        <a:pt x="342" y="1"/>
                        <a:pt x="29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3" name="Google Shape;2713;p41">
                  <a:extLst>
                    <a:ext uri="{FF2B5EF4-FFF2-40B4-BE49-F238E27FC236}">
                      <a16:creationId xmlns:a16="http://schemas.microsoft.com/office/drawing/2014/main" id="{F7D5EFBB-0BB6-9986-8B6B-9A02BFD1D7D9}"/>
                    </a:ext>
                  </a:extLst>
                </p:cNvPr>
                <p:cNvSpPr/>
                <p:nvPr/>
              </p:nvSpPr>
              <p:spPr>
                <a:xfrm>
                  <a:off x="-362200" y="-158105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8" y="1"/>
                      </a:moveTo>
                      <a:cubicBezTo>
                        <a:pt x="210" y="1"/>
                        <a:pt x="122" y="41"/>
                        <a:pt x="61" y="123"/>
                      </a:cubicBezTo>
                      <a:cubicBezTo>
                        <a:pt x="0" y="244"/>
                        <a:pt x="31" y="426"/>
                        <a:pt x="183" y="487"/>
                      </a:cubicBezTo>
                      <a:cubicBezTo>
                        <a:pt x="223" y="508"/>
                        <a:pt x="267" y="518"/>
                        <a:pt x="310" y="518"/>
                      </a:cubicBezTo>
                      <a:cubicBezTo>
                        <a:pt x="396" y="518"/>
                        <a:pt x="477" y="477"/>
                        <a:pt x="517" y="396"/>
                      </a:cubicBezTo>
                      <a:cubicBezTo>
                        <a:pt x="608" y="275"/>
                        <a:pt x="578" y="92"/>
                        <a:pt x="426" y="31"/>
                      </a:cubicBezTo>
                      <a:cubicBezTo>
                        <a:pt x="385" y="11"/>
                        <a:pt x="34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4" name="Google Shape;2714;p41">
                  <a:extLst>
                    <a:ext uri="{FF2B5EF4-FFF2-40B4-BE49-F238E27FC236}">
                      <a16:creationId xmlns:a16="http://schemas.microsoft.com/office/drawing/2014/main" id="{0D741FDA-EBFB-829F-E9E9-0023F18F2CE8}"/>
                    </a:ext>
                  </a:extLst>
                </p:cNvPr>
                <p:cNvSpPr/>
                <p:nvPr/>
              </p:nvSpPr>
              <p:spPr>
                <a:xfrm>
                  <a:off x="-831825" y="-1337125"/>
                  <a:ext cx="1447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8" extrusionOk="0">
                      <a:moveTo>
                        <a:pt x="298" y="1"/>
                      </a:moveTo>
                      <a:cubicBezTo>
                        <a:pt x="210" y="1"/>
                        <a:pt x="122" y="41"/>
                        <a:pt x="62" y="123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203" y="508"/>
                        <a:pt x="254" y="518"/>
                        <a:pt x="301" y="518"/>
                      </a:cubicBezTo>
                      <a:cubicBezTo>
                        <a:pt x="396" y="518"/>
                        <a:pt x="477" y="477"/>
                        <a:pt x="518" y="396"/>
                      </a:cubicBezTo>
                      <a:cubicBezTo>
                        <a:pt x="578" y="274"/>
                        <a:pt x="548" y="92"/>
                        <a:pt x="426" y="31"/>
                      </a:cubicBezTo>
                      <a:cubicBezTo>
                        <a:pt x="386" y="11"/>
                        <a:pt x="34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5" name="Google Shape;2715;p41">
                  <a:extLst>
                    <a:ext uri="{FF2B5EF4-FFF2-40B4-BE49-F238E27FC236}">
                      <a16:creationId xmlns:a16="http://schemas.microsoft.com/office/drawing/2014/main" id="{A48A05AD-2120-5E47-D9FD-B205A4BE9727}"/>
                    </a:ext>
                  </a:extLst>
                </p:cNvPr>
                <p:cNvSpPr/>
                <p:nvPr/>
              </p:nvSpPr>
              <p:spPr>
                <a:xfrm>
                  <a:off x="-821950" y="-1354600"/>
                  <a:ext cx="1447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8" extrusionOk="0">
                      <a:moveTo>
                        <a:pt x="298" y="1"/>
                      </a:moveTo>
                      <a:cubicBezTo>
                        <a:pt x="210" y="1"/>
                        <a:pt x="123" y="41"/>
                        <a:pt x="62" y="122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204" y="507"/>
                        <a:pt x="254" y="518"/>
                        <a:pt x="302" y="518"/>
                      </a:cubicBezTo>
                      <a:cubicBezTo>
                        <a:pt x="396" y="518"/>
                        <a:pt x="477" y="477"/>
                        <a:pt x="518" y="396"/>
                      </a:cubicBezTo>
                      <a:cubicBezTo>
                        <a:pt x="579" y="274"/>
                        <a:pt x="548" y="92"/>
                        <a:pt x="427" y="31"/>
                      </a:cubicBezTo>
                      <a:cubicBezTo>
                        <a:pt x="386" y="11"/>
                        <a:pt x="34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41">
                  <a:extLst>
                    <a:ext uri="{FF2B5EF4-FFF2-40B4-BE49-F238E27FC236}">
                      <a16:creationId xmlns:a16="http://schemas.microsoft.com/office/drawing/2014/main" id="{FE40CF36-F107-2A59-CC80-8C0A00BCE80C}"/>
                    </a:ext>
                  </a:extLst>
                </p:cNvPr>
                <p:cNvSpPr/>
                <p:nvPr/>
              </p:nvSpPr>
              <p:spPr>
                <a:xfrm>
                  <a:off x="-811300" y="-1338625"/>
                  <a:ext cx="14475" cy="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7" extrusionOk="0">
                      <a:moveTo>
                        <a:pt x="298" y="0"/>
                      </a:moveTo>
                      <a:cubicBezTo>
                        <a:pt x="210" y="0"/>
                        <a:pt x="122" y="41"/>
                        <a:pt x="61" y="122"/>
                      </a:cubicBezTo>
                      <a:cubicBezTo>
                        <a:pt x="1" y="243"/>
                        <a:pt x="31" y="426"/>
                        <a:pt x="153" y="486"/>
                      </a:cubicBezTo>
                      <a:cubicBezTo>
                        <a:pt x="193" y="507"/>
                        <a:pt x="240" y="517"/>
                        <a:pt x="288" y="517"/>
                      </a:cubicBezTo>
                      <a:cubicBezTo>
                        <a:pt x="382" y="517"/>
                        <a:pt x="477" y="476"/>
                        <a:pt x="517" y="395"/>
                      </a:cubicBezTo>
                      <a:cubicBezTo>
                        <a:pt x="578" y="274"/>
                        <a:pt x="548" y="91"/>
                        <a:pt x="426" y="31"/>
                      </a:cubicBezTo>
                      <a:cubicBezTo>
                        <a:pt x="386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7" name="Google Shape;2717;p41">
                  <a:extLst>
                    <a:ext uri="{FF2B5EF4-FFF2-40B4-BE49-F238E27FC236}">
                      <a16:creationId xmlns:a16="http://schemas.microsoft.com/office/drawing/2014/main" id="{BA2C092F-EDB8-7D92-2C2F-44BF229FB6BD}"/>
                    </a:ext>
                  </a:extLst>
                </p:cNvPr>
                <p:cNvSpPr/>
                <p:nvPr/>
              </p:nvSpPr>
              <p:spPr>
                <a:xfrm>
                  <a:off x="-466300" y="-144275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308" y="1"/>
                      </a:moveTo>
                      <a:cubicBezTo>
                        <a:pt x="213" y="1"/>
                        <a:pt x="132" y="41"/>
                        <a:pt x="91" y="123"/>
                      </a:cubicBezTo>
                      <a:cubicBezTo>
                        <a:pt x="0" y="244"/>
                        <a:pt x="61" y="426"/>
                        <a:pt x="183" y="487"/>
                      </a:cubicBezTo>
                      <a:cubicBezTo>
                        <a:pt x="223" y="508"/>
                        <a:pt x="267" y="518"/>
                        <a:pt x="311" y="518"/>
                      </a:cubicBezTo>
                      <a:cubicBezTo>
                        <a:pt x="399" y="518"/>
                        <a:pt x="487" y="477"/>
                        <a:pt x="547" y="396"/>
                      </a:cubicBezTo>
                      <a:cubicBezTo>
                        <a:pt x="608" y="275"/>
                        <a:pt x="578" y="92"/>
                        <a:pt x="456" y="31"/>
                      </a:cubicBezTo>
                      <a:cubicBezTo>
                        <a:pt x="405" y="11"/>
                        <a:pt x="355" y="1"/>
                        <a:pt x="30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8" name="Google Shape;2718;p41">
                  <a:extLst>
                    <a:ext uri="{FF2B5EF4-FFF2-40B4-BE49-F238E27FC236}">
                      <a16:creationId xmlns:a16="http://schemas.microsoft.com/office/drawing/2014/main" id="{41D803A6-A39F-85CC-5D03-392D7DAC37B2}"/>
                    </a:ext>
                  </a:extLst>
                </p:cNvPr>
                <p:cNvSpPr/>
                <p:nvPr/>
              </p:nvSpPr>
              <p:spPr>
                <a:xfrm>
                  <a:off x="-505825" y="-1036950"/>
                  <a:ext cx="14475" cy="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7" extrusionOk="0">
                      <a:moveTo>
                        <a:pt x="298" y="0"/>
                      </a:moveTo>
                      <a:cubicBezTo>
                        <a:pt x="210" y="0"/>
                        <a:pt x="122" y="41"/>
                        <a:pt x="61" y="122"/>
                      </a:cubicBezTo>
                      <a:cubicBezTo>
                        <a:pt x="1" y="243"/>
                        <a:pt x="31" y="426"/>
                        <a:pt x="153" y="487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6" y="517"/>
                        <a:pt x="477" y="476"/>
                        <a:pt x="517" y="395"/>
                      </a:cubicBezTo>
                      <a:cubicBezTo>
                        <a:pt x="578" y="274"/>
                        <a:pt x="548" y="91"/>
                        <a:pt x="426" y="31"/>
                      </a:cubicBezTo>
                      <a:cubicBezTo>
                        <a:pt x="386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9" name="Google Shape;2719;p41">
                  <a:extLst>
                    <a:ext uri="{FF2B5EF4-FFF2-40B4-BE49-F238E27FC236}">
                      <a16:creationId xmlns:a16="http://schemas.microsoft.com/office/drawing/2014/main" id="{5531A368-53C3-2F7B-C445-984F1599BBB7}"/>
                    </a:ext>
                  </a:extLst>
                </p:cNvPr>
                <p:cNvSpPr/>
                <p:nvPr/>
              </p:nvSpPr>
              <p:spPr>
                <a:xfrm>
                  <a:off x="-486825" y="-1049125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8" y="1"/>
                      </a:moveTo>
                      <a:cubicBezTo>
                        <a:pt x="210" y="1"/>
                        <a:pt x="122" y="41"/>
                        <a:pt x="61" y="122"/>
                      </a:cubicBezTo>
                      <a:cubicBezTo>
                        <a:pt x="1" y="244"/>
                        <a:pt x="31" y="426"/>
                        <a:pt x="152" y="487"/>
                      </a:cubicBezTo>
                      <a:cubicBezTo>
                        <a:pt x="203" y="507"/>
                        <a:pt x="254" y="518"/>
                        <a:pt x="301" y="518"/>
                      </a:cubicBezTo>
                      <a:cubicBezTo>
                        <a:pt x="396" y="518"/>
                        <a:pt x="477" y="477"/>
                        <a:pt x="517" y="396"/>
                      </a:cubicBezTo>
                      <a:cubicBezTo>
                        <a:pt x="608" y="274"/>
                        <a:pt x="578" y="92"/>
                        <a:pt x="426" y="31"/>
                      </a:cubicBezTo>
                      <a:cubicBezTo>
                        <a:pt x="386" y="11"/>
                        <a:pt x="34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0" name="Google Shape;2720;p41">
                  <a:extLst>
                    <a:ext uri="{FF2B5EF4-FFF2-40B4-BE49-F238E27FC236}">
                      <a16:creationId xmlns:a16="http://schemas.microsoft.com/office/drawing/2014/main" id="{07D53A6D-C201-1707-9BD5-0979CFE913BF}"/>
                    </a:ext>
                  </a:extLst>
                </p:cNvPr>
                <p:cNvSpPr/>
                <p:nvPr/>
              </p:nvSpPr>
              <p:spPr>
                <a:xfrm>
                  <a:off x="-954150" y="-951850"/>
                  <a:ext cx="14450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8" extrusionOk="0">
                      <a:moveTo>
                        <a:pt x="277" y="0"/>
                      </a:moveTo>
                      <a:cubicBezTo>
                        <a:pt x="183" y="0"/>
                        <a:pt x="101" y="41"/>
                        <a:pt x="61" y="122"/>
                      </a:cubicBezTo>
                      <a:cubicBezTo>
                        <a:pt x="0" y="244"/>
                        <a:pt x="31" y="426"/>
                        <a:pt x="152" y="487"/>
                      </a:cubicBezTo>
                      <a:cubicBezTo>
                        <a:pt x="193" y="507"/>
                        <a:pt x="237" y="517"/>
                        <a:pt x="280" y="517"/>
                      </a:cubicBezTo>
                      <a:cubicBezTo>
                        <a:pt x="368" y="517"/>
                        <a:pt x="456" y="477"/>
                        <a:pt x="517" y="396"/>
                      </a:cubicBezTo>
                      <a:cubicBezTo>
                        <a:pt x="578" y="274"/>
                        <a:pt x="547" y="92"/>
                        <a:pt x="426" y="31"/>
                      </a:cubicBezTo>
                      <a:cubicBezTo>
                        <a:pt x="375" y="11"/>
                        <a:pt x="324" y="0"/>
                        <a:pt x="27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1" name="Google Shape;2721;p41">
                  <a:extLst>
                    <a:ext uri="{FF2B5EF4-FFF2-40B4-BE49-F238E27FC236}">
                      <a16:creationId xmlns:a16="http://schemas.microsoft.com/office/drawing/2014/main" id="{75629B1E-DADC-CC16-6D89-672419BC32CC}"/>
                    </a:ext>
                  </a:extLst>
                </p:cNvPr>
                <p:cNvSpPr/>
                <p:nvPr/>
              </p:nvSpPr>
              <p:spPr>
                <a:xfrm>
                  <a:off x="-942000" y="-937400"/>
                  <a:ext cx="14450" cy="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7" extrusionOk="0">
                      <a:moveTo>
                        <a:pt x="298" y="0"/>
                      </a:moveTo>
                      <a:cubicBezTo>
                        <a:pt x="210" y="0"/>
                        <a:pt x="122" y="41"/>
                        <a:pt x="61" y="122"/>
                      </a:cubicBezTo>
                      <a:cubicBezTo>
                        <a:pt x="0" y="243"/>
                        <a:pt x="31" y="426"/>
                        <a:pt x="152" y="486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6" y="517"/>
                        <a:pt x="477" y="476"/>
                        <a:pt x="517" y="395"/>
                      </a:cubicBezTo>
                      <a:cubicBezTo>
                        <a:pt x="578" y="274"/>
                        <a:pt x="548" y="91"/>
                        <a:pt x="426" y="30"/>
                      </a:cubicBezTo>
                      <a:cubicBezTo>
                        <a:pt x="385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2" name="Google Shape;2722;p41">
                  <a:extLst>
                    <a:ext uri="{FF2B5EF4-FFF2-40B4-BE49-F238E27FC236}">
                      <a16:creationId xmlns:a16="http://schemas.microsoft.com/office/drawing/2014/main" id="{DE219B81-56CA-6D68-2AD2-8478760013D0}"/>
                    </a:ext>
                  </a:extLst>
                </p:cNvPr>
                <p:cNvSpPr/>
                <p:nvPr/>
              </p:nvSpPr>
              <p:spPr>
                <a:xfrm>
                  <a:off x="-963275" y="-933625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9" y="1"/>
                      </a:moveTo>
                      <a:cubicBezTo>
                        <a:pt x="213" y="1"/>
                        <a:pt x="132" y="42"/>
                        <a:pt x="92" y="123"/>
                      </a:cubicBezTo>
                      <a:cubicBezTo>
                        <a:pt x="0" y="244"/>
                        <a:pt x="31" y="427"/>
                        <a:pt x="183" y="487"/>
                      </a:cubicBezTo>
                      <a:cubicBezTo>
                        <a:pt x="223" y="508"/>
                        <a:pt x="267" y="518"/>
                        <a:pt x="311" y="518"/>
                      </a:cubicBezTo>
                      <a:cubicBezTo>
                        <a:pt x="399" y="518"/>
                        <a:pt x="487" y="477"/>
                        <a:pt x="548" y="396"/>
                      </a:cubicBezTo>
                      <a:cubicBezTo>
                        <a:pt x="608" y="275"/>
                        <a:pt x="578" y="92"/>
                        <a:pt x="426" y="31"/>
                      </a:cubicBezTo>
                      <a:cubicBezTo>
                        <a:pt x="385" y="11"/>
                        <a:pt x="342" y="1"/>
                        <a:pt x="29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3" name="Google Shape;2723;p41">
                  <a:extLst>
                    <a:ext uri="{FF2B5EF4-FFF2-40B4-BE49-F238E27FC236}">
                      <a16:creationId xmlns:a16="http://schemas.microsoft.com/office/drawing/2014/main" id="{5A81C423-D220-7447-C9E4-928E3CE6D4F0}"/>
                    </a:ext>
                  </a:extLst>
                </p:cNvPr>
                <p:cNvSpPr/>
                <p:nvPr/>
              </p:nvSpPr>
              <p:spPr>
                <a:xfrm>
                  <a:off x="-831825" y="-623150"/>
                  <a:ext cx="15225" cy="1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1" extrusionOk="0">
                      <a:moveTo>
                        <a:pt x="308" y="0"/>
                      </a:moveTo>
                      <a:cubicBezTo>
                        <a:pt x="214" y="0"/>
                        <a:pt x="133" y="54"/>
                        <a:pt x="92" y="135"/>
                      </a:cubicBezTo>
                      <a:cubicBezTo>
                        <a:pt x="1" y="257"/>
                        <a:pt x="62" y="439"/>
                        <a:pt x="183" y="500"/>
                      </a:cubicBezTo>
                      <a:cubicBezTo>
                        <a:pt x="224" y="520"/>
                        <a:pt x="268" y="530"/>
                        <a:pt x="312" y="530"/>
                      </a:cubicBezTo>
                      <a:cubicBezTo>
                        <a:pt x="399" y="530"/>
                        <a:pt x="487" y="490"/>
                        <a:pt x="548" y="409"/>
                      </a:cubicBezTo>
                      <a:cubicBezTo>
                        <a:pt x="609" y="287"/>
                        <a:pt x="578" y="105"/>
                        <a:pt x="457" y="44"/>
                      </a:cubicBezTo>
                      <a:cubicBezTo>
                        <a:pt x="406" y="14"/>
                        <a:pt x="355" y="0"/>
                        <a:pt x="30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4" name="Google Shape;2724;p41">
                  <a:extLst>
                    <a:ext uri="{FF2B5EF4-FFF2-40B4-BE49-F238E27FC236}">
                      <a16:creationId xmlns:a16="http://schemas.microsoft.com/office/drawing/2014/main" id="{6302D050-67EE-0E09-D100-43EE6C8284C2}"/>
                    </a:ext>
                  </a:extLst>
                </p:cNvPr>
                <p:cNvSpPr/>
                <p:nvPr/>
              </p:nvSpPr>
              <p:spPr>
                <a:xfrm>
                  <a:off x="-1416925" y="-764150"/>
                  <a:ext cx="724200" cy="3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68" h="13527" extrusionOk="0">
                      <a:moveTo>
                        <a:pt x="0" y="0"/>
                      </a:moveTo>
                      <a:cubicBezTo>
                        <a:pt x="91" y="61"/>
                        <a:pt x="152" y="122"/>
                        <a:pt x="243" y="213"/>
                      </a:cubicBezTo>
                      <a:cubicBezTo>
                        <a:pt x="274" y="243"/>
                        <a:pt x="335" y="304"/>
                        <a:pt x="395" y="365"/>
                      </a:cubicBezTo>
                      <a:cubicBezTo>
                        <a:pt x="882" y="608"/>
                        <a:pt x="1398" y="790"/>
                        <a:pt x="1915" y="1003"/>
                      </a:cubicBezTo>
                      <a:cubicBezTo>
                        <a:pt x="1885" y="1064"/>
                        <a:pt x="1885" y="1155"/>
                        <a:pt x="1945" y="1216"/>
                      </a:cubicBezTo>
                      <a:cubicBezTo>
                        <a:pt x="2645" y="1702"/>
                        <a:pt x="3496" y="2067"/>
                        <a:pt x="4225" y="2553"/>
                      </a:cubicBezTo>
                      <a:cubicBezTo>
                        <a:pt x="5775" y="3587"/>
                        <a:pt x="7113" y="4955"/>
                        <a:pt x="8146" y="6505"/>
                      </a:cubicBezTo>
                      <a:cubicBezTo>
                        <a:pt x="8116" y="6657"/>
                        <a:pt x="8298" y="6870"/>
                        <a:pt x="8420" y="6991"/>
                      </a:cubicBezTo>
                      <a:cubicBezTo>
                        <a:pt x="8997" y="7964"/>
                        <a:pt x="9940" y="8693"/>
                        <a:pt x="10912" y="9271"/>
                      </a:cubicBezTo>
                      <a:cubicBezTo>
                        <a:pt x="11594" y="9582"/>
                        <a:pt x="12304" y="9679"/>
                        <a:pt x="13028" y="9679"/>
                      </a:cubicBezTo>
                      <a:cubicBezTo>
                        <a:pt x="14200" y="9679"/>
                        <a:pt x="15409" y="9426"/>
                        <a:pt x="16596" y="9426"/>
                      </a:cubicBezTo>
                      <a:cubicBezTo>
                        <a:pt x="16963" y="9426"/>
                        <a:pt x="17329" y="9450"/>
                        <a:pt x="17690" y="9514"/>
                      </a:cubicBezTo>
                      <a:cubicBezTo>
                        <a:pt x="20396" y="9970"/>
                        <a:pt x="22919" y="11095"/>
                        <a:pt x="25411" y="12250"/>
                      </a:cubicBezTo>
                      <a:cubicBezTo>
                        <a:pt x="25563" y="12280"/>
                        <a:pt x="25685" y="12341"/>
                        <a:pt x="25837" y="12371"/>
                      </a:cubicBezTo>
                      <a:cubicBezTo>
                        <a:pt x="26019" y="12432"/>
                        <a:pt x="26232" y="12493"/>
                        <a:pt x="26444" y="12584"/>
                      </a:cubicBezTo>
                      <a:cubicBezTo>
                        <a:pt x="26627" y="12645"/>
                        <a:pt x="26809" y="12706"/>
                        <a:pt x="26992" y="12766"/>
                      </a:cubicBezTo>
                      <a:cubicBezTo>
                        <a:pt x="27204" y="12858"/>
                        <a:pt x="27417" y="12949"/>
                        <a:pt x="27599" y="13009"/>
                      </a:cubicBezTo>
                      <a:lnTo>
                        <a:pt x="27569" y="13009"/>
                      </a:lnTo>
                      <a:cubicBezTo>
                        <a:pt x="27843" y="13101"/>
                        <a:pt x="28116" y="13192"/>
                        <a:pt x="28359" y="13313"/>
                      </a:cubicBezTo>
                      <a:cubicBezTo>
                        <a:pt x="28359" y="13306"/>
                        <a:pt x="28359" y="13300"/>
                        <a:pt x="28359" y="13296"/>
                      </a:cubicBezTo>
                      <a:lnTo>
                        <a:pt x="28359" y="13296"/>
                      </a:lnTo>
                      <a:cubicBezTo>
                        <a:pt x="28562" y="13383"/>
                        <a:pt x="28764" y="13468"/>
                        <a:pt x="28967" y="13526"/>
                      </a:cubicBezTo>
                      <a:cubicBezTo>
                        <a:pt x="28754" y="13405"/>
                        <a:pt x="28572" y="13253"/>
                        <a:pt x="28390" y="13131"/>
                      </a:cubicBezTo>
                      <a:cubicBezTo>
                        <a:pt x="28086" y="12949"/>
                        <a:pt x="27782" y="12797"/>
                        <a:pt x="27447" y="12614"/>
                      </a:cubicBezTo>
                      <a:cubicBezTo>
                        <a:pt x="27174" y="12432"/>
                        <a:pt x="26931" y="12250"/>
                        <a:pt x="26657" y="12067"/>
                      </a:cubicBezTo>
                      <a:cubicBezTo>
                        <a:pt x="26323" y="11885"/>
                        <a:pt x="26019" y="11733"/>
                        <a:pt x="25715" y="11551"/>
                      </a:cubicBezTo>
                      <a:cubicBezTo>
                        <a:pt x="23101" y="10122"/>
                        <a:pt x="20517" y="8693"/>
                        <a:pt x="17721" y="7812"/>
                      </a:cubicBezTo>
                      <a:cubicBezTo>
                        <a:pt x="16019" y="7022"/>
                        <a:pt x="14165" y="7082"/>
                        <a:pt x="12341" y="6778"/>
                      </a:cubicBezTo>
                      <a:cubicBezTo>
                        <a:pt x="10639" y="6383"/>
                        <a:pt x="9514" y="4894"/>
                        <a:pt x="8389" y="3648"/>
                      </a:cubicBezTo>
                      <a:cubicBezTo>
                        <a:pt x="7022" y="2341"/>
                        <a:pt x="5228" y="1611"/>
                        <a:pt x="3465" y="1003"/>
                      </a:cubicBezTo>
                      <a:cubicBezTo>
                        <a:pt x="3161" y="882"/>
                        <a:pt x="2857" y="790"/>
                        <a:pt x="2553" y="669"/>
                      </a:cubicBezTo>
                      <a:cubicBezTo>
                        <a:pt x="2493" y="669"/>
                        <a:pt x="2432" y="638"/>
                        <a:pt x="2371" y="638"/>
                      </a:cubicBezTo>
                      <a:lnTo>
                        <a:pt x="2401" y="638"/>
                      </a:lnTo>
                      <a:cubicBezTo>
                        <a:pt x="2371" y="638"/>
                        <a:pt x="2371" y="638"/>
                        <a:pt x="2371" y="608"/>
                      </a:cubicBezTo>
                      <a:cubicBezTo>
                        <a:pt x="2310" y="608"/>
                        <a:pt x="2249" y="578"/>
                        <a:pt x="2219" y="578"/>
                      </a:cubicBezTo>
                      <a:lnTo>
                        <a:pt x="2158" y="578"/>
                      </a:lnTo>
                      <a:cubicBezTo>
                        <a:pt x="1915" y="517"/>
                        <a:pt x="1672" y="456"/>
                        <a:pt x="1429" y="395"/>
                      </a:cubicBezTo>
                      <a:lnTo>
                        <a:pt x="1459" y="395"/>
                      </a:lnTo>
                      <a:cubicBezTo>
                        <a:pt x="973" y="274"/>
                        <a:pt x="486" y="152"/>
                        <a:pt x="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5" name="Google Shape;2725;p41">
                  <a:extLst>
                    <a:ext uri="{FF2B5EF4-FFF2-40B4-BE49-F238E27FC236}">
                      <a16:creationId xmlns:a16="http://schemas.microsoft.com/office/drawing/2014/main" id="{AC53B37E-ECD5-185C-D64C-F2DBEF29DDED}"/>
                    </a:ext>
                  </a:extLst>
                </p:cNvPr>
                <p:cNvSpPr/>
                <p:nvPr/>
              </p:nvSpPr>
              <p:spPr>
                <a:xfrm>
                  <a:off x="-1897175" y="-508175"/>
                  <a:ext cx="1585900" cy="88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36" h="35378" extrusionOk="0">
                      <a:moveTo>
                        <a:pt x="1573" y="1"/>
                      </a:moveTo>
                      <a:cubicBezTo>
                        <a:pt x="1467" y="1"/>
                        <a:pt x="1367" y="54"/>
                        <a:pt x="1337" y="156"/>
                      </a:cubicBezTo>
                      <a:cubicBezTo>
                        <a:pt x="1337" y="339"/>
                        <a:pt x="1398" y="521"/>
                        <a:pt x="1459" y="704"/>
                      </a:cubicBezTo>
                      <a:cubicBezTo>
                        <a:pt x="1368" y="795"/>
                        <a:pt x="1307" y="916"/>
                        <a:pt x="1277" y="1038"/>
                      </a:cubicBezTo>
                      <a:cubicBezTo>
                        <a:pt x="578" y="4169"/>
                        <a:pt x="304" y="7421"/>
                        <a:pt x="122" y="10613"/>
                      </a:cubicBezTo>
                      <a:cubicBezTo>
                        <a:pt x="61" y="11068"/>
                        <a:pt x="30" y="11494"/>
                        <a:pt x="0" y="11950"/>
                      </a:cubicBezTo>
                      <a:cubicBezTo>
                        <a:pt x="0" y="12041"/>
                        <a:pt x="30" y="12132"/>
                        <a:pt x="122" y="12193"/>
                      </a:cubicBezTo>
                      <a:cubicBezTo>
                        <a:pt x="163" y="12234"/>
                        <a:pt x="210" y="12251"/>
                        <a:pt x="258" y="12251"/>
                      </a:cubicBezTo>
                      <a:cubicBezTo>
                        <a:pt x="316" y="12251"/>
                        <a:pt x="376" y="12226"/>
                        <a:pt x="426" y="12193"/>
                      </a:cubicBezTo>
                      <a:cubicBezTo>
                        <a:pt x="1763" y="12831"/>
                        <a:pt x="3100" y="13500"/>
                        <a:pt x="4407" y="14138"/>
                      </a:cubicBezTo>
                      <a:cubicBezTo>
                        <a:pt x="6474" y="15172"/>
                        <a:pt x="8541" y="16205"/>
                        <a:pt x="10608" y="17208"/>
                      </a:cubicBezTo>
                      <a:cubicBezTo>
                        <a:pt x="12645" y="18211"/>
                        <a:pt x="14681" y="19215"/>
                        <a:pt x="16718" y="20248"/>
                      </a:cubicBezTo>
                      <a:cubicBezTo>
                        <a:pt x="18815" y="21281"/>
                        <a:pt x="20943" y="22315"/>
                        <a:pt x="23040" y="23379"/>
                      </a:cubicBezTo>
                      <a:cubicBezTo>
                        <a:pt x="25168" y="24412"/>
                        <a:pt x="27265" y="25446"/>
                        <a:pt x="29362" y="26509"/>
                      </a:cubicBezTo>
                      <a:cubicBezTo>
                        <a:pt x="31460" y="27512"/>
                        <a:pt x="33527" y="28546"/>
                        <a:pt x="35593" y="29579"/>
                      </a:cubicBezTo>
                      <a:cubicBezTo>
                        <a:pt x="37630" y="30582"/>
                        <a:pt x="39636" y="31555"/>
                        <a:pt x="41642" y="32558"/>
                      </a:cubicBezTo>
                      <a:cubicBezTo>
                        <a:pt x="43527" y="33500"/>
                        <a:pt x="45381" y="34412"/>
                        <a:pt x="47265" y="35355"/>
                      </a:cubicBezTo>
                      <a:cubicBezTo>
                        <a:pt x="47311" y="35370"/>
                        <a:pt x="47357" y="35377"/>
                        <a:pt x="47398" y="35377"/>
                      </a:cubicBezTo>
                      <a:cubicBezTo>
                        <a:pt x="47440" y="35377"/>
                        <a:pt x="47478" y="35370"/>
                        <a:pt x="47509" y="35355"/>
                      </a:cubicBezTo>
                      <a:cubicBezTo>
                        <a:pt x="47527" y="35358"/>
                        <a:pt x="47546" y="35359"/>
                        <a:pt x="47564" y="35359"/>
                      </a:cubicBezTo>
                      <a:cubicBezTo>
                        <a:pt x="47727" y="35359"/>
                        <a:pt x="47876" y="35242"/>
                        <a:pt x="47904" y="35051"/>
                      </a:cubicBezTo>
                      <a:cubicBezTo>
                        <a:pt x="48694" y="33956"/>
                        <a:pt x="49545" y="32862"/>
                        <a:pt x="50244" y="31707"/>
                      </a:cubicBezTo>
                      <a:cubicBezTo>
                        <a:pt x="50427" y="31677"/>
                        <a:pt x="50609" y="31494"/>
                        <a:pt x="50731" y="31373"/>
                      </a:cubicBezTo>
                      <a:cubicBezTo>
                        <a:pt x="50905" y="31198"/>
                        <a:pt x="50752" y="30900"/>
                        <a:pt x="50540" y="30900"/>
                      </a:cubicBezTo>
                      <a:cubicBezTo>
                        <a:pt x="50494" y="30900"/>
                        <a:pt x="50445" y="30915"/>
                        <a:pt x="50396" y="30947"/>
                      </a:cubicBezTo>
                      <a:cubicBezTo>
                        <a:pt x="50335" y="31008"/>
                        <a:pt x="50275" y="31008"/>
                        <a:pt x="50244" y="31038"/>
                      </a:cubicBezTo>
                      <a:cubicBezTo>
                        <a:pt x="52068" y="28120"/>
                        <a:pt x="54226" y="25385"/>
                        <a:pt x="56323" y="22649"/>
                      </a:cubicBezTo>
                      <a:cubicBezTo>
                        <a:pt x="57661" y="20765"/>
                        <a:pt x="63436" y="14838"/>
                        <a:pt x="61369" y="12771"/>
                      </a:cubicBezTo>
                      <a:cubicBezTo>
                        <a:pt x="60970" y="12537"/>
                        <a:pt x="60557" y="12432"/>
                        <a:pt x="60136" y="12432"/>
                      </a:cubicBezTo>
                      <a:cubicBezTo>
                        <a:pt x="56996" y="12432"/>
                        <a:pt x="53430" y="18293"/>
                        <a:pt x="52250" y="20491"/>
                      </a:cubicBezTo>
                      <a:cubicBezTo>
                        <a:pt x="52220" y="20552"/>
                        <a:pt x="52220" y="20643"/>
                        <a:pt x="52250" y="20673"/>
                      </a:cubicBezTo>
                      <a:cubicBezTo>
                        <a:pt x="51794" y="21555"/>
                        <a:pt x="51338" y="22467"/>
                        <a:pt x="50913" y="23379"/>
                      </a:cubicBezTo>
                      <a:cubicBezTo>
                        <a:pt x="50639" y="23379"/>
                        <a:pt x="50366" y="23409"/>
                        <a:pt x="50092" y="23409"/>
                      </a:cubicBezTo>
                      <a:cubicBezTo>
                        <a:pt x="45746" y="23348"/>
                        <a:pt x="41369" y="23227"/>
                        <a:pt x="37113" y="22376"/>
                      </a:cubicBezTo>
                      <a:cubicBezTo>
                        <a:pt x="33314" y="21677"/>
                        <a:pt x="29605" y="20400"/>
                        <a:pt x="26140" y="18728"/>
                      </a:cubicBezTo>
                      <a:cubicBezTo>
                        <a:pt x="24803" y="18059"/>
                        <a:pt x="23496" y="17360"/>
                        <a:pt x="22219" y="16600"/>
                      </a:cubicBezTo>
                      <a:cubicBezTo>
                        <a:pt x="22371" y="16145"/>
                        <a:pt x="22432" y="15385"/>
                        <a:pt x="22523" y="15172"/>
                      </a:cubicBezTo>
                      <a:cubicBezTo>
                        <a:pt x="22888" y="13713"/>
                        <a:pt x="23466" y="12345"/>
                        <a:pt x="23982" y="10947"/>
                      </a:cubicBezTo>
                      <a:cubicBezTo>
                        <a:pt x="24469" y="9792"/>
                        <a:pt x="25046" y="8637"/>
                        <a:pt x="25776" y="7634"/>
                      </a:cubicBezTo>
                      <a:cubicBezTo>
                        <a:pt x="25867" y="7482"/>
                        <a:pt x="26049" y="7299"/>
                        <a:pt x="26140" y="7117"/>
                      </a:cubicBezTo>
                      <a:cubicBezTo>
                        <a:pt x="26140" y="7087"/>
                        <a:pt x="26140" y="7026"/>
                        <a:pt x="26171" y="6995"/>
                      </a:cubicBezTo>
                      <a:cubicBezTo>
                        <a:pt x="26201" y="6904"/>
                        <a:pt x="26232" y="6844"/>
                        <a:pt x="26292" y="6783"/>
                      </a:cubicBezTo>
                      <a:lnTo>
                        <a:pt x="26262" y="6783"/>
                      </a:lnTo>
                      <a:cubicBezTo>
                        <a:pt x="26444" y="6509"/>
                        <a:pt x="26627" y="6236"/>
                        <a:pt x="26809" y="5932"/>
                      </a:cubicBezTo>
                      <a:cubicBezTo>
                        <a:pt x="26839" y="5871"/>
                        <a:pt x="26870" y="5810"/>
                        <a:pt x="26931" y="5719"/>
                      </a:cubicBezTo>
                      <a:lnTo>
                        <a:pt x="26931" y="5719"/>
                      </a:lnTo>
                      <a:cubicBezTo>
                        <a:pt x="23678" y="8059"/>
                        <a:pt x="21611" y="11828"/>
                        <a:pt x="20791" y="15719"/>
                      </a:cubicBezTo>
                      <a:cubicBezTo>
                        <a:pt x="17660" y="13804"/>
                        <a:pt x="14681" y="11646"/>
                        <a:pt x="11763" y="9458"/>
                      </a:cubicBezTo>
                      <a:cubicBezTo>
                        <a:pt x="10304" y="8302"/>
                        <a:pt x="8724" y="7330"/>
                        <a:pt x="7447" y="6023"/>
                      </a:cubicBezTo>
                      <a:cubicBezTo>
                        <a:pt x="5562" y="4564"/>
                        <a:pt x="3739" y="3074"/>
                        <a:pt x="2341" y="1160"/>
                      </a:cubicBezTo>
                      <a:cubicBezTo>
                        <a:pt x="2128" y="886"/>
                        <a:pt x="1945" y="521"/>
                        <a:pt x="1854" y="187"/>
                      </a:cubicBezTo>
                      <a:cubicBezTo>
                        <a:pt x="1807" y="61"/>
                        <a:pt x="1687" y="1"/>
                        <a:pt x="1573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6" name="Google Shape;2726;p41">
                  <a:extLst>
                    <a:ext uri="{FF2B5EF4-FFF2-40B4-BE49-F238E27FC236}">
                      <a16:creationId xmlns:a16="http://schemas.microsoft.com/office/drawing/2014/main" id="{E77340BB-3657-82FE-6891-50DD759DA165}"/>
                    </a:ext>
                  </a:extLst>
                </p:cNvPr>
                <p:cNvSpPr/>
                <p:nvPr/>
              </p:nvSpPr>
              <p:spPr>
                <a:xfrm>
                  <a:off x="-1415425" y="-203325"/>
                  <a:ext cx="15225" cy="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0" extrusionOk="0">
                      <a:moveTo>
                        <a:pt x="306" y="0"/>
                      </a:moveTo>
                      <a:cubicBezTo>
                        <a:pt x="218" y="0"/>
                        <a:pt x="134" y="47"/>
                        <a:pt x="92" y="151"/>
                      </a:cubicBezTo>
                      <a:cubicBezTo>
                        <a:pt x="1" y="273"/>
                        <a:pt x="62" y="425"/>
                        <a:pt x="183" y="485"/>
                      </a:cubicBezTo>
                      <a:cubicBezTo>
                        <a:pt x="224" y="516"/>
                        <a:pt x="271" y="529"/>
                        <a:pt x="318" y="529"/>
                      </a:cubicBezTo>
                      <a:cubicBezTo>
                        <a:pt x="413" y="529"/>
                        <a:pt x="508" y="475"/>
                        <a:pt x="548" y="394"/>
                      </a:cubicBezTo>
                      <a:cubicBezTo>
                        <a:pt x="609" y="273"/>
                        <a:pt x="578" y="90"/>
                        <a:pt x="426" y="30"/>
                      </a:cubicBezTo>
                      <a:cubicBezTo>
                        <a:pt x="388" y="10"/>
                        <a:pt x="346" y="0"/>
                        <a:pt x="30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7" name="Google Shape;2727;p41">
                  <a:extLst>
                    <a:ext uri="{FF2B5EF4-FFF2-40B4-BE49-F238E27FC236}">
                      <a16:creationId xmlns:a16="http://schemas.microsoft.com/office/drawing/2014/main" id="{E3B0DC8F-C7C7-ACB4-56AF-FA3422326ADE}"/>
                    </a:ext>
                  </a:extLst>
                </p:cNvPr>
                <p:cNvSpPr/>
                <p:nvPr/>
              </p:nvSpPr>
              <p:spPr>
                <a:xfrm>
                  <a:off x="-1719375" y="-45185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308" y="1"/>
                      </a:moveTo>
                      <a:cubicBezTo>
                        <a:pt x="213" y="1"/>
                        <a:pt x="132" y="41"/>
                        <a:pt x="92" y="122"/>
                      </a:cubicBezTo>
                      <a:cubicBezTo>
                        <a:pt x="1" y="244"/>
                        <a:pt x="61" y="426"/>
                        <a:pt x="183" y="487"/>
                      </a:cubicBezTo>
                      <a:cubicBezTo>
                        <a:pt x="224" y="507"/>
                        <a:pt x="267" y="517"/>
                        <a:pt x="311" y="517"/>
                      </a:cubicBezTo>
                      <a:cubicBezTo>
                        <a:pt x="399" y="517"/>
                        <a:pt x="487" y="477"/>
                        <a:pt x="548" y="396"/>
                      </a:cubicBezTo>
                      <a:cubicBezTo>
                        <a:pt x="609" y="274"/>
                        <a:pt x="578" y="92"/>
                        <a:pt x="457" y="31"/>
                      </a:cubicBezTo>
                      <a:cubicBezTo>
                        <a:pt x="406" y="11"/>
                        <a:pt x="355" y="1"/>
                        <a:pt x="30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8" name="Google Shape;2728;p41">
                  <a:extLst>
                    <a:ext uri="{FF2B5EF4-FFF2-40B4-BE49-F238E27FC236}">
                      <a16:creationId xmlns:a16="http://schemas.microsoft.com/office/drawing/2014/main" id="{38AFEB47-3A11-4931-B8E6-770AAEACD105}"/>
                    </a:ext>
                  </a:extLst>
                </p:cNvPr>
                <p:cNvSpPr/>
                <p:nvPr/>
              </p:nvSpPr>
              <p:spPr>
                <a:xfrm>
                  <a:off x="-1701900" y="-43740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8" y="0"/>
                      </a:moveTo>
                      <a:cubicBezTo>
                        <a:pt x="210" y="0"/>
                        <a:pt x="122" y="41"/>
                        <a:pt x="62" y="122"/>
                      </a:cubicBezTo>
                      <a:cubicBezTo>
                        <a:pt x="1" y="243"/>
                        <a:pt x="31" y="426"/>
                        <a:pt x="153" y="487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6" y="517"/>
                        <a:pt x="477" y="476"/>
                        <a:pt x="518" y="395"/>
                      </a:cubicBezTo>
                      <a:cubicBezTo>
                        <a:pt x="609" y="274"/>
                        <a:pt x="548" y="91"/>
                        <a:pt x="426" y="31"/>
                      </a:cubicBezTo>
                      <a:cubicBezTo>
                        <a:pt x="386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9" name="Google Shape;2729;p41">
                  <a:extLst>
                    <a:ext uri="{FF2B5EF4-FFF2-40B4-BE49-F238E27FC236}">
                      <a16:creationId xmlns:a16="http://schemas.microsoft.com/office/drawing/2014/main" id="{A70835B2-86A4-CB34-F8A0-BC197D2A99B4}"/>
                    </a:ext>
                  </a:extLst>
                </p:cNvPr>
                <p:cNvSpPr/>
                <p:nvPr/>
              </p:nvSpPr>
              <p:spPr>
                <a:xfrm>
                  <a:off x="-1699625" y="-456400"/>
                  <a:ext cx="1447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8" extrusionOk="0">
                      <a:moveTo>
                        <a:pt x="278" y="0"/>
                      </a:moveTo>
                      <a:cubicBezTo>
                        <a:pt x="183" y="0"/>
                        <a:pt x="102" y="41"/>
                        <a:pt x="62" y="122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193" y="507"/>
                        <a:pt x="237" y="517"/>
                        <a:pt x="281" y="517"/>
                      </a:cubicBezTo>
                      <a:cubicBezTo>
                        <a:pt x="369" y="517"/>
                        <a:pt x="457" y="477"/>
                        <a:pt x="518" y="396"/>
                      </a:cubicBezTo>
                      <a:cubicBezTo>
                        <a:pt x="578" y="274"/>
                        <a:pt x="548" y="92"/>
                        <a:pt x="427" y="31"/>
                      </a:cubicBezTo>
                      <a:cubicBezTo>
                        <a:pt x="376" y="11"/>
                        <a:pt x="325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" name="Google Shape;2730;p41">
                  <a:extLst>
                    <a:ext uri="{FF2B5EF4-FFF2-40B4-BE49-F238E27FC236}">
                      <a16:creationId xmlns:a16="http://schemas.microsoft.com/office/drawing/2014/main" id="{F5E3F4FE-89A4-82D9-24D1-35C3D9A601D2}"/>
                    </a:ext>
                  </a:extLst>
                </p:cNvPr>
                <p:cNvSpPr/>
                <p:nvPr/>
              </p:nvSpPr>
              <p:spPr>
                <a:xfrm>
                  <a:off x="-1322700" y="-576475"/>
                  <a:ext cx="14450" cy="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26" extrusionOk="0">
                      <a:moveTo>
                        <a:pt x="297" y="1"/>
                      </a:moveTo>
                      <a:cubicBezTo>
                        <a:pt x="210" y="1"/>
                        <a:pt x="122" y="41"/>
                        <a:pt x="61" y="122"/>
                      </a:cubicBezTo>
                      <a:cubicBezTo>
                        <a:pt x="0" y="244"/>
                        <a:pt x="31" y="426"/>
                        <a:pt x="152" y="487"/>
                      </a:cubicBezTo>
                      <a:cubicBezTo>
                        <a:pt x="199" y="511"/>
                        <a:pt x="256" y="525"/>
                        <a:pt x="310" y="525"/>
                      </a:cubicBezTo>
                      <a:cubicBezTo>
                        <a:pt x="397" y="525"/>
                        <a:pt x="480" y="489"/>
                        <a:pt x="517" y="396"/>
                      </a:cubicBezTo>
                      <a:cubicBezTo>
                        <a:pt x="578" y="274"/>
                        <a:pt x="547" y="92"/>
                        <a:pt x="426" y="31"/>
                      </a:cubicBezTo>
                      <a:cubicBezTo>
                        <a:pt x="385" y="11"/>
                        <a:pt x="341" y="1"/>
                        <a:pt x="29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1" name="Google Shape;2731;p41">
                  <a:extLst>
                    <a:ext uri="{FF2B5EF4-FFF2-40B4-BE49-F238E27FC236}">
                      <a16:creationId xmlns:a16="http://schemas.microsoft.com/office/drawing/2014/main" id="{0233812B-CA8E-6F73-14DE-C814D1BE236D}"/>
                    </a:ext>
                  </a:extLst>
                </p:cNvPr>
                <p:cNvSpPr/>
                <p:nvPr/>
              </p:nvSpPr>
              <p:spPr>
                <a:xfrm>
                  <a:off x="-1334100" y="-591675"/>
                  <a:ext cx="14450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8" extrusionOk="0">
                      <a:moveTo>
                        <a:pt x="291" y="1"/>
                      </a:moveTo>
                      <a:cubicBezTo>
                        <a:pt x="196" y="1"/>
                        <a:pt x="102" y="42"/>
                        <a:pt x="61" y="123"/>
                      </a:cubicBezTo>
                      <a:cubicBezTo>
                        <a:pt x="0" y="244"/>
                        <a:pt x="31" y="427"/>
                        <a:pt x="152" y="487"/>
                      </a:cubicBezTo>
                      <a:cubicBezTo>
                        <a:pt x="193" y="508"/>
                        <a:pt x="237" y="518"/>
                        <a:pt x="281" y="518"/>
                      </a:cubicBezTo>
                      <a:cubicBezTo>
                        <a:pt x="368" y="518"/>
                        <a:pt x="456" y="477"/>
                        <a:pt x="517" y="396"/>
                      </a:cubicBezTo>
                      <a:cubicBezTo>
                        <a:pt x="578" y="275"/>
                        <a:pt x="547" y="92"/>
                        <a:pt x="426" y="31"/>
                      </a:cubicBezTo>
                      <a:cubicBezTo>
                        <a:pt x="385" y="11"/>
                        <a:pt x="338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2" name="Google Shape;2732;p41">
                  <a:extLst>
                    <a:ext uri="{FF2B5EF4-FFF2-40B4-BE49-F238E27FC236}">
                      <a16:creationId xmlns:a16="http://schemas.microsoft.com/office/drawing/2014/main" id="{DE25080C-A8CD-DAEE-200B-216D8DF16CF8}"/>
                    </a:ext>
                  </a:extLst>
                </p:cNvPr>
                <p:cNvSpPr/>
                <p:nvPr/>
              </p:nvSpPr>
              <p:spPr>
                <a:xfrm>
                  <a:off x="-1692025" y="-823425"/>
                  <a:ext cx="1447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8" extrusionOk="0">
                      <a:moveTo>
                        <a:pt x="298" y="0"/>
                      </a:moveTo>
                      <a:cubicBezTo>
                        <a:pt x="210" y="0"/>
                        <a:pt x="123" y="41"/>
                        <a:pt x="62" y="122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193" y="507"/>
                        <a:pt x="241" y="517"/>
                        <a:pt x="288" y="517"/>
                      </a:cubicBezTo>
                      <a:cubicBezTo>
                        <a:pt x="383" y="517"/>
                        <a:pt x="477" y="477"/>
                        <a:pt x="518" y="395"/>
                      </a:cubicBezTo>
                      <a:cubicBezTo>
                        <a:pt x="578" y="274"/>
                        <a:pt x="548" y="92"/>
                        <a:pt x="426" y="31"/>
                      </a:cubicBezTo>
                      <a:cubicBezTo>
                        <a:pt x="386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" name="Google Shape;2733;p41">
                  <a:extLst>
                    <a:ext uri="{FF2B5EF4-FFF2-40B4-BE49-F238E27FC236}">
                      <a16:creationId xmlns:a16="http://schemas.microsoft.com/office/drawing/2014/main" id="{37B01FF0-A25F-E59A-FA5F-D159860E6D5C}"/>
                    </a:ext>
                  </a:extLst>
                </p:cNvPr>
                <p:cNvSpPr/>
                <p:nvPr/>
              </p:nvSpPr>
              <p:spPr>
                <a:xfrm>
                  <a:off x="-1146400" y="-77825"/>
                  <a:ext cx="15200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535" extrusionOk="0">
                      <a:moveTo>
                        <a:pt x="293" y="1"/>
                      </a:moveTo>
                      <a:cubicBezTo>
                        <a:pt x="199" y="1"/>
                        <a:pt x="105" y="57"/>
                        <a:pt x="61" y="146"/>
                      </a:cubicBezTo>
                      <a:cubicBezTo>
                        <a:pt x="0" y="298"/>
                        <a:pt x="61" y="450"/>
                        <a:pt x="182" y="511"/>
                      </a:cubicBezTo>
                      <a:cubicBezTo>
                        <a:pt x="215" y="527"/>
                        <a:pt x="250" y="535"/>
                        <a:pt x="285" y="535"/>
                      </a:cubicBezTo>
                      <a:cubicBezTo>
                        <a:pt x="381" y="535"/>
                        <a:pt x="480" y="479"/>
                        <a:pt x="547" y="390"/>
                      </a:cubicBezTo>
                      <a:cubicBezTo>
                        <a:pt x="608" y="268"/>
                        <a:pt x="547" y="86"/>
                        <a:pt x="395" y="25"/>
                      </a:cubicBezTo>
                      <a:cubicBezTo>
                        <a:pt x="363" y="9"/>
                        <a:pt x="328" y="1"/>
                        <a:pt x="293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" name="Google Shape;2734;p41">
                  <a:extLst>
                    <a:ext uri="{FF2B5EF4-FFF2-40B4-BE49-F238E27FC236}">
                      <a16:creationId xmlns:a16="http://schemas.microsoft.com/office/drawing/2014/main" id="{594F0088-5484-1055-7CF1-FEC8675DFB30}"/>
                    </a:ext>
                  </a:extLst>
                </p:cNvPr>
                <p:cNvSpPr/>
                <p:nvPr/>
              </p:nvSpPr>
              <p:spPr>
                <a:xfrm>
                  <a:off x="-1121325" y="-7325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09" y="1"/>
                      </a:moveTo>
                      <a:cubicBezTo>
                        <a:pt x="201" y="1"/>
                        <a:pt x="106" y="63"/>
                        <a:pt x="61" y="176"/>
                      </a:cubicBezTo>
                      <a:cubicBezTo>
                        <a:pt x="0" y="298"/>
                        <a:pt x="61" y="450"/>
                        <a:pt x="182" y="510"/>
                      </a:cubicBezTo>
                      <a:cubicBezTo>
                        <a:pt x="223" y="527"/>
                        <a:pt x="264" y="534"/>
                        <a:pt x="303" y="534"/>
                      </a:cubicBezTo>
                      <a:cubicBezTo>
                        <a:pt x="409" y="534"/>
                        <a:pt x="503" y="478"/>
                        <a:pt x="547" y="389"/>
                      </a:cubicBezTo>
                      <a:cubicBezTo>
                        <a:pt x="608" y="267"/>
                        <a:pt x="547" y="115"/>
                        <a:pt x="426" y="24"/>
                      </a:cubicBezTo>
                      <a:cubicBezTo>
                        <a:pt x="386" y="8"/>
                        <a:pt x="347" y="1"/>
                        <a:pt x="30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41">
                  <a:extLst>
                    <a:ext uri="{FF2B5EF4-FFF2-40B4-BE49-F238E27FC236}">
                      <a16:creationId xmlns:a16="http://schemas.microsoft.com/office/drawing/2014/main" id="{6C5C5D7D-0498-CFF6-2B4D-A419327D931B}"/>
                    </a:ext>
                  </a:extLst>
                </p:cNvPr>
                <p:cNvSpPr/>
                <p:nvPr/>
              </p:nvSpPr>
              <p:spPr>
                <a:xfrm>
                  <a:off x="-761900" y="-371125"/>
                  <a:ext cx="15225" cy="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23" extrusionOk="0">
                      <a:moveTo>
                        <a:pt x="318" y="0"/>
                      </a:moveTo>
                      <a:cubicBezTo>
                        <a:pt x="215" y="0"/>
                        <a:pt x="106" y="57"/>
                        <a:pt x="61" y="146"/>
                      </a:cubicBezTo>
                      <a:cubicBezTo>
                        <a:pt x="0" y="267"/>
                        <a:pt x="61" y="419"/>
                        <a:pt x="183" y="480"/>
                      </a:cubicBezTo>
                      <a:cubicBezTo>
                        <a:pt x="231" y="509"/>
                        <a:pt x="280" y="523"/>
                        <a:pt x="326" y="523"/>
                      </a:cubicBezTo>
                      <a:cubicBezTo>
                        <a:pt x="423" y="523"/>
                        <a:pt x="506" y="462"/>
                        <a:pt x="547" y="358"/>
                      </a:cubicBezTo>
                      <a:cubicBezTo>
                        <a:pt x="608" y="237"/>
                        <a:pt x="547" y="85"/>
                        <a:pt x="426" y="24"/>
                      </a:cubicBezTo>
                      <a:cubicBezTo>
                        <a:pt x="393" y="8"/>
                        <a:pt x="356" y="0"/>
                        <a:pt x="31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41">
                  <a:extLst>
                    <a:ext uri="{FF2B5EF4-FFF2-40B4-BE49-F238E27FC236}">
                      <a16:creationId xmlns:a16="http://schemas.microsoft.com/office/drawing/2014/main" id="{78FD0EB2-22F4-5F72-3D60-575AE42D53D4}"/>
                    </a:ext>
                  </a:extLst>
                </p:cNvPr>
                <p:cNvSpPr/>
                <p:nvPr/>
              </p:nvSpPr>
              <p:spPr>
                <a:xfrm>
                  <a:off x="-742150" y="-363525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0"/>
                      </a:moveTo>
                      <a:cubicBezTo>
                        <a:pt x="215" y="0"/>
                        <a:pt x="106" y="57"/>
                        <a:pt x="61" y="146"/>
                      </a:cubicBezTo>
                      <a:cubicBezTo>
                        <a:pt x="1" y="267"/>
                        <a:pt x="61" y="450"/>
                        <a:pt x="183" y="510"/>
                      </a:cubicBezTo>
                      <a:cubicBezTo>
                        <a:pt x="224" y="527"/>
                        <a:pt x="264" y="534"/>
                        <a:pt x="303" y="534"/>
                      </a:cubicBezTo>
                      <a:cubicBezTo>
                        <a:pt x="410" y="534"/>
                        <a:pt x="503" y="478"/>
                        <a:pt x="548" y="389"/>
                      </a:cubicBezTo>
                      <a:cubicBezTo>
                        <a:pt x="608" y="237"/>
                        <a:pt x="548" y="85"/>
                        <a:pt x="426" y="24"/>
                      </a:cubicBezTo>
                      <a:cubicBezTo>
                        <a:pt x="394" y="8"/>
                        <a:pt x="357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41">
                  <a:extLst>
                    <a:ext uri="{FF2B5EF4-FFF2-40B4-BE49-F238E27FC236}">
                      <a16:creationId xmlns:a16="http://schemas.microsoft.com/office/drawing/2014/main" id="{9FF1FD1E-726E-462B-2621-B03DA6EA101C}"/>
                    </a:ext>
                  </a:extLst>
                </p:cNvPr>
                <p:cNvSpPr/>
                <p:nvPr/>
              </p:nvSpPr>
              <p:spPr>
                <a:xfrm>
                  <a:off x="-758875" y="-34910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1"/>
                      </a:moveTo>
                      <a:cubicBezTo>
                        <a:pt x="216" y="1"/>
                        <a:pt x="106" y="57"/>
                        <a:pt x="62" y="146"/>
                      </a:cubicBezTo>
                      <a:cubicBezTo>
                        <a:pt x="1" y="298"/>
                        <a:pt x="62" y="450"/>
                        <a:pt x="183" y="511"/>
                      </a:cubicBezTo>
                      <a:cubicBezTo>
                        <a:pt x="224" y="527"/>
                        <a:pt x="265" y="535"/>
                        <a:pt x="304" y="535"/>
                      </a:cubicBezTo>
                      <a:cubicBezTo>
                        <a:pt x="410" y="535"/>
                        <a:pt x="503" y="478"/>
                        <a:pt x="548" y="389"/>
                      </a:cubicBezTo>
                      <a:cubicBezTo>
                        <a:pt x="609" y="237"/>
                        <a:pt x="548" y="85"/>
                        <a:pt x="426" y="25"/>
                      </a:cubicBezTo>
                      <a:cubicBezTo>
                        <a:pt x="394" y="8"/>
                        <a:pt x="357" y="1"/>
                        <a:pt x="31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41">
                  <a:extLst>
                    <a:ext uri="{FF2B5EF4-FFF2-40B4-BE49-F238E27FC236}">
                      <a16:creationId xmlns:a16="http://schemas.microsoft.com/office/drawing/2014/main" id="{53BE7704-9C03-D5A0-F485-494DEF805D27}"/>
                    </a:ext>
                  </a:extLst>
                </p:cNvPr>
                <p:cNvSpPr/>
                <p:nvPr/>
              </p:nvSpPr>
              <p:spPr>
                <a:xfrm>
                  <a:off x="-645650" y="-6565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24" y="0"/>
                      </a:moveTo>
                      <a:cubicBezTo>
                        <a:pt x="228" y="0"/>
                        <a:pt x="128" y="57"/>
                        <a:pt x="62" y="146"/>
                      </a:cubicBezTo>
                      <a:cubicBezTo>
                        <a:pt x="1" y="298"/>
                        <a:pt x="62" y="450"/>
                        <a:pt x="214" y="510"/>
                      </a:cubicBezTo>
                      <a:cubicBezTo>
                        <a:pt x="246" y="527"/>
                        <a:pt x="281" y="534"/>
                        <a:pt x="316" y="534"/>
                      </a:cubicBezTo>
                      <a:cubicBezTo>
                        <a:pt x="410" y="534"/>
                        <a:pt x="503" y="478"/>
                        <a:pt x="548" y="389"/>
                      </a:cubicBezTo>
                      <a:cubicBezTo>
                        <a:pt x="609" y="267"/>
                        <a:pt x="548" y="85"/>
                        <a:pt x="426" y="24"/>
                      </a:cubicBezTo>
                      <a:cubicBezTo>
                        <a:pt x="394" y="8"/>
                        <a:pt x="359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41">
                  <a:extLst>
                    <a:ext uri="{FF2B5EF4-FFF2-40B4-BE49-F238E27FC236}">
                      <a16:creationId xmlns:a16="http://schemas.microsoft.com/office/drawing/2014/main" id="{F27183F4-55A5-8376-790C-4DBD1CFA0639}"/>
                    </a:ext>
                  </a:extLst>
                </p:cNvPr>
                <p:cNvSpPr/>
                <p:nvPr/>
              </p:nvSpPr>
              <p:spPr>
                <a:xfrm>
                  <a:off x="-634250" y="-83125"/>
                  <a:ext cx="15225" cy="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23" extrusionOk="0">
                      <a:moveTo>
                        <a:pt x="324" y="0"/>
                      </a:moveTo>
                      <a:cubicBezTo>
                        <a:pt x="228" y="0"/>
                        <a:pt x="128" y="57"/>
                        <a:pt x="62" y="146"/>
                      </a:cubicBezTo>
                      <a:cubicBezTo>
                        <a:pt x="1" y="267"/>
                        <a:pt x="62" y="419"/>
                        <a:pt x="183" y="480"/>
                      </a:cubicBezTo>
                      <a:cubicBezTo>
                        <a:pt x="232" y="509"/>
                        <a:pt x="281" y="523"/>
                        <a:pt x="326" y="523"/>
                      </a:cubicBezTo>
                      <a:cubicBezTo>
                        <a:pt x="423" y="523"/>
                        <a:pt x="507" y="462"/>
                        <a:pt x="548" y="358"/>
                      </a:cubicBezTo>
                      <a:cubicBezTo>
                        <a:pt x="609" y="237"/>
                        <a:pt x="548" y="85"/>
                        <a:pt x="426" y="24"/>
                      </a:cubicBezTo>
                      <a:cubicBezTo>
                        <a:pt x="394" y="8"/>
                        <a:pt x="359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41">
                  <a:extLst>
                    <a:ext uri="{FF2B5EF4-FFF2-40B4-BE49-F238E27FC236}">
                      <a16:creationId xmlns:a16="http://schemas.microsoft.com/office/drawing/2014/main" id="{71D8589A-51A8-FC7F-71AF-574836D629BE}"/>
                    </a:ext>
                  </a:extLst>
                </p:cNvPr>
                <p:cNvSpPr/>
                <p:nvPr/>
              </p:nvSpPr>
              <p:spPr>
                <a:xfrm>
                  <a:off x="-443500" y="-251825"/>
                  <a:ext cx="15200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535" extrusionOk="0">
                      <a:moveTo>
                        <a:pt x="305" y="0"/>
                      </a:moveTo>
                      <a:cubicBezTo>
                        <a:pt x="199" y="0"/>
                        <a:pt x="105" y="57"/>
                        <a:pt x="61" y="146"/>
                      </a:cubicBezTo>
                      <a:cubicBezTo>
                        <a:pt x="0" y="298"/>
                        <a:pt x="61" y="450"/>
                        <a:pt x="182" y="511"/>
                      </a:cubicBezTo>
                      <a:cubicBezTo>
                        <a:pt x="215" y="527"/>
                        <a:pt x="250" y="534"/>
                        <a:pt x="285" y="534"/>
                      </a:cubicBezTo>
                      <a:cubicBezTo>
                        <a:pt x="381" y="534"/>
                        <a:pt x="480" y="478"/>
                        <a:pt x="547" y="389"/>
                      </a:cubicBezTo>
                      <a:cubicBezTo>
                        <a:pt x="608" y="267"/>
                        <a:pt x="547" y="85"/>
                        <a:pt x="426" y="24"/>
                      </a:cubicBezTo>
                      <a:cubicBezTo>
                        <a:pt x="385" y="8"/>
                        <a:pt x="344" y="0"/>
                        <a:pt x="305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41">
                  <a:extLst>
                    <a:ext uri="{FF2B5EF4-FFF2-40B4-BE49-F238E27FC236}">
                      <a16:creationId xmlns:a16="http://schemas.microsoft.com/office/drawing/2014/main" id="{9197C118-55B4-810F-9D2C-60E8C31E44E1}"/>
                    </a:ext>
                  </a:extLst>
                </p:cNvPr>
                <p:cNvSpPr/>
                <p:nvPr/>
              </p:nvSpPr>
              <p:spPr>
                <a:xfrm>
                  <a:off x="-1540025" y="5600"/>
                  <a:ext cx="410350" cy="2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14" h="10179" extrusionOk="0">
                      <a:moveTo>
                        <a:pt x="2189" y="1"/>
                      </a:moveTo>
                      <a:cubicBezTo>
                        <a:pt x="1854" y="183"/>
                        <a:pt x="1885" y="700"/>
                        <a:pt x="1702" y="1004"/>
                      </a:cubicBezTo>
                      <a:cubicBezTo>
                        <a:pt x="1520" y="1642"/>
                        <a:pt x="1003" y="2098"/>
                        <a:pt x="821" y="2767"/>
                      </a:cubicBezTo>
                      <a:cubicBezTo>
                        <a:pt x="0" y="3223"/>
                        <a:pt x="2097" y="3831"/>
                        <a:pt x="2432" y="4044"/>
                      </a:cubicBezTo>
                      <a:cubicBezTo>
                        <a:pt x="6444" y="5928"/>
                        <a:pt x="10395" y="8025"/>
                        <a:pt x="14347" y="10092"/>
                      </a:cubicBezTo>
                      <a:cubicBezTo>
                        <a:pt x="14406" y="10152"/>
                        <a:pt x="14482" y="10179"/>
                        <a:pt x="14555" y="10179"/>
                      </a:cubicBezTo>
                      <a:cubicBezTo>
                        <a:pt x="14705" y="10179"/>
                        <a:pt x="14844" y="10064"/>
                        <a:pt x="14803" y="9879"/>
                      </a:cubicBezTo>
                      <a:cubicBezTo>
                        <a:pt x="15228" y="9180"/>
                        <a:pt x="15502" y="8360"/>
                        <a:pt x="15897" y="7661"/>
                      </a:cubicBezTo>
                      <a:cubicBezTo>
                        <a:pt x="16019" y="7417"/>
                        <a:pt x="16414" y="7053"/>
                        <a:pt x="16231" y="6749"/>
                      </a:cubicBezTo>
                      <a:cubicBezTo>
                        <a:pt x="13982" y="5594"/>
                        <a:pt x="11642" y="4408"/>
                        <a:pt x="9301" y="3405"/>
                      </a:cubicBezTo>
                      <a:cubicBezTo>
                        <a:pt x="7781" y="2737"/>
                        <a:pt x="6292" y="2037"/>
                        <a:pt x="4833" y="1308"/>
                      </a:cubicBezTo>
                      <a:cubicBezTo>
                        <a:pt x="3982" y="882"/>
                        <a:pt x="3161" y="122"/>
                        <a:pt x="218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2" name="Google Shape;2742;p41">
                  <a:extLst>
                    <a:ext uri="{FF2B5EF4-FFF2-40B4-BE49-F238E27FC236}">
                      <a16:creationId xmlns:a16="http://schemas.microsoft.com/office/drawing/2014/main" id="{414A8613-D6C5-62D3-CF9E-20C40215A753}"/>
                    </a:ext>
                  </a:extLst>
                </p:cNvPr>
                <p:cNvSpPr/>
                <p:nvPr/>
              </p:nvSpPr>
              <p:spPr>
                <a:xfrm>
                  <a:off x="-1491400" y="155325"/>
                  <a:ext cx="15225" cy="1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6" extrusionOk="0">
                      <a:moveTo>
                        <a:pt x="284" y="1"/>
                      </a:moveTo>
                      <a:cubicBezTo>
                        <a:pt x="187" y="1"/>
                        <a:pt x="103" y="48"/>
                        <a:pt x="61" y="152"/>
                      </a:cubicBezTo>
                      <a:cubicBezTo>
                        <a:pt x="0" y="273"/>
                        <a:pt x="61" y="425"/>
                        <a:pt x="183" y="486"/>
                      </a:cubicBezTo>
                      <a:cubicBezTo>
                        <a:pt x="221" y="505"/>
                        <a:pt x="266" y="516"/>
                        <a:pt x="311" y="516"/>
                      </a:cubicBezTo>
                      <a:cubicBezTo>
                        <a:pt x="408" y="516"/>
                        <a:pt x="506" y="468"/>
                        <a:pt x="548" y="365"/>
                      </a:cubicBezTo>
                      <a:cubicBezTo>
                        <a:pt x="608" y="243"/>
                        <a:pt x="548" y="91"/>
                        <a:pt x="426" y="30"/>
                      </a:cubicBezTo>
                      <a:cubicBezTo>
                        <a:pt x="378" y="11"/>
                        <a:pt x="33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3" name="Google Shape;2743;p41">
                  <a:extLst>
                    <a:ext uri="{FF2B5EF4-FFF2-40B4-BE49-F238E27FC236}">
                      <a16:creationId xmlns:a16="http://schemas.microsoft.com/office/drawing/2014/main" id="{C919B1A3-71A3-CA18-76DE-351E312FE1CE}"/>
                    </a:ext>
                  </a:extLst>
                </p:cNvPr>
                <p:cNvSpPr/>
                <p:nvPr/>
              </p:nvSpPr>
              <p:spPr>
                <a:xfrm>
                  <a:off x="-1473175" y="163075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06" y="0"/>
                      </a:moveTo>
                      <a:cubicBezTo>
                        <a:pt x="200" y="0"/>
                        <a:pt x="106" y="57"/>
                        <a:pt x="62" y="146"/>
                      </a:cubicBezTo>
                      <a:cubicBezTo>
                        <a:pt x="1" y="267"/>
                        <a:pt x="62" y="450"/>
                        <a:pt x="183" y="511"/>
                      </a:cubicBezTo>
                      <a:cubicBezTo>
                        <a:pt x="216" y="527"/>
                        <a:pt x="253" y="534"/>
                        <a:pt x="291" y="534"/>
                      </a:cubicBezTo>
                      <a:cubicBezTo>
                        <a:pt x="394" y="534"/>
                        <a:pt x="503" y="478"/>
                        <a:pt x="548" y="389"/>
                      </a:cubicBezTo>
                      <a:cubicBezTo>
                        <a:pt x="609" y="237"/>
                        <a:pt x="548" y="85"/>
                        <a:pt x="426" y="24"/>
                      </a:cubicBezTo>
                      <a:cubicBezTo>
                        <a:pt x="386" y="8"/>
                        <a:pt x="345" y="0"/>
                        <a:pt x="30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4" name="Google Shape;2744;p41">
                  <a:extLst>
                    <a:ext uri="{FF2B5EF4-FFF2-40B4-BE49-F238E27FC236}">
                      <a16:creationId xmlns:a16="http://schemas.microsoft.com/office/drawing/2014/main" id="{F7E329B2-BB12-B65E-ACED-9E68C2656113}"/>
                    </a:ext>
                  </a:extLst>
                </p:cNvPr>
                <p:cNvSpPr/>
                <p:nvPr/>
              </p:nvSpPr>
              <p:spPr>
                <a:xfrm>
                  <a:off x="-1488375" y="174000"/>
                  <a:ext cx="14475" cy="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23" extrusionOk="0">
                      <a:moveTo>
                        <a:pt x="274" y="0"/>
                      </a:moveTo>
                      <a:cubicBezTo>
                        <a:pt x="186" y="0"/>
                        <a:pt x="103" y="61"/>
                        <a:pt x="62" y="165"/>
                      </a:cubicBezTo>
                      <a:cubicBezTo>
                        <a:pt x="1" y="286"/>
                        <a:pt x="31" y="438"/>
                        <a:pt x="183" y="499"/>
                      </a:cubicBezTo>
                      <a:cubicBezTo>
                        <a:pt x="216" y="515"/>
                        <a:pt x="251" y="523"/>
                        <a:pt x="285" y="523"/>
                      </a:cubicBezTo>
                      <a:cubicBezTo>
                        <a:pt x="380" y="523"/>
                        <a:pt x="473" y="466"/>
                        <a:pt x="518" y="377"/>
                      </a:cubicBezTo>
                      <a:cubicBezTo>
                        <a:pt x="578" y="256"/>
                        <a:pt x="518" y="104"/>
                        <a:pt x="396" y="43"/>
                      </a:cubicBezTo>
                      <a:cubicBezTo>
                        <a:pt x="357" y="14"/>
                        <a:pt x="315" y="0"/>
                        <a:pt x="274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5" name="Google Shape;2745;p41">
                  <a:extLst>
                    <a:ext uri="{FF2B5EF4-FFF2-40B4-BE49-F238E27FC236}">
                      <a16:creationId xmlns:a16="http://schemas.microsoft.com/office/drawing/2014/main" id="{D6BAD05B-D765-6A56-8499-D840A5CDC58C}"/>
                    </a:ext>
                  </a:extLst>
                </p:cNvPr>
                <p:cNvSpPr/>
                <p:nvPr/>
              </p:nvSpPr>
              <p:spPr>
                <a:xfrm>
                  <a:off x="-1350075" y="34165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0"/>
                      </a:moveTo>
                      <a:cubicBezTo>
                        <a:pt x="216" y="0"/>
                        <a:pt x="106" y="57"/>
                        <a:pt x="62" y="146"/>
                      </a:cubicBezTo>
                      <a:cubicBezTo>
                        <a:pt x="1" y="267"/>
                        <a:pt x="62" y="450"/>
                        <a:pt x="183" y="510"/>
                      </a:cubicBezTo>
                      <a:cubicBezTo>
                        <a:pt x="216" y="527"/>
                        <a:pt x="253" y="534"/>
                        <a:pt x="291" y="534"/>
                      </a:cubicBezTo>
                      <a:cubicBezTo>
                        <a:pt x="394" y="534"/>
                        <a:pt x="504" y="478"/>
                        <a:pt x="548" y="389"/>
                      </a:cubicBezTo>
                      <a:cubicBezTo>
                        <a:pt x="609" y="267"/>
                        <a:pt x="548" y="85"/>
                        <a:pt x="427" y="24"/>
                      </a:cubicBezTo>
                      <a:cubicBezTo>
                        <a:pt x="394" y="8"/>
                        <a:pt x="357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6" name="Google Shape;2746;p41">
                  <a:extLst>
                    <a:ext uri="{FF2B5EF4-FFF2-40B4-BE49-F238E27FC236}">
                      <a16:creationId xmlns:a16="http://schemas.microsoft.com/office/drawing/2014/main" id="{A45CA183-26D5-5739-350D-57924934277F}"/>
                    </a:ext>
                  </a:extLst>
                </p:cNvPr>
                <p:cNvSpPr/>
                <p:nvPr/>
              </p:nvSpPr>
              <p:spPr>
                <a:xfrm>
                  <a:off x="-1334875" y="349525"/>
                  <a:ext cx="15225" cy="1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24" extrusionOk="0">
                      <a:moveTo>
                        <a:pt x="297" y="1"/>
                      </a:moveTo>
                      <a:cubicBezTo>
                        <a:pt x="200" y="1"/>
                        <a:pt x="103" y="62"/>
                        <a:pt x="62" y="165"/>
                      </a:cubicBezTo>
                      <a:cubicBezTo>
                        <a:pt x="1" y="287"/>
                        <a:pt x="62" y="439"/>
                        <a:pt x="183" y="499"/>
                      </a:cubicBezTo>
                      <a:cubicBezTo>
                        <a:pt x="224" y="516"/>
                        <a:pt x="265" y="523"/>
                        <a:pt x="304" y="523"/>
                      </a:cubicBezTo>
                      <a:cubicBezTo>
                        <a:pt x="410" y="523"/>
                        <a:pt x="504" y="467"/>
                        <a:pt x="548" y="378"/>
                      </a:cubicBezTo>
                      <a:cubicBezTo>
                        <a:pt x="609" y="256"/>
                        <a:pt x="548" y="104"/>
                        <a:pt x="426" y="43"/>
                      </a:cubicBezTo>
                      <a:cubicBezTo>
                        <a:pt x="387" y="14"/>
                        <a:pt x="342" y="1"/>
                        <a:pt x="29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7" name="Google Shape;2747;p41">
                  <a:extLst>
                    <a:ext uri="{FF2B5EF4-FFF2-40B4-BE49-F238E27FC236}">
                      <a16:creationId xmlns:a16="http://schemas.microsoft.com/office/drawing/2014/main" id="{BA92FEAD-FCB0-E90D-198A-6A6087861607}"/>
                    </a:ext>
                  </a:extLst>
                </p:cNvPr>
                <p:cNvSpPr/>
                <p:nvPr/>
              </p:nvSpPr>
              <p:spPr>
                <a:xfrm>
                  <a:off x="-1974700" y="172200"/>
                  <a:ext cx="100080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32" h="21322" extrusionOk="0">
                      <a:moveTo>
                        <a:pt x="1140" y="0"/>
                      </a:moveTo>
                      <a:cubicBezTo>
                        <a:pt x="1036" y="0"/>
                        <a:pt x="927" y="57"/>
                        <a:pt x="882" y="146"/>
                      </a:cubicBezTo>
                      <a:cubicBezTo>
                        <a:pt x="852" y="237"/>
                        <a:pt x="852" y="297"/>
                        <a:pt x="882" y="358"/>
                      </a:cubicBezTo>
                      <a:cubicBezTo>
                        <a:pt x="821" y="419"/>
                        <a:pt x="791" y="510"/>
                        <a:pt x="821" y="601"/>
                      </a:cubicBezTo>
                      <a:cubicBezTo>
                        <a:pt x="730" y="875"/>
                        <a:pt x="578" y="1179"/>
                        <a:pt x="457" y="1422"/>
                      </a:cubicBezTo>
                      <a:cubicBezTo>
                        <a:pt x="335" y="1696"/>
                        <a:pt x="1" y="2000"/>
                        <a:pt x="122" y="2304"/>
                      </a:cubicBezTo>
                      <a:cubicBezTo>
                        <a:pt x="153" y="2334"/>
                        <a:pt x="153" y="2364"/>
                        <a:pt x="183" y="2364"/>
                      </a:cubicBezTo>
                      <a:cubicBezTo>
                        <a:pt x="153" y="2395"/>
                        <a:pt x="153" y="2425"/>
                        <a:pt x="153" y="2425"/>
                      </a:cubicBezTo>
                      <a:cubicBezTo>
                        <a:pt x="213" y="2790"/>
                        <a:pt x="609" y="2608"/>
                        <a:pt x="821" y="2729"/>
                      </a:cubicBezTo>
                      <a:cubicBezTo>
                        <a:pt x="1916" y="3033"/>
                        <a:pt x="2949" y="3398"/>
                        <a:pt x="3983" y="3823"/>
                      </a:cubicBezTo>
                      <a:cubicBezTo>
                        <a:pt x="4013" y="3915"/>
                        <a:pt x="4074" y="3975"/>
                        <a:pt x="4195" y="4036"/>
                      </a:cubicBezTo>
                      <a:cubicBezTo>
                        <a:pt x="4530" y="4188"/>
                        <a:pt x="4864" y="4371"/>
                        <a:pt x="5198" y="4522"/>
                      </a:cubicBezTo>
                      <a:cubicBezTo>
                        <a:pt x="5198" y="4583"/>
                        <a:pt x="5229" y="4674"/>
                        <a:pt x="5320" y="4705"/>
                      </a:cubicBezTo>
                      <a:lnTo>
                        <a:pt x="7600" y="5951"/>
                      </a:lnTo>
                      <a:cubicBezTo>
                        <a:pt x="8420" y="6377"/>
                        <a:pt x="9241" y="6772"/>
                        <a:pt x="10062" y="7167"/>
                      </a:cubicBezTo>
                      <a:cubicBezTo>
                        <a:pt x="10090" y="7174"/>
                        <a:pt x="10119" y="7178"/>
                        <a:pt x="10147" y="7178"/>
                      </a:cubicBezTo>
                      <a:cubicBezTo>
                        <a:pt x="10237" y="7178"/>
                        <a:pt x="10319" y="7138"/>
                        <a:pt x="10366" y="7045"/>
                      </a:cubicBezTo>
                      <a:cubicBezTo>
                        <a:pt x="11217" y="7501"/>
                        <a:pt x="12068" y="7957"/>
                        <a:pt x="12949" y="8352"/>
                      </a:cubicBezTo>
                      <a:cubicBezTo>
                        <a:pt x="18633" y="11210"/>
                        <a:pt x="24378" y="14006"/>
                        <a:pt x="30032" y="16924"/>
                      </a:cubicBezTo>
                      <a:cubicBezTo>
                        <a:pt x="32798" y="18322"/>
                        <a:pt x="35685" y="19447"/>
                        <a:pt x="38330" y="21027"/>
                      </a:cubicBezTo>
                      <a:cubicBezTo>
                        <a:pt x="38390" y="21088"/>
                        <a:pt x="38451" y="21088"/>
                        <a:pt x="38542" y="21088"/>
                      </a:cubicBezTo>
                      <a:cubicBezTo>
                        <a:pt x="38559" y="21236"/>
                        <a:pt x="38690" y="21321"/>
                        <a:pt x="38817" y="21321"/>
                      </a:cubicBezTo>
                      <a:cubicBezTo>
                        <a:pt x="38926" y="21321"/>
                        <a:pt x="39031" y="21259"/>
                        <a:pt x="39059" y="21118"/>
                      </a:cubicBezTo>
                      <a:cubicBezTo>
                        <a:pt x="39090" y="21058"/>
                        <a:pt x="39090" y="21027"/>
                        <a:pt x="39120" y="20966"/>
                      </a:cubicBezTo>
                      <a:cubicBezTo>
                        <a:pt x="39302" y="20571"/>
                        <a:pt x="39941" y="20267"/>
                        <a:pt x="39849" y="19781"/>
                      </a:cubicBezTo>
                      <a:cubicBezTo>
                        <a:pt x="39910" y="19781"/>
                        <a:pt x="39941" y="19720"/>
                        <a:pt x="39971" y="19690"/>
                      </a:cubicBezTo>
                      <a:cubicBezTo>
                        <a:pt x="40032" y="19538"/>
                        <a:pt x="39971" y="19386"/>
                        <a:pt x="39849" y="19325"/>
                      </a:cubicBezTo>
                      <a:cubicBezTo>
                        <a:pt x="39333" y="19052"/>
                        <a:pt x="38816" y="18808"/>
                        <a:pt x="38299" y="18565"/>
                      </a:cubicBezTo>
                      <a:cubicBezTo>
                        <a:pt x="36293" y="17562"/>
                        <a:pt x="34317" y="16559"/>
                        <a:pt x="32311" y="15556"/>
                      </a:cubicBezTo>
                      <a:cubicBezTo>
                        <a:pt x="30244" y="14523"/>
                        <a:pt x="28178" y="13489"/>
                        <a:pt x="26111" y="12456"/>
                      </a:cubicBezTo>
                      <a:cubicBezTo>
                        <a:pt x="24013" y="11422"/>
                        <a:pt x="21946" y="10389"/>
                        <a:pt x="19849" y="9325"/>
                      </a:cubicBezTo>
                      <a:cubicBezTo>
                        <a:pt x="17813" y="8322"/>
                        <a:pt x="15776" y="7288"/>
                        <a:pt x="13740" y="6255"/>
                      </a:cubicBezTo>
                      <a:cubicBezTo>
                        <a:pt x="11642" y="5222"/>
                        <a:pt x="9575" y="4188"/>
                        <a:pt x="7508" y="3155"/>
                      </a:cubicBezTo>
                      <a:cubicBezTo>
                        <a:pt x="5411" y="2121"/>
                        <a:pt x="3344" y="1088"/>
                        <a:pt x="1247" y="24"/>
                      </a:cubicBezTo>
                      <a:cubicBezTo>
                        <a:pt x="1214" y="8"/>
                        <a:pt x="1177" y="0"/>
                        <a:pt x="114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8" name="Google Shape;2748;p41">
                  <a:extLst>
                    <a:ext uri="{FF2B5EF4-FFF2-40B4-BE49-F238E27FC236}">
                      <a16:creationId xmlns:a16="http://schemas.microsoft.com/office/drawing/2014/main" id="{B56F7F01-116A-FA83-B8D3-9A289D6C10D2}"/>
                    </a:ext>
                  </a:extLst>
                </p:cNvPr>
                <p:cNvSpPr/>
                <p:nvPr/>
              </p:nvSpPr>
              <p:spPr>
                <a:xfrm>
                  <a:off x="-1503550" y="353050"/>
                  <a:ext cx="15200" cy="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510" extrusionOk="0">
                      <a:moveTo>
                        <a:pt x="318" y="0"/>
                      </a:moveTo>
                      <a:cubicBezTo>
                        <a:pt x="215" y="0"/>
                        <a:pt x="105" y="57"/>
                        <a:pt x="61" y="146"/>
                      </a:cubicBezTo>
                      <a:cubicBezTo>
                        <a:pt x="0" y="267"/>
                        <a:pt x="61" y="419"/>
                        <a:pt x="182" y="480"/>
                      </a:cubicBezTo>
                      <a:cubicBezTo>
                        <a:pt x="221" y="499"/>
                        <a:pt x="266" y="509"/>
                        <a:pt x="310" y="509"/>
                      </a:cubicBezTo>
                      <a:cubicBezTo>
                        <a:pt x="407" y="509"/>
                        <a:pt x="506" y="462"/>
                        <a:pt x="547" y="358"/>
                      </a:cubicBezTo>
                      <a:cubicBezTo>
                        <a:pt x="608" y="237"/>
                        <a:pt x="547" y="85"/>
                        <a:pt x="426" y="24"/>
                      </a:cubicBezTo>
                      <a:cubicBezTo>
                        <a:pt x="393" y="8"/>
                        <a:pt x="356" y="0"/>
                        <a:pt x="31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9" name="Google Shape;2749;p41">
                  <a:extLst>
                    <a:ext uri="{FF2B5EF4-FFF2-40B4-BE49-F238E27FC236}">
                      <a16:creationId xmlns:a16="http://schemas.microsoft.com/office/drawing/2014/main" id="{FD2DABAC-7273-9941-57E1-53323D425B08}"/>
                    </a:ext>
                  </a:extLst>
                </p:cNvPr>
                <p:cNvSpPr/>
                <p:nvPr/>
              </p:nvSpPr>
              <p:spPr>
                <a:xfrm>
                  <a:off x="-1084100" y="569600"/>
                  <a:ext cx="14450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35" extrusionOk="0">
                      <a:moveTo>
                        <a:pt x="294" y="1"/>
                      </a:moveTo>
                      <a:cubicBezTo>
                        <a:pt x="199" y="1"/>
                        <a:pt x="106" y="57"/>
                        <a:pt x="61" y="146"/>
                      </a:cubicBezTo>
                      <a:cubicBezTo>
                        <a:pt x="0" y="298"/>
                        <a:pt x="61" y="450"/>
                        <a:pt x="183" y="511"/>
                      </a:cubicBezTo>
                      <a:cubicBezTo>
                        <a:pt x="215" y="527"/>
                        <a:pt x="250" y="535"/>
                        <a:pt x="285" y="535"/>
                      </a:cubicBezTo>
                      <a:cubicBezTo>
                        <a:pt x="379" y="535"/>
                        <a:pt x="473" y="479"/>
                        <a:pt x="517" y="390"/>
                      </a:cubicBezTo>
                      <a:cubicBezTo>
                        <a:pt x="578" y="268"/>
                        <a:pt x="548" y="86"/>
                        <a:pt x="396" y="25"/>
                      </a:cubicBezTo>
                      <a:cubicBezTo>
                        <a:pt x="363" y="9"/>
                        <a:pt x="328" y="1"/>
                        <a:pt x="29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0" name="Google Shape;2750;p41">
                  <a:extLst>
                    <a:ext uri="{FF2B5EF4-FFF2-40B4-BE49-F238E27FC236}">
                      <a16:creationId xmlns:a16="http://schemas.microsoft.com/office/drawing/2014/main" id="{629B9ADF-FCFE-3A71-EB6B-B25C9B96C534}"/>
                    </a:ext>
                  </a:extLst>
                </p:cNvPr>
                <p:cNvSpPr/>
                <p:nvPr/>
              </p:nvSpPr>
              <p:spPr>
                <a:xfrm>
                  <a:off x="-1066625" y="578725"/>
                  <a:ext cx="1447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35" extrusionOk="0">
                      <a:moveTo>
                        <a:pt x="294" y="1"/>
                      </a:moveTo>
                      <a:cubicBezTo>
                        <a:pt x="199" y="1"/>
                        <a:pt x="106" y="57"/>
                        <a:pt x="61" y="146"/>
                      </a:cubicBezTo>
                      <a:cubicBezTo>
                        <a:pt x="1" y="298"/>
                        <a:pt x="31" y="450"/>
                        <a:pt x="183" y="511"/>
                      </a:cubicBezTo>
                      <a:cubicBezTo>
                        <a:pt x="216" y="527"/>
                        <a:pt x="250" y="535"/>
                        <a:pt x="285" y="535"/>
                      </a:cubicBezTo>
                      <a:cubicBezTo>
                        <a:pt x="379" y="535"/>
                        <a:pt x="473" y="478"/>
                        <a:pt x="517" y="389"/>
                      </a:cubicBezTo>
                      <a:cubicBezTo>
                        <a:pt x="578" y="268"/>
                        <a:pt x="548" y="116"/>
                        <a:pt x="396" y="25"/>
                      </a:cubicBezTo>
                      <a:cubicBezTo>
                        <a:pt x="363" y="8"/>
                        <a:pt x="328" y="1"/>
                        <a:pt x="29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1" name="Google Shape;2751;p41">
                  <a:extLst>
                    <a:ext uri="{FF2B5EF4-FFF2-40B4-BE49-F238E27FC236}">
                      <a16:creationId xmlns:a16="http://schemas.microsoft.com/office/drawing/2014/main" id="{A801D41E-CBB7-C11C-7302-400CDE9A3D00}"/>
                    </a:ext>
                  </a:extLst>
                </p:cNvPr>
                <p:cNvSpPr/>
                <p:nvPr/>
              </p:nvSpPr>
              <p:spPr>
                <a:xfrm>
                  <a:off x="-1185925" y="-840900"/>
                  <a:ext cx="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31" y="0"/>
                      </a:move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31" y="0"/>
                        <a:pt x="0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2" name="Google Shape;2752;p41">
                  <a:extLst>
                    <a:ext uri="{FF2B5EF4-FFF2-40B4-BE49-F238E27FC236}">
                      <a16:creationId xmlns:a16="http://schemas.microsoft.com/office/drawing/2014/main" id="{B9F79A68-5ED4-6B03-DDD9-DB318B2EE534}"/>
                    </a:ext>
                  </a:extLst>
                </p:cNvPr>
                <p:cNvSpPr/>
                <p:nvPr/>
              </p:nvSpPr>
              <p:spPr>
                <a:xfrm>
                  <a:off x="-1176800" y="-844700"/>
                  <a:ext cx="775" cy="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1" extrusionOk="0">
                      <a:moveTo>
                        <a:pt x="31" y="0"/>
                      </a:moveTo>
                      <a:cubicBezTo>
                        <a:pt x="31" y="31"/>
                        <a:pt x="0" y="31"/>
                        <a:pt x="0" y="31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1"/>
                        <a:pt x="31" y="31"/>
                        <a:pt x="31" y="0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3" name="Google Shape;2753;p41">
                  <a:extLst>
                    <a:ext uri="{FF2B5EF4-FFF2-40B4-BE49-F238E27FC236}">
                      <a16:creationId xmlns:a16="http://schemas.microsoft.com/office/drawing/2014/main" id="{298D5CB1-FEC4-79D7-CE1B-A55CE86F76EE}"/>
                    </a:ext>
                  </a:extLst>
                </p:cNvPr>
                <p:cNvSpPr/>
                <p:nvPr/>
              </p:nvSpPr>
              <p:spPr>
                <a:xfrm>
                  <a:off x="-1984575" y="-1952875"/>
                  <a:ext cx="1916475" cy="266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59" h="106791" extrusionOk="0">
                      <a:moveTo>
                        <a:pt x="58352" y="515"/>
                      </a:moveTo>
                      <a:cubicBezTo>
                        <a:pt x="58967" y="515"/>
                        <a:pt x="59653" y="641"/>
                        <a:pt x="60458" y="953"/>
                      </a:cubicBezTo>
                      <a:cubicBezTo>
                        <a:pt x="60610" y="1014"/>
                        <a:pt x="60792" y="1105"/>
                        <a:pt x="60944" y="1196"/>
                      </a:cubicBezTo>
                      <a:cubicBezTo>
                        <a:pt x="60488" y="1257"/>
                        <a:pt x="60062" y="1409"/>
                        <a:pt x="59667" y="1561"/>
                      </a:cubicBezTo>
                      <a:cubicBezTo>
                        <a:pt x="57722" y="2403"/>
                        <a:pt x="56110" y="4187"/>
                        <a:pt x="53878" y="4187"/>
                      </a:cubicBezTo>
                      <a:cubicBezTo>
                        <a:pt x="53772" y="4187"/>
                        <a:pt x="53666" y="4183"/>
                        <a:pt x="53558" y="4175"/>
                      </a:cubicBezTo>
                      <a:cubicBezTo>
                        <a:pt x="52644" y="3996"/>
                        <a:pt x="51830" y="3900"/>
                        <a:pt x="51093" y="3900"/>
                      </a:cubicBezTo>
                      <a:cubicBezTo>
                        <a:pt x="48569" y="3900"/>
                        <a:pt x="46951" y="5029"/>
                        <a:pt x="45351" y="7853"/>
                      </a:cubicBezTo>
                      <a:cubicBezTo>
                        <a:pt x="45138" y="8187"/>
                        <a:pt x="44834" y="8400"/>
                        <a:pt x="44500" y="8612"/>
                      </a:cubicBezTo>
                      <a:cubicBezTo>
                        <a:pt x="44530" y="8430"/>
                        <a:pt x="44561" y="8248"/>
                        <a:pt x="44591" y="8065"/>
                      </a:cubicBezTo>
                      <a:cubicBezTo>
                        <a:pt x="44773" y="7366"/>
                        <a:pt x="45351" y="6850"/>
                        <a:pt x="45625" y="6181"/>
                      </a:cubicBezTo>
                      <a:cubicBezTo>
                        <a:pt x="45959" y="5178"/>
                        <a:pt x="46232" y="4144"/>
                        <a:pt x="47205" y="3506"/>
                      </a:cubicBezTo>
                      <a:cubicBezTo>
                        <a:pt x="47813" y="3020"/>
                        <a:pt x="48512" y="2594"/>
                        <a:pt x="49333" y="2473"/>
                      </a:cubicBezTo>
                      <a:cubicBezTo>
                        <a:pt x="49418" y="2470"/>
                        <a:pt x="49504" y="2469"/>
                        <a:pt x="49590" y="2469"/>
                      </a:cubicBezTo>
                      <a:cubicBezTo>
                        <a:pt x="50211" y="2469"/>
                        <a:pt x="50859" y="2524"/>
                        <a:pt x="51504" y="2524"/>
                      </a:cubicBezTo>
                      <a:cubicBezTo>
                        <a:pt x="51887" y="2524"/>
                        <a:pt x="52270" y="2505"/>
                        <a:pt x="52646" y="2442"/>
                      </a:cubicBezTo>
                      <a:cubicBezTo>
                        <a:pt x="54992" y="1950"/>
                        <a:pt x="56270" y="515"/>
                        <a:pt x="58352" y="515"/>
                      </a:cubicBezTo>
                      <a:close/>
                      <a:moveTo>
                        <a:pt x="67623" y="10865"/>
                      </a:moveTo>
                      <a:cubicBezTo>
                        <a:pt x="68892" y="10865"/>
                        <a:pt x="70176" y="11479"/>
                        <a:pt x="70944" y="12503"/>
                      </a:cubicBezTo>
                      <a:cubicBezTo>
                        <a:pt x="71370" y="13263"/>
                        <a:pt x="71218" y="14053"/>
                        <a:pt x="70944" y="14813"/>
                      </a:cubicBezTo>
                      <a:cubicBezTo>
                        <a:pt x="70488" y="14448"/>
                        <a:pt x="70032" y="14084"/>
                        <a:pt x="69516" y="13749"/>
                      </a:cubicBezTo>
                      <a:cubicBezTo>
                        <a:pt x="68877" y="13293"/>
                        <a:pt x="68209" y="12837"/>
                        <a:pt x="67540" y="12382"/>
                      </a:cubicBezTo>
                      <a:cubicBezTo>
                        <a:pt x="67449" y="12260"/>
                        <a:pt x="67297" y="12169"/>
                        <a:pt x="67175" y="12108"/>
                      </a:cubicBezTo>
                      <a:cubicBezTo>
                        <a:pt x="66932" y="11926"/>
                        <a:pt x="66658" y="11682"/>
                        <a:pt x="66415" y="11530"/>
                      </a:cubicBezTo>
                      <a:cubicBezTo>
                        <a:pt x="66263" y="11470"/>
                        <a:pt x="66111" y="11348"/>
                        <a:pt x="65959" y="11226"/>
                      </a:cubicBezTo>
                      <a:cubicBezTo>
                        <a:pt x="66020" y="11196"/>
                        <a:pt x="66081" y="11166"/>
                        <a:pt x="66111" y="11166"/>
                      </a:cubicBezTo>
                      <a:lnTo>
                        <a:pt x="66142" y="11166"/>
                      </a:lnTo>
                      <a:cubicBezTo>
                        <a:pt x="66172" y="11166"/>
                        <a:pt x="66172" y="11135"/>
                        <a:pt x="66202" y="11135"/>
                      </a:cubicBezTo>
                      <a:cubicBezTo>
                        <a:pt x="66263" y="11105"/>
                        <a:pt x="66324" y="11105"/>
                        <a:pt x="66385" y="11075"/>
                      </a:cubicBezTo>
                      <a:cubicBezTo>
                        <a:pt x="66415" y="11044"/>
                        <a:pt x="66446" y="11044"/>
                        <a:pt x="66476" y="11044"/>
                      </a:cubicBezTo>
                      <a:cubicBezTo>
                        <a:pt x="66847" y="10923"/>
                        <a:pt x="67234" y="10865"/>
                        <a:pt x="67623" y="10865"/>
                      </a:cubicBezTo>
                      <a:close/>
                      <a:moveTo>
                        <a:pt x="62436" y="1562"/>
                      </a:moveTo>
                      <a:cubicBezTo>
                        <a:pt x="62923" y="1562"/>
                        <a:pt x="63415" y="1609"/>
                        <a:pt x="63892" y="1713"/>
                      </a:cubicBezTo>
                      <a:cubicBezTo>
                        <a:pt x="66506" y="2351"/>
                        <a:pt x="68087" y="5147"/>
                        <a:pt x="67753" y="7731"/>
                      </a:cubicBezTo>
                      <a:cubicBezTo>
                        <a:pt x="67631" y="8369"/>
                        <a:pt x="67357" y="9008"/>
                        <a:pt x="66993" y="9585"/>
                      </a:cubicBezTo>
                      <a:cubicBezTo>
                        <a:pt x="67661" y="8278"/>
                        <a:pt x="67661" y="6667"/>
                        <a:pt x="66598" y="5664"/>
                      </a:cubicBezTo>
                      <a:cubicBezTo>
                        <a:pt x="66598" y="5664"/>
                        <a:pt x="66598" y="5634"/>
                        <a:pt x="66567" y="5634"/>
                      </a:cubicBezTo>
                      <a:lnTo>
                        <a:pt x="66537" y="5573"/>
                      </a:lnTo>
                      <a:cubicBezTo>
                        <a:pt x="66476" y="5543"/>
                        <a:pt x="66385" y="5482"/>
                        <a:pt x="66324" y="5421"/>
                      </a:cubicBezTo>
                      <a:cubicBezTo>
                        <a:pt x="65439" y="4762"/>
                        <a:pt x="64317" y="4449"/>
                        <a:pt x="63188" y="4449"/>
                      </a:cubicBezTo>
                      <a:cubicBezTo>
                        <a:pt x="62340" y="4449"/>
                        <a:pt x="61488" y="4626"/>
                        <a:pt x="60731" y="4965"/>
                      </a:cubicBezTo>
                      <a:cubicBezTo>
                        <a:pt x="60640" y="5026"/>
                        <a:pt x="60458" y="5087"/>
                        <a:pt x="60336" y="5178"/>
                      </a:cubicBezTo>
                      <a:cubicBezTo>
                        <a:pt x="60366" y="5178"/>
                        <a:pt x="60366" y="5178"/>
                        <a:pt x="60397" y="5147"/>
                      </a:cubicBezTo>
                      <a:cubicBezTo>
                        <a:pt x="60640" y="5117"/>
                        <a:pt x="60853" y="5056"/>
                        <a:pt x="61096" y="5026"/>
                      </a:cubicBezTo>
                      <a:cubicBezTo>
                        <a:pt x="61157" y="5011"/>
                        <a:pt x="61210" y="5011"/>
                        <a:pt x="61263" y="5011"/>
                      </a:cubicBezTo>
                      <a:cubicBezTo>
                        <a:pt x="61316" y="5011"/>
                        <a:pt x="61369" y="5011"/>
                        <a:pt x="61430" y="4995"/>
                      </a:cubicBezTo>
                      <a:lnTo>
                        <a:pt x="61825" y="4995"/>
                      </a:lnTo>
                      <a:cubicBezTo>
                        <a:pt x="62099" y="4965"/>
                        <a:pt x="62342" y="4965"/>
                        <a:pt x="62585" y="4965"/>
                      </a:cubicBezTo>
                      <a:cubicBezTo>
                        <a:pt x="62677" y="4965"/>
                        <a:pt x="62768" y="4965"/>
                        <a:pt x="62859" y="4995"/>
                      </a:cubicBezTo>
                      <a:cubicBezTo>
                        <a:pt x="62980" y="4987"/>
                        <a:pt x="63102" y="4982"/>
                        <a:pt x="63223" y="4982"/>
                      </a:cubicBezTo>
                      <a:cubicBezTo>
                        <a:pt x="63951" y="4982"/>
                        <a:pt x="64670" y="5139"/>
                        <a:pt x="65321" y="5451"/>
                      </a:cubicBezTo>
                      <a:cubicBezTo>
                        <a:pt x="65443" y="5482"/>
                        <a:pt x="65534" y="5512"/>
                        <a:pt x="65625" y="5573"/>
                      </a:cubicBezTo>
                      <a:cubicBezTo>
                        <a:pt x="65686" y="5603"/>
                        <a:pt x="65746" y="5664"/>
                        <a:pt x="65807" y="5694"/>
                      </a:cubicBezTo>
                      <a:cubicBezTo>
                        <a:pt x="65807" y="5694"/>
                        <a:pt x="65807" y="5694"/>
                        <a:pt x="65838" y="5725"/>
                      </a:cubicBezTo>
                      <a:cubicBezTo>
                        <a:pt x="65959" y="5816"/>
                        <a:pt x="66111" y="5907"/>
                        <a:pt x="66233" y="6029"/>
                      </a:cubicBezTo>
                      <a:cubicBezTo>
                        <a:pt x="67053" y="6819"/>
                        <a:pt x="67145" y="8217"/>
                        <a:pt x="66598" y="9281"/>
                      </a:cubicBezTo>
                      <a:cubicBezTo>
                        <a:pt x="66294" y="9950"/>
                        <a:pt x="65655" y="10345"/>
                        <a:pt x="65199" y="10862"/>
                      </a:cubicBezTo>
                      <a:cubicBezTo>
                        <a:pt x="64196" y="10284"/>
                        <a:pt x="63193" y="9737"/>
                        <a:pt x="62129" y="9281"/>
                      </a:cubicBezTo>
                      <a:cubicBezTo>
                        <a:pt x="62787" y="8729"/>
                        <a:pt x="63475" y="8252"/>
                        <a:pt x="64223" y="8252"/>
                      </a:cubicBezTo>
                      <a:cubicBezTo>
                        <a:pt x="64547" y="8252"/>
                        <a:pt x="64881" y="8341"/>
                        <a:pt x="65230" y="8552"/>
                      </a:cubicBezTo>
                      <a:cubicBezTo>
                        <a:pt x="65230" y="8582"/>
                        <a:pt x="65260" y="8582"/>
                        <a:pt x="65260" y="8582"/>
                      </a:cubicBezTo>
                      <a:cubicBezTo>
                        <a:pt x="65321" y="8643"/>
                        <a:pt x="65412" y="8673"/>
                        <a:pt x="65473" y="8734"/>
                      </a:cubicBezTo>
                      <a:cubicBezTo>
                        <a:pt x="65655" y="8825"/>
                        <a:pt x="65777" y="9008"/>
                        <a:pt x="65898" y="9160"/>
                      </a:cubicBezTo>
                      <a:cubicBezTo>
                        <a:pt x="65959" y="9220"/>
                        <a:pt x="65990" y="9281"/>
                        <a:pt x="66020" y="9342"/>
                      </a:cubicBezTo>
                      <a:cubicBezTo>
                        <a:pt x="66020" y="9281"/>
                        <a:pt x="66020" y="9220"/>
                        <a:pt x="66020" y="9160"/>
                      </a:cubicBezTo>
                      <a:cubicBezTo>
                        <a:pt x="66020" y="9129"/>
                        <a:pt x="66020" y="9068"/>
                        <a:pt x="66020" y="9038"/>
                      </a:cubicBezTo>
                      <a:cubicBezTo>
                        <a:pt x="66020" y="8977"/>
                        <a:pt x="65990" y="8916"/>
                        <a:pt x="65990" y="8856"/>
                      </a:cubicBezTo>
                      <a:cubicBezTo>
                        <a:pt x="65990" y="8825"/>
                        <a:pt x="65959" y="8764"/>
                        <a:pt x="65959" y="8734"/>
                      </a:cubicBezTo>
                      <a:cubicBezTo>
                        <a:pt x="65929" y="8673"/>
                        <a:pt x="65898" y="8612"/>
                        <a:pt x="65898" y="8552"/>
                      </a:cubicBezTo>
                      <a:cubicBezTo>
                        <a:pt x="65777" y="8369"/>
                        <a:pt x="65655" y="8217"/>
                        <a:pt x="65564" y="8157"/>
                      </a:cubicBezTo>
                      <a:cubicBezTo>
                        <a:pt x="65174" y="7847"/>
                        <a:pt x="64745" y="7721"/>
                        <a:pt x="64308" y="7721"/>
                      </a:cubicBezTo>
                      <a:cubicBezTo>
                        <a:pt x="63418" y="7721"/>
                        <a:pt x="62499" y="8244"/>
                        <a:pt x="61825" y="8795"/>
                      </a:cubicBezTo>
                      <a:cubicBezTo>
                        <a:pt x="60974" y="9646"/>
                        <a:pt x="60062" y="10527"/>
                        <a:pt x="58786" y="10588"/>
                      </a:cubicBezTo>
                      <a:cubicBezTo>
                        <a:pt x="58659" y="10599"/>
                        <a:pt x="58531" y="10604"/>
                        <a:pt x="58404" y="10604"/>
                      </a:cubicBezTo>
                      <a:cubicBezTo>
                        <a:pt x="56973" y="10604"/>
                        <a:pt x="55531" y="9982"/>
                        <a:pt x="54115" y="9982"/>
                      </a:cubicBezTo>
                      <a:cubicBezTo>
                        <a:pt x="53519" y="9982"/>
                        <a:pt x="52927" y="10092"/>
                        <a:pt x="52342" y="10406"/>
                      </a:cubicBezTo>
                      <a:cubicBezTo>
                        <a:pt x="51035" y="10983"/>
                        <a:pt x="50336" y="12260"/>
                        <a:pt x="49546" y="13385"/>
                      </a:cubicBezTo>
                      <a:cubicBezTo>
                        <a:pt x="49394" y="13628"/>
                        <a:pt x="49211" y="13901"/>
                        <a:pt x="48998" y="14114"/>
                      </a:cubicBezTo>
                      <a:cubicBezTo>
                        <a:pt x="48998" y="14114"/>
                        <a:pt x="48998" y="14144"/>
                        <a:pt x="48968" y="14144"/>
                      </a:cubicBezTo>
                      <a:cubicBezTo>
                        <a:pt x="48816" y="14327"/>
                        <a:pt x="48664" y="14540"/>
                        <a:pt x="48482" y="14722"/>
                      </a:cubicBezTo>
                      <a:cubicBezTo>
                        <a:pt x="48330" y="14935"/>
                        <a:pt x="48147" y="15117"/>
                        <a:pt x="47965" y="15330"/>
                      </a:cubicBezTo>
                      <a:cubicBezTo>
                        <a:pt x="47971" y="15330"/>
                        <a:pt x="47975" y="15330"/>
                        <a:pt x="47979" y="15330"/>
                      </a:cubicBezTo>
                      <a:lnTo>
                        <a:pt x="47979" y="15330"/>
                      </a:lnTo>
                      <a:cubicBezTo>
                        <a:pt x="47954" y="15371"/>
                        <a:pt x="47929" y="15396"/>
                        <a:pt x="47904" y="15421"/>
                      </a:cubicBezTo>
                      <a:cubicBezTo>
                        <a:pt x="48117" y="15360"/>
                        <a:pt x="48299" y="15299"/>
                        <a:pt x="48482" y="15208"/>
                      </a:cubicBezTo>
                      <a:lnTo>
                        <a:pt x="48482" y="15208"/>
                      </a:lnTo>
                      <a:cubicBezTo>
                        <a:pt x="47691" y="16789"/>
                        <a:pt x="46932" y="18369"/>
                        <a:pt x="46263" y="19980"/>
                      </a:cubicBezTo>
                      <a:cubicBezTo>
                        <a:pt x="46506" y="18491"/>
                        <a:pt x="46901" y="17002"/>
                        <a:pt x="46962" y="15451"/>
                      </a:cubicBezTo>
                      <a:cubicBezTo>
                        <a:pt x="46932" y="15421"/>
                        <a:pt x="46932" y="15391"/>
                        <a:pt x="46932" y="15360"/>
                      </a:cubicBezTo>
                      <a:lnTo>
                        <a:pt x="46932" y="15299"/>
                      </a:lnTo>
                      <a:cubicBezTo>
                        <a:pt x="46932" y="15269"/>
                        <a:pt x="46932" y="15239"/>
                        <a:pt x="46932" y="15208"/>
                      </a:cubicBezTo>
                      <a:lnTo>
                        <a:pt x="46932" y="15178"/>
                      </a:lnTo>
                      <a:cubicBezTo>
                        <a:pt x="46932" y="15148"/>
                        <a:pt x="46932" y="15148"/>
                        <a:pt x="46932" y="15117"/>
                      </a:cubicBezTo>
                      <a:lnTo>
                        <a:pt x="46932" y="15087"/>
                      </a:lnTo>
                      <a:cubicBezTo>
                        <a:pt x="46901" y="15087"/>
                        <a:pt x="46901" y="15056"/>
                        <a:pt x="46901" y="15026"/>
                      </a:cubicBezTo>
                      <a:cubicBezTo>
                        <a:pt x="46901" y="14996"/>
                        <a:pt x="46901" y="14965"/>
                        <a:pt x="46871" y="14935"/>
                      </a:cubicBezTo>
                      <a:cubicBezTo>
                        <a:pt x="46871" y="14904"/>
                        <a:pt x="46871" y="14904"/>
                        <a:pt x="46871" y="14904"/>
                      </a:cubicBezTo>
                      <a:cubicBezTo>
                        <a:pt x="46871" y="14874"/>
                        <a:pt x="46871" y="14874"/>
                        <a:pt x="46871" y="14874"/>
                      </a:cubicBezTo>
                      <a:cubicBezTo>
                        <a:pt x="46840" y="14813"/>
                        <a:pt x="46840" y="14752"/>
                        <a:pt x="46810" y="14722"/>
                      </a:cubicBezTo>
                      <a:cubicBezTo>
                        <a:pt x="46688" y="14540"/>
                        <a:pt x="46536" y="14388"/>
                        <a:pt x="46445" y="14236"/>
                      </a:cubicBezTo>
                      <a:cubicBezTo>
                        <a:pt x="46040" y="13653"/>
                        <a:pt x="45470" y="13418"/>
                        <a:pt x="44871" y="13418"/>
                      </a:cubicBezTo>
                      <a:cubicBezTo>
                        <a:pt x="44034" y="13418"/>
                        <a:pt x="43139" y="13876"/>
                        <a:pt x="42555" y="14479"/>
                      </a:cubicBezTo>
                      <a:cubicBezTo>
                        <a:pt x="42494" y="14509"/>
                        <a:pt x="42433" y="14570"/>
                        <a:pt x="42372" y="14631"/>
                      </a:cubicBezTo>
                      <a:cubicBezTo>
                        <a:pt x="42068" y="13689"/>
                        <a:pt x="42463" y="12503"/>
                        <a:pt x="43497" y="12169"/>
                      </a:cubicBezTo>
                      <a:cubicBezTo>
                        <a:pt x="44409" y="11895"/>
                        <a:pt x="45503" y="12047"/>
                        <a:pt x="46202" y="11257"/>
                      </a:cubicBezTo>
                      <a:cubicBezTo>
                        <a:pt x="47479" y="10011"/>
                        <a:pt x="47965" y="8005"/>
                        <a:pt x="49789" y="7336"/>
                      </a:cubicBezTo>
                      <a:cubicBezTo>
                        <a:pt x="50223" y="7150"/>
                        <a:pt x="50658" y="7077"/>
                        <a:pt x="51092" y="7077"/>
                      </a:cubicBezTo>
                      <a:cubicBezTo>
                        <a:pt x="52145" y="7077"/>
                        <a:pt x="53193" y="7503"/>
                        <a:pt x="54227" y="7761"/>
                      </a:cubicBezTo>
                      <a:cubicBezTo>
                        <a:pt x="54332" y="7768"/>
                        <a:pt x="54438" y="7772"/>
                        <a:pt x="54545" y="7772"/>
                      </a:cubicBezTo>
                      <a:cubicBezTo>
                        <a:pt x="55391" y="7772"/>
                        <a:pt x="56267" y="7558"/>
                        <a:pt x="57023" y="7153"/>
                      </a:cubicBezTo>
                      <a:cubicBezTo>
                        <a:pt x="57175" y="7062"/>
                        <a:pt x="57357" y="6971"/>
                        <a:pt x="57509" y="6880"/>
                      </a:cubicBezTo>
                      <a:lnTo>
                        <a:pt x="57904" y="6606"/>
                      </a:lnTo>
                      <a:cubicBezTo>
                        <a:pt x="57904" y="6606"/>
                        <a:pt x="57904" y="6606"/>
                        <a:pt x="57935" y="6576"/>
                      </a:cubicBezTo>
                      <a:cubicBezTo>
                        <a:pt x="58026" y="6515"/>
                        <a:pt x="58148" y="6424"/>
                        <a:pt x="58269" y="6363"/>
                      </a:cubicBezTo>
                      <a:cubicBezTo>
                        <a:pt x="58360" y="6272"/>
                        <a:pt x="58452" y="6211"/>
                        <a:pt x="58543" y="6150"/>
                      </a:cubicBezTo>
                      <a:cubicBezTo>
                        <a:pt x="58543" y="6150"/>
                        <a:pt x="58573" y="6120"/>
                        <a:pt x="58573" y="6120"/>
                      </a:cubicBezTo>
                      <a:lnTo>
                        <a:pt x="58573" y="6120"/>
                      </a:lnTo>
                      <a:cubicBezTo>
                        <a:pt x="58452" y="6181"/>
                        <a:pt x="58300" y="6272"/>
                        <a:pt x="58148" y="6302"/>
                      </a:cubicBezTo>
                      <a:cubicBezTo>
                        <a:pt x="57844" y="6424"/>
                        <a:pt x="57540" y="6515"/>
                        <a:pt x="57236" y="6637"/>
                      </a:cubicBezTo>
                      <a:lnTo>
                        <a:pt x="57266" y="6606"/>
                      </a:lnTo>
                      <a:lnTo>
                        <a:pt x="57266" y="6606"/>
                      </a:lnTo>
                      <a:cubicBezTo>
                        <a:pt x="56993" y="6728"/>
                        <a:pt x="56689" y="6819"/>
                        <a:pt x="56415" y="6880"/>
                      </a:cubicBezTo>
                      <a:cubicBezTo>
                        <a:pt x="56354" y="6910"/>
                        <a:pt x="56324" y="6910"/>
                        <a:pt x="56293" y="6910"/>
                      </a:cubicBezTo>
                      <a:cubicBezTo>
                        <a:pt x="55737" y="7142"/>
                        <a:pt x="55265" y="7227"/>
                        <a:pt x="54833" y="7227"/>
                      </a:cubicBezTo>
                      <a:cubicBezTo>
                        <a:pt x="53626" y="7227"/>
                        <a:pt x="52739" y="6560"/>
                        <a:pt x="51223" y="6560"/>
                      </a:cubicBezTo>
                      <a:cubicBezTo>
                        <a:pt x="51002" y="6560"/>
                        <a:pt x="50768" y="6574"/>
                        <a:pt x="50518" y="6606"/>
                      </a:cubicBezTo>
                      <a:cubicBezTo>
                        <a:pt x="49454" y="6728"/>
                        <a:pt x="48482" y="7366"/>
                        <a:pt x="47783" y="8187"/>
                      </a:cubicBezTo>
                      <a:cubicBezTo>
                        <a:pt x="47053" y="8977"/>
                        <a:pt x="46719" y="10041"/>
                        <a:pt x="45959" y="10801"/>
                      </a:cubicBezTo>
                      <a:cubicBezTo>
                        <a:pt x="45321" y="11530"/>
                        <a:pt x="44348" y="11409"/>
                        <a:pt x="43497" y="11622"/>
                      </a:cubicBezTo>
                      <a:cubicBezTo>
                        <a:pt x="43345" y="11652"/>
                        <a:pt x="43223" y="11713"/>
                        <a:pt x="43102" y="11774"/>
                      </a:cubicBezTo>
                      <a:cubicBezTo>
                        <a:pt x="43132" y="11378"/>
                        <a:pt x="43223" y="11014"/>
                        <a:pt x="43345" y="10649"/>
                      </a:cubicBezTo>
                      <a:cubicBezTo>
                        <a:pt x="43801" y="9403"/>
                        <a:pt x="45260" y="9068"/>
                        <a:pt x="45928" y="8005"/>
                      </a:cubicBezTo>
                      <a:cubicBezTo>
                        <a:pt x="46901" y="6150"/>
                        <a:pt x="48512" y="4448"/>
                        <a:pt x="50731" y="4387"/>
                      </a:cubicBezTo>
                      <a:cubicBezTo>
                        <a:pt x="50766" y="4387"/>
                        <a:pt x="50802" y="4386"/>
                        <a:pt x="50837" y="4386"/>
                      </a:cubicBezTo>
                      <a:cubicBezTo>
                        <a:pt x="51882" y="4386"/>
                        <a:pt x="52910" y="4719"/>
                        <a:pt x="53948" y="4719"/>
                      </a:cubicBezTo>
                      <a:cubicBezTo>
                        <a:pt x="54232" y="4719"/>
                        <a:pt x="54517" y="4694"/>
                        <a:pt x="54804" y="4631"/>
                      </a:cubicBezTo>
                      <a:cubicBezTo>
                        <a:pt x="56567" y="4327"/>
                        <a:pt x="57904" y="3050"/>
                        <a:pt x="59424" y="2260"/>
                      </a:cubicBezTo>
                      <a:cubicBezTo>
                        <a:pt x="60093" y="1925"/>
                        <a:pt x="60822" y="1713"/>
                        <a:pt x="61582" y="1621"/>
                      </a:cubicBezTo>
                      <a:cubicBezTo>
                        <a:pt x="61600" y="1630"/>
                        <a:pt x="61618" y="1634"/>
                        <a:pt x="61636" y="1634"/>
                      </a:cubicBezTo>
                      <a:cubicBezTo>
                        <a:pt x="61679" y="1634"/>
                        <a:pt x="61722" y="1613"/>
                        <a:pt x="61765" y="1591"/>
                      </a:cubicBezTo>
                      <a:cubicBezTo>
                        <a:pt x="61986" y="1572"/>
                        <a:pt x="62210" y="1562"/>
                        <a:pt x="62436" y="1562"/>
                      </a:cubicBezTo>
                      <a:close/>
                      <a:moveTo>
                        <a:pt x="68148" y="5543"/>
                      </a:moveTo>
                      <a:cubicBezTo>
                        <a:pt x="68664" y="5603"/>
                        <a:pt x="69151" y="5725"/>
                        <a:pt x="69668" y="5816"/>
                      </a:cubicBezTo>
                      <a:cubicBezTo>
                        <a:pt x="73193" y="6211"/>
                        <a:pt x="76081" y="8795"/>
                        <a:pt x="75868" y="12533"/>
                      </a:cubicBezTo>
                      <a:cubicBezTo>
                        <a:pt x="75868" y="14053"/>
                        <a:pt x="74987" y="15360"/>
                        <a:pt x="74896" y="16850"/>
                      </a:cubicBezTo>
                      <a:cubicBezTo>
                        <a:pt x="74774" y="17914"/>
                        <a:pt x="75139" y="18917"/>
                        <a:pt x="75321" y="19950"/>
                      </a:cubicBezTo>
                      <a:cubicBezTo>
                        <a:pt x="75473" y="21287"/>
                        <a:pt x="75078" y="22746"/>
                        <a:pt x="74136" y="23689"/>
                      </a:cubicBezTo>
                      <a:cubicBezTo>
                        <a:pt x="73801" y="23962"/>
                        <a:pt x="73437" y="24205"/>
                        <a:pt x="73041" y="24418"/>
                      </a:cubicBezTo>
                      <a:cubicBezTo>
                        <a:pt x="73558" y="23597"/>
                        <a:pt x="73862" y="22686"/>
                        <a:pt x="73862" y="21561"/>
                      </a:cubicBezTo>
                      <a:cubicBezTo>
                        <a:pt x="73984" y="20072"/>
                        <a:pt x="73133" y="18734"/>
                        <a:pt x="73193" y="17245"/>
                      </a:cubicBezTo>
                      <a:cubicBezTo>
                        <a:pt x="73801" y="14509"/>
                        <a:pt x="74348" y="11196"/>
                        <a:pt x="71917" y="9129"/>
                      </a:cubicBezTo>
                      <a:cubicBezTo>
                        <a:pt x="71155" y="8506"/>
                        <a:pt x="70095" y="7988"/>
                        <a:pt x="69083" y="7988"/>
                      </a:cubicBezTo>
                      <a:cubicBezTo>
                        <a:pt x="68763" y="7988"/>
                        <a:pt x="68447" y="8040"/>
                        <a:pt x="68148" y="8157"/>
                      </a:cubicBezTo>
                      <a:cubicBezTo>
                        <a:pt x="68330" y="7305"/>
                        <a:pt x="68330" y="6394"/>
                        <a:pt x="68148" y="5543"/>
                      </a:cubicBezTo>
                      <a:close/>
                      <a:moveTo>
                        <a:pt x="69126" y="8501"/>
                      </a:moveTo>
                      <a:cubicBezTo>
                        <a:pt x="69961" y="8501"/>
                        <a:pt x="70833" y="8947"/>
                        <a:pt x="71461" y="9433"/>
                      </a:cubicBezTo>
                      <a:cubicBezTo>
                        <a:pt x="72920" y="10588"/>
                        <a:pt x="73315" y="12594"/>
                        <a:pt x="73163" y="14357"/>
                      </a:cubicBezTo>
                      <a:cubicBezTo>
                        <a:pt x="73133" y="15421"/>
                        <a:pt x="72586" y="16455"/>
                        <a:pt x="72646" y="17518"/>
                      </a:cubicBezTo>
                      <a:cubicBezTo>
                        <a:pt x="72646" y="18673"/>
                        <a:pt x="73163" y="19707"/>
                        <a:pt x="73315" y="20831"/>
                      </a:cubicBezTo>
                      <a:cubicBezTo>
                        <a:pt x="73406" y="21591"/>
                        <a:pt x="73254" y="22382"/>
                        <a:pt x="73072" y="23111"/>
                      </a:cubicBezTo>
                      <a:cubicBezTo>
                        <a:pt x="72707" y="24509"/>
                        <a:pt x="71582" y="25543"/>
                        <a:pt x="70549" y="26455"/>
                      </a:cubicBezTo>
                      <a:cubicBezTo>
                        <a:pt x="69485" y="27519"/>
                        <a:pt x="68300" y="28461"/>
                        <a:pt x="67266" y="29585"/>
                      </a:cubicBezTo>
                      <a:cubicBezTo>
                        <a:pt x="67509" y="29221"/>
                        <a:pt x="67722" y="28856"/>
                        <a:pt x="67965" y="28522"/>
                      </a:cubicBezTo>
                      <a:cubicBezTo>
                        <a:pt x="69303" y="26819"/>
                        <a:pt x="70914" y="25178"/>
                        <a:pt x="71157" y="22898"/>
                      </a:cubicBezTo>
                      <a:cubicBezTo>
                        <a:pt x="71613" y="21135"/>
                        <a:pt x="70336" y="19524"/>
                        <a:pt x="70579" y="17731"/>
                      </a:cubicBezTo>
                      <a:cubicBezTo>
                        <a:pt x="70701" y="16363"/>
                        <a:pt x="71582" y="15178"/>
                        <a:pt x="71734" y="13810"/>
                      </a:cubicBezTo>
                      <a:cubicBezTo>
                        <a:pt x="71978" y="12017"/>
                        <a:pt x="70123" y="10801"/>
                        <a:pt x="68604" y="10436"/>
                      </a:cubicBezTo>
                      <a:cubicBezTo>
                        <a:pt x="68312" y="10351"/>
                        <a:pt x="68031" y="10313"/>
                        <a:pt x="67748" y="10313"/>
                      </a:cubicBezTo>
                      <a:cubicBezTo>
                        <a:pt x="67529" y="10313"/>
                        <a:pt x="67309" y="10336"/>
                        <a:pt x="67084" y="10375"/>
                      </a:cubicBezTo>
                      <a:cubicBezTo>
                        <a:pt x="67449" y="9919"/>
                        <a:pt x="67722" y="9403"/>
                        <a:pt x="67935" y="8886"/>
                      </a:cubicBezTo>
                      <a:cubicBezTo>
                        <a:pt x="68300" y="8612"/>
                        <a:pt x="68708" y="8501"/>
                        <a:pt x="69126" y="8501"/>
                      </a:cubicBezTo>
                      <a:close/>
                      <a:moveTo>
                        <a:pt x="65838" y="32230"/>
                      </a:moveTo>
                      <a:cubicBezTo>
                        <a:pt x="65868" y="32260"/>
                        <a:pt x="65868" y="32260"/>
                        <a:pt x="65868" y="32260"/>
                      </a:cubicBezTo>
                      <a:cubicBezTo>
                        <a:pt x="66020" y="32716"/>
                        <a:pt x="65686" y="33051"/>
                        <a:pt x="65321" y="33294"/>
                      </a:cubicBezTo>
                      <a:cubicBezTo>
                        <a:pt x="65503" y="32959"/>
                        <a:pt x="65655" y="32595"/>
                        <a:pt x="65838" y="32230"/>
                      </a:cubicBezTo>
                      <a:close/>
                      <a:moveTo>
                        <a:pt x="69576" y="28066"/>
                      </a:moveTo>
                      <a:lnTo>
                        <a:pt x="69576" y="28066"/>
                      </a:lnTo>
                      <a:cubicBezTo>
                        <a:pt x="69911" y="29464"/>
                        <a:pt x="68452" y="30528"/>
                        <a:pt x="67813" y="31652"/>
                      </a:cubicBezTo>
                      <a:cubicBezTo>
                        <a:pt x="66962" y="32838"/>
                        <a:pt x="66354" y="34206"/>
                        <a:pt x="65291" y="35239"/>
                      </a:cubicBezTo>
                      <a:cubicBezTo>
                        <a:pt x="64926" y="35573"/>
                        <a:pt x="64439" y="35695"/>
                        <a:pt x="63953" y="35695"/>
                      </a:cubicBezTo>
                      <a:cubicBezTo>
                        <a:pt x="64318" y="35148"/>
                        <a:pt x="64622" y="34601"/>
                        <a:pt x="64926" y="34023"/>
                      </a:cubicBezTo>
                      <a:cubicBezTo>
                        <a:pt x="64942" y="34026"/>
                        <a:pt x="64959" y="34028"/>
                        <a:pt x="64976" y="34028"/>
                      </a:cubicBezTo>
                      <a:cubicBezTo>
                        <a:pt x="65117" y="34028"/>
                        <a:pt x="65273" y="33925"/>
                        <a:pt x="65382" y="33871"/>
                      </a:cubicBezTo>
                      <a:cubicBezTo>
                        <a:pt x="66111" y="33537"/>
                        <a:pt x="66810" y="32564"/>
                        <a:pt x="66233" y="31865"/>
                      </a:cubicBezTo>
                      <a:cubicBezTo>
                        <a:pt x="66202" y="31835"/>
                        <a:pt x="66202" y="31835"/>
                        <a:pt x="66172" y="31835"/>
                      </a:cubicBezTo>
                      <a:cubicBezTo>
                        <a:pt x="66202" y="31804"/>
                        <a:pt x="66202" y="31804"/>
                        <a:pt x="66202" y="31774"/>
                      </a:cubicBezTo>
                      <a:lnTo>
                        <a:pt x="66233" y="31774"/>
                      </a:lnTo>
                      <a:cubicBezTo>
                        <a:pt x="66263" y="31713"/>
                        <a:pt x="66324" y="31683"/>
                        <a:pt x="66354" y="31622"/>
                      </a:cubicBezTo>
                      <a:cubicBezTo>
                        <a:pt x="66415" y="31531"/>
                        <a:pt x="66506" y="31470"/>
                        <a:pt x="66567" y="31379"/>
                      </a:cubicBezTo>
                      <a:cubicBezTo>
                        <a:pt x="66658" y="31288"/>
                        <a:pt x="66750" y="31196"/>
                        <a:pt x="66841" y="31105"/>
                      </a:cubicBezTo>
                      <a:cubicBezTo>
                        <a:pt x="66932" y="31044"/>
                        <a:pt x="66993" y="30953"/>
                        <a:pt x="67084" y="30892"/>
                      </a:cubicBezTo>
                      <a:cubicBezTo>
                        <a:pt x="67145" y="30862"/>
                        <a:pt x="67205" y="30801"/>
                        <a:pt x="67266" y="30771"/>
                      </a:cubicBezTo>
                      <a:cubicBezTo>
                        <a:pt x="67388" y="30680"/>
                        <a:pt x="67509" y="30558"/>
                        <a:pt x="67631" y="30467"/>
                      </a:cubicBezTo>
                      <a:cubicBezTo>
                        <a:pt x="67722" y="30406"/>
                        <a:pt x="67813" y="30345"/>
                        <a:pt x="67874" y="30285"/>
                      </a:cubicBezTo>
                      <a:cubicBezTo>
                        <a:pt x="67996" y="30193"/>
                        <a:pt x="68087" y="30072"/>
                        <a:pt x="68178" y="29981"/>
                      </a:cubicBezTo>
                      <a:cubicBezTo>
                        <a:pt x="68239" y="29920"/>
                        <a:pt x="68330" y="29859"/>
                        <a:pt x="68391" y="29768"/>
                      </a:cubicBezTo>
                      <a:cubicBezTo>
                        <a:pt x="68421" y="29737"/>
                        <a:pt x="68482" y="29677"/>
                        <a:pt x="68512" y="29646"/>
                      </a:cubicBezTo>
                      <a:cubicBezTo>
                        <a:pt x="68512" y="29646"/>
                        <a:pt x="68512" y="29616"/>
                        <a:pt x="68543" y="29616"/>
                      </a:cubicBezTo>
                      <a:cubicBezTo>
                        <a:pt x="68543" y="29616"/>
                        <a:pt x="68543" y="29585"/>
                        <a:pt x="68573" y="29585"/>
                      </a:cubicBezTo>
                      <a:cubicBezTo>
                        <a:pt x="68543" y="29570"/>
                        <a:pt x="68505" y="29563"/>
                        <a:pt x="68467" y="29563"/>
                      </a:cubicBezTo>
                      <a:cubicBezTo>
                        <a:pt x="68429" y="29563"/>
                        <a:pt x="68391" y="29570"/>
                        <a:pt x="68361" y="29585"/>
                      </a:cubicBezTo>
                      <a:cubicBezTo>
                        <a:pt x="68239" y="29677"/>
                        <a:pt x="67905" y="29859"/>
                        <a:pt x="67509" y="30102"/>
                      </a:cubicBezTo>
                      <a:cubicBezTo>
                        <a:pt x="67965" y="29555"/>
                        <a:pt x="68452" y="29069"/>
                        <a:pt x="68999" y="28613"/>
                      </a:cubicBezTo>
                      <a:cubicBezTo>
                        <a:pt x="69212" y="28430"/>
                        <a:pt x="69394" y="28248"/>
                        <a:pt x="69576" y="28066"/>
                      </a:cubicBezTo>
                      <a:close/>
                      <a:moveTo>
                        <a:pt x="33983" y="43203"/>
                      </a:moveTo>
                      <a:lnTo>
                        <a:pt x="33983" y="43203"/>
                      </a:lnTo>
                      <a:cubicBezTo>
                        <a:pt x="33973" y="43213"/>
                        <a:pt x="33963" y="43223"/>
                        <a:pt x="33953" y="43233"/>
                      </a:cubicBezTo>
                      <a:cubicBezTo>
                        <a:pt x="33981" y="43233"/>
                        <a:pt x="33983" y="43207"/>
                        <a:pt x="33983" y="43203"/>
                      </a:cubicBezTo>
                      <a:close/>
                      <a:moveTo>
                        <a:pt x="61704" y="9646"/>
                      </a:moveTo>
                      <a:cubicBezTo>
                        <a:pt x="63619" y="10497"/>
                        <a:pt x="65412" y="11561"/>
                        <a:pt x="67175" y="12746"/>
                      </a:cubicBezTo>
                      <a:cubicBezTo>
                        <a:pt x="67175" y="12746"/>
                        <a:pt x="67205" y="12746"/>
                        <a:pt x="67205" y="12777"/>
                      </a:cubicBezTo>
                      <a:lnTo>
                        <a:pt x="67236" y="12777"/>
                      </a:lnTo>
                      <a:cubicBezTo>
                        <a:pt x="68421" y="13597"/>
                        <a:pt x="69607" y="14448"/>
                        <a:pt x="70762" y="15330"/>
                      </a:cubicBezTo>
                      <a:cubicBezTo>
                        <a:pt x="70427" y="16151"/>
                        <a:pt x="70032" y="16971"/>
                        <a:pt x="70063" y="17822"/>
                      </a:cubicBezTo>
                      <a:cubicBezTo>
                        <a:pt x="69880" y="18977"/>
                        <a:pt x="70397" y="20041"/>
                        <a:pt x="70640" y="21135"/>
                      </a:cubicBezTo>
                      <a:cubicBezTo>
                        <a:pt x="71339" y="24965"/>
                        <a:pt x="67692" y="27275"/>
                        <a:pt x="66202" y="30376"/>
                      </a:cubicBezTo>
                      <a:cubicBezTo>
                        <a:pt x="64561" y="33780"/>
                        <a:pt x="62798" y="37579"/>
                        <a:pt x="59242" y="39342"/>
                      </a:cubicBezTo>
                      <a:cubicBezTo>
                        <a:pt x="57874" y="39859"/>
                        <a:pt x="56415" y="40163"/>
                        <a:pt x="54986" y="40437"/>
                      </a:cubicBezTo>
                      <a:cubicBezTo>
                        <a:pt x="53949" y="40724"/>
                        <a:pt x="53020" y="40890"/>
                        <a:pt x="52145" y="40890"/>
                      </a:cubicBezTo>
                      <a:cubicBezTo>
                        <a:pt x="50610" y="40890"/>
                        <a:pt x="49243" y="40377"/>
                        <a:pt x="47752" y="39099"/>
                      </a:cubicBezTo>
                      <a:cubicBezTo>
                        <a:pt x="45473" y="36607"/>
                        <a:pt x="43862" y="33354"/>
                        <a:pt x="43466" y="30011"/>
                      </a:cubicBezTo>
                      <a:cubicBezTo>
                        <a:pt x="43436" y="29859"/>
                        <a:pt x="43436" y="29737"/>
                        <a:pt x="43436" y="29616"/>
                      </a:cubicBezTo>
                      <a:cubicBezTo>
                        <a:pt x="43406" y="29464"/>
                        <a:pt x="43406" y="29312"/>
                        <a:pt x="43406" y="29160"/>
                      </a:cubicBezTo>
                      <a:cubicBezTo>
                        <a:pt x="43375" y="28917"/>
                        <a:pt x="43375" y="28674"/>
                        <a:pt x="43375" y="28430"/>
                      </a:cubicBezTo>
                      <a:cubicBezTo>
                        <a:pt x="43375" y="28461"/>
                        <a:pt x="43375" y="28461"/>
                        <a:pt x="43375" y="28461"/>
                      </a:cubicBezTo>
                      <a:cubicBezTo>
                        <a:pt x="43375" y="28400"/>
                        <a:pt x="43345" y="28339"/>
                        <a:pt x="43345" y="28248"/>
                      </a:cubicBezTo>
                      <a:lnTo>
                        <a:pt x="43345" y="28278"/>
                      </a:lnTo>
                      <a:cubicBezTo>
                        <a:pt x="43345" y="27974"/>
                        <a:pt x="43345" y="27701"/>
                        <a:pt x="43314" y="27427"/>
                      </a:cubicBezTo>
                      <a:cubicBezTo>
                        <a:pt x="43314" y="27215"/>
                        <a:pt x="43284" y="27032"/>
                        <a:pt x="43284" y="26819"/>
                      </a:cubicBezTo>
                      <a:cubicBezTo>
                        <a:pt x="43284" y="26819"/>
                        <a:pt x="43284" y="26850"/>
                        <a:pt x="43254" y="26850"/>
                      </a:cubicBezTo>
                      <a:cubicBezTo>
                        <a:pt x="43254" y="26880"/>
                        <a:pt x="43254" y="26880"/>
                        <a:pt x="43254" y="26911"/>
                      </a:cubicBezTo>
                      <a:cubicBezTo>
                        <a:pt x="42707" y="29251"/>
                        <a:pt x="42919" y="31652"/>
                        <a:pt x="43922" y="33841"/>
                      </a:cubicBezTo>
                      <a:cubicBezTo>
                        <a:pt x="44956" y="36333"/>
                        <a:pt x="46263" y="38978"/>
                        <a:pt x="48664" y="40406"/>
                      </a:cubicBezTo>
                      <a:cubicBezTo>
                        <a:pt x="48907" y="40558"/>
                        <a:pt x="49150" y="40710"/>
                        <a:pt x="49394" y="40832"/>
                      </a:cubicBezTo>
                      <a:cubicBezTo>
                        <a:pt x="50259" y="41272"/>
                        <a:pt x="51104" y="41429"/>
                        <a:pt x="51962" y="41429"/>
                      </a:cubicBezTo>
                      <a:cubicBezTo>
                        <a:pt x="52880" y="41429"/>
                        <a:pt x="53814" y="41249"/>
                        <a:pt x="54804" y="41045"/>
                      </a:cubicBezTo>
                      <a:lnTo>
                        <a:pt x="54804" y="41045"/>
                      </a:lnTo>
                      <a:cubicBezTo>
                        <a:pt x="54743" y="41166"/>
                        <a:pt x="54713" y="41288"/>
                        <a:pt x="54652" y="41379"/>
                      </a:cubicBezTo>
                      <a:cubicBezTo>
                        <a:pt x="53771" y="43172"/>
                        <a:pt x="52828" y="44935"/>
                        <a:pt x="52129" y="46820"/>
                      </a:cubicBezTo>
                      <a:cubicBezTo>
                        <a:pt x="51552" y="48339"/>
                        <a:pt x="50761" y="49920"/>
                        <a:pt x="50974" y="51592"/>
                      </a:cubicBezTo>
                      <a:cubicBezTo>
                        <a:pt x="52494" y="59069"/>
                        <a:pt x="59607" y="64176"/>
                        <a:pt x="64956" y="69282"/>
                      </a:cubicBezTo>
                      <a:cubicBezTo>
                        <a:pt x="64956" y="69312"/>
                        <a:pt x="64987" y="69343"/>
                        <a:pt x="64987" y="69373"/>
                      </a:cubicBezTo>
                      <a:cubicBezTo>
                        <a:pt x="65503" y="69920"/>
                        <a:pt x="66020" y="70528"/>
                        <a:pt x="66233" y="71258"/>
                      </a:cubicBezTo>
                      <a:cubicBezTo>
                        <a:pt x="66233" y="71258"/>
                        <a:pt x="66233" y="71258"/>
                        <a:pt x="66233" y="71288"/>
                      </a:cubicBezTo>
                      <a:cubicBezTo>
                        <a:pt x="66598" y="75179"/>
                        <a:pt x="60640" y="80133"/>
                        <a:pt x="58725" y="82930"/>
                      </a:cubicBezTo>
                      <a:cubicBezTo>
                        <a:pt x="55929" y="86182"/>
                        <a:pt x="53254" y="89556"/>
                        <a:pt x="50913" y="93173"/>
                      </a:cubicBezTo>
                      <a:cubicBezTo>
                        <a:pt x="50184" y="92808"/>
                        <a:pt x="49454" y="92443"/>
                        <a:pt x="48755" y="92109"/>
                      </a:cubicBezTo>
                      <a:cubicBezTo>
                        <a:pt x="46506" y="90984"/>
                        <a:pt x="44257" y="89860"/>
                        <a:pt x="42007" y="88735"/>
                      </a:cubicBezTo>
                      <a:cubicBezTo>
                        <a:pt x="39819" y="87671"/>
                        <a:pt x="37630" y="86577"/>
                        <a:pt x="35442" y="85483"/>
                      </a:cubicBezTo>
                      <a:cubicBezTo>
                        <a:pt x="33345" y="84449"/>
                        <a:pt x="31247" y="83416"/>
                        <a:pt x="29150" y="82383"/>
                      </a:cubicBezTo>
                      <a:cubicBezTo>
                        <a:pt x="27022" y="81319"/>
                        <a:pt x="24864" y="80255"/>
                        <a:pt x="22706" y="79191"/>
                      </a:cubicBezTo>
                      <a:cubicBezTo>
                        <a:pt x="20426" y="78036"/>
                        <a:pt x="18116" y="76911"/>
                        <a:pt x="15837" y="75787"/>
                      </a:cubicBezTo>
                      <a:cubicBezTo>
                        <a:pt x="13770" y="74753"/>
                        <a:pt x="11703" y="73720"/>
                        <a:pt x="9636" y="72686"/>
                      </a:cubicBezTo>
                      <a:cubicBezTo>
                        <a:pt x="7599" y="71683"/>
                        <a:pt x="5563" y="70680"/>
                        <a:pt x="3526" y="69677"/>
                      </a:cubicBezTo>
                      <a:cubicBezTo>
                        <a:pt x="3587" y="69069"/>
                        <a:pt x="3618" y="68492"/>
                        <a:pt x="3678" y="67884"/>
                      </a:cubicBezTo>
                      <a:cubicBezTo>
                        <a:pt x="3800" y="66668"/>
                        <a:pt x="4013" y="65483"/>
                        <a:pt x="4165" y="64267"/>
                      </a:cubicBezTo>
                      <a:cubicBezTo>
                        <a:pt x="4651" y="60315"/>
                        <a:pt x="5381" y="56334"/>
                        <a:pt x="6201" y="52412"/>
                      </a:cubicBezTo>
                      <a:cubicBezTo>
                        <a:pt x="6809" y="48978"/>
                        <a:pt x="7478" y="45543"/>
                        <a:pt x="8511" y="42230"/>
                      </a:cubicBezTo>
                      <a:cubicBezTo>
                        <a:pt x="11217" y="42473"/>
                        <a:pt x="13922" y="42656"/>
                        <a:pt x="16627" y="42686"/>
                      </a:cubicBezTo>
                      <a:cubicBezTo>
                        <a:pt x="19446" y="42968"/>
                        <a:pt x="22277" y="43238"/>
                        <a:pt x="25105" y="43238"/>
                      </a:cubicBezTo>
                      <a:cubicBezTo>
                        <a:pt x="26851" y="43238"/>
                        <a:pt x="28595" y="43135"/>
                        <a:pt x="30335" y="42868"/>
                      </a:cubicBezTo>
                      <a:cubicBezTo>
                        <a:pt x="31886" y="42747"/>
                        <a:pt x="33466" y="42352"/>
                        <a:pt x="34773" y="41500"/>
                      </a:cubicBezTo>
                      <a:lnTo>
                        <a:pt x="34773" y="41500"/>
                      </a:lnTo>
                      <a:cubicBezTo>
                        <a:pt x="34044" y="42564"/>
                        <a:pt x="33253" y="43598"/>
                        <a:pt x="32129" y="44266"/>
                      </a:cubicBezTo>
                      <a:cubicBezTo>
                        <a:pt x="32038" y="44358"/>
                        <a:pt x="31794" y="44418"/>
                        <a:pt x="31612" y="44510"/>
                      </a:cubicBezTo>
                      <a:lnTo>
                        <a:pt x="31734" y="44510"/>
                      </a:lnTo>
                      <a:cubicBezTo>
                        <a:pt x="31794" y="44510"/>
                        <a:pt x="31855" y="44479"/>
                        <a:pt x="31916" y="44479"/>
                      </a:cubicBezTo>
                      <a:cubicBezTo>
                        <a:pt x="31946" y="44479"/>
                        <a:pt x="31977" y="44479"/>
                        <a:pt x="31977" y="44449"/>
                      </a:cubicBezTo>
                      <a:cubicBezTo>
                        <a:pt x="32098" y="44418"/>
                        <a:pt x="32220" y="44388"/>
                        <a:pt x="32311" y="44358"/>
                      </a:cubicBezTo>
                      <a:cubicBezTo>
                        <a:pt x="32494" y="44266"/>
                        <a:pt x="32676" y="44175"/>
                        <a:pt x="32858" y="44084"/>
                      </a:cubicBezTo>
                      <a:cubicBezTo>
                        <a:pt x="33071" y="43932"/>
                        <a:pt x="33284" y="43811"/>
                        <a:pt x="33497" y="43659"/>
                      </a:cubicBezTo>
                      <a:cubicBezTo>
                        <a:pt x="33679" y="43507"/>
                        <a:pt x="33831" y="43355"/>
                        <a:pt x="33983" y="43203"/>
                      </a:cubicBezTo>
                      <a:lnTo>
                        <a:pt x="33983" y="43203"/>
                      </a:lnTo>
                      <a:cubicBezTo>
                        <a:pt x="33983" y="43203"/>
                        <a:pt x="33983" y="43203"/>
                        <a:pt x="33983" y="43203"/>
                      </a:cubicBezTo>
                      <a:lnTo>
                        <a:pt x="33983" y="43203"/>
                      </a:lnTo>
                      <a:cubicBezTo>
                        <a:pt x="34125" y="43065"/>
                        <a:pt x="34265" y="42949"/>
                        <a:pt x="34378" y="42807"/>
                      </a:cubicBezTo>
                      <a:cubicBezTo>
                        <a:pt x="34560" y="42656"/>
                        <a:pt x="34682" y="42473"/>
                        <a:pt x="34834" y="42291"/>
                      </a:cubicBezTo>
                      <a:cubicBezTo>
                        <a:pt x="34834" y="42321"/>
                        <a:pt x="34834" y="42321"/>
                        <a:pt x="34834" y="42321"/>
                      </a:cubicBezTo>
                      <a:cubicBezTo>
                        <a:pt x="34925" y="42200"/>
                        <a:pt x="35016" y="42078"/>
                        <a:pt x="35108" y="41956"/>
                      </a:cubicBezTo>
                      <a:cubicBezTo>
                        <a:pt x="36384" y="40163"/>
                        <a:pt x="37326" y="38127"/>
                        <a:pt x="38269" y="36151"/>
                      </a:cubicBezTo>
                      <a:cubicBezTo>
                        <a:pt x="39728" y="33142"/>
                        <a:pt x="41369" y="30193"/>
                        <a:pt x="42585" y="27093"/>
                      </a:cubicBezTo>
                      <a:cubicBezTo>
                        <a:pt x="42615" y="27063"/>
                        <a:pt x="42615" y="27032"/>
                        <a:pt x="42615" y="27032"/>
                      </a:cubicBezTo>
                      <a:cubicBezTo>
                        <a:pt x="42646" y="26941"/>
                        <a:pt x="42676" y="26850"/>
                        <a:pt x="42707" y="26789"/>
                      </a:cubicBezTo>
                      <a:cubicBezTo>
                        <a:pt x="42767" y="26698"/>
                        <a:pt x="42798" y="26576"/>
                        <a:pt x="42828" y="26485"/>
                      </a:cubicBezTo>
                      <a:lnTo>
                        <a:pt x="42646" y="26485"/>
                      </a:lnTo>
                      <a:cubicBezTo>
                        <a:pt x="42635" y="26485"/>
                        <a:pt x="42624" y="26485"/>
                        <a:pt x="42613" y="26485"/>
                      </a:cubicBezTo>
                      <a:cubicBezTo>
                        <a:pt x="41240" y="26485"/>
                        <a:pt x="40759" y="24561"/>
                        <a:pt x="40518" y="23446"/>
                      </a:cubicBezTo>
                      <a:cubicBezTo>
                        <a:pt x="39971" y="20436"/>
                        <a:pt x="40792" y="16485"/>
                        <a:pt x="43314" y="14509"/>
                      </a:cubicBezTo>
                      <a:cubicBezTo>
                        <a:pt x="43724" y="14189"/>
                        <a:pt x="44300" y="13931"/>
                        <a:pt x="44835" y="13931"/>
                      </a:cubicBezTo>
                      <a:cubicBezTo>
                        <a:pt x="45214" y="13931"/>
                        <a:pt x="45573" y="14060"/>
                        <a:pt x="45837" y="14388"/>
                      </a:cubicBezTo>
                      <a:cubicBezTo>
                        <a:pt x="46050" y="14570"/>
                        <a:pt x="46232" y="14844"/>
                        <a:pt x="46384" y="15087"/>
                      </a:cubicBezTo>
                      <a:cubicBezTo>
                        <a:pt x="46415" y="15117"/>
                        <a:pt x="46415" y="15148"/>
                        <a:pt x="46415" y="15178"/>
                      </a:cubicBezTo>
                      <a:cubicBezTo>
                        <a:pt x="46384" y="16576"/>
                        <a:pt x="46080" y="17944"/>
                        <a:pt x="45807" y="19342"/>
                      </a:cubicBezTo>
                      <a:cubicBezTo>
                        <a:pt x="45807" y="19403"/>
                        <a:pt x="45807" y="19464"/>
                        <a:pt x="45807" y="19524"/>
                      </a:cubicBezTo>
                      <a:lnTo>
                        <a:pt x="45807" y="19555"/>
                      </a:lnTo>
                      <a:cubicBezTo>
                        <a:pt x="45776" y="19798"/>
                        <a:pt x="45776" y="20011"/>
                        <a:pt x="45776" y="20254"/>
                      </a:cubicBezTo>
                      <a:cubicBezTo>
                        <a:pt x="45746" y="20497"/>
                        <a:pt x="45746" y="20710"/>
                        <a:pt x="45746" y="20953"/>
                      </a:cubicBezTo>
                      <a:lnTo>
                        <a:pt x="45746" y="21014"/>
                      </a:lnTo>
                      <a:lnTo>
                        <a:pt x="45746" y="21075"/>
                      </a:lnTo>
                      <a:lnTo>
                        <a:pt x="45746" y="21135"/>
                      </a:lnTo>
                      <a:lnTo>
                        <a:pt x="45746" y="21227"/>
                      </a:lnTo>
                      <a:cubicBezTo>
                        <a:pt x="45776" y="21470"/>
                        <a:pt x="45776" y="21713"/>
                        <a:pt x="45807" y="21956"/>
                      </a:cubicBezTo>
                      <a:cubicBezTo>
                        <a:pt x="45807" y="22047"/>
                        <a:pt x="45807" y="22108"/>
                        <a:pt x="45837" y="22199"/>
                      </a:cubicBezTo>
                      <a:cubicBezTo>
                        <a:pt x="45898" y="22108"/>
                        <a:pt x="45959" y="21987"/>
                        <a:pt x="45959" y="21865"/>
                      </a:cubicBezTo>
                      <a:cubicBezTo>
                        <a:pt x="46445" y="20771"/>
                        <a:pt x="46992" y="19585"/>
                        <a:pt x="47479" y="18461"/>
                      </a:cubicBezTo>
                      <a:cubicBezTo>
                        <a:pt x="48056" y="17184"/>
                        <a:pt x="48694" y="15938"/>
                        <a:pt x="49302" y="14692"/>
                      </a:cubicBezTo>
                      <a:cubicBezTo>
                        <a:pt x="49333" y="14631"/>
                        <a:pt x="49363" y="14570"/>
                        <a:pt x="49363" y="14479"/>
                      </a:cubicBezTo>
                      <a:cubicBezTo>
                        <a:pt x="49880" y="13932"/>
                        <a:pt x="50275" y="13233"/>
                        <a:pt x="50701" y="12625"/>
                      </a:cubicBezTo>
                      <a:cubicBezTo>
                        <a:pt x="51309" y="11652"/>
                        <a:pt x="52251" y="10801"/>
                        <a:pt x="53436" y="10588"/>
                      </a:cubicBezTo>
                      <a:cubicBezTo>
                        <a:pt x="53687" y="10543"/>
                        <a:pt x="53940" y="10524"/>
                        <a:pt x="54193" y="10524"/>
                      </a:cubicBezTo>
                      <a:cubicBezTo>
                        <a:pt x="55631" y="10524"/>
                        <a:pt x="57099" y="11141"/>
                        <a:pt x="58518" y="11141"/>
                      </a:cubicBezTo>
                      <a:cubicBezTo>
                        <a:pt x="59210" y="11141"/>
                        <a:pt x="59890" y="10994"/>
                        <a:pt x="60549" y="10558"/>
                      </a:cubicBezTo>
                      <a:cubicBezTo>
                        <a:pt x="60914" y="10315"/>
                        <a:pt x="61309" y="9980"/>
                        <a:pt x="61704" y="9646"/>
                      </a:cubicBezTo>
                      <a:close/>
                      <a:moveTo>
                        <a:pt x="20244" y="78553"/>
                      </a:moveTo>
                      <a:cubicBezTo>
                        <a:pt x="22463" y="79647"/>
                        <a:pt x="24682" y="80741"/>
                        <a:pt x="26901" y="81866"/>
                      </a:cubicBezTo>
                      <a:cubicBezTo>
                        <a:pt x="28998" y="82869"/>
                        <a:pt x="31065" y="83902"/>
                        <a:pt x="33132" y="84936"/>
                      </a:cubicBezTo>
                      <a:cubicBezTo>
                        <a:pt x="33345" y="85057"/>
                        <a:pt x="33588" y="85149"/>
                        <a:pt x="33801" y="85270"/>
                      </a:cubicBezTo>
                      <a:cubicBezTo>
                        <a:pt x="32950" y="86699"/>
                        <a:pt x="32342" y="88218"/>
                        <a:pt x="31521" y="89677"/>
                      </a:cubicBezTo>
                      <a:cubicBezTo>
                        <a:pt x="30487" y="91562"/>
                        <a:pt x="29576" y="93477"/>
                        <a:pt x="28633" y="95422"/>
                      </a:cubicBezTo>
                      <a:cubicBezTo>
                        <a:pt x="28573" y="95392"/>
                        <a:pt x="28512" y="95361"/>
                        <a:pt x="28451" y="95331"/>
                      </a:cubicBezTo>
                      <a:cubicBezTo>
                        <a:pt x="27904" y="95057"/>
                        <a:pt x="27357" y="94784"/>
                        <a:pt x="26779" y="94510"/>
                      </a:cubicBezTo>
                      <a:cubicBezTo>
                        <a:pt x="26293" y="94267"/>
                        <a:pt x="25746" y="93994"/>
                        <a:pt x="25229" y="93750"/>
                      </a:cubicBezTo>
                      <a:cubicBezTo>
                        <a:pt x="24773" y="93507"/>
                        <a:pt x="24287" y="93264"/>
                        <a:pt x="23770" y="93021"/>
                      </a:cubicBezTo>
                      <a:cubicBezTo>
                        <a:pt x="21703" y="92018"/>
                        <a:pt x="19606" y="90984"/>
                        <a:pt x="17508" y="89951"/>
                      </a:cubicBezTo>
                      <a:cubicBezTo>
                        <a:pt x="16627" y="89525"/>
                        <a:pt x="15776" y="89100"/>
                        <a:pt x="14894" y="88674"/>
                      </a:cubicBezTo>
                      <a:cubicBezTo>
                        <a:pt x="14986" y="88401"/>
                        <a:pt x="15077" y="88158"/>
                        <a:pt x="15198" y="87915"/>
                      </a:cubicBezTo>
                      <a:cubicBezTo>
                        <a:pt x="16870" y="84845"/>
                        <a:pt x="18542" y="81775"/>
                        <a:pt x="20153" y="78674"/>
                      </a:cubicBezTo>
                      <a:cubicBezTo>
                        <a:pt x="20183" y="78644"/>
                        <a:pt x="20214" y="78583"/>
                        <a:pt x="20244" y="78553"/>
                      </a:cubicBezTo>
                      <a:close/>
                      <a:moveTo>
                        <a:pt x="2675" y="83264"/>
                      </a:moveTo>
                      <a:cubicBezTo>
                        <a:pt x="3131" y="83477"/>
                        <a:pt x="3618" y="83720"/>
                        <a:pt x="4074" y="83933"/>
                      </a:cubicBezTo>
                      <a:cubicBezTo>
                        <a:pt x="4317" y="84054"/>
                        <a:pt x="4590" y="84206"/>
                        <a:pt x="4894" y="84328"/>
                      </a:cubicBezTo>
                      <a:cubicBezTo>
                        <a:pt x="5381" y="84571"/>
                        <a:pt x="5897" y="84845"/>
                        <a:pt x="6414" y="85088"/>
                      </a:cubicBezTo>
                      <a:cubicBezTo>
                        <a:pt x="8451" y="86091"/>
                        <a:pt x="10457" y="87094"/>
                        <a:pt x="12493" y="88066"/>
                      </a:cubicBezTo>
                      <a:cubicBezTo>
                        <a:pt x="13071" y="88370"/>
                        <a:pt x="13679" y="88674"/>
                        <a:pt x="14256" y="88948"/>
                      </a:cubicBezTo>
                      <a:cubicBezTo>
                        <a:pt x="14287" y="88948"/>
                        <a:pt x="14287" y="88978"/>
                        <a:pt x="14287" y="88978"/>
                      </a:cubicBezTo>
                      <a:cubicBezTo>
                        <a:pt x="14347" y="89009"/>
                        <a:pt x="14439" y="89039"/>
                        <a:pt x="14499" y="89070"/>
                      </a:cubicBezTo>
                      <a:cubicBezTo>
                        <a:pt x="14530" y="89070"/>
                        <a:pt x="14560" y="89100"/>
                        <a:pt x="14591" y="89100"/>
                      </a:cubicBezTo>
                      <a:cubicBezTo>
                        <a:pt x="14621" y="89130"/>
                        <a:pt x="14651" y="89130"/>
                        <a:pt x="14651" y="89130"/>
                      </a:cubicBezTo>
                      <a:cubicBezTo>
                        <a:pt x="14682" y="89161"/>
                        <a:pt x="14712" y="89161"/>
                        <a:pt x="14742" y="89191"/>
                      </a:cubicBezTo>
                      <a:lnTo>
                        <a:pt x="14773" y="89191"/>
                      </a:lnTo>
                      <a:cubicBezTo>
                        <a:pt x="16080" y="89829"/>
                        <a:pt x="17417" y="90498"/>
                        <a:pt x="18755" y="91136"/>
                      </a:cubicBezTo>
                      <a:cubicBezTo>
                        <a:pt x="20822" y="92170"/>
                        <a:pt x="22919" y="93203"/>
                        <a:pt x="25016" y="94237"/>
                      </a:cubicBezTo>
                      <a:cubicBezTo>
                        <a:pt x="25503" y="94480"/>
                        <a:pt x="26050" y="94723"/>
                        <a:pt x="26566" y="94997"/>
                      </a:cubicBezTo>
                      <a:cubicBezTo>
                        <a:pt x="27114" y="95270"/>
                        <a:pt x="27661" y="95544"/>
                        <a:pt x="28238" y="95817"/>
                      </a:cubicBezTo>
                      <a:cubicBezTo>
                        <a:pt x="28755" y="96061"/>
                        <a:pt x="29302" y="96334"/>
                        <a:pt x="29849" y="96608"/>
                      </a:cubicBezTo>
                      <a:cubicBezTo>
                        <a:pt x="31825" y="97580"/>
                        <a:pt x="33831" y="98583"/>
                        <a:pt x="35868" y="99556"/>
                      </a:cubicBezTo>
                      <a:cubicBezTo>
                        <a:pt x="36141" y="99708"/>
                        <a:pt x="36445" y="99860"/>
                        <a:pt x="36749" y="100012"/>
                      </a:cubicBezTo>
                      <a:cubicBezTo>
                        <a:pt x="38269" y="100741"/>
                        <a:pt x="39819" y="101501"/>
                        <a:pt x="41369" y="102261"/>
                      </a:cubicBezTo>
                      <a:cubicBezTo>
                        <a:pt x="40700" y="103538"/>
                        <a:pt x="40062" y="104814"/>
                        <a:pt x="39424" y="106091"/>
                      </a:cubicBezTo>
                      <a:cubicBezTo>
                        <a:pt x="38634" y="105696"/>
                        <a:pt x="37813" y="105301"/>
                        <a:pt x="36992" y="104906"/>
                      </a:cubicBezTo>
                      <a:cubicBezTo>
                        <a:pt x="34834" y="103842"/>
                        <a:pt x="32676" y="102778"/>
                        <a:pt x="30487" y="101714"/>
                      </a:cubicBezTo>
                      <a:cubicBezTo>
                        <a:pt x="28481" y="100711"/>
                        <a:pt x="26475" y="99738"/>
                        <a:pt x="24469" y="98766"/>
                      </a:cubicBezTo>
                      <a:cubicBezTo>
                        <a:pt x="22433" y="97763"/>
                        <a:pt x="20366" y="96760"/>
                        <a:pt x="18329" y="95726"/>
                      </a:cubicBezTo>
                      <a:cubicBezTo>
                        <a:pt x="16201" y="94693"/>
                        <a:pt x="14104" y="93659"/>
                        <a:pt x="12007" y="92626"/>
                      </a:cubicBezTo>
                      <a:cubicBezTo>
                        <a:pt x="9910" y="91623"/>
                        <a:pt x="7812" y="90589"/>
                        <a:pt x="5745" y="89556"/>
                      </a:cubicBezTo>
                      <a:cubicBezTo>
                        <a:pt x="4074" y="88735"/>
                        <a:pt x="2371" y="87915"/>
                        <a:pt x="700" y="87094"/>
                      </a:cubicBezTo>
                      <a:cubicBezTo>
                        <a:pt x="882" y="86729"/>
                        <a:pt x="1125" y="86334"/>
                        <a:pt x="1308" y="85939"/>
                      </a:cubicBezTo>
                      <a:cubicBezTo>
                        <a:pt x="1794" y="85057"/>
                        <a:pt x="2219" y="84145"/>
                        <a:pt x="2675" y="83264"/>
                      </a:cubicBezTo>
                      <a:close/>
                      <a:moveTo>
                        <a:pt x="58246" y="0"/>
                      </a:moveTo>
                      <a:cubicBezTo>
                        <a:pt x="57543" y="0"/>
                        <a:pt x="56847" y="125"/>
                        <a:pt x="56202" y="406"/>
                      </a:cubicBezTo>
                      <a:cubicBezTo>
                        <a:pt x="54926" y="953"/>
                        <a:pt x="53771" y="1804"/>
                        <a:pt x="52372" y="1925"/>
                      </a:cubicBezTo>
                      <a:cubicBezTo>
                        <a:pt x="52075" y="1982"/>
                        <a:pt x="51769" y="2000"/>
                        <a:pt x="51460" y="2000"/>
                      </a:cubicBezTo>
                      <a:cubicBezTo>
                        <a:pt x="50907" y="2000"/>
                        <a:pt x="50342" y="1942"/>
                        <a:pt x="49790" y="1942"/>
                      </a:cubicBezTo>
                      <a:cubicBezTo>
                        <a:pt x="49480" y="1942"/>
                        <a:pt x="49174" y="1960"/>
                        <a:pt x="48877" y="2017"/>
                      </a:cubicBezTo>
                      <a:cubicBezTo>
                        <a:pt x="47387" y="2473"/>
                        <a:pt x="45837" y="3567"/>
                        <a:pt x="45412" y="5147"/>
                      </a:cubicBezTo>
                      <a:cubicBezTo>
                        <a:pt x="45108" y="6515"/>
                        <a:pt x="43801" y="7518"/>
                        <a:pt x="43953" y="9038"/>
                      </a:cubicBezTo>
                      <a:cubicBezTo>
                        <a:pt x="43041" y="9767"/>
                        <a:pt x="42494" y="10923"/>
                        <a:pt x="42585" y="12108"/>
                      </a:cubicBezTo>
                      <a:cubicBezTo>
                        <a:pt x="41825" y="12746"/>
                        <a:pt x="41521" y="13871"/>
                        <a:pt x="41855" y="14874"/>
                      </a:cubicBezTo>
                      <a:cubicBezTo>
                        <a:pt x="41886" y="14965"/>
                        <a:pt x="41947" y="14996"/>
                        <a:pt x="41977" y="15056"/>
                      </a:cubicBezTo>
                      <a:cubicBezTo>
                        <a:pt x="39545" y="17974"/>
                        <a:pt x="38755" y="24266"/>
                        <a:pt x="41673" y="26759"/>
                      </a:cubicBezTo>
                      <a:cubicBezTo>
                        <a:pt x="41734" y="26819"/>
                        <a:pt x="41825" y="26880"/>
                        <a:pt x="41886" y="26911"/>
                      </a:cubicBezTo>
                      <a:cubicBezTo>
                        <a:pt x="41947" y="26941"/>
                        <a:pt x="42007" y="26971"/>
                        <a:pt x="42099" y="26971"/>
                      </a:cubicBezTo>
                      <a:cubicBezTo>
                        <a:pt x="42068" y="27002"/>
                        <a:pt x="42068" y="27032"/>
                        <a:pt x="42068" y="27063"/>
                      </a:cubicBezTo>
                      <a:cubicBezTo>
                        <a:pt x="40214" y="31318"/>
                        <a:pt x="38056" y="35421"/>
                        <a:pt x="35989" y="39586"/>
                      </a:cubicBezTo>
                      <a:cubicBezTo>
                        <a:pt x="35928" y="39586"/>
                        <a:pt x="35898" y="39616"/>
                        <a:pt x="35868" y="39646"/>
                      </a:cubicBezTo>
                      <a:cubicBezTo>
                        <a:pt x="35594" y="40011"/>
                        <a:pt x="35290" y="40345"/>
                        <a:pt x="34956" y="40680"/>
                      </a:cubicBezTo>
                      <a:cubicBezTo>
                        <a:pt x="34500" y="41136"/>
                        <a:pt x="33892" y="41440"/>
                        <a:pt x="33284" y="41683"/>
                      </a:cubicBezTo>
                      <a:cubicBezTo>
                        <a:pt x="30748" y="42468"/>
                        <a:pt x="28156" y="42712"/>
                        <a:pt x="25542" y="42712"/>
                      </a:cubicBezTo>
                      <a:cubicBezTo>
                        <a:pt x="21231" y="42712"/>
                        <a:pt x="16861" y="42047"/>
                        <a:pt x="12581" y="42047"/>
                      </a:cubicBezTo>
                      <a:cubicBezTo>
                        <a:pt x="12521" y="42047"/>
                        <a:pt x="12462" y="42047"/>
                        <a:pt x="12402" y="42048"/>
                      </a:cubicBezTo>
                      <a:cubicBezTo>
                        <a:pt x="11308" y="41956"/>
                        <a:pt x="10244" y="41835"/>
                        <a:pt x="9150" y="41744"/>
                      </a:cubicBezTo>
                      <a:lnTo>
                        <a:pt x="9028" y="41744"/>
                      </a:lnTo>
                      <a:cubicBezTo>
                        <a:pt x="8967" y="41713"/>
                        <a:pt x="8907" y="41713"/>
                        <a:pt x="8846" y="41713"/>
                      </a:cubicBezTo>
                      <a:cubicBezTo>
                        <a:pt x="8724" y="41713"/>
                        <a:pt x="8603" y="41683"/>
                        <a:pt x="8481" y="41683"/>
                      </a:cubicBezTo>
                      <a:lnTo>
                        <a:pt x="8420" y="41683"/>
                      </a:lnTo>
                      <a:cubicBezTo>
                        <a:pt x="8329" y="41652"/>
                        <a:pt x="8238" y="41652"/>
                        <a:pt x="8147" y="41652"/>
                      </a:cubicBezTo>
                      <a:cubicBezTo>
                        <a:pt x="8147" y="41713"/>
                        <a:pt x="8116" y="41774"/>
                        <a:pt x="8086" y="41835"/>
                      </a:cubicBezTo>
                      <a:cubicBezTo>
                        <a:pt x="8055" y="41956"/>
                        <a:pt x="7995" y="42078"/>
                        <a:pt x="7964" y="42169"/>
                      </a:cubicBezTo>
                      <a:lnTo>
                        <a:pt x="7995" y="42169"/>
                      </a:lnTo>
                      <a:cubicBezTo>
                        <a:pt x="6718" y="46273"/>
                        <a:pt x="6080" y="50498"/>
                        <a:pt x="5168" y="54662"/>
                      </a:cubicBezTo>
                      <a:cubicBezTo>
                        <a:pt x="4347" y="59586"/>
                        <a:pt x="3405" y="64480"/>
                        <a:pt x="3040" y="69434"/>
                      </a:cubicBezTo>
                      <a:lnTo>
                        <a:pt x="3010" y="69434"/>
                      </a:lnTo>
                      <a:cubicBezTo>
                        <a:pt x="3010" y="69586"/>
                        <a:pt x="2979" y="69768"/>
                        <a:pt x="2979" y="69920"/>
                      </a:cubicBezTo>
                      <a:cubicBezTo>
                        <a:pt x="3131" y="70012"/>
                        <a:pt x="3253" y="70103"/>
                        <a:pt x="3405" y="70164"/>
                      </a:cubicBezTo>
                      <a:cubicBezTo>
                        <a:pt x="3466" y="70224"/>
                        <a:pt x="3557" y="70255"/>
                        <a:pt x="3618" y="70285"/>
                      </a:cubicBezTo>
                      <a:cubicBezTo>
                        <a:pt x="3618" y="70285"/>
                        <a:pt x="3618" y="70285"/>
                        <a:pt x="3648" y="70315"/>
                      </a:cubicBezTo>
                      <a:lnTo>
                        <a:pt x="3678" y="70315"/>
                      </a:lnTo>
                      <a:cubicBezTo>
                        <a:pt x="3739" y="70376"/>
                        <a:pt x="3830" y="70407"/>
                        <a:pt x="3891" y="70437"/>
                      </a:cubicBezTo>
                      <a:cubicBezTo>
                        <a:pt x="4985" y="70984"/>
                        <a:pt x="6049" y="71531"/>
                        <a:pt x="7144" y="72048"/>
                      </a:cubicBezTo>
                      <a:cubicBezTo>
                        <a:pt x="9241" y="73112"/>
                        <a:pt x="11369" y="74145"/>
                        <a:pt x="13466" y="75209"/>
                      </a:cubicBezTo>
                      <a:cubicBezTo>
                        <a:pt x="15563" y="76243"/>
                        <a:pt x="17660" y="77276"/>
                        <a:pt x="19788" y="78310"/>
                      </a:cubicBezTo>
                      <a:cubicBezTo>
                        <a:pt x="19271" y="78857"/>
                        <a:pt x="18724" y="80468"/>
                        <a:pt x="18451" y="80802"/>
                      </a:cubicBezTo>
                      <a:cubicBezTo>
                        <a:pt x="17205" y="83386"/>
                        <a:pt x="15563" y="85787"/>
                        <a:pt x="14408" y="88431"/>
                      </a:cubicBezTo>
                      <a:cubicBezTo>
                        <a:pt x="13405" y="87945"/>
                        <a:pt x="12402" y="87459"/>
                        <a:pt x="11369" y="86942"/>
                      </a:cubicBezTo>
                      <a:cubicBezTo>
                        <a:pt x="9271" y="85908"/>
                        <a:pt x="7174" y="84875"/>
                        <a:pt x="5077" y="83842"/>
                      </a:cubicBezTo>
                      <a:cubicBezTo>
                        <a:pt x="4833" y="83720"/>
                        <a:pt x="4560" y="83598"/>
                        <a:pt x="4286" y="83446"/>
                      </a:cubicBezTo>
                      <a:cubicBezTo>
                        <a:pt x="3678" y="83173"/>
                        <a:pt x="3071" y="82869"/>
                        <a:pt x="2463" y="82565"/>
                      </a:cubicBezTo>
                      <a:cubicBezTo>
                        <a:pt x="2402" y="82656"/>
                        <a:pt x="2341" y="82747"/>
                        <a:pt x="2280" y="82869"/>
                      </a:cubicBezTo>
                      <a:cubicBezTo>
                        <a:pt x="2219" y="82990"/>
                        <a:pt x="2128" y="83142"/>
                        <a:pt x="2067" y="83294"/>
                      </a:cubicBezTo>
                      <a:cubicBezTo>
                        <a:pt x="2007" y="83355"/>
                        <a:pt x="1976" y="83416"/>
                        <a:pt x="1946" y="83507"/>
                      </a:cubicBezTo>
                      <a:cubicBezTo>
                        <a:pt x="1885" y="83629"/>
                        <a:pt x="1855" y="83750"/>
                        <a:pt x="1794" y="83842"/>
                      </a:cubicBezTo>
                      <a:cubicBezTo>
                        <a:pt x="1308" y="84875"/>
                        <a:pt x="760" y="85848"/>
                        <a:pt x="244" y="86881"/>
                      </a:cubicBezTo>
                      <a:cubicBezTo>
                        <a:pt x="153" y="87033"/>
                        <a:pt x="92" y="87185"/>
                        <a:pt x="1" y="87337"/>
                      </a:cubicBezTo>
                      <a:cubicBezTo>
                        <a:pt x="1034" y="87854"/>
                        <a:pt x="2037" y="88340"/>
                        <a:pt x="3071" y="88857"/>
                      </a:cubicBezTo>
                      <a:cubicBezTo>
                        <a:pt x="5077" y="89829"/>
                        <a:pt x="7113" y="90832"/>
                        <a:pt x="9119" y="91805"/>
                      </a:cubicBezTo>
                      <a:cubicBezTo>
                        <a:pt x="11277" y="92869"/>
                        <a:pt x="13435" y="93933"/>
                        <a:pt x="15624" y="94997"/>
                      </a:cubicBezTo>
                      <a:cubicBezTo>
                        <a:pt x="17721" y="96030"/>
                        <a:pt x="19819" y="97064"/>
                        <a:pt x="21946" y="98097"/>
                      </a:cubicBezTo>
                      <a:cubicBezTo>
                        <a:pt x="24044" y="99130"/>
                        <a:pt x="26110" y="100164"/>
                        <a:pt x="28208" y="101167"/>
                      </a:cubicBezTo>
                      <a:cubicBezTo>
                        <a:pt x="30275" y="102200"/>
                        <a:pt x="32342" y="103203"/>
                        <a:pt x="34409" y="104207"/>
                      </a:cubicBezTo>
                      <a:cubicBezTo>
                        <a:pt x="36171" y="105088"/>
                        <a:pt x="37904" y="105939"/>
                        <a:pt x="39667" y="106790"/>
                      </a:cubicBezTo>
                      <a:cubicBezTo>
                        <a:pt x="39697" y="106699"/>
                        <a:pt x="39758" y="106608"/>
                        <a:pt x="39789" y="106517"/>
                      </a:cubicBezTo>
                      <a:cubicBezTo>
                        <a:pt x="39819" y="106486"/>
                        <a:pt x="39819" y="106456"/>
                        <a:pt x="39849" y="106425"/>
                      </a:cubicBezTo>
                      <a:cubicBezTo>
                        <a:pt x="39880" y="106365"/>
                        <a:pt x="39910" y="106304"/>
                        <a:pt x="39941" y="106243"/>
                      </a:cubicBezTo>
                      <a:cubicBezTo>
                        <a:pt x="40214" y="105666"/>
                        <a:pt x="40518" y="105118"/>
                        <a:pt x="40792" y="104541"/>
                      </a:cubicBezTo>
                      <a:cubicBezTo>
                        <a:pt x="41217" y="103690"/>
                        <a:pt x="41673" y="102839"/>
                        <a:pt x="42099" y="102018"/>
                      </a:cubicBezTo>
                      <a:cubicBezTo>
                        <a:pt x="42007" y="101957"/>
                        <a:pt x="41916" y="101927"/>
                        <a:pt x="41825" y="101866"/>
                      </a:cubicBezTo>
                      <a:cubicBezTo>
                        <a:pt x="41764" y="101836"/>
                        <a:pt x="41673" y="101805"/>
                        <a:pt x="41612" y="101775"/>
                      </a:cubicBezTo>
                      <a:cubicBezTo>
                        <a:pt x="41612" y="101805"/>
                        <a:pt x="41612" y="101805"/>
                        <a:pt x="41612" y="101805"/>
                      </a:cubicBezTo>
                      <a:cubicBezTo>
                        <a:pt x="40062" y="101045"/>
                        <a:pt x="38512" y="100286"/>
                        <a:pt x="36962" y="99526"/>
                      </a:cubicBezTo>
                      <a:cubicBezTo>
                        <a:pt x="36658" y="99374"/>
                        <a:pt x="36354" y="99222"/>
                        <a:pt x="36050" y="99070"/>
                      </a:cubicBezTo>
                      <a:cubicBezTo>
                        <a:pt x="34074" y="98097"/>
                        <a:pt x="32068" y="97124"/>
                        <a:pt x="30032" y="96121"/>
                      </a:cubicBezTo>
                      <a:cubicBezTo>
                        <a:pt x="29728" y="95969"/>
                        <a:pt x="29424" y="95817"/>
                        <a:pt x="29089" y="95665"/>
                      </a:cubicBezTo>
                      <a:cubicBezTo>
                        <a:pt x="29241" y="95392"/>
                        <a:pt x="29363" y="95149"/>
                        <a:pt x="29484" y="94875"/>
                      </a:cubicBezTo>
                      <a:cubicBezTo>
                        <a:pt x="31035" y="91744"/>
                        <a:pt x="32615" y="88614"/>
                        <a:pt x="34287" y="85544"/>
                      </a:cubicBezTo>
                      <a:cubicBezTo>
                        <a:pt x="36050" y="86425"/>
                        <a:pt x="37813" y="87276"/>
                        <a:pt x="39606" y="88158"/>
                      </a:cubicBezTo>
                      <a:cubicBezTo>
                        <a:pt x="41855" y="89282"/>
                        <a:pt x="44105" y="90407"/>
                        <a:pt x="46384" y="91532"/>
                      </a:cubicBezTo>
                      <a:cubicBezTo>
                        <a:pt x="47691" y="92170"/>
                        <a:pt x="48998" y="92839"/>
                        <a:pt x="50305" y="93477"/>
                      </a:cubicBezTo>
                      <a:cubicBezTo>
                        <a:pt x="50397" y="93507"/>
                        <a:pt x="50488" y="93568"/>
                        <a:pt x="50609" y="93598"/>
                      </a:cubicBezTo>
                      <a:cubicBezTo>
                        <a:pt x="50609" y="93598"/>
                        <a:pt x="50609" y="93629"/>
                        <a:pt x="50609" y="93629"/>
                      </a:cubicBezTo>
                      <a:cubicBezTo>
                        <a:pt x="50792" y="93690"/>
                        <a:pt x="50944" y="93781"/>
                        <a:pt x="51096" y="93842"/>
                      </a:cubicBezTo>
                      <a:cubicBezTo>
                        <a:pt x="51126" y="93750"/>
                        <a:pt x="51187" y="93690"/>
                        <a:pt x="51248" y="93598"/>
                      </a:cubicBezTo>
                      <a:cubicBezTo>
                        <a:pt x="51309" y="93477"/>
                        <a:pt x="51369" y="93386"/>
                        <a:pt x="51460" y="93295"/>
                      </a:cubicBezTo>
                      <a:cubicBezTo>
                        <a:pt x="51491" y="93203"/>
                        <a:pt x="51552" y="93143"/>
                        <a:pt x="51612" y="93082"/>
                      </a:cubicBezTo>
                      <a:cubicBezTo>
                        <a:pt x="51612" y="93082"/>
                        <a:pt x="51612" y="93051"/>
                        <a:pt x="51643" y="93051"/>
                      </a:cubicBezTo>
                      <a:cubicBezTo>
                        <a:pt x="51673" y="92960"/>
                        <a:pt x="51734" y="92899"/>
                        <a:pt x="51764" y="92839"/>
                      </a:cubicBezTo>
                      <a:cubicBezTo>
                        <a:pt x="52524" y="91744"/>
                        <a:pt x="53254" y="90650"/>
                        <a:pt x="54014" y="89586"/>
                      </a:cubicBezTo>
                      <a:cubicBezTo>
                        <a:pt x="55868" y="87033"/>
                        <a:pt x="57996" y="84632"/>
                        <a:pt x="60002" y="82200"/>
                      </a:cubicBezTo>
                      <a:cubicBezTo>
                        <a:pt x="62129" y="79343"/>
                        <a:pt x="67631" y="74692"/>
                        <a:pt x="66658" y="70711"/>
                      </a:cubicBezTo>
                      <a:cubicBezTo>
                        <a:pt x="66658" y="70680"/>
                        <a:pt x="66628" y="70650"/>
                        <a:pt x="66628" y="70650"/>
                      </a:cubicBezTo>
                      <a:cubicBezTo>
                        <a:pt x="66598" y="70559"/>
                        <a:pt x="66567" y="70498"/>
                        <a:pt x="66506" y="70407"/>
                      </a:cubicBezTo>
                      <a:cubicBezTo>
                        <a:pt x="66476" y="70346"/>
                        <a:pt x="66415" y="70255"/>
                        <a:pt x="66354" y="70194"/>
                      </a:cubicBezTo>
                      <a:cubicBezTo>
                        <a:pt x="66354" y="70164"/>
                        <a:pt x="66324" y="70164"/>
                        <a:pt x="66324" y="70133"/>
                      </a:cubicBezTo>
                      <a:cubicBezTo>
                        <a:pt x="66233" y="70042"/>
                        <a:pt x="66142" y="69890"/>
                        <a:pt x="66081" y="69799"/>
                      </a:cubicBezTo>
                      <a:cubicBezTo>
                        <a:pt x="66050" y="69768"/>
                        <a:pt x="66020" y="69738"/>
                        <a:pt x="66020" y="69708"/>
                      </a:cubicBezTo>
                      <a:lnTo>
                        <a:pt x="65990" y="69708"/>
                      </a:lnTo>
                      <a:cubicBezTo>
                        <a:pt x="65868" y="69586"/>
                        <a:pt x="65777" y="69464"/>
                        <a:pt x="65655" y="69343"/>
                      </a:cubicBezTo>
                      <a:cubicBezTo>
                        <a:pt x="65564" y="69252"/>
                        <a:pt x="65503" y="69160"/>
                        <a:pt x="65412" y="69069"/>
                      </a:cubicBezTo>
                      <a:cubicBezTo>
                        <a:pt x="65412" y="69039"/>
                        <a:pt x="65382" y="69008"/>
                        <a:pt x="65351" y="68978"/>
                      </a:cubicBezTo>
                      <a:cubicBezTo>
                        <a:pt x="64652" y="68309"/>
                        <a:pt x="63923" y="67641"/>
                        <a:pt x="63224" y="67002"/>
                      </a:cubicBezTo>
                      <a:cubicBezTo>
                        <a:pt x="61613" y="65543"/>
                        <a:pt x="59941" y="64084"/>
                        <a:pt x="58452" y="62534"/>
                      </a:cubicBezTo>
                      <a:cubicBezTo>
                        <a:pt x="55473" y="59525"/>
                        <a:pt x="52524" y="56060"/>
                        <a:pt x="51521" y="51896"/>
                      </a:cubicBezTo>
                      <a:cubicBezTo>
                        <a:pt x="51248" y="50498"/>
                        <a:pt x="51734" y="49130"/>
                        <a:pt x="52281" y="47853"/>
                      </a:cubicBezTo>
                      <a:cubicBezTo>
                        <a:pt x="52980" y="45938"/>
                        <a:pt x="53831" y="44084"/>
                        <a:pt x="54774" y="42260"/>
                      </a:cubicBezTo>
                      <a:cubicBezTo>
                        <a:pt x="54986" y="41835"/>
                        <a:pt x="55230" y="41379"/>
                        <a:pt x="55442" y="40923"/>
                      </a:cubicBezTo>
                      <a:cubicBezTo>
                        <a:pt x="55534" y="40893"/>
                        <a:pt x="55655" y="40862"/>
                        <a:pt x="55777" y="40862"/>
                      </a:cubicBezTo>
                      <a:cubicBezTo>
                        <a:pt x="56749" y="40619"/>
                        <a:pt x="57722" y="40345"/>
                        <a:pt x="58695" y="40133"/>
                      </a:cubicBezTo>
                      <a:cubicBezTo>
                        <a:pt x="60518" y="39525"/>
                        <a:pt x="61977" y="38187"/>
                        <a:pt x="63193" y="36728"/>
                      </a:cubicBezTo>
                      <a:cubicBezTo>
                        <a:pt x="63315" y="36576"/>
                        <a:pt x="63467" y="36394"/>
                        <a:pt x="63588" y="36181"/>
                      </a:cubicBezTo>
                      <a:cubicBezTo>
                        <a:pt x="63730" y="36203"/>
                        <a:pt x="63868" y="36213"/>
                        <a:pt x="64000" y="36213"/>
                      </a:cubicBezTo>
                      <a:cubicBezTo>
                        <a:pt x="66134" y="36213"/>
                        <a:pt x="67062" y="33563"/>
                        <a:pt x="68178" y="32017"/>
                      </a:cubicBezTo>
                      <a:cubicBezTo>
                        <a:pt x="68968" y="30740"/>
                        <a:pt x="70731" y="29373"/>
                        <a:pt x="70032" y="27701"/>
                      </a:cubicBezTo>
                      <a:lnTo>
                        <a:pt x="70002" y="27701"/>
                      </a:lnTo>
                      <a:cubicBezTo>
                        <a:pt x="70823" y="26941"/>
                        <a:pt x="71674" y="26211"/>
                        <a:pt x="72342" y="25391"/>
                      </a:cubicBezTo>
                      <a:cubicBezTo>
                        <a:pt x="72403" y="25391"/>
                        <a:pt x="72464" y="25391"/>
                        <a:pt x="72525" y="25360"/>
                      </a:cubicBezTo>
                      <a:cubicBezTo>
                        <a:pt x="74014" y="24540"/>
                        <a:pt x="75382" y="23597"/>
                        <a:pt x="75716" y="21835"/>
                      </a:cubicBezTo>
                      <a:cubicBezTo>
                        <a:pt x="76324" y="20072"/>
                        <a:pt x="75139" y="18369"/>
                        <a:pt x="75473" y="16576"/>
                      </a:cubicBezTo>
                      <a:cubicBezTo>
                        <a:pt x="75655" y="15269"/>
                        <a:pt x="76385" y="14023"/>
                        <a:pt x="76385" y="12655"/>
                      </a:cubicBezTo>
                      <a:cubicBezTo>
                        <a:pt x="76659" y="8400"/>
                        <a:pt x="73437" y="5694"/>
                        <a:pt x="69455" y="5239"/>
                      </a:cubicBezTo>
                      <a:cubicBezTo>
                        <a:pt x="68968" y="5147"/>
                        <a:pt x="68482" y="5026"/>
                        <a:pt x="68026" y="4965"/>
                      </a:cubicBezTo>
                      <a:lnTo>
                        <a:pt x="67996" y="4965"/>
                      </a:lnTo>
                      <a:cubicBezTo>
                        <a:pt x="67692" y="4114"/>
                        <a:pt x="67205" y="3293"/>
                        <a:pt x="66506" y="2625"/>
                      </a:cubicBezTo>
                      <a:cubicBezTo>
                        <a:pt x="65441" y="1507"/>
                        <a:pt x="63976" y="1034"/>
                        <a:pt x="62472" y="1034"/>
                      </a:cubicBezTo>
                      <a:cubicBezTo>
                        <a:pt x="62217" y="1034"/>
                        <a:pt x="61960" y="1048"/>
                        <a:pt x="61704" y="1074"/>
                      </a:cubicBezTo>
                      <a:cubicBezTo>
                        <a:pt x="61430" y="801"/>
                        <a:pt x="60883" y="588"/>
                        <a:pt x="60670" y="466"/>
                      </a:cubicBezTo>
                      <a:cubicBezTo>
                        <a:pt x="59900" y="172"/>
                        <a:pt x="59068" y="0"/>
                        <a:pt x="582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4" name="Google Shape;2754;p41">
                  <a:extLst>
                    <a:ext uri="{FF2B5EF4-FFF2-40B4-BE49-F238E27FC236}">
                      <a16:creationId xmlns:a16="http://schemas.microsoft.com/office/drawing/2014/main" id="{FC781DDE-6F43-1442-F259-E1F352C03C4B}"/>
                    </a:ext>
                  </a:extLst>
                </p:cNvPr>
                <p:cNvSpPr/>
                <p:nvPr/>
              </p:nvSpPr>
              <p:spPr>
                <a:xfrm>
                  <a:off x="-727700" y="-198650"/>
                  <a:ext cx="355650" cy="52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6" h="20968" extrusionOk="0">
                      <a:moveTo>
                        <a:pt x="1185" y="18171"/>
                      </a:moveTo>
                      <a:lnTo>
                        <a:pt x="1185" y="18171"/>
                      </a:lnTo>
                      <a:cubicBezTo>
                        <a:pt x="1181" y="18179"/>
                        <a:pt x="1177" y="18188"/>
                        <a:pt x="1173" y="18196"/>
                      </a:cubicBezTo>
                      <a:lnTo>
                        <a:pt x="1173" y="18196"/>
                      </a:lnTo>
                      <a:cubicBezTo>
                        <a:pt x="1180" y="18192"/>
                        <a:pt x="1185" y="18184"/>
                        <a:pt x="1185" y="18171"/>
                      </a:cubicBezTo>
                      <a:close/>
                      <a:moveTo>
                        <a:pt x="13224" y="1"/>
                      </a:moveTo>
                      <a:cubicBezTo>
                        <a:pt x="9657" y="1"/>
                        <a:pt x="7589" y="4053"/>
                        <a:pt x="5988" y="6834"/>
                      </a:cubicBezTo>
                      <a:cubicBezTo>
                        <a:pt x="4195" y="9995"/>
                        <a:pt x="2736" y="13338"/>
                        <a:pt x="1307" y="16682"/>
                      </a:cubicBezTo>
                      <a:cubicBezTo>
                        <a:pt x="1185" y="17046"/>
                        <a:pt x="1064" y="17411"/>
                        <a:pt x="942" y="17746"/>
                      </a:cubicBezTo>
                      <a:cubicBezTo>
                        <a:pt x="790" y="18141"/>
                        <a:pt x="669" y="18536"/>
                        <a:pt x="547" y="18931"/>
                      </a:cubicBezTo>
                      <a:cubicBezTo>
                        <a:pt x="517" y="18931"/>
                        <a:pt x="517" y="18931"/>
                        <a:pt x="517" y="18961"/>
                      </a:cubicBezTo>
                      <a:lnTo>
                        <a:pt x="517" y="19022"/>
                      </a:lnTo>
                      <a:cubicBezTo>
                        <a:pt x="426" y="19296"/>
                        <a:pt x="334" y="19600"/>
                        <a:pt x="243" y="19904"/>
                      </a:cubicBezTo>
                      <a:cubicBezTo>
                        <a:pt x="152" y="20208"/>
                        <a:pt x="91" y="20512"/>
                        <a:pt x="30" y="20815"/>
                      </a:cubicBezTo>
                      <a:cubicBezTo>
                        <a:pt x="30" y="20876"/>
                        <a:pt x="0" y="20907"/>
                        <a:pt x="0" y="20967"/>
                      </a:cubicBezTo>
                      <a:cubicBezTo>
                        <a:pt x="0" y="20937"/>
                        <a:pt x="30" y="20937"/>
                        <a:pt x="30" y="20937"/>
                      </a:cubicBezTo>
                      <a:cubicBezTo>
                        <a:pt x="61" y="20876"/>
                        <a:pt x="91" y="20815"/>
                        <a:pt x="91" y="20755"/>
                      </a:cubicBezTo>
                      <a:lnTo>
                        <a:pt x="91" y="20785"/>
                      </a:lnTo>
                      <a:cubicBezTo>
                        <a:pt x="152" y="20633"/>
                        <a:pt x="213" y="20451"/>
                        <a:pt x="274" y="20299"/>
                      </a:cubicBezTo>
                      <a:cubicBezTo>
                        <a:pt x="395" y="19934"/>
                        <a:pt x="547" y="19630"/>
                        <a:pt x="699" y="19265"/>
                      </a:cubicBezTo>
                      <a:cubicBezTo>
                        <a:pt x="848" y="18909"/>
                        <a:pt x="996" y="18553"/>
                        <a:pt x="1173" y="18196"/>
                      </a:cubicBezTo>
                      <a:lnTo>
                        <a:pt x="1173" y="18196"/>
                      </a:lnTo>
                      <a:cubicBezTo>
                        <a:pt x="1165" y="18201"/>
                        <a:pt x="1155" y="18201"/>
                        <a:pt x="1155" y="18201"/>
                      </a:cubicBezTo>
                      <a:cubicBezTo>
                        <a:pt x="1246" y="18049"/>
                        <a:pt x="1337" y="17867"/>
                        <a:pt x="1398" y="17685"/>
                      </a:cubicBezTo>
                      <a:cubicBezTo>
                        <a:pt x="1459" y="17502"/>
                        <a:pt x="1550" y="17350"/>
                        <a:pt x="1611" y="17198"/>
                      </a:cubicBezTo>
                      <a:cubicBezTo>
                        <a:pt x="1702" y="16986"/>
                        <a:pt x="1793" y="16803"/>
                        <a:pt x="1885" y="16590"/>
                      </a:cubicBezTo>
                      <a:lnTo>
                        <a:pt x="1885" y="16590"/>
                      </a:lnTo>
                      <a:cubicBezTo>
                        <a:pt x="1885" y="16590"/>
                        <a:pt x="1854" y="16621"/>
                        <a:pt x="1854" y="16621"/>
                      </a:cubicBezTo>
                      <a:cubicBezTo>
                        <a:pt x="2067" y="16165"/>
                        <a:pt x="2249" y="15739"/>
                        <a:pt x="2462" y="15283"/>
                      </a:cubicBezTo>
                      <a:cubicBezTo>
                        <a:pt x="2553" y="15040"/>
                        <a:pt x="2675" y="14828"/>
                        <a:pt x="2766" y="14615"/>
                      </a:cubicBezTo>
                      <a:cubicBezTo>
                        <a:pt x="2827" y="14524"/>
                        <a:pt x="2888" y="14432"/>
                        <a:pt x="2948" y="14341"/>
                      </a:cubicBezTo>
                      <a:cubicBezTo>
                        <a:pt x="4985" y="9600"/>
                        <a:pt x="8055" y="2700"/>
                        <a:pt x="11520" y="937"/>
                      </a:cubicBezTo>
                      <a:cubicBezTo>
                        <a:pt x="11611" y="876"/>
                        <a:pt x="11702" y="846"/>
                        <a:pt x="11794" y="785"/>
                      </a:cubicBezTo>
                      <a:cubicBezTo>
                        <a:pt x="11946" y="694"/>
                        <a:pt x="12128" y="602"/>
                        <a:pt x="12310" y="542"/>
                      </a:cubicBezTo>
                      <a:cubicBezTo>
                        <a:pt x="12523" y="481"/>
                        <a:pt x="12705" y="390"/>
                        <a:pt x="12918" y="359"/>
                      </a:cubicBezTo>
                      <a:cubicBezTo>
                        <a:pt x="13131" y="298"/>
                        <a:pt x="13344" y="238"/>
                        <a:pt x="13587" y="207"/>
                      </a:cubicBezTo>
                      <a:cubicBezTo>
                        <a:pt x="13800" y="177"/>
                        <a:pt x="14012" y="177"/>
                        <a:pt x="14225" y="146"/>
                      </a:cubicBezTo>
                      <a:cubicBezTo>
                        <a:pt x="14195" y="116"/>
                        <a:pt x="14164" y="116"/>
                        <a:pt x="14134" y="86"/>
                      </a:cubicBezTo>
                      <a:cubicBezTo>
                        <a:pt x="13820" y="28"/>
                        <a:pt x="13517" y="1"/>
                        <a:pt x="132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5" name="Google Shape;2755;p41">
                  <a:extLst>
                    <a:ext uri="{FF2B5EF4-FFF2-40B4-BE49-F238E27FC236}">
                      <a16:creationId xmlns:a16="http://schemas.microsoft.com/office/drawing/2014/main" id="{DD9E9FC7-2D0F-F9AE-6097-5790E974CF43}"/>
                    </a:ext>
                  </a:extLst>
                </p:cNvPr>
                <p:cNvSpPr/>
                <p:nvPr/>
              </p:nvSpPr>
              <p:spPr>
                <a:xfrm>
                  <a:off x="-839425" y="-1464025"/>
                  <a:ext cx="25" cy="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2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" y="31"/>
                      </a:lnTo>
                      <a:lnTo>
                        <a:pt x="1" y="1"/>
                      </a:lnTo>
                      <a:lnTo>
                        <a:pt x="1" y="1"/>
                      </a:ln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6" name="Google Shape;2756;p41">
                  <a:extLst>
                    <a:ext uri="{FF2B5EF4-FFF2-40B4-BE49-F238E27FC236}">
                      <a16:creationId xmlns:a16="http://schemas.microsoft.com/office/drawing/2014/main" id="{FD47CEDB-EEDC-B4A5-63A7-40CA271E9B18}"/>
                    </a:ext>
                  </a:extLst>
                </p:cNvPr>
                <p:cNvSpPr/>
                <p:nvPr/>
              </p:nvSpPr>
              <p:spPr>
                <a:xfrm>
                  <a:off x="-521775" y="-1799125"/>
                  <a:ext cx="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31" y="0"/>
                      </a:moveTo>
                      <a:cubicBezTo>
                        <a:pt x="31" y="0"/>
                        <a:pt x="31" y="0"/>
                        <a:pt x="31" y="0"/>
                      </a:cubicBezTo>
                      <a:lnTo>
                        <a:pt x="0" y="0"/>
                      </a:lnTo>
                      <a:cubicBezTo>
                        <a:pt x="31" y="0"/>
                        <a:pt x="31" y="0"/>
                        <a:pt x="31" y="0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7" name="Google Shape;2757;p41">
                  <a:extLst>
                    <a:ext uri="{FF2B5EF4-FFF2-40B4-BE49-F238E27FC236}">
                      <a16:creationId xmlns:a16="http://schemas.microsoft.com/office/drawing/2014/main" id="{146A4B11-5080-A373-B252-3D4043A03CFC}"/>
                    </a:ext>
                  </a:extLst>
                </p:cNvPr>
                <p:cNvSpPr/>
                <p:nvPr/>
              </p:nvSpPr>
              <p:spPr>
                <a:xfrm>
                  <a:off x="-536975" y="-1788500"/>
                  <a:ext cx="775" cy="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2" extrusionOk="0">
                      <a:moveTo>
                        <a:pt x="31" y="1"/>
                      </a:moveTo>
                      <a:cubicBezTo>
                        <a:pt x="0" y="1"/>
                        <a:pt x="0" y="31"/>
                        <a:pt x="0" y="31"/>
                      </a:cubicBezTo>
                      <a:cubicBezTo>
                        <a:pt x="0" y="31"/>
                        <a:pt x="0" y="31"/>
                        <a:pt x="31" y="1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8" name="Google Shape;2758;p41">
                  <a:extLst>
                    <a:ext uri="{FF2B5EF4-FFF2-40B4-BE49-F238E27FC236}">
                      <a16:creationId xmlns:a16="http://schemas.microsoft.com/office/drawing/2014/main" id="{E72F82E0-0777-57A0-0756-5A199318C5F4}"/>
                    </a:ext>
                  </a:extLst>
                </p:cNvPr>
                <p:cNvSpPr/>
                <p:nvPr/>
              </p:nvSpPr>
              <p:spPr>
                <a:xfrm>
                  <a:off x="-949600" y="-1567625"/>
                  <a:ext cx="93500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0" h="8249" extrusionOk="0">
                      <a:moveTo>
                        <a:pt x="2692" y="0"/>
                      </a:moveTo>
                      <a:cubicBezTo>
                        <a:pt x="2149" y="0"/>
                        <a:pt x="1530" y="322"/>
                        <a:pt x="1247" y="771"/>
                      </a:cubicBezTo>
                      <a:cubicBezTo>
                        <a:pt x="1186" y="832"/>
                        <a:pt x="1095" y="923"/>
                        <a:pt x="1064" y="1014"/>
                      </a:cubicBezTo>
                      <a:cubicBezTo>
                        <a:pt x="1156" y="953"/>
                        <a:pt x="1216" y="893"/>
                        <a:pt x="1308" y="832"/>
                      </a:cubicBezTo>
                      <a:cubicBezTo>
                        <a:pt x="1399" y="801"/>
                        <a:pt x="1490" y="741"/>
                        <a:pt x="1581" y="710"/>
                      </a:cubicBezTo>
                      <a:cubicBezTo>
                        <a:pt x="1672" y="680"/>
                        <a:pt x="1733" y="649"/>
                        <a:pt x="1794" y="619"/>
                      </a:cubicBezTo>
                      <a:lnTo>
                        <a:pt x="1824" y="619"/>
                      </a:lnTo>
                      <a:cubicBezTo>
                        <a:pt x="1915" y="558"/>
                        <a:pt x="2007" y="528"/>
                        <a:pt x="2128" y="528"/>
                      </a:cubicBezTo>
                      <a:cubicBezTo>
                        <a:pt x="2204" y="513"/>
                        <a:pt x="2288" y="505"/>
                        <a:pt x="2371" y="505"/>
                      </a:cubicBezTo>
                      <a:cubicBezTo>
                        <a:pt x="2455" y="505"/>
                        <a:pt x="2539" y="513"/>
                        <a:pt x="2615" y="528"/>
                      </a:cubicBezTo>
                      <a:cubicBezTo>
                        <a:pt x="2641" y="524"/>
                        <a:pt x="2666" y="522"/>
                        <a:pt x="2692" y="522"/>
                      </a:cubicBezTo>
                      <a:cubicBezTo>
                        <a:pt x="2871" y="522"/>
                        <a:pt x="3025" y="619"/>
                        <a:pt x="3131" y="832"/>
                      </a:cubicBezTo>
                      <a:cubicBezTo>
                        <a:pt x="3192" y="2017"/>
                        <a:pt x="2311" y="3081"/>
                        <a:pt x="2189" y="4297"/>
                      </a:cubicBezTo>
                      <a:cubicBezTo>
                        <a:pt x="2096" y="4283"/>
                        <a:pt x="2007" y="4277"/>
                        <a:pt x="1921" y="4277"/>
                      </a:cubicBezTo>
                      <a:cubicBezTo>
                        <a:pt x="81" y="4277"/>
                        <a:pt x="0" y="7290"/>
                        <a:pt x="1308" y="8248"/>
                      </a:cubicBezTo>
                      <a:cubicBezTo>
                        <a:pt x="1247" y="8127"/>
                        <a:pt x="1216" y="8005"/>
                        <a:pt x="1156" y="7853"/>
                      </a:cubicBezTo>
                      <a:cubicBezTo>
                        <a:pt x="1125" y="7701"/>
                        <a:pt x="1095" y="7580"/>
                        <a:pt x="1064" y="7428"/>
                      </a:cubicBezTo>
                      <a:cubicBezTo>
                        <a:pt x="1034" y="7276"/>
                        <a:pt x="1004" y="7124"/>
                        <a:pt x="973" y="6972"/>
                      </a:cubicBezTo>
                      <a:cubicBezTo>
                        <a:pt x="973" y="6820"/>
                        <a:pt x="973" y="6698"/>
                        <a:pt x="943" y="6546"/>
                      </a:cubicBezTo>
                      <a:cubicBezTo>
                        <a:pt x="943" y="6455"/>
                        <a:pt x="943" y="6364"/>
                        <a:pt x="943" y="6273"/>
                      </a:cubicBezTo>
                      <a:cubicBezTo>
                        <a:pt x="943" y="6242"/>
                        <a:pt x="943" y="6212"/>
                        <a:pt x="943" y="6181"/>
                      </a:cubicBezTo>
                      <a:cubicBezTo>
                        <a:pt x="943" y="5604"/>
                        <a:pt x="1125" y="4966"/>
                        <a:pt x="1703" y="4814"/>
                      </a:cubicBezTo>
                      <a:cubicBezTo>
                        <a:pt x="1794" y="4753"/>
                        <a:pt x="1915" y="4722"/>
                        <a:pt x="2007" y="4692"/>
                      </a:cubicBezTo>
                      <a:cubicBezTo>
                        <a:pt x="2060" y="4683"/>
                        <a:pt x="2113" y="4679"/>
                        <a:pt x="2166" y="4679"/>
                      </a:cubicBezTo>
                      <a:cubicBezTo>
                        <a:pt x="2293" y="4679"/>
                        <a:pt x="2416" y="4701"/>
                        <a:pt x="2523" y="4722"/>
                      </a:cubicBezTo>
                      <a:lnTo>
                        <a:pt x="2584" y="4722"/>
                      </a:lnTo>
                      <a:cubicBezTo>
                        <a:pt x="2615" y="4540"/>
                        <a:pt x="2645" y="4327"/>
                        <a:pt x="2706" y="4145"/>
                      </a:cubicBezTo>
                      <a:cubicBezTo>
                        <a:pt x="2736" y="4084"/>
                        <a:pt x="2767" y="3993"/>
                        <a:pt x="2767" y="3932"/>
                      </a:cubicBezTo>
                      <a:cubicBezTo>
                        <a:pt x="3010" y="2899"/>
                        <a:pt x="3739" y="1865"/>
                        <a:pt x="3648" y="771"/>
                      </a:cubicBezTo>
                      <a:cubicBezTo>
                        <a:pt x="3538" y="220"/>
                        <a:pt x="3141" y="0"/>
                        <a:pt x="269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9" name="Google Shape;2759;p41">
                  <a:extLst>
                    <a:ext uri="{FF2B5EF4-FFF2-40B4-BE49-F238E27FC236}">
                      <a16:creationId xmlns:a16="http://schemas.microsoft.com/office/drawing/2014/main" id="{F1AAFF42-9B42-F680-9B85-84B9FCECA018}"/>
                    </a:ext>
                  </a:extLst>
                </p:cNvPr>
                <p:cNvSpPr/>
                <p:nvPr/>
              </p:nvSpPr>
              <p:spPr>
                <a:xfrm>
                  <a:off x="-593200" y="-1337875"/>
                  <a:ext cx="105650" cy="16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6" h="6652" extrusionOk="0">
                      <a:moveTo>
                        <a:pt x="4225" y="1"/>
                      </a:moveTo>
                      <a:cubicBezTo>
                        <a:pt x="4012" y="183"/>
                        <a:pt x="3891" y="578"/>
                        <a:pt x="3739" y="760"/>
                      </a:cubicBezTo>
                      <a:cubicBezTo>
                        <a:pt x="3222" y="1551"/>
                        <a:pt x="3070" y="2463"/>
                        <a:pt x="3131" y="3374"/>
                      </a:cubicBezTo>
                      <a:cubicBezTo>
                        <a:pt x="3070" y="3922"/>
                        <a:pt x="3131" y="4499"/>
                        <a:pt x="2918" y="5046"/>
                      </a:cubicBezTo>
                      <a:cubicBezTo>
                        <a:pt x="2675" y="5533"/>
                        <a:pt x="2249" y="5897"/>
                        <a:pt x="1763" y="6049"/>
                      </a:cubicBezTo>
                      <a:cubicBezTo>
                        <a:pt x="1733" y="6049"/>
                        <a:pt x="1733" y="6080"/>
                        <a:pt x="1702" y="6080"/>
                      </a:cubicBezTo>
                      <a:lnTo>
                        <a:pt x="1733" y="6080"/>
                      </a:lnTo>
                      <a:cubicBezTo>
                        <a:pt x="1672" y="6080"/>
                        <a:pt x="1641" y="6110"/>
                        <a:pt x="1581" y="6140"/>
                      </a:cubicBezTo>
                      <a:cubicBezTo>
                        <a:pt x="1489" y="6171"/>
                        <a:pt x="1398" y="6201"/>
                        <a:pt x="1307" y="6232"/>
                      </a:cubicBezTo>
                      <a:cubicBezTo>
                        <a:pt x="1246" y="6262"/>
                        <a:pt x="1155" y="6262"/>
                        <a:pt x="1094" y="6292"/>
                      </a:cubicBezTo>
                      <a:lnTo>
                        <a:pt x="1003" y="6292"/>
                      </a:lnTo>
                      <a:cubicBezTo>
                        <a:pt x="912" y="6323"/>
                        <a:pt x="821" y="6323"/>
                        <a:pt x="760" y="6323"/>
                      </a:cubicBezTo>
                      <a:cubicBezTo>
                        <a:pt x="654" y="6338"/>
                        <a:pt x="555" y="6346"/>
                        <a:pt x="460" y="6346"/>
                      </a:cubicBezTo>
                      <a:cubicBezTo>
                        <a:pt x="365" y="6346"/>
                        <a:pt x="274" y="6338"/>
                        <a:pt x="182" y="6323"/>
                      </a:cubicBezTo>
                      <a:lnTo>
                        <a:pt x="0" y="6323"/>
                      </a:lnTo>
                      <a:cubicBezTo>
                        <a:pt x="0" y="6323"/>
                        <a:pt x="0" y="6323"/>
                        <a:pt x="30" y="6353"/>
                      </a:cubicBezTo>
                      <a:cubicBezTo>
                        <a:pt x="61" y="6353"/>
                        <a:pt x="122" y="6384"/>
                        <a:pt x="152" y="6414"/>
                      </a:cubicBezTo>
                      <a:cubicBezTo>
                        <a:pt x="482" y="6574"/>
                        <a:pt x="838" y="6652"/>
                        <a:pt x="1191" y="6652"/>
                      </a:cubicBezTo>
                      <a:cubicBezTo>
                        <a:pt x="1912" y="6652"/>
                        <a:pt x="2621" y="6327"/>
                        <a:pt x="3070" y="5715"/>
                      </a:cubicBezTo>
                      <a:cubicBezTo>
                        <a:pt x="3800" y="4864"/>
                        <a:pt x="3587" y="3618"/>
                        <a:pt x="3648" y="2554"/>
                      </a:cubicBezTo>
                      <a:cubicBezTo>
                        <a:pt x="3648" y="2493"/>
                        <a:pt x="3678" y="2402"/>
                        <a:pt x="3678" y="2341"/>
                      </a:cubicBezTo>
                      <a:cubicBezTo>
                        <a:pt x="3708" y="2189"/>
                        <a:pt x="3708" y="2037"/>
                        <a:pt x="3739" y="1855"/>
                      </a:cubicBezTo>
                      <a:cubicBezTo>
                        <a:pt x="3769" y="1520"/>
                        <a:pt x="3830" y="1186"/>
                        <a:pt x="3921" y="852"/>
                      </a:cubicBezTo>
                      <a:cubicBezTo>
                        <a:pt x="3952" y="730"/>
                        <a:pt x="4012" y="578"/>
                        <a:pt x="4073" y="456"/>
                      </a:cubicBezTo>
                      <a:cubicBezTo>
                        <a:pt x="4104" y="304"/>
                        <a:pt x="4164" y="183"/>
                        <a:pt x="4225" y="61"/>
                      </a:cubicBezTo>
                      <a:cubicBezTo>
                        <a:pt x="4225" y="31"/>
                        <a:pt x="4225" y="1"/>
                        <a:pt x="42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0" name="Google Shape;2760;p41">
                  <a:extLst>
                    <a:ext uri="{FF2B5EF4-FFF2-40B4-BE49-F238E27FC236}">
                      <a16:creationId xmlns:a16="http://schemas.microsoft.com/office/drawing/2014/main" id="{0D222AE3-C14B-E474-1425-5F233D432588}"/>
                    </a:ext>
                  </a:extLst>
                </p:cNvPr>
                <p:cNvSpPr/>
                <p:nvPr/>
              </p:nvSpPr>
              <p:spPr>
                <a:xfrm>
                  <a:off x="-536225" y="-153772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1" name="Google Shape;2761;p41">
                  <a:extLst>
                    <a:ext uri="{FF2B5EF4-FFF2-40B4-BE49-F238E27FC236}">
                      <a16:creationId xmlns:a16="http://schemas.microsoft.com/office/drawing/2014/main" id="{B3B5BA2F-9617-7920-3838-CC928FA9B8BB}"/>
                    </a:ext>
                  </a:extLst>
                </p:cNvPr>
                <p:cNvSpPr/>
                <p:nvPr/>
              </p:nvSpPr>
              <p:spPr>
                <a:xfrm>
                  <a:off x="-608400" y="-1573850"/>
                  <a:ext cx="80575" cy="3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3" h="1507" extrusionOk="0">
                      <a:moveTo>
                        <a:pt x="331" y="0"/>
                      </a:moveTo>
                      <a:cubicBezTo>
                        <a:pt x="221" y="0"/>
                        <a:pt x="110" y="6"/>
                        <a:pt x="0" y="17"/>
                      </a:cubicBezTo>
                      <a:cubicBezTo>
                        <a:pt x="0" y="17"/>
                        <a:pt x="0" y="17"/>
                        <a:pt x="0" y="47"/>
                      </a:cubicBezTo>
                      <a:cubicBezTo>
                        <a:pt x="31" y="78"/>
                        <a:pt x="61" y="78"/>
                        <a:pt x="91" y="108"/>
                      </a:cubicBezTo>
                      <a:cubicBezTo>
                        <a:pt x="122" y="138"/>
                        <a:pt x="183" y="199"/>
                        <a:pt x="243" y="230"/>
                      </a:cubicBezTo>
                      <a:cubicBezTo>
                        <a:pt x="274" y="230"/>
                        <a:pt x="304" y="260"/>
                        <a:pt x="335" y="260"/>
                      </a:cubicBezTo>
                      <a:lnTo>
                        <a:pt x="395" y="290"/>
                      </a:lnTo>
                      <a:cubicBezTo>
                        <a:pt x="517" y="351"/>
                        <a:pt x="608" y="382"/>
                        <a:pt x="730" y="412"/>
                      </a:cubicBezTo>
                      <a:cubicBezTo>
                        <a:pt x="851" y="442"/>
                        <a:pt x="973" y="503"/>
                        <a:pt x="1125" y="534"/>
                      </a:cubicBezTo>
                      <a:lnTo>
                        <a:pt x="1064" y="534"/>
                      </a:lnTo>
                      <a:cubicBezTo>
                        <a:pt x="1216" y="594"/>
                        <a:pt x="1368" y="625"/>
                        <a:pt x="1520" y="686"/>
                      </a:cubicBezTo>
                      <a:cubicBezTo>
                        <a:pt x="1642" y="746"/>
                        <a:pt x="1733" y="777"/>
                        <a:pt x="1824" y="838"/>
                      </a:cubicBezTo>
                      <a:cubicBezTo>
                        <a:pt x="1915" y="898"/>
                        <a:pt x="2006" y="959"/>
                        <a:pt x="2097" y="1020"/>
                      </a:cubicBezTo>
                      <a:cubicBezTo>
                        <a:pt x="2189" y="1111"/>
                        <a:pt x="2310" y="1172"/>
                        <a:pt x="2401" y="1263"/>
                      </a:cubicBezTo>
                      <a:cubicBezTo>
                        <a:pt x="2493" y="1294"/>
                        <a:pt x="2553" y="1324"/>
                        <a:pt x="2614" y="1354"/>
                      </a:cubicBezTo>
                      <a:cubicBezTo>
                        <a:pt x="2645" y="1385"/>
                        <a:pt x="2675" y="1385"/>
                        <a:pt x="2705" y="1385"/>
                      </a:cubicBezTo>
                      <a:cubicBezTo>
                        <a:pt x="2766" y="1415"/>
                        <a:pt x="2827" y="1415"/>
                        <a:pt x="2888" y="1445"/>
                      </a:cubicBezTo>
                      <a:cubicBezTo>
                        <a:pt x="3009" y="1476"/>
                        <a:pt x="3101" y="1476"/>
                        <a:pt x="3222" y="1506"/>
                      </a:cubicBezTo>
                      <a:cubicBezTo>
                        <a:pt x="3222" y="1445"/>
                        <a:pt x="3192" y="1415"/>
                        <a:pt x="3161" y="1354"/>
                      </a:cubicBezTo>
                      <a:cubicBezTo>
                        <a:pt x="2472" y="527"/>
                        <a:pt x="1408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2" name="Google Shape;2762;p41">
                  <a:extLst>
                    <a:ext uri="{FF2B5EF4-FFF2-40B4-BE49-F238E27FC236}">
                      <a16:creationId xmlns:a16="http://schemas.microsoft.com/office/drawing/2014/main" id="{22D708F3-81EA-B0B4-D99B-EF0AD4CEC3B5}"/>
                    </a:ext>
                  </a:extLst>
                </p:cNvPr>
                <p:cNvSpPr/>
                <p:nvPr/>
              </p:nvSpPr>
              <p:spPr>
                <a:xfrm>
                  <a:off x="-667675" y="-1430500"/>
                  <a:ext cx="76425" cy="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7" h="2416" extrusionOk="0">
                      <a:moveTo>
                        <a:pt x="1434" y="1"/>
                      </a:moveTo>
                      <a:cubicBezTo>
                        <a:pt x="932" y="1"/>
                        <a:pt x="415" y="361"/>
                        <a:pt x="213" y="788"/>
                      </a:cubicBezTo>
                      <a:cubicBezTo>
                        <a:pt x="0" y="1274"/>
                        <a:pt x="152" y="1882"/>
                        <a:pt x="517" y="2216"/>
                      </a:cubicBezTo>
                      <a:cubicBezTo>
                        <a:pt x="743" y="2355"/>
                        <a:pt x="972" y="2416"/>
                        <a:pt x="1190" y="2416"/>
                      </a:cubicBezTo>
                      <a:cubicBezTo>
                        <a:pt x="2259" y="2416"/>
                        <a:pt x="3057" y="957"/>
                        <a:pt x="1946" y="149"/>
                      </a:cubicBezTo>
                      <a:cubicBezTo>
                        <a:pt x="1787" y="46"/>
                        <a:pt x="1611" y="1"/>
                        <a:pt x="14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3" name="Google Shape;2763;p41">
                  <a:extLst>
                    <a:ext uri="{FF2B5EF4-FFF2-40B4-BE49-F238E27FC236}">
                      <a16:creationId xmlns:a16="http://schemas.microsoft.com/office/drawing/2014/main" id="{D99491DD-361D-48F0-6B35-6666593761D7}"/>
                    </a:ext>
                  </a:extLst>
                </p:cNvPr>
                <p:cNvSpPr/>
                <p:nvPr/>
              </p:nvSpPr>
              <p:spPr>
                <a:xfrm>
                  <a:off x="-447450" y="-1291625"/>
                  <a:ext cx="85450" cy="5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2293" extrusionOk="0">
                      <a:moveTo>
                        <a:pt x="1819" y="0"/>
                      </a:moveTo>
                      <a:cubicBezTo>
                        <a:pt x="780" y="0"/>
                        <a:pt x="1" y="1418"/>
                        <a:pt x="1131" y="2163"/>
                      </a:cubicBezTo>
                      <a:cubicBezTo>
                        <a:pt x="1315" y="2253"/>
                        <a:pt x="1498" y="2293"/>
                        <a:pt x="1673" y="2293"/>
                      </a:cubicBezTo>
                      <a:cubicBezTo>
                        <a:pt x="2684" y="2293"/>
                        <a:pt x="3418" y="960"/>
                        <a:pt x="2407" y="157"/>
                      </a:cubicBezTo>
                      <a:cubicBezTo>
                        <a:pt x="2209" y="48"/>
                        <a:pt x="2010" y="0"/>
                        <a:pt x="1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4" name="Google Shape;2764;p41">
                  <a:extLst>
                    <a:ext uri="{FF2B5EF4-FFF2-40B4-BE49-F238E27FC236}">
                      <a16:creationId xmlns:a16="http://schemas.microsoft.com/office/drawing/2014/main" id="{160D2900-D071-57B7-A536-597B64B5E081}"/>
                    </a:ext>
                  </a:extLst>
                </p:cNvPr>
                <p:cNvSpPr/>
                <p:nvPr/>
              </p:nvSpPr>
              <p:spPr>
                <a:xfrm>
                  <a:off x="-634250" y="-106127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5" name="Google Shape;2765;p41">
                  <a:extLst>
                    <a:ext uri="{FF2B5EF4-FFF2-40B4-BE49-F238E27FC236}">
                      <a16:creationId xmlns:a16="http://schemas.microsoft.com/office/drawing/2014/main" id="{621E7F9D-69EC-BD88-FE3E-A3ED50E5A408}"/>
                    </a:ext>
                  </a:extLst>
                </p:cNvPr>
                <p:cNvSpPr/>
                <p:nvPr/>
              </p:nvSpPr>
              <p:spPr>
                <a:xfrm>
                  <a:off x="-634250" y="-106127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6" name="Google Shape;2766;p41">
                  <a:extLst>
                    <a:ext uri="{FF2B5EF4-FFF2-40B4-BE49-F238E27FC236}">
                      <a16:creationId xmlns:a16="http://schemas.microsoft.com/office/drawing/2014/main" id="{7A783A12-6D1A-3168-2127-AF43F41401CA}"/>
                    </a:ext>
                  </a:extLst>
                </p:cNvPr>
                <p:cNvSpPr/>
                <p:nvPr/>
              </p:nvSpPr>
              <p:spPr>
                <a:xfrm>
                  <a:off x="-731500" y="-1131175"/>
                  <a:ext cx="126925" cy="7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7" h="2827" extrusionOk="0">
                      <a:moveTo>
                        <a:pt x="851" y="638"/>
                      </a:moveTo>
                      <a:cubicBezTo>
                        <a:pt x="861" y="646"/>
                        <a:pt x="871" y="654"/>
                        <a:pt x="881" y="662"/>
                      </a:cubicBezTo>
                      <a:lnTo>
                        <a:pt x="881" y="662"/>
                      </a:lnTo>
                      <a:cubicBezTo>
                        <a:pt x="879" y="653"/>
                        <a:pt x="872" y="638"/>
                        <a:pt x="851" y="638"/>
                      </a:cubicBezTo>
                      <a:close/>
                      <a:moveTo>
                        <a:pt x="0" y="0"/>
                      </a:moveTo>
                      <a:cubicBezTo>
                        <a:pt x="0" y="31"/>
                        <a:pt x="30" y="91"/>
                        <a:pt x="61" y="122"/>
                      </a:cubicBezTo>
                      <a:cubicBezTo>
                        <a:pt x="91" y="213"/>
                        <a:pt x="152" y="274"/>
                        <a:pt x="182" y="334"/>
                      </a:cubicBezTo>
                      <a:cubicBezTo>
                        <a:pt x="304" y="456"/>
                        <a:pt x="395" y="608"/>
                        <a:pt x="517" y="730"/>
                      </a:cubicBezTo>
                      <a:cubicBezTo>
                        <a:pt x="517" y="730"/>
                        <a:pt x="517" y="760"/>
                        <a:pt x="517" y="760"/>
                      </a:cubicBezTo>
                      <a:cubicBezTo>
                        <a:pt x="547" y="790"/>
                        <a:pt x="547" y="790"/>
                        <a:pt x="547" y="790"/>
                      </a:cubicBezTo>
                      <a:cubicBezTo>
                        <a:pt x="547" y="790"/>
                        <a:pt x="547" y="790"/>
                        <a:pt x="547" y="790"/>
                      </a:cubicBezTo>
                      <a:lnTo>
                        <a:pt x="547" y="790"/>
                      </a:lnTo>
                      <a:cubicBezTo>
                        <a:pt x="547" y="790"/>
                        <a:pt x="578" y="790"/>
                        <a:pt x="578" y="821"/>
                      </a:cubicBezTo>
                      <a:lnTo>
                        <a:pt x="547" y="790"/>
                      </a:lnTo>
                      <a:lnTo>
                        <a:pt x="547" y="790"/>
                      </a:lnTo>
                      <a:cubicBezTo>
                        <a:pt x="699" y="973"/>
                        <a:pt x="882" y="1125"/>
                        <a:pt x="1034" y="1307"/>
                      </a:cubicBezTo>
                      <a:cubicBezTo>
                        <a:pt x="1550" y="1702"/>
                        <a:pt x="2067" y="2037"/>
                        <a:pt x="2280" y="2158"/>
                      </a:cubicBezTo>
                      <a:cubicBezTo>
                        <a:pt x="2462" y="2280"/>
                        <a:pt x="2675" y="2371"/>
                        <a:pt x="2888" y="2493"/>
                      </a:cubicBezTo>
                      <a:cubicBezTo>
                        <a:pt x="3040" y="2553"/>
                        <a:pt x="3192" y="2614"/>
                        <a:pt x="3344" y="2705"/>
                      </a:cubicBezTo>
                      <a:lnTo>
                        <a:pt x="3404" y="2705"/>
                      </a:lnTo>
                      <a:lnTo>
                        <a:pt x="3435" y="2736"/>
                      </a:lnTo>
                      <a:lnTo>
                        <a:pt x="3496" y="2736"/>
                      </a:lnTo>
                      <a:cubicBezTo>
                        <a:pt x="3556" y="2736"/>
                        <a:pt x="3617" y="2766"/>
                        <a:pt x="3678" y="2766"/>
                      </a:cubicBezTo>
                      <a:lnTo>
                        <a:pt x="3708" y="2766"/>
                      </a:lnTo>
                      <a:cubicBezTo>
                        <a:pt x="3769" y="2766"/>
                        <a:pt x="3830" y="2797"/>
                        <a:pt x="3891" y="2797"/>
                      </a:cubicBezTo>
                      <a:lnTo>
                        <a:pt x="3952" y="2797"/>
                      </a:lnTo>
                      <a:cubicBezTo>
                        <a:pt x="3952" y="2797"/>
                        <a:pt x="3982" y="2797"/>
                        <a:pt x="3982" y="2827"/>
                      </a:cubicBezTo>
                      <a:lnTo>
                        <a:pt x="4438" y="2827"/>
                      </a:lnTo>
                      <a:cubicBezTo>
                        <a:pt x="4529" y="2827"/>
                        <a:pt x="4651" y="2827"/>
                        <a:pt x="4742" y="2797"/>
                      </a:cubicBezTo>
                      <a:cubicBezTo>
                        <a:pt x="4863" y="2797"/>
                        <a:pt x="4985" y="2766"/>
                        <a:pt x="5076" y="2766"/>
                      </a:cubicBezTo>
                      <a:cubicBezTo>
                        <a:pt x="4134" y="2493"/>
                        <a:pt x="3222" y="2097"/>
                        <a:pt x="2371" y="1581"/>
                      </a:cubicBezTo>
                      <a:cubicBezTo>
                        <a:pt x="2341" y="1581"/>
                        <a:pt x="2310" y="1550"/>
                        <a:pt x="2280" y="1550"/>
                      </a:cubicBezTo>
                      <a:cubicBezTo>
                        <a:pt x="2249" y="1520"/>
                        <a:pt x="2189" y="1490"/>
                        <a:pt x="2128" y="1459"/>
                      </a:cubicBezTo>
                      <a:cubicBezTo>
                        <a:pt x="1976" y="1398"/>
                        <a:pt x="1824" y="1307"/>
                        <a:pt x="1672" y="1216"/>
                      </a:cubicBezTo>
                      <a:cubicBezTo>
                        <a:pt x="1520" y="1125"/>
                        <a:pt x="1398" y="1034"/>
                        <a:pt x="1277" y="942"/>
                      </a:cubicBezTo>
                      <a:cubicBezTo>
                        <a:pt x="1135" y="857"/>
                        <a:pt x="1019" y="772"/>
                        <a:pt x="881" y="662"/>
                      </a:cubicBezTo>
                      <a:lnTo>
                        <a:pt x="881" y="662"/>
                      </a:lnTo>
                      <a:cubicBezTo>
                        <a:pt x="882" y="666"/>
                        <a:pt x="882" y="669"/>
                        <a:pt x="882" y="669"/>
                      </a:cubicBezTo>
                      <a:cubicBezTo>
                        <a:pt x="608" y="456"/>
                        <a:pt x="304" y="243"/>
                        <a:pt x="30" y="31"/>
                      </a:cubicBezTo>
                      <a:cubicBezTo>
                        <a:pt x="0" y="3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7" name="Google Shape;2767;p41">
                  <a:extLst>
                    <a:ext uri="{FF2B5EF4-FFF2-40B4-BE49-F238E27FC236}">
                      <a16:creationId xmlns:a16="http://schemas.microsoft.com/office/drawing/2014/main" id="{0CA2F1E2-B476-E796-9F7C-F51667A1F483}"/>
                    </a:ext>
                  </a:extLst>
                </p:cNvPr>
                <p:cNvSpPr/>
                <p:nvPr/>
              </p:nvSpPr>
              <p:spPr>
                <a:xfrm>
                  <a:off x="-1417700" y="-764150"/>
                  <a:ext cx="229525" cy="19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1" h="7995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22" y="122"/>
                        <a:pt x="274" y="243"/>
                        <a:pt x="396" y="335"/>
                      </a:cubicBezTo>
                      <a:cubicBezTo>
                        <a:pt x="791" y="669"/>
                        <a:pt x="1156" y="973"/>
                        <a:pt x="1551" y="1277"/>
                      </a:cubicBezTo>
                      <a:cubicBezTo>
                        <a:pt x="1703" y="1368"/>
                        <a:pt x="1855" y="1459"/>
                        <a:pt x="1976" y="1550"/>
                      </a:cubicBezTo>
                      <a:cubicBezTo>
                        <a:pt x="2128" y="1672"/>
                        <a:pt x="2311" y="1763"/>
                        <a:pt x="2463" y="1885"/>
                      </a:cubicBezTo>
                      <a:cubicBezTo>
                        <a:pt x="2736" y="2037"/>
                        <a:pt x="3010" y="2158"/>
                        <a:pt x="3314" y="2341"/>
                      </a:cubicBezTo>
                      <a:cubicBezTo>
                        <a:pt x="4074" y="2827"/>
                        <a:pt x="4834" y="3374"/>
                        <a:pt x="5594" y="3891"/>
                      </a:cubicBezTo>
                      <a:cubicBezTo>
                        <a:pt x="7083" y="5015"/>
                        <a:pt x="7812" y="6809"/>
                        <a:pt x="9180" y="7994"/>
                      </a:cubicBezTo>
                      <a:cubicBezTo>
                        <a:pt x="9119" y="7933"/>
                        <a:pt x="9089" y="7842"/>
                        <a:pt x="9028" y="7781"/>
                      </a:cubicBezTo>
                      <a:cubicBezTo>
                        <a:pt x="8907" y="7629"/>
                        <a:pt x="8816" y="7478"/>
                        <a:pt x="8724" y="7295"/>
                      </a:cubicBezTo>
                      <a:cubicBezTo>
                        <a:pt x="8633" y="7143"/>
                        <a:pt x="8542" y="7022"/>
                        <a:pt x="8451" y="6870"/>
                      </a:cubicBezTo>
                      <a:cubicBezTo>
                        <a:pt x="8360" y="6748"/>
                        <a:pt x="8299" y="6596"/>
                        <a:pt x="8208" y="6474"/>
                      </a:cubicBezTo>
                      <a:cubicBezTo>
                        <a:pt x="8208" y="6474"/>
                        <a:pt x="8208" y="6444"/>
                        <a:pt x="8208" y="6444"/>
                      </a:cubicBezTo>
                      <a:cubicBezTo>
                        <a:pt x="8116" y="6292"/>
                        <a:pt x="8025" y="6140"/>
                        <a:pt x="7964" y="6019"/>
                      </a:cubicBezTo>
                      <a:cubicBezTo>
                        <a:pt x="7964" y="6019"/>
                        <a:pt x="7964" y="6019"/>
                        <a:pt x="7964" y="6049"/>
                      </a:cubicBezTo>
                      <a:cubicBezTo>
                        <a:pt x="7843" y="5836"/>
                        <a:pt x="7721" y="5654"/>
                        <a:pt x="7630" y="5471"/>
                      </a:cubicBezTo>
                      <a:cubicBezTo>
                        <a:pt x="7539" y="5350"/>
                        <a:pt x="7448" y="5198"/>
                        <a:pt x="7357" y="5076"/>
                      </a:cubicBezTo>
                      <a:cubicBezTo>
                        <a:pt x="7265" y="4924"/>
                        <a:pt x="7174" y="4772"/>
                        <a:pt x="7083" y="4620"/>
                      </a:cubicBezTo>
                      <a:cubicBezTo>
                        <a:pt x="7053" y="4560"/>
                        <a:pt x="6992" y="4529"/>
                        <a:pt x="6931" y="4468"/>
                      </a:cubicBezTo>
                      <a:cubicBezTo>
                        <a:pt x="6019" y="3374"/>
                        <a:pt x="4742" y="2645"/>
                        <a:pt x="3557" y="1885"/>
                      </a:cubicBezTo>
                      <a:cubicBezTo>
                        <a:pt x="3132" y="1611"/>
                        <a:pt x="2706" y="1398"/>
                        <a:pt x="2250" y="1186"/>
                      </a:cubicBezTo>
                      <a:cubicBezTo>
                        <a:pt x="1825" y="973"/>
                        <a:pt x="1399" y="760"/>
                        <a:pt x="973" y="517"/>
                      </a:cubicBezTo>
                      <a:cubicBezTo>
                        <a:pt x="730" y="395"/>
                        <a:pt x="487" y="274"/>
                        <a:pt x="244" y="122"/>
                      </a:cubicBezTo>
                      <a:cubicBezTo>
                        <a:pt x="153" y="91"/>
                        <a:pt x="92" y="31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8" name="Google Shape;2768;p41">
                  <a:extLst>
                    <a:ext uri="{FF2B5EF4-FFF2-40B4-BE49-F238E27FC236}">
                      <a16:creationId xmlns:a16="http://schemas.microsoft.com/office/drawing/2014/main" id="{71581480-CA77-AAB7-BEAA-3E5F49DD0837}"/>
                    </a:ext>
                  </a:extLst>
                </p:cNvPr>
                <p:cNvSpPr/>
                <p:nvPr/>
              </p:nvSpPr>
              <p:spPr>
                <a:xfrm>
                  <a:off x="-1097775" y="-536200"/>
                  <a:ext cx="4096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4" h="4409" extrusionOk="0">
                      <a:moveTo>
                        <a:pt x="13748" y="3549"/>
                      </a:moveTo>
                      <a:cubicBezTo>
                        <a:pt x="13757" y="3557"/>
                        <a:pt x="13770" y="3557"/>
                        <a:pt x="13770" y="3557"/>
                      </a:cubicBezTo>
                      <a:cubicBezTo>
                        <a:pt x="13762" y="3554"/>
                        <a:pt x="13755" y="3552"/>
                        <a:pt x="13748" y="3549"/>
                      </a:cubicBezTo>
                      <a:close/>
                      <a:moveTo>
                        <a:pt x="3222" y="1"/>
                      </a:moveTo>
                      <a:cubicBezTo>
                        <a:pt x="2949" y="31"/>
                        <a:pt x="2675" y="31"/>
                        <a:pt x="2371" y="62"/>
                      </a:cubicBezTo>
                      <a:cubicBezTo>
                        <a:pt x="2219" y="92"/>
                        <a:pt x="2037" y="92"/>
                        <a:pt x="1854" y="122"/>
                      </a:cubicBezTo>
                      <a:cubicBezTo>
                        <a:pt x="1490" y="183"/>
                        <a:pt x="1095" y="244"/>
                        <a:pt x="730" y="335"/>
                      </a:cubicBezTo>
                      <a:cubicBezTo>
                        <a:pt x="487" y="396"/>
                        <a:pt x="244" y="457"/>
                        <a:pt x="0" y="518"/>
                      </a:cubicBezTo>
                      <a:cubicBezTo>
                        <a:pt x="122" y="548"/>
                        <a:pt x="213" y="548"/>
                        <a:pt x="335" y="548"/>
                      </a:cubicBezTo>
                      <a:cubicBezTo>
                        <a:pt x="1145" y="548"/>
                        <a:pt x="1956" y="501"/>
                        <a:pt x="2772" y="501"/>
                      </a:cubicBezTo>
                      <a:cubicBezTo>
                        <a:pt x="3424" y="501"/>
                        <a:pt x="4080" y="531"/>
                        <a:pt x="4742" y="639"/>
                      </a:cubicBezTo>
                      <a:cubicBezTo>
                        <a:pt x="6535" y="974"/>
                        <a:pt x="8268" y="1521"/>
                        <a:pt x="10001" y="2189"/>
                      </a:cubicBezTo>
                      <a:lnTo>
                        <a:pt x="10031" y="2189"/>
                      </a:lnTo>
                      <a:cubicBezTo>
                        <a:pt x="10365" y="2281"/>
                        <a:pt x="10700" y="2402"/>
                        <a:pt x="11034" y="2524"/>
                      </a:cubicBezTo>
                      <a:cubicBezTo>
                        <a:pt x="11338" y="2645"/>
                        <a:pt x="11672" y="2767"/>
                        <a:pt x="11976" y="2888"/>
                      </a:cubicBezTo>
                      <a:lnTo>
                        <a:pt x="11946" y="2888"/>
                      </a:lnTo>
                      <a:cubicBezTo>
                        <a:pt x="12280" y="3010"/>
                        <a:pt x="12645" y="3162"/>
                        <a:pt x="13010" y="3284"/>
                      </a:cubicBezTo>
                      <a:lnTo>
                        <a:pt x="13040" y="3284"/>
                      </a:lnTo>
                      <a:cubicBezTo>
                        <a:pt x="13071" y="3284"/>
                        <a:pt x="13071" y="3284"/>
                        <a:pt x="13071" y="3314"/>
                      </a:cubicBezTo>
                      <a:cubicBezTo>
                        <a:pt x="13071" y="3314"/>
                        <a:pt x="13071" y="3314"/>
                        <a:pt x="13071" y="3284"/>
                      </a:cubicBezTo>
                      <a:cubicBezTo>
                        <a:pt x="13306" y="3372"/>
                        <a:pt x="13514" y="3461"/>
                        <a:pt x="13748" y="3549"/>
                      </a:cubicBezTo>
                      <a:lnTo>
                        <a:pt x="13748" y="3549"/>
                      </a:lnTo>
                      <a:cubicBezTo>
                        <a:pt x="13743" y="3545"/>
                        <a:pt x="13739" y="3538"/>
                        <a:pt x="13739" y="3527"/>
                      </a:cubicBezTo>
                      <a:lnTo>
                        <a:pt x="13739" y="3527"/>
                      </a:lnTo>
                      <a:cubicBezTo>
                        <a:pt x="14074" y="3648"/>
                        <a:pt x="14408" y="3800"/>
                        <a:pt x="14742" y="3891"/>
                      </a:cubicBezTo>
                      <a:cubicBezTo>
                        <a:pt x="15016" y="4013"/>
                        <a:pt x="15289" y="4104"/>
                        <a:pt x="15593" y="4195"/>
                      </a:cubicBezTo>
                      <a:cubicBezTo>
                        <a:pt x="15867" y="4256"/>
                        <a:pt x="16110" y="4347"/>
                        <a:pt x="16384" y="4408"/>
                      </a:cubicBezTo>
                      <a:cubicBezTo>
                        <a:pt x="13374" y="2949"/>
                        <a:pt x="10274" y="1642"/>
                        <a:pt x="7083" y="609"/>
                      </a:cubicBezTo>
                      <a:cubicBezTo>
                        <a:pt x="5836" y="183"/>
                        <a:pt x="4529" y="31"/>
                        <a:pt x="325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9" name="Google Shape;2769;p41">
                  <a:extLst>
                    <a:ext uri="{FF2B5EF4-FFF2-40B4-BE49-F238E27FC236}">
                      <a16:creationId xmlns:a16="http://schemas.microsoft.com/office/drawing/2014/main" id="{572F7AD5-3169-C1D5-4CB6-6E5617302B2C}"/>
                    </a:ext>
                  </a:extLst>
                </p:cNvPr>
                <p:cNvSpPr/>
                <p:nvPr/>
              </p:nvSpPr>
              <p:spPr>
                <a:xfrm>
                  <a:off x="-1039275" y="-534675"/>
                  <a:ext cx="15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" h="1" extrusionOk="0">
                      <a:moveTo>
                        <a:pt x="1" y="1"/>
                      </a:moveTo>
                      <a:cubicBezTo>
                        <a:pt x="31" y="1"/>
                        <a:pt x="31" y="1"/>
                        <a:pt x="62" y="1"/>
                      </a:cubicBezTo>
                      <a:lnTo>
                        <a:pt x="62" y="1"/>
                      </a:lnTo>
                      <a:cubicBezTo>
                        <a:pt x="31" y="1"/>
                        <a:pt x="31" y="1"/>
                        <a:pt x="1" y="1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0" name="Google Shape;2770;p41">
                  <a:extLst>
                    <a:ext uri="{FF2B5EF4-FFF2-40B4-BE49-F238E27FC236}">
                      <a16:creationId xmlns:a16="http://schemas.microsoft.com/office/drawing/2014/main" id="{2922BA33-FFA0-17C4-C67E-8826B7BD89E6}"/>
                    </a:ext>
                  </a:extLst>
                </p:cNvPr>
                <p:cNvSpPr/>
                <p:nvPr/>
              </p:nvSpPr>
              <p:spPr>
                <a:xfrm>
                  <a:off x="-1347025" y="-681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ubicBezTo>
                        <a:pt x="1" y="1"/>
                        <a:pt x="1" y="1"/>
                        <a:pt x="1" y="1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1" name="Google Shape;2771;p41">
                  <a:extLst>
                    <a:ext uri="{FF2B5EF4-FFF2-40B4-BE49-F238E27FC236}">
                      <a16:creationId xmlns:a16="http://schemas.microsoft.com/office/drawing/2014/main" id="{DEDC5B22-467A-AD46-E7E5-42C00F4002C4}"/>
                    </a:ext>
                  </a:extLst>
                </p:cNvPr>
                <p:cNvSpPr/>
                <p:nvPr/>
              </p:nvSpPr>
              <p:spPr>
                <a:xfrm>
                  <a:off x="-1347025" y="-355325"/>
                  <a:ext cx="116300" cy="31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2" h="12432" extrusionOk="0">
                      <a:moveTo>
                        <a:pt x="4651" y="0"/>
                      </a:moveTo>
                      <a:cubicBezTo>
                        <a:pt x="4590" y="91"/>
                        <a:pt x="4499" y="182"/>
                        <a:pt x="4438" y="304"/>
                      </a:cubicBezTo>
                      <a:cubicBezTo>
                        <a:pt x="4317" y="486"/>
                        <a:pt x="4195" y="669"/>
                        <a:pt x="4043" y="851"/>
                      </a:cubicBezTo>
                      <a:cubicBezTo>
                        <a:pt x="4044" y="851"/>
                        <a:pt x="4045" y="851"/>
                        <a:pt x="4045" y="851"/>
                      </a:cubicBezTo>
                      <a:lnTo>
                        <a:pt x="4045" y="851"/>
                      </a:lnTo>
                      <a:cubicBezTo>
                        <a:pt x="4027" y="874"/>
                        <a:pt x="4013" y="901"/>
                        <a:pt x="4013" y="942"/>
                      </a:cubicBezTo>
                      <a:cubicBezTo>
                        <a:pt x="3982" y="973"/>
                        <a:pt x="3952" y="1003"/>
                        <a:pt x="3922" y="1033"/>
                      </a:cubicBezTo>
                      <a:cubicBezTo>
                        <a:pt x="3709" y="1368"/>
                        <a:pt x="3496" y="1702"/>
                        <a:pt x="3283" y="2037"/>
                      </a:cubicBezTo>
                      <a:cubicBezTo>
                        <a:pt x="3192" y="2219"/>
                        <a:pt x="3101" y="2401"/>
                        <a:pt x="2979" y="2553"/>
                      </a:cubicBezTo>
                      <a:cubicBezTo>
                        <a:pt x="2888" y="2766"/>
                        <a:pt x="2767" y="2948"/>
                        <a:pt x="2675" y="3161"/>
                      </a:cubicBezTo>
                      <a:cubicBezTo>
                        <a:pt x="2493" y="3496"/>
                        <a:pt x="2311" y="3860"/>
                        <a:pt x="2128" y="4225"/>
                      </a:cubicBezTo>
                      <a:cubicBezTo>
                        <a:pt x="1399" y="6018"/>
                        <a:pt x="730" y="7812"/>
                        <a:pt x="183" y="9696"/>
                      </a:cubicBezTo>
                      <a:cubicBezTo>
                        <a:pt x="183" y="9787"/>
                        <a:pt x="153" y="9879"/>
                        <a:pt x="122" y="10000"/>
                      </a:cubicBezTo>
                      <a:cubicBezTo>
                        <a:pt x="61" y="10456"/>
                        <a:pt x="1" y="10912"/>
                        <a:pt x="1" y="11368"/>
                      </a:cubicBezTo>
                      <a:lnTo>
                        <a:pt x="1" y="11490"/>
                      </a:lnTo>
                      <a:lnTo>
                        <a:pt x="1" y="11642"/>
                      </a:lnTo>
                      <a:cubicBezTo>
                        <a:pt x="1" y="11854"/>
                        <a:pt x="31" y="12097"/>
                        <a:pt x="31" y="12341"/>
                      </a:cubicBezTo>
                      <a:cubicBezTo>
                        <a:pt x="61" y="12371"/>
                        <a:pt x="61" y="12401"/>
                        <a:pt x="61" y="12432"/>
                      </a:cubicBezTo>
                      <a:cubicBezTo>
                        <a:pt x="61" y="12401"/>
                        <a:pt x="61" y="12371"/>
                        <a:pt x="61" y="12371"/>
                      </a:cubicBezTo>
                      <a:cubicBezTo>
                        <a:pt x="183" y="11976"/>
                        <a:pt x="274" y="11581"/>
                        <a:pt x="365" y="11155"/>
                      </a:cubicBezTo>
                      <a:cubicBezTo>
                        <a:pt x="1247" y="7265"/>
                        <a:pt x="2919" y="3587"/>
                        <a:pt x="46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2" name="Google Shape;2772;p41">
                  <a:extLst>
                    <a:ext uri="{FF2B5EF4-FFF2-40B4-BE49-F238E27FC236}">
                      <a16:creationId xmlns:a16="http://schemas.microsoft.com/office/drawing/2014/main" id="{62947E33-953E-2DF5-4B57-2563D2F3EF6F}"/>
                    </a:ext>
                  </a:extLst>
                </p:cNvPr>
                <p:cNvSpPr/>
                <p:nvPr/>
              </p:nvSpPr>
              <p:spPr>
                <a:xfrm>
                  <a:off x="-1347025" y="-68100"/>
                  <a:ext cx="25" cy="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" extrusionOk="0">
                      <a:moveTo>
                        <a:pt x="1" y="31"/>
                      </a:moveTo>
                      <a:lnTo>
                        <a:pt x="1" y="3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773" name="Google Shape;2773;p41">
            <a:extLst>
              <a:ext uri="{FF2B5EF4-FFF2-40B4-BE49-F238E27FC236}">
                <a16:creationId xmlns:a16="http://schemas.microsoft.com/office/drawing/2014/main" id="{5F7253F3-2817-393C-5E23-C91466A656AB}"/>
              </a:ext>
            </a:extLst>
          </p:cNvPr>
          <p:cNvGrpSpPr/>
          <p:nvPr/>
        </p:nvGrpSpPr>
        <p:grpSpPr>
          <a:xfrm>
            <a:off x="6357438" y="539500"/>
            <a:ext cx="180975" cy="237700"/>
            <a:chOff x="4147313" y="4459888"/>
            <a:chExt cx="180975" cy="237700"/>
          </a:xfrm>
        </p:grpSpPr>
        <p:sp>
          <p:nvSpPr>
            <p:cNvPr id="2774" name="Google Shape;2774;p41">
              <a:extLst>
                <a:ext uri="{FF2B5EF4-FFF2-40B4-BE49-F238E27FC236}">
                  <a16:creationId xmlns:a16="http://schemas.microsoft.com/office/drawing/2014/main" id="{00F9E172-1CD1-5EFB-9DCA-3CBEE61FE7E8}"/>
                </a:ext>
              </a:extLst>
            </p:cNvPr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1">
              <a:extLst>
                <a:ext uri="{FF2B5EF4-FFF2-40B4-BE49-F238E27FC236}">
                  <a16:creationId xmlns:a16="http://schemas.microsoft.com/office/drawing/2014/main" id="{6B2D1F22-ACB2-C212-F610-9260281E8311}"/>
                </a:ext>
              </a:extLst>
            </p:cNvPr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1">
              <a:extLst>
                <a:ext uri="{FF2B5EF4-FFF2-40B4-BE49-F238E27FC236}">
                  <a16:creationId xmlns:a16="http://schemas.microsoft.com/office/drawing/2014/main" id="{389C8099-FD3E-3635-2770-15285B81C027}"/>
                </a:ext>
              </a:extLst>
            </p:cNvPr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8979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7">
          <a:extLst>
            <a:ext uri="{FF2B5EF4-FFF2-40B4-BE49-F238E27FC236}">
              <a16:creationId xmlns:a16="http://schemas.microsoft.com/office/drawing/2014/main" id="{1012F24D-CD35-7B2C-24A5-C81ABCA28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KMoA">
            <a:extLst>
              <a:ext uri="{FF2B5EF4-FFF2-40B4-BE49-F238E27FC236}">
                <a16:creationId xmlns:a16="http://schemas.microsoft.com/office/drawing/2014/main" id="{FA825A74-1525-89D1-A1B8-D479D955AB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7"/>
          <a:stretch/>
        </p:blipFill>
        <p:spPr bwMode="auto">
          <a:xfrm>
            <a:off x="4417709" y="1088502"/>
            <a:ext cx="4506594" cy="2671839"/>
          </a:xfrm>
          <a:prstGeom prst="rect">
            <a:avLst/>
          </a:prstGeom>
          <a:noFill/>
          <a:effectLst>
            <a:outerShdw blurRad="3429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99" name="Google Shape;3999;p51">
            <a:extLst>
              <a:ext uri="{FF2B5EF4-FFF2-40B4-BE49-F238E27FC236}">
                <a16:creationId xmlns:a16="http://schemas.microsoft.com/office/drawing/2014/main" id="{16201F60-0887-933A-C59D-E36BFDD93A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788" y="2134432"/>
            <a:ext cx="3849480" cy="6215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HK" dirty="0"/>
              <a:t>Art Museum Visitor</a:t>
            </a:r>
            <a:endParaRPr lang="en-HK"/>
          </a:p>
        </p:txBody>
      </p:sp>
      <p:sp>
        <p:nvSpPr>
          <p:cNvPr id="4000" name="Google Shape;4000;p51">
            <a:extLst>
              <a:ext uri="{FF2B5EF4-FFF2-40B4-BE49-F238E27FC236}">
                <a16:creationId xmlns:a16="http://schemas.microsoft.com/office/drawing/2014/main" id="{E94E26BC-6E51-9414-82DC-7A2AC6A8EFB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1788" y="2722652"/>
            <a:ext cx="3847673" cy="2126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b="1"/>
              <a:t>Key Users</a:t>
            </a:r>
            <a:r>
              <a:rPr lang="en"/>
              <a:t>: </a:t>
            </a:r>
            <a:r>
              <a:rPr lang="en-US">
                <a:effectLst/>
              </a:rPr>
              <a:t>tourists or local residents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/>
              <a:t>Interest</a:t>
            </a:r>
            <a:r>
              <a:rPr lang="en-US"/>
              <a:t>: Exploring historical artifacts and cultural narratives via Augmented Reality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b="1"/>
              <a:t>On Average</a:t>
            </a:r>
            <a:r>
              <a:rPr lang="en"/>
              <a:t>: 17500 museum visitors per day worldwide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b="1"/>
              <a:t>Location</a:t>
            </a:r>
            <a:r>
              <a:rPr lang="en"/>
              <a:t>: Worldwide Museums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/>
          </a:p>
        </p:txBody>
      </p:sp>
      <p:grpSp>
        <p:nvGrpSpPr>
          <p:cNvPr id="3977" name="Google Shape;5609;p64">
            <a:extLst>
              <a:ext uri="{FF2B5EF4-FFF2-40B4-BE49-F238E27FC236}">
                <a16:creationId xmlns:a16="http://schemas.microsoft.com/office/drawing/2014/main" id="{4F98B8A4-6AE3-7AC1-BCFB-CA4F42008C89}"/>
              </a:ext>
            </a:extLst>
          </p:cNvPr>
          <p:cNvGrpSpPr>
            <a:grpSpLocks noChangeAspect="1"/>
          </p:cNvGrpSpPr>
          <p:nvPr/>
        </p:nvGrpSpPr>
        <p:grpSpPr>
          <a:xfrm>
            <a:off x="754166" y="456928"/>
            <a:ext cx="2035268" cy="1363503"/>
            <a:chOff x="12612200" y="903800"/>
            <a:chExt cx="2461325" cy="1514475"/>
          </a:xfrm>
        </p:grpSpPr>
        <p:sp>
          <p:nvSpPr>
            <p:cNvPr id="3978" name="Google Shape;5610;p64">
              <a:extLst>
                <a:ext uri="{FF2B5EF4-FFF2-40B4-BE49-F238E27FC236}">
                  <a16:creationId xmlns:a16="http://schemas.microsoft.com/office/drawing/2014/main" id="{2F3F0E1C-8A8F-3C91-A248-42A5984EF2DC}"/>
                </a:ext>
              </a:extLst>
            </p:cNvPr>
            <p:cNvSpPr/>
            <p:nvPr/>
          </p:nvSpPr>
          <p:spPr>
            <a:xfrm>
              <a:off x="12620550" y="969150"/>
              <a:ext cx="2452975" cy="1449125"/>
            </a:xfrm>
            <a:custGeom>
              <a:avLst/>
              <a:gdLst/>
              <a:ahLst/>
              <a:cxnLst/>
              <a:rect l="l" t="t" r="r" b="b"/>
              <a:pathLst>
                <a:path w="98119" h="57965" extrusionOk="0">
                  <a:moveTo>
                    <a:pt x="91374" y="1250"/>
                  </a:moveTo>
                  <a:lnTo>
                    <a:pt x="91374" y="1250"/>
                  </a:lnTo>
                  <a:cubicBezTo>
                    <a:pt x="91415" y="1259"/>
                    <a:pt x="91444" y="1283"/>
                    <a:pt x="91492" y="1308"/>
                  </a:cubicBezTo>
                  <a:cubicBezTo>
                    <a:pt x="91434" y="1278"/>
                    <a:pt x="91403" y="1277"/>
                    <a:pt x="91374" y="1250"/>
                  </a:cubicBezTo>
                  <a:close/>
                  <a:moveTo>
                    <a:pt x="5898" y="4438"/>
                  </a:moveTo>
                  <a:lnTo>
                    <a:pt x="6111" y="4560"/>
                  </a:lnTo>
                  <a:cubicBezTo>
                    <a:pt x="6050" y="4529"/>
                    <a:pt x="5989" y="4499"/>
                    <a:pt x="5898" y="4438"/>
                  </a:cubicBezTo>
                  <a:close/>
                  <a:moveTo>
                    <a:pt x="92981" y="5897"/>
                  </a:moveTo>
                  <a:lnTo>
                    <a:pt x="92981" y="5897"/>
                  </a:lnTo>
                  <a:cubicBezTo>
                    <a:pt x="92921" y="5988"/>
                    <a:pt x="92860" y="6049"/>
                    <a:pt x="92799" y="6110"/>
                  </a:cubicBezTo>
                  <a:cubicBezTo>
                    <a:pt x="92860" y="6049"/>
                    <a:pt x="92921" y="5958"/>
                    <a:pt x="92981" y="5897"/>
                  </a:cubicBezTo>
                  <a:close/>
                  <a:moveTo>
                    <a:pt x="96538" y="6049"/>
                  </a:moveTo>
                  <a:cubicBezTo>
                    <a:pt x="96690" y="6080"/>
                    <a:pt x="96811" y="6110"/>
                    <a:pt x="96903" y="6201"/>
                  </a:cubicBezTo>
                  <a:cubicBezTo>
                    <a:pt x="96811" y="6140"/>
                    <a:pt x="96690" y="6080"/>
                    <a:pt x="96538" y="6049"/>
                  </a:cubicBezTo>
                  <a:close/>
                  <a:moveTo>
                    <a:pt x="7083" y="5593"/>
                  </a:moveTo>
                  <a:cubicBezTo>
                    <a:pt x="7266" y="5806"/>
                    <a:pt x="7478" y="6019"/>
                    <a:pt x="7691" y="6232"/>
                  </a:cubicBezTo>
                  <a:cubicBezTo>
                    <a:pt x="7478" y="6049"/>
                    <a:pt x="7296" y="5836"/>
                    <a:pt x="7083" y="5624"/>
                  </a:cubicBezTo>
                  <a:cubicBezTo>
                    <a:pt x="7083" y="5624"/>
                    <a:pt x="7083" y="5624"/>
                    <a:pt x="7083" y="5593"/>
                  </a:cubicBezTo>
                  <a:close/>
                  <a:moveTo>
                    <a:pt x="74866" y="18663"/>
                  </a:moveTo>
                  <a:cubicBezTo>
                    <a:pt x="74866" y="18663"/>
                    <a:pt x="74896" y="18694"/>
                    <a:pt x="74866" y="18694"/>
                  </a:cubicBezTo>
                  <a:cubicBezTo>
                    <a:pt x="74866" y="18694"/>
                    <a:pt x="74866" y="18663"/>
                    <a:pt x="74866" y="18663"/>
                  </a:cubicBezTo>
                  <a:close/>
                  <a:moveTo>
                    <a:pt x="30207" y="14576"/>
                  </a:moveTo>
                  <a:cubicBezTo>
                    <a:pt x="32733" y="14576"/>
                    <a:pt x="35379" y="16319"/>
                    <a:pt x="36324" y="18907"/>
                  </a:cubicBezTo>
                  <a:cubicBezTo>
                    <a:pt x="35380" y="16320"/>
                    <a:pt x="32735" y="14589"/>
                    <a:pt x="30211" y="14589"/>
                  </a:cubicBezTo>
                  <a:cubicBezTo>
                    <a:pt x="28672" y="14589"/>
                    <a:pt x="27178" y="15233"/>
                    <a:pt x="26141" y="16718"/>
                  </a:cubicBezTo>
                  <a:cubicBezTo>
                    <a:pt x="27177" y="15222"/>
                    <a:pt x="28670" y="14576"/>
                    <a:pt x="30207" y="14576"/>
                  </a:cubicBezTo>
                  <a:close/>
                  <a:moveTo>
                    <a:pt x="41096" y="20913"/>
                  </a:moveTo>
                  <a:cubicBezTo>
                    <a:pt x="41126" y="20943"/>
                    <a:pt x="41126" y="20973"/>
                    <a:pt x="41126" y="21004"/>
                  </a:cubicBezTo>
                  <a:lnTo>
                    <a:pt x="41126" y="21004"/>
                  </a:lnTo>
                  <a:cubicBezTo>
                    <a:pt x="41126" y="20973"/>
                    <a:pt x="41126" y="20973"/>
                    <a:pt x="41096" y="20943"/>
                  </a:cubicBezTo>
                  <a:cubicBezTo>
                    <a:pt x="41096" y="20943"/>
                    <a:pt x="41096" y="20913"/>
                    <a:pt x="41096" y="20913"/>
                  </a:cubicBezTo>
                  <a:close/>
                  <a:moveTo>
                    <a:pt x="47965" y="21156"/>
                  </a:moveTo>
                  <a:cubicBezTo>
                    <a:pt x="47844" y="21369"/>
                    <a:pt x="47753" y="21581"/>
                    <a:pt x="47661" y="21794"/>
                  </a:cubicBezTo>
                  <a:cubicBezTo>
                    <a:pt x="47722" y="21581"/>
                    <a:pt x="47844" y="21338"/>
                    <a:pt x="47965" y="21156"/>
                  </a:cubicBezTo>
                  <a:close/>
                  <a:moveTo>
                    <a:pt x="47661" y="21794"/>
                  </a:moveTo>
                  <a:cubicBezTo>
                    <a:pt x="47661" y="21825"/>
                    <a:pt x="47631" y="21855"/>
                    <a:pt x="47631" y="21885"/>
                  </a:cubicBezTo>
                  <a:cubicBezTo>
                    <a:pt x="47631" y="21855"/>
                    <a:pt x="47631" y="21825"/>
                    <a:pt x="47661" y="21794"/>
                  </a:cubicBezTo>
                  <a:close/>
                  <a:moveTo>
                    <a:pt x="16758" y="30701"/>
                  </a:moveTo>
                  <a:cubicBezTo>
                    <a:pt x="18019" y="30701"/>
                    <a:pt x="19266" y="30895"/>
                    <a:pt x="20518" y="31308"/>
                  </a:cubicBezTo>
                  <a:cubicBezTo>
                    <a:pt x="19259" y="30906"/>
                    <a:pt x="18005" y="30714"/>
                    <a:pt x="16738" y="30714"/>
                  </a:cubicBezTo>
                  <a:cubicBezTo>
                    <a:pt x="15038" y="30714"/>
                    <a:pt x="13315" y="31059"/>
                    <a:pt x="11521" y="31703"/>
                  </a:cubicBezTo>
                  <a:cubicBezTo>
                    <a:pt x="13322" y="31056"/>
                    <a:pt x="15052" y="30701"/>
                    <a:pt x="16758" y="30701"/>
                  </a:cubicBezTo>
                  <a:close/>
                  <a:moveTo>
                    <a:pt x="81688" y="30346"/>
                  </a:moveTo>
                  <a:cubicBezTo>
                    <a:pt x="81689" y="30346"/>
                    <a:pt x="81691" y="30346"/>
                    <a:pt x="81693" y="30346"/>
                  </a:cubicBezTo>
                  <a:lnTo>
                    <a:pt x="81693" y="30346"/>
                  </a:lnTo>
                  <a:cubicBezTo>
                    <a:pt x="79653" y="30347"/>
                    <a:pt x="77513" y="30779"/>
                    <a:pt x="74805" y="31733"/>
                  </a:cubicBezTo>
                  <a:cubicBezTo>
                    <a:pt x="77516" y="30778"/>
                    <a:pt x="79649" y="30346"/>
                    <a:pt x="81688" y="30346"/>
                  </a:cubicBezTo>
                  <a:close/>
                  <a:moveTo>
                    <a:pt x="61188" y="32220"/>
                  </a:moveTo>
                  <a:lnTo>
                    <a:pt x="61188" y="32220"/>
                  </a:lnTo>
                  <a:cubicBezTo>
                    <a:pt x="63194" y="32858"/>
                    <a:pt x="65109" y="33648"/>
                    <a:pt x="66993" y="34530"/>
                  </a:cubicBezTo>
                  <a:cubicBezTo>
                    <a:pt x="65109" y="33648"/>
                    <a:pt x="63163" y="32858"/>
                    <a:pt x="61188" y="32220"/>
                  </a:cubicBezTo>
                  <a:close/>
                  <a:moveTo>
                    <a:pt x="93377" y="51460"/>
                  </a:moveTo>
                  <a:lnTo>
                    <a:pt x="93407" y="51491"/>
                  </a:lnTo>
                  <a:cubicBezTo>
                    <a:pt x="93400" y="51485"/>
                    <a:pt x="93393" y="51479"/>
                    <a:pt x="93387" y="51474"/>
                  </a:cubicBezTo>
                  <a:lnTo>
                    <a:pt x="93387" y="51474"/>
                  </a:lnTo>
                  <a:cubicBezTo>
                    <a:pt x="93383" y="51469"/>
                    <a:pt x="93380" y="51465"/>
                    <a:pt x="93377" y="51460"/>
                  </a:cubicBezTo>
                  <a:close/>
                  <a:moveTo>
                    <a:pt x="93897" y="51980"/>
                  </a:moveTo>
                  <a:lnTo>
                    <a:pt x="93897" y="51980"/>
                  </a:lnTo>
                  <a:cubicBezTo>
                    <a:pt x="94017" y="52100"/>
                    <a:pt x="94138" y="52191"/>
                    <a:pt x="94258" y="52311"/>
                  </a:cubicBezTo>
                  <a:lnTo>
                    <a:pt x="94258" y="52342"/>
                  </a:lnTo>
                  <a:cubicBezTo>
                    <a:pt x="94168" y="52221"/>
                    <a:pt x="94018" y="52101"/>
                    <a:pt x="93897" y="51980"/>
                  </a:cubicBezTo>
                  <a:close/>
                  <a:moveTo>
                    <a:pt x="7296" y="0"/>
                  </a:moveTo>
                  <a:cubicBezTo>
                    <a:pt x="6658" y="31"/>
                    <a:pt x="6445" y="730"/>
                    <a:pt x="6171" y="1156"/>
                  </a:cubicBezTo>
                  <a:cubicBezTo>
                    <a:pt x="6080" y="1277"/>
                    <a:pt x="5959" y="1277"/>
                    <a:pt x="5807" y="1277"/>
                  </a:cubicBezTo>
                  <a:cubicBezTo>
                    <a:pt x="5107" y="1216"/>
                    <a:pt x="4500" y="700"/>
                    <a:pt x="3861" y="426"/>
                  </a:cubicBezTo>
                  <a:cubicBezTo>
                    <a:pt x="3653" y="315"/>
                    <a:pt x="3420" y="261"/>
                    <a:pt x="3188" y="261"/>
                  </a:cubicBezTo>
                  <a:cubicBezTo>
                    <a:pt x="2910" y="261"/>
                    <a:pt x="2634" y="338"/>
                    <a:pt x="2402" y="487"/>
                  </a:cubicBezTo>
                  <a:cubicBezTo>
                    <a:pt x="1460" y="1308"/>
                    <a:pt x="3284" y="2706"/>
                    <a:pt x="2615" y="3587"/>
                  </a:cubicBezTo>
                  <a:cubicBezTo>
                    <a:pt x="2129" y="4256"/>
                    <a:pt x="518" y="3922"/>
                    <a:pt x="730" y="5077"/>
                  </a:cubicBezTo>
                  <a:cubicBezTo>
                    <a:pt x="1308" y="6171"/>
                    <a:pt x="3101" y="6292"/>
                    <a:pt x="3284" y="7721"/>
                  </a:cubicBezTo>
                  <a:cubicBezTo>
                    <a:pt x="3375" y="7843"/>
                    <a:pt x="3345" y="8025"/>
                    <a:pt x="3405" y="8147"/>
                  </a:cubicBezTo>
                  <a:cubicBezTo>
                    <a:pt x="3405" y="8359"/>
                    <a:pt x="3375" y="8542"/>
                    <a:pt x="3375" y="8724"/>
                  </a:cubicBezTo>
                  <a:cubicBezTo>
                    <a:pt x="3314" y="10700"/>
                    <a:pt x="3253" y="12675"/>
                    <a:pt x="3162" y="14651"/>
                  </a:cubicBezTo>
                  <a:cubicBezTo>
                    <a:pt x="3101" y="16627"/>
                    <a:pt x="3010" y="18572"/>
                    <a:pt x="2949" y="20518"/>
                  </a:cubicBezTo>
                  <a:cubicBezTo>
                    <a:pt x="2889" y="22463"/>
                    <a:pt x="2797" y="24408"/>
                    <a:pt x="2737" y="26353"/>
                  </a:cubicBezTo>
                  <a:cubicBezTo>
                    <a:pt x="2676" y="28360"/>
                    <a:pt x="2585" y="30335"/>
                    <a:pt x="2524" y="32341"/>
                  </a:cubicBezTo>
                  <a:cubicBezTo>
                    <a:pt x="2463" y="34287"/>
                    <a:pt x="2372" y="36262"/>
                    <a:pt x="2311" y="38238"/>
                  </a:cubicBezTo>
                  <a:cubicBezTo>
                    <a:pt x="2250" y="40214"/>
                    <a:pt x="2159" y="42190"/>
                    <a:pt x="2098" y="44165"/>
                  </a:cubicBezTo>
                  <a:cubicBezTo>
                    <a:pt x="2038" y="46019"/>
                    <a:pt x="1946" y="47874"/>
                    <a:pt x="1886" y="49728"/>
                  </a:cubicBezTo>
                  <a:cubicBezTo>
                    <a:pt x="1794" y="49940"/>
                    <a:pt x="1794" y="50275"/>
                    <a:pt x="1612" y="50518"/>
                  </a:cubicBezTo>
                  <a:cubicBezTo>
                    <a:pt x="1156" y="51187"/>
                    <a:pt x="153" y="51521"/>
                    <a:pt x="62" y="52372"/>
                  </a:cubicBezTo>
                  <a:cubicBezTo>
                    <a:pt x="1" y="52737"/>
                    <a:pt x="366" y="53010"/>
                    <a:pt x="670" y="53102"/>
                  </a:cubicBezTo>
                  <a:cubicBezTo>
                    <a:pt x="974" y="53223"/>
                    <a:pt x="1399" y="53162"/>
                    <a:pt x="1642" y="53406"/>
                  </a:cubicBezTo>
                  <a:cubicBezTo>
                    <a:pt x="1794" y="54348"/>
                    <a:pt x="761" y="55746"/>
                    <a:pt x="1855" y="56415"/>
                  </a:cubicBezTo>
                  <a:cubicBezTo>
                    <a:pt x="2013" y="56488"/>
                    <a:pt x="2175" y="56518"/>
                    <a:pt x="2338" y="56518"/>
                  </a:cubicBezTo>
                  <a:cubicBezTo>
                    <a:pt x="2645" y="56518"/>
                    <a:pt x="2956" y="56412"/>
                    <a:pt x="3253" y="56293"/>
                  </a:cubicBezTo>
                  <a:cubicBezTo>
                    <a:pt x="3550" y="56219"/>
                    <a:pt x="3846" y="56125"/>
                    <a:pt x="4143" y="56125"/>
                  </a:cubicBezTo>
                  <a:cubicBezTo>
                    <a:pt x="4211" y="56125"/>
                    <a:pt x="4279" y="56130"/>
                    <a:pt x="4348" y="56141"/>
                  </a:cubicBezTo>
                  <a:cubicBezTo>
                    <a:pt x="4895" y="56597"/>
                    <a:pt x="4652" y="57813"/>
                    <a:pt x="5503" y="57965"/>
                  </a:cubicBezTo>
                  <a:cubicBezTo>
                    <a:pt x="6445" y="57904"/>
                    <a:pt x="6566" y="56779"/>
                    <a:pt x="6992" y="56141"/>
                  </a:cubicBezTo>
                  <a:cubicBezTo>
                    <a:pt x="7235" y="55746"/>
                    <a:pt x="7721" y="55746"/>
                    <a:pt x="8117" y="55685"/>
                  </a:cubicBezTo>
                  <a:lnTo>
                    <a:pt x="8360" y="55685"/>
                  </a:lnTo>
                  <a:cubicBezTo>
                    <a:pt x="8481" y="55655"/>
                    <a:pt x="8603" y="55655"/>
                    <a:pt x="8725" y="55655"/>
                  </a:cubicBezTo>
                  <a:cubicBezTo>
                    <a:pt x="8785" y="55624"/>
                    <a:pt x="8877" y="55624"/>
                    <a:pt x="8968" y="55624"/>
                  </a:cubicBezTo>
                  <a:lnTo>
                    <a:pt x="9211" y="55624"/>
                  </a:lnTo>
                  <a:cubicBezTo>
                    <a:pt x="9272" y="55624"/>
                    <a:pt x="9332" y="55624"/>
                    <a:pt x="9424" y="55594"/>
                  </a:cubicBezTo>
                  <a:lnTo>
                    <a:pt x="9819" y="55594"/>
                  </a:lnTo>
                  <a:lnTo>
                    <a:pt x="15533" y="55533"/>
                  </a:lnTo>
                  <a:cubicBezTo>
                    <a:pt x="19272" y="55503"/>
                    <a:pt x="22980" y="55472"/>
                    <a:pt x="26688" y="55442"/>
                  </a:cubicBezTo>
                  <a:cubicBezTo>
                    <a:pt x="30123" y="55412"/>
                    <a:pt x="33558" y="55381"/>
                    <a:pt x="37023" y="55381"/>
                  </a:cubicBezTo>
                  <a:cubicBezTo>
                    <a:pt x="40853" y="55351"/>
                    <a:pt x="44683" y="55320"/>
                    <a:pt x="48513" y="55290"/>
                  </a:cubicBezTo>
                  <a:cubicBezTo>
                    <a:pt x="52342" y="55260"/>
                    <a:pt x="56203" y="55229"/>
                    <a:pt x="60033" y="55199"/>
                  </a:cubicBezTo>
                  <a:cubicBezTo>
                    <a:pt x="63498" y="55168"/>
                    <a:pt x="66963" y="55138"/>
                    <a:pt x="70428" y="55108"/>
                  </a:cubicBezTo>
                  <a:cubicBezTo>
                    <a:pt x="74288" y="55077"/>
                    <a:pt x="78118" y="55047"/>
                    <a:pt x="81948" y="55016"/>
                  </a:cubicBezTo>
                  <a:cubicBezTo>
                    <a:pt x="85291" y="54986"/>
                    <a:pt x="88665" y="54956"/>
                    <a:pt x="92009" y="54925"/>
                  </a:cubicBezTo>
                  <a:cubicBezTo>
                    <a:pt x="92343" y="54956"/>
                    <a:pt x="92708" y="54956"/>
                    <a:pt x="92981" y="55168"/>
                  </a:cubicBezTo>
                  <a:cubicBezTo>
                    <a:pt x="93498" y="55533"/>
                    <a:pt x="93711" y="56324"/>
                    <a:pt x="94349" y="56506"/>
                  </a:cubicBezTo>
                  <a:cubicBezTo>
                    <a:pt x="94440" y="56506"/>
                    <a:pt x="94501" y="56536"/>
                    <a:pt x="94562" y="56536"/>
                  </a:cubicBezTo>
                  <a:cubicBezTo>
                    <a:pt x="95231" y="56536"/>
                    <a:pt x="95352" y="55837"/>
                    <a:pt x="95292" y="55229"/>
                  </a:cubicBezTo>
                  <a:cubicBezTo>
                    <a:pt x="95329" y="55116"/>
                    <a:pt x="95414" y="55085"/>
                    <a:pt x="95502" y="55085"/>
                  </a:cubicBezTo>
                  <a:cubicBezTo>
                    <a:pt x="95556" y="55085"/>
                    <a:pt x="95610" y="55096"/>
                    <a:pt x="95656" y="55108"/>
                  </a:cubicBezTo>
                  <a:cubicBezTo>
                    <a:pt x="95944" y="55280"/>
                    <a:pt x="96313" y="55405"/>
                    <a:pt x="96655" y="55405"/>
                  </a:cubicBezTo>
                  <a:cubicBezTo>
                    <a:pt x="97035" y="55405"/>
                    <a:pt x="97381" y="55250"/>
                    <a:pt x="97541" y="54834"/>
                  </a:cubicBezTo>
                  <a:cubicBezTo>
                    <a:pt x="97693" y="54439"/>
                    <a:pt x="97662" y="53983"/>
                    <a:pt x="97419" y="53649"/>
                  </a:cubicBezTo>
                  <a:cubicBezTo>
                    <a:pt x="97267" y="53406"/>
                    <a:pt x="96933" y="53162"/>
                    <a:pt x="97206" y="52858"/>
                  </a:cubicBezTo>
                  <a:cubicBezTo>
                    <a:pt x="97389" y="52615"/>
                    <a:pt x="97754" y="52554"/>
                    <a:pt x="97936" y="52281"/>
                  </a:cubicBezTo>
                  <a:cubicBezTo>
                    <a:pt x="98118" y="52038"/>
                    <a:pt x="98058" y="51703"/>
                    <a:pt x="97997" y="51430"/>
                  </a:cubicBezTo>
                  <a:cubicBezTo>
                    <a:pt x="97814" y="51095"/>
                    <a:pt x="97358" y="50943"/>
                    <a:pt x="97024" y="50822"/>
                  </a:cubicBezTo>
                  <a:cubicBezTo>
                    <a:pt x="96690" y="50670"/>
                    <a:pt x="96143" y="50792"/>
                    <a:pt x="96143" y="50305"/>
                  </a:cubicBezTo>
                  <a:cubicBezTo>
                    <a:pt x="96143" y="50275"/>
                    <a:pt x="96143" y="50244"/>
                    <a:pt x="96143" y="50184"/>
                  </a:cubicBezTo>
                  <a:cubicBezTo>
                    <a:pt x="96143" y="50133"/>
                    <a:pt x="96143" y="50082"/>
                    <a:pt x="96143" y="50032"/>
                  </a:cubicBezTo>
                  <a:cubicBezTo>
                    <a:pt x="96143" y="50001"/>
                    <a:pt x="96143" y="49971"/>
                    <a:pt x="96143" y="49940"/>
                  </a:cubicBezTo>
                  <a:lnTo>
                    <a:pt x="96143" y="49880"/>
                  </a:lnTo>
                  <a:cubicBezTo>
                    <a:pt x="96143" y="49819"/>
                    <a:pt x="96143" y="49758"/>
                    <a:pt x="96143" y="49697"/>
                  </a:cubicBezTo>
                  <a:cubicBezTo>
                    <a:pt x="96143" y="49667"/>
                    <a:pt x="96143" y="49636"/>
                    <a:pt x="96143" y="49606"/>
                  </a:cubicBezTo>
                  <a:lnTo>
                    <a:pt x="96143" y="49515"/>
                  </a:lnTo>
                  <a:cubicBezTo>
                    <a:pt x="96143" y="49484"/>
                    <a:pt x="96143" y="49454"/>
                    <a:pt x="96143" y="49393"/>
                  </a:cubicBezTo>
                  <a:cubicBezTo>
                    <a:pt x="96143" y="48451"/>
                    <a:pt x="96143" y="47509"/>
                    <a:pt x="96143" y="46567"/>
                  </a:cubicBezTo>
                  <a:cubicBezTo>
                    <a:pt x="96143" y="45624"/>
                    <a:pt x="96143" y="44652"/>
                    <a:pt x="96112" y="43709"/>
                  </a:cubicBezTo>
                  <a:cubicBezTo>
                    <a:pt x="96112" y="41764"/>
                    <a:pt x="96112" y="39819"/>
                    <a:pt x="96082" y="37873"/>
                  </a:cubicBezTo>
                  <a:lnTo>
                    <a:pt x="96051" y="31916"/>
                  </a:lnTo>
                  <a:cubicBezTo>
                    <a:pt x="96051" y="29940"/>
                    <a:pt x="96021" y="27995"/>
                    <a:pt x="96021" y="26019"/>
                  </a:cubicBezTo>
                  <a:lnTo>
                    <a:pt x="95991" y="20062"/>
                  </a:lnTo>
                  <a:cubicBezTo>
                    <a:pt x="95960" y="18025"/>
                    <a:pt x="95960" y="15989"/>
                    <a:pt x="95960" y="13952"/>
                  </a:cubicBezTo>
                  <a:lnTo>
                    <a:pt x="95930" y="8086"/>
                  </a:lnTo>
                  <a:cubicBezTo>
                    <a:pt x="95930" y="8055"/>
                    <a:pt x="95899" y="8055"/>
                    <a:pt x="95899" y="8025"/>
                  </a:cubicBezTo>
                  <a:cubicBezTo>
                    <a:pt x="95899" y="7964"/>
                    <a:pt x="95899" y="7934"/>
                    <a:pt x="95899" y="7873"/>
                  </a:cubicBezTo>
                  <a:cubicBezTo>
                    <a:pt x="95899" y="7873"/>
                    <a:pt x="95899" y="7843"/>
                    <a:pt x="95899" y="7812"/>
                  </a:cubicBezTo>
                  <a:lnTo>
                    <a:pt x="95899" y="7782"/>
                  </a:lnTo>
                  <a:cubicBezTo>
                    <a:pt x="95899" y="7751"/>
                    <a:pt x="95899" y="7691"/>
                    <a:pt x="95930" y="7660"/>
                  </a:cubicBezTo>
                  <a:cubicBezTo>
                    <a:pt x="95930" y="7599"/>
                    <a:pt x="95960" y="7569"/>
                    <a:pt x="95991" y="7539"/>
                  </a:cubicBezTo>
                  <a:cubicBezTo>
                    <a:pt x="96325" y="7204"/>
                    <a:pt x="96872" y="7174"/>
                    <a:pt x="97176" y="6840"/>
                  </a:cubicBezTo>
                  <a:cubicBezTo>
                    <a:pt x="97450" y="6566"/>
                    <a:pt x="97480" y="6049"/>
                    <a:pt x="97115" y="5806"/>
                  </a:cubicBezTo>
                  <a:cubicBezTo>
                    <a:pt x="96781" y="5563"/>
                    <a:pt x="96325" y="5593"/>
                    <a:pt x="95930" y="5441"/>
                  </a:cubicBezTo>
                  <a:cubicBezTo>
                    <a:pt x="95079" y="4560"/>
                    <a:pt x="97146" y="3374"/>
                    <a:pt x="96507" y="2341"/>
                  </a:cubicBezTo>
                  <a:cubicBezTo>
                    <a:pt x="96273" y="2081"/>
                    <a:pt x="96000" y="1982"/>
                    <a:pt x="95709" y="1982"/>
                  </a:cubicBezTo>
                  <a:cubicBezTo>
                    <a:pt x="94981" y="1982"/>
                    <a:pt x="94146" y="2606"/>
                    <a:pt x="93559" y="2888"/>
                  </a:cubicBezTo>
                  <a:cubicBezTo>
                    <a:pt x="93339" y="2980"/>
                    <a:pt x="93063" y="3083"/>
                    <a:pt x="92805" y="3083"/>
                  </a:cubicBezTo>
                  <a:cubicBezTo>
                    <a:pt x="92636" y="3083"/>
                    <a:pt x="92475" y="3039"/>
                    <a:pt x="92343" y="2918"/>
                  </a:cubicBezTo>
                  <a:cubicBezTo>
                    <a:pt x="92039" y="2432"/>
                    <a:pt x="92252" y="1794"/>
                    <a:pt x="92039" y="1308"/>
                  </a:cubicBezTo>
                  <a:cubicBezTo>
                    <a:pt x="91892" y="970"/>
                    <a:pt x="91611" y="817"/>
                    <a:pt x="91325" y="817"/>
                  </a:cubicBezTo>
                  <a:cubicBezTo>
                    <a:pt x="91019" y="817"/>
                    <a:pt x="90707" y="993"/>
                    <a:pt x="90550" y="1308"/>
                  </a:cubicBezTo>
                  <a:cubicBezTo>
                    <a:pt x="90063" y="1855"/>
                    <a:pt x="89516" y="2432"/>
                    <a:pt x="88817" y="2706"/>
                  </a:cubicBezTo>
                  <a:cubicBezTo>
                    <a:pt x="88756" y="2736"/>
                    <a:pt x="88665" y="2766"/>
                    <a:pt x="88604" y="2797"/>
                  </a:cubicBezTo>
                  <a:cubicBezTo>
                    <a:pt x="86690" y="2797"/>
                    <a:pt x="84775" y="2797"/>
                    <a:pt x="82860" y="2766"/>
                  </a:cubicBezTo>
                  <a:lnTo>
                    <a:pt x="72525" y="2736"/>
                  </a:lnTo>
                  <a:lnTo>
                    <a:pt x="62343" y="2675"/>
                  </a:lnTo>
                  <a:cubicBezTo>
                    <a:pt x="58513" y="2645"/>
                    <a:pt x="54683" y="2615"/>
                    <a:pt x="50853" y="2615"/>
                  </a:cubicBezTo>
                  <a:cubicBezTo>
                    <a:pt x="47479" y="2584"/>
                    <a:pt x="44075" y="2554"/>
                    <a:pt x="40701" y="2554"/>
                  </a:cubicBezTo>
                  <a:cubicBezTo>
                    <a:pt x="37388" y="2523"/>
                    <a:pt x="34105" y="2523"/>
                    <a:pt x="30792" y="2493"/>
                  </a:cubicBezTo>
                  <a:cubicBezTo>
                    <a:pt x="27175" y="2463"/>
                    <a:pt x="23558" y="2463"/>
                    <a:pt x="19941" y="2432"/>
                  </a:cubicBezTo>
                  <a:cubicBezTo>
                    <a:pt x="16627" y="2402"/>
                    <a:pt x="13284" y="2402"/>
                    <a:pt x="9971" y="2371"/>
                  </a:cubicBezTo>
                  <a:lnTo>
                    <a:pt x="9819" y="2371"/>
                  </a:lnTo>
                  <a:cubicBezTo>
                    <a:pt x="9788" y="2371"/>
                    <a:pt x="9758" y="2371"/>
                    <a:pt x="9728" y="2341"/>
                  </a:cubicBezTo>
                  <a:cubicBezTo>
                    <a:pt x="9667" y="2341"/>
                    <a:pt x="9576" y="2341"/>
                    <a:pt x="9515" y="2311"/>
                  </a:cubicBezTo>
                  <a:cubicBezTo>
                    <a:pt x="9454" y="2311"/>
                    <a:pt x="9393" y="2280"/>
                    <a:pt x="9332" y="2280"/>
                  </a:cubicBezTo>
                  <a:cubicBezTo>
                    <a:pt x="8907" y="2189"/>
                    <a:pt x="8603" y="1855"/>
                    <a:pt x="8421" y="1490"/>
                  </a:cubicBezTo>
                  <a:cubicBezTo>
                    <a:pt x="8086" y="973"/>
                    <a:pt x="7995" y="92"/>
                    <a:pt x="7296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5611;p64">
              <a:extLst>
                <a:ext uri="{FF2B5EF4-FFF2-40B4-BE49-F238E27FC236}">
                  <a16:creationId xmlns:a16="http://schemas.microsoft.com/office/drawing/2014/main" id="{E2FB554D-00BA-D045-2229-FF08FC80B517}"/>
                </a:ext>
              </a:extLst>
            </p:cNvPr>
            <p:cNvSpPr/>
            <p:nvPr/>
          </p:nvSpPr>
          <p:spPr>
            <a:xfrm>
              <a:off x="12734550" y="229820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5612;p64">
              <a:extLst>
                <a:ext uri="{FF2B5EF4-FFF2-40B4-BE49-F238E27FC236}">
                  <a16:creationId xmlns:a16="http://schemas.microsoft.com/office/drawing/2014/main" id="{61C45391-9799-389C-1AEE-53C2C89E5086}"/>
                </a:ext>
              </a:extLst>
            </p:cNvPr>
            <p:cNvSpPr/>
            <p:nvPr/>
          </p:nvSpPr>
          <p:spPr>
            <a:xfrm>
              <a:off x="14308275" y="1300450"/>
              <a:ext cx="186200" cy="146700"/>
            </a:xfrm>
            <a:custGeom>
              <a:avLst/>
              <a:gdLst/>
              <a:ahLst/>
              <a:cxnLst/>
              <a:rect l="l" t="t" r="r" b="b"/>
              <a:pathLst>
                <a:path w="7448" h="5868" extrusionOk="0">
                  <a:moveTo>
                    <a:pt x="3831" y="1"/>
                  </a:moveTo>
                  <a:cubicBezTo>
                    <a:pt x="366" y="244"/>
                    <a:pt x="1" y="5746"/>
                    <a:pt x="3709" y="5867"/>
                  </a:cubicBezTo>
                  <a:cubicBezTo>
                    <a:pt x="5654" y="5776"/>
                    <a:pt x="7448" y="3770"/>
                    <a:pt x="6779" y="1825"/>
                  </a:cubicBezTo>
                  <a:cubicBezTo>
                    <a:pt x="6202" y="791"/>
                    <a:pt x="5107" y="1"/>
                    <a:pt x="3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5613;p64">
              <a:extLst>
                <a:ext uri="{FF2B5EF4-FFF2-40B4-BE49-F238E27FC236}">
                  <a16:creationId xmlns:a16="http://schemas.microsoft.com/office/drawing/2014/main" id="{D55EB908-1579-5DBD-7578-6588FB6C3D36}"/>
                </a:ext>
              </a:extLst>
            </p:cNvPr>
            <p:cNvSpPr/>
            <p:nvPr/>
          </p:nvSpPr>
          <p:spPr>
            <a:xfrm>
              <a:off x="14321950" y="1384900"/>
              <a:ext cx="161125" cy="64300"/>
            </a:xfrm>
            <a:custGeom>
              <a:avLst/>
              <a:gdLst/>
              <a:ahLst/>
              <a:cxnLst/>
              <a:rect l="l" t="t" r="r" b="b"/>
              <a:pathLst>
                <a:path w="6445" h="2572" extrusionOk="0">
                  <a:moveTo>
                    <a:pt x="363" y="0"/>
                  </a:moveTo>
                  <a:cubicBezTo>
                    <a:pt x="283" y="0"/>
                    <a:pt x="201" y="38"/>
                    <a:pt x="153" y="118"/>
                  </a:cubicBezTo>
                  <a:cubicBezTo>
                    <a:pt x="1" y="392"/>
                    <a:pt x="487" y="666"/>
                    <a:pt x="670" y="848"/>
                  </a:cubicBezTo>
                  <a:cubicBezTo>
                    <a:pt x="518" y="1000"/>
                    <a:pt x="639" y="1213"/>
                    <a:pt x="761" y="1334"/>
                  </a:cubicBezTo>
                  <a:cubicBezTo>
                    <a:pt x="1217" y="2003"/>
                    <a:pt x="1946" y="2459"/>
                    <a:pt x="2767" y="2550"/>
                  </a:cubicBezTo>
                  <a:cubicBezTo>
                    <a:pt x="2879" y="2564"/>
                    <a:pt x="2992" y="2572"/>
                    <a:pt x="3106" y="2572"/>
                  </a:cubicBezTo>
                  <a:cubicBezTo>
                    <a:pt x="3488" y="2572"/>
                    <a:pt x="3875" y="2487"/>
                    <a:pt x="4226" y="2277"/>
                  </a:cubicBezTo>
                  <a:cubicBezTo>
                    <a:pt x="4591" y="2185"/>
                    <a:pt x="4955" y="2064"/>
                    <a:pt x="5259" y="1851"/>
                  </a:cubicBezTo>
                  <a:cubicBezTo>
                    <a:pt x="5381" y="1790"/>
                    <a:pt x="5533" y="1669"/>
                    <a:pt x="5472" y="1486"/>
                  </a:cubicBezTo>
                  <a:cubicBezTo>
                    <a:pt x="5776" y="1273"/>
                    <a:pt x="6414" y="1061"/>
                    <a:pt x="6445" y="666"/>
                  </a:cubicBezTo>
                  <a:cubicBezTo>
                    <a:pt x="6418" y="560"/>
                    <a:pt x="6300" y="477"/>
                    <a:pt x="6190" y="477"/>
                  </a:cubicBezTo>
                  <a:cubicBezTo>
                    <a:pt x="6173" y="477"/>
                    <a:pt x="6157" y="479"/>
                    <a:pt x="6141" y="483"/>
                  </a:cubicBezTo>
                  <a:cubicBezTo>
                    <a:pt x="5715" y="696"/>
                    <a:pt x="5320" y="909"/>
                    <a:pt x="4864" y="1061"/>
                  </a:cubicBezTo>
                  <a:cubicBezTo>
                    <a:pt x="4395" y="1188"/>
                    <a:pt x="3891" y="1261"/>
                    <a:pt x="3389" y="1261"/>
                  </a:cubicBezTo>
                  <a:cubicBezTo>
                    <a:pt x="2327" y="1261"/>
                    <a:pt x="1270" y="934"/>
                    <a:pt x="548" y="88"/>
                  </a:cubicBezTo>
                  <a:cubicBezTo>
                    <a:pt x="505" y="31"/>
                    <a:pt x="435" y="0"/>
                    <a:pt x="36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5614;p64">
              <a:extLst>
                <a:ext uri="{FF2B5EF4-FFF2-40B4-BE49-F238E27FC236}">
                  <a16:creationId xmlns:a16="http://schemas.microsoft.com/office/drawing/2014/main" id="{BEBE7059-1AC7-240C-C128-9C2D65918CB2}"/>
                </a:ext>
              </a:extLst>
            </p:cNvPr>
            <p:cNvSpPr/>
            <p:nvPr/>
          </p:nvSpPr>
          <p:spPr>
            <a:xfrm>
              <a:off x="14426825" y="13871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5615;p64">
              <a:extLst>
                <a:ext uri="{FF2B5EF4-FFF2-40B4-BE49-F238E27FC236}">
                  <a16:creationId xmlns:a16="http://schemas.microsoft.com/office/drawing/2014/main" id="{F8644326-6386-2EF2-183A-C20B0A2E88AB}"/>
                </a:ext>
              </a:extLst>
            </p:cNvPr>
            <p:cNvSpPr/>
            <p:nvPr/>
          </p:nvSpPr>
          <p:spPr>
            <a:xfrm>
              <a:off x="14442775" y="1384800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92" y="1"/>
                    <a:pt x="1" y="62"/>
                    <a:pt x="1" y="214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14"/>
                  </a:cubicBezTo>
                  <a:cubicBezTo>
                    <a:pt x="457" y="92"/>
                    <a:pt x="366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5616;p64">
              <a:extLst>
                <a:ext uri="{FF2B5EF4-FFF2-40B4-BE49-F238E27FC236}">
                  <a16:creationId xmlns:a16="http://schemas.microsoft.com/office/drawing/2014/main" id="{8627650C-9C94-6388-D043-4285EF6DD30E}"/>
                </a:ext>
              </a:extLst>
            </p:cNvPr>
            <p:cNvSpPr/>
            <p:nvPr/>
          </p:nvSpPr>
          <p:spPr>
            <a:xfrm>
              <a:off x="14432150" y="1371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0"/>
                  </a:moveTo>
                  <a:cubicBezTo>
                    <a:pt x="122" y="0"/>
                    <a:pt x="31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5617;p64">
              <a:extLst>
                <a:ext uri="{FF2B5EF4-FFF2-40B4-BE49-F238E27FC236}">
                  <a16:creationId xmlns:a16="http://schemas.microsoft.com/office/drawing/2014/main" id="{9A19E00D-5167-86FC-0BDB-2C225A35B176}"/>
                </a:ext>
              </a:extLst>
            </p:cNvPr>
            <p:cNvSpPr/>
            <p:nvPr/>
          </p:nvSpPr>
          <p:spPr>
            <a:xfrm>
              <a:off x="14339900" y="1295475"/>
              <a:ext cx="133175" cy="41875"/>
            </a:xfrm>
            <a:custGeom>
              <a:avLst/>
              <a:gdLst/>
              <a:ahLst/>
              <a:cxnLst/>
              <a:rect l="l" t="t" r="r" b="b"/>
              <a:pathLst>
                <a:path w="5327" h="1675" extrusionOk="0">
                  <a:moveTo>
                    <a:pt x="4177" y="838"/>
                  </a:moveTo>
                  <a:cubicBezTo>
                    <a:pt x="4207" y="869"/>
                    <a:pt x="4237" y="899"/>
                    <a:pt x="4268" y="899"/>
                  </a:cubicBezTo>
                  <a:cubicBezTo>
                    <a:pt x="4237" y="929"/>
                    <a:pt x="4237" y="929"/>
                    <a:pt x="4207" y="960"/>
                  </a:cubicBezTo>
                  <a:cubicBezTo>
                    <a:pt x="4207" y="929"/>
                    <a:pt x="4207" y="929"/>
                    <a:pt x="4177" y="899"/>
                  </a:cubicBezTo>
                  <a:cubicBezTo>
                    <a:pt x="4177" y="869"/>
                    <a:pt x="4177" y="869"/>
                    <a:pt x="4177" y="838"/>
                  </a:cubicBezTo>
                  <a:close/>
                  <a:moveTo>
                    <a:pt x="2611" y="0"/>
                  </a:moveTo>
                  <a:cubicBezTo>
                    <a:pt x="2495" y="0"/>
                    <a:pt x="2379" y="6"/>
                    <a:pt x="2262" y="18"/>
                  </a:cubicBezTo>
                  <a:cubicBezTo>
                    <a:pt x="1745" y="48"/>
                    <a:pt x="1076" y="139"/>
                    <a:pt x="742" y="595"/>
                  </a:cubicBezTo>
                  <a:cubicBezTo>
                    <a:pt x="0" y="1070"/>
                    <a:pt x="2009" y="1660"/>
                    <a:pt x="2417" y="1660"/>
                  </a:cubicBezTo>
                  <a:cubicBezTo>
                    <a:pt x="2427" y="1660"/>
                    <a:pt x="2436" y="1660"/>
                    <a:pt x="2444" y="1659"/>
                  </a:cubicBezTo>
                  <a:cubicBezTo>
                    <a:pt x="2496" y="1669"/>
                    <a:pt x="2575" y="1675"/>
                    <a:pt x="2673" y="1675"/>
                  </a:cubicBezTo>
                  <a:cubicBezTo>
                    <a:pt x="3430" y="1675"/>
                    <a:pt x="5326" y="1359"/>
                    <a:pt x="4815" y="686"/>
                  </a:cubicBezTo>
                  <a:cubicBezTo>
                    <a:pt x="4153" y="262"/>
                    <a:pt x="3398" y="0"/>
                    <a:pt x="2611" y="0"/>
                  </a:cubicBezTo>
                  <a:close/>
                </a:path>
              </a:pathLst>
            </a:custGeom>
            <a:solidFill>
              <a:srgbClr val="FFFFFF">
                <a:alpha val="11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5618;p64">
              <a:extLst>
                <a:ext uri="{FF2B5EF4-FFF2-40B4-BE49-F238E27FC236}">
                  <a16:creationId xmlns:a16="http://schemas.microsoft.com/office/drawing/2014/main" id="{AAFC5F71-D629-7B72-C3F4-8BEF112A8252}"/>
                </a:ext>
              </a:extLst>
            </p:cNvPr>
            <p:cNvSpPr/>
            <p:nvPr/>
          </p:nvSpPr>
          <p:spPr>
            <a:xfrm>
              <a:off x="12837125" y="1675825"/>
              <a:ext cx="2036550" cy="452175"/>
            </a:xfrm>
            <a:custGeom>
              <a:avLst/>
              <a:gdLst/>
              <a:ahLst/>
              <a:cxnLst/>
              <a:rect l="l" t="t" r="r" b="b"/>
              <a:pathLst>
                <a:path w="81462" h="18087" extrusionOk="0">
                  <a:moveTo>
                    <a:pt x="43846" y="0"/>
                  </a:moveTo>
                  <a:cubicBezTo>
                    <a:pt x="40977" y="0"/>
                    <a:pt x="38108" y="556"/>
                    <a:pt x="35321" y="1248"/>
                  </a:cubicBezTo>
                  <a:cubicBezTo>
                    <a:pt x="29150" y="2403"/>
                    <a:pt x="23497" y="5108"/>
                    <a:pt x="17509" y="6840"/>
                  </a:cubicBezTo>
                  <a:cubicBezTo>
                    <a:pt x="13436" y="8208"/>
                    <a:pt x="9271" y="9090"/>
                    <a:pt x="5107" y="9880"/>
                  </a:cubicBezTo>
                  <a:cubicBezTo>
                    <a:pt x="3527" y="10184"/>
                    <a:pt x="1976" y="10670"/>
                    <a:pt x="396" y="10974"/>
                  </a:cubicBezTo>
                  <a:cubicBezTo>
                    <a:pt x="335" y="10974"/>
                    <a:pt x="274" y="10944"/>
                    <a:pt x="214" y="10913"/>
                  </a:cubicBezTo>
                  <a:cubicBezTo>
                    <a:pt x="214" y="11400"/>
                    <a:pt x="183" y="11916"/>
                    <a:pt x="183" y="12403"/>
                  </a:cubicBezTo>
                  <a:lnTo>
                    <a:pt x="1" y="17904"/>
                  </a:lnTo>
                  <a:lnTo>
                    <a:pt x="9423" y="17904"/>
                  </a:lnTo>
                  <a:cubicBezTo>
                    <a:pt x="13193" y="17935"/>
                    <a:pt x="16962" y="17935"/>
                    <a:pt x="20731" y="17935"/>
                  </a:cubicBezTo>
                  <a:cubicBezTo>
                    <a:pt x="24439" y="17965"/>
                    <a:pt x="28147" y="17965"/>
                    <a:pt x="31855" y="17965"/>
                  </a:cubicBezTo>
                  <a:cubicBezTo>
                    <a:pt x="35685" y="17996"/>
                    <a:pt x="39485" y="17996"/>
                    <a:pt x="43315" y="17996"/>
                  </a:cubicBezTo>
                  <a:cubicBezTo>
                    <a:pt x="46871" y="17996"/>
                    <a:pt x="50458" y="18026"/>
                    <a:pt x="54014" y="18026"/>
                  </a:cubicBezTo>
                  <a:cubicBezTo>
                    <a:pt x="57661" y="18026"/>
                    <a:pt x="61309" y="18026"/>
                    <a:pt x="64956" y="18056"/>
                  </a:cubicBezTo>
                  <a:cubicBezTo>
                    <a:pt x="68847" y="18056"/>
                    <a:pt x="72738" y="18056"/>
                    <a:pt x="76628" y="18087"/>
                  </a:cubicBezTo>
                  <a:lnTo>
                    <a:pt x="81431" y="18087"/>
                  </a:lnTo>
                  <a:cubicBezTo>
                    <a:pt x="81461" y="16993"/>
                    <a:pt x="81461" y="15929"/>
                    <a:pt x="81461" y="14834"/>
                  </a:cubicBezTo>
                  <a:lnTo>
                    <a:pt x="81431" y="14834"/>
                  </a:lnTo>
                  <a:cubicBezTo>
                    <a:pt x="81400" y="14834"/>
                    <a:pt x="81340" y="14834"/>
                    <a:pt x="81309" y="14804"/>
                  </a:cubicBezTo>
                  <a:cubicBezTo>
                    <a:pt x="77844" y="13102"/>
                    <a:pt x="74197" y="11764"/>
                    <a:pt x="70732" y="10093"/>
                  </a:cubicBezTo>
                  <a:cubicBezTo>
                    <a:pt x="69151" y="9424"/>
                    <a:pt x="67479" y="8877"/>
                    <a:pt x="65959" y="8056"/>
                  </a:cubicBezTo>
                  <a:cubicBezTo>
                    <a:pt x="60245" y="5017"/>
                    <a:pt x="54409" y="1947"/>
                    <a:pt x="48087" y="457"/>
                  </a:cubicBezTo>
                  <a:cubicBezTo>
                    <a:pt x="46680" y="136"/>
                    <a:pt x="45263" y="0"/>
                    <a:pt x="43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5619;p64">
              <a:extLst>
                <a:ext uri="{FF2B5EF4-FFF2-40B4-BE49-F238E27FC236}">
                  <a16:creationId xmlns:a16="http://schemas.microsoft.com/office/drawing/2014/main" id="{FFFC1A06-9078-B19F-FCB7-95D809F3D923}"/>
                </a:ext>
              </a:extLst>
            </p:cNvPr>
            <p:cNvSpPr/>
            <p:nvPr/>
          </p:nvSpPr>
          <p:spPr>
            <a:xfrm>
              <a:off x="12831050" y="1980575"/>
              <a:ext cx="2053250" cy="153425"/>
            </a:xfrm>
            <a:custGeom>
              <a:avLst/>
              <a:gdLst/>
              <a:ahLst/>
              <a:cxnLst/>
              <a:rect l="l" t="t" r="r" b="b"/>
              <a:pathLst>
                <a:path w="82130" h="6137" extrusionOk="0">
                  <a:moveTo>
                    <a:pt x="2949" y="0"/>
                  </a:moveTo>
                  <a:cubicBezTo>
                    <a:pt x="2402" y="122"/>
                    <a:pt x="1824" y="243"/>
                    <a:pt x="1338" y="274"/>
                  </a:cubicBezTo>
                  <a:cubicBezTo>
                    <a:pt x="1034" y="334"/>
                    <a:pt x="700" y="426"/>
                    <a:pt x="396" y="517"/>
                  </a:cubicBezTo>
                  <a:cubicBezTo>
                    <a:pt x="365" y="517"/>
                    <a:pt x="305" y="547"/>
                    <a:pt x="274" y="547"/>
                  </a:cubicBezTo>
                  <a:cubicBezTo>
                    <a:pt x="274" y="1520"/>
                    <a:pt x="305" y="2523"/>
                    <a:pt x="305" y="3526"/>
                  </a:cubicBezTo>
                  <a:cubicBezTo>
                    <a:pt x="122" y="3891"/>
                    <a:pt x="213" y="4377"/>
                    <a:pt x="122" y="4803"/>
                  </a:cubicBezTo>
                  <a:cubicBezTo>
                    <a:pt x="92" y="5076"/>
                    <a:pt x="1" y="5410"/>
                    <a:pt x="92" y="5714"/>
                  </a:cubicBezTo>
                  <a:cubicBezTo>
                    <a:pt x="3466" y="5714"/>
                    <a:pt x="6840" y="5745"/>
                    <a:pt x="10244" y="5775"/>
                  </a:cubicBezTo>
                  <a:cubicBezTo>
                    <a:pt x="13587" y="5775"/>
                    <a:pt x="16961" y="5806"/>
                    <a:pt x="20335" y="5836"/>
                  </a:cubicBezTo>
                  <a:lnTo>
                    <a:pt x="29211" y="5836"/>
                  </a:lnTo>
                  <a:lnTo>
                    <a:pt x="39941" y="5866"/>
                  </a:lnTo>
                  <a:cubicBezTo>
                    <a:pt x="43406" y="5866"/>
                    <a:pt x="46871" y="5897"/>
                    <a:pt x="50336" y="5897"/>
                  </a:cubicBezTo>
                  <a:lnTo>
                    <a:pt x="61157" y="5927"/>
                  </a:lnTo>
                  <a:lnTo>
                    <a:pt x="71552" y="5927"/>
                  </a:lnTo>
                  <a:cubicBezTo>
                    <a:pt x="74774" y="5927"/>
                    <a:pt x="78026" y="5958"/>
                    <a:pt x="81279" y="5958"/>
                  </a:cubicBezTo>
                  <a:cubicBezTo>
                    <a:pt x="81340" y="5958"/>
                    <a:pt x="81431" y="5897"/>
                    <a:pt x="81461" y="5836"/>
                  </a:cubicBezTo>
                  <a:lnTo>
                    <a:pt x="81461" y="5927"/>
                  </a:lnTo>
                  <a:cubicBezTo>
                    <a:pt x="81474" y="6072"/>
                    <a:pt x="81567" y="6137"/>
                    <a:pt x="81666" y="6137"/>
                  </a:cubicBezTo>
                  <a:cubicBezTo>
                    <a:pt x="81795" y="6137"/>
                    <a:pt x="81934" y="6026"/>
                    <a:pt x="81917" y="5836"/>
                  </a:cubicBezTo>
                  <a:cubicBezTo>
                    <a:pt x="81856" y="4803"/>
                    <a:pt x="82130" y="3556"/>
                    <a:pt x="81917" y="2523"/>
                  </a:cubicBezTo>
                  <a:cubicBezTo>
                    <a:pt x="81856" y="2492"/>
                    <a:pt x="81795" y="2462"/>
                    <a:pt x="81735" y="2432"/>
                  </a:cubicBezTo>
                  <a:cubicBezTo>
                    <a:pt x="81704" y="2462"/>
                    <a:pt x="81674" y="2462"/>
                    <a:pt x="81643" y="2462"/>
                  </a:cubicBezTo>
                  <a:cubicBezTo>
                    <a:pt x="81552" y="2432"/>
                    <a:pt x="81491" y="2401"/>
                    <a:pt x="81461" y="2310"/>
                  </a:cubicBezTo>
                  <a:cubicBezTo>
                    <a:pt x="81066" y="2128"/>
                    <a:pt x="80671" y="1976"/>
                    <a:pt x="80306" y="1763"/>
                  </a:cubicBezTo>
                  <a:cubicBezTo>
                    <a:pt x="80184" y="1733"/>
                    <a:pt x="80093" y="1702"/>
                    <a:pt x="80002" y="1672"/>
                  </a:cubicBezTo>
                  <a:cubicBezTo>
                    <a:pt x="79911" y="1672"/>
                    <a:pt x="79850" y="1733"/>
                    <a:pt x="79820" y="1824"/>
                  </a:cubicBezTo>
                  <a:cubicBezTo>
                    <a:pt x="80549" y="2067"/>
                    <a:pt x="81279" y="2340"/>
                    <a:pt x="81826" y="2827"/>
                  </a:cubicBezTo>
                  <a:cubicBezTo>
                    <a:pt x="82008" y="3252"/>
                    <a:pt x="81887" y="3739"/>
                    <a:pt x="81887" y="4195"/>
                  </a:cubicBezTo>
                  <a:cubicBezTo>
                    <a:pt x="81887" y="4195"/>
                    <a:pt x="81887" y="4195"/>
                    <a:pt x="81887" y="4225"/>
                  </a:cubicBezTo>
                  <a:cubicBezTo>
                    <a:pt x="81947" y="4286"/>
                    <a:pt x="81947" y="4377"/>
                    <a:pt x="81917" y="4468"/>
                  </a:cubicBezTo>
                  <a:cubicBezTo>
                    <a:pt x="81877" y="4549"/>
                    <a:pt x="81795" y="4590"/>
                    <a:pt x="81710" y="4590"/>
                  </a:cubicBezTo>
                  <a:cubicBezTo>
                    <a:pt x="81667" y="4590"/>
                    <a:pt x="81623" y="4580"/>
                    <a:pt x="81583" y="4559"/>
                  </a:cubicBezTo>
                  <a:cubicBezTo>
                    <a:pt x="80640" y="4255"/>
                    <a:pt x="79759" y="3891"/>
                    <a:pt x="78847" y="3465"/>
                  </a:cubicBezTo>
                  <a:lnTo>
                    <a:pt x="74500" y="3465"/>
                  </a:lnTo>
                  <a:cubicBezTo>
                    <a:pt x="71127" y="3465"/>
                    <a:pt x="67753" y="3465"/>
                    <a:pt x="64379" y="3435"/>
                  </a:cubicBezTo>
                  <a:lnTo>
                    <a:pt x="53497" y="3435"/>
                  </a:lnTo>
                  <a:cubicBezTo>
                    <a:pt x="50093" y="3435"/>
                    <a:pt x="46658" y="3404"/>
                    <a:pt x="43254" y="3404"/>
                  </a:cubicBezTo>
                  <a:lnTo>
                    <a:pt x="33223" y="3404"/>
                  </a:lnTo>
                  <a:cubicBezTo>
                    <a:pt x="29849" y="3374"/>
                    <a:pt x="26445" y="3374"/>
                    <a:pt x="23071" y="3374"/>
                  </a:cubicBezTo>
                  <a:cubicBezTo>
                    <a:pt x="19545" y="3374"/>
                    <a:pt x="16019" y="3374"/>
                    <a:pt x="12493" y="3344"/>
                  </a:cubicBezTo>
                  <a:lnTo>
                    <a:pt x="2949" y="3344"/>
                  </a:lnTo>
                  <a:cubicBezTo>
                    <a:pt x="2949" y="2584"/>
                    <a:pt x="2949" y="1854"/>
                    <a:pt x="2949" y="1094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5620;p64">
              <a:extLst>
                <a:ext uri="{FF2B5EF4-FFF2-40B4-BE49-F238E27FC236}">
                  <a16:creationId xmlns:a16="http://schemas.microsoft.com/office/drawing/2014/main" id="{29472700-74A2-3C07-393F-B5EE2C94C348}"/>
                </a:ext>
              </a:extLst>
            </p:cNvPr>
            <p:cNvSpPr/>
            <p:nvPr/>
          </p:nvSpPr>
          <p:spPr>
            <a:xfrm>
              <a:off x="12965550" y="200945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4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7" y="365"/>
                    <a:pt x="457" y="243"/>
                  </a:cubicBezTo>
                  <a:cubicBezTo>
                    <a:pt x="457" y="91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5621;p64">
              <a:extLst>
                <a:ext uri="{FF2B5EF4-FFF2-40B4-BE49-F238E27FC236}">
                  <a16:creationId xmlns:a16="http://schemas.microsoft.com/office/drawing/2014/main" id="{EE11CFF1-93DD-CBBB-DC2A-04556537DD3F}"/>
                </a:ext>
              </a:extLst>
            </p:cNvPr>
            <p:cNvSpPr/>
            <p:nvPr/>
          </p:nvSpPr>
          <p:spPr>
            <a:xfrm>
              <a:off x="13254325" y="20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0" y="122"/>
                    <a:pt x="30" y="244"/>
                  </a:cubicBezTo>
                  <a:cubicBezTo>
                    <a:pt x="30" y="366"/>
                    <a:pt x="122" y="457"/>
                    <a:pt x="243" y="457"/>
                  </a:cubicBezTo>
                  <a:cubicBezTo>
                    <a:pt x="365" y="457"/>
                    <a:pt x="48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5622;p64">
              <a:extLst>
                <a:ext uri="{FF2B5EF4-FFF2-40B4-BE49-F238E27FC236}">
                  <a16:creationId xmlns:a16="http://schemas.microsoft.com/office/drawing/2014/main" id="{32DB9B17-BCB3-AF39-E1BE-C1731F6E5075}"/>
                </a:ext>
              </a:extLst>
            </p:cNvPr>
            <p:cNvSpPr/>
            <p:nvPr/>
          </p:nvSpPr>
          <p:spPr>
            <a:xfrm>
              <a:off x="13273300" y="2004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3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5623;p64">
              <a:extLst>
                <a:ext uri="{FF2B5EF4-FFF2-40B4-BE49-F238E27FC236}">
                  <a16:creationId xmlns:a16="http://schemas.microsoft.com/office/drawing/2014/main" id="{7D794284-6487-2995-3FEE-AE9C7D862F9B}"/>
                </a:ext>
              </a:extLst>
            </p:cNvPr>
            <p:cNvSpPr/>
            <p:nvPr/>
          </p:nvSpPr>
          <p:spPr>
            <a:xfrm>
              <a:off x="13267225" y="1989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5624;p64">
              <a:extLst>
                <a:ext uri="{FF2B5EF4-FFF2-40B4-BE49-F238E27FC236}">
                  <a16:creationId xmlns:a16="http://schemas.microsoft.com/office/drawing/2014/main" id="{51A27A57-61FC-C822-7FCD-A630681F1F43}"/>
                </a:ext>
              </a:extLst>
            </p:cNvPr>
            <p:cNvSpPr/>
            <p:nvPr/>
          </p:nvSpPr>
          <p:spPr>
            <a:xfrm>
              <a:off x="13488350" y="1870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13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5625;p64">
              <a:extLst>
                <a:ext uri="{FF2B5EF4-FFF2-40B4-BE49-F238E27FC236}">
                  <a16:creationId xmlns:a16="http://schemas.microsoft.com/office/drawing/2014/main" id="{6340C394-0ECF-A50F-23BE-173627BED19C}"/>
                </a:ext>
              </a:extLst>
            </p:cNvPr>
            <p:cNvSpPr/>
            <p:nvPr/>
          </p:nvSpPr>
          <p:spPr>
            <a:xfrm>
              <a:off x="13507350" y="1862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6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5626;p64">
              <a:extLst>
                <a:ext uri="{FF2B5EF4-FFF2-40B4-BE49-F238E27FC236}">
                  <a16:creationId xmlns:a16="http://schemas.microsoft.com/office/drawing/2014/main" id="{E8791B56-AB3D-49C4-29D3-505EC3FC58FF}"/>
                </a:ext>
              </a:extLst>
            </p:cNvPr>
            <p:cNvSpPr/>
            <p:nvPr/>
          </p:nvSpPr>
          <p:spPr>
            <a:xfrm>
              <a:off x="13769525" y="2007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14"/>
                  </a:cubicBezTo>
                  <a:cubicBezTo>
                    <a:pt x="0" y="366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5627;p64">
              <a:extLst>
                <a:ext uri="{FF2B5EF4-FFF2-40B4-BE49-F238E27FC236}">
                  <a16:creationId xmlns:a16="http://schemas.microsoft.com/office/drawing/2014/main" id="{4F12719C-5F08-C791-5721-9762DFB67976}"/>
                </a:ext>
              </a:extLst>
            </p:cNvPr>
            <p:cNvSpPr/>
            <p:nvPr/>
          </p:nvSpPr>
          <p:spPr>
            <a:xfrm>
              <a:off x="13891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92" y="456"/>
                    <a:pt x="213" y="456"/>
                  </a:cubicBezTo>
                  <a:cubicBezTo>
                    <a:pt x="365" y="456"/>
                    <a:pt x="457" y="334"/>
                    <a:pt x="457" y="213"/>
                  </a:cubicBezTo>
                  <a:cubicBezTo>
                    <a:pt x="457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5628;p64">
              <a:extLst>
                <a:ext uri="{FF2B5EF4-FFF2-40B4-BE49-F238E27FC236}">
                  <a16:creationId xmlns:a16="http://schemas.microsoft.com/office/drawing/2014/main" id="{756E000C-287D-ABB6-D682-4309D2031B8C}"/>
                </a:ext>
              </a:extLst>
            </p:cNvPr>
            <p:cNvSpPr/>
            <p:nvPr/>
          </p:nvSpPr>
          <p:spPr>
            <a:xfrm>
              <a:off x="13910100" y="18346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122"/>
                    <a:pt x="1" y="243"/>
                  </a:cubicBezTo>
                  <a:cubicBezTo>
                    <a:pt x="1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5629;p64">
              <a:extLst>
                <a:ext uri="{FF2B5EF4-FFF2-40B4-BE49-F238E27FC236}">
                  <a16:creationId xmlns:a16="http://schemas.microsoft.com/office/drawing/2014/main" id="{9DB570A6-C3A6-E59E-A5FD-BB18F8D02108}"/>
                </a:ext>
              </a:extLst>
            </p:cNvPr>
            <p:cNvSpPr/>
            <p:nvPr/>
          </p:nvSpPr>
          <p:spPr>
            <a:xfrm>
              <a:off x="13900975" y="18460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5630;p64">
              <a:extLst>
                <a:ext uri="{FF2B5EF4-FFF2-40B4-BE49-F238E27FC236}">
                  <a16:creationId xmlns:a16="http://schemas.microsoft.com/office/drawing/2014/main" id="{062AF517-5FC8-50C4-CD3B-509B7AB447AC}"/>
                </a:ext>
              </a:extLst>
            </p:cNvPr>
            <p:cNvSpPr/>
            <p:nvPr/>
          </p:nvSpPr>
          <p:spPr>
            <a:xfrm>
              <a:off x="14095525" y="200260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91" y="456"/>
                    <a:pt x="24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5631;p64">
              <a:extLst>
                <a:ext uri="{FF2B5EF4-FFF2-40B4-BE49-F238E27FC236}">
                  <a16:creationId xmlns:a16="http://schemas.microsoft.com/office/drawing/2014/main" id="{A2AC7A1B-3FD2-B995-7DFE-5819D45A8B8C}"/>
                </a:ext>
              </a:extLst>
            </p:cNvPr>
            <p:cNvSpPr/>
            <p:nvPr/>
          </p:nvSpPr>
          <p:spPr>
            <a:xfrm>
              <a:off x="14312850" y="1915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91" y="0"/>
                    <a:pt x="0" y="122"/>
                    <a:pt x="0" y="244"/>
                  </a:cubicBezTo>
                  <a:cubicBezTo>
                    <a:pt x="0" y="365"/>
                    <a:pt x="122" y="456"/>
                    <a:pt x="243" y="456"/>
                  </a:cubicBezTo>
                  <a:cubicBezTo>
                    <a:pt x="365" y="456"/>
                    <a:pt x="456" y="335"/>
                    <a:pt x="456" y="244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5632;p64">
              <a:extLst>
                <a:ext uri="{FF2B5EF4-FFF2-40B4-BE49-F238E27FC236}">
                  <a16:creationId xmlns:a16="http://schemas.microsoft.com/office/drawing/2014/main" id="{BE5BE45B-1D9D-DD44-AA41-B88D689D0799}"/>
                </a:ext>
              </a:extLst>
            </p:cNvPr>
            <p:cNvSpPr/>
            <p:nvPr/>
          </p:nvSpPr>
          <p:spPr>
            <a:xfrm>
              <a:off x="14328050" y="1920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5633;p64">
              <a:extLst>
                <a:ext uri="{FF2B5EF4-FFF2-40B4-BE49-F238E27FC236}">
                  <a16:creationId xmlns:a16="http://schemas.microsoft.com/office/drawing/2014/main" id="{D412B4A9-A5D7-8171-39AA-54BC907BDF7F}"/>
                </a:ext>
              </a:extLst>
            </p:cNvPr>
            <p:cNvSpPr/>
            <p:nvPr/>
          </p:nvSpPr>
          <p:spPr>
            <a:xfrm>
              <a:off x="14592475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122"/>
                    <a:pt x="1" y="244"/>
                  </a:cubicBezTo>
                  <a:cubicBezTo>
                    <a:pt x="1" y="365"/>
                    <a:pt x="122" y="457"/>
                    <a:pt x="244" y="457"/>
                  </a:cubicBezTo>
                  <a:cubicBezTo>
                    <a:pt x="366" y="457"/>
                    <a:pt x="457" y="335"/>
                    <a:pt x="457" y="24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5634;p64">
              <a:extLst>
                <a:ext uri="{FF2B5EF4-FFF2-40B4-BE49-F238E27FC236}">
                  <a16:creationId xmlns:a16="http://schemas.microsoft.com/office/drawing/2014/main" id="{18C18A1C-254F-FECE-CC70-E1DCE84F9E41}"/>
                </a:ext>
              </a:extLst>
            </p:cNvPr>
            <p:cNvSpPr/>
            <p:nvPr/>
          </p:nvSpPr>
          <p:spPr>
            <a:xfrm>
              <a:off x="14608450" y="20261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122"/>
                    <a:pt x="0" y="244"/>
                  </a:cubicBezTo>
                  <a:cubicBezTo>
                    <a:pt x="0" y="365"/>
                    <a:pt x="122" y="457"/>
                    <a:pt x="243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5635;p64">
              <a:extLst>
                <a:ext uri="{FF2B5EF4-FFF2-40B4-BE49-F238E27FC236}">
                  <a16:creationId xmlns:a16="http://schemas.microsoft.com/office/drawing/2014/main" id="{A914F693-4810-B823-B33A-0D922486BC33}"/>
                </a:ext>
              </a:extLst>
            </p:cNvPr>
            <p:cNvSpPr/>
            <p:nvPr/>
          </p:nvSpPr>
          <p:spPr>
            <a:xfrm>
              <a:off x="12836375" y="1674600"/>
              <a:ext cx="2044900" cy="420725"/>
            </a:xfrm>
            <a:custGeom>
              <a:avLst/>
              <a:gdLst/>
              <a:ahLst/>
              <a:cxnLst/>
              <a:rect l="l" t="t" r="r" b="b"/>
              <a:pathLst>
                <a:path w="81796" h="16829" extrusionOk="0">
                  <a:moveTo>
                    <a:pt x="43140" y="0"/>
                  </a:moveTo>
                  <a:cubicBezTo>
                    <a:pt x="41725" y="0"/>
                    <a:pt x="40305" y="111"/>
                    <a:pt x="38876" y="354"/>
                  </a:cubicBezTo>
                  <a:cubicBezTo>
                    <a:pt x="35746" y="901"/>
                    <a:pt x="32737" y="1935"/>
                    <a:pt x="29636" y="2664"/>
                  </a:cubicBezTo>
                  <a:cubicBezTo>
                    <a:pt x="28147" y="3151"/>
                    <a:pt x="26718" y="3819"/>
                    <a:pt x="25198" y="4215"/>
                  </a:cubicBezTo>
                  <a:cubicBezTo>
                    <a:pt x="25155" y="4193"/>
                    <a:pt x="25116" y="4183"/>
                    <a:pt x="25081" y="4183"/>
                  </a:cubicBezTo>
                  <a:cubicBezTo>
                    <a:pt x="25016" y="4183"/>
                    <a:pt x="24964" y="4216"/>
                    <a:pt x="24925" y="4275"/>
                  </a:cubicBezTo>
                  <a:cubicBezTo>
                    <a:pt x="24894" y="4306"/>
                    <a:pt x="24894" y="4336"/>
                    <a:pt x="24864" y="4367"/>
                  </a:cubicBezTo>
                  <a:cubicBezTo>
                    <a:pt x="24742" y="4397"/>
                    <a:pt x="24621" y="4427"/>
                    <a:pt x="24499" y="4458"/>
                  </a:cubicBezTo>
                  <a:cubicBezTo>
                    <a:pt x="22432" y="5278"/>
                    <a:pt x="20274" y="5978"/>
                    <a:pt x="18147" y="6585"/>
                  </a:cubicBezTo>
                  <a:cubicBezTo>
                    <a:pt x="16536" y="7072"/>
                    <a:pt x="14955" y="7680"/>
                    <a:pt x="13314" y="8014"/>
                  </a:cubicBezTo>
                  <a:cubicBezTo>
                    <a:pt x="13283" y="8014"/>
                    <a:pt x="13283" y="8014"/>
                    <a:pt x="13283" y="8044"/>
                  </a:cubicBezTo>
                  <a:cubicBezTo>
                    <a:pt x="12645" y="8196"/>
                    <a:pt x="11976" y="8348"/>
                    <a:pt x="11338" y="8500"/>
                  </a:cubicBezTo>
                  <a:cubicBezTo>
                    <a:pt x="9697" y="8926"/>
                    <a:pt x="7994" y="9169"/>
                    <a:pt x="6323" y="9503"/>
                  </a:cubicBezTo>
                  <a:cubicBezTo>
                    <a:pt x="5168" y="9716"/>
                    <a:pt x="4013" y="10172"/>
                    <a:pt x="2858" y="10233"/>
                  </a:cubicBezTo>
                  <a:cubicBezTo>
                    <a:pt x="2797" y="10263"/>
                    <a:pt x="2736" y="10263"/>
                    <a:pt x="2675" y="10294"/>
                  </a:cubicBezTo>
                  <a:cubicBezTo>
                    <a:pt x="2645" y="10324"/>
                    <a:pt x="2584" y="10354"/>
                    <a:pt x="2523" y="10354"/>
                  </a:cubicBezTo>
                  <a:cubicBezTo>
                    <a:pt x="2493" y="10354"/>
                    <a:pt x="2462" y="10354"/>
                    <a:pt x="2432" y="10324"/>
                  </a:cubicBezTo>
                  <a:cubicBezTo>
                    <a:pt x="1943" y="10596"/>
                    <a:pt x="1309" y="10916"/>
                    <a:pt x="745" y="10916"/>
                  </a:cubicBezTo>
                  <a:cubicBezTo>
                    <a:pt x="678" y="10916"/>
                    <a:pt x="612" y="10911"/>
                    <a:pt x="547" y="10902"/>
                  </a:cubicBezTo>
                  <a:cubicBezTo>
                    <a:pt x="547" y="10902"/>
                    <a:pt x="547" y="10871"/>
                    <a:pt x="547" y="10871"/>
                  </a:cubicBezTo>
                  <a:cubicBezTo>
                    <a:pt x="517" y="10871"/>
                    <a:pt x="517" y="10871"/>
                    <a:pt x="517" y="10902"/>
                  </a:cubicBezTo>
                  <a:cubicBezTo>
                    <a:pt x="517" y="10871"/>
                    <a:pt x="487" y="10871"/>
                    <a:pt x="456" y="10871"/>
                  </a:cubicBezTo>
                  <a:cubicBezTo>
                    <a:pt x="396" y="10871"/>
                    <a:pt x="304" y="10902"/>
                    <a:pt x="244" y="10993"/>
                  </a:cubicBezTo>
                  <a:cubicBezTo>
                    <a:pt x="213" y="11054"/>
                    <a:pt x="183" y="11114"/>
                    <a:pt x="183" y="11236"/>
                  </a:cubicBezTo>
                  <a:cubicBezTo>
                    <a:pt x="152" y="11266"/>
                    <a:pt x="122" y="11297"/>
                    <a:pt x="92" y="11327"/>
                  </a:cubicBezTo>
                  <a:cubicBezTo>
                    <a:pt x="31" y="11449"/>
                    <a:pt x="61" y="11601"/>
                    <a:pt x="61" y="11722"/>
                  </a:cubicBezTo>
                  <a:cubicBezTo>
                    <a:pt x="31" y="11844"/>
                    <a:pt x="0" y="11996"/>
                    <a:pt x="61" y="12087"/>
                  </a:cubicBezTo>
                  <a:cubicBezTo>
                    <a:pt x="31" y="12117"/>
                    <a:pt x="31" y="12148"/>
                    <a:pt x="31" y="12178"/>
                  </a:cubicBezTo>
                  <a:cubicBezTo>
                    <a:pt x="31" y="12239"/>
                    <a:pt x="61" y="12269"/>
                    <a:pt x="92" y="12300"/>
                  </a:cubicBezTo>
                  <a:cubicBezTo>
                    <a:pt x="61" y="12300"/>
                    <a:pt x="31" y="12330"/>
                    <a:pt x="0" y="12330"/>
                  </a:cubicBezTo>
                  <a:cubicBezTo>
                    <a:pt x="0" y="12482"/>
                    <a:pt x="0" y="12634"/>
                    <a:pt x="0" y="12756"/>
                  </a:cubicBezTo>
                  <a:cubicBezTo>
                    <a:pt x="31" y="12786"/>
                    <a:pt x="61" y="12786"/>
                    <a:pt x="92" y="12786"/>
                  </a:cubicBezTo>
                  <a:cubicBezTo>
                    <a:pt x="122" y="12786"/>
                    <a:pt x="152" y="12786"/>
                    <a:pt x="183" y="12756"/>
                  </a:cubicBezTo>
                  <a:cubicBezTo>
                    <a:pt x="517" y="12665"/>
                    <a:pt x="821" y="12573"/>
                    <a:pt x="1155" y="12513"/>
                  </a:cubicBezTo>
                  <a:cubicBezTo>
                    <a:pt x="1642" y="12482"/>
                    <a:pt x="2219" y="12361"/>
                    <a:pt x="2766" y="12239"/>
                  </a:cubicBezTo>
                  <a:cubicBezTo>
                    <a:pt x="3405" y="12117"/>
                    <a:pt x="4013" y="11965"/>
                    <a:pt x="4347" y="11905"/>
                  </a:cubicBezTo>
                  <a:cubicBezTo>
                    <a:pt x="6718" y="11510"/>
                    <a:pt x="9058" y="10932"/>
                    <a:pt x="11368" y="10263"/>
                  </a:cubicBezTo>
                  <a:cubicBezTo>
                    <a:pt x="12736" y="10020"/>
                    <a:pt x="14104" y="9716"/>
                    <a:pt x="15411" y="9260"/>
                  </a:cubicBezTo>
                  <a:cubicBezTo>
                    <a:pt x="18663" y="8075"/>
                    <a:pt x="22159" y="7649"/>
                    <a:pt x="25381" y="6342"/>
                  </a:cubicBezTo>
                  <a:cubicBezTo>
                    <a:pt x="27904" y="5491"/>
                    <a:pt x="30396" y="4458"/>
                    <a:pt x="32949" y="3698"/>
                  </a:cubicBezTo>
                  <a:cubicBezTo>
                    <a:pt x="36080" y="2999"/>
                    <a:pt x="39241" y="2421"/>
                    <a:pt x="42402" y="2087"/>
                  </a:cubicBezTo>
                  <a:cubicBezTo>
                    <a:pt x="44682" y="2087"/>
                    <a:pt x="47023" y="2117"/>
                    <a:pt x="49181" y="3060"/>
                  </a:cubicBezTo>
                  <a:cubicBezTo>
                    <a:pt x="52859" y="4215"/>
                    <a:pt x="56354" y="5917"/>
                    <a:pt x="59880" y="7497"/>
                  </a:cubicBezTo>
                  <a:cubicBezTo>
                    <a:pt x="62889" y="8804"/>
                    <a:pt x="65837" y="10203"/>
                    <a:pt x="68907" y="11388"/>
                  </a:cubicBezTo>
                  <a:cubicBezTo>
                    <a:pt x="70731" y="12148"/>
                    <a:pt x="72494" y="13120"/>
                    <a:pt x="74379" y="13759"/>
                  </a:cubicBezTo>
                  <a:cubicBezTo>
                    <a:pt x="75807" y="14367"/>
                    <a:pt x="77236" y="15096"/>
                    <a:pt x="78664" y="15735"/>
                  </a:cubicBezTo>
                  <a:cubicBezTo>
                    <a:pt x="79546" y="16130"/>
                    <a:pt x="80458" y="16494"/>
                    <a:pt x="81400" y="16798"/>
                  </a:cubicBezTo>
                  <a:cubicBezTo>
                    <a:pt x="81430" y="16819"/>
                    <a:pt x="81468" y="16829"/>
                    <a:pt x="81506" y="16829"/>
                  </a:cubicBezTo>
                  <a:cubicBezTo>
                    <a:pt x="81582" y="16829"/>
                    <a:pt x="81664" y="16788"/>
                    <a:pt x="81704" y="16707"/>
                  </a:cubicBezTo>
                  <a:cubicBezTo>
                    <a:pt x="81765" y="16616"/>
                    <a:pt x="81734" y="16525"/>
                    <a:pt x="81674" y="16464"/>
                  </a:cubicBezTo>
                  <a:cubicBezTo>
                    <a:pt x="81674" y="16434"/>
                    <a:pt x="81674" y="16434"/>
                    <a:pt x="81674" y="16434"/>
                  </a:cubicBezTo>
                  <a:cubicBezTo>
                    <a:pt x="81674" y="15978"/>
                    <a:pt x="81795" y="15461"/>
                    <a:pt x="81613" y="15035"/>
                  </a:cubicBezTo>
                  <a:cubicBezTo>
                    <a:pt x="81066" y="14579"/>
                    <a:pt x="80336" y="14306"/>
                    <a:pt x="79607" y="14063"/>
                  </a:cubicBezTo>
                  <a:cubicBezTo>
                    <a:pt x="79607" y="14063"/>
                    <a:pt x="79607" y="14063"/>
                    <a:pt x="79607" y="14032"/>
                  </a:cubicBezTo>
                  <a:cubicBezTo>
                    <a:pt x="79455" y="14002"/>
                    <a:pt x="79303" y="13941"/>
                    <a:pt x="79151" y="13880"/>
                  </a:cubicBezTo>
                  <a:cubicBezTo>
                    <a:pt x="78847" y="13789"/>
                    <a:pt x="78543" y="13668"/>
                    <a:pt x="78269" y="13546"/>
                  </a:cubicBezTo>
                  <a:cubicBezTo>
                    <a:pt x="75898" y="12421"/>
                    <a:pt x="73588" y="11175"/>
                    <a:pt x="71126" y="10263"/>
                  </a:cubicBezTo>
                  <a:cubicBezTo>
                    <a:pt x="70944" y="10203"/>
                    <a:pt x="70792" y="10142"/>
                    <a:pt x="70610" y="10111"/>
                  </a:cubicBezTo>
                  <a:cubicBezTo>
                    <a:pt x="70579" y="10111"/>
                    <a:pt x="70579" y="10081"/>
                    <a:pt x="70549" y="10051"/>
                  </a:cubicBezTo>
                  <a:cubicBezTo>
                    <a:pt x="69485" y="9655"/>
                    <a:pt x="68452" y="9291"/>
                    <a:pt x="67448" y="8744"/>
                  </a:cubicBezTo>
                  <a:cubicBezTo>
                    <a:pt x="65017" y="7771"/>
                    <a:pt x="62859" y="6281"/>
                    <a:pt x="60488" y="5187"/>
                  </a:cubicBezTo>
                  <a:cubicBezTo>
                    <a:pt x="58755" y="4336"/>
                    <a:pt x="56932" y="3637"/>
                    <a:pt x="55138" y="2877"/>
                  </a:cubicBezTo>
                  <a:cubicBezTo>
                    <a:pt x="53862" y="2360"/>
                    <a:pt x="52555" y="1722"/>
                    <a:pt x="51217" y="1266"/>
                  </a:cubicBezTo>
                  <a:cubicBezTo>
                    <a:pt x="51217" y="1175"/>
                    <a:pt x="51156" y="1053"/>
                    <a:pt x="51035" y="1023"/>
                  </a:cubicBezTo>
                  <a:cubicBezTo>
                    <a:pt x="48419" y="389"/>
                    <a:pt x="45790" y="0"/>
                    <a:pt x="43140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5636;p64">
              <a:extLst>
                <a:ext uri="{FF2B5EF4-FFF2-40B4-BE49-F238E27FC236}">
                  <a16:creationId xmlns:a16="http://schemas.microsoft.com/office/drawing/2014/main" id="{8835986F-63B1-1515-C01D-2DCA8A5EDC27}"/>
                </a:ext>
              </a:extLst>
            </p:cNvPr>
            <p:cNvSpPr/>
            <p:nvPr/>
          </p:nvSpPr>
          <p:spPr>
            <a:xfrm>
              <a:off x="13137300" y="1268600"/>
              <a:ext cx="496975" cy="148900"/>
            </a:xfrm>
            <a:custGeom>
              <a:avLst/>
              <a:gdLst/>
              <a:ahLst/>
              <a:cxnLst/>
              <a:rect l="l" t="t" r="r" b="b"/>
              <a:pathLst>
                <a:path w="19879" h="5956" extrusionOk="0">
                  <a:moveTo>
                    <a:pt x="9534" y="0"/>
                  </a:moveTo>
                  <a:cubicBezTo>
                    <a:pt x="7863" y="0"/>
                    <a:pt x="6243" y="755"/>
                    <a:pt x="5198" y="2521"/>
                  </a:cubicBezTo>
                  <a:cubicBezTo>
                    <a:pt x="5137" y="2643"/>
                    <a:pt x="5076" y="2795"/>
                    <a:pt x="5015" y="2916"/>
                  </a:cubicBezTo>
                  <a:lnTo>
                    <a:pt x="5046" y="2916"/>
                  </a:lnTo>
                  <a:cubicBezTo>
                    <a:pt x="5015" y="2947"/>
                    <a:pt x="5015" y="2977"/>
                    <a:pt x="4985" y="3038"/>
                  </a:cubicBezTo>
                  <a:cubicBezTo>
                    <a:pt x="4985" y="3068"/>
                    <a:pt x="4955" y="3099"/>
                    <a:pt x="4955" y="3129"/>
                  </a:cubicBezTo>
                  <a:lnTo>
                    <a:pt x="4863" y="3281"/>
                  </a:lnTo>
                  <a:cubicBezTo>
                    <a:pt x="4863" y="3281"/>
                    <a:pt x="4833" y="3281"/>
                    <a:pt x="4803" y="3251"/>
                  </a:cubicBezTo>
                  <a:cubicBezTo>
                    <a:pt x="4711" y="3251"/>
                    <a:pt x="4620" y="3220"/>
                    <a:pt x="4529" y="3190"/>
                  </a:cubicBezTo>
                  <a:lnTo>
                    <a:pt x="4468" y="3190"/>
                  </a:lnTo>
                  <a:cubicBezTo>
                    <a:pt x="4377" y="3159"/>
                    <a:pt x="4316" y="3129"/>
                    <a:pt x="4255" y="3129"/>
                  </a:cubicBezTo>
                  <a:lnTo>
                    <a:pt x="4225" y="3129"/>
                  </a:lnTo>
                  <a:cubicBezTo>
                    <a:pt x="4044" y="3100"/>
                    <a:pt x="3861" y="3085"/>
                    <a:pt x="3678" y="3085"/>
                  </a:cubicBezTo>
                  <a:cubicBezTo>
                    <a:pt x="2350" y="3085"/>
                    <a:pt x="998" y="3835"/>
                    <a:pt x="304" y="4983"/>
                  </a:cubicBezTo>
                  <a:cubicBezTo>
                    <a:pt x="182" y="5196"/>
                    <a:pt x="91" y="5409"/>
                    <a:pt x="0" y="5622"/>
                  </a:cubicBezTo>
                  <a:cubicBezTo>
                    <a:pt x="1854" y="5652"/>
                    <a:pt x="3678" y="5682"/>
                    <a:pt x="5502" y="5713"/>
                  </a:cubicBezTo>
                  <a:cubicBezTo>
                    <a:pt x="7477" y="5743"/>
                    <a:pt x="9453" y="5774"/>
                    <a:pt x="11429" y="5804"/>
                  </a:cubicBezTo>
                  <a:cubicBezTo>
                    <a:pt x="13374" y="5834"/>
                    <a:pt x="15350" y="5865"/>
                    <a:pt x="17295" y="5925"/>
                  </a:cubicBezTo>
                  <a:cubicBezTo>
                    <a:pt x="18177" y="5925"/>
                    <a:pt x="19028" y="5956"/>
                    <a:pt x="19879" y="5956"/>
                  </a:cubicBezTo>
                  <a:cubicBezTo>
                    <a:pt x="19788" y="5743"/>
                    <a:pt x="19696" y="5530"/>
                    <a:pt x="19545" y="5348"/>
                  </a:cubicBezTo>
                  <a:cubicBezTo>
                    <a:pt x="19035" y="4655"/>
                    <a:pt x="18197" y="4263"/>
                    <a:pt x="17362" y="4263"/>
                  </a:cubicBezTo>
                  <a:cubicBezTo>
                    <a:pt x="16951" y="4263"/>
                    <a:pt x="16541" y="4357"/>
                    <a:pt x="16171" y="4558"/>
                  </a:cubicBezTo>
                  <a:cubicBezTo>
                    <a:pt x="16140" y="4588"/>
                    <a:pt x="16110" y="4588"/>
                    <a:pt x="16110" y="4618"/>
                  </a:cubicBezTo>
                  <a:lnTo>
                    <a:pt x="16079" y="4618"/>
                  </a:lnTo>
                  <a:cubicBezTo>
                    <a:pt x="16049" y="4649"/>
                    <a:pt x="16049" y="4649"/>
                    <a:pt x="16019" y="4649"/>
                  </a:cubicBezTo>
                  <a:cubicBezTo>
                    <a:pt x="16019" y="4649"/>
                    <a:pt x="16019" y="4649"/>
                    <a:pt x="15988" y="4679"/>
                  </a:cubicBezTo>
                  <a:cubicBezTo>
                    <a:pt x="15958" y="4679"/>
                    <a:pt x="15927" y="4710"/>
                    <a:pt x="15897" y="4710"/>
                  </a:cubicBezTo>
                  <a:cubicBezTo>
                    <a:pt x="15867" y="4710"/>
                    <a:pt x="15867" y="4710"/>
                    <a:pt x="15867" y="4740"/>
                  </a:cubicBezTo>
                  <a:cubicBezTo>
                    <a:pt x="15867" y="4710"/>
                    <a:pt x="15836" y="4710"/>
                    <a:pt x="15836" y="4679"/>
                  </a:cubicBezTo>
                  <a:cubicBezTo>
                    <a:pt x="15806" y="4649"/>
                    <a:pt x="15806" y="4588"/>
                    <a:pt x="15775" y="4527"/>
                  </a:cubicBezTo>
                  <a:cubicBezTo>
                    <a:pt x="15745" y="4467"/>
                    <a:pt x="15715" y="4436"/>
                    <a:pt x="15684" y="4375"/>
                  </a:cubicBezTo>
                  <a:cubicBezTo>
                    <a:pt x="14765" y="1765"/>
                    <a:pt x="12090" y="0"/>
                    <a:pt x="9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5637;p64">
              <a:extLst>
                <a:ext uri="{FF2B5EF4-FFF2-40B4-BE49-F238E27FC236}">
                  <a16:creationId xmlns:a16="http://schemas.microsoft.com/office/drawing/2014/main" id="{86F66513-D3C0-8B9E-EA7B-0792E013B5A6}"/>
                </a:ext>
              </a:extLst>
            </p:cNvPr>
            <p:cNvSpPr/>
            <p:nvPr/>
          </p:nvSpPr>
          <p:spPr>
            <a:xfrm>
              <a:off x="13741400" y="1399275"/>
              <a:ext cx="263700" cy="95750"/>
            </a:xfrm>
            <a:custGeom>
              <a:avLst/>
              <a:gdLst/>
              <a:ahLst/>
              <a:cxnLst/>
              <a:rect l="l" t="t" r="r" b="b"/>
              <a:pathLst>
                <a:path w="10548" h="3830" extrusionOk="0">
                  <a:moveTo>
                    <a:pt x="6689" y="0"/>
                  </a:moveTo>
                  <a:cubicBezTo>
                    <a:pt x="5364" y="0"/>
                    <a:pt x="4010" y="608"/>
                    <a:pt x="3405" y="1793"/>
                  </a:cubicBezTo>
                  <a:cubicBezTo>
                    <a:pt x="3314" y="1945"/>
                    <a:pt x="3223" y="2127"/>
                    <a:pt x="3131" y="2309"/>
                  </a:cubicBezTo>
                  <a:cubicBezTo>
                    <a:pt x="3131" y="2340"/>
                    <a:pt x="3101" y="2370"/>
                    <a:pt x="3101" y="2370"/>
                  </a:cubicBezTo>
                  <a:cubicBezTo>
                    <a:pt x="3071" y="2431"/>
                    <a:pt x="3040" y="2492"/>
                    <a:pt x="3010" y="2522"/>
                  </a:cubicBezTo>
                  <a:cubicBezTo>
                    <a:pt x="2979" y="2613"/>
                    <a:pt x="2949" y="2674"/>
                    <a:pt x="2919" y="2765"/>
                  </a:cubicBezTo>
                  <a:cubicBezTo>
                    <a:pt x="2888" y="2735"/>
                    <a:pt x="2858" y="2705"/>
                    <a:pt x="2858" y="2674"/>
                  </a:cubicBezTo>
                  <a:cubicBezTo>
                    <a:pt x="2550" y="2342"/>
                    <a:pt x="2129" y="2189"/>
                    <a:pt x="1703" y="2189"/>
                  </a:cubicBezTo>
                  <a:cubicBezTo>
                    <a:pt x="1077" y="2189"/>
                    <a:pt x="442" y="2521"/>
                    <a:pt x="153" y="3100"/>
                  </a:cubicBezTo>
                  <a:cubicBezTo>
                    <a:pt x="61" y="3221"/>
                    <a:pt x="61" y="3404"/>
                    <a:pt x="1" y="3586"/>
                  </a:cubicBezTo>
                  <a:cubicBezTo>
                    <a:pt x="1672" y="3616"/>
                    <a:pt x="3314" y="3677"/>
                    <a:pt x="4986" y="3708"/>
                  </a:cubicBezTo>
                  <a:cubicBezTo>
                    <a:pt x="6840" y="3738"/>
                    <a:pt x="8694" y="3768"/>
                    <a:pt x="10548" y="3829"/>
                  </a:cubicBezTo>
                  <a:cubicBezTo>
                    <a:pt x="10487" y="3556"/>
                    <a:pt x="10487" y="3252"/>
                    <a:pt x="10366" y="3009"/>
                  </a:cubicBezTo>
                  <a:cubicBezTo>
                    <a:pt x="10001" y="1671"/>
                    <a:pt x="9028" y="486"/>
                    <a:pt x="7691" y="121"/>
                  </a:cubicBezTo>
                  <a:cubicBezTo>
                    <a:pt x="7368" y="40"/>
                    <a:pt x="7029" y="0"/>
                    <a:pt x="66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5638;p64">
              <a:extLst>
                <a:ext uri="{FF2B5EF4-FFF2-40B4-BE49-F238E27FC236}">
                  <a16:creationId xmlns:a16="http://schemas.microsoft.com/office/drawing/2014/main" id="{A42BFC4A-FF85-7364-D2D6-DB5A7ED1796F}"/>
                </a:ext>
              </a:extLst>
            </p:cNvPr>
            <p:cNvSpPr/>
            <p:nvPr/>
          </p:nvSpPr>
          <p:spPr>
            <a:xfrm>
              <a:off x="13129700" y="1362775"/>
              <a:ext cx="511875" cy="58000"/>
            </a:xfrm>
            <a:custGeom>
              <a:avLst/>
              <a:gdLst/>
              <a:ahLst/>
              <a:cxnLst/>
              <a:rect l="l" t="t" r="r" b="b"/>
              <a:pathLst>
                <a:path w="20475" h="2320" extrusionOk="0">
                  <a:moveTo>
                    <a:pt x="6687" y="0"/>
                  </a:moveTo>
                  <a:cubicBezTo>
                    <a:pt x="6596" y="122"/>
                    <a:pt x="6474" y="213"/>
                    <a:pt x="6353" y="304"/>
                  </a:cubicBezTo>
                  <a:cubicBezTo>
                    <a:pt x="6140" y="396"/>
                    <a:pt x="5958" y="700"/>
                    <a:pt x="5745" y="791"/>
                  </a:cubicBezTo>
                  <a:cubicBezTo>
                    <a:pt x="5065" y="1280"/>
                    <a:pt x="4236" y="1560"/>
                    <a:pt x="3394" y="1560"/>
                  </a:cubicBezTo>
                  <a:cubicBezTo>
                    <a:pt x="3032" y="1560"/>
                    <a:pt x="2667" y="1508"/>
                    <a:pt x="2310" y="1399"/>
                  </a:cubicBezTo>
                  <a:cubicBezTo>
                    <a:pt x="2280" y="1368"/>
                    <a:pt x="2219" y="1368"/>
                    <a:pt x="2158" y="1338"/>
                  </a:cubicBezTo>
                  <a:cubicBezTo>
                    <a:pt x="2067" y="1307"/>
                    <a:pt x="2006" y="1307"/>
                    <a:pt x="1915" y="1277"/>
                  </a:cubicBezTo>
                  <a:cubicBezTo>
                    <a:pt x="1854" y="1247"/>
                    <a:pt x="1763" y="1216"/>
                    <a:pt x="1702" y="1186"/>
                  </a:cubicBezTo>
                  <a:lnTo>
                    <a:pt x="1672" y="1186"/>
                  </a:lnTo>
                  <a:cubicBezTo>
                    <a:pt x="1520" y="1125"/>
                    <a:pt x="1368" y="1095"/>
                    <a:pt x="1216" y="1003"/>
                  </a:cubicBezTo>
                  <a:cubicBezTo>
                    <a:pt x="1094" y="943"/>
                    <a:pt x="942" y="851"/>
                    <a:pt x="821" y="791"/>
                  </a:cubicBezTo>
                  <a:cubicBezTo>
                    <a:pt x="798" y="783"/>
                    <a:pt x="775" y="779"/>
                    <a:pt x="753" y="779"/>
                  </a:cubicBezTo>
                  <a:cubicBezTo>
                    <a:pt x="686" y="779"/>
                    <a:pt x="623" y="813"/>
                    <a:pt x="578" y="882"/>
                  </a:cubicBezTo>
                  <a:cubicBezTo>
                    <a:pt x="547" y="943"/>
                    <a:pt x="547" y="1003"/>
                    <a:pt x="547" y="1064"/>
                  </a:cubicBezTo>
                  <a:cubicBezTo>
                    <a:pt x="334" y="1186"/>
                    <a:pt x="61" y="1672"/>
                    <a:pt x="0" y="1885"/>
                  </a:cubicBezTo>
                  <a:cubicBezTo>
                    <a:pt x="0" y="2112"/>
                    <a:pt x="129" y="2174"/>
                    <a:pt x="300" y="2174"/>
                  </a:cubicBezTo>
                  <a:cubicBezTo>
                    <a:pt x="404" y="2174"/>
                    <a:pt x="524" y="2151"/>
                    <a:pt x="638" y="2128"/>
                  </a:cubicBezTo>
                  <a:cubicBezTo>
                    <a:pt x="760" y="2098"/>
                    <a:pt x="882" y="2098"/>
                    <a:pt x="973" y="2098"/>
                  </a:cubicBezTo>
                  <a:cubicBezTo>
                    <a:pt x="1119" y="2081"/>
                    <a:pt x="1266" y="2074"/>
                    <a:pt x="1413" y="2074"/>
                  </a:cubicBezTo>
                  <a:cubicBezTo>
                    <a:pt x="1813" y="2074"/>
                    <a:pt x="2214" y="2130"/>
                    <a:pt x="2614" y="2219"/>
                  </a:cubicBezTo>
                  <a:cubicBezTo>
                    <a:pt x="2630" y="2223"/>
                    <a:pt x="2646" y="2225"/>
                    <a:pt x="2662" y="2225"/>
                  </a:cubicBezTo>
                  <a:cubicBezTo>
                    <a:pt x="2766" y="2225"/>
                    <a:pt x="2861" y="2143"/>
                    <a:pt x="2888" y="2037"/>
                  </a:cubicBezTo>
                  <a:cubicBezTo>
                    <a:pt x="2918" y="2007"/>
                    <a:pt x="2918" y="2007"/>
                    <a:pt x="2918" y="1976"/>
                  </a:cubicBezTo>
                  <a:cubicBezTo>
                    <a:pt x="3040" y="2007"/>
                    <a:pt x="3161" y="2007"/>
                    <a:pt x="3222" y="2007"/>
                  </a:cubicBezTo>
                  <a:cubicBezTo>
                    <a:pt x="3300" y="2012"/>
                    <a:pt x="3378" y="2014"/>
                    <a:pt x="3454" y="2014"/>
                  </a:cubicBezTo>
                  <a:cubicBezTo>
                    <a:pt x="3824" y="2014"/>
                    <a:pt x="4177" y="1955"/>
                    <a:pt x="4529" y="1855"/>
                  </a:cubicBezTo>
                  <a:cubicBezTo>
                    <a:pt x="4559" y="1915"/>
                    <a:pt x="4620" y="1946"/>
                    <a:pt x="4651" y="1946"/>
                  </a:cubicBezTo>
                  <a:cubicBezTo>
                    <a:pt x="6201" y="2128"/>
                    <a:pt x="7721" y="2067"/>
                    <a:pt x="9271" y="2280"/>
                  </a:cubicBezTo>
                  <a:cubicBezTo>
                    <a:pt x="11370" y="2244"/>
                    <a:pt x="13491" y="2197"/>
                    <a:pt x="15608" y="2197"/>
                  </a:cubicBezTo>
                  <a:cubicBezTo>
                    <a:pt x="17046" y="2197"/>
                    <a:pt x="18483" y="2219"/>
                    <a:pt x="19909" y="2280"/>
                  </a:cubicBezTo>
                  <a:cubicBezTo>
                    <a:pt x="19970" y="2280"/>
                    <a:pt x="20031" y="2280"/>
                    <a:pt x="20061" y="2250"/>
                  </a:cubicBezTo>
                  <a:cubicBezTo>
                    <a:pt x="20092" y="2280"/>
                    <a:pt x="20122" y="2280"/>
                    <a:pt x="20122" y="2310"/>
                  </a:cubicBezTo>
                  <a:cubicBezTo>
                    <a:pt x="20146" y="2316"/>
                    <a:pt x="20168" y="2319"/>
                    <a:pt x="20189" y="2319"/>
                  </a:cubicBezTo>
                  <a:cubicBezTo>
                    <a:pt x="20387" y="2319"/>
                    <a:pt x="20475" y="2080"/>
                    <a:pt x="20365" y="1915"/>
                  </a:cubicBezTo>
                  <a:cubicBezTo>
                    <a:pt x="20061" y="1581"/>
                    <a:pt x="19788" y="1247"/>
                    <a:pt x="19514" y="882"/>
                  </a:cubicBezTo>
                  <a:cubicBezTo>
                    <a:pt x="19474" y="801"/>
                    <a:pt x="19379" y="747"/>
                    <a:pt x="19285" y="747"/>
                  </a:cubicBezTo>
                  <a:cubicBezTo>
                    <a:pt x="19237" y="747"/>
                    <a:pt x="19190" y="760"/>
                    <a:pt x="19149" y="791"/>
                  </a:cubicBezTo>
                  <a:cubicBezTo>
                    <a:pt x="18997" y="882"/>
                    <a:pt x="18815" y="973"/>
                    <a:pt x="18663" y="1034"/>
                  </a:cubicBezTo>
                  <a:cubicBezTo>
                    <a:pt x="18602" y="1095"/>
                    <a:pt x="18542" y="1125"/>
                    <a:pt x="18481" y="1155"/>
                  </a:cubicBezTo>
                  <a:cubicBezTo>
                    <a:pt x="18298" y="1277"/>
                    <a:pt x="18086" y="1307"/>
                    <a:pt x="17873" y="1368"/>
                  </a:cubicBezTo>
                  <a:cubicBezTo>
                    <a:pt x="17721" y="1399"/>
                    <a:pt x="17569" y="1429"/>
                    <a:pt x="17386" y="1459"/>
                  </a:cubicBezTo>
                  <a:cubicBezTo>
                    <a:pt x="17279" y="1481"/>
                    <a:pt x="17172" y="1502"/>
                    <a:pt x="17053" y="1502"/>
                  </a:cubicBezTo>
                  <a:cubicBezTo>
                    <a:pt x="17004" y="1502"/>
                    <a:pt x="16954" y="1499"/>
                    <a:pt x="16900" y="1490"/>
                  </a:cubicBezTo>
                  <a:lnTo>
                    <a:pt x="16809" y="1490"/>
                  </a:lnTo>
                  <a:cubicBezTo>
                    <a:pt x="16444" y="1490"/>
                    <a:pt x="16079" y="1429"/>
                    <a:pt x="15745" y="1307"/>
                  </a:cubicBezTo>
                  <a:cubicBezTo>
                    <a:pt x="15563" y="1247"/>
                    <a:pt x="15380" y="1186"/>
                    <a:pt x="15228" y="1095"/>
                  </a:cubicBezTo>
                  <a:cubicBezTo>
                    <a:pt x="15016" y="1034"/>
                    <a:pt x="14833" y="943"/>
                    <a:pt x="14651" y="851"/>
                  </a:cubicBezTo>
                  <a:lnTo>
                    <a:pt x="14651" y="851"/>
                  </a:lnTo>
                  <a:cubicBezTo>
                    <a:pt x="14651" y="851"/>
                    <a:pt x="14651" y="852"/>
                    <a:pt x="14681" y="882"/>
                  </a:cubicBezTo>
                  <a:cubicBezTo>
                    <a:pt x="14529" y="821"/>
                    <a:pt x="14408" y="760"/>
                    <a:pt x="14286" y="700"/>
                  </a:cubicBezTo>
                  <a:lnTo>
                    <a:pt x="14134" y="639"/>
                  </a:lnTo>
                  <a:cubicBezTo>
                    <a:pt x="14073" y="669"/>
                    <a:pt x="14013" y="700"/>
                    <a:pt x="13952" y="730"/>
                  </a:cubicBezTo>
                  <a:cubicBezTo>
                    <a:pt x="13739" y="851"/>
                    <a:pt x="13526" y="943"/>
                    <a:pt x="13313" y="1064"/>
                  </a:cubicBezTo>
                  <a:cubicBezTo>
                    <a:pt x="12979" y="1216"/>
                    <a:pt x="12614" y="1338"/>
                    <a:pt x="12219" y="1429"/>
                  </a:cubicBezTo>
                  <a:cubicBezTo>
                    <a:pt x="12037" y="1459"/>
                    <a:pt x="11854" y="1459"/>
                    <a:pt x="11672" y="1490"/>
                  </a:cubicBezTo>
                  <a:cubicBezTo>
                    <a:pt x="11357" y="1544"/>
                    <a:pt x="11039" y="1571"/>
                    <a:pt x="10720" y="1571"/>
                  </a:cubicBezTo>
                  <a:cubicBezTo>
                    <a:pt x="10147" y="1571"/>
                    <a:pt x="9575" y="1483"/>
                    <a:pt x="9028" y="1307"/>
                  </a:cubicBezTo>
                  <a:cubicBezTo>
                    <a:pt x="8207" y="1003"/>
                    <a:pt x="7295" y="760"/>
                    <a:pt x="6748" y="61"/>
                  </a:cubicBezTo>
                  <a:cubicBezTo>
                    <a:pt x="6718" y="31"/>
                    <a:pt x="6718" y="31"/>
                    <a:pt x="6687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5639;p64">
              <a:extLst>
                <a:ext uri="{FF2B5EF4-FFF2-40B4-BE49-F238E27FC236}">
                  <a16:creationId xmlns:a16="http://schemas.microsoft.com/office/drawing/2014/main" id="{E84E42CD-4BA2-88E3-4151-32A346C2FAF4}"/>
                </a:ext>
              </a:extLst>
            </p:cNvPr>
            <p:cNvSpPr/>
            <p:nvPr/>
          </p:nvSpPr>
          <p:spPr>
            <a:xfrm>
              <a:off x="13195050" y="1366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5640;p64">
              <a:extLst>
                <a:ext uri="{FF2B5EF4-FFF2-40B4-BE49-F238E27FC236}">
                  <a16:creationId xmlns:a16="http://schemas.microsoft.com/office/drawing/2014/main" id="{F7A00589-F331-D78A-A3F8-A47692685B58}"/>
                </a:ext>
              </a:extLst>
            </p:cNvPr>
            <p:cNvSpPr/>
            <p:nvPr/>
          </p:nvSpPr>
          <p:spPr>
            <a:xfrm>
              <a:off x="13211000" y="13635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2" y="426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DD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5641;p64">
              <a:extLst>
                <a:ext uri="{FF2B5EF4-FFF2-40B4-BE49-F238E27FC236}">
                  <a16:creationId xmlns:a16="http://schemas.microsoft.com/office/drawing/2014/main" id="{E5893005-02F0-8C94-F616-BDB16CFF6608}"/>
                </a:ext>
              </a:extLst>
            </p:cNvPr>
            <p:cNvSpPr/>
            <p:nvPr/>
          </p:nvSpPr>
          <p:spPr>
            <a:xfrm>
              <a:off x="13434400" y="1357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92"/>
                    <a:pt x="1" y="213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5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5642;p64">
              <a:extLst>
                <a:ext uri="{FF2B5EF4-FFF2-40B4-BE49-F238E27FC236}">
                  <a16:creationId xmlns:a16="http://schemas.microsoft.com/office/drawing/2014/main" id="{4205BC34-7705-F6A4-F415-79827E49DF77}"/>
                </a:ext>
              </a:extLst>
            </p:cNvPr>
            <p:cNvSpPr/>
            <p:nvPr/>
          </p:nvSpPr>
          <p:spPr>
            <a:xfrm>
              <a:off x="13448850" y="1347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5643;p64">
              <a:extLst>
                <a:ext uri="{FF2B5EF4-FFF2-40B4-BE49-F238E27FC236}">
                  <a16:creationId xmlns:a16="http://schemas.microsoft.com/office/drawing/2014/main" id="{6BE6FCFA-3293-BB16-A63C-4BA247421BE7}"/>
                </a:ext>
              </a:extLst>
            </p:cNvPr>
            <p:cNvSpPr/>
            <p:nvPr/>
          </p:nvSpPr>
          <p:spPr>
            <a:xfrm>
              <a:off x="13432900" y="1343025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43" y="0"/>
                  </a:moveTo>
                  <a:cubicBezTo>
                    <a:pt x="122" y="0"/>
                    <a:pt x="30" y="61"/>
                    <a:pt x="0" y="213"/>
                  </a:cubicBezTo>
                  <a:cubicBezTo>
                    <a:pt x="0" y="334"/>
                    <a:pt x="91" y="426"/>
                    <a:pt x="213" y="426"/>
                  </a:cubicBezTo>
                  <a:cubicBezTo>
                    <a:pt x="365" y="426"/>
                    <a:pt x="456" y="365"/>
                    <a:pt x="456" y="213"/>
                  </a:cubicBezTo>
                  <a:cubicBezTo>
                    <a:pt x="48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5644;p64">
              <a:extLst>
                <a:ext uri="{FF2B5EF4-FFF2-40B4-BE49-F238E27FC236}">
                  <a16:creationId xmlns:a16="http://schemas.microsoft.com/office/drawing/2014/main" id="{F2A84DE0-6766-929E-066B-26FD22428728}"/>
                </a:ext>
              </a:extLst>
            </p:cNvPr>
            <p:cNvSpPr/>
            <p:nvPr/>
          </p:nvSpPr>
          <p:spPr>
            <a:xfrm>
              <a:off x="13333350" y="1294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2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5645;p64">
              <a:extLst>
                <a:ext uri="{FF2B5EF4-FFF2-40B4-BE49-F238E27FC236}">
                  <a16:creationId xmlns:a16="http://schemas.microsoft.com/office/drawing/2014/main" id="{ECAC07C8-C89B-3DE2-1855-6F7E86EDDD0E}"/>
                </a:ext>
              </a:extLst>
            </p:cNvPr>
            <p:cNvSpPr/>
            <p:nvPr/>
          </p:nvSpPr>
          <p:spPr>
            <a:xfrm>
              <a:off x="13731425" y="1435875"/>
              <a:ext cx="281275" cy="62475"/>
            </a:xfrm>
            <a:custGeom>
              <a:avLst/>
              <a:gdLst/>
              <a:ahLst/>
              <a:cxnLst/>
              <a:rect l="l" t="t" r="r" b="b"/>
              <a:pathLst>
                <a:path w="11251" h="2499" extrusionOk="0">
                  <a:moveTo>
                    <a:pt x="10185" y="1"/>
                  </a:moveTo>
                  <a:cubicBezTo>
                    <a:pt x="10097" y="1"/>
                    <a:pt x="10008" y="46"/>
                    <a:pt x="9974" y="146"/>
                  </a:cubicBezTo>
                  <a:cubicBezTo>
                    <a:pt x="9184" y="1100"/>
                    <a:pt x="7905" y="1468"/>
                    <a:pt x="6663" y="1468"/>
                  </a:cubicBezTo>
                  <a:cubicBezTo>
                    <a:pt x="6520" y="1468"/>
                    <a:pt x="6377" y="1463"/>
                    <a:pt x="6236" y="1453"/>
                  </a:cubicBezTo>
                  <a:cubicBezTo>
                    <a:pt x="5840" y="1423"/>
                    <a:pt x="5445" y="1362"/>
                    <a:pt x="5111" y="1180"/>
                  </a:cubicBezTo>
                  <a:cubicBezTo>
                    <a:pt x="5081" y="1210"/>
                    <a:pt x="5050" y="1210"/>
                    <a:pt x="5020" y="1210"/>
                  </a:cubicBezTo>
                  <a:lnTo>
                    <a:pt x="5020" y="1241"/>
                  </a:lnTo>
                  <a:lnTo>
                    <a:pt x="4989" y="1241"/>
                  </a:lnTo>
                  <a:cubicBezTo>
                    <a:pt x="4929" y="1301"/>
                    <a:pt x="4868" y="1362"/>
                    <a:pt x="4777" y="1393"/>
                  </a:cubicBezTo>
                  <a:cubicBezTo>
                    <a:pt x="4746" y="1423"/>
                    <a:pt x="4716" y="1453"/>
                    <a:pt x="4685" y="1453"/>
                  </a:cubicBezTo>
                  <a:cubicBezTo>
                    <a:pt x="4564" y="1545"/>
                    <a:pt x="4412" y="1605"/>
                    <a:pt x="4290" y="1666"/>
                  </a:cubicBezTo>
                  <a:cubicBezTo>
                    <a:pt x="4230" y="1697"/>
                    <a:pt x="4138" y="1697"/>
                    <a:pt x="4078" y="1727"/>
                  </a:cubicBezTo>
                  <a:cubicBezTo>
                    <a:pt x="3895" y="1818"/>
                    <a:pt x="3682" y="1909"/>
                    <a:pt x="3470" y="1909"/>
                  </a:cubicBezTo>
                  <a:lnTo>
                    <a:pt x="3439" y="1909"/>
                  </a:lnTo>
                  <a:cubicBezTo>
                    <a:pt x="3348" y="1940"/>
                    <a:pt x="3287" y="1940"/>
                    <a:pt x="3196" y="1970"/>
                  </a:cubicBezTo>
                  <a:lnTo>
                    <a:pt x="2953" y="1970"/>
                  </a:lnTo>
                  <a:cubicBezTo>
                    <a:pt x="2862" y="1970"/>
                    <a:pt x="2740" y="1970"/>
                    <a:pt x="2649" y="1940"/>
                  </a:cubicBezTo>
                  <a:cubicBezTo>
                    <a:pt x="2558" y="1940"/>
                    <a:pt x="2467" y="1940"/>
                    <a:pt x="2375" y="1909"/>
                  </a:cubicBezTo>
                  <a:cubicBezTo>
                    <a:pt x="2284" y="1909"/>
                    <a:pt x="2193" y="1879"/>
                    <a:pt x="2102" y="1849"/>
                  </a:cubicBezTo>
                  <a:cubicBezTo>
                    <a:pt x="2071" y="1849"/>
                    <a:pt x="2041" y="1818"/>
                    <a:pt x="2011" y="1818"/>
                  </a:cubicBezTo>
                  <a:cubicBezTo>
                    <a:pt x="1494" y="1666"/>
                    <a:pt x="1008" y="1423"/>
                    <a:pt x="612" y="1089"/>
                  </a:cubicBezTo>
                  <a:cubicBezTo>
                    <a:pt x="308" y="1241"/>
                    <a:pt x="339" y="1393"/>
                    <a:pt x="521" y="1575"/>
                  </a:cubicBezTo>
                  <a:cubicBezTo>
                    <a:pt x="460" y="1545"/>
                    <a:pt x="400" y="1545"/>
                    <a:pt x="369" y="1514"/>
                  </a:cubicBezTo>
                  <a:cubicBezTo>
                    <a:pt x="343" y="1506"/>
                    <a:pt x="319" y="1503"/>
                    <a:pt x="296" y="1503"/>
                  </a:cubicBezTo>
                  <a:cubicBezTo>
                    <a:pt x="53" y="1503"/>
                    <a:pt x="0" y="1914"/>
                    <a:pt x="278" y="1970"/>
                  </a:cubicBezTo>
                  <a:cubicBezTo>
                    <a:pt x="278" y="2000"/>
                    <a:pt x="278" y="2031"/>
                    <a:pt x="278" y="2061"/>
                  </a:cubicBezTo>
                  <a:cubicBezTo>
                    <a:pt x="278" y="2183"/>
                    <a:pt x="400" y="2244"/>
                    <a:pt x="491" y="2244"/>
                  </a:cubicBezTo>
                  <a:cubicBezTo>
                    <a:pt x="523" y="2241"/>
                    <a:pt x="557" y="2239"/>
                    <a:pt x="590" y="2239"/>
                  </a:cubicBezTo>
                  <a:cubicBezTo>
                    <a:pt x="753" y="2239"/>
                    <a:pt x="925" y="2268"/>
                    <a:pt x="1087" y="2268"/>
                  </a:cubicBezTo>
                  <a:cubicBezTo>
                    <a:pt x="1236" y="2268"/>
                    <a:pt x="1376" y="2244"/>
                    <a:pt x="1494" y="2152"/>
                  </a:cubicBezTo>
                  <a:cubicBezTo>
                    <a:pt x="1494" y="2122"/>
                    <a:pt x="1494" y="2122"/>
                    <a:pt x="1494" y="2092"/>
                  </a:cubicBezTo>
                  <a:cubicBezTo>
                    <a:pt x="1958" y="2283"/>
                    <a:pt x="2422" y="2400"/>
                    <a:pt x="2644" y="2400"/>
                  </a:cubicBezTo>
                  <a:cubicBezTo>
                    <a:pt x="2669" y="2400"/>
                    <a:pt x="2691" y="2399"/>
                    <a:pt x="2710" y="2396"/>
                  </a:cubicBezTo>
                  <a:lnTo>
                    <a:pt x="2983" y="2396"/>
                  </a:lnTo>
                  <a:cubicBezTo>
                    <a:pt x="3039" y="2401"/>
                    <a:pt x="3093" y="2404"/>
                    <a:pt x="3145" y="2404"/>
                  </a:cubicBezTo>
                  <a:cubicBezTo>
                    <a:pt x="3378" y="2404"/>
                    <a:pt x="3581" y="2354"/>
                    <a:pt x="3804" y="2304"/>
                  </a:cubicBezTo>
                  <a:cubicBezTo>
                    <a:pt x="3854" y="2379"/>
                    <a:pt x="3945" y="2434"/>
                    <a:pt x="4044" y="2434"/>
                  </a:cubicBezTo>
                  <a:cubicBezTo>
                    <a:pt x="4065" y="2434"/>
                    <a:pt x="4086" y="2431"/>
                    <a:pt x="4108" y="2426"/>
                  </a:cubicBezTo>
                  <a:cubicBezTo>
                    <a:pt x="4898" y="2426"/>
                    <a:pt x="5689" y="2426"/>
                    <a:pt x="6479" y="2487"/>
                  </a:cubicBezTo>
                  <a:cubicBezTo>
                    <a:pt x="7370" y="2487"/>
                    <a:pt x="8262" y="2446"/>
                    <a:pt x="9163" y="2446"/>
                  </a:cubicBezTo>
                  <a:cubicBezTo>
                    <a:pt x="9613" y="2446"/>
                    <a:pt x="10065" y="2456"/>
                    <a:pt x="10521" y="2487"/>
                  </a:cubicBezTo>
                  <a:cubicBezTo>
                    <a:pt x="10602" y="2487"/>
                    <a:pt x="10696" y="2499"/>
                    <a:pt x="10787" y="2499"/>
                  </a:cubicBezTo>
                  <a:cubicBezTo>
                    <a:pt x="10902" y="2499"/>
                    <a:pt x="11015" y="2480"/>
                    <a:pt x="11099" y="2396"/>
                  </a:cubicBezTo>
                  <a:cubicBezTo>
                    <a:pt x="11251" y="2274"/>
                    <a:pt x="11190" y="2092"/>
                    <a:pt x="11099" y="1909"/>
                  </a:cubicBezTo>
                  <a:cubicBezTo>
                    <a:pt x="10795" y="1332"/>
                    <a:pt x="10673" y="693"/>
                    <a:pt x="10369" y="86"/>
                  </a:cubicBezTo>
                  <a:cubicBezTo>
                    <a:pt x="10328" y="31"/>
                    <a:pt x="10257" y="1"/>
                    <a:pt x="1018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5646;p64">
              <a:extLst>
                <a:ext uri="{FF2B5EF4-FFF2-40B4-BE49-F238E27FC236}">
                  <a16:creationId xmlns:a16="http://schemas.microsoft.com/office/drawing/2014/main" id="{F8004B52-636F-FE36-5E85-54DE107DF7AF}"/>
                </a:ext>
              </a:extLst>
            </p:cNvPr>
            <p:cNvSpPr/>
            <p:nvPr/>
          </p:nvSpPr>
          <p:spPr>
            <a:xfrm>
              <a:off x="13939725" y="14319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66" y="456"/>
                    <a:pt x="457" y="335"/>
                    <a:pt x="457" y="213"/>
                  </a:cubicBezTo>
                  <a:cubicBezTo>
                    <a:pt x="457" y="9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5647;p64">
              <a:extLst>
                <a:ext uri="{FF2B5EF4-FFF2-40B4-BE49-F238E27FC236}">
                  <a16:creationId xmlns:a16="http://schemas.microsoft.com/office/drawing/2014/main" id="{F3F26CDF-B761-FC89-EE7D-AE122E14FEF7}"/>
                </a:ext>
              </a:extLst>
            </p:cNvPr>
            <p:cNvSpPr/>
            <p:nvPr/>
          </p:nvSpPr>
          <p:spPr>
            <a:xfrm>
              <a:off x="1392530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4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5648;p64">
              <a:extLst>
                <a:ext uri="{FF2B5EF4-FFF2-40B4-BE49-F238E27FC236}">
                  <a16:creationId xmlns:a16="http://schemas.microsoft.com/office/drawing/2014/main" id="{165BE0DC-94A0-7D04-BD0A-DF1D3365DCD4}"/>
                </a:ext>
              </a:extLst>
            </p:cNvPr>
            <p:cNvSpPr/>
            <p:nvPr/>
          </p:nvSpPr>
          <p:spPr>
            <a:xfrm>
              <a:off x="13926825" y="14235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122" y="456"/>
                    <a:pt x="24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5649;p64">
              <a:extLst>
                <a:ext uri="{FF2B5EF4-FFF2-40B4-BE49-F238E27FC236}">
                  <a16:creationId xmlns:a16="http://schemas.microsoft.com/office/drawing/2014/main" id="{C04FDEC9-1BDF-F3BB-2BF7-9342ACBAAA2F}"/>
                </a:ext>
              </a:extLst>
            </p:cNvPr>
            <p:cNvSpPr/>
            <p:nvPr/>
          </p:nvSpPr>
          <p:spPr>
            <a:xfrm>
              <a:off x="13852350" y="14364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5650;p64">
              <a:extLst>
                <a:ext uri="{FF2B5EF4-FFF2-40B4-BE49-F238E27FC236}">
                  <a16:creationId xmlns:a16="http://schemas.microsoft.com/office/drawing/2014/main" id="{F4D572ED-BC3A-FA10-8F3A-6BCC2481F57A}"/>
                </a:ext>
              </a:extLst>
            </p:cNvPr>
            <p:cNvSpPr/>
            <p:nvPr/>
          </p:nvSpPr>
          <p:spPr>
            <a:xfrm>
              <a:off x="14311325" y="1673325"/>
              <a:ext cx="565375" cy="361225"/>
            </a:xfrm>
            <a:custGeom>
              <a:avLst/>
              <a:gdLst/>
              <a:ahLst/>
              <a:cxnLst/>
              <a:rect l="l" t="t" r="r" b="b"/>
              <a:pathLst>
                <a:path w="22615" h="14449" extrusionOk="0">
                  <a:moveTo>
                    <a:pt x="14078" y="0"/>
                  </a:moveTo>
                  <a:cubicBezTo>
                    <a:pt x="12052" y="0"/>
                    <a:pt x="9927" y="442"/>
                    <a:pt x="7174" y="1408"/>
                  </a:cubicBezTo>
                  <a:cubicBezTo>
                    <a:pt x="4955" y="2138"/>
                    <a:pt x="2827" y="3019"/>
                    <a:pt x="639" y="3840"/>
                  </a:cubicBezTo>
                  <a:cubicBezTo>
                    <a:pt x="426" y="3901"/>
                    <a:pt x="213" y="3992"/>
                    <a:pt x="0" y="4053"/>
                  </a:cubicBezTo>
                  <a:cubicBezTo>
                    <a:pt x="487" y="4296"/>
                    <a:pt x="1004" y="4570"/>
                    <a:pt x="1520" y="4813"/>
                  </a:cubicBezTo>
                  <a:cubicBezTo>
                    <a:pt x="3891" y="5937"/>
                    <a:pt x="6171" y="7305"/>
                    <a:pt x="8511" y="8399"/>
                  </a:cubicBezTo>
                  <a:cubicBezTo>
                    <a:pt x="12554" y="10041"/>
                    <a:pt x="16536" y="11804"/>
                    <a:pt x="20548" y="13567"/>
                  </a:cubicBezTo>
                  <a:cubicBezTo>
                    <a:pt x="21186" y="13901"/>
                    <a:pt x="21885" y="14053"/>
                    <a:pt x="22493" y="14448"/>
                  </a:cubicBezTo>
                  <a:cubicBezTo>
                    <a:pt x="22493" y="14144"/>
                    <a:pt x="22493" y="13810"/>
                    <a:pt x="22524" y="13506"/>
                  </a:cubicBezTo>
                  <a:cubicBezTo>
                    <a:pt x="22524" y="11561"/>
                    <a:pt x="22554" y="9646"/>
                    <a:pt x="22554" y="7700"/>
                  </a:cubicBezTo>
                  <a:cubicBezTo>
                    <a:pt x="22584" y="5816"/>
                    <a:pt x="22584" y="3931"/>
                    <a:pt x="22615" y="2047"/>
                  </a:cubicBezTo>
                  <a:cubicBezTo>
                    <a:pt x="19166" y="743"/>
                    <a:pt x="16705" y="0"/>
                    <a:pt x="14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5651;p64">
              <a:extLst>
                <a:ext uri="{FF2B5EF4-FFF2-40B4-BE49-F238E27FC236}">
                  <a16:creationId xmlns:a16="http://schemas.microsoft.com/office/drawing/2014/main" id="{0817BD84-B6EC-8280-1B57-1409CC004F11}"/>
                </a:ext>
              </a:extLst>
            </p:cNvPr>
            <p:cNvSpPr/>
            <p:nvPr/>
          </p:nvSpPr>
          <p:spPr>
            <a:xfrm>
              <a:off x="12843200" y="1682100"/>
              <a:ext cx="494725" cy="257450"/>
            </a:xfrm>
            <a:custGeom>
              <a:avLst/>
              <a:gdLst/>
              <a:ahLst/>
              <a:cxnLst/>
              <a:rect l="l" t="t" r="r" b="b"/>
              <a:pathLst>
                <a:path w="19789" h="10298" extrusionOk="0">
                  <a:moveTo>
                    <a:pt x="7826" y="1"/>
                  </a:moveTo>
                  <a:cubicBezTo>
                    <a:pt x="5841" y="1"/>
                    <a:pt x="3640" y="521"/>
                    <a:pt x="974" y="1726"/>
                  </a:cubicBezTo>
                  <a:cubicBezTo>
                    <a:pt x="761" y="1756"/>
                    <a:pt x="487" y="1969"/>
                    <a:pt x="244" y="2000"/>
                  </a:cubicBezTo>
                  <a:cubicBezTo>
                    <a:pt x="214" y="3337"/>
                    <a:pt x="153" y="4674"/>
                    <a:pt x="123" y="6012"/>
                  </a:cubicBezTo>
                  <a:cubicBezTo>
                    <a:pt x="92" y="7440"/>
                    <a:pt x="31" y="8869"/>
                    <a:pt x="1" y="10298"/>
                  </a:cubicBezTo>
                  <a:cubicBezTo>
                    <a:pt x="31" y="10298"/>
                    <a:pt x="62" y="10267"/>
                    <a:pt x="92" y="10267"/>
                  </a:cubicBezTo>
                  <a:cubicBezTo>
                    <a:pt x="548" y="10206"/>
                    <a:pt x="943" y="10115"/>
                    <a:pt x="1369" y="9994"/>
                  </a:cubicBezTo>
                  <a:cubicBezTo>
                    <a:pt x="6019" y="8747"/>
                    <a:pt x="10852" y="8200"/>
                    <a:pt x="15442" y="6681"/>
                  </a:cubicBezTo>
                  <a:cubicBezTo>
                    <a:pt x="16901" y="6285"/>
                    <a:pt x="18360" y="5830"/>
                    <a:pt x="19789" y="5343"/>
                  </a:cubicBezTo>
                  <a:cubicBezTo>
                    <a:pt x="15217" y="2295"/>
                    <a:pt x="11998" y="1"/>
                    <a:pt x="7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5652;p64">
              <a:extLst>
                <a:ext uri="{FF2B5EF4-FFF2-40B4-BE49-F238E27FC236}">
                  <a16:creationId xmlns:a16="http://schemas.microsoft.com/office/drawing/2014/main" id="{B805909D-3178-C80F-64DF-6F9AE230BD9C}"/>
                </a:ext>
              </a:extLst>
            </p:cNvPr>
            <p:cNvSpPr/>
            <p:nvPr/>
          </p:nvSpPr>
          <p:spPr>
            <a:xfrm>
              <a:off x="12929850" y="1841500"/>
              <a:ext cx="11400" cy="10675"/>
            </a:xfrm>
            <a:custGeom>
              <a:avLst/>
              <a:gdLst/>
              <a:ahLst/>
              <a:cxnLst/>
              <a:rect l="l" t="t" r="r" b="b"/>
              <a:pathLst>
                <a:path w="456" h="427" extrusionOk="0">
                  <a:moveTo>
                    <a:pt x="21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122" y="426"/>
                    <a:pt x="243" y="426"/>
                  </a:cubicBezTo>
                  <a:cubicBezTo>
                    <a:pt x="365" y="426"/>
                    <a:pt x="456" y="335"/>
                    <a:pt x="456" y="213"/>
                  </a:cubicBezTo>
                  <a:cubicBezTo>
                    <a:pt x="456" y="9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5653;p64">
              <a:extLst>
                <a:ext uri="{FF2B5EF4-FFF2-40B4-BE49-F238E27FC236}">
                  <a16:creationId xmlns:a16="http://schemas.microsoft.com/office/drawing/2014/main" id="{091E5D82-3109-A0ED-2A9C-30B4F0104672}"/>
                </a:ext>
              </a:extLst>
            </p:cNvPr>
            <p:cNvSpPr/>
            <p:nvPr/>
          </p:nvSpPr>
          <p:spPr>
            <a:xfrm>
              <a:off x="12944275" y="1838475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13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65" y="456"/>
                    <a:pt x="456" y="334"/>
                    <a:pt x="456" y="213"/>
                  </a:cubicBezTo>
                  <a:cubicBezTo>
                    <a:pt x="456" y="91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5654;p64">
              <a:extLst>
                <a:ext uri="{FF2B5EF4-FFF2-40B4-BE49-F238E27FC236}">
                  <a16:creationId xmlns:a16="http://schemas.microsoft.com/office/drawing/2014/main" id="{21324920-43F2-F6A7-CF05-56D3793E64D6}"/>
                </a:ext>
              </a:extLst>
            </p:cNvPr>
            <p:cNvSpPr/>
            <p:nvPr/>
          </p:nvSpPr>
          <p:spPr>
            <a:xfrm>
              <a:off x="13109925" y="17906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122"/>
                    <a:pt x="1" y="243"/>
                  </a:cubicBezTo>
                  <a:cubicBezTo>
                    <a:pt x="31" y="36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43"/>
                  </a:cubicBezTo>
                  <a:cubicBezTo>
                    <a:pt x="45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5655;p64">
              <a:extLst>
                <a:ext uri="{FF2B5EF4-FFF2-40B4-BE49-F238E27FC236}">
                  <a16:creationId xmlns:a16="http://schemas.microsoft.com/office/drawing/2014/main" id="{A1548EA1-1925-D43C-C976-DF0A43598E22}"/>
                </a:ext>
              </a:extLst>
            </p:cNvPr>
            <p:cNvSpPr/>
            <p:nvPr/>
          </p:nvSpPr>
          <p:spPr>
            <a:xfrm>
              <a:off x="14549175" y="1798200"/>
              <a:ext cx="11425" cy="11400"/>
            </a:xfrm>
            <a:custGeom>
              <a:avLst/>
              <a:gdLst/>
              <a:ahLst/>
              <a:cxnLst/>
              <a:rect l="l" t="t" r="r" b="b"/>
              <a:pathLst>
                <a:path w="457" h="456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4"/>
                    <a:pt x="91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5656;p64">
              <a:extLst>
                <a:ext uri="{FF2B5EF4-FFF2-40B4-BE49-F238E27FC236}">
                  <a16:creationId xmlns:a16="http://schemas.microsoft.com/office/drawing/2014/main" id="{70248139-BD8C-F161-769F-AD558F69BBD2}"/>
                </a:ext>
              </a:extLst>
            </p:cNvPr>
            <p:cNvSpPr/>
            <p:nvPr/>
          </p:nvSpPr>
          <p:spPr>
            <a:xfrm>
              <a:off x="14566650" y="18042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5657;p64">
              <a:extLst>
                <a:ext uri="{FF2B5EF4-FFF2-40B4-BE49-F238E27FC236}">
                  <a16:creationId xmlns:a16="http://schemas.microsoft.com/office/drawing/2014/main" id="{84B8E11F-EBA2-EC4D-A32D-9FD15B87704E}"/>
                </a:ext>
              </a:extLst>
            </p:cNvPr>
            <p:cNvSpPr/>
            <p:nvPr/>
          </p:nvSpPr>
          <p:spPr>
            <a:xfrm>
              <a:off x="14565125" y="1786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5658;p64">
              <a:extLst>
                <a:ext uri="{FF2B5EF4-FFF2-40B4-BE49-F238E27FC236}">
                  <a16:creationId xmlns:a16="http://schemas.microsoft.com/office/drawing/2014/main" id="{9F69649B-542A-59F0-5D94-1EEEDA0ADA28}"/>
                </a:ext>
              </a:extLst>
            </p:cNvPr>
            <p:cNvSpPr/>
            <p:nvPr/>
          </p:nvSpPr>
          <p:spPr>
            <a:xfrm>
              <a:off x="14780175" y="18947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5659;p64">
              <a:extLst>
                <a:ext uri="{FF2B5EF4-FFF2-40B4-BE49-F238E27FC236}">
                  <a16:creationId xmlns:a16="http://schemas.microsoft.com/office/drawing/2014/main" id="{5B563D8A-1C88-C936-CC81-3EB11EFE6A6B}"/>
                </a:ext>
              </a:extLst>
            </p:cNvPr>
            <p:cNvSpPr/>
            <p:nvPr/>
          </p:nvSpPr>
          <p:spPr>
            <a:xfrm>
              <a:off x="14347050" y="1745750"/>
              <a:ext cx="534225" cy="295625"/>
            </a:xfrm>
            <a:custGeom>
              <a:avLst/>
              <a:gdLst/>
              <a:ahLst/>
              <a:cxnLst/>
              <a:rect l="l" t="t" r="r" b="b"/>
              <a:pathLst>
                <a:path w="21369" h="11825" extrusionOk="0">
                  <a:moveTo>
                    <a:pt x="18845" y="1"/>
                  </a:moveTo>
                  <a:cubicBezTo>
                    <a:pt x="18845" y="92"/>
                    <a:pt x="18845" y="214"/>
                    <a:pt x="18845" y="305"/>
                  </a:cubicBezTo>
                  <a:cubicBezTo>
                    <a:pt x="18876" y="3040"/>
                    <a:pt x="18785" y="5746"/>
                    <a:pt x="18785" y="8481"/>
                  </a:cubicBezTo>
                  <a:cubicBezTo>
                    <a:pt x="17994" y="8147"/>
                    <a:pt x="17234" y="7752"/>
                    <a:pt x="16475" y="7387"/>
                  </a:cubicBezTo>
                  <a:cubicBezTo>
                    <a:pt x="12006" y="5168"/>
                    <a:pt x="7508" y="3101"/>
                    <a:pt x="3009" y="913"/>
                  </a:cubicBezTo>
                  <a:lnTo>
                    <a:pt x="2371" y="1156"/>
                  </a:lnTo>
                  <a:cubicBezTo>
                    <a:pt x="1611" y="1521"/>
                    <a:pt x="821" y="1794"/>
                    <a:pt x="0" y="2007"/>
                  </a:cubicBezTo>
                  <a:cubicBezTo>
                    <a:pt x="1398" y="2706"/>
                    <a:pt x="2766" y="3466"/>
                    <a:pt x="4195" y="4104"/>
                  </a:cubicBezTo>
                  <a:cubicBezTo>
                    <a:pt x="8967" y="6384"/>
                    <a:pt x="13769" y="8907"/>
                    <a:pt x="18754" y="10822"/>
                  </a:cubicBezTo>
                  <a:cubicBezTo>
                    <a:pt x="18906" y="10882"/>
                    <a:pt x="19028" y="10943"/>
                    <a:pt x="19180" y="10974"/>
                  </a:cubicBezTo>
                  <a:cubicBezTo>
                    <a:pt x="19241" y="11004"/>
                    <a:pt x="19301" y="11034"/>
                    <a:pt x="19362" y="11065"/>
                  </a:cubicBezTo>
                  <a:cubicBezTo>
                    <a:pt x="19453" y="11095"/>
                    <a:pt x="19544" y="11126"/>
                    <a:pt x="19636" y="11156"/>
                  </a:cubicBezTo>
                  <a:cubicBezTo>
                    <a:pt x="20031" y="11308"/>
                    <a:pt x="20396" y="11430"/>
                    <a:pt x="20760" y="11551"/>
                  </a:cubicBezTo>
                  <a:lnTo>
                    <a:pt x="20791" y="11551"/>
                  </a:lnTo>
                  <a:lnTo>
                    <a:pt x="20791" y="11612"/>
                  </a:lnTo>
                  <a:cubicBezTo>
                    <a:pt x="20791" y="11642"/>
                    <a:pt x="20791" y="11673"/>
                    <a:pt x="20821" y="11703"/>
                  </a:cubicBezTo>
                  <a:cubicBezTo>
                    <a:pt x="20851" y="11764"/>
                    <a:pt x="20912" y="11825"/>
                    <a:pt x="21003" y="11825"/>
                  </a:cubicBezTo>
                  <a:lnTo>
                    <a:pt x="21064" y="11825"/>
                  </a:lnTo>
                  <a:cubicBezTo>
                    <a:pt x="21155" y="11794"/>
                    <a:pt x="21247" y="11733"/>
                    <a:pt x="21247" y="11612"/>
                  </a:cubicBezTo>
                  <a:cubicBezTo>
                    <a:pt x="21368" y="9393"/>
                    <a:pt x="21125" y="7144"/>
                    <a:pt x="21247" y="4894"/>
                  </a:cubicBezTo>
                  <a:cubicBezTo>
                    <a:pt x="21307" y="3557"/>
                    <a:pt x="21307" y="2220"/>
                    <a:pt x="21368" y="882"/>
                  </a:cubicBezTo>
                  <a:cubicBezTo>
                    <a:pt x="21277" y="882"/>
                    <a:pt x="21216" y="852"/>
                    <a:pt x="21125" y="821"/>
                  </a:cubicBezTo>
                  <a:cubicBezTo>
                    <a:pt x="20365" y="548"/>
                    <a:pt x="19605" y="274"/>
                    <a:pt x="18845" y="1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5660;p64">
              <a:extLst>
                <a:ext uri="{FF2B5EF4-FFF2-40B4-BE49-F238E27FC236}">
                  <a16:creationId xmlns:a16="http://schemas.microsoft.com/office/drawing/2014/main" id="{59C9FA8D-4566-90B3-E23E-C961AFD41CAD}"/>
                </a:ext>
              </a:extLst>
            </p:cNvPr>
            <p:cNvSpPr/>
            <p:nvPr/>
          </p:nvSpPr>
          <p:spPr>
            <a:xfrm>
              <a:off x="14818925" y="1699400"/>
              <a:ext cx="65375" cy="46375"/>
            </a:xfrm>
            <a:custGeom>
              <a:avLst/>
              <a:gdLst/>
              <a:ahLst/>
              <a:cxnLst/>
              <a:rect l="l" t="t" r="r" b="b"/>
              <a:pathLst>
                <a:path w="2615" h="1855" extrusionOk="0">
                  <a:moveTo>
                    <a:pt x="1" y="1"/>
                  </a:moveTo>
                  <a:cubicBezTo>
                    <a:pt x="1" y="31"/>
                    <a:pt x="1" y="61"/>
                    <a:pt x="1" y="92"/>
                  </a:cubicBezTo>
                  <a:cubicBezTo>
                    <a:pt x="366" y="244"/>
                    <a:pt x="730" y="365"/>
                    <a:pt x="1095" y="517"/>
                  </a:cubicBezTo>
                  <a:cubicBezTo>
                    <a:pt x="1642" y="730"/>
                    <a:pt x="2220" y="578"/>
                    <a:pt x="2372" y="1186"/>
                  </a:cubicBezTo>
                  <a:cubicBezTo>
                    <a:pt x="2402" y="1399"/>
                    <a:pt x="2463" y="1642"/>
                    <a:pt x="2493" y="1855"/>
                  </a:cubicBezTo>
                  <a:lnTo>
                    <a:pt x="2524" y="1338"/>
                  </a:lnTo>
                  <a:cubicBezTo>
                    <a:pt x="2615" y="852"/>
                    <a:pt x="2159" y="669"/>
                    <a:pt x="1794" y="548"/>
                  </a:cubicBezTo>
                  <a:cubicBezTo>
                    <a:pt x="1429" y="396"/>
                    <a:pt x="1034" y="335"/>
                    <a:pt x="700" y="183"/>
                  </a:cubicBezTo>
                  <a:cubicBezTo>
                    <a:pt x="517" y="153"/>
                    <a:pt x="366" y="92"/>
                    <a:pt x="214" y="31"/>
                  </a:cubicBezTo>
                  <a:cubicBezTo>
                    <a:pt x="183" y="31"/>
                    <a:pt x="183" y="31"/>
                    <a:pt x="153" y="1"/>
                  </a:cubicBezTo>
                  <a:cubicBezTo>
                    <a:pt x="153" y="31"/>
                    <a:pt x="122" y="31"/>
                    <a:pt x="92" y="31"/>
                  </a:cubicBezTo>
                  <a:cubicBezTo>
                    <a:pt x="62" y="31"/>
                    <a:pt x="31" y="1"/>
                    <a:pt x="1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5661;p64">
              <a:extLst>
                <a:ext uri="{FF2B5EF4-FFF2-40B4-BE49-F238E27FC236}">
                  <a16:creationId xmlns:a16="http://schemas.microsoft.com/office/drawing/2014/main" id="{CA2FBDC1-823C-928C-63E7-906D3846EE0F}"/>
                </a:ext>
              </a:extLst>
            </p:cNvPr>
            <p:cNvSpPr/>
            <p:nvPr/>
          </p:nvSpPr>
          <p:spPr>
            <a:xfrm>
              <a:off x="12839400" y="1741200"/>
              <a:ext cx="461300" cy="206300"/>
            </a:xfrm>
            <a:custGeom>
              <a:avLst/>
              <a:gdLst/>
              <a:ahLst/>
              <a:cxnLst/>
              <a:rect l="l" t="t" r="r" b="b"/>
              <a:pathLst>
                <a:path w="18452" h="8252" extrusionOk="0">
                  <a:moveTo>
                    <a:pt x="2645" y="0"/>
                  </a:moveTo>
                  <a:cubicBezTo>
                    <a:pt x="2311" y="152"/>
                    <a:pt x="1946" y="274"/>
                    <a:pt x="1551" y="456"/>
                  </a:cubicBezTo>
                  <a:cubicBezTo>
                    <a:pt x="1325" y="485"/>
                    <a:pt x="706" y="827"/>
                    <a:pt x="327" y="827"/>
                  </a:cubicBezTo>
                  <a:cubicBezTo>
                    <a:pt x="298" y="827"/>
                    <a:pt x="270" y="825"/>
                    <a:pt x="244" y="821"/>
                  </a:cubicBezTo>
                  <a:cubicBezTo>
                    <a:pt x="153" y="2037"/>
                    <a:pt x="123" y="3253"/>
                    <a:pt x="92" y="4438"/>
                  </a:cubicBezTo>
                  <a:cubicBezTo>
                    <a:pt x="92" y="5411"/>
                    <a:pt x="31" y="6353"/>
                    <a:pt x="31" y="7326"/>
                  </a:cubicBezTo>
                  <a:cubicBezTo>
                    <a:pt x="31" y="7660"/>
                    <a:pt x="1" y="8116"/>
                    <a:pt x="396" y="8207"/>
                  </a:cubicBezTo>
                  <a:cubicBezTo>
                    <a:pt x="396" y="8207"/>
                    <a:pt x="426" y="8207"/>
                    <a:pt x="426" y="8238"/>
                  </a:cubicBezTo>
                  <a:cubicBezTo>
                    <a:pt x="491" y="8247"/>
                    <a:pt x="558" y="8252"/>
                    <a:pt x="625" y="8252"/>
                  </a:cubicBezTo>
                  <a:cubicBezTo>
                    <a:pt x="1188" y="8252"/>
                    <a:pt x="1819" y="7935"/>
                    <a:pt x="2281" y="7690"/>
                  </a:cubicBezTo>
                  <a:lnTo>
                    <a:pt x="2372" y="7690"/>
                  </a:lnTo>
                  <a:cubicBezTo>
                    <a:pt x="2463" y="7690"/>
                    <a:pt x="2493" y="7660"/>
                    <a:pt x="2554" y="7630"/>
                  </a:cubicBezTo>
                  <a:cubicBezTo>
                    <a:pt x="2554" y="7599"/>
                    <a:pt x="2554" y="7599"/>
                    <a:pt x="2585" y="7599"/>
                  </a:cubicBezTo>
                  <a:cubicBezTo>
                    <a:pt x="2615" y="7599"/>
                    <a:pt x="2676" y="7569"/>
                    <a:pt x="2706" y="7569"/>
                  </a:cubicBezTo>
                  <a:cubicBezTo>
                    <a:pt x="3892" y="7539"/>
                    <a:pt x="5047" y="7052"/>
                    <a:pt x="6202" y="6839"/>
                  </a:cubicBezTo>
                  <a:cubicBezTo>
                    <a:pt x="7873" y="6505"/>
                    <a:pt x="9576" y="6262"/>
                    <a:pt x="11217" y="5836"/>
                  </a:cubicBezTo>
                  <a:cubicBezTo>
                    <a:pt x="11855" y="5684"/>
                    <a:pt x="12524" y="5532"/>
                    <a:pt x="13162" y="5380"/>
                  </a:cubicBezTo>
                  <a:cubicBezTo>
                    <a:pt x="13922" y="5168"/>
                    <a:pt x="14652" y="4955"/>
                    <a:pt x="15381" y="4712"/>
                  </a:cubicBezTo>
                  <a:cubicBezTo>
                    <a:pt x="15624" y="4590"/>
                    <a:pt x="16141" y="4590"/>
                    <a:pt x="16111" y="4256"/>
                  </a:cubicBezTo>
                  <a:cubicBezTo>
                    <a:pt x="16871" y="4013"/>
                    <a:pt x="17661" y="3739"/>
                    <a:pt x="18451" y="3526"/>
                  </a:cubicBezTo>
                  <a:cubicBezTo>
                    <a:pt x="17813" y="3131"/>
                    <a:pt x="17235" y="2797"/>
                    <a:pt x="16658" y="2432"/>
                  </a:cubicBezTo>
                  <a:cubicBezTo>
                    <a:pt x="12068" y="3648"/>
                    <a:pt x="7418" y="4712"/>
                    <a:pt x="2737" y="5624"/>
                  </a:cubicBezTo>
                  <a:lnTo>
                    <a:pt x="2615" y="5624"/>
                  </a:lnTo>
                  <a:cubicBezTo>
                    <a:pt x="2615" y="5198"/>
                    <a:pt x="2615" y="4773"/>
                    <a:pt x="2615" y="4347"/>
                  </a:cubicBezTo>
                  <a:cubicBezTo>
                    <a:pt x="2645" y="3374"/>
                    <a:pt x="2645" y="2432"/>
                    <a:pt x="2645" y="1459"/>
                  </a:cubicBezTo>
                  <a:cubicBezTo>
                    <a:pt x="2645" y="973"/>
                    <a:pt x="2645" y="487"/>
                    <a:pt x="2645" y="0"/>
                  </a:cubicBezTo>
                  <a:close/>
                </a:path>
              </a:pathLst>
            </a:custGeom>
            <a:solidFill>
              <a:srgbClr val="000000">
                <a:alpha val="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5662;p64">
              <a:extLst>
                <a:ext uri="{FF2B5EF4-FFF2-40B4-BE49-F238E27FC236}">
                  <a16:creationId xmlns:a16="http://schemas.microsoft.com/office/drawing/2014/main" id="{B8C3EF7B-810D-A0AD-9954-78DBFD0FABE7}"/>
                </a:ext>
              </a:extLst>
            </p:cNvPr>
            <p:cNvSpPr/>
            <p:nvPr/>
          </p:nvSpPr>
          <p:spPr>
            <a:xfrm>
              <a:off x="13304475" y="1788350"/>
              <a:ext cx="41800" cy="31150"/>
            </a:xfrm>
            <a:custGeom>
              <a:avLst/>
              <a:gdLst/>
              <a:ahLst/>
              <a:cxnLst/>
              <a:rect l="l" t="t" r="r" b="b"/>
              <a:pathLst>
                <a:path w="1672" h="1246" extrusionOk="0">
                  <a:moveTo>
                    <a:pt x="193" y="1"/>
                  </a:moveTo>
                  <a:cubicBezTo>
                    <a:pt x="129" y="1"/>
                    <a:pt x="65" y="11"/>
                    <a:pt x="0" y="29"/>
                  </a:cubicBezTo>
                  <a:lnTo>
                    <a:pt x="274" y="181"/>
                  </a:lnTo>
                  <a:cubicBezTo>
                    <a:pt x="547" y="424"/>
                    <a:pt x="1550" y="820"/>
                    <a:pt x="1368" y="1245"/>
                  </a:cubicBezTo>
                  <a:cubicBezTo>
                    <a:pt x="1581" y="1124"/>
                    <a:pt x="1672" y="972"/>
                    <a:pt x="1550" y="728"/>
                  </a:cubicBezTo>
                  <a:cubicBezTo>
                    <a:pt x="1277" y="485"/>
                    <a:pt x="912" y="394"/>
                    <a:pt x="608" y="181"/>
                  </a:cubicBezTo>
                  <a:cubicBezTo>
                    <a:pt x="481" y="54"/>
                    <a:pt x="339" y="1"/>
                    <a:pt x="193" y="1"/>
                  </a:cubicBezTo>
                  <a:close/>
                </a:path>
              </a:pathLst>
            </a:custGeom>
            <a:solidFill>
              <a:srgbClr val="4F79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5663;p64">
              <a:extLst>
                <a:ext uri="{FF2B5EF4-FFF2-40B4-BE49-F238E27FC236}">
                  <a16:creationId xmlns:a16="http://schemas.microsoft.com/office/drawing/2014/main" id="{44C10AC8-9672-DBA4-8FA2-3D2B8484D76D}"/>
                </a:ext>
              </a:extLst>
            </p:cNvPr>
            <p:cNvSpPr/>
            <p:nvPr/>
          </p:nvSpPr>
          <p:spPr>
            <a:xfrm>
              <a:off x="14309050" y="1672675"/>
              <a:ext cx="573725" cy="124975"/>
            </a:xfrm>
            <a:custGeom>
              <a:avLst/>
              <a:gdLst/>
              <a:ahLst/>
              <a:cxnLst/>
              <a:rect l="l" t="t" r="r" b="b"/>
              <a:pathLst>
                <a:path w="22949" h="4999" extrusionOk="0">
                  <a:moveTo>
                    <a:pt x="13714" y="1"/>
                  </a:moveTo>
                  <a:cubicBezTo>
                    <a:pt x="12271" y="1"/>
                    <a:pt x="10828" y="161"/>
                    <a:pt x="9423" y="492"/>
                  </a:cubicBezTo>
                  <a:cubicBezTo>
                    <a:pt x="7478" y="918"/>
                    <a:pt x="5684" y="1830"/>
                    <a:pt x="3800" y="2468"/>
                  </a:cubicBezTo>
                  <a:cubicBezTo>
                    <a:pt x="2645" y="2711"/>
                    <a:pt x="1429" y="3076"/>
                    <a:pt x="426" y="3744"/>
                  </a:cubicBezTo>
                  <a:cubicBezTo>
                    <a:pt x="274" y="3805"/>
                    <a:pt x="152" y="3896"/>
                    <a:pt x="31" y="3988"/>
                  </a:cubicBezTo>
                  <a:cubicBezTo>
                    <a:pt x="31" y="4048"/>
                    <a:pt x="0" y="4109"/>
                    <a:pt x="31" y="4140"/>
                  </a:cubicBezTo>
                  <a:cubicBezTo>
                    <a:pt x="61" y="4535"/>
                    <a:pt x="791" y="4748"/>
                    <a:pt x="1125" y="4839"/>
                  </a:cubicBezTo>
                  <a:cubicBezTo>
                    <a:pt x="1150" y="4939"/>
                    <a:pt x="1238" y="4998"/>
                    <a:pt x="1319" y="4998"/>
                  </a:cubicBezTo>
                  <a:cubicBezTo>
                    <a:pt x="1336" y="4998"/>
                    <a:pt x="1352" y="4996"/>
                    <a:pt x="1368" y="4991"/>
                  </a:cubicBezTo>
                  <a:cubicBezTo>
                    <a:pt x="1429" y="4960"/>
                    <a:pt x="1490" y="4960"/>
                    <a:pt x="1550" y="4930"/>
                  </a:cubicBezTo>
                  <a:cubicBezTo>
                    <a:pt x="2341" y="4717"/>
                    <a:pt x="3131" y="4444"/>
                    <a:pt x="3891" y="4079"/>
                  </a:cubicBezTo>
                  <a:cubicBezTo>
                    <a:pt x="4104" y="4018"/>
                    <a:pt x="4316" y="3927"/>
                    <a:pt x="4529" y="3836"/>
                  </a:cubicBezTo>
                  <a:cubicBezTo>
                    <a:pt x="7418" y="2743"/>
                    <a:pt x="10351" y="1405"/>
                    <a:pt x="13443" y="1405"/>
                  </a:cubicBezTo>
                  <a:cubicBezTo>
                    <a:pt x="13962" y="1405"/>
                    <a:pt x="14487" y="1442"/>
                    <a:pt x="15016" y="1526"/>
                  </a:cubicBezTo>
                  <a:cubicBezTo>
                    <a:pt x="16839" y="1769"/>
                    <a:pt x="18633" y="2316"/>
                    <a:pt x="20365" y="2924"/>
                  </a:cubicBezTo>
                  <a:cubicBezTo>
                    <a:pt x="21125" y="3197"/>
                    <a:pt x="21885" y="3471"/>
                    <a:pt x="22645" y="3744"/>
                  </a:cubicBezTo>
                  <a:cubicBezTo>
                    <a:pt x="22736" y="3775"/>
                    <a:pt x="22797" y="3775"/>
                    <a:pt x="22888" y="3805"/>
                  </a:cubicBezTo>
                  <a:cubicBezTo>
                    <a:pt x="22888" y="3805"/>
                    <a:pt x="22919" y="3805"/>
                    <a:pt x="22949" y="3775"/>
                  </a:cubicBezTo>
                  <a:cubicBezTo>
                    <a:pt x="22949" y="3562"/>
                    <a:pt x="22949" y="3319"/>
                    <a:pt x="22949" y="3076"/>
                  </a:cubicBezTo>
                  <a:cubicBezTo>
                    <a:pt x="22949" y="3045"/>
                    <a:pt x="22919" y="2985"/>
                    <a:pt x="22888" y="2924"/>
                  </a:cubicBezTo>
                  <a:cubicBezTo>
                    <a:pt x="22858" y="2711"/>
                    <a:pt x="22797" y="2468"/>
                    <a:pt x="22767" y="2255"/>
                  </a:cubicBezTo>
                  <a:cubicBezTo>
                    <a:pt x="22615" y="1647"/>
                    <a:pt x="22037" y="1769"/>
                    <a:pt x="21490" y="1586"/>
                  </a:cubicBezTo>
                  <a:cubicBezTo>
                    <a:pt x="21125" y="1434"/>
                    <a:pt x="20761" y="1282"/>
                    <a:pt x="20396" y="1161"/>
                  </a:cubicBezTo>
                  <a:cubicBezTo>
                    <a:pt x="18259" y="399"/>
                    <a:pt x="15985" y="1"/>
                    <a:pt x="13714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5664;p64">
              <a:extLst>
                <a:ext uri="{FF2B5EF4-FFF2-40B4-BE49-F238E27FC236}">
                  <a16:creationId xmlns:a16="http://schemas.microsoft.com/office/drawing/2014/main" id="{15810440-07E2-8446-E83F-3A17EF747C33}"/>
                </a:ext>
              </a:extLst>
            </p:cNvPr>
            <p:cNvSpPr/>
            <p:nvPr/>
          </p:nvSpPr>
          <p:spPr>
            <a:xfrm>
              <a:off x="12843975" y="1677625"/>
              <a:ext cx="499275" cy="155075"/>
            </a:xfrm>
            <a:custGeom>
              <a:avLst/>
              <a:gdLst/>
              <a:ahLst/>
              <a:cxnLst/>
              <a:rect l="l" t="t" r="r" b="b"/>
              <a:pathLst>
                <a:path w="19971" h="6203" extrusionOk="0">
                  <a:moveTo>
                    <a:pt x="7666" y="1"/>
                  </a:moveTo>
                  <a:cubicBezTo>
                    <a:pt x="6176" y="1"/>
                    <a:pt x="4687" y="273"/>
                    <a:pt x="3283" y="780"/>
                  </a:cubicBezTo>
                  <a:cubicBezTo>
                    <a:pt x="3040" y="872"/>
                    <a:pt x="2827" y="932"/>
                    <a:pt x="2584" y="1024"/>
                  </a:cubicBezTo>
                  <a:lnTo>
                    <a:pt x="2584" y="1054"/>
                  </a:lnTo>
                  <a:cubicBezTo>
                    <a:pt x="2584" y="1206"/>
                    <a:pt x="2493" y="1297"/>
                    <a:pt x="2371" y="1297"/>
                  </a:cubicBezTo>
                  <a:cubicBezTo>
                    <a:pt x="2280" y="1297"/>
                    <a:pt x="2189" y="1236"/>
                    <a:pt x="2158" y="1176"/>
                  </a:cubicBezTo>
                  <a:cubicBezTo>
                    <a:pt x="2128" y="1176"/>
                    <a:pt x="2067" y="1206"/>
                    <a:pt x="2037" y="1206"/>
                  </a:cubicBezTo>
                  <a:cubicBezTo>
                    <a:pt x="1733" y="1328"/>
                    <a:pt x="1399" y="1419"/>
                    <a:pt x="1095" y="1540"/>
                  </a:cubicBezTo>
                  <a:cubicBezTo>
                    <a:pt x="973" y="1601"/>
                    <a:pt x="821" y="1662"/>
                    <a:pt x="669" y="1723"/>
                  </a:cubicBezTo>
                  <a:cubicBezTo>
                    <a:pt x="517" y="1784"/>
                    <a:pt x="426" y="1935"/>
                    <a:pt x="395" y="2087"/>
                  </a:cubicBezTo>
                  <a:lnTo>
                    <a:pt x="183" y="2087"/>
                  </a:lnTo>
                  <a:cubicBezTo>
                    <a:pt x="122" y="2118"/>
                    <a:pt x="61" y="2179"/>
                    <a:pt x="31" y="2270"/>
                  </a:cubicBezTo>
                  <a:cubicBezTo>
                    <a:pt x="31" y="2422"/>
                    <a:pt x="31" y="2574"/>
                    <a:pt x="31" y="2756"/>
                  </a:cubicBezTo>
                  <a:cubicBezTo>
                    <a:pt x="31" y="2787"/>
                    <a:pt x="92" y="2817"/>
                    <a:pt x="122" y="2817"/>
                  </a:cubicBezTo>
                  <a:cubicBezTo>
                    <a:pt x="122" y="2847"/>
                    <a:pt x="152" y="2878"/>
                    <a:pt x="152" y="2908"/>
                  </a:cubicBezTo>
                  <a:lnTo>
                    <a:pt x="122" y="2908"/>
                  </a:lnTo>
                  <a:cubicBezTo>
                    <a:pt x="61" y="2908"/>
                    <a:pt x="31" y="2939"/>
                    <a:pt x="0" y="2939"/>
                  </a:cubicBezTo>
                  <a:cubicBezTo>
                    <a:pt x="0" y="3060"/>
                    <a:pt x="0" y="3212"/>
                    <a:pt x="0" y="3334"/>
                  </a:cubicBezTo>
                  <a:cubicBezTo>
                    <a:pt x="31" y="3334"/>
                    <a:pt x="31" y="3364"/>
                    <a:pt x="61" y="3364"/>
                  </a:cubicBezTo>
                  <a:cubicBezTo>
                    <a:pt x="87" y="3368"/>
                    <a:pt x="115" y="3370"/>
                    <a:pt x="144" y="3370"/>
                  </a:cubicBezTo>
                  <a:cubicBezTo>
                    <a:pt x="523" y="3370"/>
                    <a:pt x="1144" y="3028"/>
                    <a:pt x="1399" y="2999"/>
                  </a:cubicBezTo>
                  <a:cubicBezTo>
                    <a:pt x="1763" y="2817"/>
                    <a:pt x="2128" y="2665"/>
                    <a:pt x="2462" y="2543"/>
                  </a:cubicBezTo>
                  <a:cubicBezTo>
                    <a:pt x="4383" y="1829"/>
                    <a:pt x="6006" y="1517"/>
                    <a:pt x="7482" y="1517"/>
                  </a:cubicBezTo>
                  <a:cubicBezTo>
                    <a:pt x="10657" y="1517"/>
                    <a:pt x="13155" y="2963"/>
                    <a:pt x="16475" y="4975"/>
                  </a:cubicBezTo>
                  <a:cubicBezTo>
                    <a:pt x="17052" y="5309"/>
                    <a:pt x="17630" y="5674"/>
                    <a:pt x="18268" y="6069"/>
                  </a:cubicBezTo>
                  <a:cubicBezTo>
                    <a:pt x="18329" y="6100"/>
                    <a:pt x="18390" y="6130"/>
                    <a:pt x="18451" y="6191"/>
                  </a:cubicBezTo>
                  <a:cubicBezTo>
                    <a:pt x="18483" y="6199"/>
                    <a:pt x="18516" y="6203"/>
                    <a:pt x="18548" y="6203"/>
                  </a:cubicBezTo>
                  <a:cubicBezTo>
                    <a:pt x="18635" y="6203"/>
                    <a:pt x="18718" y="6175"/>
                    <a:pt x="18785" y="6130"/>
                  </a:cubicBezTo>
                  <a:cubicBezTo>
                    <a:pt x="19089" y="5917"/>
                    <a:pt x="19484" y="5917"/>
                    <a:pt x="19788" y="5705"/>
                  </a:cubicBezTo>
                  <a:cubicBezTo>
                    <a:pt x="19788" y="5674"/>
                    <a:pt x="19788" y="5674"/>
                    <a:pt x="19788" y="5674"/>
                  </a:cubicBezTo>
                  <a:cubicBezTo>
                    <a:pt x="19970" y="5249"/>
                    <a:pt x="18967" y="4853"/>
                    <a:pt x="18694" y="4610"/>
                  </a:cubicBezTo>
                  <a:lnTo>
                    <a:pt x="18420" y="4458"/>
                  </a:lnTo>
                  <a:cubicBezTo>
                    <a:pt x="16019" y="3091"/>
                    <a:pt x="13770" y="1449"/>
                    <a:pt x="11186" y="537"/>
                  </a:cubicBezTo>
                  <a:cubicBezTo>
                    <a:pt x="10040" y="173"/>
                    <a:pt x="8853" y="1"/>
                    <a:pt x="7666" y="1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5665;p64">
              <a:extLst>
                <a:ext uri="{FF2B5EF4-FFF2-40B4-BE49-F238E27FC236}">
                  <a16:creationId xmlns:a16="http://schemas.microsoft.com/office/drawing/2014/main" id="{DFF132F8-65E9-B7F5-9440-6DAC566738A3}"/>
                </a:ext>
              </a:extLst>
            </p:cNvPr>
            <p:cNvSpPr/>
            <p:nvPr/>
          </p:nvSpPr>
          <p:spPr>
            <a:xfrm>
              <a:off x="12850050" y="1108200"/>
              <a:ext cx="2031975" cy="702175"/>
            </a:xfrm>
            <a:custGeom>
              <a:avLst/>
              <a:gdLst/>
              <a:ahLst/>
              <a:cxnLst/>
              <a:rect l="l" t="t" r="r" b="b"/>
              <a:pathLst>
                <a:path w="81279" h="28087" extrusionOk="0">
                  <a:moveTo>
                    <a:pt x="21165" y="5930"/>
                  </a:moveTo>
                  <a:cubicBezTo>
                    <a:pt x="21487" y="5930"/>
                    <a:pt x="21810" y="5959"/>
                    <a:pt x="22129" y="6019"/>
                  </a:cubicBezTo>
                  <a:cubicBezTo>
                    <a:pt x="23983" y="6323"/>
                    <a:pt x="25533" y="7539"/>
                    <a:pt x="26688" y="8937"/>
                  </a:cubicBezTo>
                  <a:cubicBezTo>
                    <a:pt x="26870" y="9150"/>
                    <a:pt x="27357" y="9940"/>
                    <a:pt x="27569" y="10518"/>
                  </a:cubicBezTo>
                  <a:cubicBezTo>
                    <a:pt x="27961" y="10322"/>
                    <a:pt x="28393" y="10230"/>
                    <a:pt x="28829" y="10230"/>
                  </a:cubicBezTo>
                  <a:cubicBezTo>
                    <a:pt x="29747" y="10230"/>
                    <a:pt x="30680" y="10638"/>
                    <a:pt x="31278" y="11338"/>
                  </a:cubicBezTo>
                  <a:cubicBezTo>
                    <a:pt x="31551" y="11612"/>
                    <a:pt x="31703" y="11946"/>
                    <a:pt x="31825" y="12281"/>
                  </a:cubicBezTo>
                  <a:lnTo>
                    <a:pt x="31825" y="12311"/>
                  </a:lnTo>
                  <a:cubicBezTo>
                    <a:pt x="31825" y="12341"/>
                    <a:pt x="31825" y="12341"/>
                    <a:pt x="31825" y="12372"/>
                  </a:cubicBezTo>
                  <a:cubicBezTo>
                    <a:pt x="31825" y="12402"/>
                    <a:pt x="31825" y="12433"/>
                    <a:pt x="31855" y="12433"/>
                  </a:cubicBezTo>
                  <a:cubicBezTo>
                    <a:pt x="31855" y="12463"/>
                    <a:pt x="31855" y="12463"/>
                    <a:pt x="31855" y="12493"/>
                  </a:cubicBezTo>
                  <a:cubicBezTo>
                    <a:pt x="31855" y="12493"/>
                    <a:pt x="31855" y="12493"/>
                    <a:pt x="31886" y="12524"/>
                  </a:cubicBezTo>
                  <a:cubicBezTo>
                    <a:pt x="31886" y="12554"/>
                    <a:pt x="31886" y="12585"/>
                    <a:pt x="31916" y="12645"/>
                  </a:cubicBezTo>
                  <a:cubicBezTo>
                    <a:pt x="31916" y="12676"/>
                    <a:pt x="31916" y="12706"/>
                    <a:pt x="31916" y="12706"/>
                  </a:cubicBezTo>
                  <a:cubicBezTo>
                    <a:pt x="31916" y="12737"/>
                    <a:pt x="31946" y="12767"/>
                    <a:pt x="31946" y="12797"/>
                  </a:cubicBezTo>
                  <a:lnTo>
                    <a:pt x="31734" y="12797"/>
                  </a:lnTo>
                  <a:cubicBezTo>
                    <a:pt x="31673" y="12797"/>
                    <a:pt x="31582" y="12797"/>
                    <a:pt x="31521" y="12828"/>
                  </a:cubicBezTo>
                  <a:lnTo>
                    <a:pt x="31430" y="12828"/>
                  </a:lnTo>
                  <a:cubicBezTo>
                    <a:pt x="31389" y="12828"/>
                    <a:pt x="31362" y="12814"/>
                    <a:pt x="31331" y="12814"/>
                  </a:cubicBezTo>
                  <a:cubicBezTo>
                    <a:pt x="31315" y="12814"/>
                    <a:pt x="31298" y="12818"/>
                    <a:pt x="31278" y="12828"/>
                  </a:cubicBezTo>
                  <a:cubicBezTo>
                    <a:pt x="29788" y="12797"/>
                    <a:pt x="28299" y="12767"/>
                    <a:pt x="26810" y="12737"/>
                  </a:cubicBezTo>
                  <a:cubicBezTo>
                    <a:pt x="24803" y="12706"/>
                    <a:pt x="22828" y="12676"/>
                    <a:pt x="20852" y="12645"/>
                  </a:cubicBezTo>
                  <a:cubicBezTo>
                    <a:pt x="18907" y="12615"/>
                    <a:pt x="16961" y="12585"/>
                    <a:pt x="15016" y="12554"/>
                  </a:cubicBezTo>
                  <a:cubicBezTo>
                    <a:pt x="13800" y="12524"/>
                    <a:pt x="12584" y="12493"/>
                    <a:pt x="11399" y="12493"/>
                  </a:cubicBezTo>
                  <a:cubicBezTo>
                    <a:pt x="11368" y="12493"/>
                    <a:pt x="11368" y="12493"/>
                    <a:pt x="11338" y="12463"/>
                  </a:cubicBezTo>
                  <a:lnTo>
                    <a:pt x="10913" y="12463"/>
                  </a:lnTo>
                  <a:cubicBezTo>
                    <a:pt x="10943" y="12433"/>
                    <a:pt x="10943" y="12402"/>
                    <a:pt x="10943" y="12402"/>
                  </a:cubicBezTo>
                  <a:cubicBezTo>
                    <a:pt x="10943" y="12372"/>
                    <a:pt x="10943" y="12372"/>
                    <a:pt x="10973" y="12341"/>
                  </a:cubicBezTo>
                  <a:cubicBezTo>
                    <a:pt x="11004" y="12250"/>
                    <a:pt x="11004" y="12159"/>
                    <a:pt x="11034" y="12038"/>
                  </a:cubicBezTo>
                  <a:lnTo>
                    <a:pt x="11065" y="12038"/>
                  </a:lnTo>
                  <a:cubicBezTo>
                    <a:pt x="11095" y="11886"/>
                    <a:pt x="11125" y="11734"/>
                    <a:pt x="11186" y="11582"/>
                  </a:cubicBezTo>
                  <a:cubicBezTo>
                    <a:pt x="11217" y="11551"/>
                    <a:pt x="11217" y="11521"/>
                    <a:pt x="11217" y="11490"/>
                  </a:cubicBezTo>
                  <a:cubicBezTo>
                    <a:pt x="11945" y="10058"/>
                    <a:pt x="13526" y="9041"/>
                    <a:pt x="15100" y="9041"/>
                  </a:cubicBezTo>
                  <a:cubicBezTo>
                    <a:pt x="15429" y="9041"/>
                    <a:pt x="15759" y="9086"/>
                    <a:pt x="16080" y="9180"/>
                  </a:cubicBezTo>
                  <a:cubicBezTo>
                    <a:pt x="16925" y="7200"/>
                    <a:pt x="19032" y="5930"/>
                    <a:pt x="21165" y="5930"/>
                  </a:cubicBezTo>
                  <a:close/>
                  <a:moveTo>
                    <a:pt x="62344" y="7235"/>
                  </a:moveTo>
                  <a:cubicBezTo>
                    <a:pt x="62353" y="7235"/>
                    <a:pt x="62363" y="7235"/>
                    <a:pt x="62372" y="7235"/>
                  </a:cubicBezTo>
                  <a:cubicBezTo>
                    <a:pt x="63771" y="7326"/>
                    <a:pt x="65230" y="8329"/>
                    <a:pt x="65625" y="9727"/>
                  </a:cubicBezTo>
                  <a:cubicBezTo>
                    <a:pt x="66138" y="11871"/>
                    <a:pt x="64103" y="14014"/>
                    <a:pt x="61962" y="14014"/>
                  </a:cubicBezTo>
                  <a:cubicBezTo>
                    <a:pt x="61947" y="14014"/>
                    <a:pt x="61932" y="14013"/>
                    <a:pt x="61917" y="14013"/>
                  </a:cubicBezTo>
                  <a:cubicBezTo>
                    <a:pt x="57580" y="13680"/>
                    <a:pt x="58266" y="7235"/>
                    <a:pt x="62344" y="7235"/>
                  </a:cubicBezTo>
                  <a:close/>
                  <a:moveTo>
                    <a:pt x="42453" y="11173"/>
                  </a:moveTo>
                  <a:cubicBezTo>
                    <a:pt x="42681" y="11173"/>
                    <a:pt x="42909" y="11188"/>
                    <a:pt x="43132" y="11217"/>
                  </a:cubicBezTo>
                  <a:cubicBezTo>
                    <a:pt x="44925" y="11551"/>
                    <a:pt x="46202" y="13132"/>
                    <a:pt x="46567" y="14864"/>
                  </a:cubicBezTo>
                  <a:cubicBezTo>
                    <a:pt x="46567" y="14895"/>
                    <a:pt x="46567" y="14895"/>
                    <a:pt x="46567" y="14925"/>
                  </a:cubicBezTo>
                  <a:cubicBezTo>
                    <a:pt x="46567" y="14986"/>
                    <a:pt x="46567" y="15047"/>
                    <a:pt x="46597" y="15138"/>
                  </a:cubicBezTo>
                  <a:cubicBezTo>
                    <a:pt x="46597" y="15199"/>
                    <a:pt x="46628" y="15290"/>
                    <a:pt x="46628" y="15381"/>
                  </a:cubicBezTo>
                  <a:lnTo>
                    <a:pt x="46658" y="15442"/>
                  </a:lnTo>
                  <a:cubicBezTo>
                    <a:pt x="46658" y="15442"/>
                    <a:pt x="46658" y="15442"/>
                    <a:pt x="46658" y="15472"/>
                  </a:cubicBezTo>
                  <a:cubicBezTo>
                    <a:pt x="46658" y="15503"/>
                    <a:pt x="46658" y="15533"/>
                    <a:pt x="46688" y="15594"/>
                  </a:cubicBezTo>
                  <a:cubicBezTo>
                    <a:pt x="46688" y="15594"/>
                    <a:pt x="46688" y="15624"/>
                    <a:pt x="46688" y="15624"/>
                  </a:cubicBezTo>
                  <a:cubicBezTo>
                    <a:pt x="46688" y="15746"/>
                    <a:pt x="46719" y="15837"/>
                    <a:pt x="46749" y="15928"/>
                  </a:cubicBezTo>
                  <a:cubicBezTo>
                    <a:pt x="45351" y="15898"/>
                    <a:pt x="43953" y="15867"/>
                    <a:pt x="42554" y="15837"/>
                  </a:cubicBezTo>
                  <a:cubicBezTo>
                    <a:pt x="40579" y="15776"/>
                    <a:pt x="38603" y="15746"/>
                    <a:pt x="36627" y="15685"/>
                  </a:cubicBezTo>
                  <a:cubicBezTo>
                    <a:pt x="36141" y="15685"/>
                    <a:pt x="35624" y="15685"/>
                    <a:pt x="35108" y="15655"/>
                  </a:cubicBezTo>
                  <a:cubicBezTo>
                    <a:pt x="35138" y="15503"/>
                    <a:pt x="35138" y="15351"/>
                    <a:pt x="35168" y="15199"/>
                  </a:cubicBezTo>
                  <a:lnTo>
                    <a:pt x="35199" y="15199"/>
                  </a:lnTo>
                  <a:cubicBezTo>
                    <a:pt x="35288" y="14089"/>
                    <a:pt x="36333" y="13368"/>
                    <a:pt x="37364" y="13368"/>
                  </a:cubicBezTo>
                  <a:cubicBezTo>
                    <a:pt x="37745" y="13368"/>
                    <a:pt x="38123" y="13466"/>
                    <a:pt x="38451" y="13679"/>
                  </a:cubicBezTo>
                  <a:cubicBezTo>
                    <a:pt x="38451" y="13649"/>
                    <a:pt x="38481" y="13649"/>
                    <a:pt x="38481" y="13618"/>
                  </a:cubicBezTo>
                  <a:cubicBezTo>
                    <a:pt x="39043" y="11960"/>
                    <a:pt x="40780" y="11173"/>
                    <a:pt x="42453" y="11173"/>
                  </a:cubicBezTo>
                  <a:close/>
                  <a:moveTo>
                    <a:pt x="760" y="1"/>
                  </a:moveTo>
                  <a:cubicBezTo>
                    <a:pt x="700" y="1764"/>
                    <a:pt x="639" y="3557"/>
                    <a:pt x="578" y="5351"/>
                  </a:cubicBezTo>
                  <a:cubicBezTo>
                    <a:pt x="517" y="7296"/>
                    <a:pt x="456" y="9211"/>
                    <a:pt x="396" y="11156"/>
                  </a:cubicBezTo>
                  <a:cubicBezTo>
                    <a:pt x="335" y="13162"/>
                    <a:pt x="274" y="15168"/>
                    <a:pt x="213" y="17174"/>
                  </a:cubicBezTo>
                  <a:cubicBezTo>
                    <a:pt x="152" y="19120"/>
                    <a:pt x="92" y="21095"/>
                    <a:pt x="31" y="23041"/>
                  </a:cubicBezTo>
                  <a:lnTo>
                    <a:pt x="0" y="24439"/>
                  </a:lnTo>
                  <a:cubicBezTo>
                    <a:pt x="152" y="24378"/>
                    <a:pt x="365" y="24348"/>
                    <a:pt x="487" y="24287"/>
                  </a:cubicBezTo>
                  <a:cubicBezTo>
                    <a:pt x="2983" y="23164"/>
                    <a:pt x="5321" y="22530"/>
                    <a:pt x="7620" y="22530"/>
                  </a:cubicBezTo>
                  <a:cubicBezTo>
                    <a:pt x="10052" y="22530"/>
                    <a:pt x="12440" y="23240"/>
                    <a:pt x="14925" y="24834"/>
                  </a:cubicBezTo>
                  <a:cubicBezTo>
                    <a:pt x="16657" y="25837"/>
                    <a:pt x="18329" y="26992"/>
                    <a:pt x="20001" y="28086"/>
                  </a:cubicBezTo>
                  <a:lnTo>
                    <a:pt x="20062" y="28086"/>
                  </a:lnTo>
                  <a:cubicBezTo>
                    <a:pt x="24044" y="26719"/>
                    <a:pt x="27934" y="25168"/>
                    <a:pt x="32038" y="24105"/>
                  </a:cubicBezTo>
                  <a:cubicBezTo>
                    <a:pt x="35607" y="23333"/>
                    <a:pt x="39177" y="22267"/>
                    <a:pt x="42848" y="22267"/>
                  </a:cubicBezTo>
                  <a:cubicBezTo>
                    <a:pt x="43084" y="22267"/>
                    <a:pt x="43321" y="22272"/>
                    <a:pt x="43558" y="22281"/>
                  </a:cubicBezTo>
                  <a:cubicBezTo>
                    <a:pt x="43613" y="22280"/>
                    <a:pt x="43669" y="22280"/>
                    <a:pt x="43725" y="22280"/>
                  </a:cubicBezTo>
                  <a:cubicBezTo>
                    <a:pt x="46556" y="22280"/>
                    <a:pt x="49355" y="23030"/>
                    <a:pt x="52008" y="24013"/>
                  </a:cubicBezTo>
                  <a:cubicBezTo>
                    <a:pt x="53983" y="24682"/>
                    <a:pt x="55929" y="25472"/>
                    <a:pt x="57813" y="26354"/>
                  </a:cubicBezTo>
                  <a:cubicBezTo>
                    <a:pt x="57844" y="26354"/>
                    <a:pt x="57874" y="26323"/>
                    <a:pt x="57904" y="26323"/>
                  </a:cubicBezTo>
                  <a:cubicBezTo>
                    <a:pt x="60518" y="25564"/>
                    <a:pt x="63011" y="24348"/>
                    <a:pt x="65625" y="23527"/>
                  </a:cubicBezTo>
                  <a:cubicBezTo>
                    <a:pt x="68346" y="22589"/>
                    <a:pt x="70487" y="22157"/>
                    <a:pt x="72529" y="22157"/>
                  </a:cubicBezTo>
                  <a:cubicBezTo>
                    <a:pt x="75188" y="22157"/>
                    <a:pt x="77680" y="22889"/>
                    <a:pt x="81066" y="24196"/>
                  </a:cubicBezTo>
                  <a:cubicBezTo>
                    <a:pt x="81066" y="22190"/>
                    <a:pt x="81096" y="20184"/>
                    <a:pt x="81127" y="18177"/>
                  </a:cubicBezTo>
                  <a:cubicBezTo>
                    <a:pt x="81127" y="16232"/>
                    <a:pt x="81157" y="14256"/>
                    <a:pt x="81157" y="12311"/>
                  </a:cubicBezTo>
                  <a:cubicBezTo>
                    <a:pt x="81187" y="10305"/>
                    <a:pt x="81187" y="8299"/>
                    <a:pt x="81218" y="6293"/>
                  </a:cubicBezTo>
                  <a:cubicBezTo>
                    <a:pt x="81248" y="4317"/>
                    <a:pt x="81248" y="2341"/>
                    <a:pt x="81279" y="396"/>
                  </a:cubicBezTo>
                  <a:cubicBezTo>
                    <a:pt x="81279" y="366"/>
                    <a:pt x="81279" y="335"/>
                    <a:pt x="81279" y="305"/>
                  </a:cubicBezTo>
                  <a:cubicBezTo>
                    <a:pt x="78300" y="305"/>
                    <a:pt x="75351" y="305"/>
                    <a:pt x="72373" y="274"/>
                  </a:cubicBezTo>
                  <a:cubicBezTo>
                    <a:pt x="68847" y="274"/>
                    <a:pt x="65290" y="244"/>
                    <a:pt x="61734" y="244"/>
                  </a:cubicBezTo>
                  <a:cubicBezTo>
                    <a:pt x="57874" y="214"/>
                    <a:pt x="54044" y="214"/>
                    <a:pt x="50184" y="183"/>
                  </a:cubicBezTo>
                  <a:cubicBezTo>
                    <a:pt x="46688" y="183"/>
                    <a:pt x="43193" y="153"/>
                    <a:pt x="39728" y="153"/>
                  </a:cubicBezTo>
                  <a:cubicBezTo>
                    <a:pt x="35989" y="122"/>
                    <a:pt x="32281" y="122"/>
                    <a:pt x="28572" y="92"/>
                  </a:cubicBezTo>
                  <a:cubicBezTo>
                    <a:pt x="24925" y="92"/>
                    <a:pt x="21277" y="62"/>
                    <a:pt x="17630" y="62"/>
                  </a:cubicBezTo>
                  <a:cubicBezTo>
                    <a:pt x="13891" y="31"/>
                    <a:pt x="10122" y="31"/>
                    <a:pt x="63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5666;p64">
              <a:extLst>
                <a:ext uri="{FF2B5EF4-FFF2-40B4-BE49-F238E27FC236}">
                  <a16:creationId xmlns:a16="http://schemas.microsoft.com/office/drawing/2014/main" id="{82FE930C-534D-810B-C756-14A0322FE757}"/>
                </a:ext>
              </a:extLst>
            </p:cNvPr>
            <p:cNvSpPr/>
            <p:nvPr/>
          </p:nvSpPr>
          <p:spPr>
            <a:xfrm>
              <a:off x="12847775" y="1105925"/>
              <a:ext cx="2038050" cy="613475"/>
            </a:xfrm>
            <a:custGeom>
              <a:avLst/>
              <a:gdLst/>
              <a:ahLst/>
              <a:cxnLst/>
              <a:rect l="l" t="t" r="r" b="b"/>
              <a:pathLst>
                <a:path w="81522" h="24539" extrusionOk="0">
                  <a:moveTo>
                    <a:pt x="821" y="1"/>
                  </a:moveTo>
                  <a:cubicBezTo>
                    <a:pt x="821" y="31"/>
                    <a:pt x="791" y="61"/>
                    <a:pt x="791" y="92"/>
                  </a:cubicBezTo>
                  <a:cubicBezTo>
                    <a:pt x="791" y="122"/>
                    <a:pt x="791" y="153"/>
                    <a:pt x="821" y="153"/>
                  </a:cubicBezTo>
                  <a:cubicBezTo>
                    <a:pt x="791" y="183"/>
                    <a:pt x="760" y="183"/>
                    <a:pt x="730" y="213"/>
                  </a:cubicBezTo>
                  <a:lnTo>
                    <a:pt x="547" y="5198"/>
                  </a:lnTo>
                  <a:cubicBezTo>
                    <a:pt x="487" y="7022"/>
                    <a:pt x="426" y="8846"/>
                    <a:pt x="365" y="10670"/>
                  </a:cubicBezTo>
                  <a:cubicBezTo>
                    <a:pt x="335" y="11673"/>
                    <a:pt x="304" y="12645"/>
                    <a:pt x="304" y="13648"/>
                  </a:cubicBezTo>
                  <a:cubicBezTo>
                    <a:pt x="243" y="15563"/>
                    <a:pt x="183" y="17509"/>
                    <a:pt x="122" y="19423"/>
                  </a:cubicBezTo>
                  <a:cubicBezTo>
                    <a:pt x="91" y="21034"/>
                    <a:pt x="31" y="22645"/>
                    <a:pt x="0" y="24256"/>
                  </a:cubicBezTo>
                  <a:cubicBezTo>
                    <a:pt x="0" y="24348"/>
                    <a:pt x="61" y="24408"/>
                    <a:pt x="122" y="24469"/>
                  </a:cubicBezTo>
                  <a:cubicBezTo>
                    <a:pt x="170" y="24518"/>
                    <a:pt x="242" y="24538"/>
                    <a:pt x="330" y="24538"/>
                  </a:cubicBezTo>
                  <a:cubicBezTo>
                    <a:pt x="792" y="24538"/>
                    <a:pt x="1695" y="23968"/>
                    <a:pt x="1976" y="23892"/>
                  </a:cubicBezTo>
                  <a:lnTo>
                    <a:pt x="1976" y="23952"/>
                  </a:lnTo>
                  <a:cubicBezTo>
                    <a:pt x="1976" y="23983"/>
                    <a:pt x="1976" y="24013"/>
                    <a:pt x="2006" y="24044"/>
                  </a:cubicBezTo>
                  <a:cubicBezTo>
                    <a:pt x="2037" y="24104"/>
                    <a:pt x="2128" y="24165"/>
                    <a:pt x="2219" y="24165"/>
                  </a:cubicBezTo>
                  <a:cubicBezTo>
                    <a:pt x="2341" y="24165"/>
                    <a:pt x="2432" y="24074"/>
                    <a:pt x="2432" y="23922"/>
                  </a:cubicBezTo>
                  <a:lnTo>
                    <a:pt x="2432" y="23892"/>
                  </a:lnTo>
                  <a:lnTo>
                    <a:pt x="2523" y="20305"/>
                  </a:lnTo>
                  <a:cubicBezTo>
                    <a:pt x="2584" y="18299"/>
                    <a:pt x="2614" y="16323"/>
                    <a:pt x="2675" y="14347"/>
                  </a:cubicBezTo>
                  <a:cubicBezTo>
                    <a:pt x="2736" y="12372"/>
                    <a:pt x="2766" y="10426"/>
                    <a:pt x="2827" y="8451"/>
                  </a:cubicBezTo>
                  <a:cubicBezTo>
                    <a:pt x="2858" y="6597"/>
                    <a:pt x="2918" y="4742"/>
                    <a:pt x="2979" y="2858"/>
                  </a:cubicBezTo>
                  <a:cubicBezTo>
                    <a:pt x="5289" y="2888"/>
                    <a:pt x="7630" y="2888"/>
                    <a:pt x="9970" y="2888"/>
                  </a:cubicBezTo>
                  <a:cubicBezTo>
                    <a:pt x="13374" y="2888"/>
                    <a:pt x="16748" y="2888"/>
                    <a:pt x="20153" y="2919"/>
                  </a:cubicBezTo>
                  <a:lnTo>
                    <a:pt x="30700" y="2919"/>
                  </a:lnTo>
                  <a:lnTo>
                    <a:pt x="40548" y="2949"/>
                  </a:lnTo>
                  <a:lnTo>
                    <a:pt x="50792" y="2979"/>
                  </a:lnTo>
                  <a:cubicBezTo>
                    <a:pt x="54257" y="2979"/>
                    <a:pt x="57752" y="2979"/>
                    <a:pt x="61248" y="3010"/>
                  </a:cubicBezTo>
                  <a:lnTo>
                    <a:pt x="71521" y="3010"/>
                  </a:lnTo>
                  <a:cubicBezTo>
                    <a:pt x="73862" y="3040"/>
                    <a:pt x="76202" y="3040"/>
                    <a:pt x="78543" y="3040"/>
                  </a:cubicBezTo>
                  <a:cubicBezTo>
                    <a:pt x="78543" y="4195"/>
                    <a:pt x="78543" y="5381"/>
                    <a:pt x="78573" y="6536"/>
                  </a:cubicBezTo>
                  <a:cubicBezTo>
                    <a:pt x="78573" y="8542"/>
                    <a:pt x="78604" y="10518"/>
                    <a:pt x="78604" y="12524"/>
                  </a:cubicBezTo>
                  <a:cubicBezTo>
                    <a:pt x="78634" y="14469"/>
                    <a:pt x="78664" y="16414"/>
                    <a:pt x="78664" y="18360"/>
                  </a:cubicBezTo>
                  <a:cubicBezTo>
                    <a:pt x="78695" y="20092"/>
                    <a:pt x="78695" y="21794"/>
                    <a:pt x="78725" y="23527"/>
                  </a:cubicBezTo>
                  <a:cubicBezTo>
                    <a:pt x="78725" y="23618"/>
                    <a:pt x="78756" y="23709"/>
                    <a:pt x="78847" y="23740"/>
                  </a:cubicBezTo>
                  <a:cubicBezTo>
                    <a:pt x="78877" y="23740"/>
                    <a:pt x="78908" y="23770"/>
                    <a:pt x="78938" y="23770"/>
                  </a:cubicBezTo>
                  <a:cubicBezTo>
                    <a:pt x="78968" y="23770"/>
                    <a:pt x="78999" y="23740"/>
                    <a:pt x="78999" y="23740"/>
                  </a:cubicBezTo>
                  <a:cubicBezTo>
                    <a:pt x="79029" y="23740"/>
                    <a:pt x="79029" y="23770"/>
                    <a:pt x="79029" y="23770"/>
                  </a:cubicBezTo>
                  <a:cubicBezTo>
                    <a:pt x="79212" y="23831"/>
                    <a:pt x="79363" y="23861"/>
                    <a:pt x="79546" y="23922"/>
                  </a:cubicBezTo>
                  <a:cubicBezTo>
                    <a:pt x="80032" y="24013"/>
                    <a:pt x="80519" y="24013"/>
                    <a:pt x="80883" y="24378"/>
                  </a:cubicBezTo>
                  <a:cubicBezTo>
                    <a:pt x="80940" y="24402"/>
                    <a:pt x="80988" y="24413"/>
                    <a:pt x="81031" y="24413"/>
                  </a:cubicBezTo>
                  <a:cubicBezTo>
                    <a:pt x="81308" y="24413"/>
                    <a:pt x="81305" y="23947"/>
                    <a:pt x="81278" y="23709"/>
                  </a:cubicBezTo>
                  <a:cubicBezTo>
                    <a:pt x="81218" y="23071"/>
                    <a:pt x="81187" y="22433"/>
                    <a:pt x="81157" y="21764"/>
                  </a:cubicBezTo>
                  <a:cubicBezTo>
                    <a:pt x="81430" y="21095"/>
                    <a:pt x="81218" y="20275"/>
                    <a:pt x="81278" y="19545"/>
                  </a:cubicBezTo>
                  <a:cubicBezTo>
                    <a:pt x="81187" y="17721"/>
                    <a:pt x="81157" y="15898"/>
                    <a:pt x="81278" y="14074"/>
                  </a:cubicBezTo>
                  <a:cubicBezTo>
                    <a:pt x="81278" y="13162"/>
                    <a:pt x="81400" y="12220"/>
                    <a:pt x="81491" y="11308"/>
                  </a:cubicBezTo>
                  <a:cubicBezTo>
                    <a:pt x="81491" y="9545"/>
                    <a:pt x="81491" y="7782"/>
                    <a:pt x="81522" y="6019"/>
                  </a:cubicBezTo>
                  <a:cubicBezTo>
                    <a:pt x="81522" y="5867"/>
                    <a:pt x="81522" y="5715"/>
                    <a:pt x="81522" y="5563"/>
                  </a:cubicBezTo>
                  <a:cubicBezTo>
                    <a:pt x="81491" y="3861"/>
                    <a:pt x="81522" y="2128"/>
                    <a:pt x="81400" y="426"/>
                  </a:cubicBezTo>
                  <a:cubicBezTo>
                    <a:pt x="81400" y="286"/>
                    <a:pt x="81295" y="212"/>
                    <a:pt x="81189" y="212"/>
                  </a:cubicBezTo>
                  <a:cubicBezTo>
                    <a:pt x="81133" y="212"/>
                    <a:pt x="81077" y="233"/>
                    <a:pt x="81035" y="274"/>
                  </a:cubicBezTo>
                  <a:cubicBezTo>
                    <a:pt x="81005" y="244"/>
                    <a:pt x="80974" y="213"/>
                    <a:pt x="80944" y="213"/>
                  </a:cubicBezTo>
                  <a:lnTo>
                    <a:pt x="71643" y="183"/>
                  </a:lnTo>
                  <a:cubicBezTo>
                    <a:pt x="67996" y="183"/>
                    <a:pt x="64348" y="153"/>
                    <a:pt x="60701" y="153"/>
                  </a:cubicBezTo>
                  <a:cubicBezTo>
                    <a:pt x="57357" y="153"/>
                    <a:pt x="53983" y="153"/>
                    <a:pt x="50640" y="122"/>
                  </a:cubicBezTo>
                  <a:lnTo>
                    <a:pt x="39454" y="122"/>
                  </a:lnTo>
                  <a:cubicBezTo>
                    <a:pt x="35837" y="92"/>
                    <a:pt x="32220" y="92"/>
                    <a:pt x="28603" y="92"/>
                  </a:cubicBezTo>
                  <a:cubicBezTo>
                    <a:pt x="25229" y="61"/>
                    <a:pt x="21855" y="61"/>
                    <a:pt x="18511" y="61"/>
                  </a:cubicBezTo>
                  <a:cubicBezTo>
                    <a:pt x="14864" y="61"/>
                    <a:pt x="11216" y="31"/>
                    <a:pt x="7569" y="31"/>
                  </a:cubicBezTo>
                  <a:cubicBezTo>
                    <a:pt x="5320" y="31"/>
                    <a:pt x="3070" y="31"/>
                    <a:pt x="821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5667;p64">
              <a:extLst>
                <a:ext uri="{FF2B5EF4-FFF2-40B4-BE49-F238E27FC236}">
                  <a16:creationId xmlns:a16="http://schemas.microsoft.com/office/drawing/2014/main" id="{45D00122-D3C3-9990-F262-AFC64FA97981}"/>
                </a:ext>
              </a:extLst>
            </p:cNvPr>
            <p:cNvSpPr/>
            <p:nvPr/>
          </p:nvSpPr>
          <p:spPr>
            <a:xfrm>
              <a:off x="13358425" y="173967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92"/>
                    <a:pt x="31" y="213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5668;p64">
              <a:extLst>
                <a:ext uri="{FF2B5EF4-FFF2-40B4-BE49-F238E27FC236}">
                  <a16:creationId xmlns:a16="http://schemas.microsoft.com/office/drawing/2014/main" id="{2EEE12C2-36CF-3006-EDA5-9CD9AED8AC2A}"/>
                </a:ext>
              </a:extLst>
            </p:cNvPr>
            <p:cNvSpPr/>
            <p:nvPr/>
          </p:nvSpPr>
          <p:spPr>
            <a:xfrm>
              <a:off x="12980000" y="1563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5669;p64">
              <a:extLst>
                <a:ext uri="{FF2B5EF4-FFF2-40B4-BE49-F238E27FC236}">
                  <a16:creationId xmlns:a16="http://schemas.microsoft.com/office/drawing/2014/main" id="{91D8E06A-147E-9322-966C-A64AD69823AD}"/>
                </a:ext>
              </a:extLst>
            </p:cNvPr>
            <p:cNvSpPr/>
            <p:nvPr/>
          </p:nvSpPr>
          <p:spPr>
            <a:xfrm>
              <a:off x="12983025" y="1546675"/>
              <a:ext cx="11425" cy="10650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244" y="0"/>
                  </a:moveTo>
                  <a:cubicBezTo>
                    <a:pt x="122" y="0"/>
                    <a:pt x="31" y="61"/>
                    <a:pt x="1" y="183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35" y="426"/>
                    <a:pt x="457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5670;p64">
              <a:extLst>
                <a:ext uri="{FF2B5EF4-FFF2-40B4-BE49-F238E27FC236}">
                  <a16:creationId xmlns:a16="http://schemas.microsoft.com/office/drawing/2014/main" id="{285FFF4B-D155-A68A-76F8-5870DB7D4457}"/>
                </a:ext>
              </a:extLst>
            </p:cNvPr>
            <p:cNvSpPr/>
            <p:nvPr/>
          </p:nvSpPr>
          <p:spPr>
            <a:xfrm>
              <a:off x="12995950" y="155577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31" y="62"/>
                    <a:pt x="0" y="183"/>
                  </a:cubicBezTo>
                  <a:cubicBezTo>
                    <a:pt x="0" y="305"/>
                    <a:pt x="92" y="426"/>
                    <a:pt x="213" y="426"/>
                  </a:cubicBezTo>
                  <a:cubicBezTo>
                    <a:pt x="335" y="426"/>
                    <a:pt x="456" y="366"/>
                    <a:pt x="456" y="244"/>
                  </a:cubicBezTo>
                  <a:cubicBezTo>
                    <a:pt x="456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5671;p64">
              <a:extLst>
                <a:ext uri="{FF2B5EF4-FFF2-40B4-BE49-F238E27FC236}">
                  <a16:creationId xmlns:a16="http://schemas.microsoft.com/office/drawing/2014/main" id="{2BBE652C-2EAB-5F55-EA69-DB9459C9F1EB}"/>
                </a:ext>
              </a:extLst>
            </p:cNvPr>
            <p:cNvSpPr/>
            <p:nvPr/>
          </p:nvSpPr>
          <p:spPr>
            <a:xfrm>
              <a:off x="13081050" y="1221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6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5672;p64">
              <a:extLst>
                <a:ext uri="{FF2B5EF4-FFF2-40B4-BE49-F238E27FC236}">
                  <a16:creationId xmlns:a16="http://schemas.microsoft.com/office/drawing/2014/main" id="{F1BC4560-1C5F-B790-1FDC-F98182DEA092}"/>
                </a:ext>
              </a:extLst>
            </p:cNvPr>
            <p:cNvSpPr/>
            <p:nvPr/>
          </p:nvSpPr>
          <p:spPr>
            <a:xfrm>
              <a:off x="13098525" y="1218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6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5673;p64">
              <a:extLst>
                <a:ext uri="{FF2B5EF4-FFF2-40B4-BE49-F238E27FC236}">
                  <a16:creationId xmlns:a16="http://schemas.microsoft.com/office/drawing/2014/main" id="{656BD4AF-1ECE-9E00-E0FC-C5587382FB30}"/>
                </a:ext>
              </a:extLst>
            </p:cNvPr>
            <p:cNvSpPr/>
            <p:nvPr/>
          </p:nvSpPr>
          <p:spPr>
            <a:xfrm>
              <a:off x="13498250" y="15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96"/>
                    <a:pt x="456" y="244"/>
                  </a:cubicBezTo>
                  <a:cubicBezTo>
                    <a:pt x="456" y="153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5674;p64">
              <a:extLst>
                <a:ext uri="{FF2B5EF4-FFF2-40B4-BE49-F238E27FC236}">
                  <a16:creationId xmlns:a16="http://schemas.microsoft.com/office/drawing/2014/main" id="{79C8C6C0-DD75-4E8B-734D-35FF810476AE}"/>
                </a:ext>
              </a:extLst>
            </p:cNvPr>
            <p:cNvSpPr/>
            <p:nvPr/>
          </p:nvSpPr>
          <p:spPr>
            <a:xfrm>
              <a:off x="13516475" y="1533000"/>
              <a:ext cx="12200" cy="10650"/>
            </a:xfrm>
            <a:custGeom>
              <a:avLst/>
              <a:gdLst/>
              <a:ahLst/>
              <a:cxnLst/>
              <a:rect l="l" t="t" r="r" b="b"/>
              <a:pathLst>
                <a:path w="488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1" y="304"/>
                    <a:pt x="92" y="426"/>
                    <a:pt x="214" y="426"/>
                  </a:cubicBezTo>
                  <a:cubicBezTo>
                    <a:pt x="366" y="42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5675;p64">
              <a:extLst>
                <a:ext uri="{FF2B5EF4-FFF2-40B4-BE49-F238E27FC236}">
                  <a16:creationId xmlns:a16="http://schemas.microsoft.com/office/drawing/2014/main" id="{79875767-8164-39E4-60D1-798807FF6F8C}"/>
                </a:ext>
              </a:extLst>
            </p:cNvPr>
            <p:cNvSpPr/>
            <p:nvPr/>
          </p:nvSpPr>
          <p:spPr>
            <a:xfrm>
              <a:off x="13812825" y="1621125"/>
              <a:ext cx="11425" cy="10675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44" y="1"/>
                  </a:moveTo>
                  <a:cubicBezTo>
                    <a:pt x="122" y="1"/>
                    <a:pt x="1" y="62"/>
                    <a:pt x="1" y="183"/>
                  </a:cubicBezTo>
                  <a:cubicBezTo>
                    <a:pt x="1" y="305"/>
                    <a:pt x="92" y="426"/>
                    <a:pt x="214" y="426"/>
                  </a:cubicBezTo>
                  <a:cubicBezTo>
                    <a:pt x="335" y="426"/>
                    <a:pt x="426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5676;p64">
              <a:extLst>
                <a:ext uri="{FF2B5EF4-FFF2-40B4-BE49-F238E27FC236}">
                  <a16:creationId xmlns:a16="http://schemas.microsoft.com/office/drawing/2014/main" id="{DD8FACB7-A6DC-888F-8CB0-01ED72DA9F55}"/>
                </a:ext>
              </a:extLst>
            </p:cNvPr>
            <p:cNvSpPr/>
            <p:nvPr/>
          </p:nvSpPr>
          <p:spPr>
            <a:xfrm>
              <a:off x="13831825" y="161962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22" y="0"/>
                    <a:pt x="31" y="61"/>
                    <a:pt x="31" y="213"/>
                  </a:cubicBezTo>
                  <a:cubicBezTo>
                    <a:pt x="1" y="304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5677;p64">
              <a:extLst>
                <a:ext uri="{FF2B5EF4-FFF2-40B4-BE49-F238E27FC236}">
                  <a16:creationId xmlns:a16="http://schemas.microsoft.com/office/drawing/2014/main" id="{B11C2DE3-EAB6-DD38-E118-32C2B2894106}"/>
                </a:ext>
              </a:extLst>
            </p:cNvPr>
            <p:cNvSpPr/>
            <p:nvPr/>
          </p:nvSpPr>
          <p:spPr>
            <a:xfrm>
              <a:off x="13822725" y="16059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62"/>
                    <a:pt x="0" y="214"/>
                  </a:cubicBezTo>
                  <a:cubicBezTo>
                    <a:pt x="0" y="305"/>
                    <a:pt x="91" y="457"/>
                    <a:pt x="213" y="457"/>
                  </a:cubicBezTo>
                  <a:cubicBezTo>
                    <a:pt x="334" y="457"/>
                    <a:pt x="456" y="366"/>
                    <a:pt x="456" y="244"/>
                  </a:cubicBezTo>
                  <a:cubicBezTo>
                    <a:pt x="456" y="123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5678;p64">
              <a:extLst>
                <a:ext uri="{FF2B5EF4-FFF2-40B4-BE49-F238E27FC236}">
                  <a16:creationId xmlns:a16="http://schemas.microsoft.com/office/drawing/2014/main" id="{3F5EEB05-DF28-576D-C11E-128A0521D275}"/>
                </a:ext>
              </a:extLst>
            </p:cNvPr>
            <p:cNvSpPr/>
            <p:nvPr/>
          </p:nvSpPr>
          <p:spPr>
            <a:xfrm>
              <a:off x="13711775" y="13103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3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57" y="39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5679;p64">
              <a:extLst>
                <a:ext uri="{FF2B5EF4-FFF2-40B4-BE49-F238E27FC236}">
                  <a16:creationId xmlns:a16="http://schemas.microsoft.com/office/drawing/2014/main" id="{E26877DF-0509-5638-6549-97C3B10A1248}"/>
                </a:ext>
              </a:extLst>
            </p:cNvPr>
            <p:cNvSpPr/>
            <p:nvPr/>
          </p:nvSpPr>
          <p:spPr>
            <a:xfrm>
              <a:off x="14030175" y="12305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3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5680;p64">
              <a:extLst>
                <a:ext uri="{FF2B5EF4-FFF2-40B4-BE49-F238E27FC236}">
                  <a16:creationId xmlns:a16="http://schemas.microsoft.com/office/drawing/2014/main" id="{623E3565-9DBC-5150-B7C3-C6ACC5FCE883}"/>
                </a:ext>
              </a:extLst>
            </p:cNvPr>
            <p:cNvSpPr/>
            <p:nvPr/>
          </p:nvSpPr>
          <p:spPr>
            <a:xfrm>
              <a:off x="14047650" y="12298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0"/>
                  </a:moveTo>
                  <a:cubicBezTo>
                    <a:pt x="122" y="0"/>
                    <a:pt x="31" y="6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4" y="456"/>
                    <a:pt x="456" y="365"/>
                    <a:pt x="456" y="243"/>
                  </a:cubicBezTo>
                  <a:cubicBezTo>
                    <a:pt x="48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5681;p64">
              <a:extLst>
                <a:ext uri="{FF2B5EF4-FFF2-40B4-BE49-F238E27FC236}">
                  <a16:creationId xmlns:a16="http://schemas.microsoft.com/office/drawing/2014/main" id="{66D829BE-2595-E033-CC2D-63140E25F9BC}"/>
                </a:ext>
              </a:extLst>
            </p:cNvPr>
            <p:cNvSpPr/>
            <p:nvPr/>
          </p:nvSpPr>
          <p:spPr>
            <a:xfrm>
              <a:off x="14040800" y="12450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1"/>
                    <a:pt x="1" y="213"/>
                  </a:cubicBezTo>
                  <a:cubicBezTo>
                    <a:pt x="1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5682;p64">
              <a:extLst>
                <a:ext uri="{FF2B5EF4-FFF2-40B4-BE49-F238E27FC236}">
                  <a16:creationId xmlns:a16="http://schemas.microsoft.com/office/drawing/2014/main" id="{01D66085-EB66-2974-B93F-5449DFAA5BDF}"/>
                </a:ext>
              </a:extLst>
            </p:cNvPr>
            <p:cNvSpPr/>
            <p:nvPr/>
          </p:nvSpPr>
          <p:spPr>
            <a:xfrm>
              <a:off x="14218625" y="15276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95"/>
                    <a:pt x="456" y="243"/>
                  </a:cubicBezTo>
                  <a:cubicBezTo>
                    <a:pt x="456" y="152"/>
                    <a:pt x="365" y="0"/>
                    <a:pt x="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5683;p64">
              <a:extLst>
                <a:ext uri="{FF2B5EF4-FFF2-40B4-BE49-F238E27FC236}">
                  <a16:creationId xmlns:a16="http://schemas.microsoft.com/office/drawing/2014/main" id="{1E78AF32-FD6D-C4B9-CE97-940E075EE94A}"/>
                </a:ext>
              </a:extLst>
            </p:cNvPr>
            <p:cNvSpPr/>
            <p:nvPr/>
          </p:nvSpPr>
          <p:spPr>
            <a:xfrm>
              <a:off x="14497500" y="16409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3"/>
                  </a:cubicBezTo>
                  <a:cubicBezTo>
                    <a:pt x="0" y="304"/>
                    <a:pt x="92" y="426"/>
                    <a:pt x="213" y="426"/>
                  </a:cubicBezTo>
                  <a:cubicBezTo>
                    <a:pt x="365" y="426"/>
                    <a:pt x="456" y="365"/>
                    <a:pt x="456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5684;p64">
              <a:extLst>
                <a:ext uri="{FF2B5EF4-FFF2-40B4-BE49-F238E27FC236}">
                  <a16:creationId xmlns:a16="http://schemas.microsoft.com/office/drawing/2014/main" id="{98F76EA0-44B8-7F98-4A18-38B3E9BABD5A}"/>
                </a:ext>
              </a:extLst>
            </p:cNvPr>
            <p:cNvSpPr/>
            <p:nvPr/>
          </p:nvSpPr>
          <p:spPr>
            <a:xfrm>
              <a:off x="14515725" y="16355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1" y="92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4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5685;p64">
              <a:extLst>
                <a:ext uri="{FF2B5EF4-FFF2-40B4-BE49-F238E27FC236}">
                  <a16:creationId xmlns:a16="http://schemas.microsoft.com/office/drawing/2014/main" id="{E25D1122-D978-D03A-90BF-DA4D08A386EA}"/>
                </a:ext>
              </a:extLst>
            </p:cNvPr>
            <p:cNvSpPr/>
            <p:nvPr/>
          </p:nvSpPr>
          <p:spPr>
            <a:xfrm>
              <a:off x="14624400" y="12412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61"/>
                    <a:pt x="0" y="213"/>
                  </a:cubicBezTo>
                  <a:cubicBezTo>
                    <a:pt x="0" y="334"/>
                    <a:pt x="92" y="456"/>
                    <a:pt x="213" y="456"/>
                  </a:cubicBezTo>
                  <a:cubicBezTo>
                    <a:pt x="335" y="456"/>
                    <a:pt x="42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5686;p64">
              <a:extLst>
                <a:ext uri="{FF2B5EF4-FFF2-40B4-BE49-F238E27FC236}">
                  <a16:creationId xmlns:a16="http://schemas.microsoft.com/office/drawing/2014/main" id="{5DE66561-C9B4-400D-ECD4-B8E6DC3B5B02}"/>
                </a:ext>
              </a:extLst>
            </p:cNvPr>
            <p:cNvSpPr/>
            <p:nvPr/>
          </p:nvSpPr>
          <p:spPr>
            <a:xfrm>
              <a:off x="14641125" y="1241200"/>
              <a:ext cx="12175" cy="10650"/>
            </a:xfrm>
            <a:custGeom>
              <a:avLst/>
              <a:gdLst/>
              <a:ahLst/>
              <a:cxnLst/>
              <a:rect l="l" t="t" r="r" b="b"/>
              <a:pathLst>
                <a:path w="487" h="426" extrusionOk="0">
                  <a:moveTo>
                    <a:pt x="274" y="0"/>
                  </a:moveTo>
                  <a:cubicBezTo>
                    <a:pt x="122" y="0"/>
                    <a:pt x="31" y="61"/>
                    <a:pt x="31" y="182"/>
                  </a:cubicBezTo>
                  <a:cubicBezTo>
                    <a:pt x="0" y="304"/>
                    <a:pt x="91" y="426"/>
                    <a:pt x="213" y="426"/>
                  </a:cubicBezTo>
                  <a:cubicBezTo>
                    <a:pt x="335" y="426"/>
                    <a:pt x="456" y="365"/>
                    <a:pt x="456" y="243"/>
                  </a:cubicBezTo>
                  <a:cubicBezTo>
                    <a:pt x="487" y="122"/>
                    <a:pt x="395" y="0"/>
                    <a:pt x="274" y="0"/>
                  </a:cubicBezTo>
                  <a:close/>
                </a:path>
              </a:pathLst>
            </a:custGeom>
            <a:solidFill>
              <a:srgbClr val="81A0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5687;p64">
              <a:extLst>
                <a:ext uri="{FF2B5EF4-FFF2-40B4-BE49-F238E27FC236}">
                  <a16:creationId xmlns:a16="http://schemas.microsoft.com/office/drawing/2014/main" id="{4451A859-5D25-6AD3-4311-4F78266E9BBB}"/>
                </a:ext>
              </a:extLst>
            </p:cNvPr>
            <p:cNvSpPr/>
            <p:nvPr/>
          </p:nvSpPr>
          <p:spPr>
            <a:xfrm>
              <a:off x="14752825" y="15033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1"/>
                  </a:moveTo>
                  <a:cubicBezTo>
                    <a:pt x="152" y="1"/>
                    <a:pt x="31" y="61"/>
                    <a:pt x="31" y="213"/>
                  </a:cubicBezTo>
                  <a:cubicBezTo>
                    <a:pt x="0" y="335"/>
                    <a:pt x="122" y="457"/>
                    <a:pt x="213" y="457"/>
                  </a:cubicBezTo>
                  <a:cubicBezTo>
                    <a:pt x="365" y="457"/>
                    <a:pt x="456" y="365"/>
                    <a:pt x="487" y="244"/>
                  </a:cubicBezTo>
                  <a:cubicBezTo>
                    <a:pt x="487" y="122"/>
                    <a:pt x="395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5688;p64">
              <a:extLst>
                <a:ext uri="{FF2B5EF4-FFF2-40B4-BE49-F238E27FC236}">
                  <a16:creationId xmlns:a16="http://schemas.microsoft.com/office/drawing/2014/main" id="{E0E87E03-E3AF-A268-5D98-287E41EB407C}"/>
                </a:ext>
              </a:extLst>
            </p:cNvPr>
            <p:cNvSpPr/>
            <p:nvPr/>
          </p:nvSpPr>
          <p:spPr>
            <a:xfrm>
              <a:off x="14753575" y="14896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74" y="0"/>
                  </a:moveTo>
                  <a:cubicBezTo>
                    <a:pt x="153" y="0"/>
                    <a:pt x="31" y="6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5" y="456"/>
                    <a:pt x="457" y="365"/>
                    <a:pt x="487" y="244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5689;p64">
              <a:extLst>
                <a:ext uri="{FF2B5EF4-FFF2-40B4-BE49-F238E27FC236}">
                  <a16:creationId xmlns:a16="http://schemas.microsoft.com/office/drawing/2014/main" id="{DECCF1CF-0556-4C5E-C2FE-8D14AC905979}"/>
                </a:ext>
              </a:extLst>
            </p:cNvPr>
            <p:cNvSpPr/>
            <p:nvPr/>
          </p:nvSpPr>
          <p:spPr>
            <a:xfrm>
              <a:off x="14739900" y="149575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1" y="213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96"/>
                    <a:pt x="457" y="244"/>
                  </a:cubicBezTo>
                  <a:cubicBezTo>
                    <a:pt x="48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5690;p64">
              <a:extLst>
                <a:ext uri="{FF2B5EF4-FFF2-40B4-BE49-F238E27FC236}">
                  <a16:creationId xmlns:a16="http://schemas.microsoft.com/office/drawing/2014/main" id="{9C816E31-1813-B4BC-3D72-F789CFC6C6BB}"/>
                </a:ext>
              </a:extLst>
            </p:cNvPr>
            <p:cNvSpPr/>
            <p:nvPr/>
          </p:nvSpPr>
          <p:spPr>
            <a:xfrm>
              <a:off x="12612200" y="915525"/>
              <a:ext cx="2449150" cy="1426000"/>
            </a:xfrm>
            <a:custGeom>
              <a:avLst/>
              <a:gdLst/>
              <a:ahLst/>
              <a:cxnLst/>
              <a:rect l="l" t="t" r="r" b="b"/>
              <a:pathLst>
                <a:path w="97966" h="57040" extrusionOk="0">
                  <a:moveTo>
                    <a:pt x="6232" y="3969"/>
                  </a:moveTo>
                  <a:lnTo>
                    <a:pt x="6445" y="4091"/>
                  </a:lnTo>
                  <a:cubicBezTo>
                    <a:pt x="6445" y="4121"/>
                    <a:pt x="6445" y="4121"/>
                    <a:pt x="6445" y="4121"/>
                  </a:cubicBezTo>
                  <a:cubicBezTo>
                    <a:pt x="6657" y="4243"/>
                    <a:pt x="6840" y="4364"/>
                    <a:pt x="7022" y="4516"/>
                  </a:cubicBezTo>
                  <a:cubicBezTo>
                    <a:pt x="7174" y="4608"/>
                    <a:pt x="7296" y="4729"/>
                    <a:pt x="7448" y="4820"/>
                  </a:cubicBezTo>
                  <a:cubicBezTo>
                    <a:pt x="7600" y="4942"/>
                    <a:pt x="7752" y="5033"/>
                    <a:pt x="7873" y="5124"/>
                  </a:cubicBezTo>
                  <a:cubicBezTo>
                    <a:pt x="8694" y="5823"/>
                    <a:pt x="9484" y="6522"/>
                    <a:pt x="10244" y="7252"/>
                  </a:cubicBezTo>
                  <a:lnTo>
                    <a:pt x="10274" y="7252"/>
                  </a:lnTo>
                  <a:cubicBezTo>
                    <a:pt x="13284" y="7252"/>
                    <a:pt x="16262" y="7282"/>
                    <a:pt x="19272" y="7282"/>
                  </a:cubicBezTo>
                  <a:cubicBezTo>
                    <a:pt x="23041" y="7313"/>
                    <a:pt x="26840" y="7313"/>
                    <a:pt x="30609" y="7343"/>
                  </a:cubicBezTo>
                  <a:cubicBezTo>
                    <a:pt x="34317" y="7343"/>
                    <a:pt x="38026" y="7374"/>
                    <a:pt x="41734" y="7374"/>
                  </a:cubicBezTo>
                  <a:cubicBezTo>
                    <a:pt x="45260" y="7404"/>
                    <a:pt x="48786" y="7404"/>
                    <a:pt x="52312" y="7434"/>
                  </a:cubicBezTo>
                  <a:cubicBezTo>
                    <a:pt x="55929" y="7434"/>
                    <a:pt x="59546" y="7465"/>
                    <a:pt x="63163" y="7465"/>
                  </a:cubicBezTo>
                  <a:lnTo>
                    <a:pt x="74683" y="7526"/>
                  </a:lnTo>
                  <a:cubicBezTo>
                    <a:pt x="78178" y="7526"/>
                    <a:pt x="81674" y="7556"/>
                    <a:pt x="85169" y="7556"/>
                  </a:cubicBezTo>
                  <a:cubicBezTo>
                    <a:pt x="87024" y="7556"/>
                    <a:pt x="88908" y="7586"/>
                    <a:pt x="90762" y="7586"/>
                  </a:cubicBezTo>
                  <a:cubicBezTo>
                    <a:pt x="90762" y="7556"/>
                    <a:pt x="90793" y="7556"/>
                    <a:pt x="90793" y="7526"/>
                  </a:cubicBezTo>
                  <a:cubicBezTo>
                    <a:pt x="91036" y="7282"/>
                    <a:pt x="91279" y="7009"/>
                    <a:pt x="91553" y="6735"/>
                  </a:cubicBezTo>
                  <a:cubicBezTo>
                    <a:pt x="91735" y="6583"/>
                    <a:pt x="91887" y="6462"/>
                    <a:pt x="92039" y="6310"/>
                  </a:cubicBezTo>
                  <a:cubicBezTo>
                    <a:pt x="92191" y="6158"/>
                    <a:pt x="92373" y="5975"/>
                    <a:pt x="92525" y="5823"/>
                  </a:cubicBezTo>
                  <a:cubicBezTo>
                    <a:pt x="92677" y="5702"/>
                    <a:pt x="92829" y="5580"/>
                    <a:pt x="92951" y="5459"/>
                  </a:cubicBezTo>
                  <a:cubicBezTo>
                    <a:pt x="93133" y="5337"/>
                    <a:pt x="93315" y="5215"/>
                    <a:pt x="93467" y="5063"/>
                  </a:cubicBezTo>
                  <a:cubicBezTo>
                    <a:pt x="93589" y="4972"/>
                    <a:pt x="93711" y="4911"/>
                    <a:pt x="93802" y="4820"/>
                  </a:cubicBezTo>
                  <a:lnTo>
                    <a:pt x="93832" y="4820"/>
                  </a:lnTo>
                  <a:cubicBezTo>
                    <a:pt x="93711" y="4942"/>
                    <a:pt x="93619" y="5063"/>
                    <a:pt x="93498" y="5185"/>
                  </a:cubicBezTo>
                  <a:lnTo>
                    <a:pt x="93498" y="5215"/>
                  </a:lnTo>
                  <a:cubicBezTo>
                    <a:pt x="93467" y="5246"/>
                    <a:pt x="93407" y="5307"/>
                    <a:pt x="93376" y="5337"/>
                  </a:cubicBezTo>
                  <a:cubicBezTo>
                    <a:pt x="93346" y="5367"/>
                    <a:pt x="93315" y="5398"/>
                    <a:pt x="93285" y="5428"/>
                  </a:cubicBezTo>
                  <a:cubicBezTo>
                    <a:pt x="93224" y="5550"/>
                    <a:pt x="93133" y="5641"/>
                    <a:pt x="93042" y="5732"/>
                  </a:cubicBezTo>
                  <a:cubicBezTo>
                    <a:pt x="92951" y="5823"/>
                    <a:pt x="92890" y="5945"/>
                    <a:pt x="92799" y="6036"/>
                  </a:cubicBezTo>
                  <a:cubicBezTo>
                    <a:pt x="92647" y="6188"/>
                    <a:pt x="92525" y="6340"/>
                    <a:pt x="92404" y="6492"/>
                  </a:cubicBezTo>
                  <a:cubicBezTo>
                    <a:pt x="92343" y="6553"/>
                    <a:pt x="92282" y="6614"/>
                    <a:pt x="92221" y="6674"/>
                  </a:cubicBezTo>
                  <a:cubicBezTo>
                    <a:pt x="91978" y="6948"/>
                    <a:pt x="91704" y="7222"/>
                    <a:pt x="91431" y="7495"/>
                  </a:cubicBezTo>
                  <a:cubicBezTo>
                    <a:pt x="91370" y="7556"/>
                    <a:pt x="91279" y="7677"/>
                    <a:pt x="91188" y="7769"/>
                  </a:cubicBezTo>
                  <a:cubicBezTo>
                    <a:pt x="91188" y="7799"/>
                    <a:pt x="91218" y="7829"/>
                    <a:pt x="91218" y="7860"/>
                  </a:cubicBezTo>
                  <a:cubicBezTo>
                    <a:pt x="91218" y="7921"/>
                    <a:pt x="91218" y="7951"/>
                    <a:pt x="91218" y="8012"/>
                  </a:cubicBezTo>
                  <a:cubicBezTo>
                    <a:pt x="91218" y="9957"/>
                    <a:pt x="91188" y="11872"/>
                    <a:pt x="91157" y="13817"/>
                  </a:cubicBezTo>
                  <a:cubicBezTo>
                    <a:pt x="91157" y="15793"/>
                    <a:pt x="91127" y="17769"/>
                    <a:pt x="91127" y="19775"/>
                  </a:cubicBezTo>
                  <a:cubicBezTo>
                    <a:pt x="91097" y="21751"/>
                    <a:pt x="91097" y="23726"/>
                    <a:pt x="91066" y="25702"/>
                  </a:cubicBezTo>
                  <a:cubicBezTo>
                    <a:pt x="91066" y="27769"/>
                    <a:pt x="91036" y="29836"/>
                    <a:pt x="91005" y="31903"/>
                  </a:cubicBezTo>
                  <a:cubicBezTo>
                    <a:pt x="91005" y="33878"/>
                    <a:pt x="90975" y="35824"/>
                    <a:pt x="90975" y="37800"/>
                  </a:cubicBezTo>
                  <a:cubicBezTo>
                    <a:pt x="90945" y="39775"/>
                    <a:pt x="90945" y="41781"/>
                    <a:pt x="90914" y="43757"/>
                  </a:cubicBezTo>
                  <a:cubicBezTo>
                    <a:pt x="90914" y="45246"/>
                    <a:pt x="90884" y="46736"/>
                    <a:pt x="90884" y="48225"/>
                  </a:cubicBezTo>
                  <a:lnTo>
                    <a:pt x="90884" y="48256"/>
                  </a:lnTo>
                  <a:cubicBezTo>
                    <a:pt x="90884" y="48347"/>
                    <a:pt x="90853" y="48468"/>
                    <a:pt x="90853" y="48560"/>
                  </a:cubicBezTo>
                  <a:lnTo>
                    <a:pt x="90884" y="48560"/>
                  </a:lnTo>
                  <a:cubicBezTo>
                    <a:pt x="91431" y="49015"/>
                    <a:pt x="91948" y="49441"/>
                    <a:pt x="92495" y="49897"/>
                  </a:cubicBezTo>
                  <a:cubicBezTo>
                    <a:pt x="92556" y="49927"/>
                    <a:pt x="92586" y="49958"/>
                    <a:pt x="92647" y="50019"/>
                  </a:cubicBezTo>
                  <a:cubicBezTo>
                    <a:pt x="92860" y="50201"/>
                    <a:pt x="93042" y="50383"/>
                    <a:pt x="93255" y="50566"/>
                  </a:cubicBezTo>
                  <a:cubicBezTo>
                    <a:pt x="93407" y="50718"/>
                    <a:pt x="93559" y="50870"/>
                    <a:pt x="93711" y="50991"/>
                  </a:cubicBezTo>
                  <a:cubicBezTo>
                    <a:pt x="93802" y="51082"/>
                    <a:pt x="93893" y="51174"/>
                    <a:pt x="93984" y="51265"/>
                  </a:cubicBezTo>
                  <a:cubicBezTo>
                    <a:pt x="94075" y="51356"/>
                    <a:pt x="94167" y="51417"/>
                    <a:pt x="94227" y="51508"/>
                  </a:cubicBezTo>
                  <a:cubicBezTo>
                    <a:pt x="94349" y="51629"/>
                    <a:pt x="94470" y="51721"/>
                    <a:pt x="94592" y="51842"/>
                  </a:cubicBezTo>
                  <a:cubicBezTo>
                    <a:pt x="94714" y="51964"/>
                    <a:pt x="94866" y="52116"/>
                    <a:pt x="94987" y="52237"/>
                  </a:cubicBezTo>
                  <a:cubicBezTo>
                    <a:pt x="94896" y="52177"/>
                    <a:pt x="94805" y="52116"/>
                    <a:pt x="94714" y="52055"/>
                  </a:cubicBezTo>
                  <a:cubicBezTo>
                    <a:pt x="94653" y="52025"/>
                    <a:pt x="94592" y="51994"/>
                    <a:pt x="94531" y="51964"/>
                  </a:cubicBezTo>
                  <a:cubicBezTo>
                    <a:pt x="94440" y="51903"/>
                    <a:pt x="94349" y="51842"/>
                    <a:pt x="94227" y="51781"/>
                  </a:cubicBezTo>
                  <a:cubicBezTo>
                    <a:pt x="94167" y="51721"/>
                    <a:pt x="94075" y="51690"/>
                    <a:pt x="93984" y="51629"/>
                  </a:cubicBezTo>
                  <a:cubicBezTo>
                    <a:pt x="93893" y="51569"/>
                    <a:pt x="93802" y="51508"/>
                    <a:pt x="93741" y="51417"/>
                  </a:cubicBezTo>
                  <a:cubicBezTo>
                    <a:pt x="93589" y="51326"/>
                    <a:pt x="93467" y="51234"/>
                    <a:pt x="93315" y="51174"/>
                  </a:cubicBezTo>
                  <a:cubicBezTo>
                    <a:pt x="92708" y="50657"/>
                    <a:pt x="92069" y="50140"/>
                    <a:pt x="91461" y="49623"/>
                  </a:cubicBezTo>
                  <a:lnTo>
                    <a:pt x="90580" y="48924"/>
                  </a:lnTo>
                  <a:cubicBezTo>
                    <a:pt x="90458" y="48924"/>
                    <a:pt x="90337" y="48924"/>
                    <a:pt x="90185" y="48955"/>
                  </a:cubicBezTo>
                  <a:lnTo>
                    <a:pt x="90002" y="48955"/>
                  </a:lnTo>
                  <a:cubicBezTo>
                    <a:pt x="86963" y="48955"/>
                    <a:pt x="83923" y="48924"/>
                    <a:pt x="80884" y="48924"/>
                  </a:cubicBezTo>
                  <a:cubicBezTo>
                    <a:pt x="77175" y="48924"/>
                    <a:pt x="73437" y="48924"/>
                    <a:pt x="69728" y="48894"/>
                  </a:cubicBezTo>
                  <a:cubicBezTo>
                    <a:pt x="66081" y="48894"/>
                    <a:pt x="62433" y="48894"/>
                    <a:pt x="58786" y="48863"/>
                  </a:cubicBezTo>
                  <a:lnTo>
                    <a:pt x="48056" y="48863"/>
                  </a:lnTo>
                  <a:cubicBezTo>
                    <a:pt x="44318" y="48833"/>
                    <a:pt x="40579" y="48833"/>
                    <a:pt x="36840" y="48833"/>
                  </a:cubicBezTo>
                  <a:cubicBezTo>
                    <a:pt x="33132" y="48833"/>
                    <a:pt x="29393" y="48803"/>
                    <a:pt x="25655" y="48803"/>
                  </a:cubicBezTo>
                  <a:cubicBezTo>
                    <a:pt x="21916" y="48803"/>
                    <a:pt x="18177" y="48772"/>
                    <a:pt x="14439" y="48772"/>
                  </a:cubicBezTo>
                  <a:lnTo>
                    <a:pt x="9241" y="48772"/>
                  </a:lnTo>
                  <a:cubicBezTo>
                    <a:pt x="9180" y="48742"/>
                    <a:pt x="9150" y="48742"/>
                    <a:pt x="9089" y="48742"/>
                  </a:cubicBezTo>
                  <a:lnTo>
                    <a:pt x="8937" y="48742"/>
                  </a:lnTo>
                  <a:cubicBezTo>
                    <a:pt x="8907" y="48772"/>
                    <a:pt x="8907" y="48772"/>
                    <a:pt x="8907" y="48803"/>
                  </a:cubicBezTo>
                  <a:cubicBezTo>
                    <a:pt x="8268" y="49441"/>
                    <a:pt x="7660" y="50079"/>
                    <a:pt x="7022" y="50718"/>
                  </a:cubicBezTo>
                  <a:cubicBezTo>
                    <a:pt x="6597" y="51143"/>
                    <a:pt x="6171" y="51569"/>
                    <a:pt x="5745" y="51964"/>
                  </a:cubicBezTo>
                  <a:cubicBezTo>
                    <a:pt x="5563" y="52116"/>
                    <a:pt x="5411" y="52237"/>
                    <a:pt x="5229" y="52389"/>
                  </a:cubicBezTo>
                  <a:cubicBezTo>
                    <a:pt x="5138" y="52511"/>
                    <a:pt x="5016" y="52602"/>
                    <a:pt x="4894" y="52693"/>
                  </a:cubicBezTo>
                  <a:cubicBezTo>
                    <a:pt x="4894" y="52724"/>
                    <a:pt x="4894" y="52724"/>
                    <a:pt x="4894" y="52724"/>
                  </a:cubicBezTo>
                  <a:cubicBezTo>
                    <a:pt x="4864" y="52754"/>
                    <a:pt x="4803" y="52785"/>
                    <a:pt x="4773" y="52815"/>
                  </a:cubicBezTo>
                  <a:cubicBezTo>
                    <a:pt x="4894" y="52663"/>
                    <a:pt x="4986" y="52541"/>
                    <a:pt x="5107" y="52389"/>
                  </a:cubicBezTo>
                  <a:cubicBezTo>
                    <a:pt x="5259" y="52207"/>
                    <a:pt x="5441" y="51994"/>
                    <a:pt x="5593" y="51812"/>
                  </a:cubicBezTo>
                  <a:cubicBezTo>
                    <a:pt x="5745" y="51599"/>
                    <a:pt x="5928" y="51417"/>
                    <a:pt x="6080" y="51204"/>
                  </a:cubicBezTo>
                  <a:cubicBezTo>
                    <a:pt x="6171" y="51082"/>
                    <a:pt x="6262" y="50991"/>
                    <a:pt x="6384" y="50870"/>
                  </a:cubicBezTo>
                  <a:cubicBezTo>
                    <a:pt x="6445" y="50778"/>
                    <a:pt x="6536" y="50687"/>
                    <a:pt x="6597" y="50596"/>
                  </a:cubicBezTo>
                  <a:cubicBezTo>
                    <a:pt x="6688" y="50474"/>
                    <a:pt x="6779" y="50383"/>
                    <a:pt x="6870" y="50262"/>
                  </a:cubicBezTo>
                  <a:cubicBezTo>
                    <a:pt x="6870" y="50262"/>
                    <a:pt x="6900" y="50231"/>
                    <a:pt x="6900" y="50201"/>
                  </a:cubicBezTo>
                  <a:cubicBezTo>
                    <a:pt x="7174" y="49958"/>
                    <a:pt x="7417" y="49684"/>
                    <a:pt x="7691" y="49411"/>
                  </a:cubicBezTo>
                  <a:cubicBezTo>
                    <a:pt x="7964" y="49137"/>
                    <a:pt x="8238" y="48833"/>
                    <a:pt x="8542" y="48529"/>
                  </a:cubicBezTo>
                  <a:cubicBezTo>
                    <a:pt x="8542" y="48468"/>
                    <a:pt x="8542" y="48377"/>
                    <a:pt x="8542" y="48316"/>
                  </a:cubicBezTo>
                  <a:cubicBezTo>
                    <a:pt x="8603" y="46949"/>
                    <a:pt x="8633" y="45550"/>
                    <a:pt x="8694" y="44183"/>
                  </a:cubicBezTo>
                  <a:cubicBezTo>
                    <a:pt x="8755" y="42207"/>
                    <a:pt x="8815" y="40262"/>
                    <a:pt x="8876" y="38316"/>
                  </a:cubicBezTo>
                  <a:cubicBezTo>
                    <a:pt x="8937" y="36341"/>
                    <a:pt x="8998" y="34365"/>
                    <a:pt x="9059" y="32389"/>
                  </a:cubicBezTo>
                  <a:cubicBezTo>
                    <a:pt x="9119" y="30413"/>
                    <a:pt x="9180" y="28438"/>
                    <a:pt x="9241" y="26432"/>
                  </a:cubicBezTo>
                  <a:cubicBezTo>
                    <a:pt x="9302" y="24456"/>
                    <a:pt x="9363" y="22450"/>
                    <a:pt x="9423" y="20444"/>
                  </a:cubicBezTo>
                  <a:cubicBezTo>
                    <a:pt x="9484" y="18438"/>
                    <a:pt x="9545" y="16462"/>
                    <a:pt x="9606" y="14456"/>
                  </a:cubicBezTo>
                  <a:cubicBezTo>
                    <a:pt x="9666" y="12480"/>
                    <a:pt x="9727" y="10504"/>
                    <a:pt x="9788" y="8498"/>
                  </a:cubicBezTo>
                  <a:cubicBezTo>
                    <a:pt x="9788" y="8346"/>
                    <a:pt x="9788" y="8194"/>
                    <a:pt x="9788" y="8042"/>
                  </a:cubicBezTo>
                  <a:cubicBezTo>
                    <a:pt x="9818" y="8042"/>
                    <a:pt x="9818" y="8012"/>
                    <a:pt x="9818" y="8012"/>
                  </a:cubicBezTo>
                  <a:cubicBezTo>
                    <a:pt x="9818" y="7981"/>
                    <a:pt x="9818" y="7951"/>
                    <a:pt x="9818" y="7921"/>
                  </a:cubicBezTo>
                  <a:cubicBezTo>
                    <a:pt x="9818" y="7829"/>
                    <a:pt x="9818" y="7769"/>
                    <a:pt x="9818" y="7677"/>
                  </a:cubicBezTo>
                  <a:cubicBezTo>
                    <a:pt x="9849" y="7617"/>
                    <a:pt x="9849" y="7556"/>
                    <a:pt x="9849" y="7495"/>
                  </a:cubicBezTo>
                  <a:cubicBezTo>
                    <a:pt x="9363" y="7039"/>
                    <a:pt x="8846" y="6583"/>
                    <a:pt x="8359" y="6127"/>
                  </a:cubicBezTo>
                  <a:cubicBezTo>
                    <a:pt x="8238" y="6036"/>
                    <a:pt x="8147" y="5915"/>
                    <a:pt x="8055" y="5793"/>
                  </a:cubicBezTo>
                  <a:cubicBezTo>
                    <a:pt x="8025" y="5793"/>
                    <a:pt x="8025" y="5793"/>
                    <a:pt x="8025" y="5763"/>
                  </a:cubicBezTo>
                  <a:cubicBezTo>
                    <a:pt x="7812" y="5580"/>
                    <a:pt x="7630" y="5367"/>
                    <a:pt x="7417" y="5155"/>
                  </a:cubicBezTo>
                  <a:cubicBezTo>
                    <a:pt x="7296" y="5033"/>
                    <a:pt x="7144" y="4911"/>
                    <a:pt x="6992" y="4790"/>
                  </a:cubicBezTo>
                  <a:cubicBezTo>
                    <a:pt x="6870" y="4668"/>
                    <a:pt x="6779" y="4547"/>
                    <a:pt x="6657" y="4425"/>
                  </a:cubicBezTo>
                  <a:cubicBezTo>
                    <a:pt x="6657" y="4395"/>
                    <a:pt x="6627" y="4395"/>
                    <a:pt x="6627" y="4395"/>
                  </a:cubicBezTo>
                  <a:cubicBezTo>
                    <a:pt x="6505" y="4243"/>
                    <a:pt x="6384" y="4121"/>
                    <a:pt x="6232" y="3969"/>
                  </a:cubicBezTo>
                  <a:close/>
                  <a:moveTo>
                    <a:pt x="7623" y="0"/>
                  </a:moveTo>
                  <a:cubicBezTo>
                    <a:pt x="7580" y="0"/>
                    <a:pt x="7533" y="24"/>
                    <a:pt x="7478" y="79"/>
                  </a:cubicBezTo>
                  <a:cubicBezTo>
                    <a:pt x="6970" y="560"/>
                    <a:pt x="6956" y="1276"/>
                    <a:pt x="6236" y="1276"/>
                  </a:cubicBezTo>
                  <a:cubicBezTo>
                    <a:pt x="6137" y="1276"/>
                    <a:pt x="6025" y="1263"/>
                    <a:pt x="5897" y="1234"/>
                  </a:cubicBezTo>
                  <a:cubicBezTo>
                    <a:pt x="5078" y="1134"/>
                    <a:pt x="4319" y="264"/>
                    <a:pt x="3505" y="264"/>
                  </a:cubicBezTo>
                  <a:cubicBezTo>
                    <a:pt x="3323" y="264"/>
                    <a:pt x="3138" y="307"/>
                    <a:pt x="2949" y="413"/>
                  </a:cubicBezTo>
                  <a:cubicBezTo>
                    <a:pt x="2888" y="1142"/>
                    <a:pt x="3466" y="1781"/>
                    <a:pt x="3557" y="2480"/>
                  </a:cubicBezTo>
                  <a:cubicBezTo>
                    <a:pt x="3770" y="3574"/>
                    <a:pt x="2554" y="3969"/>
                    <a:pt x="1703" y="4182"/>
                  </a:cubicBezTo>
                  <a:cubicBezTo>
                    <a:pt x="1551" y="4243"/>
                    <a:pt x="1460" y="4395"/>
                    <a:pt x="1551" y="4547"/>
                  </a:cubicBezTo>
                  <a:cubicBezTo>
                    <a:pt x="2098" y="5124"/>
                    <a:pt x="2888" y="5367"/>
                    <a:pt x="3405" y="5915"/>
                  </a:cubicBezTo>
                  <a:cubicBezTo>
                    <a:pt x="3618" y="6036"/>
                    <a:pt x="4043" y="6796"/>
                    <a:pt x="4165" y="7313"/>
                  </a:cubicBezTo>
                  <a:lnTo>
                    <a:pt x="4165" y="7343"/>
                  </a:lnTo>
                  <a:cubicBezTo>
                    <a:pt x="4165" y="7374"/>
                    <a:pt x="4165" y="7434"/>
                    <a:pt x="4165" y="7465"/>
                  </a:cubicBezTo>
                  <a:lnTo>
                    <a:pt x="4165" y="7526"/>
                  </a:lnTo>
                  <a:cubicBezTo>
                    <a:pt x="4165" y="7586"/>
                    <a:pt x="4195" y="7617"/>
                    <a:pt x="4195" y="7647"/>
                  </a:cubicBezTo>
                  <a:lnTo>
                    <a:pt x="4195" y="7738"/>
                  </a:lnTo>
                  <a:cubicBezTo>
                    <a:pt x="4134" y="9623"/>
                    <a:pt x="4074" y="11507"/>
                    <a:pt x="4013" y="13422"/>
                  </a:cubicBezTo>
                  <a:cubicBezTo>
                    <a:pt x="3922" y="15398"/>
                    <a:pt x="3861" y="17374"/>
                    <a:pt x="3770" y="19319"/>
                  </a:cubicBezTo>
                  <a:cubicBezTo>
                    <a:pt x="3709" y="21264"/>
                    <a:pt x="3648" y="23210"/>
                    <a:pt x="3557" y="25125"/>
                  </a:cubicBezTo>
                  <a:cubicBezTo>
                    <a:pt x="3496" y="27161"/>
                    <a:pt x="3435" y="29167"/>
                    <a:pt x="3344" y="31173"/>
                  </a:cubicBezTo>
                  <a:cubicBezTo>
                    <a:pt x="3283" y="33179"/>
                    <a:pt x="3192" y="35155"/>
                    <a:pt x="3131" y="37131"/>
                  </a:cubicBezTo>
                  <a:cubicBezTo>
                    <a:pt x="3071" y="39076"/>
                    <a:pt x="2979" y="41052"/>
                    <a:pt x="2919" y="43028"/>
                  </a:cubicBezTo>
                  <a:lnTo>
                    <a:pt x="2706" y="48924"/>
                  </a:lnTo>
                  <a:cubicBezTo>
                    <a:pt x="2706" y="49076"/>
                    <a:pt x="2706" y="49228"/>
                    <a:pt x="2675" y="49411"/>
                  </a:cubicBezTo>
                  <a:cubicBezTo>
                    <a:pt x="2675" y="49441"/>
                    <a:pt x="2675" y="49471"/>
                    <a:pt x="2675" y="49502"/>
                  </a:cubicBezTo>
                  <a:cubicBezTo>
                    <a:pt x="2584" y="49867"/>
                    <a:pt x="2341" y="50383"/>
                    <a:pt x="2189" y="50474"/>
                  </a:cubicBezTo>
                  <a:cubicBezTo>
                    <a:pt x="1885" y="50961"/>
                    <a:pt x="1" y="51964"/>
                    <a:pt x="1368" y="52268"/>
                  </a:cubicBezTo>
                  <a:cubicBezTo>
                    <a:pt x="1733" y="52298"/>
                    <a:pt x="2250" y="52359"/>
                    <a:pt x="2402" y="52754"/>
                  </a:cubicBezTo>
                  <a:cubicBezTo>
                    <a:pt x="2736" y="53636"/>
                    <a:pt x="1764" y="54669"/>
                    <a:pt x="2341" y="55459"/>
                  </a:cubicBezTo>
                  <a:cubicBezTo>
                    <a:pt x="2462" y="55546"/>
                    <a:pt x="2598" y="55578"/>
                    <a:pt x="2740" y="55578"/>
                  </a:cubicBezTo>
                  <a:cubicBezTo>
                    <a:pt x="3100" y="55578"/>
                    <a:pt x="3504" y="55373"/>
                    <a:pt x="3830" y="55307"/>
                  </a:cubicBezTo>
                  <a:cubicBezTo>
                    <a:pt x="4115" y="55217"/>
                    <a:pt x="4342" y="55178"/>
                    <a:pt x="4526" y="55178"/>
                  </a:cubicBezTo>
                  <a:cubicBezTo>
                    <a:pt x="5524" y="55178"/>
                    <a:pt x="5256" y="56347"/>
                    <a:pt x="5897" y="57040"/>
                  </a:cubicBezTo>
                  <a:cubicBezTo>
                    <a:pt x="5958" y="57010"/>
                    <a:pt x="6049" y="56979"/>
                    <a:pt x="6110" y="56918"/>
                  </a:cubicBezTo>
                  <a:cubicBezTo>
                    <a:pt x="6475" y="56645"/>
                    <a:pt x="6566" y="56158"/>
                    <a:pt x="6779" y="55763"/>
                  </a:cubicBezTo>
                  <a:cubicBezTo>
                    <a:pt x="7113" y="54973"/>
                    <a:pt x="7843" y="54821"/>
                    <a:pt x="8603" y="54760"/>
                  </a:cubicBezTo>
                  <a:lnTo>
                    <a:pt x="8876" y="54760"/>
                  </a:lnTo>
                  <a:lnTo>
                    <a:pt x="8998" y="54730"/>
                  </a:lnTo>
                  <a:lnTo>
                    <a:pt x="9271" y="54730"/>
                  </a:lnTo>
                  <a:cubicBezTo>
                    <a:pt x="9423" y="54730"/>
                    <a:pt x="9606" y="54699"/>
                    <a:pt x="9788" y="54669"/>
                  </a:cubicBezTo>
                  <a:lnTo>
                    <a:pt x="10122" y="54669"/>
                  </a:lnTo>
                  <a:cubicBezTo>
                    <a:pt x="13253" y="54639"/>
                    <a:pt x="16414" y="54608"/>
                    <a:pt x="19575" y="54578"/>
                  </a:cubicBezTo>
                  <a:cubicBezTo>
                    <a:pt x="23405" y="54547"/>
                    <a:pt x="27235" y="54547"/>
                    <a:pt x="31065" y="54487"/>
                  </a:cubicBezTo>
                  <a:cubicBezTo>
                    <a:pt x="34530" y="54487"/>
                    <a:pt x="37995" y="54456"/>
                    <a:pt x="41430" y="54426"/>
                  </a:cubicBezTo>
                  <a:cubicBezTo>
                    <a:pt x="45108" y="54395"/>
                    <a:pt x="48755" y="54365"/>
                    <a:pt x="52433" y="54335"/>
                  </a:cubicBezTo>
                  <a:cubicBezTo>
                    <a:pt x="56354" y="54304"/>
                    <a:pt x="60306" y="54274"/>
                    <a:pt x="64227" y="54244"/>
                  </a:cubicBezTo>
                  <a:cubicBezTo>
                    <a:pt x="67783" y="54213"/>
                    <a:pt x="71370" y="54183"/>
                    <a:pt x="74926" y="54152"/>
                  </a:cubicBezTo>
                  <a:cubicBezTo>
                    <a:pt x="78574" y="54122"/>
                    <a:pt x="82221" y="54092"/>
                    <a:pt x="85869" y="54061"/>
                  </a:cubicBezTo>
                  <a:cubicBezTo>
                    <a:pt x="88057" y="54061"/>
                    <a:pt x="90215" y="54031"/>
                    <a:pt x="92373" y="54031"/>
                  </a:cubicBezTo>
                  <a:lnTo>
                    <a:pt x="92434" y="54031"/>
                  </a:lnTo>
                  <a:cubicBezTo>
                    <a:pt x="92468" y="54027"/>
                    <a:pt x="92502" y="54025"/>
                    <a:pt x="92537" y="54025"/>
                  </a:cubicBezTo>
                  <a:cubicBezTo>
                    <a:pt x="92752" y="54025"/>
                    <a:pt x="92980" y="54096"/>
                    <a:pt x="93163" y="54122"/>
                  </a:cubicBezTo>
                  <a:cubicBezTo>
                    <a:pt x="93863" y="54304"/>
                    <a:pt x="94136" y="55034"/>
                    <a:pt x="94622" y="55490"/>
                  </a:cubicBezTo>
                  <a:cubicBezTo>
                    <a:pt x="94759" y="55575"/>
                    <a:pt x="94863" y="55612"/>
                    <a:pt x="94942" y="55612"/>
                  </a:cubicBezTo>
                  <a:cubicBezTo>
                    <a:pt x="95283" y="55612"/>
                    <a:pt x="95156" y="54929"/>
                    <a:pt x="95230" y="54608"/>
                  </a:cubicBezTo>
                  <a:cubicBezTo>
                    <a:pt x="95323" y="54284"/>
                    <a:pt x="95558" y="54171"/>
                    <a:pt x="95821" y="54171"/>
                  </a:cubicBezTo>
                  <a:cubicBezTo>
                    <a:pt x="96076" y="54171"/>
                    <a:pt x="96359" y="54276"/>
                    <a:pt x="96568" y="54395"/>
                  </a:cubicBezTo>
                  <a:cubicBezTo>
                    <a:pt x="96704" y="54447"/>
                    <a:pt x="96850" y="54488"/>
                    <a:pt x="96994" y="54488"/>
                  </a:cubicBezTo>
                  <a:cubicBezTo>
                    <a:pt x="97108" y="54488"/>
                    <a:pt x="97221" y="54462"/>
                    <a:pt x="97328" y="54395"/>
                  </a:cubicBezTo>
                  <a:cubicBezTo>
                    <a:pt x="97571" y="54213"/>
                    <a:pt x="97571" y="53879"/>
                    <a:pt x="97480" y="53605"/>
                  </a:cubicBezTo>
                  <a:cubicBezTo>
                    <a:pt x="97297" y="53210"/>
                    <a:pt x="96811" y="52845"/>
                    <a:pt x="97054" y="52389"/>
                  </a:cubicBezTo>
                  <a:cubicBezTo>
                    <a:pt x="97145" y="51933"/>
                    <a:pt x="97662" y="51842"/>
                    <a:pt x="97905" y="51508"/>
                  </a:cubicBezTo>
                  <a:cubicBezTo>
                    <a:pt x="97966" y="51386"/>
                    <a:pt x="97936" y="51265"/>
                    <a:pt x="97905" y="51143"/>
                  </a:cubicBezTo>
                  <a:cubicBezTo>
                    <a:pt x="97723" y="50961"/>
                    <a:pt x="97480" y="50870"/>
                    <a:pt x="97267" y="50809"/>
                  </a:cubicBezTo>
                  <a:cubicBezTo>
                    <a:pt x="96446" y="50596"/>
                    <a:pt x="95929" y="50566"/>
                    <a:pt x="96051" y="49532"/>
                  </a:cubicBezTo>
                  <a:cubicBezTo>
                    <a:pt x="96051" y="49502"/>
                    <a:pt x="96051" y="49502"/>
                    <a:pt x="96051" y="49471"/>
                  </a:cubicBezTo>
                  <a:cubicBezTo>
                    <a:pt x="96051" y="49441"/>
                    <a:pt x="96021" y="49411"/>
                    <a:pt x="96021" y="49380"/>
                  </a:cubicBezTo>
                  <a:cubicBezTo>
                    <a:pt x="96021" y="47556"/>
                    <a:pt x="96021" y="45733"/>
                    <a:pt x="95990" y="43909"/>
                  </a:cubicBezTo>
                  <a:cubicBezTo>
                    <a:pt x="95990" y="41994"/>
                    <a:pt x="95990" y="40049"/>
                    <a:pt x="95960" y="38134"/>
                  </a:cubicBezTo>
                  <a:cubicBezTo>
                    <a:pt x="95960" y="36097"/>
                    <a:pt x="95929" y="34061"/>
                    <a:pt x="95929" y="32055"/>
                  </a:cubicBezTo>
                  <a:lnTo>
                    <a:pt x="95899" y="26067"/>
                  </a:lnTo>
                  <a:cubicBezTo>
                    <a:pt x="95899" y="24091"/>
                    <a:pt x="95869" y="22115"/>
                    <a:pt x="95869" y="20140"/>
                  </a:cubicBezTo>
                  <a:cubicBezTo>
                    <a:pt x="95869" y="18164"/>
                    <a:pt x="95838" y="16158"/>
                    <a:pt x="95838" y="14182"/>
                  </a:cubicBezTo>
                  <a:cubicBezTo>
                    <a:pt x="95808" y="12267"/>
                    <a:pt x="95808" y="10352"/>
                    <a:pt x="95808" y="8437"/>
                  </a:cubicBezTo>
                  <a:cubicBezTo>
                    <a:pt x="95808" y="8073"/>
                    <a:pt x="95808" y="7677"/>
                    <a:pt x="95808" y="7313"/>
                  </a:cubicBezTo>
                  <a:cubicBezTo>
                    <a:pt x="95808" y="7282"/>
                    <a:pt x="95808" y="7252"/>
                    <a:pt x="95808" y="7222"/>
                  </a:cubicBezTo>
                  <a:cubicBezTo>
                    <a:pt x="95808" y="7070"/>
                    <a:pt x="95838" y="6918"/>
                    <a:pt x="95960" y="6796"/>
                  </a:cubicBezTo>
                  <a:cubicBezTo>
                    <a:pt x="96203" y="6340"/>
                    <a:pt x="97449" y="6340"/>
                    <a:pt x="97237" y="5732"/>
                  </a:cubicBezTo>
                  <a:cubicBezTo>
                    <a:pt x="96902" y="5489"/>
                    <a:pt x="96446" y="5580"/>
                    <a:pt x="96112" y="5398"/>
                  </a:cubicBezTo>
                  <a:cubicBezTo>
                    <a:pt x="95778" y="5246"/>
                    <a:pt x="95595" y="4911"/>
                    <a:pt x="95595" y="4547"/>
                  </a:cubicBezTo>
                  <a:cubicBezTo>
                    <a:pt x="95626" y="3848"/>
                    <a:pt x="96112" y="3270"/>
                    <a:pt x="96416" y="2693"/>
                  </a:cubicBezTo>
                  <a:cubicBezTo>
                    <a:pt x="96477" y="2510"/>
                    <a:pt x="96568" y="2237"/>
                    <a:pt x="96416" y="2085"/>
                  </a:cubicBezTo>
                  <a:cubicBezTo>
                    <a:pt x="96277" y="2038"/>
                    <a:pt x="96140" y="2018"/>
                    <a:pt x="96006" y="2018"/>
                  </a:cubicBezTo>
                  <a:cubicBezTo>
                    <a:pt x="95525" y="2018"/>
                    <a:pt x="95074" y="2279"/>
                    <a:pt x="94622" y="2541"/>
                  </a:cubicBezTo>
                  <a:cubicBezTo>
                    <a:pt x="94169" y="2807"/>
                    <a:pt x="93716" y="3074"/>
                    <a:pt x="93201" y="3074"/>
                  </a:cubicBezTo>
                  <a:cubicBezTo>
                    <a:pt x="93129" y="3074"/>
                    <a:pt x="93056" y="3069"/>
                    <a:pt x="92981" y="3057"/>
                  </a:cubicBezTo>
                  <a:cubicBezTo>
                    <a:pt x="91887" y="2966"/>
                    <a:pt x="92160" y="1690"/>
                    <a:pt x="91948" y="990"/>
                  </a:cubicBezTo>
                  <a:cubicBezTo>
                    <a:pt x="91874" y="855"/>
                    <a:pt x="91770" y="799"/>
                    <a:pt x="91662" y="799"/>
                  </a:cubicBezTo>
                  <a:cubicBezTo>
                    <a:pt x="91505" y="799"/>
                    <a:pt x="91339" y="919"/>
                    <a:pt x="91249" y="1082"/>
                  </a:cubicBezTo>
                  <a:cubicBezTo>
                    <a:pt x="90914" y="1507"/>
                    <a:pt x="90519" y="1902"/>
                    <a:pt x="90094" y="2237"/>
                  </a:cubicBezTo>
                  <a:cubicBezTo>
                    <a:pt x="89820" y="2449"/>
                    <a:pt x="89516" y="2601"/>
                    <a:pt x="89182" y="2723"/>
                  </a:cubicBezTo>
                  <a:cubicBezTo>
                    <a:pt x="89121" y="2753"/>
                    <a:pt x="89030" y="2753"/>
                    <a:pt x="88969" y="2753"/>
                  </a:cubicBezTo>
                  <a:cubicBezTo>
                    <a:pt x="88908" y="2784"/>
                    <a:pt x="88847" y="2784"/>
                    <a:pt x="88786" y="2784"/>
                  </a:cubicBezTo>
                  <a:cubicBezTo>
                    <a:pt x="85838" y="2784"/>
                    <a:pt x="82890" y="2753"/>
                    <a:pt x="79941" y="2753"/>
                  </a:cubicBezTo>
                  <a:cubicBezTo>
                    <a:pt x="76355" y="2723"/>
                    <a:pt x="72798" y="2723"/>
                    <a:pt x="69242" y="2693"/>
                  </a:cubicBezTo>
                  <a:cubicBezTo>
                    <a:pt x="65747" y="2662"/>
                    <a:pt x="62281" y="2662"/>
                    <a:pt x="58816" y="2632"/>
                  </a:cubicBezTo>
                  <a:cubicBezTo>
                    <a:pt x="55473" y="2601"/>
                    <a:pt x="52129" y="2601"/>
                    <a:pt x="48786" y="2571"/>
                  </a:cubicBezTo>
                  <a:cubicBezTo>
                    <a:pt x="45169" y="2571"/>
                    <a:pt x="41521" y="2541"/>
                    <a:pt x="37904" y="2510"/>
                  </a:cubicBezTo>
                  <a:lnTo>
                    <a:pt x="27509" y="2449"/>
                  </a:lnTo>
                  <a:cubicBezTo>
                    <a:pt x="24165" y="2449"/>
                    <a:pt x="20822" y="2419"/>
                    <a:pt x="17509" y="2389"/>
                  </a:cubicBezTo>
                  <a:cubicBezTo>
                    <a:pt x="15198" y="2389"/>
                    <a:pt x="12888" y="2389"/>
                    <a:pt x="10578" y="2358"/>
                  </a:cubicBezTo>
                  <a:lnTo>
                    <a:pt x="10457" y="2358"/>
                  </a:lnTo>
                  <a:cubicBezTo>
                    <a:pt x="10335" y="2328"/>
                    <a:pt x="10214" y="2297"/>
                    <a:pt x="10092" y="2297"/>
                  </a:cubicBezTo>
                  <a:lnTo>
                    <a:pt x="9910" y="2297"/>
                  </a:lnTo>
                  <a:lnTo>
                    <a:pt x="9879" y="2267"/>
                  </a:lnTo>
                  <a:lnTo>
                    <a:pt x="9849" y="2267"/>
                  </a:lnTo>
                  <a:cubicBezTo>
                    <a:pt x="8694" y="2267"/>
                    <a:pt x="8299" y="1021"/>
                    <a:pt x="7843" y="170"/>
                  </a:cubicBezTo>
                  <a:cubicBezTo>
                    <a:pt x="7765" y="73"/>
                    <a:pt x="7700" y="0"/>
                    <a:pt x="76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5691;p64">
              <a:extLst>
                <a:ext uri="{FF2B5EF4-FFF2-40B4-BE49-F238E27FC236}">
                  <a16:creationId xmlns:a16="http://schemas.microsoft.com/office/drawing/2014/main" id="{E89F6083-FC51-4507-13F6-6EDB7B6F0765}"/>
                </a:ext>
              </a:extLst>
            </p:cNvPr>
            <p:cNvSpPr/>
            <p:nvPr/>
          </p:nvSpPr>
          <p:spPr>
            <a:xfrm>
              <a:off x="12783950" y="1051975"/>
              <a:ext cx="2153550" cy="1127700"/>
            </a:xfrm>
            <a:custGeom>
              <a:avLst/>
              <a:gdLst/>
              <a:ahLst/>
              <a:cxnLst/>
              <a:rect l="l" t="t" r="r" b="b"/>
              <a:pathLst>
                <a:path w="86142" h="45108" extrusionOk="0">
                  <a:moveTo>
                    <a:pt x="3374" y="2159"/>
                  </a:moveTo>
                  <a:cubicBezTo>
                    <a:pt x="5623" y="2189"/>
                    <a:pt x="7873" y="2189"/>
                    <a:pt x="10122" y="2189"/>
                  </a:cubicBezTo>
                  <a:cubicBezTo>
                    <a:pt x="13769" y="2189"/>
                    <a:pt x="17417" y="2219"/>
                    <a:pt x="21034" y="2219"/>
                  </a:cubicBezTo>
                  <a:cubicBezTo>
                    <a:pt x="24408" y="2219"/>
                    <a:pt x="27782" y="2219"/>
                    <a:pt x="31156" y="2250"/>
                  </a:cubicBezTo>
                  <a:cubicBezTo>
                    <a:pt x="34773" y="2250"/>
                    <a:pt x="38390" y="2250"/>
                    <a:pt x="42007" y="2280"/>
                  </a:cubicBezTo>
                  <a:lnTo>
                    <a:pt x="53193" y="2280"/>
                  </a:lnTo>
                  <a:cubicBezTo>
                    <a:pt x="56536" y="2311"/>
                    <a:pt x="59910" y="2311"/>
                    <a:pt x="63254" y="2311"/>
                  </a:cubicBezTo>
                  <a:cubicBezTo>
                    <a:pt x="66901" y="2341"/>
                    <a:pt x="70549" y="2341"/>
                    <a:pt x="74196" y="2341"/>
                  </a:cubicBezTo>
                  <a:cubicBezTo>
                    <a:pt x="77296" y="2371"/>
                    <a:pt x="80397" y="2371"/>
                    <a:pt x="83497" y="2371"/>
                  </a:cubicBezTo>
                  <a:lnTo>
                    <a:pt x="84014" y="2371"/>
                  </a:lnTo>
                  <a:cubicBezTo>
                    <a:pt x="84044" y="2371"/>
                    <a:pt x="84075" y="2371"/>
                    <a:pt x="84105" y="2341"/>
                  </a:cubicBezTo>
                  <a:lnTo>
                    <a:pt x="84105" y="2341"/>
                  </a:lnTo>
                  <a:cubicBezTo>
                    <a:pt x="84105" y="4134"/>
                    <a:pt x="84105" y="5928"/>
                    <a:pt x="84075" y="7721"/>
                  </a:cubicBezTo>
                  <a:cubicBezTo>
                    <a:pt x="84075" y="7873"/>
                    <a:pt x="84075" y="8025"/>
                    <a:pt x="84075" y="8177"/>
                  </a:cubicBezTo>
                  <a:cubicBezTo>
                    <a:pt x="84075" y="9940"/>
                    <a:pt x="84044" y="11703"/>
                    <a:pt x="84044" y="13466"/>
                  </a:cubicBezTo>
                  <a:cubicBezTo>
                    <a:pt x="84044" y="13679"/>
                    <a:pt x="84044" y="13891"/>
                    <a:pt x="84044" y="14104"/>
                  </a:cubicBezTo>
                  <a:cubicBezTo>
                    <a:pt x="84044" y="16049"/>
                    <a:pt x="84014" y="18025"/>
                    <a:pt x="84014" y="19971"/>
                  </a:cubicBezTo>
                  <a:cubicBezTo>
                    <a:pt x="83983" y="21916"/>
                    <a:pt x="83983" y="23861"/>
                    <a:pt x="83983" y="25776"/>
                  </a:cubicBezTo>
                  <a:cubicBezTo>
                    <a:pt x="83953" y="26506"/>
                    <a:pt x="83953" y="27205"/>
                    <a:pt x="83953" y="27934"/>
                  </a:cubicBezTo>
                  <a:cubicBezTo>
                    <a:pt x="83953" y="28147"/>
                    <a:pt x="83953" y="28390"/>
                    <a:pt x="83953" y="28633"/>
                  </a:cubicBezTo>
                  <a:cubicBezTo>
                    <a:pt x="83953" y="29697"/>
                    <a:pt x="83923" y="30791"/>
                    <a:pt x="83923" y="31886"/>
                  </a:cubicBezTo>
                  <a:cubicBezTo>
                    <a:pt x="83923" y="33831"/>
                    <a:pt x="83923" y="35776"/>
                    <a:pt x="83892" y="37722"/>
                  </a:cubicBezTo>
                  <a:cubicBezTo>
                    <a:pt x="83892" y="39606"/>
                    <a:pt x="83892" y="41460"/>
                    <a:pt x="83862" y="43345"/>
                  </a:cubicBezTo>
                  <a:cubicBezTo>
                    <a:pt x="81521" y="43314"/>
                    <a:pt x="79211" y="43314"/>
                    <a:pt x="76871" y="43314"/>
                  </a:cubicBezTo>
                  <a:cubicBezTo>
                    <a:pt x="73345" y="43284"/>
                    <a:pt x="69819" y="43254"/>
                    <a:pt x="66293" y="43223"/>
                  </a:cubicBezTo>
                  <a:cubicBezTo>
                    <a:pt x="62737" y="43223"/>
                    <a:pt x="59181" y="43193"/>
                    <a:pt x="55655" y="43162"/>
                  </a:cubicBezTo>
                  <a:cubicBezTo>
                    <a:pt x="52038" y="43162"/>
                    <a:pt x="48390" y="43132"/>
                    <a:pt x="44773" y="43102"/>
                  </a:cubicBezTo>
                  <a:cubicBezTo>
                    <a:pt x="41034" y="43071"/>
                    <a:pt x="37296" y="43071"/>
                    <a:pt x="33557" y="43041"/>
                  </a:cubicBezTo>
                  <a:cubicBezTo>
                    <a:pt x="29909" y="43010"/>
                    <a:pt x="26262" y="43010"/>
                    <a:pt x="22645" y="42980"/>
                  </a:cubicBezTo>
                  <a:lnTo>
                    <a:pt x="22219" y="42980"/>
                  </a:lnTo>
                  <a:cubicBezTo>
                    <a:pt x="18845" y="42950"/>
                    <a:pt x="15471" y="42919"/>
                    <a:pt x="12128" y="42919"/>
                  </a:cubicBezTo>
                  <a:cubicBezTo>
                    <a:pt x="8724" y="42889"/>
                    <a:pt x="5350" y="42858"/>
                    <a:pt x="1976" y="42858"/>
                  </a:cubicBezTo>
                  <a:lnTo>
                    <a:pt x="1885" y="42858"/>
                  </a:lnTo>
                  <a:cubicBezTo>
                    <a:pt x="1885" y="42828"/>
                    <a:pt x="1915" y="42798"/>
                    <a:pt x="1915" y="42767"/>
                  </a:cubicBezTo>
                  <a:cubicBezTo>
                    <a:pt x="1945" y="41065"/>
                    <a:pt x="2006" y="39363"/>
                    <a:pt x="2067" y="37661"/>
                  </a:cubicBezTo>
                  <a:cubicBezTo>
                    <a:pt x="2067" y="37539"/>
                    <a:pt x="2097" y="37387"/>
                    <a:pt x="2097" y="37235"/>
                  </a:cubicBezTo>
                  <a:lnTo>
                    <a:pt x="2097" y="36840"/>
                  </a:lnTo>
                  <a:cubicBezTo>
                    <a:pt x="2158" y="34925"/>
                    <a:pt x="2249" y="32980"/>
                    <a:pt x="2310" y="31035"/>
                  </a:cubicBezTo>
                  <a:cubicBezTo>
                    <a:pt x="2341" y="30123"/>
                    <a:pt x="2371" y="29241"/>
                    <a:pt x="2401" y="28360"/>
                  </a:cubicBezTo>
                  <a:cubicBezTo>
                    <a:pt x="2401" y="28238"/>
                    <a:pt x="2401" y="28117"/>
                    <a:pt x="2401" y="27965"/>
                  </a:cubicBezTo>
                  <a:cubicBezTo>
                    <a:pt x="2401" y="27904"/>
                    <a:pt x="2401" y="27843"/>
                    <a:pt x="2401" y="27782"/>
                  </a:cubicBezTo>
                  <a:cubicBezTo>
                    <a:pt x="2432" y="27600"/>
                    <a:pt x="2432" y="27448"/>
                    <a:pt x="2432" y="27296"/>
                  </a:cubicBezTo>
                  <a:cubicBezTo>
                    <a:pt x="2462" y="26566"/>
                    <a:pt x="2493" y="25837"/>
                    <a:pt x="2493" y="25138"/>
                  </a:cubicBezTo>
                  <a:cubicBezTo>
                    <a:pt x="2584" y="23162"/>
                    <a:pt x="2644" y="21186"/>
                    <a:pt x="2705" y="19211"/>
                  </a:cubicBezTo>
                  <a:cubicBezTo>
                    <a:pt x="2766" y="17265"/>
                    <a:pt x="2827" y="15320"/>
                    <a:pt x="2918" y="13344"/>
                  </a:cubicBezTo>
                  <a:cubicBezTo>
                    <a:pt x="2918" y="13162"/>
                    <a:pt x="2918" y="13010"/>
                    <a:pt x="2918" y="12828"/>
                  </a:cubicBezTo>
                  <a:cubicBezTo>
                    <a:pt x="2979" y="11004"/>
                    <a:pt x="3040" y="9180"/>
                    <a:pt x="3100" y="7356"/>
                  </a:cubicBezTo>
                  <a:lnTo>
                    <a:pt x="3283" y="2371"/>
                  </a:lnTo>
                  <a:cubicBezTo>
                    <a:pt x="3283" y="2311"/>
                    <a:pt x="3283" y="2250"/>
                    <a:pt x="3283" y="2159"/>
                  </a:cubicBezTo>
                  <a:close/>
                  <a:moveTo>
                    <a:pt x="1216" y="1"/>
                  </a:moveTo>
                  <a:cubicBezTo>
                    <a:pt x="1216" y="1"/>
                    <a:pt x="1216" y="31"/>
                    <a:pt x="1216" y="31"/>
                  </a:cubicBezTo>
                  <a:lnTo>
                    <a:pt x="1185" y="31"/>
                  </a:lnTo>
                  <a:cubicBezTo>
                    <a:pt x="1185" y="61"/>
                    <a:pt x="1185" y="92"/>
                    <a:pt x="1185" y="92"/>
                  </a:cubicBezTo>
                  <a:cubicBezTo>
                    <a:pt x="1185" y="183"/>
                    <a:pt x="1185" y="274"/>
                    <a:pt x="1185" y="365"/>
                  </a:cubicBezTo>
                  <a:lnTo>
                    <a:pt x="1185" y="487"/>
                  </a:lnTo>
                  <a:lnTo>
                    <a:pt x="1216" y="487"/>
                  </a:lnTo>
                  <a:cubicBezTo>
                    <a:pt x="1185" y="943"/>
                    <a:pt x="1185" y="1429"/>
                    <a:pt x="1185" y="1885"/>
                  </a:cubicBezTo>
                  <a:cubicBezTo>
                    <a:pt x="1155" y="2584"/>
                    <a:pt x="1125" y="3283"/>
                    <a:pt x="1125" y="3952"/>
                  </a:cubicBezTo>
                  <a:cubicBezTo>
                    <a:pt x="1064" y="5958"/>
                    <a:pt x="1003" y="7964"/>
                    <a:pt x="942" y="9970"/>
                  </a:cubicBezTo>
                  <a:cubicBezTo>
                    <a:pt x="912" y="12037"/>
                    <a:pt x="851" y="14104"/>
                    <a:pt x="790" y="16171"/>
                  </a:cubicBezTo>
                  <a:cubicBezTo>
                    <a:pt x="730" y="18177"/>
                    <a:pt x="669" y="20183"/>
                    <a:pt x="608" y="22189"/>
                  </a:cubicBezTo>
                  <a:cubicBezTo>
                    <a:pt x="578" y="24165"/>
                    <a:pt x="517" y="26110"/>
                    <a:pt x="456" y="28056"/>
                  </a:cubicBezTo>
                  <a:cubicBezTo>
                    <a:pt x="395" y="30062"/>
                    <a:pt x="334" y="32068"/>
                    <a:pt x="304" y="34074"/>
                  </a:cubicBezTo>
                  <a:cubicBezTo>
                    <a:pt x="243" y="36111"/>
                    <a:pt x="182" y="38177"/>
                    <a:pt x="122" y="40214"/>
                  </a:cubicBezTo>
                  <a:cubicBezTo>
                    <a:pt x="91" y="41612"/>
                    <a:pt x="61" y="43041"/>
                    <a:pt x="0" y="44439"/>
                  </a:cubicBezTo>
                  <a:cubicBezTo>
                    <a:pt x="0" y="44500"/>
                    <a:pt x="0" y="44591"/>
                    <a:pt x="30" y="44652"/>
                  </a:cubicBezTo>
                  <a:cubicBezTo>
                    <a:pt x="30" y="44743"/>
                    <a:pt x="30" y="44834"/>
                    <a:pt x="0" y="44895"/>
                  </a:cubicBezTo>
                  <a:cubicBezTo>
                    <a:pt x="0" y="44986"/>
                    <a:pt x="0" y="45047"/>
                    <a:pt x="0" y="45108"/>
                  </a:cubicBezTo>
                  <a:cubicBezTo>
                    <a:pt x="30" y="45108"/>
                    <a:pt x="61" y="45077"/>
                    <a:pt x="91" y="45077"/>
                  </a:cubicBezTo>
                  <a:lnTo>
                    <a:pt x="122" y="45077"/>
                  </a:lnTo>
                  <a:cubicBezTo>
                    <a:pt x="182" y="45047"/>
                    <a:pt x="213" y="44986"/>
                    <a:pt x="304" y="44986"/>
                  </a:cubicBezTo>
                  <a:lnTo>
                    <a:pt x="456" y="44986"/>
                  </a:lnTo>
                  <a:cubicBezTo>
                    <a:pt x="456" y="44956"/>
                    <a:pt x="456" y="44925"/>
                    <a:pt x="456" y="44895"/>
                  </a:cubicBezTo>
                  <a:lnTo>
                    <a:pt x="8268" y="44895"/>
                  </a:lnTo>
                  <a:cubicBezTo>
                    <a:pt x="12067" y="44925"/>
                    <a:pt x="15867" y="44925"/>
                    <a:pt x="19666" y="44925"/>
                  </a:cubicBezTo>
                  <a:cubicBezTo>
                    <a:pt x="23496" y="44956"/>
                    <a:pt x="27326" y="44956"/>
                    <a:pt x="31186" y="44956"/>
                  </a:cubicBezTo>
                  <a:cubicBezTo>
                    <a:pt x="35016" y="44956"/>
                    <a:pt x="38846" y="44986"/>
                    <a:pt x="42706" y="44986"/>
                  </a:cubicBezTo>
                  <a:cubicBezTo>
                    <a:pt x="46657" y="44986"/>
                    <a:pt x="50609" y="45016"/>
                    <a:pt x="54560" y="45016"/>
                  </a:cubicBezTo>
                  <a:cubicBezTo>
                    <a:pt x="58390" y="45016"/>
                    <a:pt x="62220" y="45047"/>
                    <a:pt x="66050" y="45047"/>
                  </a:cubicBezTo>
                  <a:cubicBezTo>
                    <a:pt x="69880" y="45047"/>
                    <a:pt x="73710" y="45047"/>
                    <a:pt x="77570" y="45077"/>
                  </a:cubicBezTo>
                  <a:lnTo>
                    <a:pt x="85169" y="45077"/>
                  </a:lnTo>
                  <a:lnTo>
                    <a:pt x="85169" y="45108"/>
                  </a:lnTo>
                  <a:lnTo>
                    <a:pt x="85625" y="45108"/>
                  </a:lnTo>
                  <a:lnTo>
                    <a:pt x="85625" y="45077"/>
                  </a:lnTo>
                  <a:lnTo>
                    <a:pt x="86142" y="45077"/>
                  </a:lnTo>
                  <a:cubicBezTo>
                    <a:pt x="86050" y="45016"/>
                    <a:pt x="85959" y="44956"/>
                    <a:pt x="85868" y="44864"/>
                  </a:cubicBezTo>
                  <a:cubicBezTo>
                    <a:pt x="85838" y="44834"/>
                    <a:pt x="85777" y="44743"/>
                    <a:pt x="85807" y="44652"/>
                  </a:cubicBezTo>
                  <a:lnTo>
                    <a:pt x="85625" y="44652"/>
                  </a:lnTo>
                  <a:cubicBezTo>
                    <a:pt x="85625" y="43497"/>
                    <a:pt x="85625" y="42342"/>
                    <a:pt x="85625" y="41187"/>
                  </a:cubicBezTo>
                  <a:cubicBezTo>
                    <a:pt x="85655" y="39181"/>
                    <a:pt x="85686" y="37174"/>
                    <a:pt x="85686" y="35168"/>
                  </a:cubicBezTo>
                  <a:cubicBezTo>
                    <a:pt x="85686" y="33162"/>
                    <a:pt x="85716" y="31156"/>
                    <a:pt x="85716" y="29180"/>
                  </a:cubicBezTo>
                  <a:cubicBezTo>
                    <a:pt x="85746" y="27083"/>
                    <a:pt x="85746" y="25016"/>
                    <a:pt x="85777" y="22949"/>
                  </a:cubicBezTo>
                  <a:cubicBezTo>
                    <a:pt x="85807" y="21004"/>
                    <a:pt x="85807" y="19059"/>
                    <a:pt x="85838" y="17113"/>
                  </a:cubicBezTo>
                  <a:cubicBezTo>
                    <a:pt x="85838" y="15046"/>
                    <a:pt x="85868" y="12980"/>
                    <a:pt x="85868" y="10913"/>
                  </a:cubicBezTo>
                  <a:lnTo>
                    <a:pt x="85929" y="4803"/>
                  </a:lnTo>
                  <a:cubicBezTo>
                    <a:pt x="85929" y="3557"/>
                    <a:pt x="85929" y="2280"/>
                    <a:pt x="85959" y="1034"/>
                  </a:cubicBezTo>
                  <a:lnTo>
                    <a:pt x="85990" y="1034"/>
                  </a:lnTo>
                  <a:cubicBezTo>
                    <a:pt x="85990" y="1004"/>
                    <a:pt x="85990" y="943"/>
                    <a:pt x="85990" y="912"/>
                  </a:cubicBezTo>
                  <a:lnTo>
                    <a:pt x="85990" y="852"/>
                  </a:lnTo>
                  <a:cubicBezTo>
                    <a:pt x="85990" y="761"/>
                    <a:pt x="85990" y="669"/>
                    <a:pt x="85990" y="578"/>
                  </a:cubicBezTo>
                  <a:lnTo>
                    <a:pt x="85959" y="578"/>
                  </a:lnTo>
                  <a:lnTo>
                    <a:pt x="85959" y="487"/>
                  </a:lnTo>
                  <a:cubicBezTo>
                    <a:pt x="85868" y="517"/>
                    <a:pt x="85777" y="517"/>
                    <a:pt x="85686" y="517"/>
                  </a:cubicBezTo>
                  <a:lnTo>
                    <a:pt x="85503" y="517"/>
                  </a:lnTo>
                  <a:lnTo>
                    <a:pt x="85503" y="578"/>
                  </a:lnTo>
                  <a:cubicBezTo>
                    <a:pt x="83011" y="578"/>
                    <a:pt x="80488" y="548"/>
                    <a:pt x="77995" y="517"/>
                  </a:cubicBezTo>
                  <a:lnTo>
                    <a:pt x="67083" y="457"/>
                  </a:lnTo>
                  <a:cubicBezTo>
                    <a:pt x="63314" y="426"/>
                    <a:pt x="59545" y="426"/>
                    <a:pt x="55776" y="396"/>
                  </a:cubicBezTo>
                  <a:cubicBezTo>
                    <a:pt x="51916" y="365"/>
                    <a:pt x="48025" y="335"/>
                    <a:pt x="44165" y="305"/>
                  </a:cubicBezTo>
                  <a:cubicBezTo>
                    <a:pt x="40396" y="305"/>
                    <a:pt x="36657" y="274"/>
                    <a:pt x="32888" y="244"/>
                  </a:cubicBezTo>
                  <a:cubicBezTo>
                    <a:pt x="29119" y="213"/>
                    <a:pt x="25350" y="183"/>
                    <a:pt x="21581" y="183"/>
                  </a:cubicBezTo>
                  <a:cubicBezTo>
                    <a:pt x="17903" y="153"/>
                    <a:pt x="14225" y="122"/>
                    <a:pt x="10547" y="92"/>
                  </a:cubicBezTo>
                  <a:cubicBezTo>
                    <a:pt x="7599" y="92"/>
                    <a:pt x="4651" y="61"/>
                    <a:pt x="1672" y="31"/>
                  </a:cubicBezTo>
                  <a:lnTo>
                    <a:pt x="1581" y="31"/>
                  </a:lnTo>
                  <a:cubicBezTo>
                    <a:pt x="1550" y="31"/>
                    <a:pt x="1489" y="1"/>
                    <a:pt x="1429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5692;p64">
              <a:extLst>
                <a:ext uri="{FF2B5EF4-FFF2-40B4-BE49-F238E27FC236}">
                  <a16:creationId xmlns:a16="http://schemas.microsoft.com/office/drawing/2014/main" id="{3768FC71-AB9A-C172-F07D-F00CC8959ECB}"/>
                </a:ext>
              </a:extLst>
            </p:cNvPr>
            <p:cNvSpPr/>
            <p:nvPr/>
          </p:nvSpPr>
          <p:spPr>
            <a:xfrm>
              <a:off x="12742150" y="2072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122"/>
                    <a:pt x="0" y="244"/>
                  </a:cubicBezTo>
                  <a:cubicBezTo>
                    <a:pt x="0" y="366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5693;p64">
              <a:extLst>
                <a:ext uri="{FF2B5EF4-FFF2-40B4-BE49-F238E27FC236}">
                  <a16:creationId xmlns:a16="http://schemas.microsoft.com/office/drawing/2014/main" id="{212928F2-56B0-4585-9043-C9F131F5EA4A}"/>
                </a:ext>
              </a:extLst>
            </p:cNvPr>
            <p:cNvSpPr/>
            <p:nvPr/>
          </p:nvSpPr>
          <p:spPr>
            <a:xfrm>
              <a:off x="12742150" y="20535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1" y="1"/>
                    <a:pt x="0" y="92"/>
                    <a:pt x="0" y="214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5" y="457"/>
                    <a:pt x="456" y="335"/>
                    <a:pt x="456" y="214"/>
                  </a:cubicBezTo>
                  <a:cubicBezTo>
                    <a:pt x="45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5694;p64">
              <a:extLst>
                <a:ext uri="{FF2B5EF4-FFF2-40B4-BE49-F238E27FC236}">
                  <a16:creationId xmlns:a16="http://schemas.microsoft.com/office/drawing/2014/main" id="{F0F33166-7C9C-E259-921F-C6AEA20D059C}"/>
                </a:ext>
              </a:extLst>
            </p:cNvPr>
            <p:cNvSpPr/>
            <p:nvPr/>
          </p:nvSpPr>
          <p:spPr>
            <a:xfrm>
              <a:off x="12751275" y="17252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13" y="0"/>
                  </a:moveTo>
                  <a:cubicBezTo>
                    <a:pt x="91" y="0"/>
                    <a:pt x="0" y="91"/>
                    <a:pt x="0" y="213"/>
                  </a:cubicBezTo>
                  <a:cubicBezTo>
                    <a:pt x="0" y="365"/>
                    <a:pt x="91" y="456"/>
                    <a:pt x="213" y="456"/>
                  </a:cubicBezTo>
                  <a:cubicBezTo>
                    <a:pt x="334" y="456"/>
                    <a:pt x="426" y="334"/>
                    <a:pt x="426" y="213"/>
                  </a:cubicBezTo>
                  <a:cubicBezTo>
                    <a:pt x="456" y="91"/>
                    <a:pt x="334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5695;p64">
              <a:extLst>
                <a:ext uri="{FF2B5EF4-FFF2-40B4-BE49-F238E27FC236}">
                  <a16:creationId xmlns:a16="http://schemas.microsoft.com/office/drawing/2014/main" id="{D6E0885B-C3B9-23BE-FCC6-8555F03AA96F}"/>
                </a:ext>
              </a:extLst>
            </p:cNvPr>
            <p:cNvSpPr/>
            <p:nvPr/>
          </p:nvSpPr>
          <p:spPr>
            <a:xfrm>
              <a:off x="12767225" y="1384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4" y="457"/>
                  </a:cubicBezTo>
                  <a:cubicBezTo>
                    <a:pt x="365" y="457"/>
                    <a:pt x="456" y="335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5696;p64">
              <a:extLst>
                <a:ext uri="{FF2B5EF4-FFF2-40B4-BE49-F238E27FC236}">
                  <a16:creationId xmlns:a16="http://schemas.microsoft.com/office/drawing/2014/main" id="{86B77C98-7995-419C-ACB5-2895F6D8C560}"/>
                </a:ext>
              </a:extLst>
            </p:cNvPr>
            <p:cNvSpPr/>
            <p:nvPr/>
          </p:nvSpPr>
          <p:spPr>
            <a:xfrm>
              <a:off x="12765700" y="13658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2" y="1"/>
                    <a:pt x="1" y="123"/>
                    <a:pt x="1" y="244"/>
                  </a:cubicBezTo>
                  <a:cubicBezTo>
                    <a:pt x="1" y="366"/>
                    <a:pt x="122" y="457"/>
                    <a:pt x="244" y="457"/>
                  </a:cubicBezTo>
                  <a:cubicBezTo>
                    <a:pt x="365" y="457"/>
                    <a:pt x="457" y="335"/>
                    <a:pt x="457" y="214"/>
                  </a:cubicBezTo>
                  <a:cubicBezTo>
                    <a:pt x="457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5697;p64">
              <a:extLst>
                <a:ext uri="{FF2B5EF4-FFF2-40B4-BE49-F238E27FC236}">
                  <a16:creationId xmlns:a16="http://schemas.microsoft.com/office/drawing/2014/main" id="{5CF9EE33-D037-68E6-5FC8-FAA9E6EC059D}"/>
                </a:ext>
              </a:extLst>
            </p:cNvPr>
            <p:cNvSpPr/>
            <p:nvPr/>
          </p:nvSpPr>
          <p:spPr>
            <a:xfrm>
              <a:off x="12752775" y="13764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35" y="456"/>
                    <a:pt x="457" y="335"/>
                    <a:pt x="457" y="213"/>
                  </a:cubicBezTo>
                  <a:cubicBezTo>
                    <a:pt x="457" y="92"/>
                    <a:pt x="366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5698;p64">
              <a:extLst>
                <a:ext uri="{FF2B5EF4-FFF2-40B4-BE49-F238E27FC236}">
                  <a16:creationId xmlns:a16="http://schemas.microsoft.com/office/drawing/2014/main" id="{6FC12ED0-790A-A5E8-1D9A-2574D2EB66C8}"/>
                </a:ext>
              </a:extLst>
            </p:cNvPr>
            <p:cNvSpPr/>
            <p:nvPr/>
          </p:nvSpPr>
          <p:spPr>
            <a:xfrm>
              <a:off x="12780900" y="1075525"/>
              <a:ext cx="11425" cy="10800"/>
            </a:xfrm>
            <a:custGeom>
              <a:avLst/>
              <a:gdLst/>
              <a:ahLst/>
              <a:cxnLst/>
              <a:rect l="l" t="t" r="r" b="b"/>
              <a:pathLst>
                <a:path w="457" h="432" extrusionOk="0">
                  <a:moveTo>
                    <a:pt x="244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256" y="430"/>
                    <a:pt x="269" y="431"/>
                    <a:pt x="281" y="431"/>
                  </a:cubicBezTo>
                  <a:cubicBezTo>
                    <a:pt x="383" y="431"/>
                    <a:pt x="456" y="322"/>
                    <a:pt x="456" y="214"/>
                  </a:cubicBezTo>
                  <a:cubicBezTo>
                    <a:pt x="456" y="9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5699;p64">
              <a:extLst>
                <a:ext uri="{FF2B5EF4-FFF2-40B4-BE49-F238E27FC236}">
                  <a16:creationId xmlns:a16="http://schemas.microsoft.com/office/drawing/2014/main" id="{955E9BC0-F568-3828-208D-C0C21E640B83}"/>
                </a:ext>
              </a:extLst>
            </p:cNvPr>
            <p:cNvSpPr/>
            <p:nvPr/>
          </p:nvSpPr>
          <p:spPr>
            <a:xfrm>
              <a:off x="13116025" y="1023100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1" y="1"/>
                    <a:pt x="0" y="92"/>
                    <a:pt x="0" y="244"/>
                  </a:cubicBezTo>
                  <a:cubicBezTo>
                    <a:pt x="0" y="365"/>
                    <a:pt x="91" y="457"/>
                    <a:pt x="213" y="457"/>
                  </a:cubicBezTo>
                  <a:cubicBezTo>
                    <a:pt x="334" y="457"/>
                    <a:pt x="426" y="365"/>
                    <a:pt x="426" y="244"/>
                  </a:cubicBezTo>
                  <a:cubicBezTo>
                    <a:pt x="426" y="122"/>
                    <a:pt x="334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5700;p64">
              <a:extLst>
                <a:ext uri="{FF2B5EF4-FFF2-40B4-BE49-F238E27FC236}">
                  <a16:creationId xmlns:a16="http://schemas.microsoft.com/office/drawing/2014/main" id="{C4361171-D32D-C6E5-9DD3-24AE55E7DFC0}"/>
                </a:ext>
              </a:extLst>
            </p:cNvPr>
            <p:cNvSpPr/>
            <p:nvPr/>
          </p:nvSpPr>
          <p:spPr>
            <a:xfrm>
              <a:off x="131365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3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5701;p64">
              <a:extLst>
                <a:ext uri="{FF2B5EF4-FFF2-40B4-BE49-F238E27FC236}">
                  <a16:creationId xmlns:a16="http://schemas.microsoft.com/office/drawing/2014/main" id="{29BEDE2C-9003-B2E4-88FC-1DB4B8CCFF03}"/>
                </a:ext>
              </a:extLst>
            </p:cNvPr>
            <p:cNvSpPr/>
            <p:nvPr/>
          </p:nvSpPr>
          <p:spPr>
            <a:xfrm>
              <a:off x="13126650" y="1009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1" y="92"/>
                    <a:pt x="1" y="213"/>
                  </a:cubicBezTo>
                  <a:cubicBezTo>
                    <a:pt x="1" y="335"/>
                    <a:pt x="92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92"/>
                    <a:pt x="36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5702;p64">
              <a:extLst>
                <a:ext uri="{FF2B5EF4-FFF2-40B4-BE49-F238E27FC236}">
                  <a16:creationId xmlns:a16="http://schemas.microsoft.com/office/drawing/2014/main" id="{EA7A0148-0AB0-59A6-FD3F-C7FC46D18748}"/>
                </a:ext>
              </a:extLst>
            </p:cNvPr>
            <p:cNvSpPr/>
            <p:nvPr/>
          </p:nvSpPr>
          <p:spPr>
            <a:xfrm>
              <a:off x="13496725" y="10238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5703;p64">
              <a:extLst>
                <a:ext uri="{FF2B5EF4-FFF2-40B4-BE49-F238E27FC236}">
                  <a16:creationId xmlns:a16="http://schemas.microsoft.com/office/drawing/2014/main" id="{CCBDFA74-EC0B-68B2-9F79-C6E7D573C572}"/>
                </a:ext>
              </a:extLst>
            </p:cNvPr>
            <p:cNvSpPr/>
            <p:nvPr/>
          </p:nvSpPr>
          <p:spPr>
            <a:xfrm>
              <a:off x="13517225" y="10253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31" y="122"/>
                    <a:pt x="31" y="244"/>
                  </a:cubicBezTo>
                  <a:cubicBezTo>
                    <a:pt x="1" y="366"/>
                    <a:pt x="123" y="457"/>
                    <a:pt x="244" y="457"/>
                  </a:cubicBezTo>
                  <a:cubicBezTo>
                    <a:pt x="366" y="457"/>
                    <a:pt x="457" y="366"/>
                    <a:pt x="457" y="244"/>
                  </a:cubicBezTo>
                  <a:cubicBezTo>
                    <a:pt x="457" y="122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5704;p64">
              <a:extLst>
                <a:ext uri="{FF2B5EF4-FFF2-40B4-BE49-F238E27FC236}">
                  <a16:creationId xmlns:a16="http://schemas.microsoft.com/office/drawing/2014/main" id="{FD65E8BA-128A-B13F-58A3-777839857695}"/>
                </a:ext>
              </a:extLst>
            </p:cNvPr>
            <p:cNvSpPr/>
            <p:nvPr/>
          </p:nvSpPr>
          <p:spPr>
            <a:xfrm>
              <a:off x="13922250" y="10291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1"/>
                  </a:moveTo>
                  <a:cubicBezTo>
                    <a:pt x="92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57" y="335"/>
                    <a:pt x="457" y="214"/>
                  </a:cubicBezTo>
                  <a:cubicBezTo>
                    <a:pt x="457" y="92"/>
                    <a:pt x="335" y="1"/>
                    <a:pt x="21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5705;p64">
              <a:extLst>
                <a:ext uri="{FF2B5EF4-FFF2-40B4-BE49-F238E27FC236}">
                  <a16:creationId xmlns:a16="http://schemas.microsoft.com/office/drawing/2014/main" id="{80910F8E-B479-03D9-9131-9D3FEBEDF77C}"/>
                </a:ext>
              </a:extLst>
            </p:cNvPr>
            <p:cNvSpPr/>
            <p:nvPr/>
          </p:nvSpPr>
          <p:spPr>
            <a:xfrm>
              <a:off x="14391875" y="10284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2"/>
                    <a:pt x="0" y="244"/>
                  </a:cubicBezTo>
                  <a:cubicBezTo>
                    <a:pt x="0" y="365"/>
                    <a:pt x="122" y="456"/>
                    <a:pt x="244" y="456"/>
                  </a:cubicBezTo>
                  <a:cubicBezTo>
                    <a:pt x="365" y="456"/>
                    <a:pt x="456" y="365"/>
                    <a:pt x="456" y="244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5706;p64">
              <a:extLst>
                <a:ext uri="{FF2B5EF4-FFF2-40B4-BE49-F238E27FC236}">
                  <a16:creationId xmlns:a16="http://schemas.microsoft.com/office/drawing/2014/main" id="{5D18DD3D-03A6-3680-87BD-203852E745B2}"/>
                </a:ext>
              </a:extLst>
            </p:cNvPr>
            <p:cNvSpPr/>
            <p:nvPr/>
          </p:nvSpPr>
          <p:spPr>
            <a:xfrm>
              <a:off x="14409350" y="10322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3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6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43"/>
                  </a:cubicBezTo>
                  <a:cubicBezTo>
                    <a:pt x="456" y="92"/>
                    <a:pt x="335" y="0"/>
                    <a:pt x="21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5707;p64">
              <a:extLst>
                <a:ext uri="{FF2B5EF4-FFF2-40B4-BE49-F238E27FC236}">
                  <a16:creationId xmlns:a16="http://schemas.microsoft.com/office/drawing/2014/main" id="{B2EA4B9D-F068-94FB-FEA3-EAC661156AF2}"/>
                </a:ext>
              </a:extLst>
            </p:cNvPr>
            <p:cNvSpPr/>
            <p:nvPr/>
          </p:nvSpPr>
          <p:spPr>
            <a:xfrm>
              <a:off x="14403275" y="1017775"/>
              <a:ext cx="10650" cy="11425"/>
            </a:xfrm>
            <a:custGeom>
              <a:avLst/>
              <a:gdLst/>
              <a:ahLst/>
              <a:cxnLst/>
              <a:rect l="l" t="t" r="r" b="b"/>
              <a:pathLst>
                <a:path w="426" h="457" extrusionOk="0">
                  <a:moveTo>
                    <a:pt x="213" y="1"/>
                  </a:moveTo>
                  <a:cubicBezTo>
                    <a:pt x="92" y="1"/>
                    <a:pt x="0" y="92"/>
                    <a:pt x="0" y="214"/>
                  </a:cubicBezTo>
                  <a:cubicBezTo>
                    <a:pt x="0" y="335"/>
                    <a:pt x="92" y="457"/>
                    <a:pt x="213" y="457"/>
                  </a:cubicBezTo>
                  <a:cubicBezTo>
                    <a:pt x="335" y="457"/>
                    <a:pt x="426" y="366"/>
                    <a:pt x="426" y="214"/>
                  </a:cubicBezTo>
                  <a:cubicBezTo>
                    <a:pt x="426" y="92"/>
                    <a:pt x="335" y="1"/>
                    <a:pt x="21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5708;p64">
              <a:extLst>
                <a:ext uri="{FF2B5EF4-FFF2-40B4-BE49-F238E27FC236}">
                  <a16:creationId xmlns:a16="http://schemas.microsoft.com/office/drawing/2014/main" id="{6A7E6F34-FAA4-FBF9-06A7-8CBA49D01089}"/>
                </a:ext>
              </a:extLst>
            </p:cNvPr>
            <p:cNvSpPr/>
            <p:nvPr/>
          </p:nvSpPr>
          <p:spPr>
            <a:xfrm>
              <a:off x="14951925" y="1103650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91" y="1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65" y="456"/>
                    <a:pt x="456" y="335"/>
                    <a:pt x="456" y="213"/>
                  </a:cubicBezTo>
                  <a:cubicBezTo>
                    <a:pt x="456" y="9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5709;p64">
              <a:extLst>
                <a:ext uri="{FF2B5EF4-FFF2-40B4-BE49-F238E27FC236}">
                  <a16:creationId xmlns:a16="http://schemas.microsoft.com/office/drawing/2014/main" id="{D3CB756F-397D-629B-0E2B-AB48B8F6148D}"/>
                </a:ext>
              </a:extLst>
            </p:cNvPr>
            <p:cNvSpPr/>
            <p:nvPr/>
          </p:nvSpPr>
          <p:spPr>
            <a:xfrm>
              <a:off x="14948875" y="153755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92" y="0"/>
                    <a:pt x="0" y="92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35" y="456"/>
                    <a:pt x="456" y="365"/>
                    <a:pt x="456" y="213"/>
                  </a:cubicBezTo>
                  <a:cubicBezTo>
                    <a:pt x="456" y="9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5710;p64">
              <a:extLst>
                <a:ext uri="{FF2B5EF4-FFF2-40B4-BE49-F238E27FC236}">
                  <a16:creationId xmlns:a16="http://schemas.microsoft.com/office/drawing/2014/main" id="{395AAD14-F5DA-EA4E-9D65-7D580AF3FE74}"/>
                </a:ext>
              </a:extLst>
            </p:cNvPr>
            <p:cNvSpPr/>
            <p:nvPr/>
          </p:nvSpPr>
          <p:spPr>
            <a:xfrm>
              <a:off x="14947350" y="1520825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4" y="1"/>
                  </a:moveTo>
                  <a:cubicBezTo>
                    <a:pt x="122" y="1"/>
                    <a:pt x="31" y="92"/>
                    <a:pt x="31" y="213"/>
                  </a:cubicBezTo>
                  <a:cubicBezTo>
                    <a:pt x="1" y="335"/>
                    <a:pt x="122" y="457"/>
                    <a:pt x="244" y="457"/>
                  </a:cubicBezTo>
                  <a:cubicBezTo>
                    <a:pt x="365" y="457"/>
                    <a:pt x="457" y="365"/>
                    <a:pt x="487" y="244"/>
                  </a:cubicBezTo>
                  <a:cubicBezTo>
                    <a:pt x="487" y="122"/>
                    <a:pt x="39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5711;p64">
              <a:extLst>
                <a:ext uri="{FF2B5EF4-FFF2-40B4-BE49-F238E27FC236}">
                  <a16:creationId xmlns:a16="http://schemas.microsoft.com/office/drawing/2014/main" id="{9A9F6F44-9A79-7CA5-1F94-D3B724E3EB67}"/>
                </a:ext>
              </a:extLst>
            </p:cNvPr>
            <p:cNvSpPr/>
            <p:nvPr/>
          </p:nvSpPr>
          <p:spPr>
            <a:xfrm>
              <a:off x="14950400" y="196612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3" y="0"/>
                  </a:moveTo>
                  <a:cubicBezTo>
                    <a:pt x="122" y="0"/>
                    <a:pt x="0" y="92"/>
                    <a:pt x="0" y="213"/>
                  </a:cubicBezTo>
                  <a:cubicBezTo>
                    <a:pt x="0" y="335"/>
                    <a:pt x="91" y="456"/>
                    <a:pt x="213" y="456"/>
                  </a:cubicBezTo>
                  <a:cubicBezTo>
                    <a:pt x="335" y="456"/>
                    <a:pt x="456" y="335"/>
                    <a:pt x="456" y="213"/>
                  </a:cubicBezTo>
                  <a:cubicBezTo>
                    <a:pt x="456" y="12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5712;p64">
              <a:extLst>
                <a:ext uri="{FF2B5EF4-FFF2-40B4-BE49-F238E27FC236}">
                  <a16:creationId xmlns:a16="http://schemas.microsoft.com/office/drawing/2014/main" id="{8876F7D6-5297-D06D-9915-D30EA55EB23E}"/>
                </a:ext>
              </a:extLst>
            </p:cNvPr>
            <p:cNvSpPr/>
            <p:nvPr/>
          </p:nvSpPr>
          <p:spPr>
            <a:xfrm>
              <a:off x="14948125" y="1948650"/>
              <a:ext cx="11400" cy="10650"/>
            </a:xfrm>
            <a:custGeom>
              <a:avLst/>
              <a:gdLst/>
              <a:ahLst/>
              <a:cxnLst/>
              <a:rect l="l" t="t" r="r" b="b"/>
              <a:pathLst>
                <a:path w="456" h="426" extrusionOk="0">
                  <a:moveTo>
                    <a:pt x="243" y="0"/>
                  </a:moveTo>
                  <a:cubicBezTo>
                    <a:pt x="91" y="0"/>
                    <a:pt x="0" y="92"/>
                    <a:pt x="0" y="213"/>
                  </a:cubicBezTo>
                  <a:cubicBezTo>
                    <a:pt x="0" y="335"/>
                    <a:pt x="91" y="426"/>
                    <a:pt x="213" y="426"/>
                  </a:cubicBezTo>
                  <a:cubicBezTo>
                    <a:pt x="334" y="426"/>
                    <a:pt x="456" y="335"/>
                    <a:pt x="456" y="213"/>
                  </a:cubicBezTo>
                  <a:cubicBezTo>
                    <a:pt x="456" y="92"/>
                    <a:pt x="365" y="0"/>
                    <a:pt x="243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5713;p64">
              <a:extLst>
                <a:ext uri="{FF2B5EF4-FFF2-40B4-BE49-F238E27FC236}">
                  <a16:creationId xmlns:a16="http://schemas.microsoft.com/office/drawing/2014/main" id="{CFF30B3C-2DC7-5CF2-02C7-EA7E2354CA11}"/>
                </a:ext>
              </a:extLst>
            </p:cNvPr>
            <p:cNvSpPr/>
            <p:nvPr/>
          </p:nvSpPr>
          <p:spPr>
            <a:xfrm>
              <a:off x="14963300" y="19577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1" y="334"/>
                    <a:pt x="92" y="456"/>
                    <a:pt x="214" y="456"/>
                  </a:cubicBezTo>
                  <a:cubicBezTo>
                    <a:pt x="335" y="456"/>
                    <a:pt x="426" y="365"/>
                    <a:pt x="457" y="243"/>
                  </a:cubicBezTo>
                  <a:cubicBezTo>
                    <a:pt x="457" y="122"/>
                    <a:pt x="366" y="0"/>
                    <a:pt x="21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5714;p64">
              <a:extLst>
                <a:ext uri="{FF2B5EF4-FFF2-40B4-BE49-F238E27FC236}">
                  <a16:creationId xmlns:a16="http://schemas.microsoft.com/office/drawing/2014/main" id="{264F07DD-D13F-D37B-D546-DE9F413F26C2}"/>
                </a:ext>
              </a:extLst>
            </p:cNvPr>
            <p:cNvSpPr/>
            <p:nvPr/>
          </p:nvSpPr>
          <p:spPr>
            <a:xfrm>
              <a:off x="14785500" y="220700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274" y="1"/>
                  </a:moveTo>
                  <a:cubicBezTo>
                    <a:pt x="122" y="1"/>
                    <a:pt x="31" y="62"/>
                    <a:pt x="31" y="214"/>
                  </a:cubicBezTo>
                  <a:cubicBezTo>
                    <a:pt x="0" y="335"/>
                    <a:pt x="122" y="426"/>
                    <a:pt x="244" y="426"/>
                  </a:cubicBezTo>
                  <a:cubicBezTo>
                    <a:pt x="365" y="426"/>
                    <a:pt x="456" y="366"/>
                    <a:pt x="487" y="214"/>
                  </a:cubicBezTo>
                  <a:cubicBezTo>
                    <a:pt x="487" y="92"/>
                    <a:pt x="396" y="1"/>
                    <a:pt x="27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5715;p64">
              <a:extLst>
                <a:ext uri="{FF2B5EF4-FFF2-40B4-BE49-F238E27FC236}">
                  <a16:creationId xmlns:a16="http://schemas.microsoft.com/office/drawing/2014/main" id="{8FCD7B7E-0258-9EDE-CEA2-C46905F4E24F}"/>
                </a:ext>
              </a:extLst>
            </p:cNvPr>
            <p:cNvSpPr/>
            <p:nvPr/>
          </p:nvSpPr>
          <p:spPr>
            <a:xfrm>
              <a:off x="14391100" y="2199400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1"/>
                  </a:moveTo>
                  <a:cubicBezTo>
                    <a:pt x="123" y="1"/>
                    <a:pt x="1" y="92"/>
                    <a:pt x="1" y="214"/>
                  </a:cubicBezTo>
                  <a:cubicBezTo>
                    <a:pt x="1" y="335"/>
                    <a:pt x="92" y="457"/>
                    <a:pt x="214" y="457"/>
                  </a:cubicBezTo>
                  <a:cubicBezTo>
                    <a:pt x="335" y="457"/>
                    <a:pt x="427" y="366"/>
                    <a:pt x="457" y="244"/>
                  </a:cubicBezTo>
                  <a:cubicBezTo>
                    <a:pt x="457" y="123"/>
                    <a:pt x="366" y="1"/>
                    <a:pt x="244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5716;p64">
              <a:extLst>
                <a:ext uri="{FF2B5EF4-FFF2-40B4-BE49-F238E27FC236}">
                  <a16:creationId xmlns:a16="http://schemas.microsoft.com/office/drawing/2014/main" id="{714D3CF0-4ECB-D568-B592-BF52A427F0B6}"/>
                </a:ext>
              </a:extLst>
            </p:cNvPr>
            <p:cNvSpPr/>
            <p:nvPr/>
          </p:nvSpPr>
          <p:spPr>
            <a:xfrm>
              <a:off x="14409350" y="21979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74" y="0"/>
                  </a:moveTo>
                  <a:cubicBezTo>
                    <a:pt x="152" y="0"/>
                    <a:pt x="31" y="91"/>
                    <a:pt x="31" y="213"/>
                  </a:cubicBezTo>
                  <a:cubicBezTo>
                    <a:pt x="0" y="334"/>
                    <a:pt x="122" y="456"/>
                    <a:pt x="244" y="456"/>
                  </a:cubicBezTo>
                  <a:cubicBezTo>
                    <a:pt x="365" y="456"/>
                    <a:pt x="456" y="365"/>
                    <a:pt x="487" y="243"/>
                  </a:cubicBezTo>
                  <a:cubicBezTo>
                    <a:pt x="487" y="122"/>
                    <a:pt x="396" y="0"/>
                    <a:pt x="27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5717;p64">
              <a:extLst>
                <a:ext uri="{FF2B5EF4-FFF2-40B4-BE49-F238E27FC236}">
                  <a16:creationId xmlns:a16="http://schemas.microsoft.com/office/drawing/2014/main" id="{1E4CF14C-0113-A93A-28DE-DB08199E63E7}"/>
                </a:ext>
              </a:extLst>
            </p:cNvPr>
            <p:cNvSpPr/>
            <p:nvPr/>
          </p:nvSpPr>
          <p:spPr>
            <a:xfrm>
              <a:off x="1394352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3" y="0"/>
                    <a:pt x="1" y="91"/>
                    <a:pt x="1" y="213"/>
                  </a:cubicBezTo>
                  <a:cubicBezTo>
                    <a:pt x="1" y="335"/>
                    <a:pt x="92" y="456"/>
                    <a:pt x="214" y="456"/>
                  </a:cubicBezTo>
                  <a:cubicBezTo>
                    <a:pt x="335" y="456"/>
                    <a:pt x="457" y="365"/>
                    <a:pt x="457" y="243"/>
                  </a:cubicBezTo>
                  <a:cubicBezTo>
                    <a:pt x="457" y="122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5718;p64">
              <a:extLst>
                <a:ext uri="{FF2B5EF4-FFF2-40B4-BE49-F238E27FC236}">
                  <a16:creationId xmlns:a16="http://schemas.microsoft.com/office/drawing/2014/main" id="{3273BD80-2868-297B-A52C-8BE68AA0652B}"/>
                </a:ext>
              </a:extLst>
            </p:cNvPr>
            <p:cNvSpPr/>
            <p:nvPr/>
          </p:nvSpPr>
          <p:spPr>
            <a:xfrm>
              <a:off x="13957975" y="2203975"/>
              <a:ext cx="11425" cy="11425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244" y="0"/>
                  </a:moveTo>
                  <a:cubicBezTo>
                    <a:pt x="122" y="0"/>
                    <a:pt x="0" y="91"/>
                    <a:pt x="0" y="213"/>
                  </a:cubicBezTo>
                  <a:cubicBezTo>
                    <a:pt x="0" y="335"/>
                    <a:pt x="92" y="456"/>
                    <a:pt x="213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56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5719;p64">
              <a:extLst>
                <a:ext uri="{FF2B5EF4-FFF2-40B4-BE49-F238E27FC236}">
                  <a16:creationId xmlns:a16="http://schemas.microsoft.com/office/drawing/2014/main" id="{D6E8F8FB-748E-8CB1-4495-74E2A38CE5C4}"/>
                </a:ext>
              </a:extLst>
            </p:cNvPr>
            <p:cNvSpPr/>
            <p:nvPr/>
          </p:nvSpPr>
          <p:spPr>
            <a:xfrm>
              <a:off x="13950375" y="2216900"/>
              <a:ext cx="12175" cy="11400"/>
            </a:xfrm>
            <a:custGeom>
              <a:avLst/>
              <a:gdLst/>
              <a:ahLst/>
              <a:cxnLst/>
              <a:rect l="l" t="t" r="r" b="b"/>
              <a:pathLst>
                <a:path w="487" h="456" extrusionOk="0">
                  <a:moveTo>
                    <a:pt x="244" y="0"/>
                  </a:moveTo>
                  <a:cubicBezTo>
                    <a:pt x="122" y="0"/>
                    <a:pt x="31" y="91"/>
                    <a:pt x="0" y="243"/>
                  </a:cubicBezTo>
                  <a:cubicBezTo>
                    <a:pt x="0" y="365"/>
                    <a:pt x="92" y="456"/>
                    <a:pt x="244" y="456"/>
                  </a:cubicBezTo>
                  <a:cubicBezTo>
                    <a:pt x="365" y="456"/>
                    <a:pt x="456" y="365"/>
                    <a:pt x="456" y="243"/>
                  </a:cubicBezTo>
                  <a:cubicBezTo>
                    <a:pt x="487" y="122"/>
                    <a:pt x="365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5720;p64">
              <a:extLst>
                <a:ext uri="{FF2B5EF4-FFF2-40B4-BE49-F238E27FC236}">
                  <a16:creationId xmlns:a16="http://schemas.microsoft.com/office/drawing/2014/main" id="{3109D202-F755-AD71-A5FC-AEA8E31DD4CC}"/>
                </a:ext>
              </a:extLst>
            </p:cNvPr>
            <p:cNvSpPr/>
            <p:nvPr/>
          </p:nvSpPr>
          <p:spPr>
            <a:xfrm>
              <a:off x="13483050" y="2207000"/>
              <a:ext cx="12175" cy="11425"/>
            </a:xfrm>
            <a:custGeom>
              <a:avLst/>
              <a:gdLst/>
              <a:ahLst/>
              <a:cxnLst/>
              <a:rect l="l" t="t" r="r" b="b"/>
              <a:pathLst>
                <a:path w="487" h="457" extrusionOk="0">
                  <a:moveTo>
                    <a:pt x="243" y="1"/>
                  </a:moveTo>
                  <a:cubicBezTo>
                    <a:pt x="122" y="1"/>
                    <a:pt x="31" y="92"/>
                    <a:pt x="31" y="214"/>
                  </a:cubicBezTo>
                  <a:cubicBezTo>
                    <a:pt x="0" y="335"/>
                    <a:pt x="122" y="457"/>
                    <a:pt x="243" y="457"/>
                  </a:cubicBezTo>
                  <a:cubicBezTo>
                    <a:pt x="365" y="457"/>
                    <a:pt x="456" y="366"/>
                    <a:pt x="456" y="244"/>
                  </a:cubicBezTo>
                  <a:cubicBezTo>
                    <a:pt x="48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5721;p64">
              <a:extLst>
                <a:ext uri="{FF2B5EF4-FFF2-40B4-BE49-F238E27FC236}">
                  <a16:creationId xmlns:a16="http://schemas.microsoft.com/office/drawing/2014/main" id="{BC30BAE4-010C-0DA3-08DE-BA396F75E84C}"/>
                </a:ext>
              </a:extLst>
            </p:cNvPr>
            <p:cNvSpPr/>
            <p:nvPr/>
          </p:nvSpPr>
          <p:spPr>
            <a:xfrm>
              <a:off x="13499750" y="2207775"/>
              <a:ext cx="12200" cy="11425"/>
            </a:xfrm>
            <a:custGeom>
              <a:avLst/>
              <a:gdLst/>
              <a:ahLst/>
              <a:cxnLst/>
              <a:rect l="l" t="t" r="r" b="b"/>
              <a:pathLst>
                <a:path w="488" h="457" extrusionOk="0">
                  <a:moveTo>
                    <a:pt x="244" y="0"/>
                  </a:moveTo>
                  <a:cubicBezTo>
                    <a:pt x="122" y="0"/>
                    <a:pt x="31" y="91"/>
                    <a:pt x="31" y="213"/>
                  </a:cubicBezTo>
                  <a:cubicBezTo>
                    <a:pt x="1" y="335"/>
                    <a:pt x="122" y="456"/>
                    <a:pt x="244" y="456"/>
                  </a:cubicBezTo>
                  <a:cubicBezTo>
                    <a:pt x="366" y="456"/>
                    <a:pt x="457" y="365"/>
                    <a:pt x="457" y="213"/>
                  </a:cubicBezTo>
                  <a:cubicBezTo>
                    <a:pt x="487" y="9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5722;p64">
              <a:extLst>
                <a:ext uri="{FF2B5EF4-FFF2-40B4-BE49-F238E27FC236}">
                  <a16:creationId xmlns:a16="http://schemas.microsoft.com/office/drawing/2014/main" id="{CC22A5F3-48B5-D3C2-4657-5F63A0BC1B94}"/>
                </a:ext>
              </a:extLst>
            </p:cNvPr>
            <p:cNvSpPr/>
            <p:nvPr/>
          </p:nvSpPr>
          <p:spPr>
            <a:xfrm>
              <a:off x="12970125" y="2204725"/>
              <a:ext cx="11400" cy="11425"/>
            </a:xfrm>
            <a:custGeom>
              <a:avLst/>
              <a:gdLst/>
              <a:ahLst/>
              <a:cxnLst/>
              <a:rect l="l" t="t" r="r" b="b"/>
              <a:pathLst>
                <a:path w="456" h="457" extrusionOk="0">
                  <a:moveTo>
                    <a:pt x="243" y="1"/>
                  </a:moveTo>
                  <a:cubicBezTo>
                    <a:pt x="122" y="1"/>
                    <a:pt x="0" y="92"/>
                    <a:pt x="0" y="213"/>
                  </a:cubicBezTo>
                  <a:cubicBezTo>
                    <a:pt x="0" y="335"/>
                    <a:pt x="91" y="457"/>
                    <a:pt x="213" y="457"/>
                  </a:cubicBezTo>
                  <a:cubicBezTo>
                    <a:pt x="334" y="457"/>
                    <a:pt x="456" y="365"/>
                    <a:pt x="456" y="244"/>
                  </a:cubicBezTo>
                  <a:cubicBezTo>
                    <a:pt x="456" y="122"/>
                    <a:pt x="365" y="1"/>
                    <a:pt x="243" y="1"/>
                  </a:cubicBezTo>
                  <a:close/>
                </a:path>
              </a:pathLst>
            </a:custGeom>
            <a:solidFill>
              <a:srgbClr val="000000">
                <a:alpha val="20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5723;p64">
              <a:extLst>
                <a:ext uri="{FF2B5EF4-FFF2-40B4-BE49-F238E27FC236}">
                  <a16:creationId xmlns:a16="http://schemas.microsoft.com/office/drawing/2014/main" id="{5D1D8C98-F79E-B6BB-6942-EAF120CCA381}"/>
                </a:ext>
              </a:extLst>
            </p:cNvPr>
            <p:cNvSpPr/>
            <p:nvPr/>
          </p:nvSpPr>
          <p:spPr>
            <a:xfrm>
              <a:off x="12622850" y="909850"/>
              <a:ext cx="2446875" cy="1434125"/>
            </a:xfrm>
            <a:custGeom>
              <a:avLst/>
              <a:gdLst/>
              <a:ahLst/>
              <a:cxnLst/>
              <a:rect l="l" t="t" r="r" b="b"/>
              <a:pathLst>
                <a:path w="97875" h="57365" extrusionOk="0">
                  <a:moveTo>
                    <a:pt x="4742" y="3588"/>
                  </a:moveTo>
                  <a:lnTo>
                    <a:pt x="11885" y="3619"/>
                  </a:lnTo>
                  <a:cubicBezTo>
                    <a:pt x="15745" y="3649"/>
                    <a:pt x="19605" y="3680"/>
                    <a:pt x="23466" y="3710"/>
                  </a:cubicBezTo>
                  <a:cubicBezTo>
                    <a:pt x="27569" y="3740"/>
                    <a:pt x="31673" y="3771"/>
                    <a:pt x="35746" y="3801"/>
                  </a:cubicBezTo>
                  <a:cubicBezTo>
                    <a:pt x="39545" y="3831"/>
                    <a:pt x="43344" y="3831"/>
                    <a:pt x="47144" y="3862"/>
                  </a:cubicBezTo>
                  <a:cubicBezTo>
                    <a:pt x="51187" y="3892"/>
                    <a:pt x="55199" y="3923"/>
                    <a:pt x="59241" y="3953"/>
                  </a:cubicBezTo>
                  <a:lnTo>
                    <a:pt x="71126" y="4044"/>
                  </a:lnTo>
                  <a:cubicBezTo>
                    <a:pt x="75199" y="4044"/>
                    <a:pt x="79303" y="4075"/>
                    <a:pt x="83376" y="4105"/>
                  </a:cubicBezTo>
                  <a:cubicBezTo>
                    <a:pt x="87023" y="4135"/>
                    <a:pt x="90640" y="4166"/>
                    <a:pt x="94288" y="4196"/>
                  </a:cubicBezTo>
                  <a:cubicBezTo>
                    <a:pt x="94288" y="5290"/>
                    <a:pt x="94288" y="6385"/>
                    <a:pt x="94288" y="7509"/>
                  </a:cubicBezTo>
                  <a:cubicBezTo>
                    <a:pt x="94318" y="9728"/>
                    <a:pt x="94318" y="11917"/>
                    <a:pt x="94348" y="14136"/>
                  </a:cubicBezTo>
                  <a:cubicBezTo>
                    <a:pt x="94348" y="16294"/>
                    <a:pt x="94348" y="18452"/>
                    <a:pt x="94379" y="20610"/>
                  </a:cubicBezTo>
                  <a:cubicBezTo>
                    <a:pt x="94379" y="22890"/>
                    <a:pt x="94379" y="25169"/>
                    <a:pt x="94409" y="27449"/>
                  </a:cubicBezTo>
                  <a:cubicBezTo>
                    <a:pt x="94409" y="29668"/>
                    <a:pt x="94409" y="31887"/>
                    <a:pt x="94440" y="34075"/>
                  </a:cubicBezTo>
                  <a:cubicBezTo>
                    <a:pt x="94440" y="36324"/>
                    <a:pt x="94470" y="38574"/>
                    <a:pt x="94470" y="40823"/>
                  </a:cubicBezTo>
                  <a:cubicBezTo>
                    <a:pt x="94470" y="41917"/>
                    <a:pt x="94470" y="43011"/>
                    <a:pt x="94470" y="44106"/>
                  </a:cubicBezTo>
                  <a:cubicBezTo>
                    <a:pt x="94500" y="45169"/>
                    <a:pt x="94500" y="46203"/>
                    <a:pt x="94500" y="47236"/>
                  </a:cubicBezTo>
                  <a:cubicBezTo>
                    <a:pt x="94500" y="48361"/>
                    <a:pt x="94500" y="49516"/>
                    <a:pt x="94500" y="50641"/>
                  </a:cubicBezTo>
                  <a:cubicBezTo>
                    <a:pt x="94531" y="51461"/>
                    <a:pt x="94531" y="52282"/>
                    <a:pt x="94531" y="53133"/>
                  </a:cubicBezTo>
                  <a:cubicBezTo>
                    <a:pt x="92008" y="53133"/>
                    <a:pt x="89516" y="53164"/>
                    <a:pt x="86993" y="53194"/>
                  </a:cubicBezTo>
                  <a:cubicBezTo>
                    <a:pt x="83011" y="53224"/>
                    <a:pt x="79029" y="53255"/>
                    <a:pt x="75047" y="53285"/>
                  </a:cubicBezTo>
                  <a:cubicBezTo>
                    <a:pt x="70974" y="53315"/>
                    <a:pt x="66871" y="53346"/>
                    <a:pt x="62798" y="53376"/>
                  </a:cubicBezTo>
                  <a:cubicBezTo>
                    <a:pt x="58846" y="53407"/>
                    <a:pt x="54864" y="53437"/>
                    <a:pt x="50913" y="53467"/>
                  </a:cubicBezTo>
                  <a:cubicBezTo>
                    <a:pt x="46749" y="53498"/>
                    <a:pt x="42615" y="53528"/>
                    <a:pt x="38481" y="53559"/>
                  </a:cubicBezTo>
                  <a:cubicBezTo>
                    <a:pt x="34469" y="53589"/>
                    <a:pt x="30487" y="53619"/>
                    <a:pt x="26505" y="53650"/>
                  </a:cubicBezTo>
                  <a:cubicBezTo>
                    <a:pt x="22432" y="53680"/>
                    <a:pt x="18390" y="53711"/>
                    <a:pt x="14317" y="53741"/>
                  </a:cubicBezTo>
                  <a:cubicBezTo>
                    <a:pt x="12402" y="53771"/>
                    <a:pt x="10456" y="53771"/>
                    <a:pt x="8511" y="53802"/>
                  </a:cubicBezTo>
                  <a:lnTo>
                    <a:pt x="5593" y="53802"/>
                  </a:lnTo>
                  <a:cubicBezTo>
                    <a:pt x="4772" y="53832"/>
                    <a:pt x="3952" y="53832"/>
                    <a:pt x="3101" y="53832"/>
                  </a:cubicBezTo>
                  <a:cubicBezTo>
                    <a:pt x="3101" y="53832"/>
                    <a:pt x="3101" y="53802"/>
                    <a:pt x="3101" y="53802"/>
                  </a:cubicBezTo>
                  <a:cubicBezTo>
                    <a:pt x="3161" y="52312"/>
                    <a:pt x="3222" y="50853"/>
                    <a:pt x="3253" y="49364"/>
                  </a:cubicBezTo>
                  <a:cubicBezTo>
                    <a:pt x="3313" y="47206"/>
                    <a:pt x="3404" y="45017"/>
                    <a:pt x="3465" y="42859"/>
                  </a:cubicBezTo>
                  <a:cubicBezTo>
                    <a:pt x="3526" y="40732"/>
                    <a:pt x="3587" y="38604"/>
                    <a:pt x="3648" y="36507"/>
                  </a:cubicBezTo>
                  <a:cubicBezTo>
                    <a:pt x="3739" y="34257"/>
                    <a:pt x="3800" y="32008"/>
                    <a:pt x="3891" y="29759"/>
                  </a:cubicBezTo>
                  <a:cubicBezTo>
                    <a:pt x="3952" y="27601"/>
                    <a:pt x="4012" y="25443"/>
                    <a:pt x="4073" y="23254"/>
                  </a:cubicBezTo>
                  <a:cubicBezTo>
                    <a:pt x="4164" y="21096"/>
                    <a:pt x="4225" y="18908"/>
                    <a:pt x="4286" y="16719"/>
                  </a:cubicBezTo>
                  <a:cubicBezTo>
                    <a:pt x="4377" y="14561"/>
                    <a:pt x="4438" y="12373"/>
                    <a:pt x="4499" y="10184"/>
                  </a:cubicBezTo>
                  <a:cubicBezTo>
                    <a:pt x="4560" y="8148"/>
                    <a:pt x="4651" y="6111"/>
                    <a:pt x="4712" y="4075"/>
                  </a:cubicBezTo>
                  <a:cubicBezTo>
                    <a:pt x="4742" y="3983"/>
                    <a:pt x="4712" y="3831"/>
                    <a:pt x="4712" y="3740"/>
                  </a:cubicBezTo>
                  <a:cubicBezTo>
                    <a:pt x="4742" y="3680"/>
                    <a:pt x="4742" y="3649"/>
                    <a:pt x="4742" y="3588"/>
                  </a:cubicBezTo>
                  <a:close/>
                  <a:moveTo>
                    <a:pt x="10335" y="54866"/>
                  </a:moveTo>
                  <a:cubicBezTo>
                    <a:pt x="10213" y="54896"/>
                    <a:pt x="10122" y="54896"/>
                    <a:pt x="10000" y="54896"/>
                  </a:cubicBezTo>
                  <a:cubicBezTo>
                    <a:pt x="9940" y="54896"/>
                    <a:pt x="9909" y="54866"/>
                    <a:pt x="9848" y="54866"/>
                  </a:cubicBezTo>
                  <a:close/>
                  <a:moveTo>
                    <a:pt x="7121" y="0"/>
                  </a:moveTo>
                  <a:cubicBezTo>
                    <a:pt x="7047" y="0"/>
                    <a:pt x="6970" y="34"/>
                    <a:pt x="6930" y="93"/>
                  </a:cubicBezTo>
                  <a:cubicBezTo>
                    <a:pt x="6620" y="573"/>
                    <a:pt x="6152" y="1105"/>
                    <a:pt x="5551" y="1105"/>
                  </a:cubicBezTo>
                  <a:cubicBezTo>
                    <a:pt x="5505" y="1105"/>
                    <a:pt x="5458" y="1102"/>
                    <a:pt x="5411" y="1096"/>
                  </a:cubicBezTo>
                  <a:cubicBezTo>
                    <a:pt x="5401" y="1097"/>
                    <a:pt x="5390" y="1098"/>
                    <a:pt x="5378" y="1098"/>
                  </a:cubicBezTo>
                  <a:cubicBezTo>
                    <a:pt x="4979" y="1098"/>
                    <a:pt x="3415" y="386"/>
                    <a:pt x="2744" y="386"/>
                  </a:cubicBezTo>
                  <a:cubicBezTo>
                    <a:pt x="2502" y="386"/>
                    <a:pt x="2375" y="479"/>
                    <a:pt x="2462" y="731"/>
                  </a:cubicBezTo>
                  <a:cubicBezTo>
                    <a:pt x="1976" y="1552"/>
                    <a:pt x="3313" y="2372"/>
                    <a:pt x="2857" y="3193"/>
                  </a:cubicBezTo>
                  <a:cubicBezTo>
                    <a:pt x="2493" y="3862"/>
                    <a:pt x="1702" y="3983"/>
                    <a:pt x="1125" y="4409"/>
                  </a:cubicBezTo>
                  <a:cubicBezTo>
                    <a:pt x="699" y="5017"/>
                    <a:pt x="2189" y="5716"/>
                    <a:pt x="2523" y="6142"/>
                  </a:cubicBezTo>
                  <a:cubicBezTo>
                    <a:pt x="2888" y="6446"/>
                    <a:pt x="3101" y="6841"/>
                    <a:pt x="3374" y="7205"/>
                  </a:cubicBezTo>
                  <a:cubicBezTo>
                    <a:pt x="3313" y="7297"/>
                    <a:pt x="3344" y="7388"/>
                    <a:pt x="3404" y="7479"/>
                  </a:cubicBezTo>
                  <a:cubicBezTo>
                    <a:pt x="3496" y="7753"/>
                    <a:pt x="3435" y="8026"/>
                    <a:pt x="3404" y="8300"/>
                  </a:cubicBezTo>
                  <a:cubicBezTo>
                    <a:pt x="3283" y="10944"/>
                    <a:pt x="3222" y="13558"/>
                    <a:pt x="3253" y="16202"/>
                  </a:cubicBezTo>
                  <a:cubicBezTo>
                    <a:pt x="3192" y="18209"/>
                    <a:pt x="2979" y="20245"/>
                    <a:pt x="3040" y="22282"/>
                  </a:cubicBezTo>
                  <a:cubicBezTo>
                    <a:pt x="3070" y="24014"/>
                    <a:pt x="2857" y="25716"/>
                    <a:pt x="2797" y="27418"/>
                  </a:cubicBezTo>
                  <a:cubicBezTo>
                    <a:pt x="2827" y="28817"/>
                    <a:pt x="2766" y="30184"/>
                    <a:pt x="2766" y="31552"/>
                  </a:cubicBezTo>
                  <a:cubicBezTo>
                    <a:pt x="2584" y="31552"/>
                    <a:pt x="2432" y="31704"/>
                    <a:pt x="2614" y="31947"/>
                  </a:cubicBezTo>
                  <a:cubicBezTo>
                    <a:pt x="2645" y="32798"/>
                    <a:pt x="2462" y="33680"/>
                    <a:pt x="2493" y="34531"/>
                  </a:cubicBezTo>
                  <a:cubicBezTo>
                    <a:pt x="2493" y="35534"/>
                    <a:pt x="2645" y="36537"/>
                    <a:pt x="2523" y="37510"/>
                  </a:cubicBezTo>
                  <a:cubicBezTo>
                    <a:pt x="2128" y="40397"/>
                    <a:pt x="2310" y="43285"/>
                    <a:pt x="2189" y="46173"/>
                  </a:cubicBezTo>
                  <a:cubicBezTo>
                    <a:pt x="1976" y="47601"/>
                    <a:pt x="1915" y="49030"/>
                    <a:pt x="1763" y="50428"/>
                  </a:cubicBezTo>
                  <a:cubicBezTo>
                    <a:pt x="1642" y="50458"/>
                    <a:pt x="1581" y="50549"/>
                    <a:pt x="1581" y="50671"/>
                  </a:cubicBezTo>
                  <a:cubicBezTo>
                    <a:pt x="1398" y="50914"/>
                    <a:pt x="1125" y="51066"/>
                    <a:pt x="912" y="51249"/>
                  </a:cubicBezTo>
                  <a:cubicBezTo>
                    <a:pt x="578" y="51461"/>
                    <a:pt x="0" y="51887"/>
                    <a:pt x="365" y="52160"/>
                  </a:cubicBezTo>
                  <a:cubicBezTo>
                    <a:pt x="152" y="52312"/>
                    <a:pt x="365" y="52677"/>
                    <a:pt x="669" y="52677"/>
                  </a:cubicBezTo>
                  <a:cubicBezTo>
                    <a:pt x="687" y="52686"/>
                    <a:pt x="704" y="52690"/>
                    <a:pt x="722" y="52690"/>
                  </a:cubicBezTo>
                  <a:cubicBezTo>
                    <a:pt x="765" y="52690"/>
                    <a:pt x="808" y="52668"/>
                    <a:pt x="851" y="52647"/>
                  </a:cubicBezTo>
                  <a:cubicBezTo>
                    <a:pt x="868" y="52652"/>
                    <a:pt x="885" y="52655"/>
                    <a:pt x="901" y="52655"/>
                  </a:cubicBezTo>
                  <a:cubicBezTo>
                    <a:pt x="975" y="52655"/>
                    <a:pt x="1045" y="52605"/>
                    <a:pt x="1094" y="52556"/>
                  </a:cubicBezTo>
                  <a:cubicBezTo>
                    <a:pt x="1368" y="52677"/>
                    <a:pt x="1611" y="52799"/>
                    <a:pt x="1854" y="52951"/>
                  </a:cubicBezTo>
                  <a:cubicBezTo>
                    <a:pt x="1763" y="53589"/>
                    <a:pt x="1642" y="54227"/>
                    <a:pt x="1611" y="54866"/>
                  </a:cubicBezTo>
                  <a:cubicBezTo>
                    <a:pt x="1581" y="55443"/>
                    <a:pt x="1581" y="55869"/>
                    <a:pt x="2310" y="55899"/>
                  </a:cubicBezTo>
                  <a:cubicBezTo>
                    <a:pt x="2365" y="55904"/>
                    <a:pt x="2418" y="55906"/>
                    <a:pt x="2472" y="55906"/>
                  </a:cubicBezTo>
                  <a:cubicBezTo>
                    <a:pt x="3031" y="55906"/>
                    <a:pt x="3557" y="55672"/>
                    <a:pt x="4114" y="55672"/>
                  </a:cubicBezTo>
                  <a:cubicBezTo>
                    <a:pt x="4191" y="55672"/>
                    <a:pt x="4268" y="55676"/>
                    <a:pt x="4347" y="55686"/>
                  </a:cubicBezTo>
                  <a:cubicBezTo>
                    <a:pt x="4833" y="56112"/>
                    <a:pt x="4863" y="57054"/>
                    <a:pt x="5502" y="57358"/>
                  </a:cubicBezTo>
                  <a:cubicBezTo>
                    <a:pt x="5525" y="57362"/>
                    <a:pt x="5548" y="57364"/>
                    <a:pt x="5569" y="57364"/>
                  </a:cubicBezTo>
                  <a:cubicBezTo>
                    <a:pt x="5853" y="57364"/>
                    <a:pt x="5964" y="57007"/>
                    <a:pt x="6049" y="56781"/>
                  </a:cubicBezTo>
                  <a:cubicBezTo>
                    <a:pt x="6292" y="56325"/>
                    <a:pt x="6353" y="55686"/>
                    <a:pt x="6870" y="55443"/>
                  </a:cubicBezTo>
                  <a:cubicBezTo>
                    <a:pt x="7022" y="55443"/>
                    <a:pt x="7143" y="55352"/>
                    <a:pt x="7265" y="55291"/>
                  </a:cubicBezTo>
                  <a:cubicBezTo>
                    <a:pt x="7538" y="55109"/>
                    <a:pt x="7842" y="55048"/>
                    <a:pt x="8146" y="55048"/>
                  </a:cubicBezTo>
                  <a:cubicBezTo>
                    <a:pt x="8855" y="55137"/>
                    <a:pt x="9548" y="55322"/>
                    <a:pt x="10248" y="55322"/>
                  </a:cubicBezTo>
                  <a:cubicBezTo>
                    <a:pt x="10508" y="55322"/>
                    <a:pt x="10770" y="55296"/>
                    <a:pt x="11034" y="55230"/>
                  </a:cubicBezTo>
                  <a:cubicBezTo>
                    <a:pt x="11138" y="55192"/>
                    <a:pt x="11254" y="55184"/>
                    <a:pt x="11373" y="55184"/>
                  </a:cubicBezTo>
                  <a:cubicBezTo>
                    <a:pt x="11466" y="55184"/>
                    <a:pt x="11562" y="55189"/>
                    <a:pt x="11654" y="55189"/>
                  </a:cubicBezTo>
                  <a:cubicBezTo>
                    <a:pt x="11820" y="55189"/>
                    <a:pt x="11977" y="55173"/>
                    <a:pt x="12098" y="55078"/>
                  </a:cubicBezTo>
                  <a:lnTo>
                    <a:pt x="12098" y="55048"/>
                  </a:lnTo>
                  <a:cubicBezTo>
                    <a:pt x="14469" y="55018"/>
                    <a:pt x="16839" y="54987"/>
                    <a:pt x="19241" y="54987"/>
                  </a:cubicBezTo>
                  <a:cubicBezTo>
                    <a:pt x="22341" y="54957"/>
                    <a:pt x="25472" y="54926"/>
                    <a:pt x="28572" y="54896"/>
                  </a:cubicBezTo>
                  <a:cubicBezTo>
                    <a:pt x="31733" y="54866"/>
                    <a:pt x="34894" y="54835"/>
                    <a:pt x="38056" y="54805"/>
                  </a:cubicBezTo>
                  <a:cubicBezTo>
                    <a:pt x="41338" y="54744"/>
                    <a:pt x="44591" y="54714"/>
                    <a:pt x="47873" y="54683"/>
                  </a:cubicBezTo>
                  <a:lnTo>
                    <a:pt x="57114" y="54592"/>
                  </a:lnTo>
                  <a:cubicBezTo>
                    <a:pt x="60275" y="54562"/>
                    <a:pt x="63406" y="54531"/>
                    <a:pt x="66536" y="54501"/>
                  </a:cubicBezTo>
                  <a:cubicBezTo>
                    <a:pt x="69728" y="54471"/>
                    <a:pt x="72919" y="54440"/>
                    <a:pt x="76111" y="54410"/>
                  </a:cubicBezTo>
                  <a:cubicBezTo>
                    <a:pt x="78634" y="54379"/>
                    <a:pt x="81187" y="54379"/>
                    <a:pt x="83740" y="54349"/>
                  </a:cubicBezTo>
                  <a:cubicBezTo>
                    <a:pt x="83740" y="54410"/>
                    <a:pt x="83771" y="54471"/>
                    <a:pt x="83832" y="54531"/>
                  </a:cubicBezTo>
                  <a:cubicBezTo>
                    <a:pt x="84338" y="54658"/>
                    <a:pt x="84861" y="54695"/>
                    <a:pt x="85390" y="54695"/>
                  </a:cubicBezTo>
                  <a:cubicBezTo>
                    <a:pt x="86131" y="54695"/>
                    <a:pt x="86886" y="54622"/>
                    <a:pt x="87631" y="54622"/>
                  </a:cubicBezTo>
                  <a:cubicBezTo>
                    <a:pt x="88656" y="54588"/>
                    <a:pt x="89710" y="54525"/>
                    <a:pt x="90761" y="54525"/>
                  </a:cubicBezTo>
                  <a:cubicBezTo>
                    <a:pt x="91579" y="54525"/>
                    <a:pt x="92395" y="54564"/>
                    <a:pt x="93193" y="54683"/>
                  </a:cubicBezTo>
                  <a:cubicBezTo>
                    <a:pt x="93406" y="54835"/>
                    <a:pt x="93497" y="55109"/>
                    <a:pt x="93649" y="55322"/>
                  </a:cubicBezTo>
                  <a:cubicBezTo>
                    <a:pt x="93862" y="55626"/>
                    <a:pt x="94166" y="55838"/>
                    <a:pt x="94500" y="55960"/>
                  </a:cubicBezTo>
                  <a:cubicBezTo>
                    <a:pt x="94542" y="55970"/>
                    <a:pt x="94580" y="55975"/>
                    <a:pt x="94616" y="55975"/>
                  </a:cubicBezTo>
                  <a:cubicBezTo>
                    <a:pt x="95108" y="55975"/>
                    <a:pt x="95108" y="55052"/>
                    <a:pt x="95108" y="54683"/>
                  </a:cubicBezTo>
                  <a:cubicBezTo>
                    <a:pt x="95170" y="54657"/>
                    <a:pt x="95231" y="54646"/>
                    <a:pt x="95292" y="54646"/>
                  </a:cubicBezTo>
                  <a:cubicBezTo>
                    <a:pt x="95634" y="54646"/>
                    <a:pt x="95976" y="54992"/>
                    <a:pt x="96317" y="54992"/>
                  </a:cubicBezTo>
                  <a:cubicBezTo>
                    <a:pt x="96340" y="54992"/>
                    <a:pt x="96362" y="54990"/>
                    <a:pt x="96385" y="54987"/>
                  </a:cubicBezTo>
                  <a:cubicBezTo>
                    <a:pt x="97084" y="54926"/>
                    <a:pt x="97145" y="54045"/>
                    <a:pt x="96993" y="53498"/>
                  </a:cubicBezTo>
                  <a:cubicBezTo>
                    <a:pt x="96902" y="53194"/>
                    <a:pt x="96628" y="52920"/>
                    <a:pt x="96719" y="52586"/>
                  </a:cubicBezTo>
                  <a:cubicBezTo>
                    <a:pt x="96962" y="52191"/>
                    <a:pt x="97874" y="51644"/>
                    <a:pt x="97297" y="51157"/>
                  </a:cubicBezTo>
                  <a:cubicBezTo>
                    <a:pt x="97388" y="50823"/>
                    <a:pt x="97084" y="50884"/>
                    <a:pt x="96902" y="50762"/>
                  </a:cubicBezTo>
                  <a:cubicBezTo>
                    <a:pt x="96689" y="50701"/>
                    <a:pt x="96263" y="50367"/>
                    <a:pt x="95990" y="50367"/>
                  </a:cubicBezTo>
                  <a:cubicBezTo>
                    <a:pt x="95929" y="50337"/>
                    <a:pt x="95899" y="50276"/>
                    <a:pt x="95868" y="50185"/>
                  </a:cubicBezTo>
                  <a:cubicBezTo>
                    <a:pt x="95686" y="49759"/>
                    <a:pt x="95868" y="49273"/>
                    <a:pt x="95838" y="48847"/>
                  </a:cubicBezTo>
                  <a:cubicBezTo>
                    <a:pt x="95868" y="48756"/>
                    <a:pt x="95807" y="48695"/>
                    <a:pt x="95747" y="48665"/>
                  </a:cubicBezTo>
                  <a:cubicBezTo>
                    <a:pt x="95747" y="48361"/>
                    <a:pt x="95747" y="48057"/>
                    <a:pt x="95747" y="47783"/>
                  </a:cubicBezTo>
                  <a:cubicBezTo>
                    <a:pt x="95747" y="45838"/>
                    <a:pt x="95716" y="43893"/>
                    <a:pt x="95716" y="41917"/>
                  </a:cubicBezTo>
                  <a:cubicBezTo>
                    <a:pt x="95716" y="39850"/>
                    <a:pt x="95716" y="37783"/>
                    <a:pt x="95686" y="35716"/>
                  </a:cubicBezTo>
                  <a:cubicBezTo>
                    <a:pt x="95686" y="33741"/>
                    <a:pt x="95686" y="31735"/>
                    <a:pt x="95655" y="29759"/>
                  </a:cubicBezTo>
                  <a:cubicBezTo>
                    <a:pt x="95655" y="27753"/>
                    <a:pt x="95655" y="25747"/>
                    <a:pt x="95625" y="23741"/>
                  </a:cubicBezTo>
                  <a:cubicBezTo>
                    <a:pt x="95625" y="21856"/>
                    <a:pt x="95625" y="19972"/>
                    <a:pt x="95595" y="18087"/>
                  </a:cubicBezTo>
                  <a:cubicBezTo>
                    <a:pt x="95595" y="16020"/>
                    <a:pt x="95595" y="13923"/>
                    <a:pt x="95564" y="11856"/>
                  </a:cubicBezTo>
                  <a:cubicBezTo>
                    <a:pt x="95564" y="10245"/>
                    <a:pt x="95564" y="8634"/>
                    <a:pt x="95564" y="7023"/>
                  </a:cubicBezTo>
                  <a:cubicBezTo>
                    <a:pt x="95929" y="6901"/>
                    <a:pt x="96294" y="6719"/>
                    <a:pt x="96628" y="6537"/>
                  </a:cubicBezTo>
                  <a:cubicBezTo>
                    <a:pt x="96993" y="6324"/>
                    <a:pt x="96780" y="5898"/>
                    <a:pt x="96446" y="5777"/>
                  </a:cubicBezTo>
                  <a:cubicBezTo>
                    <a:pt x="95990" y="5564"/>
                    <a:pt x="95291" y="5351"/>
                    <a:pt x="95412" y="4683"/>
                  </a:cubicBezTo>
                  <a:cubicBezTo>
                    <a:pt x="95564" y="4196"/>
                    <a:pt x="95838" y="3771"/>
                    <a:pt x="95899" y="3254"/>
                  </a:cubicBezTo>
                  <a:cubicBezTo>
                    <a:pt x="95959" y="3102"/>
                    <a:pt x="95990" y="2950"/>
                    <a:pt x="95990" y="2798"/>
                  </a:cubicBezTo>
                  <a:cubicBezTo>
                    <a:pt x="96233" y="2707"/>
                    <a:pt x="96294" y="2190"/>
                    <a:pt x="95959" y="2160"/>
                  </a:cubicBezTo>
                  <a:cubicBezTo>
                    <a:pt x="95927" y="2152"/>
                    <a:pt x="95896" y="2148"/>
                    <a:pt x="95868" y="2148"/>
                  </a:cubicBezTo>
                  <a:cubicBezTo>
                    <a:pt x="95789" y="2148"/>
                    <a:pt x="95722" y="2176"/>
                    <a:pt x="95655" y="2221"/>
                  </a:cubicBezTo>
                  <a:cubicBezTo>
                    <a:pt x="95625" y="2221"/>
                    <a:pt x="95595" y="2221"/>
                    <a:pt x="95564" y="2190"/>
                  </a:cubicBezTo>
                  <a:cubicBezTo>
                    <a:pt x="95480" y="2175"/>
                    <a:pt x="95396" y="2168"/>
                    <a:pt x="95314" y="2168"/>
                  </a:cubicBezTo>
                  <a:cubicBezTo>
                    <a:pt x="94364" y="2168"/>
                    <a:pt x="93538" y="3093"/>
                    <a:pt x="92618" y="3093"/>
                  </a:cubicBezTo>
                  <a:cubicBezTo>
                    <a:pt x="92498" y="3093"/>
                    <a:pt x="92376" y="3077"/>
                    <a:pt x="92251" y="3041"/>
                  </a:cubicBezTo>
                  <a:cubicBezTo>
                    <a:pt x="91978" y="2889"/>
                    <a:pt x="91947" y="2524"/>
                    <a:pt x="91947" y="2221"/>
                  </a:cubicBezTo>
                  <a:cubicBezTo>
                    <a:pt x="91891" y="1772"/>
                    <a:pt x="91706" y="987"/>
                    <a:pt x="91153" y="987"/>
                  </a:cubicBezTo>
                  <a:cubicBezTo>
                    <a:pt x="91106" y="987"/>
                    <a:pt x="91057" y="993"/>
                    <a:pt x="91005" y="1005"/>
                  </a:cubicBezTo>
                  <a:cubicBezTo>
                    <a:pt x="90275" y="1430"/>
                    <a:pt x="89789" y="2251"/>
                    <a:pt x="88999" y="2646"/>
                  </a:cubicBezTo>
                  <a:cubicBezTo>
                    <a:pt x="88877" y="2737"/>
                    <a:pt x="88604" y="2768"/>
                    <a:pt x="88391" y="2828"/>
                  </a:cubicBezTo>
                  <a:cubicBezTo>
                    <a:pt x="88360" y="2798"/>
                    <a:pt x="88330" y="2798"/>
                    <a:pt x="88269" y="2798"/>
                  </a:cubicBezTo>
                  <a:cubicBezTo>
                    <a:pt x="85838" y="2768"/>
                    <a:pt x="83376" y="2768"/>
                    <a:pt x="80944" y="2768"/>
                  </a:cubicBezTo>
                  <a:cubicBezTo>
                    <a:pt x="77357" y="2737"/>
                    <a:pt x="73801" y="2707"/>
                    <a:pt x="70214" y="2707"/>
                  </a:cubicBezTo>
                  <a:cubicBezTo>
                    <a:pt x="66597" y="2676"/>
                    <a:pt x="62980" y="2646"/>
                    <a:pt x="59363" y="2646"/>
                  </a:cubicBezTo>
                  <a:cubicBezTo>
                    <a:pt x="55837" y="2616"/>
                    <a:pt x="52281" y="2616"/>
                    <a:pt x="48755" y="2585"/>
                  </a:cubicBezTo>
                  <a:cubicBezTo>
                    <a:pt x="45351" y="2555"/>
                    <a:pt x="41977" y="2555"/>
                    <a:pt x="38603" y="2524"/>
                  </a:cubicBezTo>
                  <a:cubicBezTo>
                    <a:pt x="34986" y="2524"/>
                    <a:pt x="31369" y="2494"/>
                    <a:pt x="27751" y="2464"/>
                  </a:cubicBezTo>
                  <a:cubicBezTo>
                    <a:pt x="24317" y="2464"/>
                    <a:pt x="20852" y="2433"/>
                    <a:pt x="17417" y="2433"/>
                  </a:cubicBezTo>
                  <a:lnTo>
                    <a:pt x="9058" y="2372"/>
                  </a:lnTo>
                  <a:cubicBezTo>
                    <a:pt x="9119" y="2251"/>
                    <a:pt x="9058" y="2099"/>
                    <a:pt x="8815" y="2099"/>
                  </a:cubicBezTo>
                  <a:cubicBezTo>
                    <a:pt x="8572" y="2038"/>
                    <a:pt x="8389" y="1856"/>
                    <a:pt x="8237" y="1673"/>
                  </a:cubicBezTo>
                  <a:cubicBezTo>
                    <a:pt x="7964" y="1278"/>
                    <a:pt x="7812" y="822"/>
                    <a:pt x="7629" y="397"/>
                  </a:cubicBezTo>
                  <a:cubicBezTo>
                    <a:pt x="7602" y="261"/>
                    <a:pt x="7478" y="149"/>
                    <a:pt x="7364" y="149"/>
                  </a:cubicBezTo>
                  <a:cubicBezTo>
                    <a:pt x="7351" y="149"/>
                    <a:pt x="7338" y="150"/>
                    <a:pt x="7326" y="154"/>
                  </a:cubicBezTo>
                  <a:cubicBezTo>
                    <a:pt x="7295" y="123"/>
                    <a:pt x="7295" y="93"/>
                    <a:pt x="7234" y="32"/>
                  </a:cubicBezTo>
                  <a:cubicBezTo>
                    <a:pt x="7202" y="11"/>
                    <a:pt x="7162" y="0"/>
                    <a:pt x="7121" y="0"/>
                  </a:cubicBezTo>
                  <a:close/>
                </a:path>
              </a:pathLst>
            </a:custGeom>
            <a:solidFill>
              <a:srgbClr val="FFFFFF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5724;p64">
              <a:extLst>
                <a:ext uri="{FF2B5EF4-FFF2-40B4-BE49-F238E27FC236}">
                  <a16:creationId xmlns:a16="http://schemas.microsoft.com/office/drawing/2014/main" id="{DF00DC6D-65E8-13C0-28A0-0CDAB04650F4}"/>
                </a:ext>
              </a:extLst>
            </p:cNvPr>
            <p:cNvSpPr/>
            <p:nvPr/>
          </p:nvSpPr>
          <p:spPr>
            <a:xfrm>
              <a:off x="12612200" y="903800"/>
              <a:ext cx="2461325" cy="1449125"/>
            </a:xfrm>
            <a:custGeom>
              <a:avLst/>
              <a:gdLst/>
              <a:ahLst/>
              <a:cxnLst/>
              <a:rect l="l" t="t" r="r" b="b"/>
              <a:pathLst>
                <a:path w="98453" h="57965" extrusionOk="0">
                  <a:moveTo>
                    <a:pt x="7633" y="461"/>
                  </a:moveTo>
                  <a:cubicBezTo>
                    <a:pt x="7706" y="461"/>
                    <a:pt x="7769" y="527"/>
                    <a:pt x="7843" y="639"/>
                  </a:cubicBezTo>
                  <a:cubicBezTo>
                    <a:pt x="8299" y="1490"/>
                    <a:pt x="8694" y="2736"/>
                    <a:pt x="9849" y="2736"/>
                  </a:cubicBezTo>
                  <a:lnTo>
                    <a:pt x="9879" y="2736"/>
                  </a:lnTo>
                  <a:cubicBezTo>
                    <a:pt x="9910" y="2736"/>
                    <a:pt x="9940" y="2766"/>
                    <a:pt x="9940" y="2766"/>
                  </a:cubicBezTo>
                  <a:cubicBezTo>
                    <a:pt x="10122" y="2766"/>
                    <a:pt x="10274" y="2766"/>
                    <a:pt x="10457" y="2797"/>
                  </a:cubicBezTo>
                  <a:cubicBezTo>
                    <a:pt x="10487" y="2827"/>
                    <a:pt x="10548" y="2827"/>
                    <a:pt x="10578" y="2827"/>
                  </a:cubicBezTo>
                  <a:cubicBezTo>
                    <a:pt x="12888" y="2858"/>
                    <a:pt x="15198" y="2858"/>
                    <a:pt x="17509" y="2858"/>
                  </a:cubicBezTo>
                  <a:cubicBezTo>
                    <a:pt x="20822" y="2888"/>
                    <a:pt x="24165" y="2888"/>
                    <a:pt x="27509" y="2918"/>
                  </a:cubicBezTo>
                  <a:lnTo>
                    <a:pt x="37904" y="2979"/>
                  </a:lnTo>
                  <a:cubicBezTo>
                    <a:pt x="41521" y="3010"/>
                    <a:pt x="45169" y="3010"/>
                    <a:pt x="48786" y="3040"/>
                  </a:cubicBezTo>
                  <a:cubicBezTo>
                    <a:pt x="52129" y="3070"/>
                    <a:pt x="55473" y="3070"/>
                    <a:pt x="58816" y="3101"/>
                  </a:cubicBezTo>
                  <a:cubicBezTo>
                    <a:pt x="62281" y="3131"/>
                    <a:pt x="65747" y="3131"/>
                    <a:pt x="69212" y="3162"/>
                  </a:cubicBezTo>
                  <a:cubicBezTo>
                    <a:pt x="72798" y="3162"/>
                    <a:pt x="76355" y="3192"/>
                    <a:pt x="79941" y="3222"/>
                  </a:cubicBezTo>
                  <a:cubicBezTo>
                    <a:pt x="82890" y="3222"/>
                    <a:pt x="85838" y="3253"/>
                    <a:pt x="88786" y="3253"/>
                  </a:cubicBezTo>
                  <a:cubicBezTo>
                    <a:pt x="88847" y="3253"/>
                    <a:pt x="88908" y="3253"/>
                    <a:pt x="88969" y="3222"/>
                  </a:cubicBezTo>
                  <a:lnTo>
                    <a:pt x="89090" y="3222"/>
                  </a:lnTo>
                  <a:cubicBezTo>
                    <a:pt x="89121" y="3222"/>
                    <a:pt x="89151" y="3192"/>
                    <a:pt x="89182" y="3192"/>
                  </a:cubicBezTo>
                  <a:cubicBezTo>
                    <a:pt x="89486" y="3070"/>
                    <a:pt x="89820" y="2918"/>
                    <a:pt x="90094" y="2706"/>
                  </a:cubicBezTo>
                  <a:cubicBezTo>
                    <a:pt x="90519" y="2371"/>
                    <a:pt x="90914" y="1976"/>
                    <a:pt x="91249" y="1551"/>
                  </a:cubicBezTo>
                  <a:cubicBezTo>
                    <a:pt x="91339" y="1388"/>
                    <a:pt x="91505" y="1268"/>
                    <a:pt x="91662" y="1268"/>
                  </a:cubicBezTo>
                  <a:cubicBezTo>
                    <a:pt x="91770" y="1268"/>
                    <a:pt x="91874" y="1324"/>
                    <a:pt x="91948" y="1459"/>
                  </a:cubicBezTo>
                  <a:cubicBezTo>
                    <a:pt x="92160" y="2159"/>
                    <a:pt x="91887" y="3435"/>
                    <a:pt x="92981" y="3526"/>
                  </a:cubicBezTo>
                  <a:cubicBezTo>
                    <a:pt x="93052" y="3538"/>
                    <a:pt x="93123" y="3543"/>
                    <a:pt x="93193" y="3543"/>
                  </a:cubicBezTo>
                  <a:cubicBezTo>
                    <a:pt x="93693" y="3543"/>
                    <a:pt x="94169" y="3276"/>
                    <a:pt x="94622" y="3010"/>
                  </a:cubicBezTo>
                  <a:cubicBezTo>
                    <a:pt x="95074" y="2748"/>
                    <a:pt x="95525" y="2487"/>
                    <a:pt x="96006" y="2487"/>
                  </a:cubicBezTo>
                  <a:cubicBezTo>
                    <a:pt x="96140" y="2487"/>
                    <a:pt x="96277" y="2507"/>
                    <a:pt x="96416" y="2554"/>
                  </a:cubicBezTo>
                  <a:cubicBezTo>
                    <a:pt x="96568" y="2706"/>
                    <a:pt x="96477" y="2979"/>
                    <a:pt x="96385" y="3162"/>
                  </a:cubicBezTo>
                  <a:cubicBezTo>
                    <a:pt x="96112" y="3739"/>
                    <a:pt x="95626" y="4317"/>
                    <a:pt x="95595" y="5016"/>
                  </a:cubicBezTo>
                  <a:cubicBezTo>
                    <a:pt x="95595" y="5380"/>
                    <a:pt x="95778" y="5715"/>
                    <a:pt x="96112" y="5867"/>
                  </a:cubicBezTo>
                  <a:cubicBezTo>
                    <a:pt x="96446" y="6049"/>
                    <a:pt x="96902" y="5958"/>
                    <a:pt x="97237" y="6201"/>
                  </a:cubicBezTo>
                  <a:cubicBezTo>
                    <a:pt x="97449" y="6809"/>
                    <a:pt x="96203" y="6809"/>
                    <a:pt x="95960" y="7265"/>
                  </a:cubicBezTo>
                  <a:cubicBezTo>
                    <a:pt x="95869" y="7387"/>
                    <a:pt x="95808" y="7539"/>
                    <a:pt x="95808" y="7691"/>
                  </a:cubicBezTo>
                  <a:cubicBezTo>
                    <a:pt x="95808" y="7721"/>
                    <a:pt x="95808" y="7751"/>
                    <a:pt x="95808" y="7782"/>
                  </a:cubicBezTo>
                  <a:cubicBezTo>
                    <a:pt x="95808" y="8146"/>
                    <a:pt x="95808" y="8542"/>
                    <a:pt x="95808" y="8906"/>
                  </a:cubicBezTo>
                  <a:cubicBezTo>
                    <a:pt x="95808" y="10821"/>
                    <a:pt x="95808" y="12736"/>
                    <a:pt x="95838" y="14651"/>
                  </a:cubicBezTo>
                  <a:cubicBezTo>
                    <a:pt x="95838" y="16627"/>
                    <a:pt x="95838" y="18633"/>
                    <a:pt x="95869" y="20609"/>
                  </a:cubicBezTo>
                  <a:cubicBezTo>
                    <a:pt x="95869" y="22584"/>
                    <a:pt x="95899" y="24560"/>
                    <a:pt x="95899" y="26536"/>
                  </a:cubicBezTo>
                  <a:lnTo>
                    <a:pt x="95929" y="32524"/>
                  </a:lnTo>
                  <a:cubicBezTo>
                    <a:pt x="95929" y="34530"/>
                    <a:pt x="95960" y="36566"/>
                    <a:pt x="95960" y="38603"/>
                  </a:cubicBezTo>
                  <a:cubicBezTo>
                    <a:pt x="95990" y="40518"/>
                    <a:pt x="95990" y="42463"/>
                    <a:pt x="95990" y="44378"/>
                  </a:cubicBezTo>
                  <a:cubicBezTo>
                    <a:pt x="96021" y="46202"/>
                    <a:pt x="96021" y="48025"/>
                    <a:pt x="96021" y="49849"/>
                  </a:cubicBezTo>
                  <a:cubicBezTo>
                    <a:pt x="96021" y="49880"/>
                    <a:pt x="96051" y="49910"/>
                    <a:pt x="96051" y="49940"/>
                  </a:cubicBezTo>
                  <a:cubicBezTo>
                    <a:pt x="96051" y="49971"/>
                    <a:pt x="96051" y="49971"/>
                    <a:pt x="96051" y="50001"/>
                  </a:cubicBezTo>
                  <a:cubicBezTo>
                    <a:pt x="95929" y="51035"/>
                    <a:pt x="96446" y="51065"/>
                    <a:pt x="97267" y="51278"/>
                  </a:cubicBezTo>
                  <a:cubicBezTo>
                    <a:pt x="97480" y="51369"/>
                    <a:pt x="97692" y="51430"/>
                    <a:pt x="97905" y="51612"/>
                  </a:cubicBezTo>
                  <a:cubicBezTo>
                    <a:pt x="97936" y="51734"/>
                    <a:pt x="97966" y="51855"/>
                    <a:pt x="97905" y="51977"/>
                  </a:cubicBezTo>
                  <a:cubicBezTo>
                    <a:pt x="97662" y="52311"/>
                    <a:pt x="97145" y="52402"/>
                    <a:pt x="97054" y="52858"/>
                  </a:cubicBezTo>
                  <a:cubicBezTo>
                    <a:pt x="96811" y="53314"/>
                    <a:pt x="97297" y="53679"/>
                    <a:pt x="97480" y="54074"/>
                  </a:cubicBezTo>
                  <a:cubicBezTo>
                    <a:pt x="97571" y="54348"/>
                    <a:pt x="97571" y="54682"/>
                    <a:pt x="97328" y="54864"/>
                  </a:cubicBezTo>
                  <a:cubicBezTo>
                    <a:pt x="97221" y="54931"/>
                    <a:pt x="97108" y="54957"/>
                    <a:pt x="96994" y="54957"/>
                  </a:cubicBezTo>
                  <a:cubicBezTo>
                    <a:pt x="96850" y="54957"/>
                    <a:pt x="96704" y="54916"/>
                    <a:pt x="96568" y="54864"/>
                  </a:cubicBezTo>
                  <a:cubicBezTo>
                    <a:pt x="96359" y="54745"/>
                    <a:pt x="96076" y="54640"/>
                    <a:pt x="95821" y="54640"/>
                  </a:cubicBezTo>
                  <a:cubicBezTo>
                    <a:pt x="95558" y="54640"/>
                    <a:pt x="95323" y="54753"/>
                    <a:pt x="95230" y="55077"/>
                  </a:cubicBezTo>
                  <a:cubicBezTo>
                    <a:pt x="95156" y="55398"/>
                    <a:pt x="95283" y="56081"/>
                    <a:pt x="94942" y="56081"/>
                  </a:cubicBezTo>
                  <a:cubicBezTo>
                    <a:pt x="94863" y="56081"/>
                    <a:pt x="94759" y="56044"/>
                    <a:pt x="94622" y="55959"/>
                  </a:cubicBezTo>
                  <a:cubicBezTo>
                    <a:pt x="94136" y="55503"/>
                    <a:pt x="93863" y="54773"/>
                    <a:pt x="93163" y="54591"/>
                  </a:cubicBezTo>
                  <a:cubicBezTo>
                    <a:pt x="92980" y="54565"/>
                    <a:pt x="92752" y="54494"/>
                    <a:pt x="92537" y="54494"/>
                  </a:cubicBezTo>
                  <a:cubicBezTo>
                    <a:pt x="92502" y="54494"/>
                    <a:pt x="92468" y="54496"/>
                    <a:pt x="92434" y="54500"/>
                  </a:cubicBezTo>
                  <a:lnTo>
                    <a:pt x="92404" y="54500"/>
                  </a:lnTo>
                  <a:cubicBezTo>
                    <a:pt x="90215" y="54500"/>
                    <a:pt x="88057" y="54530"/>
                    <a:pt x="85869" y="54530"/>
                  </a:cubicBezTo>
                  <a:cubicBezTo>
                    <a:pt x="82221" y="54561"/>
                    <a:pt x="78574" y="54591"/>
                    <a:pt x="74926" y="54621"/>
                  </a:cubicBezTo>
                  <a:cubicBezTo>
                    <a:pt x="71370" y="54652"/>
                    <a:pt x="67783" y="54682"/>
                    <a:pt x="64227" y="54713"/>
                  </a:cubicBezTo>
                  <a:cubicBezTo>
                    <a:pt x="60306" y="54743"/>
                    <a:pt x="56354" y="54773"/>
                    <a:pt x="52433" y="54804"/>
                  </a:cubicBezTo>
                  <a:cubicBezTo>
                    <a:pt x="48755" y="54834"/>
                    <a:pt x="45108" y="54864"/>
                    <a:pt x="41430" y="54895"/>
                  </a:cubicBezTo>
                  <a:cubicBezTo>
                    <a:pt x="37995" y="54925"/>
                    <a:pt x="34530" y="54956"/>
                    <a:pt x="31065" y="54956"/>
                  </a:cubicBezTo>
                  <a:cubicBezTo>
                    <a:pt x="27235" y="55016"/>
                    <a:pt x="23405" y="55016"/>
                    <a:pt x="19575" y="55047"/>
                  </a:cubicBezTo>
                  <a:cubicBezTo>
                    <a:pt x="16414" y="55077"/>
                    <a:pt x="13253" y="55108"/>
                    <a:pt x="10122" y="55138"/>
                  </a:cubicBezTo>
                  <a:lnTo>
                    <a:pt x="9788" y="55138"/>
                  </a:lnTo>
                  <a:cubicBezTo>
                    <a:pt x="9606" y="55168"/>
                    <a:pt x="9423" y="55199"/>
                    <a:pt x="9271" y="55199"/>
                  </a:cubicBezTo>
                  <a:lnTo>
                    <a:pt x="9028" y="55199"/>
                  </a:lnTo>
                  <a:cubicBezTo>
                    <a:pt x="8937" y="55199"/>
                    <a:pt x="8846" y="55229"/>
                    <a:pt x="8755" y="55229"/>
                  </a:cubicBezTo>
                  <a:lnTo>
                    <a:pt x="8603" y="55229"/>
                  </a:lnTo>
                  <a:cubicBezTo>
                    <a:pt x="7843" y="55290"/>
                    <a:pt x="7083" y="55442"/>
                    <a:pt x="6779" y="56232"/>
                  </a:cubicBezTo>
                  <a:cubicBezTo>
                    <a:pt x="6566" y="56627"/>
                    <a:pt x="6475" y="57114"/>
                    <a:pt x="6110" y="57387"/>
                  </a:cubicBezTo>
                  <a:cubicBezTo>
                    <a:pt x="6049" y="57448"/>
                    <a:pt x="5958" y="57479"/>
                    <a:pt x="5867" y="57509"/>
                  </a:cubicBezTo>
                  <a:cubicBezTo>
                    <a:pt x="5251" y="56816"/>
                    <a:pt x="5524" y="55647"/>
                    <a:pt x="4526" y="55647"/>
                  </a:cubicBezTo>
                  <a:cubicBezTo>
                    <a:pt x="4342" y="55647"/>
                    <a:pt x="4115" y="55686"/>
                    <a:pt x="3830" y="55776"/>
                  </a:cubicBezTo>
                  <a:cubicBezTo>
                    <a:pt x="3504" y="55842"/>
                    <a:pt x="3100" y="56047"/>
                    <a:pt x="2740" y="56047"/>
                  </a:cubicBezTo>
                  <a:cubicBezTo>
                    <a:pt x="2598" y="56047"/>
                    <a:pt x="2462" y="56015"/>
                    <a:pt x="2341" y="55928"/>
                  </a:cubicBezTo>
                  <a:cubicBezTo>
                    <a:pt x="1764" y="55138"/>
                    <a:pt x="2736" y="54105"/>
                    <a:pt x="2402" y="53223"/>
                  </a:cubicBezTo>
                  <a:cubicBezTo>
                    <a:pt x="2250" y="52828"/>
                    <a:pt x="1733" y="52767"/>
                    <a:pt x="1368" y="52737"/>
                  </a:cubicBezTo>
                  <a:cubicBezTo>
                    <a:pt x="1" y="52433"/>
                    <a:pt x="1855" y="51430"/>
                    <a:pt x="2189" y="50943"/>
                  </a:cubicBezTo>
                  <a:cubicBezTo>
                    <a:pt x="2341" y="50852"/>
                    <a:pt x="2584" y="50336"/>
                    <a:pt x="2645" y="49971"/>
                  </a:cubicBezTo>
                  <a:cubicBezTo>
                    <a:pt x="2675" y="49940"/>
                    <a:pt x="2675" y="49910"/>
                    <a:pt x="2675" y="49880"/>
                  </a:cubicBezTo>
                  <a:cubicBezTo>
                    <a:pt x="2675" y="49697"/>
                    <a:pt x="2706" y="49545"/>
                    <a:pt x="2706" y="49393"/>
                  </a:cubicBezTo>
                  <a:lnTo>
                    <a:pt x="2919" y="43497"/>
                  </a:lnTo>
                  <a:cubicBezTo>
                    <a:pt x="2979" y="41521"/>
                    <a:pt x="3071" y="39545"/>
                    <a:pt x="3131" y="37600"/>
                  </a:cubicBezTo>
                  <a:cubicBezTo>
                    <a:pt x="3192" y="35624"/>
                    <a:pt x="3283" y="33648"/>
                    <a:pt x="3344" y="31642"/>
                  </a:cubicBezTo>
                  <a:cubicBezTo>
                    <a:pt x="3405" y="29636"/>
                    <a:pt x="3496" y="27630"/>
                    <a:pt x="3557" y="25594"/>
                  </a:cubicBezTo>
                  <a:cubicBezTo>
                    <a:pt x="3648" y="23679"/>
                    <a:pt x="3709" y="21733"/>
                    <a:pt x="3770" y="19788"/>
                  </a:cubicBezTo>
                  <a:cubicBezTo>
                    <a:pt x="3861" y="17843"/>
                    <a:pt x="3922" y="15867"/>
                    <a:pt x="3982" y="13891"/>
                  </a:cubicBezTo>
                  <a:cubicBezTo>
                    <a:pt x="4074" y="11976"/>
                    <a:pt x="4134" y="10092"/>
                    <a:pt x="4195" y="8207"/>
                  </a:cubicBezTo>
                  <a:lnTo>
                    <a:pt x="4195" y="8116"/>
                  </a:lnTo>
                  <a:cubicBezTo>
                    <a:pt x="4165" y="8055"/>
                    <a:pt x="4165" y="8025"/>
                    <a:pt x="4165" y="7964"/>
                  </a:cubicBezTo>
                  <a:cubicBezTo>
                    <a:pt x="4165" y="7903"/>
                    <a:pt x="4165" y="7843"/>
                    <a:pt x="4165" y="7812"/>
                  </a:cubicBezTo>
                  <a:lnTo>
                    <a:pt x="4165" y="7782"/>
                  </a:lnTo>
                  <a:cubicBezTo>
                    <a:pt x="4043" y="7265"/>
                    <a:pt x="3618" y="6505"/>
                    <a:pt x="3405" y="6384"/>
                  </a:cubicBezTo>
                  <a:cubicBezTo>
                    <a:pt x="2888" y="5836"/>
                    <a:pt x="2098" y="5563"/>
                    <a:pt x="1551" y="5016"/>
                  </a:cubicBezTo>
                  <a:cubicBezTo>
                    <a:pt x="1460" y="4864"/>
                    <a:pt x="1551" y="4712"/>
                    <a:pt x="1703" y="4651"/>
                  </a:cubicBezTo>
                  <a:cubicBezTo>
                    <a:pt x="2554" y="4438"/>
                    <a:pt x="3770" y="4043"/>
                    <a:pt x="3557" y="2918"/>
                  </a:cubicBezTo>
                  <a:cubicBezTo>
                    <a:pt x="3466" y="2250"/>
                    <a:pt x="2888" y="1581"/>
                    <a:pt x="2949" y="882"/>
                  </a:cubicBezTo>
                  <a:cubicBezTo>
                    <a:pt x="3138" y="776"/>
                    <a:pt x="3323" y="733"/>
                    <a:pt x="3505" y="733"/>
                  </a:cubicBezTo>
                  <a:cubicBezTo>
                    <a:pt x="4319" y="733"/>
                    <a:pt x="5078" y="1603"/>
                    <a:pt x="5897" y="1703"/>
                  </a:cubicBezTo>
                  <a:cubicBezTo>
                    <a:pt x="6015" y="1726"/>
                    <a:pt x="6119" y="1737"/>
                    <a:pt x="6212" y="1737"/>
                  </a:cubicBezTo>
                  <a:cubicBezTo>
                    <a:pt x="6956" y="1737"/>
                    <a:pt x="6964" y="1034"/>
                    <a:pt x="7478" y="548"/>
                  </a:cubicBezTo>
                  <a:cubicBezTo>
                    <a:pt x="7537" y="488"/>
                    <a:pt x="7587" y="461"/>
                    <a:pt x="7633" y="461"/>
                  </a:cubicBezTo>
                  <a:close/>
                  <a:moveTo>
                    <a:pt x="7630" y="0"/>
                  </a:moveTo>
                  <a:cubicBezTo>
                    <a:pt x="6992" y="31"/>
                    <a:pt x="6779" y="730"/>
                    <a:pt x="6505" y="1156"/>
                  </a:cubicBezTo>
                  <a:cubicBezTo>
                    <a:pt x="6414" y="1247"/>
                    <a:pt x="6293" y="1277"/>
                    <a:pt x="6141" y="1277"/>
                  </a:cubicBezTo>
                  <a:cubicBezTo>
                    <a:pt x="5441" y="1186"/>
                    <a:pt x="4834" y="700"/>
                    <a:pt x="4195" y="426"/>
                  </a:cubicBezTo>
                  <a:cubicBezTo>
                    <a:pt x="3987" y="315"/>
                    <a:pt x="3754" y="261"/>
                    <a:pt x="3522" y="261"/>
                  </a:cubicBezTo>
                  <a:cubicBezTo>
                    <a:pt x="3244" y="261"/>
                    <a:pt x="2968" y="338"/>
                    <a:pt x="2736" y="487"/>
                  </a:cubicBezTo>
                  <a:cubicBezTo>
                    <a:pt x="1794" y="1307"/>
                    <a:pt x="3618" y="2706"/>
                    <a:pt x="2949" y="3587"/>
                  </a:cubicBezTo>
                  <a:cubicBezTo>
                    <a:pt x="2463" y="4256"/>
                    <a:pt x="852" y="3922"/>
                    <a:pt x="1064" y="5046"/>
                  </a:cubicBezTo>
                  <a:cubicBezTo>
                    <a:pt x="1642" y="6171"/>
                    <a:pt x="3435" y="6292"/>
                    <a:pt x="3618" y="7691"/>
                  </a:cubicBezTo>
                  <a:cubicBezTo>
                    <a:pt x="3709" y="7843"/>
                    <a:pt x="3679" y="8025"/>
                    <a:pt x="3739" y="8146"/>
                  </a:cubicBezTo>
                  <a:cubicBezTo>
                    <a:pt x="3739" y="8329"/>
                    <a:pt x="3709" y="8542"/>
                    <a:pt x="3709" y="8724"/>
                  </a:cubicBezTo>
                  <a:cubicBezTo>
                    <a:pt x="3648" y="10700"/>
                    <a:pt x="3587" y="12675"/>
                    <a:pt x="3496" y="14651"/>
                  </a:cubicBezTo>
                  <a:cubicBezTo>
                    <a:pt x="3435" y="16596"/>
                    <a:pt x="3344" y="18572"/>
                    <a:pt x="3283" y="20517"/>
                  </a:cubicBezTo>
                  <a:cubicBezTo>
                    <a:pt x="3223" y="22463"/>
                    <a:pt x="3131" y="24408"/>
                    <a:pt x="3071" y="26353"/>
                  </a:cubicBezTo>
                  <a:cubicBezTo>
                    <a:pt x="3010" y="28360"/>
                    <a:pt x="2919" y="30335"/>
                    <a:pt x="2858" y="32311"/>
                  </a:cubicBezTo>
                  <a:cubicBezTo>
                    <a:pt x="2797" y="34287"/>
                    <a:pt x="2706" y="36262"/>
                    <a:pt x="2645" y="38208"/>
                  </a:cubicBezTo>
                  <a:cubicBezTo>
                    <a:pt x="2584" y="40183"/>
                    <a:pt x="2493" y="42159"/>
                    <a:pt x="2432" y="44135"/>
                  </a:cubicBezTo>
                  <a:cubicBezTo>
                    <a:pt x="2372" y="46019"/>
                    <a:pt x="2280" y="47874"/>
                    <a:pt x="2220" y="49728"/>
                  </a:cubicBezTo>
                  <a:cubicBezTo>
                    <a:pt x="2128" y="49940"/>
                    <a:pt x="2128" y="50275"/>
                    <a:pt x="1946" y="50518"/>
                  </a:cubicBezTo>
                  <a:cubicBezTo>
                    <a:pt x="1490" y="51156"/>
                    <a:pt x="487" y="51521"/>
                    <a:pt x="396" y="52372"/>
                  </a:cubicBezTo>
                  <a:cubicBezTo>
                    <a:pt x="335" y="52737"/>
                    <a:pt x="700" y="52980"/>
                    <a:pt x="1004" y="53102"/>
                  </a:cubicBezTo>
                  <a:cubicBezTo>
                    <a:pt x="1308" y="53223"/>
                    <a:pt x="1733" y="53162"/>
                    <a:pt x="1976" y="53406"/>
                  </a:cubicBezTo>
                  <a:cubicBezTo>
                    <a:pt x="2128" y="54348"/>
                    <a:pt x="1095" y="55746"/>
                    <a:pt x="2189" y="56415"/>
                  </a:cubicBezTo>
                  <a:cubicBezTo>
                    <a:pt x="2338" y="56474"/>
                    <a:pt x="2489" y="56498"/>
                    <a:pt x="2642" y="56498"/>
                  </a:cubicBezTo>
                  <a:cubicBezTo>
                    <a:pt x="2959" y="56498"/>
                    <a:pt x="3280" y="56396"/>
                    <a:pt x="3587" y="56293"/>
                  </a:cubicBezTo>
                  <a:cubicBezTo>
                    <a:pt x="3885" y="56194"/>
                    <a:pt x="4183" y="56095"/>
                    <a:pt x="4481" y="56095"/>
                  </a:cubicBezTo>
                  <a:cubicBezTo>
                    <a:pt x="4548" y="56095"/>
                    <a:pt x="4615" y="56100"/>
                    <a:pt x="4682" y="56111"/>
                  </a:cubicBezTo>
                  <a:cubicBezTo>
                    <a:pt x="5229" y="56597"/>
                    <a:pt x="4986" y="57813"/>
                    <a:pt x="5837" y="57965"/>
                  </a:cubicBezTo>
                  <a:cubicBezTo>
                    <a:pt x="6779" y="57874"/>
                    <a:pt x="6900" y="56779"/>
                    <a:pt x="7326" y="56141"/>
                  </a:cubicBezTo>
                  <a:cubicBezTo>
                    <a:pt x="7569" y="55746"/>
                    <a:pt x="8055" y="55746"/>
                    <a:pt x="8451" y="55685"/>
                  </a:cubicBezTo>
                  <a:lnTo>
                    <a:pt x="8572" y="55685"/>
                  </a:lnTo>
                  <a:cubicBezTo>
                    <a:pt x="8603" y="55685"/>
                    <a:pt x="8663" y="55655"/>
                    <a:pt x="8694" y="55655"/>
                  </a:cubicBezTo>
                  <a:cubicBezTo>
                    <a:pt x="8815" y="55655"/>
                    <a:pt x="8937" y="55655"/>
                    <a:pt x="9059" y="55624"/>
                  </a:cubicBezTo>
                  <a:lnTo>
                    <a:pt x="9545" y="55624"/>
                  </a:lnTo>
                  <a:cubicBezTo>
                    <a:pt x="9606" y="55594"/>
                    <a:pt x="9666" y="55594"/>
                    <a:pt x="9758" y="55594"/>
                  </a:cubicBezTo>
                  <a:lnTo>
                    <a:pt x="10122" y="55594"/>
                  </a:lnTo>
                  <a:cubicBezTo>
                    <a:pt x="10153" y="55564"/>
                    <a:pt x="10153" y="55564"/>
                    <a:pt x="10153" y="55564"/>
                  </a:cubicBezTo>
                  <a:lnTo>
                    <a:pt x="15867" y="55533"/>
                  </a:lnTo>
                  <a:cubicBezTo>
                    <a:pt x="19606" y="55503"/>
                    <a:pt x="23314" y="55472"/>
                    <a:pt x="27022" y="55442"/>
                  </a:cubicBezTo>
                  <a:cubicBezTo>
                    <a:pt x="30457" y="55412"/>
                    <a:pt x="33892" y="55381"/>
                    <a:pt x="37357" y="55351"/>
                  </a:cubicBezTo>
                  <a:cubicBezTo>
                    <a:pt x="41187" y="55320"/>
                    <a:pt x="45017" y="55290"/>
                    <a:pt x="48847" y="55260"/>
                  </a:cubicBezTo>
                  <a:cubicBezTo>
                    <a:pt x="52676" y="55229"/>
                    <a:pt x="56537" y="55199"/>
                    <a:pt x="60367" y="55168"/>
                  </a:cubicBezTo>
                  <a:cubicBezTo>
                    <a:pt x="63832" y="55168"/>
                    <a:pt x="67297" y="55138"/>
                    <a:pt x="70762" y="55108"/>
                  </a:cubicBezTo>
                  <a:cubicBezTo>
                    <a:pt x="74622" y="55077"/>
                    <a:pt x="78452" y="55047"/>
                    <a:pt x="82282" y="55016"/>
                  </a:cubicBezTo>
                  <a:cubicBezTo>
                    <a:pt x="85625" y="54986"/>
                    <a:pt x="88999" y="54956"/>
                    <a:pt x="92343" y="54925"/>
                  </a:cubicBezTo>
                  <a:cubicBezTo>
                    <a:pt x="92677" y="54956"/>
                    <a:pt x="93042" y="54956"/>
                    <a:pt x="93315" y="55168"/>
                  </a:cubicBezTo>
                  <a:cubicBezTo>
                    <a:pt x="93832" y="55533"/>
                    <a:pt x="94045" y="56293"/>
                    <a:pt x="94683" y="56475"/>
                  </a:cubicBezTo>
                  <a:cubicBezTo>
                    <a:pt x="94774" y="56506"/>
                    <a:pt x="94835" y="56506"/>
                    <a:pt x="94896" y="56506"/>
                  </a:cubicBezTo>
                  <a:cubicBezTo>
                    <a:pt x="95565" y="56506"/>
                    <a:pt x="95686" y="55807"/>
                    <a:pt x="95626" y="55229"/>
                  </a:cubicBezTo>
                  <a:cubicBezTo>
                    <a:pt x="95663" y="55116"/>
                    <a:pt x="95748" y="55085"/>
                    <a:pt x="95836" y="55085"/>
                  </a:cubicBezTo>
                  <a:cubicBezTo>
                    <a:pt x="95890" y="55085"/>
                    <a:pt x="95944" y="55096"/>
                    <a:pt x="95990" y="55108"/>
                  </a:cubicBezTo>
                  <a:cubicBezTo>
                    <a:pt x="96273" y="55277"/>
                    <a:pt x="96635" y="55395"/>
                    <a:pt x="96972" y="55395"/>
                  </a:cubicBezTo>
                  <a:cubicBezTo>
                    <a:pt x="97359" y="55395"/>
                    <a:pt x="97712" y="55240"/>
                    <a:pt x="97875" y="54834"/>
                  </a:cubicBezTo>
                  <a:cubicBezTo>
                    <a:pt x="98027" y="54439"/>
                    <a:pt x="97996" y="53983"/>
                    <a:pt x="97753" y="53649"/>
                  </a:cubicBezTo>
                  <a:cubicBezTo>
                    <a:pt x="97601" y="53406"/>
                    <a:pt x="97267" y="53132"/>
                    <a:pt x="97540" y="52858"/>
                  </a:cubicBezTo>
                  <a:cubicBezTo>
                    <a:pt x="97723" y="52615"/>
                    <a:pt x="98088" y="52554"/>
                    <a:pt x="98270" y="52250"/>
                  </a:cubicBezTo>
                  <a:cubicBezTo>
                    <a:pt x="98452" y="52038"/>
                    <a:pt x="98392" y="51703"/>
                    <a:pt x="98331" y="51430"/>
                  </a:cubicBezTo>
                  <a:cubicBezTo>
                    <a:pt x="98148" y="51065"/>
                    <a:pt x="97692" y="50943"/>
                    <a:pt x="97358" y="50791"/>
                  </a:cubicBezTo>
                  <a:cubicBezTo>
                    <a:pt x="97024" y="50670"/>
                    <a:pt x="96477" y="50761"/>
                    <a:pt x="96477" y="50305"/>
                  </a:cubicBezTo>
                  <a:cubicBezTo>
                    <a:pt x="96477" y="50275"/>
                    <a:pt x="96477" y="50214"/>
                    <a:pt x="96477" y="50184"/>
                  </a:cubicBezTo>
                  <a:cubicBezTo>
                    <a:pt x="96477" y="50123"/>
                    <a:pt x="96477" y="50062"/>
                    <a:pt x="96477" y="50001"/>
                  </a:cubicBezTo>
                  <a:cubicBezTo>
                    <a:pt x="96477" y="49971"/>
                    <a:pt x="96477" y="49971"/>
                    <a:pt x="96477" y="49940"/>
                  </a:cubicBezTo>
                  <a:lnTo>
                    <a:pt x="96477" y="49849"/>
                  </a:lnTo>
                  <a:cubicBezTo>
                    <a:pt x="96477" y="49819"/>
                    <a:pt x="96477" y="49758"/>
                    <a:pt x="96477" y="49697"/>
                  </a:cubicBezTo>
                  <a:cubicBezTo>
                    <a:pt x="96477" y="49667"/>
                    <a:pt x="96477" y="49636"/>
                    <a:pt x="96477" y="49606"/>
                  </a:cubicBezTo>
                  <a:lnTo>
                    <a:pt x="96477" y="49484"/>
                  </a:lnTo>
                  <a:cubicBezTo>
                    <a:pt x="96477" y="49454"/>
                    <a:pt x="96477" y="49424"/>
                    <a:pt x="96477" y="49393"/>
                  </a:cubicBezTo>
                  <a:cubicBezTo>
                    <a:pt x="96477" y="48451"/>
                    <a:pt x="96477" y="47509"/>
                    <a:pt x="96477" y="46567"/>
                  </a:cubicBezTo>
                  <a:cubicBezTo>
                    <a:pt x="96477" y="45624"/>
                    <a:pt x="96477" y="44652"/>
                    <a:pt x="96446" y="43679"/>
                  </a:cubicBezTo>
                  <a:cubicBezTo>
                    <a:pt x="96446" y="41764"/>
                    <a:pt x="96446" y="39819"/>
                    <a:pt x="96416" y="37873"/>
                  </a:cubicBezTo>
                  <a:lnTo>
                    <a:pt x="96385" y="31885"/>
                  </a:lnTo>
                  <a:cubicBezTo>
                    <a:pt x="96385" y="29940"/>
                    <a:pt x="96355" y="27964"/>
                    <a:pt x="96355" y="26019"/>
                  </a:cubicBezTo>
                  <a:lnTo>
                    <a:pt x="96325" y="20031"/>
                  </a:lnTo>
                  <a:cubicBezTo>
                    <a:pt x="96294" y="18025"/>
                    <a:pt x="96294" y="15989"/>
                    <a:pt x="96294" y="13952"/>
                  </a:cubicBezTo>
                  <a:lnTo>
                    <a:pt x="96264" y="8086"/>
                  </a:lnTo>
                  <a:cubicBezTo>
                    <a:pt x="96264" y="8055"/>
                    <a:pt x="96233" y="8025"/>
                    <a:pt x="96233" y="8025"/>
                  </a:cubicBezTo>
                  <a:cubicBezTo>
                    <a:pt x="96233" y="7964"/>
                    <a:pt x="96233" y="7903"/>
                    <a:pt x="96233" y="7873"/>
                  </a:cubicBezTo>
                  <a:cubicBezTo>
                    <a:pt x="96233" y="7843"/>
                    <a:pt x="96233" y="7812"/>
                    <a:pt x="96233" y="7812"/>
                  </a:cubicBezTo>
                  <a:lnTo>
                    <a:pt x="96233" y="7782"/>
                  </a:lnTo>
                  <a:cubicBezTo>
                    <a:pt x="96233" y="7721"/>
                    <a:pt x="96233" y="7691"/>
                    <a:pt x="96264" y="7660"/>
                  </a:cubicBezTo>
                  <a:cubicBezTo>
                    <a:pt x="96264" y="7599"/>
                    <a:pt x="96294" y="7569"/>
                    <a:pt x="96325" y="7508"/>
                  </a:cubicBezTo>
                  <a:cubicBezTo>
                    <a:pt x="96659" y="7204"/>
                    <a:pt x="97206" y="7174"/>
                    <a:pt x="97510" y="6839"/>
                  </a:cubicBezTo>
                  <a:cubicBezTo>
                    <a:pt x="97784" y="6536"/>
                    <a:pt x="97814" y="6019"/>
                    <a:pt x="97449" y="5806"/>
                  </a:cubicBezTo>
                  <a:cubicBezTo>
                    <a:pt x="97115" y="5563"/>
                    <a:pt x="96659" y="5593"/>
                    <a:pt x="96264" y="5441"/>
                  </a:cubicBezTo>
                  <a:cubicBezTo>
                    <a:pt x="95413" y="4560"/>
                    <a:pt x="97480" y="3344"/>
                    <a:pt x="96841" y="2341"/>
                  </a:cubicBezTo>
                  <a:cubicBezTo>
                    <a:pt x="96607" y="2081"/>
                    <a:pt x="96334" y="1982"/>
                    <a:pt x="96043" y="1982"/>
                  </a:cubicBezTo>
                  <a:cubicBezTo>
                    <a:pt x="95315" y="1982"/>
                    <a:pt x="94480" y="2606"/>
                    <a:pt x="93893" y="2888"/>
                  </a:cubicBezTo>
                  <a:cubicBezTo>
                    <a:pt x="93682" y="2976"/>
                    <a:pt x="93421" y="3064"/>
                    <a:pt x="93174" y="3064"/>
                  </a:cubicBezTo>
                  <a:cubicBezTo>
                    <a:pt x="92992" y="3064"/>
                    <a:pt x="92818" y="3017"/>
                    <a:pt x="92677" y="2888"/>
                  </a:cubicBezTo>
                  <a:cubicBezTo>
                    <a:pt x="92373" y="2432"/>
                    <a:pt x="92586" y="1794"/>
                    <a:pt x="92373" y="1277"/>
                  </a:cubicBezTo>
                  <a:cubicBezTo>
                    <a:pt x="92225" y="951"/>
                    <a:pt x="91939" y="798"/>
                    <a:pt x="91650" y="798"/>
                  </a:cubicBezTo>
                  <a:cubicBezTo>
                    <a:pt x="91346" y="798"/>
                    <a:pt x="91039" y="966"/>
                    <a:pt x="90884" y="1277"/>
                  </a:cubicBezTo>
                  <a:cubicBezTo>
                    <a:pt x="90397" y="1855"/>
                    <a:pt x="89850" y="2402"/>
                    <a:pt x="89151" y="2706"/>
                  </a:cubicBezTo>
                  <a:cubicBezTo>
                    <a:pt x="89090" y="2736"/>
                    <a:pt x="88999" y="2766"/>
                    <a:pt x="88938" y="2797"/>
                  </a:cubicBezTo>
                  <a:cubicBezTo>
                    <a:pt x="87024" y="2797"/>
                    <a:pt x="85109" y="2766"/>
                    <a:pt x="83194" y="2766"/>
                  </a:cubicBezTo>
                  <a:lnTo>
                    <a:pt x="72859" y="2706"/>
                  </a:lnTo>
                  <a:lnTo>
                    <a:pt x="62677" y="2645"/>
                  </a:lnTo>
                  <a:cubicBezTo>
                    <a:pt x="58847" y="2645"/>
                    <a:pt x="55017" y="2614"/>
                    <a:pt x="51187" y="2584"/>
                  </a:cubicBezTo>
                  <a:cubicBezTo>
                    <a:pt x="47813" y="2584"/>
                    <a:pt x="44409" y="2554"/>
                    <a:pt x="41035" y="2523"/>
                  </a:cubicBezTo>
                  <a:cubicBezTo>
                    <a:pt x="37722" y="2523"/>
                    <a:pt x="34439" y="2493"/>
                    <a:pt x="31126" y="2493"/>
                  </a:cubicBezTo>
                  <a:cubicBezTo>
                    <a:pt x="27509" y="2463"/>
                    <a:pt x="23892" y="2432"/>
                    <a:pt x="20275" y="2432"/>
                  </a:cubicBezTo>
                  <a:cubicBezTo>
                    <a:pt x="16961" y="2402"/>
                    <a:pt x="13618" y="2402"/>
                    <a:pt x="10305" y="2371"/>
                  </a:cubicBezTo>
                  <a:lnTo>
                    <a:pt x="10153" y="2371"/>
                  </a:lnTo>
                  <a:cubicBezTo>
                    <a:pt x="10122" y="2371"/>
                    <a:pt x="10092" y="2341"/>
                    <a:pt x="10062" y="2341"/>
                  </a:cubicBezTo>
                  <a:cubicBezTo>
                    <a:pt x="10001" y="2341"/>
                    <a:pt x="9910" y="2311"/>
                    <a:pt x="9849" y="2311"/>
                  </a:cubicBezTo>
                  <a:cubicBezTo>
                    <a:pt x="9788" y="2280"/>
                    <a:pt x="9727" y="2280"/>
                    <a:pt x="9666" y="2250"/>
                  </a:cubicBezTo>
                  <a:cubicBezTo>
                    <a:pt x="9241" y="2189"/>
                    <a:pt x="8937" y="1855"/>
                    <a:pt x="8755" y="1459"/>
                  </a:cubicBezTo>
                  <a:cubicBezTo>
                    <a:pt x="8420" y="973"/>
                    <a:pt x="8329" y="92"/>
                    <a:pt x="7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5725;p64">
              <a:extLst>
                <a:ext uri="{FF2B5EF4-FFF2-40B4-BE49-F238E27FC236}">
                  <a16:creationId xmlns:a16="http://schemas.microsoft.com/office/drawing/2014/main" id="{18163D2A-B889-896B-F724-8776982B7691}"/>
                </a:ext>
              </a:extLst>
            </p:cNvPr>
            <p:cNvSpPr/>
            <p:nvPr/>
          </p:nvSpPr>
          <p:spPr>
            <a:xfrm>
              <a:off x="12732275" y="1014750"/>
              <a:ext cx="2254625" cy="1220400"/>
            </a:xfrm>
            <a:custGeom>
              <a:avLst/>
              <a:gdLst/>
              <a:ahLst/>
              <a:cxnLst/>
              <a:rect l="l" t="t" r="r" b="b"/>
              <a:pathLst>
                <a:path w="90185" h="48816" extrusionOk="0">
                  <a:moveTo>
                    <a:pt x="11095" y="3739"/>
                  </a:moveTo>
                  <a:cubicBezTo>
                    <a:pt x="14833" y="3769"/>
                    <a:pt x="18602" y="3769"/>
                    <a:pt x="22341" y="3800"/>
                  </a:cubicBezTo>
                  <a:cubicBezTo>
                    <a:pt x="25988" y="3800"/>
                    <a:pt x="29636" y="3830"/>
                    <a:pt x="33283" y="3830"/>
                  </a:cubicBezTo>
                  <a:cubicBezTo>
                    <a:pt x="36992" y="3860"/>
                    <a:pt x="40730" y="3860"/>
                    <a:pt x="44439" y="3891"/>
                  </a:cubicBezTo>
                  <a:cubicBezTo>
                    <a:pt x="47904" y="3891"/>
                    <a:pt x="51399" y="3921"/>
                    <a:pt x="54895" y="3921"/>
                  </a:cubicBezTo>
                  <a:cubicBezTo>
                    <a:pt x="58755" y="3952"/>
                    <a:pt x="62585" y="3952"/>
                    <a:pt x="66445" y="3982"/>
                  </a:cubicBezTo>
                  <a:cubicBezTo>
                    <a:pt x="70001" y="3982"/>
                    <a:pt x="73558" y="4012"/>
                    <a:pt x="77084" y="4012"/>
                  </a:cubicBezTo>
                  <a:cubicBezTo>
                    <a:pt x="80062" y="4043"/>
                    <a:pt x="83011" y="4043"/>
                    <a:pt x="85990" y="4043"/>
                  </a:cubicBezTo>
                  <a:lnTo>
                    <a:pt x="85990" y="4134"/>
                  </a:lnTo>
                  <a:cubicBezTo>
                    <a:pt x="85959" y="6079"/>
                    <a:pt x="85929" y="8055"/>
                    <a:pt x="85929" y="10031"/>
                  </a:cubicBezTo>
                  <a:cubicBezTo>
                    <a:pt x="85898" y="12037"/>
                    <a:pt x="85898" y="14043"/>
                    <a:pt x="85868" y="16049"/>
                  </a:cubicBezTo>
                  <a:cubicBezTo>
                    <a:pt x="85868" y="17994"/>
                    <a:pt x="85838" y="19970"/>
                    <a:pt x="85807" y="21915"/>
                  </a:cubicBezTo>
                  <a:cubicBezTo>
                    <a:pt x="85807" y="23922"/>
                    <a:pt x="85777" y="25928"/>
                    <a:pt x="85777" y="27934"/>
                  </a:cubicBezTo>
                  <a:cubicBezTo>
                    <a:pt x="82391" y="26645"/>
                    <a:pt x="79900" y="25910"/>
                    <a:pt x="77242" y="25910"/>
                  </a:cubicBezTo>
                  <a:cubicBezTo>
                    <a:pt x="75199" y="25910"/>
                    <a:pt x="73057" y="26344"/>
                    <a:pt x="70336" y="27295"/>
                  </a:cubicBezTo>
                  <a:cubicBezTo>
                    <a:pt x="67722" y="28086"/>
                    <a:pt x="65229" y="29302"/>
                    <a:pt x="62615" y="30061"/>
                  </a:cubicBezTo>
                  <a:cubicBezTo>
                    <a:pt x="62585" y="30061"/>
                    <a:pt x="62555" y="30092"/>
                    <a:pt x="62524" y="30092"/>
                  </a:cubicBezTo>
                  <a:cubicBezTo>
                    <a:pt x="60640" y="29210"/>
                    <a:pt x="58694" y="28420"/>
                    <a:pt x="56719" y="27782"/>
                  </a:cubicBezTo>
                  <a:cubicBezTo>
                    <a:pt x="54066" y="26768"/>
                    <a:pt x="51267" y="26018"/>
                    <a:pt x="48436" y="26018"/>
                  </a:cubicBezTo>
                  <a:cubicBezTo>
                    <a:pt x="48380" y="26018"/>
                    <a:pt x="48324" y="26018"/>
                    <a:pt x="48269" y="26019"/>
                  </a:cubicBezTo>
                  <a:cubicBezTo>
                    <a:pt x="48032" y="26010"/>
                    <a:pt x="47795" y="26005"/>
                    <a:pt x="47559" y="26005"/>
                  </a:cubicBezTo>
                  <a:cubicBezTo>
                    <a:pt x="43888" y="26005"/>
                    <a:pt x="40318" y="27071"/>
                    <a:pt x="36749" y="27843"/>
                  </a:cubicBezTo>
                  <a:cubicBezTo>
                    <a:pt x="32645" y="28906"/>
                    <a:pt x="28724" y="30457"/>
                    <a:pt x="24742" y="31855"/>
                  </a:cubicBezTo>
                  <a:cubicBezTo>
                    <a:pt x="24742" y="31824"/>
                    <a:pt x="24742" y="31824"/>
                    <a:pt x="24712" y="31824"/>
                  </a:cubicBezTo>
                  <a:cubicBezTo>
                    <a:pt x="23040" y="30730"/>
                    <a:pt x="21368" y="29575"/>
                    <a:pt x="19636" y="28572"/>
                  </a:cubicBezTo>
                  <a:cubicBezTo>
                    <a:pt x="17136" y="26978"/>
                    <a:pt x="14740" y="26268"/>
                    <a:pt x="12308" y="26268"/>
                  </a:cubicBezTo>
                  <a:cubicBezTo>
                    <a:pt x="10010" y="26268"/>
                    <a:pt x="7679" y="26902"/>
                    <a:pt x="5198" y="28025"/>
                  </a:cubicBezTo>
                  <a:cubicBezTo>
                    <a:pt x="5076" y="28086"/>
                    <a:pt x="4863" y="28116"/>
                    <a:pt x="4711" y="28207"/>
                  </a:cubicBezTo>
                  <a:cubicBezTo>
                    <a:pt x="4711" y="27721"/>
                    <a:pt x="4742" y="27265"/>
                    <a:pt x="4742" y="26779"/>
                  </a:cubicBezTo>
                  <a:cubicBezTo>
                    <a:pt x="4803" y="24803"/>
                    <a:pt x="4863" y="22858"/>
                    <a:pt x="4924" y="20912"/>
                  </a:cubicBezTo>
                  <a:cubicBezTo>
                    <a:pt x="4985" y="18906"/>
                    <a:pt x="5046" y="16900"/>
                    <a:pt x="5107" y="14894"/>
                  </a:cubicBezTo>
                  <a:cubicBezTo>
                    <a:pt x="5167" y="12949"/>
                    <a:pt x="5228" y="11003"/>
                    <a:pt x="5289" y="9089"/>
                  </a:cubicBezTo>
                  <a:cubicBezTo>
                    <a:pt x="5350" y="7295"/>
                    <a:pt x="5411" y="5502"/>
                    <a:pt x="5471" y="3739"/>
                  </a:cubicBezTo>
                  <a:close/>
                  <a:moveTo>
                    <a:pt x="12269" y="26694"/>
                  </a:moveTo>
                  <a:cubicBezTo>
                    <a:pt x="16438" y="26694"/>
                    <a:pt x="19656" y="28981"/>
                    <a:pt x="24226" y="32007"/>
                  </a:cubicBezTo>
                  <a:cubicBezTo>
                    <a:pt x="22797" y="32493"/>
                    <a:pt x="21338" y="32979"/>
                    <a:pt x="19879" y="33375"/>
                  </a:cubicBezTo>
                  <a:cubicBezTo>
                    <a:pt x="15320" y="34894"/>
                    <a:pt x="10487" y="35441"/>
                    <a:pt x="5806" y="36688"/>
                  </a:cubicBezTo>
                  <a:cubicBezTo>
                    <a:pt x="5411" y="36779"/>
                    <a:pt x="4985" y="36900"/>
                    <a:pt x="4560" y="36961"/>
                  </a:cubicBezTo>
                  <a:cubicBezTo>
                    <a:pt x="4499" y="36961"/>
                    <a:pt x="4468" y="36992"/>
                    <a:pt x="4438" y="36992"/>
                  </a:cubicBezTo>
                  <a:cubicBezTo>
                    <a:pt x="4468" y="35563"/>
                    <a:pt x="4529" y="34134"/>
                    <a:pt x="4560" y="32706"/>
                  </a:cubicBezTo>
                  <a:cubicBezTo>
                    <a:pt x="4620" y="31368"/>
                    <a:pt x="4651" y="30031"/>
                    <a:pt x="4681" y="28694"/>
                  </a:cubicBezTo>
                  <a:cubicBezTo>
                    <a:pt x="4924" y="28663"/>
                    <a:pt x="5198" y="28450"/>
                    <a:pt x="5411" y="28420"/>
                  </a:cubicBezTo>
                  <a:cubicBezTo>
                    <a:pt x="8079" y="27213"/>
                    <a:pt x="10282" y="26694"/>
                    <a:pt x="12269" y="26694"/>
                  </a:cubicBezTo>
                  <a:close/>
                  <a:moveTo>
                    <a:pt x="77223" y="26346"/>
                  </a:moveTo>
                  <a:cubicBezTo>
                    <a:pt x="79856" y="26346"/>
                    <a:pt x="82320" y="27096"/>
                    <a:pt x="85777" y="28420"/>
                  </a:cubicBezTo>
                  <a:cubicBezTo>
                    <a:pt x="85746" y="30305"/>
                    <a:pt x="85746" y="32159"/>
                    <a:pt x="85716" y="34043"/>
                  </a:cubicBezTo>
                  <a:cubicBezTo>
                    <a:pt x="85716" y="35989"/>
                    <a:pt x="85686" y="37904"/>
                    <a:pt x="85686" y="39849"/>
                  </a:cubicBezTo>
                  <a:cubicBezTo>
                    <a:pt x="85655" y="40153"/>
                    <a:pt x="85655" y="40487"/>
                    <a:pt x="85655" y="40791"/>
                  </a:cubicBezTo>
                  <a:cubicBezTo>
                    <a:pt x="85047" y="40426"/>
                    <a:pt x="84348" y="40244"/>
                    <a:pt x="83710" y="39910"/>
                  </a:cubicBezTo>
                  <a:cubicBezTo>
                    <a:pt x="79698" y="38147"/>
                    <a:pt x="75716" y="36384"/>
                    <a:pt x="71673" y="34742"/>
                  </a:cubicBezTo>
                  <a:cubicBezTo>
                    <a:pt x="69333" y="33648"/>
                    <a:pt x="67053" y="32280"/>
                    <a:pt x="64682" y="31186"/>
                  </a:cubicBezTo>
                  <a:cubicBezTo>
                    <a:pt x="64166" y="30913"/>
                    <a:pt x="63649" y="30639"/>
                    <a:pt x="63132" y="30396"/>
                  </a:cubicBezTo>
                  <a:cubicBezTo>
                    <a:pt x="63375" y="30335"/>
                    <a:pt x="63588" y="30244"/>
                    <a:pt x="63801" y="30183"/>
                  </a:cubicBezTo>
                  <a:cubicBezTo>
                    <a:pt x="65989" y="29362"/>
                    <a:pt x="68117" y="28481"/>
                    <a:pt x="70336" y="27751"/>
                  </a:cubicBezTo>
                  <a:cubicBezTo>
                    <a:pt x="73081" y="26788"/>
                    <a:pt x="75202" y="26346"/>
                    <a:pt x="77223" y="26346"/>
                  </a:cubicBezTo>
                  <a:close/>
                  <a:moveTo>
                    <a:pt x="48022" y="26442"/>
                  </a:moveTo>
                  <a:cubicBezTo>
                    <a:pt x="49446" y="26442"/>
                    <a:pt x="50868" y="26577"/>
                    <a:pt x="52281" y="26900"/>
                  </a:cubicBezTo>
                  <a:cubicBezTo>
                    <a:pt x="58603" y="28390"/>
                    <a:pt x="64439" y="31460"/>
                    <a:pt x="70153" y="34499"/>
                  </a:cubicBezTo>
                  <a:cubicBezTo>
                    <a:pt x="71673" y="35320"/>
                    <a:pt x="73345" y="35867"/>
                    <a:pt x="74926" y="36536"/>
                  </a:cubicBezTo>
                  <a:cubicBezTo>
                    <a:pt x="78391" y="38207"/>
                    <a:pt x="82038" y="39545"/>
                    <a:pt x="85503" y="41247"/>
                  </a:cubicBezTo>
                  <a:cubicBezTo>
                    <a:pt x="85534" y="41247"/>
                    <a:pt x="85564" y="41277"/>
                    <a:pt x="85625" y="41277"/>
                  </a:cubicBezTo>
                  <a:cubicBezTo>
                    <a:pt x="85625" y="41277"/>
                    <a:pt x="85625" y="41247"/>
                    <a:pt x="85655" y="41247"/>
                  </a:cubicBezTo>
                  <a:lnTo>
                    <a:pt x="85655" y="41247"/>
                  </a:lnTo>
                  <a:cubicBezTo>
                    <a:pt x="85625" y="42341"/>
                    <a:pt x="85625" y="43436"/>
                    <a:pt x="85625" y="44530"/>
                  </a:cubicBezTo>
                  <a:cubicBezTo>
                    <a:pt x="84014" y="44530"/>
                    <a:pt x="82433" y="44530"/>
                    <a:pt x="80822" y="44499"/>
                  </a:cubicBezTo>
                  <a:lnTo>
                    <a:pt x="69120" y="44499"/>
                  </a:lnTo>
                  <a:cubicBezTo>
                    <a:pt x="65473" y="44469"/>
                    <a:pt x="61825" y="44469"/>
                    <a:pt x="58208" y="44469"/>
                  </a:cubicBezTo>
                  <a:cubicBezTo>
                    <a:pt x="54621" y="44439"/>
                    <a:pt x="51065" y="44439"/>
                    <a:pt x="47509" y="44439"/>
                  </a:cubicBezTo>
                  <a:cubicBezTo>
                    <a:pt x="43679" y="44439"/>
                    <a:pt x="39879" y="44439"/>
                    <a:pt x="36049" y="44408"/>
                  </a:cubicBezTo>
                  <a:cubicBezTo>
                    <a:pt x="32341" y="44408"/>
                    <a:pt x="28633" y="44378"/>
                    <a:pt x="24925" y="44378"/>
                  </a:cubicBezTo>
                  <a:cubicBezTo>
                    <a:pt x="21156" y="44378"/>
                    <a:pt x="17387" y="44378"/>
                    <a:pt x="13617" y="44347"/>
                  </a:cubicBezTo>
                  <a:lnTo>
                    <a:pt x="4195" y="44347"/>
                  </a:lnTo>
                  <a:cubicBezTo>
                    <a:pt x="4256" y="42493"/>
                    <a:pt x="4316" y="40670"/>
                    <a:pt x="4377" y="38846"/>
                  </a:cubicBezTo>
                  <a:lnTo>
                    <a:pt x="4408" y="37356"/>
                  </a:lnTo>
                  <a:cubicBezTo>
                    <a:pt x="4468" y="37387"/>
                    <a:pt x="4529" y="37417"/>
                    <a:pt x="4590" y="37417"/>
                  </a:cubicBezTo>
                  <a:cubicBezTo>
                    <a:pt x="6170" y="37113"/>
                    <a:pt x="7721" y="36627"/>
                    <a:pt x="9301" y="36323"/>
                  </a:cubicBezTo>
                  <a:cubicBezTo>
                    <a:pt x="13465" y="35502"/>
                    <a:pt x="17630" y="34651"/>
                    <a:pt x="21672" y="33283"/>
                  </a:cubicBezTo>
                  <a:cubicBezTo>
                    <a:pt x="27660" y="31551"/>
                    <a:pt x="33344" y="28846"/>
                    <a:pt x="39484" y="27660"/>
                  </a:cubicBezTo>
                  <a:cubicBezTo>
                    <a:pt x="42286" y="26990"/>
                    <a:pt x="45156" y="26442"/>
                    <a:pt x="48022" y="26442"/>
                  </a:cubicBezTo>
                  <a:close/>
                  <a:moveTo>
                    <a:pt x="1429" y="0"/>
                  </a:moveTo>
                  <a:lnTo>
                    <a:pt x="1429" y="0"/>
                  </a:lnTo>
                  <a:cubicBezTo>
                    <a:pt x="1581" y="152"/>
                    <a:pt x="1702" y="274"/>
                    <a:pt x="1824" y="395"/>
                  </a:cubicBezTo>
                  <a:lnTo>
                    <a:pt x="1824" y="426"/>
                  </a:lnTo>
                  <a:lnTo>
                    <a:pt x="1854" y="426"/>
                  </a:lnTo>
                  <a:cubicBezTo>
                    <a:pt x="1976" y="547"/>
                    <a:pt x="2067" y="669"/>
                    <a:pt x="2189" y="791"/>
                  </a:cubicBezTo>
                  <a:cubicBezTo>
                    <a:pt x="2341" y="912"/>
                    <a:pt x="2493" y="1064"/>
                    <a:pt x="2614" y="1186"/>
                  </a:cubicBezTo>
                  <a:cubicBezTo>
                    <a:pt x="2614" y="1186"/>
                    <a:pt x="2614" y="1186"/>
                    <a:pt x="2614" y="1155"/>
                  </a:cubicBezTo>
                  <a:cubicBezTo>
                    <a:pt x="2827" y="1368"/>
                    <a:pt x="3009" y="1611"/>
                    <a:pt x="3222" y="1824"/>
                  </a:cubicBezTo>
                  <a:lnTo>
                    <a:pt x="3252" y="1824"/>
                  </a:lnTo>
                  <a:cubicBezTo>
                    <a:pt x="3344" y="1946"/>
                    <a:pt x="3465" y="2037"/>
                    <a:pt x="3556" y="2158"/>
                  </a:cubicBezTo>
                  <a:cubicBezTo>
                    <a:pt x="4043" y="2584"/>
                    <a:pt x="4560" y="3040"/>
                    <a:pt x="5046" y="3526"/>
                  </a:cubicBezTo>
                  <a:cubicBezTo>
                    <a:pt x="5046" y="3587"/>
                    <a:pt x="5046" y="3648"/>
                    <a:pt x="5046" y="3708"/>
                  </a:cubicBezTo>
                  <a:cubicBezTo>
                    <a:pt x="5015" y="3769"/>
                    <a:pt x="5015" y="3860"/>
                    <a:pt x="5015" y="3952"/>
                  </a:cubicBezTo>
                  <a:cubicBezTo>
                    <a:pt x="5015" y="3972"/>
                    <a:pt x="5015" y="3992"/>
                    <a:pt x="5015" y="4012"/>
                  </a:cubicBezTo>
                  <a:cubicBezTo>
                    <a:pt x="5015" y="4043"/>
                    <a:pt x="5015" y="4043"/>
                    <a:pt x="4985" y="4073"/>
                  </a:cubicBezTo>
                  <a:cubicBezTo>
                    <a:pt x="4985" y="4225"/>
                    <a:pt x="4985" y="4377"/>
                    <a:pt x="4985" y="4529"/>
                  </a:cubicBezTo>
                  <a:cubicBezTo>
                    <a:pt x="4924" y="6505"/>
                    <a:pt x="4863" y="8511"/>
                    <a:pt x="4803" y="10487"/>
                  </a:cubicBezTo>
                  <a:cubicBezTo>
                    <a:pt x="4742" y="12462"/>
                    <a:pt x="4681" y="14469"/>
                    <a:pt x="4620" y="16475"/>
                  </a:cubicBezTo>
                  <a:cubicBezTo>
                    <a:pt x="4560" y="18450"/>
                    <a:pt x="4499" y="20456"/>
                    <a:pt x="4438" y="22463"/>
                  </a:cubicBezTo>
                  <a:cubicBezTo>
                    <a:pt x="4377" y="24438"/>
                    <a:pt x="4316" y="26414"/>
                    <a:pt x="4256" y="28390"/>
                  </a:cubicBezTo>
                  <a:cubicBezTo>
                    <a:pt x="4195" y="30365"/>
                    <a:pt x="4134" y="32341"/>
                    <a:pt x="4073" y="34317"/>
                  </a:cubicBezTo>
                  <a:cubicBezTo>
                    <a:pt x="4012" y="36293"/>
                    <a:pt x="3952" y="38238"/>
                    <a:pt x="3891" y="40183"/>
                  </a:cubicBezTo>
                  <a:cubicBezTo>
                    <a:pt x="3830" y="41581"/>
                    <a:pt x="3800" y="42949"/>
                    <a:pt x="3739" y="44317"/>
                  </a:cubicBezTo>
                  <a:cubicBezTo>
                    <a:pt x="3739" y="44408"/>
                    <a:pt x="3739" y="44469"/>
                    <a:pt x="3739" y="44560"/>
                  </a:cubicBezTo>
                  <a:cubicBezTo>
                    <a:pt x="3435" y="44834"/>
                    <a:pt x="3161" y="45138"/>
                    <a:pt x="2888" y="45442"/>
                  </a:cubicBezTo>
                  <a:cubicBezTo>
                    <a:pt x="2614" y="45685"/>
                    <a:pt x="2371" y="45958"/>
                    <a:pt x="2128" y="46232"/>
                  </a:cubicBezTo>
                  <a:cubicBezTo>
                    <a:pt x="2097" y="46262"/>
                    <a:pt x="2097" y="46262"/>
                    <a:pt x="2067" y="46293"/>
                  </a:cubicBezTo>
                  <a:cubicBezTo>
                    <a:pt x="1976" y="46384"/>
                    <a:pt x="1885" y="46505"/>
                    <a:pt x="1824" y="46597"/>
                  </a:cubicBezTo>
                  <a:cubicBezTo>
                    <a:pt x="1733" y="46688"/>
                    <a:pt x="1642" y="46779"/>
                    <a:pt x="1581" y="46870"/>
                  </a:cubicBezTo>
                  <a:cubicBezTo>
                    <a:pt x="1490" y="46992"/>
                    <a:pt x="1368" y="47113"/>
                    <a:pt x="1277" y="47235"/>
                  </a:cubicBezTo>
                  <a:cubicBezTo>
                    <a:pt x="1125" y="47417"/>
                    <a:pt x="973" y="47630"/>
                    <a:pt x="790" y="47812"/>
                  </a:cubicBezTo>
                  <a:cubicBezTo>
                    <a:pt x="638" y="48025"/>
                    <a:pt x="456" y="48208"/>
                    <a:pt x="304" y="48420"/>
                  </a:cubicBezTo>
                  <a:cubicBezTo>
                    <a:pt x="183" y="48542"/>
                    <a:pt x="91" y="48694"/>
                    <a:pt x="0" y="48816"/>
                  </a:cubicBezTo>
                  <a:cubicBezTo>
                    <a:pt x="31" y="48785"/>
                    <a:pt x="61" y="48755"/>
                    <a:pt x="91" y="48724"/>
                  </a:cubicBezTo>
                  <a:cubicBezTo>
                    <a:pt x="213" y="48603"/>
                    <a:pt x="335" y="48512"/>
                    <a:pt x="456" y="48390"/>
                  </a:cubicBezTo>
                  <a:lnTo>
                    <a:pt x="456" y="48420"/>
                  </a:lnTo>
                  <a:cubicBezTo>
                    <a:pt x="608" y="48268"/>
                    <a:pt x="760" y="48116"/>
                    <a:pt x="942" y="47964"/>
                  </a:cubicBezTo>
                  <a:lnTo>
                    <a:pt x="942" y="47964"/>
                  </a:lnTo>
                  <a:lnTo>
                    <a:pt x="912" y="47995"/>
                  </a:lnTo>
                  <a:cubicBezTo>
                    <a:pt x="1368" y="47600"/>
                    <a:pt x="1794" y="47174"/>
                    <a:pt x="2219" y="46749"/>
                  </a:cubicBezTo>
                  <a:cubicBezTo>
                    <a:pt x="2857" y="46110"/>
                    <a:pt x="3465" y="45472"/>
                    <a:pt x="4104" y="44834"/>
                  </a:cubicBezTo>
                  <a:cubicBezTo>
                    <a:pt x="4104" y="44803"/>
                    <a:pt x="4104" y="44803"/>
                    <a:pt x="4134" y="44773"/>
                  </a:cubicBezTo>
                  <a:lnTo>
                    <a:pt x="4286" y="44773"/>
                  </a:lnTo>
                  <a:cubicBezTo>
                    <a:pt x="4347" y="44773"/>
                    <a:pt x="4377" y="44773"/>
                    <a:pt x="4438" y="44803"/>
                  </a:cubicBezTo>
                  <a:lnTo>
                    <a:pt x="9636" y="44803"/>
                  </a:lnTo>
                  <a:cubicBezTo>
                    <a:pt x="13374" y="44803"/>
                    <a:pt x="17113" y="44834"/>
                    <a:pt x="20852" y="44834"/>
                  </a:cubicBezTo>
                  <a:cubicBezTo>
                    <a:pt x="24590" y="44834"/>
                    <a:pt x="28329" y="44834"/>
                    <a:pt x="32037" y="44864"/>
                  </a:cubicBezTo>
                  <a:lnTo>
                    <a:pt x="43253" y="44864"/>
                  </a:lnTo>
                  <a:cubicBezTo>
                    <a:pt x="46810" y="44894"/>
                    <a:pt x="50396" y="44894"/>
                    <a:pt x="53983" y="44894"/>
                  </a:cubicBezTo>
                  <a:cubicBezTo>
                    <a:pt x="57630" y="44894"/>
                    <a:pt x="61278" y="44925"/>
                    <a:pt x="64925" y="44925"/>
                  </a:cubicBezTo>
                  <a:cubicBezTo>
                    <a:pt x="68634" y="44925"/>
                    <a:pt x="72372" y="44925"/>
                    <a:pt x="76081" y="44955"/>
                  </a:cubicBezTo>
                  <a:cubicBezTo>
                    <a:pt x="79120" y="44955"/>
                    <a:pt x="82160" y="44955"/>
                    <a:pt x="85199" y="44986"/>
                  </a:cubicBezTo>
                  <a:cubicBezTo>
                    <a:pt x="85260" y="44986"/>
                    <a:pt x="85321" y="44986"/>
                    <a:pt x="85382" y="44955"/>
                  </a:cubicBezTo>
                  <a:lnTo>
                    <a:pt x="85777" y="44955"/>
                  </a:lnTo>
                  <a:cubicBezTo>
                    <a:pt x="86081" y="45198"/>
                    <a:pt x="86354" y="45411"/>
                    <a:pt x="86658" y="45654"/>
                  </a:cubicBezTo>
                  <a:cubicBezTo>
                    <a:pt x="87266" y="46171"/>
                    <a:pt x="87905" y="46688"/>
                    <a:pt x="88512" y="47174"/>
                  </a:cubicBezTo>
                  <a:cubicBezTo>
                    <a:pt x="88664" y="47265"/>
                    <a:pt x="88786" y="47357"/>
                    <a:pt x="88938" y="47448"/>
                  </a:cubicBezTo>
                  <a:cubicBezTo>
                    <a:pt x="88999" y="47509"/>
                    <a:pt x="89090" y="47600"/>
                    <a:pt x="89181" y="47660"/>
                  </a:cubicBezTo>
                  <a:cubicBezTo>
                    <a:pt x="89272" y="47691"/>
                    <a:pt x="89364" y="47752"/>
                    <a:pt x="89424" y="47812"/>
                  </a:cubicBezTo>
                  <a:cubicBezTo>
                    <a:pt x="89546" y="47873"/>
                    <a:pt x="89637" y="47934"/>
                    <a:pt x="89728" y="47995"/>
                  </a:cubicBezTo>
                  <a:cubicBezTo>
                    <a:pt x="89789" y="48025"/>
                    <a:pt x="89850" y="48056"/>
                    <a:pt x="89911" y="48086"/>
                  </a:cubicBezTo>
                  <a:cubicBezTo>
                    <a:pt x="90002" y="48147"/>
                    <a:pt x="90093" y="48208"/>
                    <a:pt x="90184" y="48268"/>
                  </a:cubicBezTo>
                  <a:cubicBezTo>
                    <a:pt x="90063" y="48147"/>
                    <a:pt x="89911" y="47995"/>
                    <a:pt x="89759" y="47873"/>
                  </a:cubicBezTo>
                  <a:lnTo>
                    <a:pt x="89789" y="47873"/>
                  </a:lnTo>
                  <a:cubicBezTo>
                    <a:pt x="89698" y="47782"/>
                    <a:pt x="89576" y="47660"/>
                    <a:pt x="89455" y="47539"/>
                  </a:cubicBezTo>
                  <a:cubicBezTo>
                    <a:pt x="89364" y="47478"/>
                    <a:pt x="89272" y="47387"/>
                    <a:pt x="89181" y="47296"/>
                  </a:cubicBezTo>
                  <a:cubicBezTo>
                    <a:pt x="89100" y="47215"/>
                    <a:pt x="89019" y="47134"/>
                    <a:pt x="88938" y="47053"/>
                  </a:cubicBezTo>
                  <a:lnTo>
                    <a:pt x="88938" y="47053"/>
                  </a:lnTo>
                  <a:cubicBezTo>
                    <a:pt x="88756" y="46901"/>
                    <a:pt x="88604" y="46749"/>
                    <a:pt x="88452" y="46597"/>
                  </a:cubicBezTo>
                  <a:cubicBezTo>
                    <a:pt x="88269" y="46414"/>
                    <a:pt x="88057" y="46232"/>
                    <a:pt x="87844" y="46050"/>
                  </a:cubicBezTo>
                  <a:cubicBezTo>
                    <a:pt x="87783" y="45989"/>
                    <a:pt x="87753" y="45958"/>
                    <a:pt x="87692" y="45928"/>
                  </a:cubicBezTo>
                  <a:cubicBezTo>
                    <a:pt x="87175" y="45472"/>
                    <a:pt x="86628" y="45046"/>
                    <a:pt x="86081" y="44621"/>
                  </a:cubicBezTo>
                  <a:cubicBezTo>
                    <a:pt x="86081" y="44591"/>
                    <a:pt x="86081" y="44591"/>
                    <a:pt x="86081" y="44591"/>
                  </a:cubicBezTo>
                  <a:cubicBezTo>
                    <a:pt x="86081" y="44499"/>
                    <a:pt x="86081" y="44408"/>
                    <a:pt x="86081" y="44287"/>
                  </a:cubicBezTo>
                  <a:cubicBezTo>
                    <a:pt x="86111" y="42797"/>
                    <a:pt x="86111" y="41308"/>
                    <a:pt x="86111" y="39788"/>
                  </a:cubicBezTo>
                  <a:cubicBezTo>
                    <a:pt x="86142" y="37812"/>
                    <a:pt x="86172" y="35837"/>
                    <a:pt x="86172" y="33831"/>
                  </a:cubicBezTo>
                  <a:cubicBezTo>
                    <a:pt x="86202" y="31885"/>
                    <a:pt x="86202" y="29909"/>
                    <a:pt x="86233" y="27934"/>
                  </a:cubicBezTo>
                  <a:cubicBezTo>
                    <a:pt x="86233" y="25867"/>
                    <a:pt x="86263" y="23800"/>
                    <a:pt x="86294" y="21733"/>
                  </a:cubicBezTo>
                  <a:cubicBezTo>
                    <a:pt x="86294" y="19757"/>
                    <a:pt x="86324" y="17782"/>
                    <a:pt x="86324" y="15806"/>
                  </a:cubicBezTo>
                  <a:cubicBezTo>
                    <a:pt x="86354" y="13800"/>
                    <a:pt x="86354" y="11824"/>
                    <a:pt x="86385" y="9848"/>
                  </a:cubicBezTo>
                  <a:cubicBezTo>
                    <a:pt x="86385" y="7903"/>
                    <a:pt x="86415" y="5988"/>
                    <a:pt x="86415" y="4043"/>
                  </a:cubicBezTo>
                  <a:cubicBezTo>
                    <a:pt x="86415" y="3952"/>
                    <a:pt x="86415" y="3891"/>
                    <a:pt x="86415" y="3800"/>
                  </a:cubicBezTo>
                  <a:cubicBezTo>
                    <a:pt x="86506" y="3708"/>
                    <a:pt x="86567" y="3587"/>
                    <a:pt x="86628" y="3526"/>
                  </a:cubicBezTo>
                  <a:cubicBezTo>
                    <a:pt x="86901" y="3253"/>
                    <a:pt x="87175" y="2979"/>
                    <a:pt x="87449" y="2705"/>
                  </a:cubicBezTo>
                  <a:cubicBezTo>
                    <a:pt x="87479" y="2645"/>
                    <a:pt x="87540" y="2584"/>
                    <a:pt x="87601" y="2523"/>
                  </a:cubicBezTo>
                  <a:cubicBezTo>
                    <a:pt x="87722" y="2371"/>
                    <a:pt x="87874" y="2219"/>
                    <a:pt x="87996" y="2067"/>
                  </a:cubicBezTo>
                  <a:cubicBezTo>
                    <a:pt x="88087" y="1976"/>
                    <a:pt x="88178" y="1854"/>
                    <a:pt x="88239" y="1763"/>
                  </a:cubicBezTo>
                  <a:cubicBezTo>
                    <a:pt x="88330" y="1642"/>
                    <a:pt x="88421" y="1550"/>
                    <a:pt x="88512" y="1459"/>
                  </a:cubicBezTo>
                  <a:cubicBezTo>
                    <a:pt x="88512" y="1429"/>
                    <a:pt x="88543" y="1398"/>
                    <a:pt x="88573" y="1368"/>
                  </a:cubicBezTo>
                  <a:cubicBezTo>
                    <a:pt x="88604" y="1338"/>
                    <a:pt x="88664" y="1277"/>
                    <a:pt x="88695" y="1246"/>
                  </a:cubicBezTo>
                  <a:lnTo>
                    <a:pt x="88695" y="1216"/>
                  </a:lnTo>
                  <a:cubicBezTo>
                    <a:pt x="88816" y="1094"/>
                    <a:pt x="88908" y="973"/>
                    <a:pt x="89029" y="851"/>
                  </a:cubicBezTo>
                  <a:lnTo>
                    <a:pt x="89029" y="851"/>
                  </a:lnTo>
                  <a:cubicBezTo>
                    <a:pt x="89020" y="859"/>
                    <a:pt x="89010" y="866"/>
                    <a:pt x="89000" y="872"/>
                  </a:cubicBezTo>
                  <a:lnTo>
                    <a:pt x="89000" y="872"/>
                  </a:lnTo>
                  <a:cubicBezTo>
                    <a:pt x="89003" y="863"/>
                    <a:pt x="89010" y="851"/>
                    <a:pt x="89029" y="851"/>
                  </a:cubicBezTo>
                  <a:lnTo>
                    <a:pt x="89029" y="851"/>
                  </a:lnTo>
                  <a:cubicBezTo>
                    <a:pt x="89029" y="851"/>
                    <a:pt x="89029" y="851"/>
                    <a:pt x="89029" y="851"/>
                  </a:cubicBezTo>
                  <a:cubicBezTo>
                    <a:pt x="89002" y="851"/>
                    <a:pt x="88999" y="851"/>
                    <a:pt x="88999" y="873"/>
                  </a:cubicBezTo>
                  <a:lnTo>
                    <a:pt x="88999" y="873"/>
                  </a:lnTo>
                  <a:cubicBezTo>
                    <a:pt x="88887" y="953"/>
                    <a:pt x="88776" y="1011"/>
                    <a:pt x="88664" y="1094"/>
                  </a:cubicBezTo>
                  <a:cubicBezTo>
                    <a:pt x="88512" y="1246"/>
                    <a:pt x="88330" y="1368"/>
                    <a:pt x="88178" y="1490"/>
                  </a:cubicBezTo>
                  <a:cubicBezTo>
                    <a:pt x="88026" y="1611"/>
                    <a:pt x="87874" y="1733"/>
                    <a:pt x="87722" y="1854"/>
                  </a:cubicBezTo>
                  <a:cubicBezTo>
                    <a:pt x="87570" y="2006"/>
                    <a:pt x="87418" y="2189"/>
                    <a:pt x="87236" y="2341"/>
                  </a:cubicBezTo>
                  <a:cubicBezTo>
                    <a:pt x="87084" y="2493"/>
                    <a:pt x="86932" y="2614"/>
                    <a:pt x="86750" y="2766"/>
                  </a:cubicBezTo>
                  <a:cubicBezTo>
                    <a:pt x="86506" y="3040"/>
                    <a:pt x="86233" y="3313"/>
                    <a:pt x="85990" y="3557"/>
                  </a:cubicBezTo>
                  <a:cubicBezTo>
                    <a:pt x="85990" y="3587"/>
                    <a:pt x="85959" y="3587"/>
                    <a:pt x="85959" y="3587"/>
                  </a:cubicBezTo>
                  <a:lnTo>
                    <a:pt x="80366" y="3587"/>
                  </a:lnTo>
                  <a:cubicBezTo>
                    <a:pt x="76871" y="3557"/>
                    <a:pt x="73375" y="3557"/>
                    <a:pt x="69880" y="3526"/>
                  </a:cubicBezTo>
                  <a:lnTo>
                    <a:pt x="58360" y="3496"/>
                  </a:lnTo>
                  <a:cubicBezTo>
                    <a:pt x="54743" y="3465"/>
                    <a:pt x="51126" y="3465"/>
                    <a:pt x="47509" y="3435"/>
                  </a:cubicBezTo>
                  <a:cubicBezTo>
                    <a:pt x="43983" y="3435"/>
                    <a:pt x="40457" y="3405"/>
                    <a:pt x="36931" y="3405"/>
                  </a:cubicBezTo>
                  <a:cubicBezTo>
                    <a:pt x="33223" y="3374"/>
                    <a:pt x="29514" y="3374"/>
                    <a:pt x="25806" y="3344"/>
                  </a:cubicBezTo>
                  <a:cubicBezTo>
                    <a:pt x="22037" y="3344"/>
                    <a:pt x="18268" y="3313"/>
                    <a:pt x="14469" y="3313"/>
                  </a:cubicBezTo>
                  <a:cubicBezTo>
                    <a:pt x="11490" y="3283"/>
                    <a:pt x="8481" y="3283"/>
                    <a:pt x="5471" y="3283"/>
                  </a:cubicBezTo>
                  <a:lnTo>
                    <a:pt x="5471" y="3253"/>
                  </a:lnTo>
                  <a:lnTo>
                    <a:pt x="5441" y="3253"/>
                  </a:lnTo>
                  <a:cubicBezTo>
                    <a:pt x="4681" y="2523"/>
                    <a:pt x="3891" y="1824"/>
                    <a:pt x="3070" y="1155"/>
                  </a:cubicBezTo>
                  <a:cubicBezTo>
                    <a:pt x="2949" y="1064"/>
                    <a:pt x="2797" y="942"/>
                    <a:pt x="2645" y="851"/>
                  </a:cubicBezTo>
                  <a:cubicBezTo>
                    <a:pt x="2493" y="730"/>
                    <a:pt x="2341" y="608"/>
                    <a:pt x="2189" y="517"/>
                  </a:cubicBezTo>
                  <a:lnTo>
                    <a:pt x="2219" y="517"/>
                  </a:lnTo>
                  <a:cubicBezTo>
                    <a:pt x="2037" y="395"/>
                    <a:pt x="1854" y="274"/>
                    <a:pt x="1642" y="152"/>
                  </a:cubicBezTo>
                  <a:cubicBezTo>
                    <a:pt x="1642" y="122"/>
                    <a:pt x="1642" y="122"/>
                    <a:pt x="1642" y="122"/>
                  </a:cubicBezTo>
                  <a:lnTo>
                    <a:pt x="14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5726;p64">
              <a:extLst>
                <a:ext uri="{FF2B5EF4-FFF2-40B4-BE49-F238E27FC236}">
                  <a16:creationId xmlns:a16="http://schemas.microsoft.com/office/drawing/2014/main" id="{51ED4B79-2D80-37C5-667C-B96E3FB90E76}"/>
                </a:ext>
              </a:extLst>
            </p:cNvPr>
            <p:cNvSpPr/>
            <p:nvPr/>
          </p:nvSpPr>
          <p:spPr>
            <a:xfrm>
              <a:off x="12734550" y="2232850"/>
              <a:ext cx="775" cy="775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31" y="0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31" y="31"/>
                    <a:pt x="31" y="0"/>
                  </a:cubicBezTo>
                  <a:close/>
                </a:path>
              </a:pathLst>
            </a:custGeom>
            <a:solidFill>
              <a:srgbClr val="0D08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5727;p64">
              <a:extLst>
                <a:ext uri="{FF2B5EF4-FFF2-40B4-BE49-F238E27FC236}">
                  <a16:creationId xmlns:a16="http://schemas.microsoft.com/office/drawing/2014/main" id="{E541D4F9-E501-F645-837A-4D5010FF23D4}"/>
                </a:ext>
              </a:extLst>
            </p:cNvPr>
            <p:cNvSpPr/>
            <p:nvPr/>
          </p:nvSpPr>
          <p:spPr>
            <a:xfrm>
              <a:off x="13122850" y="1256450"/>
              <a:ext cx="525875" cy="172450"/>
            </a:xfrm>
            <a:custGeom>
              <a:avLst/>
              <a:gdLst/>
              <a:ahLst/>
              <a:cxnLst/>
              <a:rect l="l" t="t" r="r" b="b"/>
              <a:pathLst>
                <a:path w="21035" h="6898" extrusionOk="0">
                  <a:moveTo>
                    <a:pt x="10116" y="463"/>
                  </a:moveTo>
                  <a:cubicBezTo>
                    <a:pt x="12659" y="463"/>
                    <a:pt x="15315" y="2226"/>
                    <a:pt x="16232" y="4831"/>
                  </a:cubicBezTo>
                  <a:lnTo>
                    <a:pt x="16232" y="4861"/>
                  </a:lnTo>
                  <a:cubicBezTo>
                    <a:pt x="16262" y="4861"/>
                    <a:pt x="16262" y="4892"/>
                    <a:pt x="16262" y="4892"/>
                  </a:cubicBezTo>
                  <a:cubicBezTo>
                    <a:pt x="16323" y="4983"/>
                    <a:pt x="16384" y="5074"/>
                    <a:pt x="16414" y="5165"/>
                  </a:cubicBezTo>
                  <a:cubicBezTo>
                    <a:pt x="16414" y="5165"/>
                    <a:pt x="16414" y="5196"/>
                    <a:pt x="16445" y="5196"/>
                  </a:cubicBezTo>
                  <a:cubicBezTo>
                    <a:pt x="16475" y="5165"/>
                    <a:pt x="16536" y="5165"/>
                    <a:pt x="16566" y="5135"/>
                  </a:cubicBezTo>
                  <a:lnTo>
                    <a:pt x="16566" y="5135"/>
                  </a:lnTo>
                  <a:cubicBezTo>
                    <a:pt x="16566" y="5135"/>
                    <a:pt x="16566" y="5165"/>
                    <a:pt x="16536" y="5165"/>
                  </a:cubicBezTo>
                  <a:lnTo>
                    <a:pt x="16566" y="5165"/>
                  </a:lnTo>
                  <a:cubicBezTo>
                    <a:pt x="16566" y="5135"/>
                    <a:pt x="16566" y="5135"/>
                    <a:pt x="16566" y="5135"/>
                  </a:cubicBezTo>
                  <a:lnTo>
                    <a:pt x="16597" y="5135"/>
                  </a:lnTo>
                  <a:cubicBezTo>
                    <a:pt x="16627" y="5135"/>
                    <a:pt x="16627" y="5135"/>
                    <a:pt x="16657" y="5104"/>
                  </a:cubicBezTo>
                  <a:lnTo>
                    <a:pt x="16688" y="5104"/>
                  </a:lnTo>
                  <a:cubicBezTo>
                    <a:pt x="16688" y="5074"/>
                    <a:pt x="16718" y="5074"/>
                    <a:pt x="16749" y="5044"/>
                  </a:cubicBezTo>
                  <a:cubicBezTo>
                    <a:pt x="17121" y="4842"/>
                    <a:pt x="17534" y="4748"/>
                    <a:pt x="17947" y="4748"/>
                  </a:cubicBezTo>
                  <a:cubicBezTo>
                    <a:pt x="18780" y="4748"/>
                    <a:pt x="19614" y="5133"/>
                    <a:pt x="20123" y="5804"/>
                  </a:cubicBezTo>
                  <a:cubicBezTo>
                    <a:pt x="20274" y="5986"/>
                    <a:pt x="20366" y="6199"/>
                    <a:pt x="20457" y="6411"/>
                  </a:cubicBezTo>
                  <a:cubicBezTo>
                    <a:pt x="19606" y="6411"/>
                    <a:pt x="18724" y="6411"/>
                    <a:pt x="17873" y="6381"/>
                  </a:cubicBezTo>
                  <a:cubicBezTo>
                    <a:pt x="15928" y="6351"/>
                    <a:pt x="13952" y="6320"/>
                    <a:pt x="11976" y="6290"/>
                  </a:cubicBezTo>
                  <a:cubicBezTo>
                    <a:pt x="10031" y="6260"/>
                    <a:pt x="8055" y="6229"/>
                    <a:pt x="6080" y="6168"/>
                  </a:cubicBezTo>
                  <a:lnTo>
                    <a:pt x="578" y="6077"/>
                  </a:lnTo>
                  <a:cubicBezTo>
                    <a:pt x="669" y="5864"/>
                    <a:pt x="760" y="5652"/>
                    <a:pt x="882" y="5469"/>
                  </a:cubicBezTo>
                  <a:cubicBezTo>
                    <a:pt x="1570" y="4332"/>
                    <a:pt x="2879" y="3563"/>
                    <a:pt x="4209" y="3563"/>
                  </a:cubicBezTo>
                  <a:cubicBezTo>
                    <a:pt x="4407" y="3563"/>
                    <a:pt x="4606" y="3580"/>
                    <a:pt x="4803" y="3615"/>
                  </a:cubicBezTo>
                  <a:lnTo>
                    <a:pt x="4833" y="3615"/>
                  </a:lnTo>
                  <a:cubicBezTo>
                    <a:pt x="4894" y="3615"/>
                    <a:pt x="4955" y="3645"/>
                    <a:pt x="5016" y="3645"/>
                  </a:cubicBezTo>
                  <a:cubicBezTo>
                    <a:pt x="5046" y="3645"/>
                    <a:pt x="5077" y="3676"/>
                    <a:pt x="5107" y="3676"/>
                  </a:cubicBezTo>
                  <a:cubicBezTo>
                    <a:pt x="5198" y="3676"/>
                    <a:pt x="5289" y="3706"/>
                    <a:pt x="5381" y="3737"/>
                  </a:cubicBezTo>
                  <a:cubicBezTo>
                    <a:pt x="5411" y="3737"/>
                    <a:pt x="5441" y="3737"/>
                    <a:pt x="5441" y="3767"/>
                  </a:cubicBezTo>
                  <a:lnTo>
                    <a:pt x="5441" y="3737"/>
                  </a:lnTo>
                  <a:cubicBezTo>
                    <a:pt x="5502" y="3615"/>
                    <a:pt x="5563" y="3524"/>
                    <a:pt x="5624" y="3402"/>
                  </a:cubicBezTo>
                  <a:lnTo>
                    <a:pt x="5593" y="3402"/>
                  </a:lnTo>
                  <a:cubicBezTo>
                    <a:pt x="5654" y="3250"/>
                    <a:pt x="5715" y="3129"/>
                    <a:pt x="5776" y="3007"/>
                  </a:cubicBezTo>
                  <a:cubicBezTo>
                    <a:pt x="6824" y="1224"/>
                    <a:pt x="8446" y="463"/>
                    <a:pt x="10116" y="463"/>
                  </a:cubicBezTo>
                  <a:close/>
                  <a:moveTo>
                    <a:pt x="10253" y="0"/>
                  </a:moveTo>
                  <a:cubicBezTo>
                    <a:pt x="8120" y="0"/>
                    <a:pt x="6017" y="1270"/>
                    <a:pt x="5198" y="3250"/>
                  </a:cubicBezTo>
                  <a:cubicBezTo>
                    <a:pt x="4872" y="3156"/>
                    <a:pt x="4539" y="3111"/>
                    <a:pt x="4207" y="3111"/>
                  </a:cubicBezTo>
                  <a:cubicBezTo>
                    <a:pt x="2615" y="3111"/>
                    <a:pt x="1034" y="4133"/>
                    <a:pt x="305" y="5591"/>
                  </a:cubicBezTo>
                  <a:cubicBezTo>
                    <a:pt x="305" y="5591"/>
                    <a:pt x="305" y="5621"/>
                    <a:pt x="305" y="5652"/>
                  </a:cubicBezTo>
                  <a:lnTo>
                    <a:pt x="274" y="5682"/>
                  </a:lnTo>
                  <a:cubicBezTo>
                    <a:pt x="244" y="5804"/>
                    <a:pt x="183" y="5956"/>
                    <a:pt x="153" y="6108"/>
                  </a:cubicBezTo>
                  <a:cubicBezTo>
                    <a:pt x="153" y="6108"/>
                    <a:pt x="122" y="6108"/>
                    <a:pt x="122" y="6138"/>
                  </a:cubicBezTo>
                  <a:cubicBezTo>
                    <a:pt x="92" y="6229"/>
                    <a:pt x="92" y="6320"/>
                    <a:pt x="61" y="6411"/>
                  </a:cubicBezTo>
                  <a:cubicBezTo>
                    <a:pt x="31" y="6442"/>
                    <a:pt x="31" y="6442"/>
                    <a:pt x="31" y="6472"/>
                  </a:cubicBezTo>
                  <a:cubicBezTo>
                    <a:pt x="31" y="6503"/>
                    <a:pt x="31" y="6533"/>
                    <a:pt x="1" y="6563"/>
                  </a:cubicBezTo>
                  <a:cubicBezTo>
                    <a:pt x="61" y="6533"/>
                    <a:pt x="92" y="6533"/>
                    <a:pt x="153" y="6533"/>
                  </a:cubicBezTo>
                  <a:lnTo>
                    <a:pt x="365" y="6533"/>
                  </a:lnTo>
                  <a:cubicBezTo>
                    <a:pt x="396" y="6533"/>
                    <a:pt x="426" y="6533"/>
                    <a:pt x="456" y="6563"/>
                  </a:cubicBezTo>
                  <a:cubicBezTo>
                    <a:pt x="1672" y="6563"/>
                    <a:pt x="2888" y="6594"/>
                    <a:pt x="4104" y="6624"/>
                  </a:cubicBezTo>
                  <a:cubicBezTo>
                    <a:pt x="6049" y="6655"/>
                    <a:pt x="7964" y="6685"/>
                    <a:pt x="9910" y="6715"/>
                  </a:cubicBezTo>
                  <a:cubicBezTo>
                    <a:pt x="11916" y="6746"/>
                    <a:pt x="13891" y="6776"/>
                    <a:pt x="15867" y="6807"/>
                  </a:cubicBezTo>
                  <a:cubicBezTo>
                    <a:pt x="17387" y="6837"/>
                    <a:pt x="18876" y="6867"/>
                    <a:pt x="20366" y="6898"/>
                  </a:cubicBezTo>
                  <a:cubicBezTo>
                    <a:pt x="20396" y="6867"/>
                    <a:pt x="20457" y="6867"/>
                    <a:pt x="20518" y="6867"/>
                  </a:cubicBezTo>
                  <a:lnTo>
                    <a:pt x="20822" y="6867"/>
                  </a:lnTo>
                  <a:cubicBezTo>
                    <a:pt x="20882" y="6867"/>
                    <a:pt x="20943" y="6867"/>
                    <a:pt x="21034" y="6898"/>
                  </a:cubicBezTo>
                  <a:cubicBezTo>
                    <a:pt x="21034" y="6867"/>
                    <a:pt x="21034" y="6837"/>
                    <a:pt x="21004" y="6837"/>
                  </a:cubicBezTo>
                  <a:cubicBezTo>
                    <a:pt x="21004" y="6807"/>
                    <a:pt x="21004" y="6746"/>
                    <a:pt x="21004" y="6715"/>
                  </a:cubicBezTo>
                  <a:cubicBezTo>
                    <a:pt x="20974" y="6655"/>
                    <a:pt x="20974" y="6624"/>
                    <a:pt x="20943" y="6594"/>
                  </a:cubicBezTo>
                  <a:cubicBezTo>
                    <a:pt x="20943" y="6594"/>
                    <a:pt x="20943" y="6594"/>
                    <a:pt x="20943" y="6563"/>
                  </a:cubicBezTo>
                  <a:cubicBezTo>
                    <a:pt x="20943" y="6533"/>
                    <a:pt x="20943" y="6503"/>
                    <a:pt x="20913" y="6472"/>
                  </a:cubicBezTo>
                  <a:cubicBezTo>
                    <a:pt x="20913" y="6442"/>
                    <a:pt x="20913" y="6411"/>
                    <a:pt x="20913" y="6381"/>
                  </a:cubicBezTo>
                  <a:lnTo>
                    <a:pt x="20913" y="6351"/>
                  </a:lnTo>
                  <a:cubicBezTo>
                    <a:pt x="20791" y="6016"/>
                    <a:pt x="20639" y="5682"/>
                    <a:pt x="20366" y="5408"/>
                  </a:cubicBezTo>
                  <a:cubicBezTo>
                    <a:pt x="19768" y="4708"/>
                    <a:pt x="18835" y="4300"/>
                    <a:pt x="17917" y="4300"/>
                  </a:cubicBezTo>
                  <a:cubicBezTo>
                    <a:pt x="17481" y="4300"/>
                    <a:pt x="17049" y="4392"/>
                    <a:pt x="16657" y="4588"/>
                  </a:cubicBezTo>
                  <a:cubicBezTo>
                    <a:pt x="16445" y="4010"/>
                    <a:pt x="15958" y="3220"/>
                    <a:pt x="15806" y="3007"/>
                  </a:cubicBezTo>
                  <a:cubicBezTo>
                    <a:pt x="14621" y="1609"/>
                    <a:pt x="13071" y="393"/>
                    <a:pt x="11217" y="89"/>
                  </a:cubicBezTo>
                  <a:cubicBezTo>
                    <a:pt x="10898" y="29"/>
                    <a:pt x="10575" y="0"/>
                    <a:pt x="1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5728;p64">
              <a:extLst>
                <a:ext uri="{FF2B5EF4-FFF2-40B4-BE49-F238E27FC236}">
                  <a16:creationId xmlns:a16="http://schemas.microsoft.com/office/drawing/2014/main" id="{3E1E7A17-DD54-9ADE-8903-436B6FBE303F}"/>
                </a:ext>
              </a:extLst>
            </p:cNvPr>
            <p:cNvSpPr/>
            <p:nvPr/>
          </p:nvSpPr>
          <p:spPr>
            <a:xfrm>
              <a:off x="13728475" y="1387500"/>
              <a:ext cx="290325" cy="118925"/>
            </a:xfrm>
            <a:custGeom>
              <a:avLst/>
              <a:gdLst/>
              <a:ahLst/>
              <a:cxnLst/>
              <a:rect l="l" t="t" r="r" b="b"/>
              <a:pathLst>
                <a:path w="11613" h="4757" extrusionOk="0">
                  <a:moveTo>
                    <a:pt x="7206" y="471"/>
                  </a:moveTo>
                  <a:cubicBezTo>
                    <a:pt x="7546" y="471"/>
                    <a:pt x="7885" y="511"/>
                    <a:pt x="8208" y="592"/>
                  </a:cubicBezTo>
                  <a:cubicBezTo>
                    <a:pt x="9545" y="957"/>
                    <a:pt x="10518" y="2142"/>
                    <a:pt x="10883" y="3480"/>
                  </a:cubicBezTo>
                  <a:cubicBezTo>
                    <a:pt x="11004" y="3723"/>
                    <a:pt x="11004" y="4027"/>
                    <a:pt x="11065" y="4300"/>
                  </a:cubicBezTo>
                  <a:cubicBezTo>
                    <a:pt x="9211" y="4239"/>
                    <a:pt x="7357" y="4209"/>
                    <a:pt x="5472" y="4179"/>
                  </a:cubicBezTo>
                  <a:cubicBezTo>
                    <a:pt x="3831" y="4148"/>
                    <a:pt x="2159" y="4087"/>
                    <a:pt x="518" y="4057"/>
                  </a:cubicBezTo>
                  <a:cubicBezTo>
                    <a:pt x="548" y="3875"/>
                    <a:pt x="578" y="3692"/>
                    <a:pt x="670" y="3571"/>
                  </a:cubicBezTo>
                  <a:cubicBezTo>
                    <a:pt x="957" y="2979"/>
                    <a:pt x="1572" y="2651"/>
                    <a:pt x="2185" y="2651"/>
                  </a:cubicBezTo>
                  <a:cubicBezTo>
                    <a:pt x="2610" y="2651"/>
                    <a:pt x="3033" y="2809"/>
                    <a:pt x="3344" y="3145"/>
                  </a:cubicBezTo>
                  <a:cubicBezTo>
                    <a:pt x="3375" y="3176"/>
                    <a:pt x="3405" y="3206"/>
                    <a:pt x="3436" y="3236"/>
                  </a:cubicBezTo>
                  <a:cubicBezTo>
                    <a:pt x="3466" y="3145"/>
                    <a:pt x="3527" y="3054"/>
                    <a:pt x="3557" y="2963"/>
                  </a:cubicBezTo>
                  <a:cubicBezTo>
                    <a:pt x="3588" y="2902"/>
                    <a:pt x="3618" y="2841"/>
                    <a:pt x="3648" y="2780"/>
                  </a:cubicBezTo>
                  <a:cubicBezTo>
                    <a:pt x="3740" y="2598"/>
                    <a:pt x="3831" y="2416"/>
                    <a:pt x="3922" y="2264"/>
                  </a:cubicBezTo>
                  <a:cubicBezTo>
                    <a:pt x="4527" y="1079"/>
                    <a:pt x="5881" y="471"/>
                    <a:pt x="7206" y="471"/>
                  </a:cubicBezTo>
                  <a:close/>
                  <a:moveTo>
                    <a:pt x="7316" y="1"/>
                  </a:moveTo>
                  <a:cubicBezTo>
                    <a:pt x="5643" y="1"/>
                    <a:pt x="3906" y="788"/>
                    <a:pt x="3344" y="2446"/>
                  </a:cubicBezTo>
                  <a:cubicBezTo>
                    <a:pt x="3344" y="2477"/>
                    <a:pt x="3314" y="2507"/>
                    <a:pt x="3314" y="2507"/>
                  </a:cubicBezTo>
                  <a:cubicBezTo>
                    <a:pt x="2986" y="2294"/>
                    <a:pt x="2608" y="2196"/>
                    <a:pt x="2227" y="2196"/>
                  </a:cubicBezTo>
                  <a:cubicBezTo>
                    <a:pt x="1196" y="2196"/>
                    <a:pt x="151" y="2917"/>
                    <a:pt x="62" y="4027"/>
                  </a:cubicBezTo>
                  <a:lnTo>
                    <a:pt x="31" y="4027"/>
                  </a:lnTo>
                  <a:cubicBezTo>
                    <a:pt x="31" y="4179"/>
                    <a:pt x="1" y="4331"/>
                    <a:pt x="1" y="4483"/>
                  </a:cubicBezTo>
                  <a:cubicBezTo>
                    <a:pt x="487" y="4513"/>
                    <a:pt x="1004" y="4513"/>
                    <a:pt x="1490" y="4513"/>
                  </a:cubicBezTo>
                  <a:cubicBezTo>
                    <a:pt x="3466" y="4574"/>
                    <a:pt x="5442" y="4635"/>
                    <a:pt x="7417" y="4665"/>
                  </a:cubicBezTo>
                  <a:cubicBezTo>
                    <a:pt x="8816" y="4695"/>
                    <a:pt x="10214" y="4726"/>
                    <a:pt x="11612" y="4756"/>
                  </a:cubicBezTo>
                  <a:cubicBezTo>
                    <a:pt x="11582" y="4635"/>
                    <a:pt x="11551" y="4543"/>
                    <a:pt x="11551" y="4422"/>
                  </a:cubicBezTo>
                  <a:cubicBezTo>
                    <a:pt x="11551" y="4361"/>
                    <a:pt x="11521" y="4331"/>
                    <a:pt x="11521" y="4300"/>
                  </a:cubicBezTo>
                  <a:cubicBezTo>
                    <a:pt x="11521" y="4270"/>
                    <a:pt x="11521" y="4270"/>
                    <a:pt x="11521" y="4270"/>
                  </a:cubicBezTo>
                  <a:lnTo>
                    <a:pt x="11521" y="4209"/>
                  </a:lnTo>
                  <a:cubicBezTo>
                    <a:pt x="11491" y="4118"/>
                    <a:pt x="11460" y="4027"/>
                    <a:pt x="11460" y="3966"/>
                  </a:cubicBezTo>
                  <a:cubicBezTo>
                    <a:pt x="11430" y="3875"/>
                    <a:pt x="11430" y="3814"/>
                    <a:pt x="11430" y="3753"/>
                  </a:cubicBezTo>
                  <a:cubicBezTo>
                    <a:pt x="11430" y="3723"/>
                    <a:pt x="11430" y="3723"/>
                    <a:pt x="11430" y="3692"/>
                  </a:cubicBezTo>
                  <a:cubicBezTo>
                    <a:pt x="11065" y="1960"/>
                    <a:pt x="9788" y="379"/>
                    <a:pt x="7995" y="45"/>
                  </a:cubicBezTo>
                  <a:cubicBezTo>
                    <a:pt x="7772" y="16"/>
                    <a:pt x="7544" y="1"/>
                    <a:pt x="7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5729;p64">
              <a:extLst>
                <a:ext uri="{FF2B5EF4-FFF2-40B4-BE49-F238E27FC236}">
                  <a16:creationId xmlns:a16="http://schemas.microsoft.com/office/drawing/2014/main" id="{A27F48E3-D9BE-1804-BEB9-7B6539EB019E}"/>
                </a:ext>
              </a:extLst>
            </p:cNvPr>
            <p:cNvSpPr/>
            <p:nvPr/>
          </p:nvSpPr>
          <p:spPr>
            <a:xfrm>
              <a:off x="14289550" y="1289050"/>
              <a:ext cx="213950" cy="169500"/>
            </a:xfrm>
            <a:custGeom>
              <a:avLst/>
              <a:gdLst/>
              <a:ahLst/>
              <a:cxnLst/>
              <a:rect l="l" t="t" r="r" b="b"/>
              <a:pathLst>
                <a:path w="8558" h="6780" extrusionOk="0">
                  <a:moveTo>
                    <a:pt x="4641" y="457"/>
                  </a:moveTo>
                  <a:cubicBezTo>
                    <a:pt x="5856" y="487"/>
                    <a:pt x="6951" y="1247"/>
                    <a:pt x="7528" y="2281"/>
                  </a:cubicBezTo>
                  <a:cubicBezTo>
                    <a:pt x="8197" y="4226"/>
                    <a:pt x="6403" y="6232"/>
                    <a:pt x="4458" y="6323"/>
                  </a:cubicBezTo>
                  <a:cubicBezTo>
                    <a:pt x="750" y="6202"/>
                    <a:pt x="1115" y="700"/>
                    <a:pt x="4580" y="457"/>
                  </a:cubicBezTo>
                  <a:close/>
                  <a:moveTo>
                    <a:pt x="4764" y="1"/>
                  </a:moveTo>
                  <a:cubicBezTo>
                    <a:pt x="686" y="1"/>
                    <a:pt x="0" y="6446"/>
                    <a:pt x="4337" y="6779"/>
                  </a:cubicBezTo>
                  <a:cubicBezTo>
                    <a:pt x="4352" y="6779"/>
                    <a:pt x="4367" y="6780"/>
                    <a:pt x="4382" y="6780"/>
                  </a:cubicBezTo>
                  <a:cubicBezTo>
                    <a:pt x="6523" y="6780"/>
                    <a:pt x="8558" y="4637"/>
                    <a:pt x="8045" y="2493"/>
                  </a:cubicBezTo>
                  <a:cubicBezTo>
                    <a:pt x="7650" y="1095"/>
                    <a:pt x="6191" y="92"/>
                    <a:pt x="4792" y="1"/>
                  </a:cubicBezTo>
                  <a:cubicBezTo>
                    <a:pt x="4783" y="1"/>
                    <a:pt x="4773" y="1"/>
                    <a:pt x="4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5493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4">
          <a:extLst>
            <a:ext uri="{FF2B5EF4-FFF2-40B4-BE49-F238E27FC236}">
              <a16:creationId xmlns:a16="http://schemas.microsoft.com/office/drawing/2014/main" id="{64450601-5ED2-0D2D-BA39-24286DF2E5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2764449-50A6-8905-25C3-46557FC7679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/>
                    </a14:imgEffect>
                  </a14:imgLayer>
                </a14:imgProps>
              </a:ext>
            </a:extLst>
          </a:blip>
          <a:srcRect b="26208"/>
          <a:stretch/>
        </p:blipFill>
        <p:spPr>
          <a:xfrm>
            <a:off x="-307006" y="-1029562"/>
            <a:ext cx="9769558" cy="720910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15306"/>
              </a:srgbClr>
            </a:outerShdw>
          </a:effectLst>
        </p:spPr>
      </p:pic>
      <p:sp>
        <p:nvSpPr>
          <p:cNvPr id="2595" name="Google Shape;2595;p41">
            <a:extLst>
              <a:ext uri="{FF2B5EF4-FFF2-40B4-BE49-F238E27FC236}">
                <a16:creationId xmlns:a16="http://schemas.microsoft.com/office/drawing/2014/main" id="{13F65694-91D4-56A7-FE02-D6F614F9F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527093" y="431969"/>
            <a:ext cx="9769559" cy="9178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HK" sz="3200" dirty="0"/>
              <a:t>How to know Art Museum Visitors' needs?</a:t>
            </a:r>
          </a:p>
        </p:txBody>
      </p:sp>
      <p:sp>
        <p:nvSpPr>
          <p:cNvPr id="2597" name="Google Shape;2597;p41">
            <a:extLst>
              <a:ext uri="{FF2B5EF4-FFF2-40B4-BE49-F238E27FC236}">
                <a16:creationId xmlns:a16="http://schemas.microsoft.com/office/drawing/2014/main" id="{5D6E0D39-A83E-92C3-749E-05F7BF2E3A2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83410" y="1510964"/>
            <a:ext cx="7094256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/>
              <a:t>Questionnaire</a:t>
            </a:r>
            <a:r>
              <a:rPr lang="en-US"/>
              <a:t>: Conduct a survey to understand user experience on visiting art exhibition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/>
              <a:t>Site visit</a:t>
            </a:r>
            <a:r>
              <a:rPr lang="en-US"/>
              <a:t>: shadowing and observe the museum visitors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grpSp>
        <p:nvGrpSpPr>
          <p:cNvPr id="2773" name="Google Shape;2773;p41">
            <a:extLst>
              <a:ext uri="{FF2B5EF4-FFF2-40B4-BE49-F238E27FC236}">
                <a16:creationId xmlns:a16="http://schemas.microsoft.com/office/drawing/2014/main" id="{5721D15B-745A-E793-1C05-CD5C6A1C1B3E}"/>
              </a:ext>
            </a:extLst>
          </p:cNvPr>
          <p:cNvGrpSpPr/>
          <p:nvPr/>
        </p:nvGrpSpPr>
        <p:grpSpPr>
          <a:xfrm>
            <a:off x="7496691" y="199412"/>
            <a:ext cx="180975" cy="237700"/>
            <a:chOff x="4147313" y="4459888"/>
            <a:chExt cx="180975" cy="237700"/>
          </a:xfrm>
        </p:grpSpPr>
        <p:sp>
          <p:nvSpPr>
            <p:cNvPr id="2774" name="Google Shape;2774;p41">
              <a:extLst>
                <a:ext uri="{FF2B5EF4-FFF2-40B4-BE49-F238E27FC236}">
                  <a16:creationId xmlns:a16="http://schemas.microsoft.com/office/drawing/2014/main" id="{6CF4B47D-FCDC-EE56-8F77-138DF5D04C63}"/>
                </a:ext>
              </a:extLst>
            </p:cNvPr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1">
              <a:extLst>
                <a:ext uri="{FF2B5EF4-FFF2-40B4-BE49-F238E27FC236}">
                  <a16:creationId xmlns:a16="http://schemas.microsoft.com/office/drawing/2014/main" id="{2FDAD57E-F687-1C4A-F832-32F0879003C8}"/>
                </a:ext>
              </a:extLst>
            </p:cNvPr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1">
              <a:extLst>
                <a:ext uri="{FF2B5EF4-FFF2-40B4-BE49-F238E27FC236}">
                  <a16:creationId xmlns:a16="http://schemas.microsoft.com/office/drawing/2014/main" id="{CB16EE29-B17C-C141-157A-C154AACF052E}"/>
                </a:ext>
              </a:extLst>
            </p:cNvPr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47282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214 -0.03091" pathEditMode="relative" ptsTypes="AA">
                                      <p:cBhvr>
                                        <p:cTn id="6" dur="3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214 -0.03091 L 0 0" pathEditMode="relative" ptsTypes="AA">
                                      <p:cBhvr>
                                        <p:cTn id="11" dur="3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3" dur="3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16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8">
          <a:extLst>
            <a:ext uri="{FF2B5EF4-FFF2-40B4-BE49-F238E27FC236}">
              <a16:creationId xmlns:a16="http://schemas.microsoft.com/office/drawing/2014/main" id="{97379045-9315-C67B-E6B0-F8AA4EC2B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5" name="Google Shape;4435;p54">
            <a:extLst>
              <a:ext uri="{FF2B5EF4-FFF2-40B4-BE49-F238E27FC236}">
                <a16:creationId xmlns:a16="http://schemas.microsoft.com/office/drawing/2014/main" id="{C4A2158A-64A8-C213-0A86-5A9E41E07A43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20000" y="62922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Survey Findings</a:t>
            </a:r>
            <a:endParaRPr dirty="0"/>
          </a:p>
        </p:txBody>
      </p:sp>
      <p:sp>
        <p:nvSpPr>
          <p:cNvPr id="4" name="Google Shape;4000;p51">
            <a:extLst>
              <a:ext uri="{FF2B5EF4-FFF2-40B4-BE49-F238E27FC236}">
                <a16:creationId xmlns:a16="http://schemas.microsoft.com/office/drawing/2014/main" id="{0035D4DB-A239-849E-2A7B-1BA90398E75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4916" y="1419065"/>
            <a:ext cx="5392140" cy="29863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600" dirty="0"/>
              <a:t>Existing museum-guides or material </a:t>
            </a:r>
            <a:r>
              <a:rPr lang="en" sz="1600" b="1" dirty="0">
                <a:solidFill>
                  <a:schemeClr val="tx2"/>
                </a:solidFill>
              </a:rPr>
              <a:t>hard to access and not interesting</a:t>
            </a:r>
            <a:endParaRPr lang="en-US" dirty="0">
              <a:solidFill>
                <a:schemeClr val="tx2"/>
              </a:solidFill>
            </a:endParaRPr>
          </a:p>
          <a:p>
            <a:pPr marL="0" indent="0" algn="l">
              <a:lnSpc>
                <a:spcPct val="150000"/>
              </a:lnSpc>
            </a:pPr>
            <a:endParaRPr lang="en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Existing material: </a:t>
            </a:r>
            <a:r>
              <a:rPr lang="en-US" sz="1600" b="1" dirty="0">
                <a:solidFill>
                  <a:schemeClr val="tx2"/>
                </a:solidFill>
              </a:rPr>
              <a:t>not sufficient context</a:t>
            </a:r>
            <a:r>
              <a:rPr lang="en-US" sz="1600" dirty="0"/>
              <a:t> or explanation  but text-heavy </a:t>
            </a:r>
          </a:p>
          <a:p>
            <a:pPr marL="0" indent="0" algn="l">
              <a:lnSpc>
                <a:spcPct val="150000"/>
              </a:lnSpc>
            </a:pPr>
            <a:endParaRPr lang="en-US" sz="1600" dirty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600" dirty="0"/>
              <a:t>They prefer learning </a:t>
            </a:r>
            <a:r>
              <a:rPr lang="en" sz="1600" b="1" dirty="0">
                <a:solidFill>
                  <a:schemeClr val="tx2"/>
                </a:solidFill>
              </a:rPr>
              <a:t>hidden stories and hearing from artists perspective</a:t>
            </a:r>
            <a:r>
              <a:rPr lang="en" sz="1600" dirty="0"/>
              <a:t> if they could interact with the artwork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/>
          </a:p>
        </p:txBody>
      </p:sp>
      <p:grpSp>
        <p:nvGrpSpPr>
          <p:cNvPr id="4562" name="Google Shape;2598;p41">
            <a:extLst>
              <a:ext uri="{FF2B5EF4-FFF2-40B4-BE49-F238E27FC236}">
                <a16:creationId xmlns:a16="http://schemas.microsoft.com/office/drawing/2014/main" id="{235E0D6A-F029-ED7D-4BD5-CB52EBDAA39B}"/>
              </a:ext>
            </a:extLst>
          </p:cNvPr>
          <p:cNvGrpSpPr/>
          <p:nvPr/>
        </p:nvGrpSpPr>
        <p:grpSpPr>
          <a:xfrm>
            <a:off x="6430932" y="541644"/>
            <a:ext cx="2290696" cy="4819631"/>
            <a:chOff x="6059399" y="644177"/>
            <a:chExt cx="2513657" cy="5288745"/>
          </a:xfrm>
        </p:grpSpPr>
        <p:grpSp>
          <p:nvGrpSpPr>
            <p:cNvPr id="23" name="Google Shape;2599;p41">
              <a:extLst>
                <a:ext uri="{FF2B5EF4-FFF2-40B4-BE49-F238E27FC236}">
                  <a16:creationId xmlns:a16="http://schemas.microsoft.com/office/drawing/2014/main" id="{D759885A-2E5C-27F6-7A11-62F416EF8B41}"/>
                </a:ext>
              </a:extLst>
            </p:cNvPr>
            <p:cNvGrpSpPr/>
            <p:nvPr/>
          </p:nvGrpSpPr>
          <p:grpSpPr>
            <a:xfrm>
              <a:off x="6082895" y="3275065"/>
              <a:ext cx="2490161" cy="2657857"/>
              <a:chOff x="12664407" y="2303574"/>
              <a:chExt cx="1523687" cy="1626296"/>
            </a:xfrm>
          </p:grpSpPr>
          <p:sp>
            <p:nvSpPr>
              <p:cNvPr id="4507" name="Google Shape;2600;p41">
                <a:extLst>
                  <a:ext uri="{FF2B5EF4-FFF2-40B4-BE49-F238E27FC236}">
                    <a16:creationId xmlns:a16="http://schemas.microsoft.com/office/drawing/2014/main" id="{CE600C36-4B16-A883-034B-B17884AFFEF1}"/>
                  </a:ext>
                </a:extLst>
              </p:cNvPr>
              <p:cNvSpPr/>
              <p:nvPr/>
            </p:nvSpPr>
            <p:spPr>
              <a:xfrm>
                <a:off x="12681187" y="2462138"/>
                <a:ext cx="1498430" cy="443428"/>
              </a:xfrm>
              <a:custGeom>
                <a:avLst/>
                <a:gdLst/>
                <a:ahLst/>
                <a:cxnLst/>
                <a:rect l="l" t="t" r="r" b="b"/>
                <a:pathLst>
                  <a:path w="71252" h="21083" extrusionOk="0">
                    <a:moveTo>
                      <a:pt x="61511" y="8106"/>
                    </a:moveTo>
                    <a:cubicBezTo>
                      <a:pt x="61745" y="8106"/>
                      <a:pt x="62012" y="8140"/>
                      <a:pt x="62245" y="8140"/>
                    </a:cubicBezTo>
                    <a:cubicBezTo>
                      <a:pt x="62479" y="8140"/>
                      <a:pt x="62746" y="8140"/>
                      <a:pt x="62979" y="8173"/>
                    </a:cubicBezTo>
                    <a:cubicBezTo>
                      <a:pt x="63113" y="8173"/>
                      <a:pt x="63213" y="8206"/>
                      <a:pt x="63346" y="8206"/>
                    </a:cubicBezTo>
                    <a:lnTo>
                      <a:pt x="63313" y="8206"/>
                    </a:lnTo>
                    <a:cubicBezTo>
                      <a:pt x="63479" y="8206"/>
                      <a:pt x="63646" y="8240"/>
                      <a:pt x="63813" y="8240"/>
                    </a:cubicBezTo>
                    <a:cubicBezTo>
                      <a:pt x="63913" y="8240"/>
                      <a:pt x="64013" y="8240"/>
                      <a:pt x="64113" y="8273"/>
                    </a:cubicBezTo>
                    <a:cubicBezTo>
                      <a:pt x="64213" y="8273"/>
                      <a:pt x="64280" y="8273"/>
                      <a:pt x="64380" y="8306"/>
                    </a:cubicBezTo>
                    <a:lnTo>
                      <a:pt x="64480" y="8306"/>
                    </a:lnTo>
                    <a:cubicBezTo>
                      <a:pt x="64280" y="8340"/>
                      <a:pt x="64080" y="8373"/>
                      <a:pt x="63846" y="8373"/>
                    </a:cubicBezTo>
                    <a:cubicBezTo>
                      <a:pt x="63880" y="8340"/>
                      <a:pt x="63880" y="8340"/>
                      <a:pt x="63880" y="8340"/>
                    </a:cubicBezTo>
                    <a:lnTo>
                      <a:pt x="63880" y="8340"/>
                    </a:lnTo>
                    <a:cubicBezTo>
                      <a:pt x="63580" y="8373"/>
                      <a:pt x="63279" y="8406"/>
                      <a:pt x="62946" y="8440"/>
                    </a:cubicBezTo>
                    <a:cubicBezTo>
                      <a:pt x="62612" y="8473"/>
                      <a:pt x="62279" y="8507"/>
                      <a:pt x="61912" y="8540"/>
                    </a:cubicBezTo>
                    <a:cubicBezTo>
                      <a:pt x="61745" y="8540"/>
                      <a:pt x="61545" y="8540"/>
                      <a:pt x="61378" y="8573"/>
                    </a:cubicBezTo>
                    <a:cubicBezTo>
                      <a:pt x="61178" y="8573"/>
                      <a:pt x="61011" y="8573"/>
                      <a:pt x="60844" y="8607"/>
                    </a:cubicBezTo>
                    <a:cubicBezTo>
                      <a:pt x="60644" y="8607"/>
                      <a:pt x="60411" y="8640"/>
                      <a:pt x="60210" y="8640"/>
                    </a:cubicBezTo>
                    <a:cubicBezTo>
                      <a:pt x="59276" y="8640"/>
                      <a:pt x="58376" y="8673"/>
                      <a:pt x="57442" y="8673"/>
                    </a:cubicBezTo>
                    <a:cubicBezTo>
                      <a:pt x="54773" y="8707"/>
                      <a:pt x="52138" y="8740"/>
                      <a:pt x="49469" y="8773"/>
                    </a:cubicBezTo>
                    <a:cubicBezTo>
                      <a:pt x="46868" y="8807"/>
                      <a:pt x="44266" y="8840"/>
                      <a:pt x="41630" y="8873"/>
                    </a:cubicBezTo>
                    <a:cubicBezTo>
                      <a:pt x="39129" y="8873"/>
                      <a:pt x="36627" y="8907"/>
                      <a:pt x="34092" y="8940"/>
                    </a:cubicBezTo>
                    <a:cubicBezTo>
                      <a:pt x="31457" y="8974"/>
                      <a:pt x="28821" y="9007"/>
                      <a:pt x="26186" y="9040"/>
                    </a:cubicBezTo>
                    <a:cubicBezTo>
                      <a:pt x="23484" y="9074"/>
                      <a:pt x="20816" y="9107"/>
                      <a:pt x="18147" y="9140"/>
                    </a:cubicBezTo>
                    <a:cubicBezTo>
                      <a:pt x="16112" y="9140"/>
                      <a:pt x="14111" y="9174"/>
                      <a:pt x="12076" y="9207"/>
                    </a:cubicBezTo>
                    <a:cubicBezTo>
                      <a:pt x="11676" y="9174"/>
                      <a:pt x="11275" y="9174"/>
                      <a:pt x="10909" y="9174"/>
                    </a:cubicBezTo>
                    <a:lnTo>
                      <a:pt x="10942" y="9174"/>
                    </a:lnTo>
                    <a:cubicBezTo>
                      <a:pt x="10708" y="9174"/>
                      <a:pt x="10475" y="9140"/>
                      <a:pt x="10241" y="9140"/>
                    </a:cubicBezTo>
                    <a:lnTo>
                      <a:pt x="9541" y="9140"/>
                    </a:lnTo>
                    <a:cubicBezTo>
                      <a:pt x="8607" y="9140"/>
                      <a:pt x="7673" y="9074"/>
                      <a:pt x="6706" y="9040"/>
                    </a:cubicBezTo>
                    <a:cubicBezTo>
                      <a:pt x="6539" y="9040"/>
                      <a:pt x="6339" y="9040"/>
                      <a:pt x="6172" y="9007"/>
                    </a:cubicBezTo>
                    <a:lnTo>
                      <a:pt x="6239" y="9007"/>
                    </a:lnTo>
                    <a:cubicBezTo>
                      <a:pt x="6272" y="9007"/>
                      <a:pt x="6305" y="9007"/>
                      <a:pt x="6339" y="8974"/>
                    </a:cubicBezTo>
                    <a:cubicBezTo>
                      <a:pt x="6806" y="8940"/>
                      <a:pt x="7273" y="8907"/>
                      <a:pt x="7706" y="8840"/>
                    </a:cubicBezTo>
                    <a:lnTo>
                      <a:pt x="7740" y="8840"/>
                    </a:lnTo>
                    <a:cubicBezTo>
                      <a:pt x="8040" y="8807"/>
                      <a:pt x="8340" y="8773"/>
                      <a:pt x="8640" y="8740"/>
                    </a:cubicBezTo>
                    <a:cubicBezTo>
                      <a:pt x="8907" y="8707"/>
                      <a:pt x="9174" y="8673"/>
                      <a:pt x="9474" y="8673"/>
                    </a:cubicBezTo>
                    <a:lnTo>
                      <a:pt x="9608" y="8673"/>
                    </a:lnTo>
                    <a:cubicBezTo>
                      <a:pt x="9741" y="8640"/>
                      <a:pt x="9841" y="8640"/>
                      <a:pt x="9975" y="8640"/>
                    </a:cubicBezTo>
                    <a:lnTo>
                      <a:pt x="11742" y="8640"/>
                    </a:lnTo>
                    <a:cubicBezTo>
                      <a:pt x="11876" y="8640"/>
                      <a:pt x="12043" y="8640"/>
                      <a:pt x="12209" y="8607"/>
                    </a:cubicBezTo>
                    <a:lnTo>
                      <a:pt x="13644" y="8607"/>
                    </a:lnTo>
                    <a:lnTo>
                      <a:pt x="21416" y="8507"/>
                    </a:lnTo>
                    <a:cubicBezTo>
                      <a:pt x="24018" y="8473"/>
                      <a:pt x="26620" y="8473"/>
                      <a:pt x="29222" y="8440"/>
                    </a:cubicBezTo>
                    <a:cubicBezTo>
                      <a:pt x="31857" y="8406"/>
                      <a:pt x="34492" y="8373"/>
                      <a:pt x="37127" y="8340"/>
                    </a:cubicBezTo>
                    <a:cubicBezTo>
                      <a:pt x="39863" y="8306"/>
                      <a:pt x="42631" y="8273"/>
                      <a:pt x="45366" y="8240"/>
                    </a:cubicBezTo>
                    <a:cubicBezTo>
                      <a:pt x="47968" y="8206"/>
                      <a:pt x="50537" y="8173"/>
                      <a:pt x="53139" y="8173"/>
                    </a:cubicBezTo>
                    <a:cubicBezTo>
                      <a:pt x="54973" y="8140"/>
                      <a:pt x="56808" y="8106"/>
                      <a:pt x="58643" y="8106"/>
                    </a:cubicBezTo>
                    <a:lnTo>
                      <a:pt x="60110" y="8106"/>
                    </a:lnTo>
                    <a:cubicBezTo>
                      <a:pt x="60344" y="8140"/>
                      <a:pt x="60611" y="8140"/>
                      <a:pt x="60844" y="8140"/>
                    </a:cubicBezTo>
                    <a:cubicBezTo>
                      <a:pt x="61078" y="8140"/>
                      <a:pt x="61278" y="8106"/>
                      <a:pt x="61511" y="8106"/>
                    </a:cubicBezTo>
                    <a:close/>
                    <a:moveTo>
                      <a:pt x="10842" y="0"/>
                    </a:moveTo>
                    <a:cubicBezTo>
                      <a:pt x="9074" y="1301"/>
                      <a:pt x="7339" y="2569"/>
                      <a:pt x="5571" y="3870"/>
                    </a:cubicBezTo>
                    <a:cubicBezTo>
                      <a:pt x="3703" y="5204"/>
                      <a:pt x="1835" y="6538"/>
                      <a:pt x="1" y="7906"/>
                    </a:cubicBezTo>
                    <a:cubicBezTo>
                      <a:pt x="67" y="10375"/>
                      <a:pt x="134" y="12843"/>
                      <a:pt x="201" y="15345"/>
                    </a:cubicBezTo>
                    <a:cubicBezTo>
                      <a:pt x="234" y="17246"/>
                      <a:pt x="301" y="19147"/>
                      <a:pt x="334" y="21082"/>
                    </a:cubicBezTo>
                    <a:cubicBezTo>
                      <a:pt x="2803" y="21015"/>
                      <a:pt x="5238" y="20949"/>
                      <a:pt x="7673" y="20882"/>
                    </a:cubicBezTo>
                    <a:cubicBezTo>
                      <a:pt x="11109" y="20782"/>
                      <a:pt x="14544" y="20682"/>
                      <a:pt x="17947" y="20615"/>
                    </a:cubicBezTo>
                    <a:lnTo>
                      <a:pt x="27887" y="20348"/>
                    </a:lnTo>
                    <a:cubicBezTo>
                      <a:pt x="31023" y="20248"/>
                      <a:pt x="34158" y="20182"/>
                      <a:pt x="37294" y="20081"/>
                    </a:cubicBezTo>
                    <a:cubicBezTo>
                      <a:pt x="40596" y="20015"/>
                      <a:pt x="43865" y="19915"/>
                      <a:pt x="47168" y="19815"/>
                    </a:cubicBezTo>
                    <a:cubicBezTo>
                      <a:pt x="50570" y="19748"/>
                      <a:pt x="54006" y="19648"/>
                      <a:pt x="57408" y="19548"/>
                    </a:cubicBezTo>
                    <a:cubicBezTo>
                      <a:pt x="60611" y="19481"/>
                      <a:pt x="63780" y="19381"/>
                      <a:pt x="66982" y="19314"/>
                    </a:cubicBezTo>
                    <a:lnTo>
                      <a:pt x="71252" y="19181"/>
                    </a:lnTo>
                    <a:cubicBezTo>
                      <a:pt x="71185" y="17313"/>
                      <a:pt x="71152" y="15445"/>
                      <a:pt x="71085" y="13577"/>
                    </a:cubicBezTo>
                    <a:lnTo>
                      <a:pt x="70885" y="8040"/>
                    </a:lnTo>
                    <a:cubicBezTo>
                      <a:pt x="69217" y="6905"/>
                      <a:pt x="67549" y="5771"/>
                      <a:pt x="65881" y="4670"/>
                    </a:cubicBezTo>
                    <a:cubicBezTo>
                      <a:pt x="63780" y="3236"/>
                      <a:pt x="61678" y="1835"/>
                      <a:pt x="59577" y="434"/>
                    </a:cubicBezTo>
                    <a:cubicBezTo>
                      <a:pt x="59377" y="301"/>
                      <a:pt x="59176" y="167"/>
                      <a:pt x="589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2601;p41">
                <a:extLst>
                  <a:ext uri="{FF2B5EF4-FFF2-40B4-BE49-F238E27FC236}">
                    <a16:creationId xmlns:a16="http://schemas.microsoft.com/office/drawing/2014/main" id="{E6F7B714-1212-A9F0-6A68-BC7CE84E01ED}"/>
                  </a:ext>
                </a:extLst>
              </p:cNvPr>
              <p:cNvSpPr/>
              <p:nvPr/>
            </p:nvSpPr>
            <p:spPr>
              <a:xfrm>
                <a:off x="12861521" y="2883082"/>
                <a:ext cx="1146976" cy="1034168"/>
              </a:xfrm>
              <a:custGeom>
                <a:avLst/>
                <a:gdLst/>
                <a:ahLst/>
                <a:cxnLst/>
                <a:rect l="l" t="t" r="r" b="b"/>
                <a:pathLst>
                  <a:path w="54540" h="49170" extrusionOk="0">
                    <a:moveTo>
                      <a:pt x="52939" y="1"/>
                    </a:moveTo>
                    <a:cubicBezTo>
                      <a:pt x="50537" y="67"/>
                      <a:pt x="48168" y="134"/>
                      <a:pt x="45767" y="201"/>
                    </a:cubicBezTo>
                    <a:cubicBezTo>
                      <a:pt x="42564" y="268"/>
                      <a:pt x="39329" y="368"/>
                      <a:pt x="36093" y="434"/>
                    </a:cubicBezTo>
                    <a:cubicBezTo>
                      <a:pt x="32724" y="534"/>
                      <a:pt x="29322" y="635"/>
                      <a:pt x="25953" y="735"/>
                    </a:cubicBezTo>
                    <a:cubicBezTo>
                      <a:pt x="22750" y="801"/>
                      <a:pt x="19548" y="901"/>
                      <a:pt x="16379" y="968"/>
                    </a:cubicBezTo>
                    <a:cubicBezTo>
                      <a:pt x="13077" y="1068"/>
                      <a:pt x="9808" y="1135"/>
                      <a:pt x="6539" y="1235"/>
                    </a:cubicBezTo>
                    <a:cubicBezTo>
                      <a:pt x="4337" y="1302"/>
                      <a:pt x="2169" y="1335"/>
                      <a:pt x="1" y="1402"/>
                    </a:cubicBezTo>
                    <a:cubicBezTo>
                      <a:pt x="67" y="3870"/>
                      <a:pt x="134" y="6305"/>
                      <a:pt x="201" y="8774"/>
                    </a:cubicBezTo>
                    <a:cubicBezTo>
                      <a:pt x="268" y="11242"/>
                      <a:pt x="301" y="13711"/>
                      <a:pt x="368" y="16179"/>
                    </a:cubicBezTo>
                    <a:cubicBezTo>
                      <a:pt x="434" y="18781"/>
                      <a:pt x="501" y="21349"/>
                      <a:pt x="568" y="23951"/>
                    </a:cubicBezTo>
                    <a:cubicBezTo>
                      <a:pt x="634" y="26453"/>
                      <a:pt x="701" y="28955"/>
                      <a:pt x="768" y="31490"/>
                    </a:cubicBezTo>
                    <a:cubicBezTo>
                      <a:pt x="835" y="34125"/>
                      <a:pt x="901" y="36794"/>
                      <a:pt x="968" y="39429"/>
                    </a:cubicBezTo>
                    <a:cubicBezTo>
                      <a:pt x="1035" y="41964"/>
                      <a:pt x="1101" y="44466"/>
                      <a:pt x="1168" y="47001"/>
                    </a:cubicBezTo>
                    <a:cubicBezTo>
                      <a:pt x="1202" y="47735"/>
                      <a:pt x="1202" y="48435"/>
                      <a:pt x="1235" y="49169"/>
                    </a:cubicBezTo>
                    <a:cubicBezTo>
                      <a:pt x="3236" y="49103"/>
                      <a:pt x="5238" y="49003"/>
                      <a:pt x="7206" y="48902"/>
                    </a:cubicBezTo>
                    <a:cubicBezTo>
                      <a:pt x="9774" y="48802"/>
                      <a:pt x="12309" y="48669"/>
                      <a:pt x="14845" y="48569"/>
                    </a:cubicBezTo>
                    <a:cubicBezTo>
                      <a:pt x="17613" y="48435"/>
                      <a:pt x="20349" y="48302"/>
                      <a:pt x="23084" y="48169"/>
                    </a:cubicBezTo>
                    <a:cubicBezTo>
                      <a:pt x="25619" y="48069"/>
                      <a:pt x="28154" y="47935"/>
                      <a:pt x="30689" y="47835"/>
                    </a:cubicBezTo>
                    <a:cubicBezTo>
                      <a:pt x="33091" y="47735"/>
                      <a:pt x="35526" y="47602"/>
                      <a:pt x="37961" y="47501"/>
                    </a:cubicBezTo>
                    <a:cubicBezTo>
                      <a:pt x="40696" y="47368"/>
                      <a:pt x="43432" y="47235"/>
                      <a:pt x="46167" y="47135"/>
                    </a:cubicBezTo>
                    <a:cubicBezTo>
                      <a:pt x="48635" y="47001"/>
                      <a:pt x="51137" y="46901"/>
                      <a:pt x="53606" y="46801"/>
                    </a:cubicBezTo>
                    <a:cubicBezTo>
                      <a:pt x="53906" y="46768"/>
                      <a:pt x="54239" y="46768"/>
                      <a:pt x="54540" y="46734"/>
                    </a:cubicBezTo>
                    <a:cubicBezTo>
                      <a:pt x="54473" y="45100"/>
                      <a:pt x="54440" y="43465"/>
                      <a:pt x="54373" y="41864"/>
                    </a:cubicBezTo>
                    <a:cubicBezTo>
                      <a:pt x="54306" y="39329"/>
                      <a:pt x="54206" y="36794"/>
                      <a:pt x="54139" y="34292"/>
                    </a:cubicBezTo>
                    <a:cubicBezTo>
                      <a:pt x="54039" y="31723"/>
                      <a:pt x="53939" y="29122"/>
                      <a:pt x="53873" y="26586"/>
                    </a:cubicBezTo>
                    <a:cubicBezTo>
                      <a:pt x="53772" y="24018"/>
                      <a:pt x="53672" y="21483"/>
                      <a:pt x="53606" y="18948"/>
                    </a:cubicBezTo>
                    <a:cubicBezTo>
                      <a:pt x="53506" y="16413"/>
                      <a:pt x="53406" y="13877"/>
                      <a:pt x="53339" y="11342"/>
                    </a:cubicBezTo>
                    <a:cubicBezTo>
                      <a:pt x="53239" y="8774"/>
                      <a:pt x="53139" y="6205"/>
                      <a:pt x="53072" y="3637"/>
                    </a:cubicBezTo>
                    <a:cubicBezTo>
                      <a:pt x="53005" y="2436"/>
                      <a:pt x="52972" y="1202"/>
                      <a:pt x="529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2602;p41">
                <a:extLst>
                  <a:ext uri="{FF2B5EF4-FFF2-40B4-BE49-F238E27FC236}">
                    <a16:creationId xmlns:a16="http://schemas.microsoft.com/office/drawing/2014/main" id="{D70776D6-88D9-7930-878D-6EDBFEF3B077}"/>
                  </a:ext>
                </a:extLst>
              </p:cNvPr>
              <p:cNvSpPr/>
              <p:nvPr/>
            </p:nvSpPr>
            <p:spPr>
              <a:xfrm>
                <a:off x="12664407" y="2629115"/>
                <a:ext cx="1515969" cy="260298"/>
              </a:xfrm>
              <a:custGeom>
                <a:avLst/>
                <a:gdLst/>
                <a:ahLst/>
                <a:cxnLst/>
                <a:rect l="l" t="t" r="r" b="b"/>
                <a:pathLst>
                  <a:path w="72086" h="12376" extrusionOk="0">
                    <a:moveTo>
                      <a:pt x="301" y="0"/>
                    </a:moveTo>
                    <a:cubicBezTo>
                      <a:pt x="167" y="0"/>
                      <a:pt x="0" y="134"/>
                      <a:pt x="0" y="301"/>
                    </a:cubicBezTo>
                    <a:cubicBezTo>
                      <a:pt x="0" y="434"/>
                      <a:pt x="134" y="601"/>
                      <a:pt x="301" y="601"/>
                    </a:cubicBezTo>
                    <a:lnTo>
                      <a:pt x="434" y="601"/>
                    </a:lnTo>
                    <a:cubicBezTo>
                      <a:pt x="501" y="4304"/>
                      <a:pt x="567" y="8140"/>
                      <a:pt x="634" y="11876"/>
                    </a:cubicBezTo>
                    <a:cubicBezTo>
                      <a:pt x="567" y="11942"/>
                      <a:pt x="501" y="12042"/>
                      <a:pt x="534" y="12109"/>
                    </a:cubicBezTo>
                    <a:cubicBezTo>
                      <a:pt x="534" y="12209"/>
                      <a:pt x="567" y="12276"/>
                      <a:pt x="634" y="12343"/>
                    </a:cubicBezTo>
                    <a:lnTo>
                      <a:pt x="634" y="12376"/>
                    </a:lnTo>
                    <a:lnTo>
                      <a:pt x="1401" y="12376"/>
                    </a:lnTo>
                    <a:cubicBezTo>
                      <a:pt x="1446" y="12376"/>
                      <a:pt x="1490" y="12361"/>
                      <a:pt x="1535" y="12361"/>
                    </a:cubicBezTo>
                    <a:cubicBezTo>
                      <a:pt x="1557" y="12361"/>
                      <a:pt x="1579" y="12365"/>
                      <a:pt x="1601" y="12376"/>
                    </a:cubicBezTo>
                    <a:cubicBezTo>
                      <a:pt x="3503" y="12309"/>
                      <a:pt x="5404" y="12276"/>
                      <a:pt x="7306" y="12209"/>
                    </a:cubicBezTo>
                    <a:cubicBezTo>
                      <a:pt x="10408" y="12109"/>
                      <a:pt x="13510" y="12009"/>
                      <a:pt x="16612" y="11942"/>
                    </a:cubicBezTo>
                    <a:cubicBezTo>
                      <a:pt x="19648" y="11842"/>
                      <a:pt x="22717" y="11776"/>
                      <a:pt x="25752" y="11675"/>
                    </a:cubicBezTo>
                    <a:cubicBezTo>
                      <a:pt x="28821" y="11575"/>
                      <a:pt x="31923" y="11475"/>
                      <a:pt x="34992" y="11409"/>
                    </a:cubicBezTo>
                    <a:cubicBezTo>
                      <a:pt x="38194" y="11309"/>
                      <a:pt x="41397" y="11208"/>
                      <a:pt x="44565" y="11108"/>
                    </a:cubicBezTo>
                    <a:cubicBezTo>
                      <a:pt x="47601" y="11042"/>
                      <a:pt x="50637" y="10942"/>
                      <a:pt x="53672" y="10842"/>
                    </a:cubicBezTo>
                    <a:cubicBezTo>
                      <a:pt x="56808" y="10775"/>
                      <a:pt x="59977" y="10675"/>
                      <a:pt x="63112" y="10575"/>
                    </a:cubicBezTo>
                    <a:cubicBezTo>
                      <a:pt x="65947" y="10508"/>
                      <a:pt x="68783" y="10408"/>
                      <a:pt x="71652" y="10341"/>
                    </a:cubicBezTo>
                    <a:cubicBezTo>
                      <a:pt x="71818" y="10308"/>
                      <a:pt x="71918" y="10174"/>
                      <a:pt x="71918" y="10008"/>
                    </a:cubicBezTo>
                    <a:cubicBezTo>
                      <a:pt x="71985" y="9974"/>
                      <a:pt x="72052" y="9874"/>
                      <a:pt x="72052" y="9741"/>
                    </a:cubicBezTo>
                    <a:cubicBezTo>
                      <a:pt x="72018" y="8440"/>
                      <a:pt x="72085" y="7139"/>
                      <a:pt x="71952" y="5838"/>
                    </a:cubicBezTo>
                    <a:cubicBezTo>
                      <a:pt x="71852" y="4370"/>
                      <a:pt x="71752" y="2936"/>
                      <a:pt x="71785" y="1502"/>
                    </a:cubicBezTo>
                    <a:cubicBezTo>
                      <a:pt x="71752" y="1335"/>
                      <a:pt x="71752" y="1135"/>
                      <a:pt x="71718" y="968"/>
                    </a:cubicBezTo>
                    <a:cubicBezTo>
                      <a:pt x="71818" y="934"/>
                      <a:pt x="71885" y="834"/>
                      <a:pt x="71885" y="701"/>
                    </a:cubicBezTo>
                    <a:cubicBezTo>
                      <a:pt x="71885" y="568"/>
                      <a:pt x="71785" y="401"/>
                      <a:pt x="71618" y="401"/>
                    </a:cubicBezTo>
                    <a:lnTo>
                      <a:pt x="65280" y="367"/>
                    </a:lnTo>
                    <a:cubicBezTo>
                      <a:pt x="62211" y="367"/>
                      <a:pt x="59109" y="334"/>
                      <a:pt x="56040" y="334"/>
                    </a:cubicBezTo>
                    <a:cubicBezTo>
                      <a:pt x="52938" y="301"/>
                      <a:pt x="49836" y="301"/>
                      <a:pt x="46767" y="267"/>
                    </a:cubicBezTo>
                    <a:cubicBezTo>
                      <a:pt x="43665" y="234"/>
                      <a:pt x="40563" y="234"/>
                      <a:pt x="37460" y="201"/>
                    </a:cubicBezTo>
                    <a:cubicBezTo>
                      <a:pt x="34258" y="201"/>
                      <a:pt x="31056" y="167"/>
                      <a:pt x="27820" y="167"/>
                    </a:cubicBezTo>
                    <a:lnTo>
                      <a:pt x="18814" y="101"/>
                    </a:lnTo>
                    <a:cubicBezTo>
                      <a:pt x="15678" y="101"/>
                      <a:pt x="12543" y="67"/>
                      <a:pt x="9407" y="67"/>
                    </a:cubicBez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2603;p41">
                <a:extLst>
                  <a:ext uri="{FF2B5EF4-FFF2-40B4-BE49-F238E27FC236}">
                    <a16:creationId xmlns:a16="http://schemas.microsoft.com/office/drawing/2014/main" id="{47E730B9-8ED0-5965-BBFB-0624AFFE075A}"/>
                  </a:ext>
                </a:extLst>
              </p:cNvPr>
              <p:cNvSpPr/>
              <p:nvPr/>
            </p:nvSpPr>
            <p:spPr>
              <a:xfrm>
                <a:off x="12681946" y="2909036"/>
                <a:ext cx="6330" cy="1430"/>
              </a:xfrm>
              <a:custGeom>
                <a:avLst/>
                <a:gdLst/>
                <a:ahLst/>
                <a:cxnLst/>
                <a:rect l="l" t="t" r="r" b="b"/>
                <a:pathLst>
                  <a:path w="301" h="68" extrusionOk="0">
                    <a:moveTo>
                      <a:pt x="300" y="1"/>
                    </a:moveTo>
                    <a:cubicBezTo>
                      <a:pt x="200" y="1"/>
                      <a:pt x="100" y="34"/>
                      <a:pt x="0" y="34"/>
                    </a:cubicBezTo>
                    <a:cubicBezTo>
                      <a:pt x="34" y="68"/>
                      <a:pt x="67" y="68"/>
                      <a:pt x="100" y="68"/>
                    </a:cubicBezTo>
                    <a:cubicBezTo>
                      <a:pt x="167" y="68"/>
                      <a:pt x="234" y="34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2604;p41">
                <a:extLst>
                  <a:ext uri="{FF2B5EF4-FFF2-40B4-BE49-F238E27FC236}">
                    <a16:creationId xmlns:a16="http://schemas.microsoft.com/office/drawing/2014/main" id="{82615AA9-BD2D-3BCC-6BD6-AB1D5E96A061}"/>
                  </a:ext>
                </a:extLst>
              </p:cNvPr>
              <p:cNvSpPr/>
              <p:nvPr/>
            </p:nvSpPr>
            <p:spPr>
              <a:xfrm>
                <a:off x="12854518" y="2910908"/>
                <a:ext cx="9127" cy="76727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648" extrusionOk="0">
                    <a:moveTo>
                      <a:pt x="340" y="0"/>
                    </a:moveTo>
                    <a:cubicBezTo>
                      <a:pt x="241" y="0"/>
                      <a:pt x="151" y="44"/>
                      <a:pt x="100" y="145"/>
                    </a:cubicBezTo>
                    <a:cubicBezTo>
                      <a:pt x="67" y="1113"/>
                      <a:pt x="0" y="2147"/>
                      <a:pt x="134" y="3114"/>
                    </a:cubicBezTo>
                    <a:cubicBezTo>
                      <a:pt x="67" y="3181"/>
                      <a:pt x="0" y="3281"/>
                      <a:pt x="33" y="3381"/>
                    </a:cubicBezTo>
                    <a:cubicBezTo>
                      <a:pt x="33" y="3515"/>
                      <a:pt x="167" y="3648"/>
                      <a:pt x="300" y="3648"/>
                    </a:cubicBezTo>
                    <a:cubicBezTo>
                      <a:pt x="300" y="3381"/>
                      <a:pt x="300" y="3114"/>
                      <a:pt x="267" y="2847"/>
                    </a:cubicBezTo>
                    <a:cubicBezTo>
                      <a:pt x="267" y="2080"/>
                      <a:pt x="234" y="1313"/>
                      <a:pt x="200" y="579"/>
                    </a:cubicBezTo>
                    <a:cubicBezTo>
                      <a:pt x="200" y="546"/>
                      <a:pt x="200" y="546"/>
                      <a:pt x="200" y="512"/>
                    </a:cubicBezTo>
                    <a:cubicBezTo>
                      <a:pt x="167" y="479"/>
                      <a:pt x="167" y="446"/>
                      <a:pt x="134" y="379"/>
                    </a:cubicBezTo>
                    <a:cubicBezTo>
                      <a:pt x="134" y="145"/>
                      <a:pt x="267" y="45"/>
                      <a:pt x="434" y="12"/>
                    </a:cubicBezTo>
                    <a:cubicBezTo>
                      <a:pt x="402" y="4"/>
                      <a:pt x="371" y="0"/>
                      <a:pt x="3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2605;p41">
                <a:extLst>
                  <a:ext uri="{FF2B5EF4-FFF2-40B4-BE49-F238E27FC236}">
                    <a16:creationId xmlns:a16="http://schemas.microsoft.com/office/drawing/2014/main" id="{10EE49B6-FA63-3EAD-BBA4-A692A258A6FC}"/>
                  </a:ext>
                </a:extLst>
              </p:cNvPr>
              <p:cNvSpPr/>
              <p:nvPr/>
            </p:nvSpPr>
            <p:spPr>
              <a:xfrm>
                <a:off x="12868650" y="3604245"/>
                <a:ext cx="20252" cy="31441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4949" extrusionOk="0">
                    <a:moveTo>
                      <a:pt x="351" y="0"/>
                    </a:moveTo>
                    <a:cubicBezTo>
                      <a:pt x="167" y="0"/>
                      <a:pt x="0" y="186"/>
                      <a:pt x="62" y="371"/>
                    </a:cubicBezTo>
                    <a:cubicBezTo>
                      <a:pt x="95" y="504"/>
                      <a:pt x="195" y="604"/>
                      <a:pt x="295" y="671"/>
                    </a:cubicBezTo>
                    <a:cubicBezTo>
                      <a:pt x="262" y="738"/>
                      <a:pt x="229" y="805"/>
                      <a:pt x="229" y="871"/>
                    </a:cubicBezTo>
                    <a:cubicBezTo>
                      <a:pt x="295" y="2906"/>
                      <a:pt x="362" y="4941"/>
                      <a:pt x="429" y="6942"/>
                    </a:cubicBezTo>
                    <a:cubicBezTo>
                      <a:pt x="496" y="9477"/>
                      <a:pt x="596" y="12013"/>
                      <a:pt x="662" y="14548"/>
                    </a:cubicBezTo>
                    <a:cubicBezTo>
                      <a:pt x="662" y="14614"/>
                      <a:pt x="696" y="14681"/>
                      <a:pt x="762" y="14748"/>
                    </a:cubicBezTo>
                    <a:cubicBezTo>
                      <a:pt x="796" y="14848"/>
                      <a:pt x="863" y="14948"/>
                      <a:pt x="963" y="14948"/>
                    </a:cubicBezTo>
                    <a:cubicBezTo>
                      <a:pt x="896" y="14915"/>
                      <a:pt x="863" y="14815"/>
                      <a:pt x="863" y="14748"/>
                    </a:cubicBezTo>
                    <a:cubicBezTo>
                      <a:pt x="796" y="12446"/>
                      <a:pt x="729" y="10178"/>
                      <a:pt x="662" y="7876"/>
                    </a:cubicBezTo>
                    <a:cubicBezTo>
                      <a:pt x="596" y="5441"/>
                      <a:pt x="529" y="2973"/>
                      <a:pt x="462" y="538"/>
                    </a:cubicBezTo>
                    <a:lnTo>
                      <a:pt x="429" y="37"/>
                    </a:lnTo>
                    <a:cubicBezTo>
                      <a:pt x="429" y="37"/>
                      <a:pt x="396" y="4"/>
                      <a:pt x="396" y="4"/>
                    </a:cubicBezTo>
                    <a:cubicBezTo>
                      <a:pt x="381" y="2"/>
                      <a:pt x="366" y="0"/>
                      <a:pt x="3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2606;p41">
                <a:extLst>
                  <a:ext uri="{FF2B5EF4-FFF2-40B4-BE49-F238E27FC236}">
                    <a16:creationId xmlns:a16="http://schemas.microsoft.com/office/drawing/2014/main" id="{9B35F869-0A76-06E7-5D81-F014AF135007}"/>
                  </a:ext>
                </a:extLst>
              </p:cNvPr>
              <p:cNvSpPr/>
              <p:nvPr/>
            </p:nvSpPr>
            <p:spPr>
              <a:xfrm>
                <a:off x="12906420" y="2879570"/>
                <a:ext cx="1109101" cy="1037680"/>
              </a:xfrm>
              <a:custGeom>
                <a:avLst/>
                <a:gdLst/>
                <a:ahLst/>
                <a:cxnLst/>
                <a:rect l="l" t="t" r="r" b="b"/>
                <a:pathLst>
                  <a:path w="52739" h="49337" extrusionOk="0">
                    <a:moveTo>
                      <a:pt x="46734" y="3604"/>
                    </a:moveTo>
                    <a:lnTo>
                      <a:pt x="46767" y="4471"/>
                    </a:lnTo>
                    <a:cubicBezTo>
                      <a:pt x="46834" y="7006"/>
                      <a:pt x="46934" y="9541"/>
                      <a:pt x="47001" y="12110"/>
                    </a:cubicBezTo>
                    <a:cubicBezTo>
                      <a:pt x="47068" y="14645"/>
                      <a:pt x="47134" y="17180"/>
                      <a:pt x="47234" y="19715"/>
                    </a:cubicBezTo>
                    <a:cubicBezTo>
                      <a:pt x="47301" y="22250"/>
                      <a:pt x="47368" y="24785"/>
                      <a:pt x="47468" y="27321"/>
                    </a:cubicBezTo>
                    <a:cubicBezTo>
                      <a:pt x="47535" y="29856"/>
                      <a:pt x="47601" y="32391"/>
                      <a:pt x="47701" y="34926"/>
                    </a:cubicBezTo>
                    <a:cubicBezTo>
                      <a:pt x="47735" y="36327"/>
                      <a:pt x="47768" y="37761"/>
                      <a:pt x="47835" y="39196"/>
                    </a:cubicBezTo>
                    <a:cubicBezTo>
                      <a:pt x="47601" y="39296"/>
                      <a:pt x="47368" y="39396"/>
                      <a:pt x="47168" y="39529"/>
                    </a:cubicBezTo>
                    <a:cubicBezTo>
                      <a:pt x="45333" y="40363"/>
                      <a:pt x="43332" y="41064"/>
                      <a:pt x="41263" y="41597"/>
                    </a:cubicBezTo>
                    <a:cubicBezTo>
                      <a:pt x="41263" y="40463"/>
                      <a:pt x="41230" y="39363"/>
                      <a:pt x="41197" y="38262"/>
                    </a:cubicBezTo>
                    <a:lnTo>
                      <a:pt x="41063" y="30556"/>
                    </a:lnTo>
                    <a:cubicBezTo>
                      <a:pt x="41030" y="28054"/>
                      <a:pt x="40997" y="25586"/>
                      <a:pt x="40930" y="23084"/>
                    </a:cubicBezTo>
                    <a:cubicBezTo>
                      <a:pt x="40896" y="20816"/>
                      <a:pt x="40863" y="18514"/>
                      <a:pt x="40796" y="16246"/>
                    </a:cubicBezTo>
                    <a:cubicBezTo>
                      <a:pt x="40796" y="16146"/>
                      <a:pt x="40796" y="16046"/>
                      <a:pt x="40796" y="15946"/>
                    </a:cubicBezTo>
                    <a:cubicBezTo>
                      <a:pt x="40763" y="15812"/>
                      <a:pt x="40763" y="15646"/>
                      <a:pt x="40763" y="15512"/>
                    </a:cubicBezTo>
                    <a:cubicBezTo>
                      <a:pt x="40730" y="15212"/>
                      <a:pt x="40696" y="14912"/>
                      <a:pt x="40696" y="14578"/>
                    </a:cubicBezTo>
                    <a:cubicBezTo>
                      <a:pt x="40630" y="13911"/>
                      <a:pt x="40596" y="13244"/>
                      <a:pt x="40563" y="12610"/>
                    </a:cubicBezTo>
                    <a:cubicBezTo>
                      <a:pt x="40563" y="12076"/>
                      <a:pt x="40530" y="11543"/>
                      <a:pt x="40496" y="11009"/>
                    </a:cubicBezTo>
                    <a:cubicBezTo>
                      <a:pt x="40463" y="10308"/>
                      <a:pt x="40429" y="9608"/>
                      <a:pt x="40396" y="8907"/>
                    </a:cubicBezTo>
                    <a:lnTo>
                      <a:pt x="40396" y="8941"/>
                    </a:lnTo>
                    <a:lnTo>
                      <a:pt x="40363" y="8340"/>
                    </a:lnTo>
                    <a:cubicBezTo>
                      <a:pt x="40363" y="8407"/>
                      <a:pt x="40363" y="8440"/>
                      <a:pt x="40329" y="8507"/>
                    </a:cubicBezTo>
                    <a:cubicBezTo>
                      <a:pt x="40329" y="8774"/>
                      <a:pt x="40329" y="9041"/>
                      <a:pt x="40296" y="9308"/>
                    </a:cubicBezTo>
                    <a:cubicBezTo>
                      <a:pt x="40296" y="9441"/>
                      <a:pt x="40296" y="9575"/>
                      <a:pt x="40296" y="9741"/>
                    </a:cubicBezTo>
                    <a:cubicBezTo>
                      <a:pt x="40296" y="9775"/>
                      <a:pt x="40296" y="9841"/>
                      <a:pt x="40296" y="9875"/>
                    </a:cubicBezTo>
                    <a:lnTo>
                      <a:pt x="40296" y="9908"/>
                    </a:lnTo>
                    <a:cubicBezTo>
                      <a:pt x="40296" y="9975"/>
                      <a:pt x="40296" y="10008"/>
                      <a:pt x="40296" y="10075"/>
                    </a:cubicBezTo>
                    <a:cubicBezTo>
                      <a:pt x="40263" y="10142"/>
                      <a:pt x="40263" y="10242"/>
                      <a:pt x="40263" y="10308"/>
                    </a:cubicBezTo>
                    <a:cubicBezTo>
                      <a:pt x="40263" y="10609"/>
                      <a:pt x="40229" y="10875"/>
                      <a:pt x="40229" y="11176"/>
                    </a:cubicBezTo>
                    <a:cubicBezTo>
                      <a:pt x="40196" y="11476"/>
                      <a:pt x="40196" y="11776"/>
                      <a:pt x="40196" y="12076"/>
                    </a:cubicBezTo>
                    <a:lnTo>
                      <a:pt x="40196" y="12110"/>
                    </a:lnTo>
                    <a:cubicBezTo>
                      <a:pt x="40196" y="12443"/>
                      <a:pt x="40163" y="12777"/>
                      <a:pt x="40163" y="13110"/>
                    </a:cubicBezTo>
                    <a:lnTo>
                      <a:pt x="40163" y="13844"/>
                    </a:lnTo>
                    <a:cubicBezTo>
                      <a:pt x="40229" y="16279"/>
                      <a:pt x="40263" y="18681"/>
                      <a:pt x="40296" y="21116"/>
                    </a:cubicBezTo>
                    <a:lnTo>
                      <a:pt x="40429" y="28588"/>
                    </a:lnTo>
                    <a:cubicBezTo>
                      <a:pt x="40496" y="31090"/>
                      <a:pt x="40530" y="33625"/>
                      <a:pt x="40596" y="36127"/>
                    </a:cubicBezTo>
                    <a:lnTo>
                      <a:pt x="40696" y="41731"/>
                    </a:lnTo>
                    <a:cubicBezTo>
                      <a:pt x="38228" y="42331"/>
                      <a:pt x="35626" y="42732"/>
                      <a:pt x="32991" y="42932"/>
                    </a:cubicBezTo>
                    <a:cubicBezTo>
                      <a:pt x="32991" y="42465"/>
                      <a:pt x="32991" y="41998"/>
                      <a:pt x="32991" y="41531"/>
                    </a:cubicBezTo>
                    <a:cubicBezTo>
                      <a:pt x="32957" y="38895"/>
                      <a:pt x="32924" y="36294"/>
                      <a:pt x="32891" y="33692"/>
                    </a:cubicBezTo>
                    <a:cubicBezTo>
                      <a:pt x="32891" y="31190"/>
                      <a:pt x="32857" y="28688"/>
                      <a:pt x="32824" y="26186"/>
                    </a:cubicBezTo>
                    <a:cubicBezTo>
                      <a:pt x="32824" y="23651"/>
                      <a:pt x="32791" y="21149"/>
                      <a:pt x="32757" y="18614"/>
                    </a:cubicBezTo>
                    <a:cubicBezTo>
                      <a:pt x="32757" y="16046"/>
                      <a:pt x="32724" y="13477"/>
                      <a:pt x="32691" y="10909"/>
                    </a:cubicBezTo>
                    <a:lnTo>
                      <a:pt x="32657" y="4037"/>
                    </a:lnTo>
                    <a:cubicBezTo>
                      <a:pt x="33825" y="4004"/>
                      <a:pt x="35026" y="3970"/>
                      <a:pt x="36226" y="3937"/>
                    </a:cubicBezTo>
                    <a:cubicBezTo>
                      <a:pt x="38728" y="3837"/>
                      <a:pt x="41230" y="3770"/>
                      <a:pt x="43732" y="3704"/>
                    </a:cubicBezTo>
                    <a:cubicBezTo>
                      <a:pt x="44733" y="3670"/>
                      <a:pt x="45733" y="3637"/>
                      <a:pt x="46734" y="3604"/>
                    </a:cubicBezTo>
                    <a:close/>
                    <a:moveTo>
                      <a:pt x="32057" y="4071"/>
                    </a:moveTo>
                    <a:lnTo>
                      <a:pt x="32090" y="7039"/>
                    </a:lnTo>
                    <a:cubicBezTo>
                      <a:pt x="32123" y="9608"/>
                      <a:pt x="32123" y="12176"/>
                      <a:pt x="32157" y="14745"/>
                    </a:cubicBezTo>
                    <a:cubicBezTo>
                      <a:pt x="32190" y="17280"/>
                      <a:pt x="32190" y="19815"/>
                      <a:pt x="32224" y="22350"/>
                    </a:cubicBezTo>
                    <a:cubicBezTo>
                      <a:pt x="32257" y="24986"/>
                      <a:pt x="32290" y="27587"/>
                      <a:pt x="32290" y="30189"/>
                    </a:cubicBezTo>
                    <a:cubicBezTo>
                      <a:pt x="32324" y="32758"/>
                      <a:pt x="32324" y="35293"/>
                      <a:pt x="32357" y="37828"/>
                    </a:cubicBezTo>
                    <a:cubicBezTo>
                      <a:pt x="32390" y="39563"/>
                      <a:pt x="32390" y="41264"/>
                      <a:pt x="32424" y="42965"/>
                    </a:cubicBezTo>
                    <a:cubicBezTo>
                      <a:pt x="31166" y="43061"/>
                      <a:pt x="29900" y="43103"/>
                      <a:pt x="28630" y="43103"/>
                    </a:cubicBezTo>
                    <a:cubicBezTo>
                      <a:pt x="27240" y="43103"/>
                      <a:pt x="25846" y="43052"/>
                      <a:pt x="24451" y="42965"/>
                    </a:cubicBezTo>
                    <a:cubicBezTo>
                      <a:pt x="24451" y="42031"/>
                      <a:pt x="24418" y="41064"/>
                      <a:pt x="24418" y="40130"/>
                    </a:cubicBezTo>
                    <a:cubicBezTo>
                      <a:pt x="24385" y="37561"/>
                      <a:pt x="24318" y="34993"/>
                      <a:pt x="24318" y="32458"/>
                    </a:cubicBezTo>
                    <a:cubicBezTo>
                      <a:pt x="24285" y="31957"/>
                      <a:pt x="24285" y="31457"/>
                      <a:pt x="24285" y="30956"/>
                    </a:cubicBezTo>
                    <a:cubicBezTo>
                      <a:pt x="24285" y="30823"/>
                      <a:pt x="24251" y="30723"/>
                      <a:pt x="24251" y="30590"/>
                    </a:cubicBezTo>
                    <a:cubicBezTo>
                      <a:pt x="24184" y="30289"/>
                      <a:pt x="24151" y="29956"/>
                      <a:pt x="24151" y="29656"/>
                    </a:cubicBezTo>
                    <a:cubicBezTo>
                      <a:pt x="24118" y="29355"/>
                      <a:pt x="24084" y="29055"/>
                      <a:pt x="24084" y="28755"/>
                    </a:cubicBezTo>
                    <a:cubicBezTo>
                      <a:pt x="24084" y="28455"/>
                      <a:pt x="24051" y="28154"/>
                      <a:pt x="24051" y="27854"/>
                    </a:cubicBezTo>
                    <a:cubicBezTo>
                      <a:pt x="24018" y="27587"/>
                      <a:pt x="23984" y="27321"/>
                      <a:pt x="23984" y="27054"/>
                    </a:cubicBezTo>
                    <a:cubicBezTo>
                      <a:pt x="23951" y="26587"/>
                      <a:pt x="23884" y="26153"/>
                      <a:pt x="23851" y="25686"/>
                    </a:cubicBezTo>
                    <a:cubicBezTo>
                      <a:pt x="23818" y="25920"/>
                      <a:pt x="23818" y="26186"/>
                      <a:pt x="23784" y="26420"/>
                    </a:cubicBezTo>
                    <a:cubicBezTo>
                      <a:pt x="23751" y="26753"/>
                      <a:pt x="23751" y="27087"/>
                      <a:pt x="23751" y="27421"/>
                    </a:cubicBezTo>
                    <a:cubicBezTo>
                      <a:pt x="23717" y="27788"/>
                      <a:pt x="23717" y="28154"/>
                      <a:pt x="23684" y="28555"/>
                    </a:cubicBezTo>
                    <a:cubicBezTo>
                      <a:pt x="23684" y="28688"/>
                      <a:pt x="23684" y="28822"/>
                      <a:pt x="23684" y="28922"/>
                    </a:cubicBezTo>
                    <a:cubicBezTo>
                      <a:pt x="23684" y="30189"/>
                      <a:pt x="23717" y="31457"/>
                      <a:pt x="23717" y="32724"/>
                    </a:cubicBezTo>
                    <a:cubicBezTo>
                      <a:pt x="23751" y="35293"/>
                      <a:pt x="23784" y="37861"/>
                      <a:pt x="23851" y="40397"/>
                    </a:cubicBezTo>
                    <a:cubicBezTo>
                      <a:pt x="23851" y="41231"/>
                      <a:pt x="23851" y="42064"/>
                      <a:pt x="23884" y="42932"/>
                    </a:cubicBezTo>
                    <a:cubicBezTo>
                      <a:pt x="18547" y="42498"/>
                      <a:pt x="13343" y="41431"/>
                      <a:pt x="8907" y="39763"/>
                    </a:cubicBezTo>
                    <a:cubicBezTo>
                      <a:pt x="7873" y="39429"/>
                      <a:pt x="6839" y="39029"/>
                      <a:pt x="5838" y="38629"/>
                    </a:cubicBezTo>
                    <a:cubicBezTo>
                      <a:pt x="5805" y="37494"/>
                      <a:pt x="5805" y="36394"/>
                      <a:pt x="5771" y="35260"/>
                    </a:cubicBezTo>
                    <a:cubicBezTo>
                      <a:pt x="5738" y="32691"/>
                      <a:pt x="5705" y="30089"/>
                      <a:pt x="5638" y="27521"/>
                    </a:cubicBezTo>
                    <a:cubicBezTo>
                      <a:pt x="5605" y="25019"/>
                      <a:pt x="5571" y="22550"/>
                      <a:pt x="5504" y="20049"/>
                    </a:cubicBezTo>
                    <a:cubicBezTo>
                      <a:pt x="5471" y="17514"/>
                      <a:pt x="5438" y="14978"/>
                      <a:pt x="5371" y="12443"/>
                    </a:cubicBezTo>
                    <a:cubicBezTo>
                      <a:pt x="5338" y="9941"/>
                      <a:pt x="5304" y="7406"/>
                      <a:pt x="5238" y="4905"/>
                    </a:cubicBezTo>
                    <a:lnTo>
                      <a:pt x="5404" y="4905"/>
                    </a:lnTo>
                    <a:cubicBezTo>
                      <a:pt x="7873" y="4838"/>
                      <a:pt x="10341" y="4738"/>
                      <a:pt x="12776" y="4671"/>
                    </a:cubicBezTo>
                    <a:cubicBezTo>
                      <a:pt x="13077" y="4671"/>
                      <a:pt x="13377" y="4638"/>
                      <a:pt x="13677" y="4638"/>
                    </a:cubicBezTo>
                    <a:cubicBezTo>
                      <a:pt x="13677" y="6005"/>
                      <a:pt x="13677" y="7373"/>
                      <a:pt x="13710" y="8741"/>
                    </a:cubicBezTo>
                    <a:cubicBezTo>
                      <a:pt x="13710" y="11309"/>
                      <a:pt x="13710" y="13844"/>
                      <a:pt x="13710" y="16379"/>
                    </a:cubicBezTo>
                    <a:cubicBezTo>
                      <a:pt x="13744" y="18848"/>
                      <a:pt x="13744" y="21350"/>
                      <a:pt x="13744" y="23818"/>
                    </a:cubicBezTo>
                    <a:cubicBezTo>
                      <a:pt x="13744" y="26387"/>
                      <a:pt x="13777" y="28955"/>
                      <a:pt x="13777" y="31524"/>
                    </a:cubicBezTo>
                    <a:cubicBezTo>
                      <a:pt x="13777" y="32758"/>
                      <a:pt x="13777" y="33992"/>
                      <a:pt x="13777" y="35260"/>
                    </a:cubicBezTo>
                    <a:cubicBezTo>
                      <a:pt x="13810" y="35593"/>
                      <a:pt x="13877" y="35960"/>
                      <a:pt x="13910" y="36327"/>
                    </a:cubicBezTo>
                    <a:cubicBezTo>
                      <a:pt x="13944" y="36694"/>
                      <a:pt x="13977" y="37061"/>
                      <a:pt x="14011" y="37428"/>
                    </a:cubicBezTo>
                    <a:cubicBezTo>
                      <a:pt x="14011" y="37461"/>
                      <a:pt x="14044" y="37528"/>
                      <a:pt x="14044" y="37561"/>
                    </a:cubicBezTo>
                    <a:cubicBezTo>
                      <a:pt x="14077" y="36627"/>
                      <a:pt x="14111" y="35727"/>
                      <a:pt x="14144" y="34793"/>
                    </a:cubicBezTo>
                    <a:lnTo>
                      <a:pt x="14144" y="34826"/>
                    </a:lnTo>
                    <a:cubicBezTo>
                      <a:pt x="14177" y="34225"/>
                      <a:pt x="14211" y="33592"/>
                      <a:pt x="14244" y="32991"/>
                    </a:cubicBezTo>
                    <a:cubicBezTo>
                      <a:pt x="14244" y="32843"/>
                      <a:pt x="14244" y="32673"/>
                      <a:pt x="14244" y="32524"/>
                    </a:cubicBezTo>
                    <a:cubicBezTo>
                      <a:pt x="14277" y="32091"/>
                      <a:pt x="14311" y="31657"/>
                      <a:pt x="14344" y="31223"/>
                    </a:cubicBezTo>
                    <a:cubicBezTo>
                      <a:pt x="14344" y="31123"/>
                      <a:pt x="14344" y="31057"/>
                      <a:pt x="14344" y="30956"/>
                    </a:cubicBezTo>
                    <a:cubicBezTo>
                      <a:pt x="14344" y="29322"/>
                      <a:pt x="14344" y="27687"/>
                      <a:pt x="14344" y="26053"/>
                    </a:cubicBezTo>
                    <a:cubicBezTo>
                      <a:pt x="14344" y="23585"/>
                      <a:pt x="14311" y="21116"/>
                      <a:pt x="14311" y="18648"/>
                    </a:cubicBezTo>
                    <a:cubicBezTo>
                      <a:pt x="14311" y="16079"/>
                      <a:pt x="14277" y="13511"/>
                      <a:pt x="14277" y="10942"/>
                    </a:cubicBezTo>
                    <a:cubicBezTo>
                      <a:pt x="14277" y="8841"/>
                      <a:pt x="14277" y="6739"/>
                      <a:pt x="14277" y="4604"/>
                    </a:cubicBezTo>
                    <a:cubicBezTo>
                      <a:pt x="16346" y="4571"/>
                      <a:pt x="18414" y="4504"/>
                      <a:pt x="20482" y="4438"/>
                    </a:cubicBezTo>
                    <a:lnTo>
                      <a:pt x="23351" y="4337"/>
                    </a:lnTo>
                    <a:cubicBezTo>
                      <a:pt x="23351" y="4971"/>
                      <a:pt x="23351" y="5605"/>
                      <a:pt x="23384" y="6239"/>
                    </a:cubicBezTo>
                    <a:cubicBezTo>
                      <a:pt x="23417" y="8741"/>
                      <a:pt x="23451" y="11242"/>
                      <a:pt x="23484" y="13744"/>
                    </a:cubicBezTo>
                    <a:cubicBezTo>
                      <a:pt x="23517" y="15479"/>
                      <a:pt x="23551" y="17213"/>
                      <a:pt x="23584" y="18981"/>
                    </a:cubicBezTo>
                    <a:cubicBezTo>
                      <a:pt x="23584" y="18998"/>
                      <a:pt x="23584" y="19006"/>
                      <a:pt x="23584" y="19015"/>
                    </a:cubicBezTo>
                    <a:cubicBezTo>
                      <a:pt x="23617" y="19382"/>
                      <a:pt x="23651" y="19715"/>
                      <a:pt x="23684" y="20049"/>
                    </a:cubicBezTo>
                    <a:cubicBezTo>
                      <a:pt x="23717" y="20316"/>
                      <a:pt x="23751" y="20582"/>
                      <a:pt x="23784" y="20849"/>
                    </a:cubicBezTo>
                    <a:cubicBezTo>
                      <a:pt x="23818" y="20449"/>
                      <a:pt x="23818" y="20082"/>
                      <a:pt x="23851" y="19682"/>
                    </a:cubicBezTo>
                    <a:cubicBezTo>
                      <a:pt x="23851" y="19448"/>
                      <a:pt x="23884" y="19215"/>
                      <a:pt x="23884" y="18981"/>
                    </a:cubicBezTo>
                    <a:cubicBezTo>
                      <a:pt x="23918" y="18714"/>
                      <a:pt x="23918" y="18481"/>
                      <a:pt x="23951" y="18214"/>
                    </a:cubicBezTo>
                    <a:lnTo>
                      <a:pt x="23951" y="18181"/>
                    </a:lnTo>
                    <a:cubicBezTo>
                      <a:pt x="23951" y="17747"/>
                      <a:pt x="23984" y="17313"/>
                      <a:pt x="24018" y="16846"/>
                    </a:cubicBezTo>
                    <a:cubicBezTo>
                      <a:pt x="24018" y="16446"/>
                      <a:pt x="23984" y="16046"/>
                      <a:pt x="24018" y="15612"/>
                    </a:cubicBezTo>
                    <a:cubicBezTo>
                      <a:pt x="24018" y="15212"/>
                      <a:pt x="24018" y="14778"/>
                      <a:pt x="24051" y="14345"/>
                    </a:cubicBezTo>
                    <a:cubicBezTo>
                      <a:pt x="24051" y="14078"/>
                      <a:pt x="24051" y="13811"/>
                      <a:pt x="24084" y="13511"/>
                    </a:cubicBezTo>
                    <a:cubicBezTo>
                      <a:pt x="24051" y="12710"/>
                      <a:pt x="24051" y="11876"/>
                      <a:pt x="24051" y="11076"/>
                    </a:cubicBezTo>
                    <a:cubicBezTo>
                      <a:pt x="23984" y="8841"/>
                      <a:pt x="23951" y="6572"/>
                      <a:pt x="23918" y="4337"/>
                    </a:cubicBezTo>
                    <a:cubicBezTo>
                      <a:pt x="25385" y="4271"/>
                      <a:pt x="26853" y="4237"/>
                      <a:pt x="28321" y="4171"/>
                    </a:cubicBezTo>
                    <a:cubicBezTo>
                      <a:pt x="29555" y="4137"/>
                      <a:pt x="30823" y="4104"/>
                      <a:pt x="32057" y="4071"/>
                    </a:cubicBezTo>
                    <a:close/>
                    <a:moveTo>
                      <a:pt x="48969" y="1"/>
                    </a:moveTo>
                    <a:lnTo>
                      <a:pt x="43865" y="168"/>
                    </a:lnTo>
                    <a:cubicBezTo>
                      <a:pt x="41297" y="234"/>
                      <a:pt x="38728" y="301"/>
                      <a:pt x="36126" y="368"/>
                    </a:cubicBezTo>
                    <a:lnTo>
                      <a:pt x="28754" y="568"/>
                    </a:lnTo>
                    <a:cubicBezTo>
                      <a:pt x="26153" y="635"/>
                      <a:pt x="23551" y="701"/>
                      <a:pt x="20949" y="768"/>
                    </a:cubicBezTo>
                    <a:cubicBezTo>
                      <a:pt x="18380" y="835"/>
                      <a:pt x="15845" y="935"/>
                      <a:pt x="13310" y="1002"/>
                    </a:cubicBezTo>
                    <a:cubicBezTo>
                      <a:pt x="10742" y="1068"/>
                      <a:pt x="8173" y="1135"/>
                      <a:pt x="5638" y="1202"/>
                    </a:cubicBezTo>
                    <a:cubicBezTo>
                      <a:pt x="3770" y="1235"/>
                      <a:pt x="1869" y="1302"/>
                      <a:pt x="1" y="1335"/>
                    </a:cubicBezTo>
                    <a:cubicBezTo>
                      <a:pt x="1" y="1369"/>
                      <a:pt x="1" y="1402"/>
                      <a:pt x="1" y="1435"/>
                    </a:cubicBezTo>
                    <a:cubicBezTo>
                      <a:pt x="34" y="2636"/>
                      <a:pt x="67" y="3837"/>
                      <a:pt x="101" y="5038"/>
                    </a:cubicBezTo>
                    <a:cubicBezTo>
                      <a:pt x="1635" y="5005"/>
                      <a:pt x="3169" y="4971"/>
                      <a:pt x="4671" y="4905"/>
                    </a:cubicBezTo>
                    <a:cubicBezTo>
                      <a:pt x="4671" y="5405"/>
                      <a:pt x="4704" y="5905"/>
                      <a:pt x="4704" y="6406"/>
                    </a:cubicBezTo>
                    <a:cubicBezTo>
                      <a:pt x="4737" y="8974"/>
                      <a:pt x="4804" y="11543"/>
                      <a:pt x="4837" y="14144"/>
                    </a:cubicBezTo>
                    <a:cubicBezTo>
                      <a:pt x="4871" y="16680"/>
                      <a:pt x="4937" y="19248"/>
                      <a:pt x="4971" y="21817"/>
                    </a:cubicBezTo>
                    <a:cubicBezTo>
                      <a:pt x="5004" y="24352"/>
                      <a:pt x="5071" y="26920"/>
                      <a:pt x="5104" y="29455"/>
                    </a:cubicBezTo>
                    <a:cubicBezTo>
                      <a:pt x="5138" y="31957"/>
                      <a:pt x="5171" y="34459"/>
                      <a:pt x="5238" y="36961"/>
                    </a:cubicBezTo>
                    <a:cubicBezTo>
                      <a:pt x="5238" y="37428"/>
                      <a:pt x="5238" y="37895"/>
                      <a:pt x="5238" y="38362"/>
                    </a:cubicBezTo>
                    <a:cubicBezTo>
                      <a:pt x="3803" y="37695"/>
                      <a:pt x="2402" y="36994"/>
                      <a:pt x="1035" y="36127"/>
                    </a:cubicBezTo>
                    <a:lnTo>
                      <a:pt x="1035" y="36127"/>
                    </a:lnTo>
                    <a:cubicBezTo>
                      <a:pt x="1068" y="37228"/>
                      <a:pt x="1101" y="38362"/>
                      <a:pt x="1135" y="39463"/>
                    </a:cubicBezTo>
                    <a:cubicBezTo>
                      <a:pt x="1201" y="41931"/>
                      <a:pt x="1268" y="44399"/>
                      <a:pt x="1368" y="46868"/>
                    </a:cubicBezTo>
                    <a:cubicBezTo>
                      <a:pt x="1368" y="47668"/>
                      <a:pt x="1402" y="48469"/>
                      <a:pt x="1435" y="49270"/>
                    </a:cubicBezTo>
                    <a:cubicBezTo>
                      <a:pt x="1435" y="49303"/>
                      <a:pt x="1435" y="49303"/>
                      <a:pt x="1435" y="49336"/>
                    </a:cubicBezTo>
                    <a:cubicBezTo>
                      <a:pt x="2936" y="49270"/>
                      <a:pt x="4470" y="49203"/>
                      <a:pt x="6005" y="49136"/>
                    </a:cubicBezTo>
                    <a:cubicBezTo>
                      <a:pt x="8640" y="49036"/>
                      <a:pt x="11275" y="48936"/>
                      <a:pt x="13910" y="48803"/>
                    </a:cubicBezTo>
                    <a:cubicBezTo>
                      <a:pt x="16379" y="48703"/>
                      <a:pt x="18847" y="48602"/>
                      <a:pt x="21316" y="48502"/>
                    </a:cubicBezTo>
                    <a:cubicBezTo>
                      <a:pt x="23851" y="48402"/>
                      <a:pt x="26353" y="48302"/>
                      <a:pt x="28888" y="48169"/>
                    </a:cubicBezTo>
                    <a:cubicBezTo>
                      <a:pt x="31523" y="48069"/>
                      <a:pt x="34125" y="47969"/>
                      <a:pt x="36760" y="47869"/>
                    </a:cubicBezTo>
                    <a:cubicBezTo>
                      <a:pt x="39295" y="47735"/>
                      <a:pt x="41830" y="47635"/>
                      <a:pt x="44366" y="47535"/>
                    </a:cubicBezTo>
                    <a:cubicBezTo>
                      <a:pt x="46934" y="47435"/>
                      <a:pt x="49536" y="47335"/>
                      <a:pt x="52138" y="47201"/>
                    </a:cubicBezTo>
                    <a:cubicBezTo>
                      <a:pt x="52205" y="47201"/>
                      <a:pt x="52271" y="47168"/>
                      <a:pt x="52338" y="47135"/>
                    </a:cubicBezTo>
                    <a:lnTo>
                      <a:pt x="52438" y="47135"/>
                    </a:lnTo>
                    <a:cubicBezTo>
                      <a:pt x="52605" y="47135"/>
                      <a:pt x="52738" y="47001"/>
                      <a:pt x="52738" y="46835"/>
                    </a:cubicBezTo>
                    <a:cubicBezTo>
                      <a:pt x="52705" y="45967"/>
                      <a:pt x="52672" y="45133"/>
                      <a:pt x="52638" y="44266"/>
                    </a:cubicBezTo>
                    <a:cubicBezTo>
                      <a:pt x="52471" y="41998"/>
                      <a:pt x="52672" y="39663"/>
                      <a:pt x="52371" y="37394"/>
                    </a:cubicBezTo>
                    <a:cubicBezTo>
                      <a:pt x="52338" y="37361"/>
                      <a:pt x="52305" y="37328"/>
                      <a:pt x="52271" y="37294"/>
                    </a:cubicBezTo>
                    <a:cubicBezTo>
                      <a:pt x="52405" y="37194"/>
                      <a:pt x="52471" y="37027"/>
                      <a:pt x="52371" y="36861"/>
                    </a:cubicBezTo>
                    <a:cubicBezTo>
                      <a:pt x="52305" y="36794"/>
                      <a:pt x="52271" y="36761"/>
                      <a:pt x="52205" y="36761"/>
                    </a:cubicBezTo>
                    <a:lnTo>
                      <a:pt x="52205" y="36827"/>
                    </a:lnTo>
                    <a:cubicBezTo>
                      <a:pt x="52271" y="39296"/>
                      <a:pt x="52338" y="41764"/>
                      <a:pt x="52405" y="44266"/>
                    </a:cubicBezTo>
                    <a:cubicBezTo>
                      <a:pt x="52405" y="44967"/>
                      <a:pt x="52438" y="45667"/>
                      <a:pt x="52438" y="46401"/>
                    </a:cubicBezTo>
                    <a:cubicBezTo>
                      <a:pt x="52505" y="46401"/>
                      <a:pt x="52571" y="46468"/>
                      <a:pt x="52605" y="46568"/>
                    </a:cubicBezTo>
                    <a:cubicBezTo>
                      <a:pt x="52638" y="46734"/>
                      <a:pt x="52571" y="46868"/>
                      <a:pt x="52438" y="46935"/>
                    </a:cubicBezTo>
                    <a:cubicBezTo>
                      <a:pt x="52405" y="47035"/>
                      <a:pt x="52305" y="47101"/>
                      <a:pt x="52171" y="47101"/>
                    </a:cubicBezTo>
                    <a:cubicBezTo>
                      <a:pt x="52104" y="47101"/>
                      <a:pt x="52038" y="47068"/>
                      <a:pt x="51971" y="47001"/>
                    </a:cubicBezTo>
                    <a:cubicBezTo>
                      <a:pt x="51704" y="47035"/>
                      <a:pt x="51404" y="47001"/>
                      <a:pt x="51237" y="47068"/>
                    </a:cubicBezTo>
                    <a:cubicBezTo>
                      <a:pt x="51104" y="47068"/>
                      <a:pt x="51004" y="47101"/>
                      <a:pt x="50870" y="47101"/>
                    </a:cubicBezTo>
                    <a:cubicBezTo>
                      <a:pt x="50837" y="47135"/>
                      <a:pt x="50770" y="47168"/>
                      <a:pt x="50703" y="47168"/>
                    </a:cubicBezTo>
                    <a:cubicBezTo>
                      <a:pt x="50686" y="47172"/>
                      <a:pt x="50669" y="47173"/>
                      <a:pt x="50652" y="47173"/>
                    </a:cubicBezTo>
                    <a:cubicBezTo>
                      <a:pt x="50510" y="47173"/>
                      <a:pt x="50400" y="47051"/>
                      <a:pt x="50370" y="46901"/>
                    </a:cubicBezTo>
                    <a:cubicBezTo>
                      <a:pt x="50303" y="44766"/>
                      <a:pt x="50236" y="42598"/>
                      <a:pt x="50170" y="40430"/>
                    </a:cubicBezTo>
                    <a:cubicBezTo>
                      <a:pt x="50136" y="39629"/>
                      <a:pt x="50136" y="38795"/>
                      <a:pt x="50103" y="37961"/>
                    </a:cubicBezTo>
                    <a:cubicBezTo>
                      <a:pt x="49536" y="38295"/>
                      <a:pt x="48969" y="38595"/>
                      <a:pt x="48402" y="38895"/>
                    </a:cubicBezTo>
                    <a:cubicBezTo>
                      <a:pt x="48335" y="36794"/>
                      <a:pt x="48268" y="34659"/>
                      <a:pt x="48202" y="32558"/>
                    </a:cubicBezTo>
                    <a:cubicBezTo>
                      <a:pt x="48135" y="29922"/>
                      <a:pt x="48068" y="27321"/>
                      <a:pt x="47968" y="24685"/>
                    </a:cubicBezTo>
                    <a:cubicBezTo>
                      <a:pt x="47901" y="22184"/>
                      <a:pt x="47835" y="19715"/>
                      <a:pt x="47735" y="17213"/>
                    </a:cubicBezTo>
                    <a:cubicBezTo>
                      <a:pt x="47668" y="14578"/>
                      <a:pt x="47601" y="11943"/>
                      <a:pt x="47501" y="9341"/>
                    </a:cubicBezTo>
                    <a:cubicBezTo>
                      <a:pt x="47434" y="7406"/>
                      <a:pt x="47401" y="5505"/>
                      <a:pt x="47334" y="3570"/>
                    </a:cubicBezTo>
                    <a:cubicBezTo>
                      <a:pt x="47901" y="3570"/>
                      <a:pt x="48435" y="3537"/>
                      <a:pt x="49002" y="3537"/>
                    </a:cubicBezTo>
                    <a:lnTo>
                      <a:pt x="48969" y="2703"/>
                    </a:lnTo>
                    <a:cubicBezTo>
                      <a:pt x="48969" y="2236"/>
                      <a:pt x="48936" y="1802"/>
                      <a:pt x="48936" y="1369"/>
                    </a:cubicBezTo>
                    <a:cubicBezTo>
                      <a:pt x="48902" y="968"/>
                      <a:pt x="48902" y="601"/>
                      <a:pt x="48902" y="201"/>
                    </a:cubicBezTo>
                    <a:cubicBezTo>
                      <a:pt x="48869" y="134"/>
                      <a:pt x="48902" y="68"/>
                      <a:pt x="48969" y="1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2607;p41">
                <a:extLst>
                  <a:ext uri="{FF2B5EF4-FFF2-40B4-BE49-F238E27FC236}">
                    <a16:creationId xmlns:a16="http://schemas.microsoft.com/office/drawing/2014/main" id="{92DA4AC0-CB32-C699-E627-8FBB380C92B8}"/>
                  </a:ext>
                </a:extLst>
              </p:cNvPr>
              <p:cNvSpPr/>
              <p:nvPr/>
            </p:nvSpPr>
            <p:spPr>
              <a:xfrm>
                <a:off x="12827852" y="2569488"/>
                <a:ext cx="12639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1" extrusionOk="0">
                    <a:moveTo>
                      <a:pt x="301" y="0"/>
                    </a:moveTo>
                    <a:cubicBezTo>
                      <a:pt x="134" y="0"/>
                      <a:pt x="1" y="134"/>
                      <a:pt x="1" y="300"/>
                    </a:cubicBezTo>
                    <a:cubicBezTo>
                      <a:pt x="1" y="467"/>
                      <a:pt x="134" y="601"/>
                      <a:pt x="301" y="601"/>
                    </a:cubicBezTo>
                    <a:cubicBezTo>
                      <a:pt x="468" y="601"/>
                      <a:pt x="601" y="467"/>
                      <a:pt x="601" y="300"/>
                    </a:cubicBezTo>
                    <a:cubicBezTo>
                      <a:pt x="601" y="134"/>
                      <a:pt x="468" y="0"/>
                      <a:pt x="301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2608;p41">
                <a:extLst>
                  <a:ext uri="{FF2B5EF4-FFF2-40B4-BE49-F238E27FC236}">
                    <a16:creationId xmlns:a16="http://schemas.microsoft.com/office/drawing/2014/main" id="{592029A4-5D10-463D-51E6-4AE48056950F}"/>
                  </a:ext>
                </a:extLst>
              </p:cNvPr>
              <p:cNvSpPr/>
              <p:nvPr/>
            </p:nvSpPr>
            <p:spPr>
              <a:xfrm>
                <a:off x="12841185" y="2556153"/>
                <a:ext cx="12639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1" extrusionOk="0">
                    <a:moveTo>
                      <a:pt x="301" y="0"/>
                    </a:moveTo>
                    <a:cubicBezTo>
                      <a:pt x="134" y="34"/>
                      <a:pt x="0" y="134"/>
                      <a:pt x="0" y="301"/>
                    </a:cubicBezTo>
                    <a:cubicBezTo>
                      <a:pt x="0" y="467"/>
                      <a:pt x="167" y="601"/>
                      <a:pt x="301" y="601"/>
                    </a:cubicBezTo>
                    <a:cubicBezTo>
                      <a:pt x="467" y="601"/>
                      <a:pt x="601" y="467"/>
                      <a:pt x="601" y="301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2609;p41">
                <a:extLst>
                  <a:ext uri="{FF2B5EF4-FFF2-40B4-BE49-F238E27FC236}">
                    <a16:creationId xmlns:a16="http://schemas.microsoft.com/office/drawing/2014/main" id="{A9417637-E9CE-9669-0E82-64A13A6A1770}"/>
                  </a:ext>
                </a:extLst>
              </p:cNvPr>
              <p:cNvSpPr/>
              <p:nvPr/>
            </p:nvSpPr>
            <p:spPr>
              <a:xfrm>
                <a:off x="13084564" y="2595337"/>
                <a:ext cx="12639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3" extrusionOk="0">
                    <a:moveTo>
                      <a:pt x="318" y="0"/>
                    </a:moveTo>
                    <a:cubicBezTo>
                      <a:pt x="301" y="0"/>
                      <a:pt x="284" y="2"/>
                      <a:pt x="267" y="5"/>
                    </a:cubicBezTo>
                    <a:cubicBezTo>
                      <a:pt x="134" y="5"/>
                      <a:pt x="0" y="139"/>
                      <a:pt x="0" y="306"/>
                    </a:cubicBezTo>
                    <a:cubicBezTo>
                      <a:pt x="0" y="472"/>
                      <a:pt x="134" y="572"/>
                      <a:pt x="300" y="572"/>
                    </a:cubicBezTo>
                    <a:cubicBezTo>
                      <a:pt x="467" y="572"/>
                      <a:pt x="601" y="439"/>
                      <a:pt x="601" y="272"/>
                    </a:cubicBezTo>
                    <a:cubicBezTo>
                      <a:pt x="571" y="123"/>
                      <a:pt x="461" y="0"/>
                      <a:pt x="31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2610;p41">
                <a:extLst>
                  <a:ext uri="{FF2B5EF4-FFF2-40B4-BE49-F238E27FC236}">
                    <a16:creationId xmlns:a16="http://schemas.microsoft.com/office/drawing/2014/main" id="{DB8B9B80-2D7A-F58B-E5AF-B61D14AE1389}"/>
                  </a:ext>
                </a:extLst>
              </p:cNvPr>
              <p:cNvSpPr/>
              <p:nvPr/>
            </p:nvSpPr>
            <p:spPr>
              <a:xfrm>
                <a:off x="13483713" y="2597545"/>
                <a:ext cx="12639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1" extrusionOk="0">
                    <a:moveTo>
                      <a:pt x="301" y="0"/>
                    </a:moveTo>
                    <a:cubicBezTo>
                      <a:pt x="134" y="0"/>
                      <a:pt x="0" y="167"/>
                      <a:pt x="34" y="301"/>
                    </a:cubicBezTo>
                    <a:cubicBezTo>
                      <a:pt x="34" y="467"/>
                      <a:pt x="167" y="601"/>
                      <a:pt x="334" y="601"/>
                    </a:cubicBezTo>
                    <a:cubicBezTo>
                      <a:pt x="467" y="601"/>
                      <a:pt x="601" y="434"/>
                      <a:pt x="601" y="301"/>
                    </a:cubicBezTo>
                    <a:cubicBezTo>
                      <a:pt x="601" y="134"/>
                      <a:pt x="467" y="0"/>
                      <a:pt x="301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2611;p41">
                <a:extLst>
                  <a:ext uri="{FF2B5EF4-FFF2-40B4-BE49-F238E27FC236}">
                    <a16:creationId xmlns:a16="http://schemas.microsoft.com/office/drawing/2014/main" id="{5A7094EB-CEC8-0788-25C0-255291FDE190}"/>
                  </a:ext>
                </a:extLst>
              </p:cNvPr>
              <p:cNvSpPr/>
              <p:nvPr/>
            </p:nvSpPr>
            <p:spPr>
              <a:xfrm>
                <a:off x="13504049" y="2594727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268" y="1"/>
                    </a:moveTo>
                    <a:cubicBezTo>
                      <a:pt x="101" y="1"/>
                      <a:pt x="1" y="134"/>
                      <a:pt x="1" y="301"/>
                    </a:cubicBezTo>
                    <a:cubicBezTo>
                      <a:pt x="1" y="468"/>
                      <a:pt x="134" y="601"/>
                      <a:pt x="301" y="601"/>
                    </a:cubicBezTo>
                    <a:cubicBezTo>
                      <a:pt x="468" y="568"/>
                      <a:pt x="601" y="435"/>
                      <a:pt x="568" y="268"/>
                    </a:cubicBezTo>
                    <a:cubicBezTo>
                      <a:pt x="568" y="134"/>
                      <a:pt x="434" y="1"/>
                      <a:pt x="268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2612;p41">
                <a:extLst>
                  <a:ext uri="{FF2B5EF4-FFF2-40B4-BE49-F238E27FC236}">
                    <a16:creationId xmlns:a16="http://schemas.microsoft.com/office/drawing/2014/main" id="{5106C7E3-6B58-42BD-6A7B-5F9F4EE48B99}"/>
                  </a:ext>
                </a:extLst>
              </p:cNvPr>
              <p:cNvSpPr/>
              <p:nvPr/>
            </p:nvSpPr>
            <p:spPr>
              <a:xfrm>
                <a:off x="13909529" y="2584210"/>
                <a:ext cx="11945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2" extrusionOk="0">
                    <a:moveTo>
                      <a:pt x="267" y="1"/>
                    </a:moveTo>
                    <a:cubicBezTo>
                      <a:pt x="100" y="1"/>
                      <a:pt x="0" y="134"/>
                      <a:pt x="0" y="301"/>
                    </a:cubicBezTo>
                    <a:cubicBezTo>
                      <a:pt x="0" y="468"/>
                      <a:pt x="134" y="601"/>
                      <a:pt x="300" y="601"/>
                    </a:cubicBezTo>
                    <a:cubicBezTo>
                      <a:pt x="467" y="568"/>
                      <a:pt x="567" y="434"/>
                      <a:pt x="567" y="267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2613;p41">
                <a:extLst>
                  <a:ext uri="{FF2B5EF4-FFF2-40B4-BE49-F238E27FC236}">
                    <a16:creationId xmlns:a16="http://schemas.microsoft.com/office/drawing/2014/main" id="{C6894538-FA45-904C-3BAD-7797186B4E8D}"/>
                  </a:ext>
                </a:extLst>
              </p:cNvPr>
              <p:cNvSpPr/>
              <p:nvPr/>
            </p:nvSpPr>
            <p:spPr>
              <a:xfrm>
                <a:off x="13927068" y="2584799"/>
                <a:ext cx="12639" cy="12073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4" extrusionOk="0">
                    <a:moveTo>
                      <a:pt x="351" y="1"/>
                    </a:moveTo>
                    <a:cubicBezTo>
                      <a:pt x="335" y="1"/>
                      <a:pt x="318" y="2"/>
                      <a:pt x="300" y="6"/>
                    </a:cubicBezTo>
                    <a:cubicBezTo>
                      <a:pt x="134" y="6"/>
                      <a:pt x="0" y="139"/>
                      <a:pt x="33" y="306"/>
                    </a:cubicBezTo>
                    <a:cubicBezTo>
                      <a:pt x="33" y="440"/>
                      <a:pt x="167" y="573"/>
                      <a:pt x="334" y="573"/>
                    </a:cubicBezTo>
                    <a:cubicBezTo>
                      <a:pt x="467" y="573"/>
                      <a:pt x="601" y="440"/>
                      <a:pt x="601" y="273"/>
                    </a:cubicBezTo>
                    <a:cubicBezTo>
                      <a:pt x="601" y="123"/>
                      <a:pt x="493" y="1"/>
                      <a:pt x="35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2614;p41">
                <a:extLst>
                  <a:ext uri="{FF2B5EF4-FFF2-40B4-BE49-F238E27FC236}">
                    <a16:creationId xmlns:a16="http://schemas.microsoft.com/office/drawing/2014/main" id="{C09DBC9F-D673-89DA-55D3-B05BA6A1DC05}"/>
                  </a:ext>
                </a:extLst>
              </p:cNvPr>
              <p:cNvSpPr/>
              <p:nvPr/>
            </p:nvSpPr>
            <p:spPr>
              <a:xfrm>
                <a:off x="13919350" y="2568773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67" y="601"/>
                      <a:pt x="300" y="601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567" y="134"/>
                      <a:pt x="434" y="1"/>
                      <a:pt x="300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2615;p41">
                <a:extLst>
                  <a:ext uri="{FF2B5EF4-FFF2-40B4-BE49-F238E27FC236}">
                    <a16:creationId xmlns:a16="http://schemas.microsoft.com/office/drawing/2014/main" id="{59A19968-DBA1-FF07-34C2-9E21886C3D0F}"/>
                  </a:ext>
                </a:extLst>
              </p:cNvPr>
              <p:cNvSpPr/>
              <p:nvPr/>
            </p:nvSpPr>
            <p:spPr>
              <a:xfrm>
                <a:off x="13069171" y="3038849"/>
                <a:ext cx="11945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1" extrusionOk="0">
                    <a:moveTo>
                      <a:pt x="267" y="0"/>
                    </a:moveTo>
                    <a:cubicBezTo>
                      <a:pt x="100" y="0"/>
                      <a:pt x="0" y="167"/>
                      <a:pt x="0" y="300"/>
                    </a:cubicBezTo>
                    <a:cubicBezTo>
                      <a:pt x="0" y="467"/>
                      <a:pt x="134" y="601"/>
                      <a:pt x="301" y="601"/>
                    </a:cubicBezTo>
                    <a:cubicBezTo>
                      <a:pt x="467" y="567"/>
                      <a:pt x="567" y="434"/>
                      <a:pt x="567" y="300"/>
                    </a:cubicBezTo>
                    <a:cubicBezTo>
                      <a:pt x="567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2616;p41">
                <a:extLst>
                  <a:ext uri="{FF2B5EF4-FFF2-40B4-BE49-F238E27FC236}">
                    <a16:creationId xmlns:a16="http://schemas.microsoft.com/office/drawing/2014/main" id="{575F1FC4-C991-3B65-856C-E74C68C55023}"/>
                  </a:ext>
                </a:extLst>
              </p:cNvPr>
              <p:cNvSpPr/>
              <p:nvPr/>
            </p:nvSpPr>
            <p:spPr>
              <a:xfrm>
                <a:off x="13085995" y="3035336"/>
                <a:ext cx="12660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1" extrusionOk="0">
                    <a:moveTo>
                      <a:pt x="268" y="0"/>
                    </a:moveTo>
                    <a:cubicBezTo>
                      <a:pt x="134" y="34"/>
                      <a:pt x="1" y="167"/>
                      <a:pt x="1" y="334"/>
                    </a:cubicBezTo>
                    <a:cubicBezTo>
                      <a:pt x="1" y="467"/>
                      <a:pt x="134" y="601"/>
                      <a:pt x="301" y="601"/>
                    </a:cubicBezTo>
                    <a:cubicBezTo>
                      <a:pt x="468" y="601"/>
                      <a:pt x="601" y="467"/>
                      <a:pt x="568" y="301"/>
                    </a:cubicBezTo>
                    <a:cubicBezTo>
                      <a:pt x="568" y="134"/>
                      <a:pt x="435" y="0"/>
                      <a:pt x="26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2617;p41">
                <a:extLst>
                  <a:ext uri="{FF2B5EF4-FFF2-40B4-BE49-F238E27FC236}">
                    <a16:creationId xmlns:a16="http://schemas.microsoft.com/office/drawing/2014/main" id="{8A46FBBB-CB13-0EE0-36F4-72A100CA2BA7}"/>
                  </a:ext>
                </a:extLst>
              </p:cNvPr>
              <p:cNvSpPr/>
              <p:nvPr/>
            </p:nvSpPr>
            <p:spPr>
              <a:xfrm>
                <a:off x="13081789" y="3052162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301" y="1"/>
                    </a:moveTo>
                    <a:cubicBezTo>
                      <a:pt x="134" y="34"/>
                      <a:pt x="1" y="168"/>
                      <a:pt x="1" y="334"/>
                    </a:cubicBezTo>
                    <a:cubicBezTo>
                      <a:pt x="1" y="468"/>
                      <a:pt x="168" y="601"/>
                      <a:pt x="301" y="601"/>
                    </a:cubicBezTo>
                    <a:cubicBezTo>
                      <a:pt x="468" y="601"/>
                      <a:pt x="601" y="468"/>
                      <a:pt x="601" y="301"/>
                    </a:cubicBezTo>
                    <a:cubicBezTo>
                      <a:pt x="601" y="134"/>
                      <a:pt x="434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2618;p41">
                <a:extLst>
                  <a:ext uri="{FF2B5EF4-FFF2-40B4-BE49-F238E27FC236}">
                    <a16:creationId xmlns:a16="http://schemas.microsoft.com/office/drawing/2014/main" id="{A1F86302-3B5A-32CB-A1A7-E1877A98B317}"/>
                  </a:ext>
                </a:extLst>
              </p:cNvPr>
              <p:cNvSpPr/>
              <p:nvPr/>
            </p:nvSpPr>
            <p:spPr>
              <a:xfrm>
                <a:off x="13146330" y="3319465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268" y="1"/>
                    </a:moveTo>
                    <a:cubicBezTo>
                      <a:pt x="134" y="1"/>
                      <a:pt x="1" y="168"/>
                      <a:pt x="1" y="301"/>
                    </a:cubicBezTo>
                    <a:cubicBezTo>
                      <a:pt x="1" y="468"/>
                      <a:pt x="134" y="601"/>
                      <a:pt x="301" y="601"/>
                    </a:cubicBezTo>
                    <a:cubicBezTo>
                      <a:pt x="468" y="568"/>
                      <a:pt x="601" y="435"/>
                      <a:pt x="568" y="301"/>
                    </a:cubicBezTo>
                    <a:cubicBezTo>
                      <a:pt x="568" y="134"/>
                      <a:pt x="434" y="1"/>
                      <a:pt x="268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2619;p41">
                <a:extLst>
                  <a:ext uri="{FF2B5EF4-FFF2-40B4-BE49-F238E27FC236}">
                    <a16:creationId xmlns:a16="http://schemas.microsoft.com/office/drawing/2014/main" id="{C8AD56FE-7753-73D3-353E-F309D1A25713}"/>
                  </a:ext>
                </a:extLst>
              </p:cNvPr>
              <p:cNvSpPr/>
              <p:nvPr/>
            </p:nvSpPr>
            <p:spPr>
              <a:xfrm>
                <a:off x="13148433" y="3339109"/>
                <a:ext cx="12660" cy="11967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69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34" y="301"/>
                    </a:cubicBezTo>
                    <a:cubicBezTo>
                      <a:pt x="34" y="468"/>
                      <a:pt x="168" y="568"/>
                      <a:pt x="334" y="568"/>
                    </a:cubicBezTo>
                    <a:cubicBezTo>
                      <a:pt x="468" y="568"/>
                      <a:pt x="601" y="435"/>
                      <a:pt x="601" y="268"/>
                    </a:cubicBezTo>
                    <a:cubicBezTo>
                      <a:pt x="601" y="101"/>
                      <a:pt x="468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2620;p41">
                <a:extLst>
                  <a:ext uri="{FF2B5EF4-FFF2-40B4-BE49-F238E27FC236}">
                    <a16:creationId xmlns:a16="http://schemas.microsoft.com/office/drawing/2014/main" id="{BFAE111E-08EB-6E78-7017-F0C0D4636CAB}"/>
                  </a:ext>
                </a:extLst>
              </p:cNvPr>
              <p:cNvSpPr/>
              <p:nvPr/>
            </p:nvSpPr>
            <p:spPr>
              <a:xfrm>
                <a:off x="13057941" y="3635898"/>
                <a:ext cx="12660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1" extrusionOk="0">
                    <a:moveTo>
                      <a:pt x="268" y="0"/>
                    </a:moveTo>
                    <a:cubicBezTo>
                      <a:pt x="134" y="0"/>
                      <a:pt x="1" y="133"/>
                      <a:pt x="1" y="300"/>
                    </a:cubicBezTo>
                    <a:cubicBezTo>
                      <a:pt x="1" y="467"/>
                      <a:pt x="134" y="600"/>
                      <a:pt x="301" y="600"/>
                    </a:cubicBezTo>
                    <a:cubicBezTo>
                      <a:pt x="468" y="567"/>
                      <a:pt x="601" y="434"/>
                      <a:pt x="568" y="267"/>
                    </a:cubicBezTo>
                    <a:cubicBezTo>
                      <a:pt x="568" y="133"/>
                      <a:pt x="434" y="0"/>
                      <a:pt x="26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2621;p41">
                <a:extLst>
                  <a:ext uri="{FF2B5EF4-FFF2-40B4-BE49-F238E27FC236}">
                    <a16:creationId xmlns:a16="http://schemas.microsoft.com/office/drawing/2014/main" id="{1D0287CF-F0CE-2F62-AA43-D06235526714}"/>
                  </a:ext>
                </a:extLst>
              </p:cNvPr>
              <p:cNvSpPr/>
              <p:nvPr/>
            </p:nvSpPr>
            <p:spPr>
              <a:xfrm>
                <a:off x="13353980" y="3713067"/>
                <a:ext cx="12639" cy="1194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267" y="0"/>
                    </a:moveTo>
                    <a:cubicBezTo>
                      <a:pt x="134" y="0"/>
                      <a:pt x="0" y="134"/>
                      <a:pt x="0" y="301"/>
                    </a:cubicBezTo>
                    <a:cubicBezTo>
                      <a:pt x="0" y="467"/>
                      <a:pt x="134" y="567"/>
                      <a:pt x="301" y="567"/>
                    </a:cubicBezTo>
                    <a:cubicBezTo>
                      <a:pt x="467" y="567"/>
                      <a:pt x="601" y="434"/>
                      <a:pt x="601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2622;p41">
                <a:extLst>
                  <a:ext uri="{FF2B5EF4-FFF2-40B4-BE49-F238E27FC236}">
                    <a16:creationId xmlns:a16="http://schemas.microsoft.com/office/drawing/2014/main" id="{940AE741-A9C0-CB61-50C2-C86D008ED074}"/>
                  </a:ext>
                </a:extLst>
              </p:cNvPr>
              <p:cNvSpPr/>
              <p:nvPr/>
            </p:nvSpPr>
            <p:spPr>
              <a:xfrm>
                <a:off x="13296463" y="3444356"/>
                <a:ext cx="12639" cy="1194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68" extrusionOk="0">
                    <a:moveTo>
                      <a:pt x="267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34" y="568"/>
                      <a:pt x="300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2623;p41">
                <a:extLst>
                  <a:ext uri="{FF2B5EF4-FFF2-40B4-BE49-F238E27FC236}">
                    <a16:creationId xmlns:a16="http://schemas.microsoft.com/office/drawing/2014/main" id="{AE8F1E2C-DFE2-A231-39B0-F2D260C785FA}"/>
                  </a:ext>
                </a:extLst>
              </p:cNvPr>
              <p:cNvSpPr/>
              <p:nvPr/>
            </p:nvSpPr>
            <p:spPr>
              <a:xfrm>
                <a:off x="13295054" y="3427508"/>
                <a:ext cx="12639" cy="12073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4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30" y="451"/>
                      <a:pt x="140" y="573"/>
                      <a:pt x="283" y="573"/>
                    </a:cubicBezTo>
                    <a:cubicBezTo>
                      <a:pt x="300" y="573"/>
                      <a:pt x="317" y="572"/>
                      <a:pt x="334" y="568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2624;p41">
                <a:extLst>
                  <a:ext uri="{FF2B5EF4-FFF2-40B4-BE49-F238E27FC236}">
                    <a16:creationId xmlns:a16="http://schemas.microsoft.com/office/drawing/2014/main" id="{1D335772-5EF4-BDF4-F686-4F59A2681494}"/>
                  </a:ext>
                </a:extLst>
              </p:cNvPr>
              <p:cNvSpPr/>
              <p:nvPr/>
            </p:nvSpPr>
            <p:spPr>
              <a:xfrm>
                <a:off x="13310490" y="3435227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1"/>
                      <a:pt x="0" y="168"/>
                      <a:pt x="34" y="301"/>
                    </a:cubicBezTo>
                    <a:cubicBezTo>
                      <a:pt x="34" y="468"/>
                      <a:pt x="167" y="601"/>
                      <a:pt x="334" y="601"/>
                    </a:cubicBezTo>
                    <a:cubicBezTo>
                      <a:pt x="467" y="568"/>
                      <a:pt x="601" y="435"/>
                      <a:pt x="601" y="268"/>
                    </a:cubicBezTo>
                    <a:cubicBezTo>
                      <a:pt x="601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2625;p41">
                <a:extLst>
                  <a:ext uri="{FF2B5EF4-FFF2-40B4-BE49-F238E27FC236}">
                    <a16:creationId xmlns:a16="http://schemas.microsoft.com/office/drawing/2014/main" id="{3684DED3-89FF-2567-427A-B06740FEA19D}"/>
                  </a:ext>
                </a:extLst>
              </p:cNvPr>
              <p:cNvSpPr/>
              <p:nvPr/>
            </p:nvSpPr>
            <p:spPr>
              <a:xfrm>
                <a:off x="13237537" y="3151793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34"/>
                      <a:pt x="0" y="167"/>
                      <a:pt x="0" y="301"/>
                    </a:cubicBezTo>
                    <a:cubicBezTo>
                      <a:pt x="33" y="468"/>
                      <a:pt x="167" y="601"/>
                      <a:pt x="334" y="601"/>
                    </a:cubicBezTo>
                    <a:cubicBezTo>
                      <a:pt x="467" y="601"/>
                      <a:pt x="601" y="434"/>
                      <a:pt x="601" y="301"/>
                    </a:cubicBezTo>
                    <a:cubicBezTo>
                      <a:pt x="601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2626;p41">
                <a:extLst>
                  <a:ext uri="{FF2B5EF4-FFF2-40B4-BE49-F238E27FC236}">
                    <a16:creationId xmlns:a16="http://schemas.microsoft.com/office/drawing/2014/main" id="{F98B5236-091E-1B1A-7D0D-2F2DDE613BD2}"/>
                  </a:ext>
                </a:extLst>
              </p:cNvPr>
              <p:cNvSpPr/>
              <p:nvPr/>
            </p:nvSpPr>
            <p:spPr>
              <a:xfrm>
                <a:off x="13445881" y="3003662"/>
                <a:ext cx="11945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73" extrusionOk="0">
                    <a:moveTo>
                      <a:pt x="318" y="0"/>
                    </a:moveTo>
                    <a:cubicBezTo>
                      <a:pt x="302" y="0"/>
                      <a:pt x="284" y="2"/>
                      <a:pt x="267" y="5"/>
                    </a:cubicBezTo>
                    <a:cubicBezTo>
                      <a:pt x="100" y="5"/>
                      <a:pt x="0" y="139"/>
                      <a:pt x="0" y="305"/>
                    </a:cubicBezTo>
                    <a:cubicBezTo>
                      <a:pt x="0" y="472"/>
                      <a:pt x="134" y="572"/>
                      <a:pt x="300" y="572"/>
                    </a:cubicBezTo>
                    <a:cubicBezTo>
                      <a:pt x="467" y="572"/>
                      <a:pt x="567" y="439"/>
                      <a:pt x="567" y="272"/>
                    </a:cubicBezTo>
                    <a:cubicBezTo>
                      <a:pt x="567" y="123"/>
                      <a:pt x="460" y="0"/>
                      <a:pt x="31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2627;p41">
                <a:extLst>
                  <a:ext uri="{FF2B5EF4-FFF2-40B4-BE49-F238E27FC236}">
                    <a16:creationId xmlns:a16="http://schemas.microsoft.com/office/drawing/2014/main" id="{746F9C53-5FA2-95ED-FA0C-83C887EADA75}"/>
                  </a:ext>
                </a:extLst>
              </p:cNvPr>
              <p:cNvSpPr/>
              <p:nvPr/>
            </p:nvSpPr>
            <p:spPr>
              <a:xfrm>
                <a:off x="13446575" y="3020593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267" y="1"/>
                    </a:moveTo>
                    <a:cubicBezTo>
                      <a:pt x="134" y="34"/>
                      <a:pt x="1" y="168"/>
                      <a:pt x="1" y="301"/>
                    </a:cubicBezTo>
                    <a:cubicBezTo>
                      <a:pt x="1" y="468"/>
                      <a:pt x="134" y="601"/>
                      <a:pt x="301" y="601"/>
                    </a:cubicBezTo>
                    <a:cubicBezTo>
                      <a:pt x="468" y="601"/>
                      <a:pt x="601" y="434"/>
                      <a:pt x="601" y="301"/>
                    </a:cubicBezTo>
                    <a:cubicBezTo>
                      <a:pt x="568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2628;p41">
                <a:extLst>
                  <a:ext uri="{FF2B5EF4-FFF2-40B4-BE49-F238E27FC236}">
                    <a16:creationId xmlns:a16="http://schemas.microsoft.com/office/drawing/2014/main" id="{73FB39A7-08E8-A111-BF09-A50ED1868886}"/>
                  </a:ext>
                </a:extLst>
              </p:cNvPr>
              <p:cNvSpPr/>
              <p:nvPr/>
            </p:nvSpPr>
            <p:spPr>
              <a:xfrm>
                <a:off x="13544785" y="3380522"/>
                <a:ext cx="11945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1" extrusionOk="0">
                    <a:moveTo>
                      <a:pt x="267" y="0"/>
                    </a:moveTo>
                    <a:cubicBezTo>
                      <a:pt x="101" y="33"/>
                      <a:pt x="1" y="167"/>
                      <a:pt x="1" y="334"/>
                    </a:cubicBezTo>
                    <a:cubicBezTo>
                      <a:pt x="1" y="467"/>
                      <a:pt x="134" y="600"/>
                      <a:pt x="301" y="600"/>
                    </a:cubicBezTo>
                    <a:cubicBezTo>
                      <a:pt x="468" y="600"/>
                      <a:pt x="568" y="434"/>
                      <a:pt x="568" y="300"/>
                    </a:cubicBezTo>
                    <a:cubicBezTo>
                      <a:pt x="568" y="133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2629;p41">
                <a:extLst>
                  <a:ext uri="{FF2B5EF4-FFF2-40B4-BE49-F238E27FC236}">
                    <a16:creationId xmlns:a16="http://schemas.microsoft.com/office/drawing/2014/main" id="{0BF2F9C5-3985-A1BA-987F-E37F556A5471}"/>
                  </a:ext>
                </a:extLst>
              </p:cNvPr>
              <p:cNvSpPr/>
              <p:nvPr/>
            </p:nvSpPr>
            <p:spPr>
              <a:xfrm>
                <a:off x="13478141" y="3738327"/>
                <a:ext cx="12660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1" extrusionOk="0">
                    <a:moveTo>
                      <a:pt x="267" y="0"/>
                    </a:moveTo>
                    <a:cubicBezTo>
                      <a:pt x="134" y="0"/>
                      <a:pt x="1" y="167"/>
                      <a:pt x="1" y="300"/>
                    </a:cubicBezTo>
                    <a:cubicBezTo>
                      <a:pt x="1" y="467"/>
                      <a:pt x="134" y="601"/>
                      <a:pt x="301" y="601"/>
                    </a:cubicBezTo>
                    <a:cubicBezTo>
                      <a:pt x="468" y="567"/>
                      <a:pt x="601" y="434"/>
                      <a:pt x="601" y="300"/>
                    </a:cubicBezTo>
                    <a:cubicBezTo>
                      <a:pt x="568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2630;p41">
                <a:extLst>
                  <a:ext uri="{FF2B5EF4-FFF2-40B4-BE49-F238E27FC236}">
                    <a16:creationId xmlns:a16="http://schemas.microsoft.com/office/drawing/2014/main" id="{DBBF4950-27AF-2CB2-AE81-693981F64154}"/>
                  </a:ext>
                </a:extLst>
              </p:cNvPr>
              <p:cNvSpPr/>
              <p:nvPr/>
            </p:nvSpPr>
            <p:spPr>
              <a:xfrm>
                <a:off x="13495680" y="3738327"/>
                <a:ext cx="11945" cy="12641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1" extrusionOk="0">
                    <a:moveTo>
                      <a:pt x="267" y="0"/>
                    </a:moveTo>
                    <a:cubicBezTo>
                      <a:pt x="101" y="0"/>
                      <a:pt x="1" y="167"/>
                      <a:pt x="1" y="300"/>
                    </a:cubicBezTo>
                    <a:cubicBezTo>
                      <a:pt x="1" y="467"/>
                      <a:pt x="134" y="601"/>
                      <a:pt x="301" y="601"/>
                    </a:cubicBezTo>
                    <a:cubicBezTo>
                      <a:pt x="468" y="567"/>
                      <a:pt x="568" y="434"/>
                      <a:pt x="568" y="300"/>
                    </a:cubicBezTo>
                    <a:cubicBezTo>
                      <a:pt x="568" y="134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2631;p41">
                <a:extLst>
                  <a:ext uri="{FF2B5EF4-FFF2-40B4-BE49-F238E27FC236}">
                    <a16:creationId xmlns:a16="http://schemas.microsoft.com/office/drawing/2014/main" id="{E008C332-CE4D-21C2-32A6-1E9254DD08C6}"/>
                  </a:ext>
                </a:extLst>
              </p:cNvPr>
              <p:cNvSpPr/>
              <p:nvPr/>
            </p:nvSpPr>
            <p:spPr>
              <a:xfrm>
                <a:off x="13718052" y="3708755"/>
                <a:ext cx="12660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73" extrusionOk="0">
                    <a:moveTo>
                      <a:pt x="344" y="0"/>
                    </a:moveTo>
                    <a:cubicBezTo>
                      <a:pt x="329" y="0"/>
                      <a:pt x="315" y="2"/>
                      <a:pt x="301" y="5"/>
                    </a:cubicBezTo>
                    <a:cubicBezTo>
                      <a:pt x="134" y="5"/>
                      <a:pt x="1" y="139"/>
                      <a:pt x="1" y="305"/>
                    </a:cubicBezTo>
                    <a:cubicBezTo>
                      <a:pt x="34" y="472"/>
                      <a:pt x="168" y="572"/>
                      <a:pt x="301" y="572"/>
                    </a:cubicBezTo>
                    <a:cubicBezTo>
                      <a:pt x="468" y="572"/>
                      <a:pt x="601" y="439"/>
                      <a:pt x="601" y="272"/>
                    </a:cubicBezTo>
                    <a:cubicBezTo>
                      <a:pt x="601" y="123"/>
                      <a:pt x="467" y="0"/>
                      <a:pt x="344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2632;p41">
                <a:extLst>
                  <a:ext uri="{FF2B5EF4-FFF2-40B4-BE49-F238E27FC236}">
                    <a16:creationId xmlns:a16="http://schemas.microsoft.com/office/drawing/2014/main" id="{8C2C84A2-1FC8-23AE-B313-22019B4A1BBB}"/>
                  </a:ext>
                </a:extLst>
              </p:cNvPr>
              <p:cNvSpPr/>
              <p:nvPr/>
            </p:nvSpPr>
            <p:spPr>
              <a:xfrm>
                <a:off x="13630378" y="3442946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468"/>
                      <a:pt x="167" y="601"/>
                      <a:pt x="300" y="601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567" y="134"/>
                      <a:pt x="434" y="1"/>
                      <a:pt x="300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2633;p41">
                <a:extLst>
                  <a:ext uri="{FF2B5EF4-FFF2-40B4-BE49-F238E27FC236}">
                    <a16:creationId xmlns:a16="http://schemas.microsoft.com/office/drawing/2014/main" id="{5B16E26F-54A8-8CD5-0C13-FCB6AD2CC3A3}"/>
                  </a:ext>
                </a:extLst>
              </p:cNvPr>
              <p:cNvSpPr/>
              <p:nvPr/>
            </p:nvSpPr>
            <p:spPr>
              <a:xfrm>
                <a:off x="13631766" y="3460382"/>
                <a:ext cx="12660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73" extrusionOk="0">
                    <a:moveTo>
                      <a:pt x="344" y="1"/>
                    </a:moveTo>
                    <a:cubicBezTo>
                      <a:pt x="329" y="1"/>
                      <a:pt x="315" y="2"/>
                      <a:pt x="301" y="6"/>
                    </a:cubicBezTo>
                    <a:cubicBezTo>
                      <a:pt x="134" y="6"/>
                      <a:pt x="1" y="139"/>
                      <a:pt x="1" y="306"/>
                    </a:cubicBezTo>
                    <a:cubicBezTo>
                      <a:pt x="34" y="439"/>
                      <a:pt x="168" y="573"/>
                      <a:pt x="301" y="573"/>
                    </a:cubicBezTo>
                    <a:cubicBezTo>
                      <a:pt x="468" y="573"/>
                      <a:pt x="601" y="439"/>
                      <a:pt x="601" y="273"/>
                    </a:cubicBezTo>
                    <a:cubicBezTo>
                      <a:pt x="601" y="123"/>
                      <a:pt x="467" y="1"/>
                      <a:pt x="344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2634;p41">
                <a:extLst>
                  <a:ext uri="{FF2B5EF4-FFF2-40B4-BE49-F238E27FC236}">
                    <a16:creationId xmlns:a16="http://schemas.microsoft.com/office/drawing/2014/main" id="{ABFC79BD-3120-5E9B-DB8F-1BA30B6D1710}"/>
                  </a:ext>
                </a:extLst>
              </p:cNvPr>
              <p:cNvSpPr/>
              <p:nvPr/>
            </p:nvSpPr>
            <p:spPr>
              <a:xfrm>
                <a:off x="13647202" y="3449971"/>
                <a:ext cx="11945" cy="1194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268" y="0"/>
                    </a:moveTo>
                    <a:cubicBezTo>
                      <a:pt x="101" y="0"/>
                      <a:pt x="1" y="134"/>
                      <a:pt x="1" y="301"/>
                    </a:cubicBezTo>
                    <a:cubicBezTo>
                      <a:pt x="1" y="467"/>
                      <a:pt x="134" y="567"/>
                      <a:pt x="301" y="567"/>
                    </a:cubicBezTo>
                    <a:cubicBezTo>
                      <a:pt x="468" y="567"/>
                      <a:pt x="568" y="434"/>
                      <a:pt x="568" y="267"/>
                    </a:cubicBezTo>
                    <a:cubicBezTo>
                      <a:pt x="568" y="100"/>
                      <a:pt x="434" y="0"/>
                      <a:pt x="26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2635;p41">
                <a:extLst>
                  <a:ext uri="{FF2B5EF4-FFF2-40B4-BE49-F238E27FC236}">
                    <a16:creationId xmlns:a16="http://schemas.microsoft.com/office/drawing/2014/main" id="{7C13DEC1-872D-AB35-AF9F-3A17A5381DEF}"/>
                  </a:ext>
                </a:extLst>
              </p:cNvPr>
              <p:cNvSpPr/>
              <p:nvPr/>
            </p:nvSpPr>
            <p:spPr>
              <a:xfrm>
                <a:off x="13688589" y="3071807"/>
                <a:ext cx="12660" cy="1207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74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34" y="301"/>
                    </a:cubicBezTo>
                    <a:cubicBezTo>
                      <a:pt x="34" y="450"/>
                      <a:pt x="141" y="573"/>
                      <a:pt x="283" y="573"/>
                    </a:cubicBezTo>
                    <a:cubicBezTo>
                      <a:pt x="300" y="573"/>
                      <a:pt x="317" y="571"/>
                      <a:pt x="334" y="568"/>
                    </a:cubicBezTo>
                    <a:cubicBezTo>
                      <a:pt x="501" y="568"/>
                      <a:pt x="601" y="435"/>
                      <a:pt x="601" y="268"/>
                    </a:cubicBezTo>
                    <a:cubicBezTo>
                      <a:pt x="601" y="101"/>
                      <a:pt x="468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2636;p41">
                <a:extLst>
                  <a:ext uri="{FF2B5EF4-FFF2-40B4-BE49-F238E27FC236}">
                    <a16:creationId xmlns:a16="http://schemas.microsoft.com/office/drawing/2014/main" id="{E9CA3B26-2A79-8AB0-69FD-AB7B40059DBA}"/>
                  </a:ext>
                </a:extLst>
              </p:cNvPr>
              <p:cNvSpPr/>
              <p:nvPr/>
            </p:nvSpPr>
            <p:spPr>
              <a:xfrm>
                <a:off x="13816262" y="2993229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301" y="1"/>
                    </a:moveTo>
                    <a:cubicBezTo>
                      <a:pt x="134" y="1"/>
                      <a:pt x="1" y="168"/>
                      <a:pt x="1" y="301"/>
                    </a:cubicBezTo>
                    <a:cubicBezTo>
                      <a:pt x="1" y="468"/>
                      <a:pt x="168" y="601"/>
                      <a:pt x="301" y="601"/>
                    </a:cubicBezTo>
                    <a:cubicBezTo>
                      <a:pt x="468" y="568"/>
                      <a:pt x="601" y="435"/>
                      <a:pt x="601" y="301"/>
                    </a:cubicBezTo>
                    <a:cubicBezTo>
                      <a:pt x="568" y="134"/>
                      <a:pt x="434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2637;p41">
                <a:extLst>
                  <a:ext uri="{FF2B5EF4-FFF2-40B4-BE49-F238E27FC236}">
                    <a16:creationId xmlns:a16="http://schemas.microsoft.com/office/drawing/2014/main" id="{8CAB34CB-0FA7-E146-7645-F8B0D9555659}"/>
                  </a:ext>
                </a:extLst>
              </p:cNvPr>
              <p:cNvSpPr/>
              <p:nvPr/>
            </p:nvSpPr>
            <p:spPr>
              <a:xfrm>
                <a:off x="13833801" y="2993229"/>
                <a:ext cx="11945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2" extrusionOk="0">
                    <a:moveTo>
                      <a:pt x="268" y="1"/>
                    </a:moveTo>
                    <a:cubicBezTo>
                      <a:pt x="101" y="1"/>
                      <a:pt x="1" y="134"/>
                      <a:pt x="1" y="301"/>
                    </a:cubicBezTo>
                    <a:cubicBezTo>
                      <a:pt x="1" y="468"/>
                      <a:pt x="134" y="601"/>
                      <a:pt x="301" y="601"/>
                    </a:cubicBezTo>
                    <a:cubicBezTo>
                      <a:pt x="468" y="568"/>
                      <a:pt x="568" y="435"/>
                      <a:pt x="568" y="268"/>
                    </a:cubicBezTo>
                    <a:cubicBezTo>
                      <a:pt x="568" y="134"/>
                      <a:pt x="434" y="1"/>
                      <a:pt x="268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2638;p41">
                <a:extLst>
                  <a:ext uri="{FF2B5EF4-FFF2-40B4-BE49-F238E27FC236}">
                    <a16:creationId xmlns:a16="http://schemas.microsoft.com/office/drawing/2014/main" id="{236354C6-F5CC-8EFB-1374-7BAEC74F389F}"/>
                  </a:ext>
                </a:extLst>
              </p:cNvPr>
              <p:cNvSpPr/>
              <p:nvPr/>
            </p:nvSpPr>
            <p:spPr>
              <a:xfrm>
                <a:off x="13842234" y="3259837"/>
                <a:ext cx="11945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02" extrusionOk="0">
                    <a:moveTo>
                      <a:pt x="267" y="1"/>
                    </a:moveTo>
                    <a:cubicBezTo>
                      <a:pt x="100" y="34"/>
                      <a:pt x="0" y="167"/>
                      <a:pt x="0" y="334"/>
                    </a:cubicBezTo>
                    <a:cubicBezTo>
                      <a:pt x="0" y="468"/>
                      <a:pt x="133" y="601"/>
                      <a:pt x="300" y="601"/>
                    </a:cubicBezTo>
                    <a:cubicBezTo>
                      <a:pt x="467" y="601"/>
                      <a:pt x="567" y="434"/>
                      <a:pt x="567" y="301"/>
                    </a:cubicBezTo>
                    <a:cubicBezTo>
                      <a:pt x="567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2639;p41">
                <a:extLst>
                  <a:ext uri="{FF2B5EF4-FFF2-40B4-BE49-F238E27FC236}">
                    <a16:creationId xmlns:a16="http://schemas.microsoft.com/office/drawing/2014/main" id="{EB5DA54E-C590-89FA-3351-191C7A868FAB}"/>
                  </a:ext>
                </a:extLst>
              </p:cNvPr>
              <p:cNvSpPr/>
              <p:nvPr/>
            </p:nvSpPr>
            <p:spPr>
              <a:xfrm>
                <a:off x="13843622" y="3572738"/>
                <a:ext cx="12660" cy="1207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74" extrusionOk="0">
                    <a:moveTo>
                      <a:pt x="268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51"/>
                      <a:pt x="108" y="573"/>
                      <a:pt x="250" y="573"/>
                    </a:cubicBezTo>
                    <a:cubicBezTo>
                      <a:pt x="266" y="573"/>
                      <a:pt x="284" y="571"/>
                      <a:pt x="301" y="568"/>
                    </a:cubicBezTo>
                    <a:cubicBezTo>
                      <a:pt x="468" y="568"/>
                      <a:pt x="601" y="435"/>
                      <a:pt x="568" y="268"/>
                    </a:cubicBezTo>
                    <a:cubicBezTo>
                      <a:pt x="568" y="134"/>
                      <a:pt x="434" y="1"/>
                      <a:pt x="268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2640;p41">
                <a:extLst>
                  <a:ext uri="{FF2B5EF4-FFF2-40B4-BE49-F238E27FC236}">
                    <a16:creationId xmlns:a16="http://schemas.microsoft.com/office/drawing/2014/main" id="{3364DB2D-B262-7106-4E9F-6FCB38B5B27E}"/>
                  </a:ext>
                </a:extLst>
              </p:cNvPr>
              <p:cNvSpPr/>
              <p:nvPr/>
            </p:nvSpPr>
            <p:spPr>
              <a:xfrm>
                <a:off x="13845031" y="3593791"/>
                <a:ext cx="12639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3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34" y="301"/>
                    </a:cubicBezTo>
                    <a:cubicBezTo>
                      <a:pt x="34" y="450"/>
                      <a:pt x="141" y="573"/>
                      <a:pt x="283" y="573"/>
                    </a:cubicBezTo>
                    <a:cubicBezTo>
                      <a:pt x="300" y="573"/>
                      <a:pt x="317" y="571"/>
                      <a:pt x="334" y="568"/>
                    </a:cubicBezTo>
                    <a:cubicBezTo>
                      <a:pt x="467" y="568"/>
                      <a:pt x="601" y="434"/>
                      <a:pt x="601" y="267"/>
                    </a:cubicBezTo>
                    <a:cubicBezTo>
                      <a:pt x="601" y="101"/>
                      <a:pt x="467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2641;p41">
                <a:extLst>
                  <a:ext uri="{FF2B5EF4-FFF2-40B4-BE49-F238E27FC236}">
                    <a16:creationId xmlns:a16="http://schemas.microsoft.com/office/drawing/2014/main" id="{58AD8A4E-8429-BC08-5AC0-CA7F639DC74C}"/>
                  </a:ext>
                </a:extLst>
              </p:cNvPr>
              <p:cNvSpPr/>
              <p:nvPr/>
            </p:nvSpPr>
            <p:spPr>
              <a:xfrm>
                <a:off x="12861521" y="2449897"/>
                <a:ext cx="1095768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52105" h="1884" extrusionOk="0">
                    <a:moveTo>
                      <a:pt x="16379" y="1216"/>
                    </a:moveTo>
                    <a:cubicBezTo>
                      <a:pt x="16379" y="1250"/>
                      <a:pt x="16379" y="1250"/>
                      <a:pt x="16379" y="1250"/>
                    </a:cubicBezTo>
                    <a:lnTo>
                      <a:pt x="15578" y="1250"/>
                    </a:lnTo>
                    <a:cubicBezTo>
                      <a:pt x="15845" y="1250"/>
                      <a:pt x="16112" y="1216"/>
                      <a:pt x="16379" y="1216"/>
                    </a:cubicBezTo>
                    <a:close/>
                    <a:moveTo>
                      <a:pt x="27554" y="1216"/>
                    </a:moveTo>
                    <a:cubicBezTo>
                      <a:pt x="27554" y="1216"/>
                      <a:pt x="27587" y="1250"/>
                      <a:pt x="27587" y="1250"/>
                    </a:cubicBezTo>
                    <a:lnTo>
                      <a:pt x="26553" y="1250"/>
                    </a:lnTo>
                    <a:cubicBezTo>
                      <a:pt x="26887" y="1250"/>
                      <a:pt x="27220" y="1250"/>
                      <a:pt x="27554" y="1216"/>
                    </a:cubicBezTo>
                    <a:close/>
                    <a:moveTo>
                      <a:pt x="7772" y="1"/>
                    </a:moveTo>
                    <a:cubicBezTo>
                      <a:pt x="7540" y="1"/>
                      <a:pt x="7306" y="5"/>
                      <a:pt x="7072" y="15"/>
                    </a:cubicBezTo>
                    <a:cubicBezTo>
                      <a:pt x="6319" y="43"/>
                      <a:pt x="5567" y="164"/>
                      <a:pt x="4814" y="164"/>
                    </a:cubicBezTo>
                    <a:cubicBezTo>
                      <a:pt x="4666" y="164"/>
                      <a:pt x="4518" y="160"/>
                      <a:pt x="4370" y="149"/>
                    </a:cubicBezTo>
                    <a:cubicBezTo>
                      <a:pt x="4327" y="158"/>
                      <a:pt x="4267" y="162"/>
                      <a:pt x="4193" y="162"/>
                    </a:cubicBezTo>
                    <a:cubicBezTo>
                      <a:pt x="3825" y="162"/>
                      <a:pt x="3123" y="66"/>
                      <a:pt x="2562" y="66"/>
                    </a:cubicBezTo>
                    <a:cubicBezTo>
                      <a:pt x="2016" y="66"/>
                      <a:pt x="1604" y="157"/>
                      <a:pt x="1769" y="516"/>
                    </a:cubicBezTo>
                    <a:cubicBezTo>
                      <a:pt x="1635" y="549"/>
                      <a:pt x="1535" y="616"/>
                      <a:pt x="1502" y="716"/>
                    </a:cubicBezTo>
                    <a:cubicBezTo>
                      <a:pt x="1302" y="749"/>
                      <a:pt x="1135" y="983"/>
                      <a:pt x="1235" y="1150"/>
                    </a:cubicBezTo>
                    <a:cubicBezTo>
                      <a:pt x="1268" y="1183"/>
                      <a:pt x="1268" y="1216"/>
                      <a:pt x="1302" y="1216"/>
                    </a:cubicBezTo>
                    <a:lnTo>
                      <a:pt x="334" y="1216"/>
                    </a:lnTo>
                    <a:cubicBezTo>
                      <a:pt x="167" y="1216"/>
                      <a:pt x="34" y="1316"/>
                      <a:pt x="1" y="1483"/>
                    </a:cubicBezTo>
                    <a:cubicBezTo>
                      <a:pt x="1" y="1650"/>
                      <a:pt x="134" y="1817"/>
                      <a:pt x="301" y="1817"/>
                    </a:cubicBezTo>
                    <a:lnTo>
                      <a:pt x="21216" y="1817"/>
                    </a:lnTo>
                    <a:cubicBezTo>
                      <a:pt x="23751" y="1817"/>
                      <a:pt x="26286" y="1850"/>
                      <a:pt x="28821" y="1850"/>
                    </a:cubicBezTo>
                    <a:lnTo>
                      <a:pt x="44232" y="1850"/>
                    </a:lnTo>
                    <a:cubicBezTo>
                      <a:pt x="46734" y="1850"/>
                      <a:pt x="49269" y="1850"/>
                      <a:pt x="51771" y="1883"/>
                    </a:cubicBezTo>
                    <a:lnTo>
                      <a:pt x="51804" y="1883"/>
                    </a:lnTo>
                    <a:cubicBezTo>
                      <a:pt x="51938" y="1850"/>
                      <a:pt x="52071" y="1750"/>
                      <a:pt x="52071" y="1583"/>
                    </a:cubicBezTo>
                    <a:cubicBezTo>
                      <a:pt x="52105" y="1450"/>
                      <a:pt x="51971" y="1283"/>
                      <a:pt x="51804" y="1283"/>
                    </a:cubicBezTo>
                    <a:lnTo>
                      <a:pt x="51237" y="1283"/>
                    </a:lnTo>
                    <a:cubicBezTo>
                      <a:pt x="51404" y="1150"/>
                      <a:pt x="51437" y="883"/>
                      <a:pt x="51137" y="749"/>
                    </a:cubicBezTo>
                    <a:cubicBezTo>
                      <a:pt x="50670" y="749"/>
                      <a:pt x="50319" y="342"/>
                      <a:pt x="49868" y="342"/>
                    </a:cubicBezTo>
                    <a:cubicBezTo>
                      <a:pt x="49836" y="342"/>
                      <a:pt x="49803" y="345"/>
                      <a:pt x="49770" y="349"/>
                    </a:cubicBezTo>
                    <a:cubicBezTo>
                      <a:pt x="49175" y="439"/>
                      <a:pt x="48585" y="480"/>
                      <a:pt x="47997" y="480"/>
                    </a:cubicBezTo>
                    <a:cubicBezTo>
                      <a:pt x="47067" y="480"/>
                      <a:pt x="46139" y="379"/>
                      <a:pt x="45200" y="216"/>
                    </a:cubicBezTo>
                    <a:cubicBezTo>
                      <a:pt x="44214" y="127"/>
                      <a:pt x="43218" y="86"/>
                      <a:pt x="42223" y="86"/>
                    </a:cubicBezTo>
                    <a:cubicBezTo>
                      <a:pt x="41334" y="86"/>
                      <a:pt x="40444" y="119"/>
                      <a:pt x="39562" y="182"/>
                    </a:cubicBezTo>
                    <a:cubicBezTo>
                      <a:pt x="39362" y="182"/>
                      <a:pt x="39162" y="249"/>
                      <a:pt x="39095" y="449"/>
                    </a:cubicBezTo>
                    <a:cubicBezTo>
                      <a:pt x="35659" y="282"/>
                      <a:pt x="32190" y="249"/>
                      <a:pt x="28755" y="182"/>
                    </a:cubicBezTo>
                    <a:cubicBezTo>
                      <a:pt x="28071" y="132"/>
                      <a:pt x="27395" y="107"/>
                      <a:pt x="26720" y="107"/>
                    </a:cubicBezTo>
                    <a:cubicBezTo>
                      <a:pt x="26044" y="107"/>
                      <a:pt x="25369" y="132"/>
                      <a:pt x="24685" y="182"/>
                    </a:cubicBezTo>
                    <a:cubicBezTo>
                      <a:pt x="24644" y="175"/>
                      <a:pt x="24599" y="171"/>
                      <a:pt x="24554" y="171"/>
                    </a:cubicBezTo>
                    <a:cubicBezTo>
                      <a:pt x="24383" y="171"/>
                      <a:pt x="24204" y="231"/>
                      <a:pt x="24151" y="416"/>
                    </a:cubicBezTo>
                    <a:cubicBezTo>
                      <a:pt x="22677" y="228"/>
                      <a:pt x="21203" y="123"/>
                      <a:pt x="19728" y="123"/>
                    </a:cubicBezTo>
                    <a:cubicBezTo>
                      <a:pt x="19101" y="123"/>
                      <a:pt x="18474" y="142"/>
                      <a:pt x="17847" y="182"/>
                    </a:cubicBezTo>
                    <a:cubicBezTo>
                      <a:pt x="17576" y="187"/>
                      <a:pt x="17306" y="188"/>
                      <a:pt x="17035" y="188"/>
                    </a:cubicBezTo>
                    <a:cubicBezTo>
                      <a:pt x="16428" y="188"/>
                      <a:pt x="15820" y="180"/>
                      <a:pt x="15214" y="180"/>
                    </a:cubicBezTo>
                    <a:cubicBezTo>
                      <a:pt x="14028" y="180"/>
                      <a:pt x="12846" y="210"/>
                      <a:pt x="11676" y="382"/>
                    </a:cubicBezTo>
                    <a:cubicBezTo>
                      <a:pt x="10399" y="155"/>
                      <a:pt x="9097" y="1"/>
                      <a:pt x="7772" y="1"/>
                    </a:cubicBezTo>
                    <a:close/>
                  </a:path>
                </a:pathLst>
              </a:custGeom>
              <a:solidFill>
                <a:srgbClr val="FFFFFF">
                  <a:alpha val="308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2642;p41">
                <a:extLst>
                  <a:ext uri="{FF2B5EF4-FFF2-40B4-BE49-F238E27FC236}">
                    <a16:creationId xmlns:a16="http://schemas.microsoft.com/office/drawing/2014/main" id="{62D6316E-B510-422A-E32F-FDB536FA4379}"/>
                  </a:ext>
                </a:extLst>
              </p:cNvPr>
              <p:cNvSpPr/>
              <p:nvPr/>
            </p:nvSpPr>
            <p:spPr>
              <a:xfrm>
                <a:off x="12857315" y="2903442"/>
                <a:ext cx="79283" cy="1018709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48435" extrusionOk="0">
                    <a:moveTo>
                      <a:pt x="2035" y="0"/>
                    </a:moveTo>
                    <a:cubicBezTo>
                      <a:pt x="1902" y="33"/>
                      <a:pt x="1802" y="100"/>
                      <a:pt x="1768" y="234"/>
                    </a:cubicBezTo>
                    <a:cubicBezTo>
                      <a:pt x="1768" y="267"/>
                      <a:pt x="1768" y="300"/>
                      <a:pt x="1768" y="300"/>
                    </a:cubicBezTo>
                    <a:cubicBezTo>
                      <a:pt x="1768" y="334"/>
                      <a:pt x="1768" y="367"/>
                      <a:pt x="1768" y="367"/>
                    </a:cubicBezTo>
                    <a:lnTo>
                      <a:pt x="1668" y="367"/>
                    </a:lnTo>
                    <a:cubicBezTo>
                      <a:pt x="1602" y="300"/>
                      <a:pt x="1502" y="267"/>
                      <a:pt x="1402" y="267"/>
                    </a:cubicBezTo>
                    <a:cubicBezTo>
                      <a:pt x="1268" y="317"/>
                      <a:pt x="1085" y="317"/>
                      <a:pt x="893" y="317"/>
                    </a:cubicBezTo>
                    <a:cubicBezTo>
                      <a:pt x="701" y="317"/>
                      <a:pt x="501" y="317"/>
                      <a:pt x="334" y="367"/>
                    </a:cubicBezTo>
                    <a:lnTo>
                      <a:pt x="301" y="367"/>
                    </a:lnTo>
                    <a:cubicBezTo>
                      <a:pt x="134" y="400"/>
                      <a:pt x="1" y="500"/>
                      <a:pt x="1" y="734"/>
                    </a:cubicBezTo>
                    <a:cubicBezTo>
                      <a:pt x="34" y="767"/>
                      <a:pt x="34" y="834"/>
                      <a:pt x="101" y="867"/>
                    </a:cubicBezTo>
                    <a:cubicBezTo>
                      <a:pt x="67" y="867"/>
                      <a:pt x="67" y="901"/>
                      <a:pt x="67" y="901"/>
                    </a:cubicBezTo>
                    <a:cubicBezTo>
                      <a:pt x="101" y="1668"/>
                      <a:pt x="134" y="2435"/>
                      <a:pt x="134" y="3169"/>
                    </a:cubicBezTo>
                    <a:cubicBezTo>
                      <a:pt x="167" y="3436"/>
                      <a:pt x="167" y="3736"/>
                      <a:pt x="167" y="4003"/>
                    </a:cubicBezTo>
                    <a:cubicBezTo>
                      <a:pt x="234" y="6238"/>
                      <a:pt x="301" y="8440"/>
                      <a:pt x="367" y="10674"/>
                    </a:cubicBezTo>
                    <a:cubicBezTo>
                      <a:pt x="434" y="13210"/>
                      <a:pt x="501" y="15711"/>
                      <a:pt x="568" y="18213"/>
                    </a:cubicBezTo>
                    <a:lnTo>
                      <a:pt x="768" y="25819"/>
                    </a:lnTo>
                    <a:cubicBezTo>
                      <a:pt x="834" y="28354"/>
                      <a:pt x="901" y="30856"/>
                      <a:pt x="968" y="33357"/>
                    </a:cubicBezTo>
                    <a:lnTo>
                      <a:pt x="1001" y="33824"/>
                    </a:lnTo>
                    <a:cubicBezTo>
                      <a:pt x="1068" y="36293"/>
                      <a:pt x="1135" y="38728"/>
                      <a:pt x="1201" y="41196"/>
                    </a:cubicBezTo>
                    <a:cubicBezTo>
                      <a:pt x="1268" y="43498"/>
                      <a:pt x="1335" y="45766"/>
                      <a:pt x="1402" y="48068"/>
                    </a:cubicBezTo>
                    <a:cubicBezTo>
                      <a:pt x="1402" y="48135"/>
                      <a:pt x="1435" y="48235"/>
                      <a:pt x="1535" y="48268"/>
                    </a:cubicBezTo>
                    <a:cubicBezTo>
                      <a:pt x="1568" y="48301"/>
                      <a:pt x="1635" y="48335"/>
                      <a:pt x="1702" y="48335"/>
                    </a:cubicBezTo>
                    <a:cubicBezTo>
                      <a:pt x="1768" y="48368"/>
                      <a:pt x="1869" y="48401"/>
                      <a:pt x="2002" y="48401"/>
                    </a:cubicBezTo>
                    <a:cubicBezTo>
                      <a:pt x="2402" y="48401"/>
                      <a:pt x="2803" y="48268"/>
                      <a:pt x="3203" y="48235"/>
                    </a:cubicBezTo>
                    <a:cubicBezTo>
                      <a:pt x="3236" y="48368"/>
                      <a:pt x="3370" y="48435"/>
                      <a:pt x="3503" y="48435"/>
                    </a:cubicBezTo>
                    <a:cubicBezTo>
                      <a:pt x="3636" y="48435"/>
                      <a:pt x="3737" y="48335"/>
                      <a:pt x="3770" y="48201"/>
                    </a:cubicBezTo>
                    <a:cubicBezTo>
                      <a:pt x="3770" y="48168"/>
                      <a:pt x="3770" y="48168"/>
                      <a:pt x="3770" y="48135"/>
                    </a:cubicBezTo>
                    <a:cubicBezTo>
                      <a:pt x="3737" y="47334"/>
                      <a:pt x="3737" y="46533"/>
                      <a:pt x="3703" y="45733"/>
                    </a:cubicBezTo>
                    <a:cubicBezTo>
                      <a:pt x="3636" y="43264"/>
                      <a:pt x="3536" y="40796"/>
                      <a:pt x="3470" y="38328"/>
                    </a:cubicBezTo>
                    <a:cubicBezTo>
                      <a:pt x="3436" y="37227"/>
                      <a:pt x="3403" y="36126"/>
                      <a:pt x="3370" y="34992"/>
                    </a:cubicBezTo>
                    <a:cubicBezTo>
                      <a:pt x="3336" y="33591"/>
                      <a:pt x="3303" y="32190"/>
                      <a:pt x="3236" y="30755"/>
                    </a:cubicBezTo>
                    <a:cubicBezTo>
                      <a:pt x="3169" y="28154"/>
                      <a:pt x="3103" y="25552"/>
                      <a:pt x="3003" y="22950"/>
                    </a:cubicBezTo>
                    <a:cubicBezTo>
                      <a:pt x="2936" y="20448"/>
                      <a:pt x="2869" y="17946"/>
                      <a:pt x="2803" y="15478"/>
                    </a:cubicBezTo>
                    <a:cubicBezTo>
                      <a:pt x="2702" y="12876"/>
                      <a:pt x="2636" y="10274"/>
                      <a:pt x="2569" y="7672"/>
                    </a:cubicBezTo>
                    <a:cubicBezTo>
                      <a:pt x="2536" y="6405"/>
                      <a:pt x="2502" y="5171"/>
                      <a:pt x="2436" y="3936"/>
                    </a:cubicBezTo>
                    <a:cubicBezTo>
                      <a:pt x="2402" y="2702"/>
                      <a:pt x="2369" y="1501"/>
                      <a:pt x="2336" y="300"/>
                    </a:cubicBezTo>
                    <a:cubicBezTo>
                      <a:pt x="2336" y="267"/>
                      <a:pt x="2336" y="234"/>
                      <a:pt x="2336" y="234"/>
                    </a:cubicBezTo>
                    <a:cubicBezTo>
                      <a:pt x="2302" y="100"/>
                      <a:pt x="2169" y="0"/>
                      <a:pt x="2035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2643;p41">
                <a:extLst>
                  <a:ext uri="{FF2B5EF4-FFF2-40B4-BE49-F238E27FC236}">
                    <a16:creationId xmlns:a16="http://schemas.microsoft.com/office/drawing/2014/main" id="{555CDD14-041D-3BBF-27A1-AC915E92CB41}"/>
                  </a:ext>
                </a:extLst>
              </p:cNvPr>
              <p:cNvSpPr/>
              <p:nvPr/>
            </p:nvSpPr>
            <p:spPr>
              <a:xfrm>
                <a:off x="13934114" y="2877467"/>
                <a:ext cx="79304" cy="994290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47274" extrusionOk="0">
                    <a:moveTo>
                      <a:pt x="301" y="1"/>
                    </a:moveTo>
                    <a:cubicBezTo>
                      <a:pt x="201" y="34"/>
                      <a:pt x="134" y="68"/>
                      <a:pt x="101" y="134"/>
                    </a:cubicBezTo>
                    <a:cubicBezTo>
                      <a:pt x="34" y="168"/>
                      <a:pt x="1" y="234"/>
                      <a:pt x="1" y="334"/>
                    </a:cubicBezTo>
                    <a:cubicBezTo>
                      <a:pt x="34" y="701"/>
                      <a:pt x="34" y="1102"/>
                      <a:pt x="68" y="1469"/>
                    </a:cubicBezTo>
                    <a:cubicBezTo>
                      <a:pt x="68" y="1902"/>
                      <a:pt x="68" y="2336"/>
                      <a:pt x="101" y="2803"/>
                    </a:cubicBezTo>
                    <a:lnTo>
                      <a:pt x="134" y="3637"/>
                    </a:lnTo>
                    <a:cubicBezTo>
                      <a:pt x="201" y="5838"/>
                      <a:pt x="268" y="8040"/>
                      <a:pt x="334" y="10242"/>
                    </a:cubicBezTo>
                    <a:cubicBezTo>
                      <a:pt x="401" y="12777"/>
                      <a:pt x="501" y="15279"/>
                      <a:pt x="568" y="17814"/>
                    </a:cubicBezTo>
                    <a:lnTo>
                      <a:pt x="801" y="25319"/>
                    </a:lnTo>
                    <a:cubicBezTo>
                      <a:pt x="901" y="27854"/>
                      <a:pt x="968" y="30356"/>
                      <a:pt x="1068" y="32891"/>
                    </a:cubicBezTo>
                    <a:cubicBezTo>
                      <a:pt x="1102" y="34626"/>
                      <a:pt x="1168" y="36360"/>
                      <a:pt x="1202" y="38061"/>
                    </a:cubicBezTo>
                    <a:cubicBezTo>
                      <a:pt x="1235" y="38895"/>
                      <a:pt x="1268" y="39729"/>
                      <a:pt x="1302" y="40530"/>
                    </a:cubicBezTo>
                    <a:cubicBezTo>
                      <a:pt x="1368" y="42698"/>
                      <a:pt x="1435" y="44866"/>
                      <a:pt x="1502" y="47001"/>
                    </a:cubicBezTo>
                    <a:cubicBezTo>
                      <a:pt x="1502" y="47151"/>
                      <a:pt x="1636" y="47273"/>
                      <a:pt x="1759" y="47273"/>
                    </a:cubicBezTo>
                    <a:cubicBezTo>
                      <a:pt x="1774" y="47273"/>
                      <a:pt x="1788" y="47272"/>
                      <a:pt x="1802" y="47268"/>
                    </a:cubicBezTo>
                    <a:cubicBezTo>
                      <a:pt x="1869" y="47268"/>
                      <a:pt x="1936" y="47235"/>
                      <a:pt x="2002" y="47201"/>
                    </a:cubicBezTo>
                    <a:cubicBezTo>
                      <a:pt x="2102" y="47201"/>
                      <a:pt x="2236" y="47168"/>
                      <a:pt x="2336" y="47168"/>
                    </a:cubicBezTo>
                    <a:cubicBezTo>
                      <a:pt x="2419" y="47135"/>
                      <a:pt x="2536" y="47126"/>
                      <a:pt x="2669" y="47126"/>
                    </a:cubicBezTo>
                    <a:cubicBezTo>
                      <a:pt x="2803" y="47126"/>
                      <a:pt x="2953" y="47135"/>
                      <a:pt x="3103" y="47135"/>
                    </a:cubicBezTo>
                    <a:cubicBezTo>
                      <a:pt x="3136" y="47168"/>
                      <a:pt x="3236" y="47201"/>
                      <a:pt x="3303" y="47201"/>
                    </a:cubicBezTo>
                    <a:cubicBezTo>
                      <a:pt x="3403" y="47201"/>
                      <a:pt x="3503" y="47135"/>
                      <a:pt x="3537" y="47035"/>
                    </a:cubicBezTo>
                    <a:cubicBezTo>
                      <a:pt x="3703" y="46968"/>
                      <a:pt x="3770" y="46834"/>
                      <a:pt x="3737" y="46668"/>
                    </a:cubicBezTo>
                    <a:cubicBezTo>
                      <a:pt x="3703" y="46568"/>
                      <a:pt x="3637" y="46534"/>
                      <a:pt x="3570" y="46501"/>
                    </a:cubicBezTo>
                    <a:cubicBezTo>
                      <a:pt x="3570" y="45800"/>
                      <a:pt x="3537" y="45067"/>
                      <a:pt x="3537" y="44366"/>
                    </a:cubicBezTo>
                    <a:cubicBezTo>
                      <a:pt x="3437" y="41898"/>
                      <a:pt x="3403" y="39396"/>
                      <a:pt x="3337" y="36927"/>
                    </a:cubicBezTo>
                    <a:cubicBezTo>
                      <a:pt x="3337" y="36894"/>
                      <a:pt x="3337" y="36894"/>
                      <a:pt x="3337" y="36861"/>
                    </a:cubicBezTo>
                    <a:cubicBezTo>
                      <a:pt x="3270" y="34359"/>
                      <a:pt x="3203" y="31857"/>
                      <a:pt x="3136" y="29355"/>
                    </a:cubicBezTo>
                    <a:cubicBezTo>
                      <a:pt x="3136" y="29289"/>
                      <a:pt x="3070" y="29188"/>
                      <a:pt x="3003" y="29155"/>
                    </a:cubicBezTo>
                    <a:cubicBezTo>
                      <a:pt x="2936" y="27087"/>
                      <a:pt x="2903" y="25019"/>
                      <a:pt x="2836" y="22984"/>
                    </a:cubicBezTo>
                    <a:cubicBezTo>
                      <a:pt x="2769" y="20416"/>
                      <a:pt x="2669" y="17847"/>
                      <a:pt x="2603" y="15279"/>
                    </a:cubicBezTo>
                    <a:cubicBezTo>
                      <a:pt x="2536" y="12777"/>
                      <a:pt x="2469" y="10308"/>
                      <a:pt x="2403" y="7807"/>
                    </a:cubicBezTo>
                    <a:cubicBezTo>
                      <a:pt x="2336" y="6339"/>
                      <a:pt x="2302" y="4871"/>
                      <a:pt x="2269" y="3403"/>
                    </a:cubicBezTo>
                    <a:cubicBezTo>
                      <a:pt x="2269" y="3337"/>
                      <a:pt x="2269" y="3237"/>
                      <a:pt x="2269" y="3170"/>
                    </a:cubicBezTo>
                    <a:cubicBezTo>
                      <a:pt x="2269" y="3070"/>
                      <a:pt x="2236" y="2970"/>
                      <a:pt x="2236" y="2870"/>
                    </a:cubicBezTo>
                    <a:cubicBezTo>
                      <a:pt x="2236" y="2803"/>
                      <a:pt x="2236" y="2703"/>
                      <a:pt x="2236" y="2636"/>
                    </a:cubicBezTo>
                    <a:cubicBezTo>
                      <a:pt x="2236" y="1902"/>
                      <a:pt x="2202" y="1202"/>
                      <a:pt x="2169" y="501"/>
                    </a:cubicBezTo>
                    <a:cubicBezTo>
                      <a:pt x="2169" y="468"/>
                      <a:pt x="2169" y="435"/>
                      <a:pt x="2169" y="401"/>
                    </a:cubicBezTo>
                    <a:cubicBezTo>
                      <a:pt x="2136" y="334"/>
                      <a:pt x="2069" y="268"/>
                      <a:pt x="2002" y="268"/>
                    </a:cubicBezTo>
                    <a:cubicBezTo>
                      <a:pt x="1969" y="168"/>
                      <a:pt x="1869" y="134"/>
                      <a:pt x="1769" y="101"/>
                    </a:cubicBezTo>
                    <a:lnTo>
                      <a:pt x="1368" y="101"/>
                    </a:lnTo>
                    <a:cubicBezTo>
                      <a:pt x="1168" y="68"/>
                      <a:pt x="968" y="68"/>
                      <a:pt x="768" y="34"/>
                    </a:cubicBezTo>
                    <a:cubicBezTo>
                      <a:pt x="741" y="25"/>
                      <a:pt x="714" y="21"/>
                      <a:pt x="688" y="21"/>
                    </a:cubicBezTo>
                    <a:cubicBezTo>
                      <a:pt x="617" y="21"/>
                      <a:pt x="550" y="52"/>
                      <a:pt x="501" y="101"/>
                    </a:cubicBezTo>
                    <a:cubicBezTo>
                      <a:pt x="468" y="34"/>
                      <a:pt x="368" y="1"/>
                      <a:pt x="301" y="1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2644;p41">
                <a:extLst>
                  <a:ext uri="{FF2B5EF4-FFF2-40B4-BE49-F238E27FC236}">
                    <a16:creationId xmlns:a16="http://schemas.microsoft.com/office/drawing/2014/main" id="{2933F498-EB57-010F-4E7B-E356E801B2D5}"/>
                  </a:ext>
                </a:extLst>
              </p:cNvPr>
              <p:cNvSpPr/>
              <p:nvPr/>
            </p:nvSpPr>
            <p:spPr>
              <a:xfrm>
                <a:off x="12888881" y="2458625"/>
                <a:ext cx="715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34" h="35" extrusionOk="0">
                    <a:moveTo>
                      <a:pt x="34" y="1"/>
                    </a:moveTo>
                    <a:cubicBezTo>
                      <a:pt x="1" y="1"/>
                      <a:pt x="1" y="1"/>
                      <a:pt x="1" y="34"/>
                    </a:cubicBezTo>
                    <a:cubicBezTo>
                      <a:pt x="1" y="1"/>
                      <a:pt x="34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2645;p41">
                <a:extLst>
                  <a:ext uri="{FF2B5EF4-FFF2-40B4-BE49-F238E27FC236}">
                    <a16:creationId xmlns:a16="http://schemas.microsoft.com/office/drawing/2014/main" id="{C0F3636E-E767-04CF-2D1B-447BA7CBD87A}"/>
                  </a:ext>
                </a:extLst>
              </p:cNvPr>
              <p:cNvSpPr/>
              <p:nvPr/>
            </p:nvSpPr>
            <p:spPr>
              <a:xfrm>
                <a:off x="13935523" y="2459340"/>
                <a:ext cx="715" cy="715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1" y="0"/>
                    </a:moveTo>
                    <a:cubicBezTo>
                      <a:pt x="1" y="0"/>
                      <a:pt x="1" y="33"/>
                      <a:pt x="1" y="33"/>
                    </a:cubicBezTo>
                    <a:lnTo>
                      <a:pt x="34" y="33"/>
                    </a:lnTo>
                    <a:cubicBezTo>
                      <a:pt x="1" y="33"/>
                      <a:pt x="1" y="33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2646;p41">
                <a:extLst>
                  <a:ext uri="{FF2B5EF4-FFF2-40B4-BE49-F238E27FC236}">
                    <a16:creationId xmlns:a16="http://schemas.microsoft.com/office/drawing/2014/main" id="{0BC088FB-137D-2524-F899-9ED4563020F2}"/>
                  </a:ext>
                </a:extLst>
              </p:cNvPr>
              <p:cNvSpPr/>
              <p:nvPr/>
            </p:nvSpPr>
            <p:spPr>
              <a:xfrm>
                <a:off x="12664407" y="2448803"/>
                <a:ext cx="1523687" cy="1481067"/>
              </a:xfrm>
              <a:custGeom>
                <a:avLst/>
                <a:gdLst/>
                <a:ahLst/>
                <a:cxnLst/>
                <a:rect l="l" t="t" r="r" b="b"/>
                <a:pathLst>
                  <a:path w="72453" h="70418" extrusionOk="0">
                    <a:moveTo>
                      <a:pt x="59576" y="634"/>
                    </a:moveTo>
                    <a:cubicBezTo>
                      <a:pt x="59776" y="768"/>
                      <a:pt x="59977" y="901"/>
                      <a:pt x="60177" y="1035"/>
                    </a:cubicBezTo>
                    <a:cubicBezTo>
                      <a:pt x="62278" y="2469"/>
                      <a:pt x="64380" y="3870"/>
                      <a:pt x="66481" y="5271"/>
                    </a:cubicBezTo>
                    <a:cubicBezTo>
                      <a:pt x="68149" y="6405"/>
                      <a:pt x="69817" y="7539"/>
                      <a:pt x="71485" y="8674"/>
                    </a:cubicBezTo>
                    <a:lnTo>
                      <a:pt x="71685" y="14211"/>
                    </a:lnTo>
                    <a:cubicBezTo>
                      <a:pt x="71718" y="16079"/>
                      <a:pt x="71785" y="17947"/>
                      <a:pt x="71852" y="19815"/>
                    </a:cubicBezTo>
                    <a:cubicBezTo>
                      <a:pt x="70451" y="19848"/>
                      <a:pt x="69016" y="19882"/>
                      <a:pt x="67582" y="19915"/>
                    </a:cubicBezTo>
                    <a:cubicBezTo>
                      <a:pt x="64380" y="20015"/>
                      <a:pt x="61211" y="20115"/>
                      <a:pt x="58008" y="20182"/>
                    </a:cubicBezTo>
                    <a:cubicBezTo>
                      <a:pt x="54606" y="20282"/>
                      <a:pt x="51170" y="20382"/>
                      <a:pt x="47768" y="20449"/>
                    </a:cubicBezTo>
                    <a:cubicBezTo>
                      <a:pt x="44465" y="20549"/>
                      <a:pt x="41196" y="20615"/>
                      <a:pt x="37894" y="20715"/>
                    </a:cubicBezTo>
                    <a:cubicBezTo>
                      <a:pt x="34758" y="20782"/>
                      <a:pt x="31623" y="20882"/>
                      <a:pt x="28487" y="20949"/>
                    </a:cubicBezTo>
                    <a:lnTo>
                      <a:pt x="18547" y="21216"/>
                    </a:lnTo>
                    <a:cubicBezTo>
                      <a:pt x="15144" y="21316"/>
                      <a:pt x="11709" y="21416"/>
                      <a:pt x="8273" y="21483"/>
                    </a:cubicBezTo>
                    <a:cubicBezTo>
                      <a:pt x="5838" y="21549"/>
                      <a:pt x="3403" y="21616"/>
                      <a:pt x="934" y="21683"/>
                    </a:cubicBezTo>
                    <a:cubicBezTo>
                      <a:pt x="901" y="19781"/>
                      <a:pt x="834" y="17880"/>
                      <a:pt x="801" y="15945"/>
                    </a:cubicBezTo>
                    <a:cubicBezTo>
                      <a:pt x="734" y="13477"/>
                      <a:pt x="667" y="11009"/>
                      <a:pt x="567" y="8540"/>
                    </a:cubicBezTo>
                    <a:cubicBezTo>
                      <a:pt x="2435" y="7172"/>
                      <a:pt x="4303" y="5838"/>
                      <a:pt x="6138" y="4471"/>
                    </a:cubicBezTo>
                    <a:cubicBezTo>
                      <a:pt x="7906" y="3203"/>
                      <a:pt x="9674" y="1902"/>
                      <a:pt x="11442" y="634"/>
                    </a:cubicBezTo>
                    <a:close/>
                    <a:moveTo>
                      <a:pt x="62312" y="20649"/>
                    </a:moveTo>
                    <a:cubicBezTo>
                      <a:pt x="62345" y="21850"/>
                      <a:pt x="62378" y="23084"/>
                      <a:pt x="62445" y="24285"/>
                    </a:cubicBezTo>
                    <a:cubicBezTo>
                      <a:pt x="62512" y="26853"/>
                      <a:pt x="62612" y="29422"/>
                      <a:pt x="62712" y="31990"/>
                    </a:cubicBezTo>
                    <a:cubicBezTo>
                      <a:pt x="62779" y="34525"/>
                      <a:pt x="62879" y="37061"/>
                      <a:pt x="62979" y="39596"/>
                    </a:cubicBezTo>
                    <a:cubicBezTo>
                      <a:pt x="63045" y="42131"/>
                      <a:pt x="63145" y="44666"/>
                      <a:pt x="63212" y="47234"/>
                    </a:cubicBezTo>
                    <a:cubicBezTo>
                      <a:pt x="63312" y="49770"/>
                      <a:pt x="63412" y="52371"/>
                      <a:pt x="63479" y="54940"/>
                    </a:cubicBezTo>
                    <a:cubicBezTo>
                      <a:pt x="63579" y="57442"/>
                      <a:pt x="63679" y="59977"/>
                      <a:pt x="63746" y="62479"/>
                    </a:cubicBezTo>
                    <a:cubicBezTo>
                      <a:pt x="63813" y="64113"/>
                      <a:pt x="63879" y="65748"/>
                      <a:pt x="63946" y="67382"/>
                    </a:cubicBezTo>
                    <a:cubicBezTo>
                      <a:pt x="63612" y="67416"/>
                      <a:pt x="63312" y="67416"/>
                      <a:pt x="62979" y="67416"/>
                    </a:cubicBezTo>
                    <a:cubicBezTo>
                      <a:pt x="60510" y="67549"/>
                      <a:pt x="58042" y="67649"/>
                      <a:pt x="55540" y="67783"/>
                    </a:cubicBezTo>
                    <a:lnTo>
                      <a:pt x="47334" y="68149"/>
                    </a:lnTo>
                    <a:cubicBezTo>
                      <a:pt x="44932" y="68250"/>
                      <a:pt x="42497" y="68383"/>
                      <a:pt x="40062" y="68483"/>
                    </a:cubicBezTo>
                    <a:cubicBezTo>
                      <a:pt x="37527" y="68583"/>
                      <a:pt x="34992" y="68717"/>
                      <a:pt x="32490" y="68817"/>
                    </a:cubicBezTo>
                    <a:cubicBezTo>
                      <a:pt x="29722" y="68950"/>
                      <a:pt x="26986" y="69083"/>
                      <a:pt x="24218" y="69217"/>
                    </a:cubicBezTo>
                    <a:cubicBezTo>
                      <a:pt x="21682" y="69317"/>
                      <a:pt x="19147" y="69417"/>
                      <a:pt x="16612" y="69550"/>
                    </a:cubicBezTo>
                    <a:cubicBezTo>
                      <a:pt x="14611" y="69651"/>
                      <a:pt x="12609" y="69751"/>
                      <a:pt x="10608" y="69817"/>
                    </a:cubicBezTo>
                    <a:cubicBezTo>
                      <a:pt x="10608" y="69083"/>
                      <a:pt x="10575" y="68350"/>
                      <a:pt x="10541" y="67649"/>
                    </a:cubicBezTo>
                    <a:cubicBezTo>
                      <a:pt x="10508" y="65114"/>
                      <a:pt x="10441" y="62579"/>
                      <a:pt x="10374" y="60077"/>
                    </a:cubicBezTo>
                    <a:cubicBezTo>
                      <a:pt x="10274" y="57408"/>
                      <a:pt x="10208" y="54773"/>
                      <a:pt x="10141" y="52138"/>
                    </a:cubicBezTo>
                    <a:cubicBezTo>
                      <a:pt x="10074" y="49603"/>
                      <a:pt x="10007" y="47101"/>
                      <a:pt x="9974" y="44599"/>
                    </a:cubicBezTo>
                    <a:cubicBezTo>
                      <a:pt x="9907" y="41997"/>
                      <a:pt x="9841" y="39396"/>
                      <a:pt x="9774" y="36827"/>
                    </a:cubicBezTo>
                    <a:cubicBezTo>
                      <a:pt x="9707" y="34359"/>
                      <a:pt x="9641" y="31890"/>
                      <a:pt x="9574" y="29422"/>
                    </a:cubicBezTo>
                    <a:cubicBezTo>
                      <a:pt x="9507" y="26953"/>
                      <a:pt x="9440" y="24518"/>
                      <a:pt x="9374" y="22050"/>
                    </a:cubicBezTo>
                    <a:cubicBezTo>
                      <a:pt x="11542" y="21983"/>
                      <a:pt x="13743" y="21950"/>
                      <a:pt x="15912" y="21883"/>
                    </a:cubicBezTo>
                    <a:cubicBezTo>
                      <a:pt x="19181" y="21783"/>
                      <a:pt x="22483" y="21716"/>
                      <a:pt x="25752" y="21616"/>
                    </a:cubicBezTo>
                    <a:cubicBezTo>
                      <a:pt x="28954" y="21549"/>
                      <a:pt x="32123" y="21449"/>
                      <a:pt x="35326" y="21383"/>
                    </a:cubicBezTo>
                    <a:cubicBezTo>
                      <a:pt x="38728" y="21283"/>
                      <a:pt x="42097" y="21182"/>
                      <a:pt x="45499" y="21082"/>
                    </a:cubicBezTo>
                    <a:cubicBezTo>
                      <a:pt x="48702" y="21016"/>
                      <a:pt x="51937" y="20916"/>
                      <a:pt x="55140" y="20849"/>
                    </a:cubicBezTo>
                    <a:cubicBezTo>
                      <a:pt x="57541" y="20782"/>
                      <a:pt x="59943" y="20715"/>
                      <a:pt x="62312" y="20649"/>
                    </a:cubicBezTo>
                    <a:close/>
                    <a:moveTo>
                      <a:pt x="11375" y="1"/>
                    </a:moveTo>
                    <a:cubicBezTo>
                      <a:pt x="11375" y="1"/>
                      <a:pt x="11375" y="34"/>
                      <a:pt x="11375" y="34"/>
                    </a:cubicBezTo>
                    <a:cubicBezTo>
                      <a:pt x="11342" y="34"/>
                      <a:pt x="11308" y="67"/>
                      <a:pt x="11275" y="67"/>
                    </a:cubicBezTo>
                    <a:cubicBezTo>
                      <a:pt x="11208" y="134"/>
                      <a:pt x="11142" y="167"/>
                      <a:pt x="11075" y="201"/>
                    </a:cubicBezTo>
                    <a:cubicBezTo>
                      <a:pt x="11008" y="268"/>
                      <a:pt x="10941" y="334"/>
                      <a:pt x="10875" y="368"/>
                    </a:cubicBezTo>
                    <a:cubicBezTo>
                      <a:pt x="10808" y="401"/>
                      <a:pt x="10775" y="434"/>
                      <a:pt x="10708" y="468"/>
                    </a:cubicBezTo>
                    <a:cubicBezTo>
                      <a:pt x="10708" y="501"/>
                      <a:pt x="10675" y="501"/>
                      <a:pt x="10675" y="501"/>
                    </a:cubicBezTo>
                    <a:cubicBezTo>
                      <a:pt x="10641" y="534"/>
                      <a:pt x="10608" y="534"/>
                      <a:pt x="10575" y="568"/>
                    </a:cubicBezTo>
                    <a:cubicBezTo>
                      <a:pt x="10541" y="601"/>
                      <a:pt x="10541" y="601"/>
                      <a:pt x="10508" y="634"/>
                    </a:cubicBezTo>
                    <a:cubicBezTo>
                      <a:pt x="10441" y="701"/>
                      <a:pt x="10341" y="768"/>
                      <a:pt x="10274" y="801"/>
                    </a:cubicBezTo>
                    <a:cubicBezTo>
                      <a:pt x="8440" y="2102"/>
                      <a:pt x="6638" y="3436"/>
                      <a:pt x="4837" y="4737"/>
                    </a:cubicBezTo>
                    <a:cubicBezTo>
                      <a:pt x="3403" y="5771"/>
                      <a:pt x="1968" y="6806"/>
                      <a:pt x="567" y="7840"/>
                    </a:cubicBezTo>
                    <a:lnTo>
                      <a:pt x="567" y="7806"/>
                    </a:lnTo>
                    <a:cubicBezTo>
                      <a:pt x="501" y="7873"/>
                      <a:pt x="434" y="7940"/>
                      <a:pt x="367" y="7973"/>
                    </a:cubicBezTo>
                    <a:cubicBezTo>
                      <a:pt x="301" y="8040"/>
                      <a:pt x="200" y="8073"/>
                      <a:pt x="134" y="8140"/>
                    </a:cubicBezTo>
                    <a:cubicBezTo>
                      <a:pt x="100" y="8173"/>
                      <a:pt x="34" y="8173"/>
                      <a:pt x="0" y="8207"/>
                    </a:cubicBezTo>
                    <a:lnTo>
                      <a:pt x="0" y="8273"/>
                    </a:lnTo>
                    <a:cubicBezTo>
                      <a:pt x="0" y="8337"/>
                      <a:pt x="0" y="8417"/>
                      <a:pt x="0" y="8473"/>
                    </a:cubicBezTo>
                    <a:cubicBezTo>
                      <a:pt x="0" y="8573"/>
                      <a:pt x="34" y="8674"/>
                      <a:pt x="34" y="8774"/>
                    </a:cubicBezTo>
                    <a:cubicBezTo>
                      <a:pt x="34" y="8929"/>
                      <a:pt x="34" y="9083"/>
                      <a:pt x="34" y="9207"/>
                    </a:cubicBezTo>
                    <a:cubicBezTo>
                      <a:pt x="34" y="9216"/>
                      <a:pt x="34" y="9224"/>
                      <a:pt x="34" y="9241"/>
                    </a:cubicBezTo>
                    <a:cubicBezTo>
                      <a:pt x="34" y="9341"/>
                      <a:pt x="34" y="9441"/>
                      <a:pt x="34" y="9507"/>
                    </a:cubicBezTo>
                    <a:cubicBezTo>
                      <a:pt x="100" y="12043"/>
                      <a:pt x="167" y="14578"/>
                      <a:pt x="234" y="17113"/>
                    </a:cubicBezTo>
                    <a:cubicBezTo>
                      <a:pt x="267" y="18547"/>
                      <a:pt x="301" y="19982"/>
                      <a:pt x="367" y="21416"/>
                    </a:cubicBezTo>
                    <a:cubicBezTo>
                      <a:pt x="367" y="21449"/>
                      <a:pt x="367" y="21449"/>
                      <a:pt x="367" y="21449"/>
                    </a:cubicBezTo>
                    <a:cubicBezTo>
                      <a:pt x="367" y="21583"/>
                      <a:pt x="367" y="21683"/>
                      <a:pt x="367" y="21816"/>
                    </a:cubicBezTo>
                    <a:cubicBezTo>
                      <a:pt x="367" y="21983"/>
                      <a:pt x="367" y="22116"/>
                      <a:pt x="367" y="22250"/>
                    </a:cubicBezTo>
                    <a:lnTo>
                      <a:pt x="534" y="22250"/>
                    </a:lnTo>
                    <a:cubicBezTo>
                      <a:pt x="601" y="22250"/>
                      <a:pt x="667" y="22250"/>
                      <a:pt x="701" y="22283"/>
                    </a:cubicBezTo>
                    <a:cubicBezTo>
                      <a:pt x="701" y="22283"/>
                      <a:pt x="701" y="22283"/>
                      <a:pt x="668" y="22250"/>
                    </a:cubicBezTo>
                    <a:lnTo>
                      <a:pt x="668" y="22250"/>
                    </a:lnTo>
                    <a:cubicBezTo>
                      <a:pt x="701" y="22283"/>
                      <a:pt x="734" y="22283"/>
                      <a:pt x="801" y="22283"/>
                    </a:cubicBezTo>
                    <a:lnTo>
                      <a:pt x="968" y="22283"/>
                    </a:lnTo>
                    <a:cubicBezTo>
                      <a:pt x="1001" y="22283"/>
                      <a:pt x="1034" y="22283"/>
                      <a:pt x="1068" y="22317"/>
                    </a:cubicBezTo>
                    <a:cubicBezTo>
                      <a:pt x="2669" y="22250"/>
                      <a:pt x="4270" y="22217"/>
                      <a:pt x="5838" y="22183"/>
                    </a:cubicBezTo>
                    <a:cubicBezTo>
                      <a:pt x="6839" y="22150"/>
                      <a:pt x="7806" y="22116"/>
                      <a:pt x="8807" y="22083"/>
                    </a:cubicBezTo>
                    <a:cubicBezTo>
                      <a:pt x="8807" y="23184"/>
                      <a:pt x="8840" y="24285"/>
                      <a:pt x="8873" y="25386"/>
                    </a:cubicBezTo>
                    <a:lnTo>
                      <a:pt x="9073" y="32991"/>
                    </a:lnTo>
                    <a:cubicBezTo>
                      <a:pt x="9140" y="35593"/>
                      <a:pt x="9207" y="38195"/>
                      <a:pt x="9274" y="40797"/>
                    </a:cubicBezTo>
                    <a:cubicBezTo>
                      <a:pt x="9340" y="43398"/>
                      <a:pt x="9407" y="45967"/>
                      <a:pt x="9474" y="48535"/>
                    </a:cubicBezTo>
                    <a:cubicBezTo>
                      <a:pt x="9540" y="51071"/>
                      <a:pt x="9607" y="53639"/>
                      <a:pt x="9674" y="56208"/>
                    </a:cubicBezTo>
                    <a:cubicBezTo>
                      <a:pt x="9741" y="58743"/>
                      <a:pt x="9807" y="61278"/>
                      <a:pt x="9874" y="63813"/>
                    </a:cubicBezTo>
                    <a:cubicBezTo>
                      <a:pt x="9941" y="65848"/>
                      <a:pt x="9974" y="67849"/>
                      <a:pt x="10041" y="69884"/>
                    </a:cubicBezTo>
                    <a:lnTo>
                      <a:pt x="10007" y="69884"/>
                    </a:lnTo>
                    <a:cubicBezTo>
                      <a:pt x="10007" y="69917"/>
                      <a:pt x="10041" y="69951"/>
                      <a:pt x="10041" y="69984"/>
                    </a:cubicBezTo>
                    <a:cubicBezTo>
                      <a:pt x="10041" y="70084"/>
                      <a:pt x="10041" y="70184"/>
                      <a:pt x="10041" y="70284"/>
                    </a:cubicBezTo>
                    <a:lnTo>
                      <a:pt x="10041" y="70384"/>
                    </a:lnTo>
                    <a:lnTo>
                      <a:pt x="10575" y="70384"/>
                    </a:lnTo>
                    <a:cubicBezTo>
                      <a:pt x="10675" y="70418"/>
                      <a:pt x="10775" y="70418"/>
                      <a:pt x="10841" y="70418"/>
                    </a:cubicBezTo>
                    <a:cubicBezTo>
                      <a:pt x="11175" y="70384"/>
                      <a:pt x="11475" y="70384"/>
                      <a:pt x="11809" y="70384"/>
                    </a:cubicBezTo>
                    <a:cubicBezTo>
                      <a:pt x="14411" y="70251"/>
                      <a:pt x="16979" y="70118"/>
                      <a:pt x="19581" y="70017"/>
                    </a:cubicBezTo>
                    <a:lnTo>
                      <a:pt x="26953" y="69684"/>
                    </a:lnTo>
                    <a:cubicBezTo>
                      <a:pt x="29655" y="69550"/>
                      <a:pt x="32357" y="69417"/>
                      <a:pt x="35059" y="69317"/>
                    </a:cubicBezTo>
                    <a:cubicBezTo>
                      <a:pt x="37727" y="69184"/>
                      <a:pt x="40396" y="69050"/>
                      <a:pt x="43064" y="68950"/>
                    </a:cubicBezTo>
                    <a:cubicBezTo>
                      <a:pt x="45433" y="68817"/>
                      <a:pt x="47801" y="68717"/>
                      <a:pt x="50170" y="68616"/>
                    </a:cubicBezTo>
                    <a:cubicBezTo>
                      <a:pt x="52905" y="68483"/>
                      <a:pt x="55607" y="68383"/>
                      <a:pt x="58309" y="68250"/>
                    </a:cubicBezTo>
                    <a:cubicBezTo>
                      <a:pt x="60077" y="68149"/>
                      <a:pt x="61845" y="68083"/>
                      <a:pt x="63612" y="68016"/>
                    </a:cubicBezTo>
                    <a:lnTo>
                      <a:pt x="63679" y="68016"/>
                    </a:lnTo>
                    <a:cubicBezTo>
                      <a:pt x="63746" y="67983"/>
                      <a:pt x="63813" y="67983"/>
                      <a:pt x="63879" y="67983"/>
                    </a:cubicBezTo>
                    <a:lnTo>
                      <a:pt x="64213" y="67983"/>
                    </a:lnTo>
                    <a:cubicBezTo>
                      <a:pt x="64313" y="67949"/>
                      <a:pt x="64446" y="67949"/>
                      <a:pt x="64546" y="67949"/>
                    </a:cubicBezTo>
                    <a:cubicBezTo>
                      <a:pt x="64546" y="67895"/>
                      <a:pt x="64546" y="67862"/>
                      <a:pt x="64546" y="67816"/>
                    </a:cubicBezTo>
                    <a:cubicBezTo>
                      <a:pt x="64546" y="67649"/>
                      <a:pt x="64546" y="67516"/>
                      <a:pt x="64513" y="67382"/>
                    </a:cubicBezTo>
                    <a:cubicBezTo>
                      <a:pt x="64513" y="67082"/>
                      <a:pt x="64480" y="66815"/>
                      <a:pt x="64480" y="66515"/>
                    </a:cubicBezTo>
                    <a:cubicBezTo>
                      <a:pt x="64380" y="63946"/>
                      <a:pt x="64313" y="61411"/>
                      <a:pt x="64213" y="58843"/>
                    </a:cubicBezTo>
                    <a:cubicBezTo>
                      <a:pt x="64113" y="56374"/>
                      <a:pt x="64046" y="53873"/>
                      <a:pt x="63946" y="51404"/>
                    </a:cubicBezTo>
                    <a:cubicBezTo>
                      <a:pt x="63879" y="48836"/>
                      <a:pt x="63779" y="46267"/>
                      <a:pt x="63679" y="43732"/>
                    </a:cubicBezTo>
                    <a:cubicBezTo>
                      <a:pt x="63612" y="41130"/>
                      <a:pt x="63512" y="38562"/>
                      <a:pt x="63412" y="35993"/>
                    </a:cubicBezTo>
                    <a:cubicBezTo>
                      <a:pt x="63346" y="33425"/>
                      <a:pt x="63246" y="30823"/>
                      <a:pt x="63145" y="28254"/>
                    </a:cubicBezTo>
                    <a:lnTo>
                      <a:pt x="62879" y="20649"/>
                    </a:lnTo>
                    <a:cubicBezTo>
                      <a:pt x="63546" y="20649"/>
                      <a:pt x="64213" y="20615"/>
                      <a:pt x="64880" y="20582"/>
                    </a:cubicBezTo>
                    <a:cubicBezTo>
                      <a:pt x="67215" y="20549"/>
                      <a:pt x="69550" y="20482"/>
                      <a:pt x="71885" y="20415"/>
                    </a:cubicBezTo>
                    <a:lnTo>
                      <a:pt x="71885" y="20449"/>
                    </a:lnTo>
                    <a:cubicBezTo>
                      <a:pt x="72085" y="20415"/>
                      <a:pt x="72252" y="20415"/>
                      <a:pt x="72452" y="20415"/>
                    </a:cubicBezTo>
                    <a:cubicBezTo>
                      <a:pt x="72452" y="20349"/>
                      <a:pt x="72452" y="20315"/>
                      <a:pt x="72452" y="20282"/>
                    </a:cubicBezTo>
                    <a:cubicBezTo>
                      <a:pt x="72452" y="20115"/>
                      <a:pt x="72452" y="19982"/>
                      <a:pt x="72419" y="19848"/>
                    </a:cubicBezTo>
                    <a:cubicBezTo>
                      <a:pt x="72419" y="19848"/>
                      <a:pt x="72419" y="19815"/>
                      <a:pt x="72419" y="19815"/>
                    </a:cubicBezTo>
                    <a:cubicBezTo>
                      <a:pt x="72419" y="19748"/>
                      <a:pt x="72419" y="19681"/>
                      <a:pt x="72419" y="19615"/>
                    </a:cubicBezTo>
                    <a:cubicBezTo>
                      <a:pt x="72419" y="19481"/>
                      <a:pt x="72419" y="19381"/>
                      <a:pt x="72419" y="19281"/>
                    </a:cubicBezTo>
                    <a:lnTo>
                      <a:pt x="72419" y="19248"/>
                    </a:lnTo>
                    <a:cubicBezTo>
                      <a:pt x="72385" y="18014"/>
                      <a:pt x="72352" y="16779"/>
                      <a:pt x="72319" y="15545"/>
                    </a:cubicBezTo>
                    <a:cubicBezTo>
                      <a:pt x="72219" y="13377"/>
                      <a:pt x="72152" y="11242"/>
                      <a:pt x="72085" y="9074"/>
                    </a:cubicBezTo>
                    <a:cubicBezTo>
                      <a:pt x="72085" y="9007"/>
                      <a:pt x="72085" y="8974"/>
                      <a:pt x="72085" y="8907"/>
                    </a:cubicBezTo>
                    <a:cubicBezTo>
                      <a:pt x="72085" y="8740"/>
                      <a:pt x="72085" y="8573"/>
                      <a:pt x="72085" y="8440"/>
                    </a:cubicBezTo>
                    <a:cubicBezTo>
                      <a:pt x="72085" y="8407"/>
                      <a:pt x="72052" y="8407"/>
                      <a:pt x="72052" y="8373"/>
                    </a:cubicBezTo>
                    <a:cubicBezTo>
                      <a:pt x="72052" y="8340"/>
                      <a:pt x="72052" y="8340"/>
                      <a:pt x="72018" y="8340"/>
                    </a:cubicBezTo>
                    <a:lnTo>
                      <a:pt x="71985" y="8307"/>
                    </a:lnTo>
                    <a:lnTo>
                      <a:pt x="71952" y="8307"/>
                    </a:lnTo>
                    <a:cubicBezTo>
                      <a:pt x="71785" y="8173"/>
                      <a:pt x="71618" y="8073"/>
                      <a:pt x="71451" y="7940"/>
                    </a:cubicBezTo>
                    <a:lnTo>
                      <a:pt x="71451" y="7973"/>
                    </a:lnTo>
                    <a:cubicBezTo>
                      <a:pt x="69517" y="6639"/>
                      <a:pt x="67549" y="5338"/>
                      <a:pt x="65581" y="4004"/>
                    </a:cubicBezTo>
                    <a:cubicBezTo>
                      <a:pt x="63946" y="2903"/>
                      <a:pt x="62278" y="1769"/>
                      <a:pt x="60610" y="668"/>
                    </a:cubicBezTo>
                    <a:lnTo>
                      <a:pt x="60644" y="668"/>
                    </a:lnTo>
                    <a:cubicBezTo>
                      <a:pt x="60610" y="634"/>
                      <a:pt x="60577" y="634"/>
                      <a:pt x="60544" y="601"/>
                    </a:cubicBezTo>
                    <a:lnTo>
                      <a:pt x="60577" y="601"/>
                    </a:lnTo>
                    <a:lnTo>
                      <a:pt x="60477" y="534"/>
                    </a:lnTo>
                    <a:cubicBezTo>
                      <a:pt x="60343" y="434"/>
                      <a:pt x="60210" y="334"/>
                      <a:pt x="60043" y="268"/>
                    </a:cubicBezTo>
                    <a:cubicBezTo>
                      <a:pt x="59977" y="201"/>
                      <a:pt x="59910" y="167"/>
                      <a:pt x="59843" y="134"/>
                    </a:cubicBezTo>
                    <a:cubicBezTo>
                      <a:pt x="59843" y="134"/>
                      <a:pt x="59810" y="101"/>
                      <a:pt x="59810" y="101"/>
                    </a:cubicBezTo>
                    <a:lnTo>
                      <a:pt x="59776" y="101"/>
                    </a:lnTo>
                    <a:cubicBezTo>
                      <a:pt x="59710" y="101"/>
                      <a:pt x="59676" y="101"/>
                      <a:pt x="59610" y="67"/>
                    </a:cubicBezTo>
                    <a:lnTo>
                      <a:pt x="59610" y="101"/>
                    </a:lnTo>
                    <a:cubicBezTo>
                      <a:pt x="59510" y="67"/>
                      <a:pt x="59409" y="67"/>
                      <a:pt x="59343" y="67"/>
                    </a:cubicBezTo>
                    <a:lnTo>
                      <a:pt x="12109" y="67"/>
                    </a:lnTo>
                    <a:cubicBezTo>
                      <a:pt x="12009" y="67"/>
                      <a:pt x="11909" y="67"/>
                      <a:pt x="11842" y="34"/>
                    </a:cubicBezTo>
                    <a:lnTo>
                      <a:pt x="11809" y="34"/>
                    </a:lnTo>
                    <a:cubicBezTo>
                      <a:pt x="11675" y="34"/>
                      <a:pt x="11509" y="34"/>
                      <a:pt x="1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2647;p41">
                <a:extLst>
                  <a:ext uri="{FF2B5EF4-FFF2-40B4-BE49-F238E27FC236}">
                    <a16:creationId xmlns:a16="http://schemas.microsoft.com/office/drawing/2014/main" id="{748FA084-E4CC-3E84-1E2C-15D0A3B14783}"/>
                  </a:ext>
                </a:extLst>
              </p:cNvPr>
              <p:cNvSpPr/>
              <p:nvPr/>
            </p:nvSpPr>
            <p:spPr>
              <a:xfrm>
                <a:off x="12913444" y="2449518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2648;p41">
                <a:extLst>
                  <a:ext uri="{FF2B5EF4-FFF2-40B4-BE49-F238E27FC236}">
                    <a16:creationId xmlns:a16="http://schemas.microsoft.com/office/drawing/2014/main" id="{4AAEF9D6-8F00-A445-3297-C8FC59052FF1}"/>
                  </a:ext>
                </a:extLst>
              </p:cNvPr>
              <p:cNvSpPr/>
              <p:nvPr/>
            </p:nvSpPr>
            <p:spPr>
              <a:xfrm>
                <a:off x="12806107" y="2631912"/>
                <a:ext cx="1226953" cy="23178"/>
              </a:xfrm>
              <a:custGeom>
                <a:avLst/>
                <a:gdLst/>
                <a:ahLst/>
                <a:cxnLst/>
                <a:rect l="l" t="t" r="r" b="b"/>
                <a:pathLst>
                  <a:path w="58343" h="1102" extrusionOk="0">
                    <a:moveTo>
                      <a:pt x="52505" y="1"/>
                    </a:moveTo>
                    <a:cubicBezTo>
                      <a:pt x="50670" y="34"/>
                      <a:pt x="48835" y="34"/>
                      <a:pt x="47001" y="68"/>
                    </a:cubicBezTo>
                    <a:cubicBezTo>
                      <a:pt x="44399" y="101"/>
                      <a:pt x="41830" y="134"/>
                      <a:pt x="39228" y="168"/>
                    </a:cubicBezTo>
                    <a:cubicBezTo>
                      <a:pt x="36460" y="201"/>
                      <a:pt x="33725" y="201"/>
                      <a:pt x="30989" y="234"/>
                    </a:cubicBezTo>
                    <a:cubicBezTo>
                      <a:pt x="28354" y="268"/>
                      <a:pt x="25719" y="301"/>
                      <a:pt x="23084" y="334"/>
                    </a:cubicBezTo>
                    <a:cubicBezTo>
                      <a:pt x="20482" y="368"/>
                      <a:pt x="17880" y="401"/>
                      <a:pt x="15278" y="435"/>
                    </a:cubicBezTo>
                    <a:lnTo>
                      <a:pt x="7506" y="501"/>
                    </a:lnTo>
                    <a:cubicBezTo>
                      <a:pt x="7039" y="501"/>
                      <a:pt x="6538" y="501"/>
                      <a:pt x="6071" y="535"/>
                    </a:cubicBezTo>
                    <a:lnTo>
                      <a:pt x="3837" y="535"/>
                    </a:lnTo>
                    <a:cubicBezTo>
                      <a:pt x="3703" y="535"/>
                      <a:pt x="3570" y="568"/>
                      <a:pt x="3470" y="568"/>
                    </a:cubicBezTo>
                    <a:lnTo>
                      <a:pt x="3303" y="568"/>
                    </a:lnTo>
                    <a:cubicBezTo>
                      <a:pt x="3036" y="601"/>
                      <a:pt x="2769" y="601"/>
                      <a:pt x="2502" y="635"/>
                    </a:cubicBezTo>
                    <a:cubicBezTo>
                      <a:pt x="2202" y="668"/>
                      <a:pt x="1902" y="735"/>
                      <a:pt x="1602" y="735"/>
                    </a:cubicBezTo>
                    <a:cubicBezTo>
                      <a:pt x="1568" y="735"/>
                      <a:pt x="1568" y="768"/>
                      <a:pt x="1568" y="768"/>
                    </a:cubicBezTo>
                    <a:cubicBezTo>
                      <a:pt x="1135" y="801"/>
                      <a:pt x="668" y="835"/>
                      <a:pt x="201" y="902"/>
                    </a:cubicBezTo>
                    <a:lnTo>
                      <a:pt x="0" y="902"/>
                    </a:lnTo>
                    <a:cubicBezTo>
                      <a:pt x="201" y="935"/>
                      <a:pt x="367" y="935"/>
                      <a:pt x="568" y="935"/>
                    </a:cubicBezTo>
                    <a:lnTo>
                      <a:pt x="534" y="935"/>
                    </a:lnTo>
                    <a:cubicBezTo>
                      <a:pt x="1468" y="968"/>
                      <a:pt x="2436" y="1035"/>
                      <a:pt x="3403" y="1035"/>
                    </a:cubicBezTo>
                    <a:lnTo>
                      <a:pt x="3436" y="1035"/>
                    </a:lnTo>
                    <a:cubicBezTo>
                      <a:pt x="3636" y="1035"/>
                      <a:pt x="3870" y="1035"/>
                      <a:pt x="4070" y="1068"/>
                    </a:cubicBezTo>
                    <a:lnTo>
                      <a:pt x="4737" y="1068"/>
                    </a:lnTo>
                    <a:cubicBezTo>
                      <a:pt x="5137" y="1068"/>
                      <a:pt x="5538" y="1102"/>
                      <a:pt x="5938" y="1102"/>
                    </a:cubicBezTo>
                    <a:cubicBezTo>
                      <a:pt x="7939" y="1068"/>
                      <a:pt x="9974" y="1035"/>
                      <a:pt x="12009" y="1035"/>
                    </a:cubicBezTo>
                    <a:cubicBezTo>
                      <a:pt x="14678" y="1002"/>
                      <a:pt x="17346" y="968"/>
                      <a:pt x="20048" y="935"/>
                    </a:cubicBezTo>
                    <a:cubicBezTo>
                      <a:pt x="22683" y="902"/>
                      <a:pt x="25319" y="868"/>
                      <a:pt x="27954" y="835"/>
                    </a:cubicBezTo>
                    <a:cubicBezTo>
                      <a:pt x="30456" y="801"/>
                      <a:pt x="32991" y="801"/>
                      <a:pt x="35492" y="768"/>
                    </a:cubicBezTo>
                    <a:cubicBezTo>
                      <a:pt x="38094" y="735"/>
                      <a:pt x="40730" y="701"/>
                      <a:pt x="43331" y="668"/>
                    </a:cubicBezTo>
                    <a:cubicBezTo>
                      <a:pt x="46000" y="635"/>
                      <a:pt x="48635" y="601"/>
                      <a:pt x="51304" y="568"/>
                    </a:cubicBezTo>
                    <a:cubicBezTo>
                      <a:pt x="52204" y="568"/>
                      <a:pt x="53138" y="568"/>
                      <a:pt x="54072" y="535"/>
                    </a:cubicBezTo>
                    <a:cubicBezTo>
                      <a:pt x="54306" y="535"/>
                      <a:pt x="54506" y="501"/>
                      <a:pt x="54740" y="501"/>
                    </a:cubicBezTo>
                    <a:lnTo>
                      <a:pt x="54706" y="501"/>
                    </a:lnTo>
                    <a:cubicBezTo>
                      <a:pt x="54873" y="501"/>
                      <a:pt x="55040" y="468"/>
                      <a:pt x="55240" y="468"/>
                    </a:cubicBezTo>
                    <a:cubicBezTo>
                      <a:pt x="55407" y="468"/>
                      <a:pt x="55607" y="468"/>
                      <a:pt x="55774" y="435"/>
                    </a:cubicBezTo>
                    <a:cubicBezTo>
                      <a:pt x="56141" y="401"/>
                      <a:pt x="56474" y="368"/>
                      <a:pt x="56808" y="334"/>
                    </a:cubicBezTo>
                    <a:cubicBezTo>
                      <a:pt x="57108" y="301"/>
                      <a:pt x="57442" y="268"/>
                      <a:pt x="57742" y="268"/>
                    </a:cubicBezTo>
                    <a:lnTo>
                      <a:pt x="57708" y="268"/>
                    </a:lnTo>
                    <a:cubicBezTo>
                      <a:pt x="57909" y="234"/>
                      <a:pt x="58142" y="201"/>
                      <a:pt x="58342" y="201"/>
                    </a:cubicBezTo>
                    <a:lnTo>
                      <a:pt x="58242" y="201"/>
                    </a:lnTo>
                    <a:cubicBezTo>
                      <a:pt x="58142" y="201"/>
                      <a:pt x="58075" y="168"/>
                      <a:pt x="57975" y="168"/>
                    </a:cubicBezTo>
                    <a:cubicBezTo>
                      <a:pt x="57875" y="134"/>
                      <a:pt x="57775" y="134"/>
                      <a:pt x="57675" y="134"/>
                    </a:cubicBezTo>
                    <a:cubicBezTo>
                      <a:pt x="57508" y="134"/>
                      <a:pt x="57308" y="101"/>
                      <a:pt x="57175" y="101"/>
                    </a:cubicBezTo>
                    <a:lnTo>
                      <a:pt x="57208" y="101"/>
                    </a:lnTo>
                    <a:cubicBezTo>
                      <a:pt x="57075" y="101"/>
                      <a:pt x="56975" y="68"/>
                      <a:pt x="56841" y="68"/>
                    </a:cubicBezTo>
                    <a:cubicBezTo>
                      <a:pt x="56608" y="68"/>
                      <a:pt x="56341" y="68"/>
                      <a:pt x="56107" y="34"/>
                    </a:cubicBezTo>
                    <a:cubicBezTo>
                      <a:pt x="55929" y="34"/>
                      <a:pt x="55766" y="19"/>
                      <a:pt x="55608" y="19"/>
                    </a:cubicBezTo>
                    <a:cubicBezTo>
                      <a:pt x="55529" y="19"/>
                      <a:pt x="55451" y="23"/>
                      <a:pt x="55373" y="34"/>
                    </a:cubicBezTo>
                    <a:lnTo>
                      <a:pt x="54706" y="34"/>
                    </a:lnTo>
                    <a:cubicBezTo>
                      <a:pt x="54439" y="34"/>
                      <a:pt x="54173" y="34"/>
                      <a:pt x="53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2649;p41">
                <a:extLst>
                  <a:ext uri="{FF2B5EF4-FFF2-40B4-BE49-F238E27FC236}">
                    <a16:creationId xmlns:a16="http://schemas.microsoft.com/office/drawing/2014/main" id="{C0E90364-2756-B854-B949-BBECC4FC0539}"/>
                  </a:ext>
                </a:extLst>
              </p:cNvPr>
              <p:cNvSpPr/>
              <p:nvPr/>
            </p:nvSpPr>
            <p:spPr>
              <a:xfrm>
                <a:off x="13452190" y="2410230"/>
                <a:ext cx="12639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3" extrusionOk="0">
                    <a:moveTo>
                      <a:pt x="267" y="0"/>
                    </a:moveTo>
                    <a:cubicBezTo>
                      <a:pt x="100" y="0"/>
                      <a:pt x="0" y="167"/>
                      <a:pt x="0" y="300"/>
                    </a:cubicBezTo>
                    <a:cubicBezTo>
                      <a:pt x="0" y="450"/>
                      <a:pt x="134" y="572"/>
                      <a:pt x="258" y="572"/>
                    </a:cubicBezTo>
                    <a:cubicBezTo>
                      <a:pt x="272" y="572"/>
                      <a:pt x="287" y="571"/>
                      <a:pt x="301" y="567"/>
                    </a:cubicBezTo>
                    <a:cubicBezTo>
                      <a:pt x="467" y="567"/>
                      <a:pt x="601" y="434"/>
                      <a:pt x="567" y="267"/>
                    </a:cubicBezTo>
                    <a:cubicBezTo>
                      <a:pt x="567" y="100"/>
                      <a:pt x="434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2650;p41">
                <a:extLst>
                  <a:ext uri="{FF2B5EF4-FFF2-40B4-BE49-F238E27FC236}">
                    <a16:creationId xmlns:a16="http://schemas.microsoft.com/office/drawing/2014/main" id="{DA03F2EA-F6B4-3EFD-099C-8FD007439577}"/>
                  </a:ext>
                </a:extLst>
              </p:cNvPr>
              <p:cNvSpPr/>
              <p:nvPr/>
            </p:nvSpPr>
            <p:spPr>
              <a:xfrm>
                <a:off x="13468320" y="2409514"/>
                <a:ext cx="12660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02" extrusionOk="0">
                    <a:moveTo>
                      <a:pt x="267" y="1"/>
                    </a:moveTo>
                    <a:cubicBezTo>
                      <a:pt x="134" y="1"/>
                      <a:pt x="1" y="167"/>
                      <a:pt x="1" y="301"/>
                    </a:cubicBezTo>
                    <a:cubicBezTo>
                      <a:pt x="34" y="468"/>
                      <a:pt x="167" y="601"/>
                      <a:pt x="301" y="601"/>
                    </a:cubicBezTo>
                    <a:cubicBezTo>
                      <a:pt x="468" y="568"/>
                      <a:pt x="601" y="434"/>
                      <a:pt x="601" y="268"/>
                    </a:cubicBezTo>
                    <a:cubicBezTo>
                      <a:pt x="568" y="134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2651;p41">
                <a:extLst>
                  <a:ext uri="{FF2B5EF4-FFF2-40B4-BE49-F238E27FC236}">
                    <a16:creationId xmlns:a16="http://schemas.microsoft.com/office/drawing/2014/main" id="{0818C2C0-A677-F2CE-4AA4-880FD6010A74}"/>
                  </a:ext>
                </a:extLst>
              </p:cNvPr>
              <p:cNvSpPr/>
              <p:nvPr/>
            </p:nvSpPr>
            <p:spPr>
              <a:xfrm>
                <a:off x="13457805" y="2396790"/>
                <a:ext cx="12639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3" extrusionOk="0">
                    <a:moveTo>
                      <a:pt x="318" y="0"/>
                    </a:moveTo>
                    <a:cubicBezTo>
                      <a:pt x="302" y="0"/>
                      <a:pt x="285" y="2"/>
                      <a:pt x="267" y="5"/>
                    </a:cubicBezTo>
                    <a:cubicBezTo>
                      <a:pt x="134" y="5"/>
                      <a:pt x="0" y="139"/>
                      <a:pt x="0" y="305"/>
                    </a:cubicBezTo>
                    <a:cubicBezTo>
                      <a:pt x="34" y="472"/>
                      <a:pt x="167" y="572"/>
                      <a:pt x="300" y="572"/>
                    </a:cubicBezTo>
                    <a:cubicBezTo>
                      <a:pt x="467" y="572"/>
                      <a:pt x="601" y="406"/>
                      <a:pt x="601" y="272"/>
                    </a:cubicBezTo>
                    <a:cubicBezTo>
                      <a:pt x="571" y="123"/>
                      <a:pt x="461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2652;p41">
                <a:extLst>
                  <a:ext uri="{FF2B5EF4-FFF2-40B4-BE49-F238E27FC236}">
                    <a16:creationId xmlns:a16="http://schemas.microsoft.com/office/drawing/2014/main" id="{B506D1AF-0E76-50CB-158A-1BC99D6DD75F}"/>
                  </a:ext>
                </a:extLst>
              </p:cNvPr>
              <p:cNvSpPr/>
              <p:nvPr/>
            </p:nvSpPr>
            <p:spPr>
              <a:xfrm>
                <a:off x="13789617" y="2303574"/>
                <a:ext cx="12639" cy="12662"/>
              </a:xfrm>
              <a:custGeom>
                <a:avLst/>
                <a:gdLst/>
                <a:ahLst/>
                <a:cxnLst/>
                <a:rect l="l" t="t" r="r" b="b"/>
                <a:pathLst>
                  <a:path w="601" h="602" extrusionOk="0">
                    <a:moveTo>
                      <a:pt x="300" y="1"/>
                    </a:moveTo>
                    <a:cubicBezTo>
                      <a:pt x="134" y="1"/>
                      <a:pt x="0" y="168"/>
                      <a:pt x="0" y="301"/>
                    </a:cubicBezTo>
                    <a:cubicBezTo>
                      <a:pt x="34" y="468"/>
                      <a:pt x="167" y="601"/>
                      <a:pt x="334" y="601"/>
                    </a:cubicBezTo>
                    <a:cubicBezTo>
                      <a:pt x="467" y="568"/>
                      <a:pt x="601" y="434"/>
                      <a:pt x="601" y="268"/>
                    </a:cubicBezTo>
                    <a:cubicBezTo>
                      <a:pt x="567" y="101"/>
                      <a:pt x="434" y="1"/>
                      <a:pt x="3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2653;p41">
                <a:extLst>
                  <a:ext uri="{FF2B5EF4-FFF2-40B4-BE49-F238E27FC236}">
                    <a16:creationId xmlns:a16="http://schemas.microsoft.com/office/drawing/2014/main" id="{4876DA2A-E9AC-71F6-3973-759E42212A67}"/>
                  </a:ext>
                </a:extLst>
              </p:cNvPr>
              <p:cNvSpPr/>
              <p:nvPr/>
            </p:nvSpPr>
            <p:spPr>
              <a:xfrm>
                <a:off x="13157560" y="2489501"/>
                <a:ext cx="21" cy="143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" extrusionOk="0">
                    <a:moveTo>
                      <a:pt x="0" y="0"/>
                    </a:moveTo>
                    <a:lnTo>
                      <a:pt x="0" y="34"/>
                    </a:lnTo>
                    <a:lnTo>
                      <a:pt x="0" y="67"/>
                    </a:lnTo>
                    <a:cubicBezTo>
                      <a:pt x="0" y="34"/>
                      <a:pt x="0" y="3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2654;p41">
                <a:extLst>
                  <a:ext uri="{FF2B5EF4-FFF2-40B4-BE49-F238E27FC236}">
                    <a16:creationId xmlns:a16="http://schemas.microsoft.com/office/drawing/2014/main" id="{2D448344-5962-1830-A94D-C90FB1E4B578}"/>
                  </a:ext>
                </a:extLst>
              </p:cNvPr>
              <p:cNvSpPr/>
              <p:nvPr/>
            </p:nvSpPr>
            <p:spPr>
              <a:xfrm>
                <a:off x="13371519" y="2366713"/>
                <a:ext cx="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1" h="3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0" y="34"/>
                      <a:pt x="0" y="34"/>
                    </a:cubicBezTo>
                    <a:cubicBezTo>
                      <a:pt x="0" y="34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2655;p41">
              <a:extLst>
                <a:ext uri="{FF2B5EF4-FFF2-40B4-BE49-F238E27FC236}">
                  <a16:creationId xmlns:a16="http://schemas.microsoft.com/office/drawing/2014/main" id="{895FACCA-C322-E051-B282-3DB2212D5425}"/>
                </a:ext>
              </a:extLst>
            </p:cNvPr>
            <p:cNvGrpSpPr/>
            <p:nvPr/>
          </p:nvGrpSpPr>
          <p:grpSpPr>
            <a:xfrm rot="-1628180">
              <a:off x="6059399" y="644177"/>
              <a:ext cx="2346681" cy="3269102"/>
              <a:chOff x="-1984575" y="-1952875"/>
              <a:chExt cx="1916475" cy="2669775"/>
            </a:xfrm>
          </p:grpSpPr>
          <p:sp>
            <p:nvSpPr>
              <p:cNvPr id="25" name="Google Shape;2656;p41">
                <a:extLst>
                  <a:ext uri="{FF2B5EF4-FFF2-40B4-BE49-F238E27FC236}">
                    <a16:creationId xmlns:a16="http://schemas.microsoft.com/office/drawing/2014/main" id="{ACECD3DD-F529-8B62-4A84-967C9107190A}"/>
                  </a:ext>
                </a:extLst>
              </p:cNvPr>
              <p:cNvSpPr/>
              <p:nvPr/>
            </p:nvSpPr>
            <p:spPr>
              <a:xfrm>
                <a:off x="-280900" y="-1815075"/>
                <a:ext cx="198375" cy="472675"/>
              </a:xfrm>
              <a:custGeom>
                <a:avLst/>
                <a:gdLst/>
                <a:ahLst/>
                <a:cxnLst/>
                <a:rect l="l" t="t" r="r" b="b"/>
                <a:pathLst>
                  <a:path w="7935" h="1890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4" y="882"/>
                      <a:pt x="214" y="1763"/>
                      <a:pt x="1" y="2645"/>
                    </a:cubicBezTo>
                    <a:cubicBezTo>
                      <a:pt x="311" y="2516"/>
                      <a:pt x="638" y="2459"/>
                      <a:pt x="970" y="2459"/>
                    </a:cubicBezTo>
                    <a:cubicBezTo>
                      <a:pt x="1972" y="2459"/>
                      <a:pt x="3016" y="2978"/>
                      <a:pt x="3770" y="3617"/>
                    </a:cubicBezTo>
                    <a:cubicBezTo>
                      <a:pt x="6171" y="5654"/>
                      <a:pt x="5654" y="8967"/>
                      <a:pt x="5046" y="11702"/>
                    </a:cubicBezTo>
                    <a:cubicBezTo>
                      <a:pt x="4955" y="13222"/>
                      <a:pt x="5837" y="14560"/>
                      <a:pt x="5715" y="16049"/>
                    </a:cubicBezTo>
                    <a:cubicBezTo>
                      <a:pt x="5715" y="17174"/>
                      <a:pt x="5411" y="18085"/>
                      <a:pt x="4894" y="18906"/>
                    </a:cubicBezTo>
                    <a:cubicBezTo>
                      <a:pt x="5290" y="18693"/>
                      <a:pt x="5654" y="18450"/>
                      <a:pt x="5989" y="18177"/>
                    </a:cubicBezTo>
                    <a:cubicBezTo>
                      <a:pt x="6931" y="17234"/>
                      <a:pt x="7326" y="15775"/>
                      <a:pt x="7174" y="14438"/>
                    </a:cubicBezTo>
                    <a:cubicBezTo>
                      <a:pt x="6992" y="13405"/>
                      <a:pt x="6597" y="12402"/>
                      <a:pt x="6749" y="11338"/>
                    </a:cubicBezTo>
                    <a:cubicBezTo>
                      <a:pt x="6840" y="9879"/>
                      <a:pt x="7721" y="8541"/>
                      <a:pt x="7721" y="7021"/>
                    </a:cubicBezTo>
                    <a:cubicBezTo>
                      <a:pt x="7934" y="3283"/>
                      <a:pt x="5046" y="699"/>
                      <a:pt x="1521" y="304"/>
                    </a:cubicBezTo>
                    <a:cubicBezTo>
                      <a:pt x="1004" y="213"/>
                      <a:pt x="517" y="9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57;p41">
                <a:extLst>
                  <a:ext uri="{FF2B5EF4-FFF2-40B4-BE49-F238E27FC236}">
                    <a16:creationId xmlns:a16="http://schemas.microsoft.com/office/drawing/2014/main" id="{C5465F84-39D9-7C2F-5E74-9DB29DCFEE19}"/>
                  </a:ext>
                </a:extLst>
              </p:cNvPr>
              <p:cNvSpPr/>
              <p:nvPr/>
            </p:nvSpPr>
            <p:spPr>
              <a:xfrm>
                <a:off x="-306725" y="-1740600"/>
                <a:ext cx="157325" cy="527375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21095" extrusionOk="0">
                    <a:moveTo>
                      <a:pt x="1986" y="1"/>
                    </a:moveTo>
                    <a:cubicBezTo>
                      <a:pt x="1578" y="1"/>
                      <a:pt x="1178" y="107"/>
                      <a:pt x="821" y="365"/>
                    </a:cubicBezTo>
                    <a:cubicBezTo>
                      <a:pt x="639" y="912"/>
                      <a:pt x="365" y="1428"/>
                      <a:pt x="0" y="1884"/>
                    </a:cubicBezTo>
                    <a:cubicBezTo>
                      <a:pt x="213" y="1845"/>
                      <a:pt x="431" y="1822"/>
                      <a:pt x="649" y="1822"/>
                    </a:cubicBezTo>
                    <a:cubicBezTo>
                      <a:pt x="932" y="1822"/>
                      <a:pt x="1216" y="1860"/>
                      <a:pt x="1490" y="1945"/>
                    </a:cubicBezTo>
                    <a:cubicBezTo>
                      <a:pt x="3009" y="2310"/>
                      <a:pt x="4864" y="3495"/>
                      <a:pt x="4620" y="5289"/>
                    </a:cubicBezTo>
                    <a:cubicBezTo>
                      <a:pt x="4468" y="6687"/>
                      <a:pt x="3587" y="7872"/>
                      <a:pt x="3465" y="9240"/>
                    </a:cubicBezTo>
                    <a:cubicBezTo>
                      <a:pt x="3222" y="11033"/>
                      <a:pt x="4499" y="12614"/>
                      <a:pt x="4043" y="14407"/>
                    </a:cubicBezTo>
                    <a:cubicBezTo>
                      <a:pt x="3800" y="16657"/>
                      <a:pt x="2189" y="18328"/>
                      <a:pt x="851" y="20031"/>
                    </a:cubicBezTo>
                    <a:cubicBezTo>
                      <a:pt x="608" y="20365"/>
                      <a:pt x="365" y="20730"/>
                      <a:pt x="152" y="21094"/>
                    </a:cubicBezTo>
                    <a:cubicBezTo>
                      <a:pt x="1186" y="19970"/>
                      <a:pt x="2371" y="19028"/>
                      <a:pt x="3435" y="17964"/>
                    </a:cubicBezTo>
                    <a:cubicBezTo>
                      <a:pt x="4468" y="17052"/>
                      <a:pt x="5593" y="16018"/>
                      <a:pt x="5958" y="14620"/>
                    </a:cubicBezTo>
                    <a:cubicBezTo>
                      <a:pt x="6140" y="13891"/>
                      <a:pt x="6292" y="13100"/>
                      <a:pt x="6201" y="12340"/>
                    </a:cubicBezTo>
                    <a:cubicBezTo>
                      <a:pt x="6079" y="11216"/>
                      <a:pt x="5532" y="10182"/>
                      <a:pt x="5532" y="9027"/>
                    </a:cubicBezTo>
                    <a:cubicBezTo>
                      <a:pt x="5472" y="7933"/>
                      <a:pt x="6019" y="6930"/>
                      <a:pt x="6049" y="5866"/>
                    </a:cubicBezTo>
                    <a:cubicBezTo>
                      <a:pt x="6201" y="4073"/>
                      <a:pt x="5806" y="2097"/>
                      <a:pt x="4347" y="942"/>
                    </a:cubicBezTo>
                    <a:cubicBezTo>
                      <a:pt x="3712" y="451"/>
                      <a:pt x="2829" y="1"/>
                      <a:pt x="1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658;p41">
                <a:extLst>
                  <a:ext uri="{FF2B5EF4-FFF2-40B4-BE49-F238E27FC236}">
                    <a16:creationId xmlns:a16="http://schemas.microsoft.com/office/drawing/2014/main" id="{8DA768CE-F892-0B80-D7E5-E0C7D4B1A0C8}"/>
                  </a:ext>
                </a:extLst>
              </p:cNvPr>
              <p:cNvSpPr/>
              <p:nvPr/>
            </p:nvSpPr>
            <p:spPr>
              <a:xfrm>
                <a:off x="-335600" y="-1681250"/>
                <a:ext cx="135275" cy="98725"/>
              </a:xfrm>
              <a:custGeom>
                <a:avLst/>
                <a:gdLst/>
                <a:ahLst/>
                <a:cxnLst/>
                <a:rect l="l" t="t" r="r" b="b"/>
                <a:pathLst>
                  <a:path w="5411" h="3949" extrusionOk="0">
                    <a:moveTo>
                      <a:pt x="1680" y="0"/>
                    </a:moveTo>
                    <a:cubicBezTo>
                      <a:pt x="1288" y="0"/>
                      <a:pt x="895" y="58"/>
                      <a:pt x="517" y="179"/>
                    </a:cubicBezTo>
                    <a:cubicBezTo>
                      <a:pt x="487" y="179"/>
                      <a:pt x="456" y="210"/>
                      <a:pt x="426" y="210"/>
                    </a:cubicBezTo>
                    <a:cubicBezTo>
                      <a:pt x="365" y="240"/>
                      <a:pt x="304" y="240"/>
                      <a:pt x="243" y="270"/>
                    </a:cubicBezTo>
                    <a:cubicBezTo>
                      <a:pt x="213" y="270"/>
                      <a:pt x="213" y="301"/>
                      <a:pt x="183" y="301"/>
                    </a:cubicBezTo>
                    <a:lnTo>
                      <a:pt x="152" y="301"/>
                    </a:lnTo>
                    <a:cubicBezTo>
                      <a:pt x="122" y="331"/>
                      <a:pt x="61" y="331"/>
                      <a:pt x="0" y="361"/>
                    </a:cubicBezTo>
                    <a:cubicBezTo>
                      <a:pt x="152" y="483"/>
                      <a:pt x="304" y="605"/>
                      <a:pt x="456" y="665"/>
                    </a:cubicBezTo>
                    <a:cubicBezTo>
                      <a:pt x="699" y="817"/>
                      <a:pt x="973" y="1091"/>
                      <a:pt x="1216" y="1243"/>
                    </a:cubicBezTo>
                    <a:cubicBezTo>
                      <a:pt x="1307" y="1304"/>
                      <a:pt x="1459" y="1395"/>
                      <a:pt x="1581" y="1517"/>
                    </a:cubicBezTo>
                    <a:cubicBezTo>
                      <a:pt x="2250" y="1972"/>
                      <a:pt x="2918" y="2428"/>
                      <a:pt x="3557" y="2884"/>
                    </a:cubicBezTo>
                    <a:cubicBezTo>
                      <a:pt x="4073" y="3219"/>
                      <a:pt x="4529" y="3583"/>
                      <a:pt x="5016" y="3948"/>
                    </a:cubicBezTo>
                    <a:cubicBezTo>
                      <a:pt x="5259" y="3188"/>
                      <a:pt x="5411" y="2398"/>
                      <a:pt x="4985" y="1638"/>
                    </a:cubicBezTo>
                    <a:cubicBezTo>
                      <a:pt x="4241" y="614"/>
                      <a:pt x="2962" y="0"/>
                      <a:pt x="16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659;p41">
                <a:extLst>
                  <a:ext uri="{FF2B5EF4-FFF2-40B4-BE49-F238E27FC236}">
                    <a16:creationId xmlns:a16="http://schemas.microsoft.com/office/drawing/2014/main" id="{61451175-B74E-BD02-2F6C-B8C82C1F1E29}"/>
                  </a:ext>
                </a:extLst>
              </p:cNvPr>
              <p:cNvSpPr/>
              <p:nvPr/>
            </p:nvSpPr>
            <p:spPr>
              <a:xfrm>
                <a:off x="-351575" y="-1146375"/>
                <a:ext cx="175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34" extrusionOk="0">
                    <a:moveTo>
                      <a:pt x="518" y="0"/>
                    </a:moveTo>
                    <a:cubicBezTo>
                      <a:pt x="335" y="335"/>
                      <a:pt x="183" y="699"/>
                      <a:pt x="1" y="1034"/>
                    </a:cubicBezTo>
                    <a:cubicBezTo>
                      <a:pt x="366" y="791"/>
                      <a:pt x="700" y="456"/>
                      <a:pt x="548" y="0"/>
                    </a:cubicBezTo>
                    <a:close/>
                  </a:path>
                </a:pathLst>
              </a:custGeom>
              <a:solidFill>
                <a:srgbClr val="F1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660;p41">
                <a:extLst>
                  <a:ext uri="{FF2B5EF4-FFF2-40B4-BE49-F238E27FC236}">
                    <a16:creationId xmlns:a16="http://schemas.microsoft.com/office/drawing/2014/main" id="{E54EE735-A34A-F3F8-4337-5061D2589E95}"/>
                  </a:ext>
                </a:extLst>
              </p:cNvPr>
              <p:cNvSpPr/>
              <p:nvPr/>
            </p:nvSpPr>
            <p:spPr>
              <a:xfrm>
                <a:off x="-356125" y="-1433625"/>
                <a:ext cx="8590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2107" extrusionOk="0">
                    <a:moveTo>
                      <a:pt x="1" y="1"/>
                    </a:moveTo>
                    <a:cubicBezTo>
                      <a:pt x="213" y="700"/>
                      <a:pt x="1460" y="1703"/>
                      <a:pt x="1885" y="1824"/>
                    </a:cubicBezTo>
                    <a:cubicBezTo>
                      <a:pt x="1946" y="1885"/>
                      <a:pt x="2007" y="1916"/>
                      <a:pt x="2067" y="1946"/>
                    </a:cubicBezTo>
                    <a:cubicBezTo>
                      <a:pt x="2302" y="2063"/>
                      <a:pt x="2555" y="2107"/>
                      <a:pt x="2812" y="2107"/>
                    </a:cubicBezTo>
                    <a:cubicBezTo>
                      <a:pt x="3020" y="2107"/>
                      <a:pt x="3231" y="2078"/>
                      <a:pt x="3435" y="2037"/>
                    </a:cubicBezTo>
                    <a:cubicBezTo>
                      <a:pt x="3405" y="2007"/>
                      <a:pt x="3374" y="1976"/>
                      <a:pt x="3344" y="1916"/>
                    </a:cubicBezTo>
                    <a:cubicBezTo>
                      <a:pt x="3253" y="1824"/>
                      <a:pt x="3192" y="1764"/>
                      <a:pt x="3101" y="1642"/>
                    </a:cubicBezTo>
                    <a:cubicBezTo>
                      <a:pt x="3040" y="1551"/>
                      <a:pt x="2979" y="1460"/>
                      <a:pt x="2919" y="1338"/>
                    </a:cubicBezTo>
                    <a:cubicBezTo>
                      <a:pt x="2554" y="1217"/>
                      <a:pt x="2189" y="1034"/>
                      <a:pt x="1855" y="821"/>
                    </a:cubicBezTo>
                    <a:cubicBezTo>
                      <a:pt x="1764" y="761"/>
                      <a:pt x="1642" y="700"/>
                      <a:pt x="1551" y="609"/>
                    </a:cubicBezTo>
                    <a:cubicBezTo>
                      <a:pt x="1383" y="488"/>
                      <a:pt x="1214" y="368"/>
                      <a:pt x="1031" y="368"/>
                    </a:cubicBezTo>
                    <a:cubicBezTo>
                      <a:pt x="983" y="368"/>
                      <a:pt x="933" y="377"/>
                      <a:pt x="882" y="396"/>
                    </a:cubicBezTo>
                    <a:cubicBezTo>
                      <a:pt x="791" y="305"/>
                      <a:pt x="700" y="183"/>
                      <a:pt x="639" y="31"/>
                    </a:cubicBezTo>
                    <a:lnTo>
                      <a:pt x="396" y="31"/>
                    </a:lnTo>
                    <a:cubicBezTo>
                      <a:pt x="305" y="1"/>
                      <a:pt x="213" y="1"/>
                      <a:pt x="122" y="1"/>
                    </a:cubicBezTo>
                    <a:close/>
                  </a:path>
                </a:pathLst>
              </a:custGeom>
              <a:solidFill>
                <a:srgbClr val="B1CF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661;p41">
                <a:extLst>
                  <a:ext uri="{FF2B5EF4-FFF2-40B4-BE49-F238E27FC236}">
                    <a16:creationId xmlns:a16="http://schemas.microsoft.com/office/drawing/2014/main" id="{608A9503-F5A9-5348-1165-A9B4B8040D83}"/>
                  </a:ext>
                </a:extLst>
              </p:cNvPr>
              <p:cNvSpPr/>
              <p:nvPr/>
            </p:nvSpPr>
            <p:spPr>
              <a:xfrm>
                <a:off x="-344725" y="-1824725"/>
                <a:ext cx="232550" cy="502675"/>
              </a:xfrm>
              <a:custGeom>
                <a:avLst/>
                <a:gdLst/>
                <a:ahLst/>
                <a:cxnLst/>
                <a:rect l="l" t="t" r="r" b="b"/>
                <a:pathLst>
                  <a:path w="9302" h="20107" extrusionOk="0">
                    <a:moveTo>
                      <a:pt x="3187" y="0"/>
                    </a:moveTo>
                    <a:cubicBezTo>
                      <a:pt x="3036" y="0"/>
                      <a:pt x="2942" y="163"/>
                      <a:pt x="2918" y="325"/>
                    </a:cubicBezTo>
                    <a:cubicBezTo>
                      <a:pt x="2918" y="356"/>
                      <a:pt x="2888" y="356"/>
                      <a:pt x="2888" y="386"/>
                    </a:cubicBezTo>
                    <a:cubicBezTo>
                      <a:pt x="2858" y="356"/>
                      <a:pt x="2858" y="295"/>
                      <a:pt x="2827" y="265"/>
                    </a:cubicBezTo>
                    <a:cubicBezTo>
                      <a:pt x="2788" y="166"/>
                      <a:pt x="2710" y="125"/>
                      <a:pt x="2628" y="125"/>
                    </a:cubicBezTo>
                    <a:cubicBezTo>
                      <a:pt x="2457" y="125"/>
                      <a:pt x="2269" y="302"/>
                      <a:pt x="2371" y="508"/>
                    </a:cubicBezTo>
                    <a:cubicBezTo>
                      <a:pt x="2706" y="1298"/>
                      <a:pt x="2493" y="2179"/>
                      <a:pt x="2280" y="3000"/>
                    </a:cubicBezTo>
                    <a:cubicBezTo>
                      <a:pt x="2098" y="3912"/>
                      <a:pt x="1672" y="4793"/>
                      <a:pt x="1034" y="5462"/>
                    </a:cubicBezTo>
                    <a:cubicBezTo>
                      <a:pt x="791" y="5766"/>
                      <a:pt x="0" y="6252"/>
                      <a:pt x="578" y="6587"/>
                    </a:cubicBezTo>
                    <a:cubicBezTo>
                      <a:pt x="605" y="6596"/>
                      <a:pt x="634" y="6599"/>
                      <a:pt x="664" y="6599"/>
                    </a:cubicBezTo>
                    <a:cubicBezTo>
                      <a:pt x="738" y="6599"/>
                      <a:pt x="817" y="6578"/>
                      <a:pt x="882" y="6556"/>
                    </a:cubicBezTo>
                    <a:lnTo>
                      <a:pt x="882" y="6556"/>
                    </a:lnTo>
                    <a:cubicBezTo>
                      <a:pt x="852" y="6617"/>
                      <a:pt x="852" y="6708"/>
                      <a:pt x="882" y="6769"/>
                    </a:cubicBezTo>
                    <a:cubicBezTo>
                      <a:pt x="932" y="6870"/>
                      <a:pt x="1004" y="6929"/>
                      <a:pt x="1096" y="6929"/>
                    </a:cubicBezTo>
                    <a:cubicBezTo>
                      <a:pt x="1115" y="6929"/>
                      <a:pt x="1135" y="6926"/>
                      <a:pt x="1156" y="6921"/>
                    </a:cubicBezTo>
                    <a:cubicBezTo>
                      <a:pt x="1187" y="6937"/>
                      <a:pt x="1220" y="6944"/>
                      <a:pt x="1254" y="6944"/>
                    </a:cubicBezTo>
                    <a:cubicBezTo>
                      <a:pt x="1350" y="6944"/>
                      <a:pt x="1445" y="6882"/>
                      <a:pt x="1490" y="6769"/>
                    </a:cubicBezTo>
                    <a:cubicBezTo>
                      <a:pt x="1700" y="6691"/>
                      <a:pt x="1930" y="6653"/>
                      <a:pt x="2167" y="6653"/>
                    </a:cubicBezTo>
                    <a:cubicBezTo>
                      <a:pt x="3127" y="6653"/>
                      <a:pt x="4188" y="7276"/>
                      <a:pt x="4408" y="8350"/>
                    </a:cubicBezTo>
                    <a:cubicBezTo>
                      <a:pt x="4408" y="8441"/>
                      <a:pt x="4408" y="8532"/>
                      <a:pt x="4408" y="8593"/>
                    </a:cubicBezTo>
                    <a:cubicBezTo>
                      <a:pt x="4225" y="9900"/>
                      <a:pt x="3526" y="11085"/>
                      <a:pt x="3314" y="12392"/>
                    </a:cubicBezTo>
                    <a:cubicBezTo>
                      <a:pt x="3010" y="14429"/>
                      <a:pt x="4195" y="16313"/>
                      <a:pt x="4408" y="18289"/>
                    </a:cubicBezTo>
                    <a:cubicBezTo>
                      <a:pt x="4499" y="18806"/>
                      <a:pt x="4347" y="19383"/>
                      <a:pt x="4347" y="19930"/>
                    </a:cubicBezTo>
                    <a:cubicBezTo>
                      <a:pt x="4380" y="20044"/>
                      <a:pt x="4491" y="20106"/>
                      <a:pt x="4601" y="20106"/>
                    </a:cubicBezTo>
                    <a:cubicBezTo>
                      <a:pt x="4696" y="20106"/>
                      <a:pt x="4791" y="20060"/>
                      <a:pt x="4833" y="19961"/>
                    </a:cubicBezTo>
                    <a:cubicBezTo>
                      <a:pt x="5046" y="19323"/>
                      <a:pt x="5077" y="18593"/>
                      <a:pt x="5229" y="17924"/>
                    </a:cubicBezTo>
                    <a:cubicBezTo>
                      <a:pt x="5381" y="16952"/>
                      <a:pt x="5168" y="15979"/>
                      <a:pt x="4864" y="15067"/>
                    </a:cubicBezTo>
                    <a:cubicBezTo>
                      <a:pt x="4773" y="14125"/>
                      <a:pt x="4681" y="13152"/>
                      <a:pt x="4803" y="12210"/>
                    </a:cubicBezTo>
                    <a:cubicBezTo>
                      <a:pt x="4833" y="12058"/>
                      <a:pt x="4803" y="11906"/>
                      <a:pt x="4651" y="11845"/>
                    </a:cubicBezTo>
                    <a:cubicBezTo>
                      <a:pt x="4864" y="11298"/>
                      <a:pt x="5046" y="10721"/>
                      <a:pt x="5381" y="10204"/>
                    </a:cubicBezTo>
                    <a:cubicBezTo>
                      <a:pt x="5502" y="10052"/>
                      <a:pt x="5381" y="9778"/>
                      <a:pt x="5168" y="9778"/>
                    </a:cubicBezTo>
                    <a:cubicBezTo>
                      <a:pt x="5168" y="9778"/>
                      <a:pt x="5168" y="9748"/>
                      <a:pt x="5198" y="9718"/>
                    </a:cubicBezTo>
                    <a:cubicBezTo>
                      <a:pt x="5252" y="9747"/>
                      <a:pt x="5301" y="9761"/>
                      <a:pt x="5346" y="9761"/>
                    </a:cubicBezTo>
                    <a:cubicBezTo>
                      <a:pt x="5810" y="9761"/>
                      <a:pt x="5823" y="8317"/>
                      <a:pt x="5684" y="7985"/>
                    </a:cubicBezTo>
                    <a:cubicBezTo>
                      <a:pt x="5289" y="6587"/>
                      <a:pt x="3922" y="5736"/>
                      <a:pt x="2493" y="5705"/>
                    </a:cubicBezTo>
                    <a:lnTo>
                      <a:pt x="2311" y="5705"/>
                    </a:lnTo>
                    <a:cubicBezTo>
                      <a:pt x="2858" y="4885"/>
                      <a:pt x="3222" y="3912"/>
                      <a:pt x="3405" y="2909"/>
                    </a:cubicBezTo>
                    <a:cubicBezTo>
                      <a:pt x="3526" y="2939"/>
                      <a:pt x="3678" y="2939"/>
                      <a:pt x="3770" y="2970"/>
                    </a:cubicBezTo>
                    <a:cubicBezTo>
                      <a:pt x="4590" y="3122"/>
                      <a:pt x="5411" y="3395"/>
                      <a:pt x="6110" y="3882"/>
                    </a:cubicBezTo>
                    <a:cubicBezTo>
                      <a:pt x="6080" y="4003"/>
                      <a:pt x="6110" y="4094"/>
                      <a:pt x="6171" y="4155"/>
                    </a:cubicBezTo>
                    <a:cubicBezTo>
                      <a:pt x="6992" y="5067"/>
                      <a:pt x="7630" y="6100"/>
                      <a:pt x="7873" y="7316"/>
                    </a:cubicBezTo>
                    <a:cubicBezTo>
                      <a:pt x="8359" y="9778"/>
                      <a:pt x="6292" y="12757"/>
                      <a:pt x="7995" y="14915"/>
                    </a:cubicBezTo>
                    <a:cubicBezTo>
                      <a:pt x="8055" y="15280"/>
                      <a:pt x="8177" y="15645"/>
                      <a:pt x="8268" y="16009"/>
                    </a:cubicBezTo>
                    <a:cubicBezTo>
                      <a:pt x="8238" y="16040"/>
                      <a:pt x="8207" y="16040"/>
                      <a:pt x="8177" y="16040"/>
                    </a:cubicBezTo>
                    <a:cubicBezTo>
                      <a:pt x="8025" y="16192"/>
                      <a:pt x="8086" y="16435"/>
                      <a:pt x="8055" y="16617"/>
                    </a:cubicBezTo>
                    <a:cubicBezTo>
                      <a:pt x="7934" y="17256"/>
                      <a:pt x="7691" y="17894"/>
                      <a:pt x="7387" y="18502"/>
                    </a:cubicBezTo>
                    <a:cubicBezTo>
                      <a:pt x="7326" y="18684"/>
                      <a:pt x="7447" y="18836"/>
                      <a:pt x="7599" y="18867"/>
                    </a:cubicBezTo>
                    <a:cubicBezTo>
                      <a:pt x="7447" y="19049"/>
                      <a:pt x="7204" y="19262"/>
                      <a:pt x="7356" y="19505"/>
                    </a:cubicBezTo>
                    <a:cubicBezTo>
                      <a:pt x="7435" y="19573"/>
                      <a:pt x="7509" y="19603"/>
                      <a:pt x="7577" y="19603"/>
                    </a:cubicBezTo>
                    <a:cubicBezTo>
                      <a:pt x="7906" y="19603"/>
                      <a:pt x="8128" y="18936"/>
                      <a:pt x="8329" y="18684"/>
                    </a:cubicBezTo>
                    <a:cubicBezTo>
                      <a:pt x="8876" y="17803"/>
                      <a:pt x="9119" y="16709"/>
                      <a:pt x="9058" y="15645"/>
                    </a:cubicBezTo>
                    <a:cubicBezTo>
                      <a:pt x="8998" y="14672"/>
                      <a:pt x="8542" y="13760"/>
                      <a:pt x="8511" y="12757"/>
                    </a:cubicBezTo>
                    <a:cubicBezTo>
                      <a:pt x="8420" y="10629"/>
                      <a:pt x="9302" y="8502"/>
                      <a:pt x="8754" y="6344"/>
                    </a:cubicBezTo>
                    <a:cubicBezTo>
                      <a:pt x="8390" y="3851"/>
                      <a:pt x="6019" y="2271"/>
                      <a:pt x="3739" y="1663"/>
                    </a:cubicBezTo>
                    <a:cubicBezTo>
                      <a:pt x="3618" y="1602"/>
                      <a:pt x="3557" y="1480"/>
                      <a:pt x="3526" y="1359"/>
                    </a:cubicBezTo>
                    <a:cubicBezTo>
                      <a:pt x="3557" y="1085"/>
                      <a:pt x="3526" y="842"/>
                      <a:pt x="3496" y="568"/>
                    </a:cubicBezTo>
                    <a:cubicBezTo>
                      <a:pt x="3466" y="386"/>
                      <a:pt x="3405" y="204"/>
                      <a:pt x="3344" y="52"/>
                    </a:cubicBezTo>
                    <a:cubicBezTo>
                      <a:pt x="3287" y="16"/>
                      <a:pt x="3234" y="0"/>
                      <a:pt x="3187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662;p41">
                <a:extLst>
                  <a:ext uri="{FF2B5EF4-FFF2-40B4-BE49-F238E27FC236}">
                    <a16:creationId xmlns:a16="http://schemas.microsoft.com/office/drawing/2014/main" id="{1C4E3FC7-834B-ECED-EB37-E6CE4EA61A18}"/>
                  </a:ext>
                </a:extLst>
              </p:cNvPr>
              <p:cNvSpPr/>
              <p:nvPr/>
            </p:nvSpPr>
            <p:spPr>
              <a:xfrm>
                <a:off x="-246700" y="-1717050"/>
                <a:ext cx="152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17" extrusionOk="0">
                    <a:moveTo>
                      <a:pt x="308" y="0"/>
                    </a:moveTo>
                    <a:cubicBezTo>
                      <a:pt x="213" y="0"/>
                      <a:pt x="132" y="41"/>
                      <a:pt x="92" y="122"/>
                    </a:cubicBezTo>
                    <a:cubicBezTo>
                      <a:pt x="1" y="243"/>
                      <a:pt x="61" y="426"/>
                      <a:pt x="183" y="486"/>
                    </a:cubicBezTo>
                    <a:cubicBezTo>
                      <a:pt x="223" y="507"/>
                      <a:pt x="267" y="517"/>
                      <a:pt x="311" y="517"/>
                    </a:cubicBezTo>
                    <a:cubicBezTo>
                      <a:pt x="399" y="517"/>
                      <a:pt x="487" y="476"/>
                      <a:pt x="548" y="395"/>
                    </a:cubicBezTo>
                    <a:cubicBezTo>
                      <a:pt x="608" y="274"/>
                      <a:pt x="578" y="91"/>
                      <a:pt x="456" y="31"/>
                    </a:cubicBezTo>
                    <a:cubicBezTo>
                      <a:pt x="406" y="10"/>
                      <a:pt x="355" y="0"/>
                      <a:pt x="308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663;p41">
                <a:extLst>
                  <a:ext uri="{FF2B5EF4-FFF2-40B4-BE49-F238E27FC236}">
                    <a16:creationId xmlns:a16="http://schemas.microsoft.com/office/drawing/2014/main" id="{612A7693-D712-F730-2B97-884F1CEE7B42}"/>
                  </a:ext>
                </a:extLst>
              </p:cNvPr>
              <p:cNvSpPr/>
              <p:nvPr/>
            </p:nvSpPr>
            <p:spPr>
              <a:xfrm>
                <a:off x="-229975" y="-1709450"/>
                <a:ext cx="152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17" extrusionOk="0">
                    <a:moveTo>
                      <a:pt x="297" y="0"/>
                    </a:moveTo>
                    <a:cubicBezTo>
                      <a:pt x="210" y="0"/>
                      <a:pt x="122" y="41"/>
                      <a:pt x="61" y="122"/>
                    </a:cubicBezTo>
                    <a:cubicBezTo>
                      <a:pt x="0" y="243"/>
                      <a:pt x="31" y="426"/>
                      <a:pt x="183" y="486"/>
                    </a:cubicBezTo>
                    <a:cubicBezTo>
                      <a:pt x="223" y="507"/>
                      <a:pt x="267" y="517"/>
                      <a:pt x="310" y="517"/>
                    </a:cubicBezTo>
                    <a:cubicBezTo>
                      <a:pt x="395" y="517"/>
                      <a:pt x="476" y="476"/>
                      <a:pt x="517" y="395"/>
                    </a:cubicBezTo>
                    <a:cubicBezTo>
                      <a:pt x="608" y="274"/>
                      <a:pt x="547" y="91"/>
                      <a:pt x="426" y="30"/>
                    </a:cubicBezTo>
                    <a:cubicBezTo>
                      <a:pt x="385" y="10"/>
                      <a:pt x="341" y="0"/>
                      <a:pt x="297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664;p41">
                <a:extLst>
                  <a:ext uri="{FF2B5EF4-FFF2-40B4-BE49-F238E27FC236}">
                    <a16:creationId xmlns:a16="http://schemas.microsoft.com/office/drawing/2014/main" id="{5EF7E0AC-14CE-9ABD-4CBB-69911E01F736}"/>
                  </a:ext>
                </a:extLst>
              </p:cNvPr>
              <p:cNvSpPr/>
              <p:nvPr/>
            </p:nvSpPr>
            <p:spPr>
              <a:xfrm>
                <a:off x="-198075" y="-1494400"/>
                <a:ext cx="144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17" extrusionOk="0">
                    <a:moveTo>
                      <a:pt x="278" y="0"/>
                    </a:moveTo>
                    <a:cubicBezTo>
                      <a:pt x="183" y="0"/>
                      <a:pt x="102" y="41"/>
                      <a:pt x="62" y="122"/>
                    </a:cubicBezTo>
                    <a:cubicBezTo>
                      <a:pt x="1" y="243"/>
                      <a:pt x="31" y="426"/>
                      <a:pt x="153" y="486"/>
                    </a:cubicBezTo>
                    <a:cubicBezTo>
                      <a:pt x="193" y="507"/>
                      <a:pt x="237" y="517"/>
                      <a:pt x="281" y="517"/>
                    </a:cubicBezTo>
                    <a:cubicBezTo>
                      <a:pt x="369" y="517"/>
                      <a:pt x="457" y="476"/>
                      <a:pt x="518" y="395"/>
                    </a:cubicBezTo>
                    <a:cubicBezTo>
                      <a:pt x="578" y="274"/>
                      <a:pt x="548" y="91"/>
                      <a:pt x="426" y="30"/>
                    </a:cubicBezTo>
                    <a:cubicBezTo>
                      <a:pt x="376" y="10"/>
                      <a:pt x="325" y="0"/>
                      <a:pt x="278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665;p41">
                <a:extLst>
                  <a:ext uri="{FF2B5EF4-FFF2-40B4-BE49-F238E27FC236}">
                    <a16:creationId xmlns:a16="http://schemas.microsoft.com/office/drawing/2014/main" id="{EDA92D08-32B6-073C-FBA4-617085484183}"/>
                  </a:ext>
                </a:extLst>
              </p:cNvPr>
              <p:cNvSpPr/>
              <p:nvPr/>
            </p:nvSpPr>
            <p:spPr>
              <a:xfrm>
                <a:off x="-188950" y="-1377225"/>
                <a:ext cx="144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34" extrusionOk="0">
                    <a:moveTo>
                      <a:pt x="294" y="1"/>
                    </a:moveTo>
                    <a:cubicBezTo>
                      <a:pt x="199" y="1"/>
                      <a:pt x="106" y="57"/>
                      <a:pt x="61" y="146"/>
                    </a:cubicBezTo>
                    <a:cubicBezTo>
                      <a:pt x="1" y="268"/>
                      <a:pt x="61" y="420"/>
                      <a:pt x="183" y="511"/>
                    </a:cubicBezTo>
                    <a:cubicBezTo>
                      <a:pt x="214" y="526"/>
                      <a:pt x="248" y="534"/>
                      <a:pt x="282" y="534"/>
                    </a:cubicBezTo>
                    <a:cubicBezTo>
                      <a:pt x="379" y="534"/>
                      <a:pt x="480" y="471"/>
                      <a:pt x="548" y="359"/>
                    </a:cubicBezTo>
                    <a:cubicBezTo>
                      <a:pt x="578" y="237"/>
                      <a:pt x="548" y="85"/>
                      <a:pt x="396" y="24"/>
                    </a:cubicBezTo>
                    <a:cubicBezTo>
                      <a:pt x="363" y="8"/>
                      <a:pt x="328" y="1"/>
                      <a:pt x="294" y="1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666;p41">
                <a:extLst>
                  <a:ext uri="{FF2B5EF4-FFF2-40B4-BE49-F238E27FC236}">
                    <a16:creationId xmlns:a16="http://schemas.microsoft.com/office/drawing/2014/main" id="{33C57163-6FD7-4E9D-5CCE-8BA101E517E7}"/>
                  </a:ext>
                </a:extLst>
              </p:cNvPr>
              <p:cNvSpPr/>
              <p:nvPr/>
            </p:nvSpPr>
            <p:spPr>
              <a:xfrm>
                <a:off x="-197300" y="-1359725"/>
                <a:ext cx="14450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34" extrusionOk="0">
                    <a:moveTo>
                      <a:pt x="297" y="0"/>
                    </a:moveTo>
                    <a:cubicBezTo>
                      <a:pt x="201" y="0"/>
                      <a:pt x="106" y="63"/>
                      <a:pt x="61" y="175"/>
                    </a:cubicBezTo>
                    <a:cubicBezTo>
                      <a:pt x="0" y="297"/>
                      <a:pt x="61" y="449"/>
                      <a:pt x="183" y="510"/>
                    </a:cubicBezTo>
                    <a:cubicBezTo>
                      <a:pt x="215" y="526"/>
                      <a:pt x="250" y="534"/>
                      <a:pt x="285" y="534"/>
                    </a:cubicBezTo>
                    <a:cubicBezTo>
                      <a:pt x="379" y="534"/>
                      <a:pt x="472" y="477"/>
                      <a:pt x="517" y="388"/>
                    </a:cubicBezTo>
                    <a:cubicBezTo>
                      <a:pt x="578" y="267"/>
                      <a:pt x="547" y="84"/>
                      <a:pt x="395" y="23"/>
                    </a:cubicBezTo>
                    <a:cubicBezTo>
                      <a:pt x="364" y="8"/>
                      <a:pt x="331" y="0"/>
                      <a:pt x="297" y="0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667;p41">
                <a:extLst>
                  <a:ext uri="{FF2B5EF4-FFF2-40B4-BE49-F238E27FC236}">
                    <a16:creationId xmlns:a16="http://schemas.microsoft.com/office/drawing/2014/main" id="{A8D8F1DF-8D53-0ED6-6FEA-C645ED05734A}"/>
                  </a:ext>
                </a:extLst>
              </p:cNvPr>
              <p:cNvSpPr/>
              <p:nvPr/>
            </p:nvSpPr>
            <p:spPr>
              <a:xfrm>
                <a:off x="-342925" y="-1254450"/>
                <a:ext cx="107075" cy="134050"/>
              </a:xfrm>
              <a:custGeom>
                <a:avLst/>
                <a:gdLst/>
                <a:ahLst/>
                <a:cxnLst/>
                <a:rect l="l" t="t" r="r" b="b"/>
                <a:pathLst>
                  <a:path w="4283" h="5362" extrusionOk="0">
                    <a:moveTo>
                      <a:pt x="176" y="4883"/>
                    </a:moveTo>
                    <a:lnTo>
                      <a:pt x="141" y="4901"/>
                    </a:lnTo>
                    <a:lnTo>
                      <a:pt x="141" y="4910"/>
                    </a:lnTo>
                    <a:lnTo>
                      <a:pt x="141" y="4910"/>
                    </a:lnTo>
                    <a:cubicBezTo>
                      <a:pt x="151" y="4902"/>
                      <a:pt x="162" y="4894"/>
                      <a:pt x="172" y="4887"/>
                    </a:cubicBezTo>
                    <a:lnTo>
                      <a:pt x="172" y="4887"/>
                    </a:lnTo>
                    <a:cubicBezTo>
                      <a:pt x="174" y="4886"/>
                      <a:pt x="175" y="4885"/>
                      <a:pt x="176" y="4883"/>
                    </a:cubicBezTo>
                    <a:close/>
                    <a:moveTo>
                      <a:pt x="3898" y="1"/>
                    </a:moveTo>
                    <a:cubicBezTo>
                      <a:pt x="3830" y="1"/>
                      <a:pt x="3759" y="29"/>
                      <a:pt x="3698" y="98"/>
                    </a:cubicBezTo>
                    <a:cubicBezTo>
                      <a:pt x="3242" y="585"/>
                      <a:pt x="2695" y="1040"/>
                      <a:pt x="2239" y="1557"/>
                    </a:cubicBezTo>
                    <a:cubicBezTo>
                      <a:pt x="2178" y="1648"/>
                      <a:pt x="2178" y="1740"/>
                      <a:pt x="2208" y="1800"/>
                    </a:cubicBezTo>
                    <a:cubicBezTo>
                      <a:pt x="2087" y="2044"/>
                      <a:pt x="1418" y="2591"/>
                      <a:pt x="1144" y="3016"/>
                    </a:cubicBezTo>
                    <a:lnTo>
                      <a:pt x="1114" y="3016"/>
                    </a:lnTo>
                    <a:cubicBezTo>
                      <a:pt x="932" y="3229"/>
                      <a:pt x="749" y="3472"/>
                      <a:pt x="506" y="3624"/>
                    </a:cubicBezTo>
                    <a:cubicBezTo>
                      <a:pt x="384" y="3715"/>
                      <a:pt x="354" y="3898"/>
                      <a:pt x="476" y="4019"/>
                    </a:cubicBezTo>
                    <a:cubicBezTo>
                      <a:pt x="445" y="4080"/>
                      <a:pt x="445" y="4141"/>
                      <a:pt x="445" y="4202"/>
                    </a:cubicBezTo>
                    <a:cubicBezTo>
                      <a:pt x="445" y="4232"/>
                      <a:pt x="445" y="4262"/>
                      <a:pt x="476" y="4262"/>
                    </a:cubicBezTo>
                    <a:cubicBezTo>
                      <a:pt x="445" y="4354"/>
                      <a:pt x="476" y="4414"/>
                      <a:pt x="536" y="4475"/>
                    </a:cubicBezTo>
                    <a:cubicBezTo>
                      <a:pt x="445" y="4597"/>
                      <a:pt x="384" y="4688"/>
                      <a:pt x="293" y="4779"/>
                    </a:cubicBezTo>
                    <a:cubicBezTo>
                      <a:pt x="271" y="4801"/>
                      <a:pt x="216" y="4840"/>
                      <a:pt x="176" y="4883"/>
                    </a:cubicBezTo>
                    <a:lnTo>
                      <a:pt x="176" y="4883"/>
                    </a:lnTo>
                    <a:lnTo>
                      <a:pt x="202" y="4870"/>
                    </a:lnTo>
                    <a:lnTo>
                      <a:pt x="202" y="4870"/>
                    </a:lnTo>
                    <a:cubicBezTo>
                      <a:pt x="192" y="4875"/>
                      <a:pt x="182" y="4881"/>
                      <a:pt x="172" y="4887"/>
                    </a:cubicBezTo>
                    <a:lnTo>
                      <a:pt x="172" y="4887"/>
                    </a:lnTo>
                    <a:cubicBezTo>
                      <a:pt x="160" y="4902"/>
                      <a:pt x="149" y="4916"/>
                      <a:pt x="141" y="4931"/>
                    </a:cubicBezTo>
                    <a:lnTo>
                      <a:pt x="141" y="4910"/>
                    </a:lnTo>
                    <a:lnTo>
                      <a:pt x="141" y="4910"/>
                    </a:lnTo>
                    <a:cubicBezTo>
                      <a:pt x="53" y="4984"/>
                      <a:pt x="0" y="5105"/>
                      <a:pt x="50" y="5205"/>
                    </a:cubicBezTo>
                    <a:cubicBezTo>
                      <a:pt x="99" y="5313"/>
                      <a:pt x="170" y="5362"/>
                      <a:pt x="256" y="5362"/>
                    </a:cubicBezTo>
                    <a:cubicBezTo>
                      <a:pt x="921" y="5362"/>
                      <a:pt x="2537" y="2508"/>
                      <a:pt x="2725" y="2104"/>
                    </a:cubicBezTo>
                    <a:cubicBezTo>
                      <a:pt x="3059" y="1466"/>
                      <a:pt x="3637" y="980"/>
                      <a:pt x="4123" y="433"/>
                    </a:cubicBezTo>
                    <a:cubicBezTo>
                      <a:pt x="4282" y="251"/>
                      <a:pt x="4101" y="1"/>
                      <a:pt x="3898" y="1"/>
                    </a:cubicBezTo>
                    <a:close/>
                  </a:path>
                </a:pathLst>
              </a:custGeom>
              <a:solidFill>
                <a:srgbClr val="B1CF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668;p41">
                <a:extLst>
                  <a:ext uri="{FF2B5EF4-FFF2-40B4-BE49-F238E27FC236}">
                    <a16:creationId xmlns:a16="http://schemas.microsoft.com/office/drawing/2014/main" id="{7FA52647-858E-4BA3-8BDF-5D013ED8BED2}"/>
                  </a:ext>
                </a:extLst>
              </p:cNvPr>
              <p:cNvSpPr/>
              <p:nvPr/>
            </p:nvSpPr>
            <p:spPr>
              <a:xfrm>
                <a:off x="-1844750" y="187375"/>
                <a:ext cx="152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36" extrusionOk="0">
                    <a:moveTo>
                      <a:pt x="319" y="1"/>
                    </a:moveTo>
                    <a:cubicBezTo>
                      <a:pt x="215" y="1"/>
                      <a:pt x="106" y="57"/>
                      <a:pt x="61" y="146"/>
                    </a:cubicBezTo>
                    <a:cubicBezTo>
                      <a:pt x="0" y="268"/>
                      <a:pt x="61" y="450"/>
                      <a:pt x="183" y="511"/>
                    </a:cubicBezTo>
                    <a:cubicBezTo>
                      <a:pt x="223" y="527"/>
                      <a:pt x="264" y="535"/>
                      <a:pt x="303" y="535"/>
                    </a:cubicBezTo>
                    <a:cubicBezTo>
                      <a:pt x="410" y="535"/>
                      <a:pt x="503" y="479"/>
                      <a:pt x="548" y="390"/>
                    </a:cubicBezTo>
                    <a:cubicBezTo>
                      <a:pt x="608" y="238"/>
                      <a:pt x="548" y="86"/>
                      <a:pt x="426" y="25"/>
                    </a:cubicBezTo>
                    <a:cubicBezTo>
                      <a:pt x="393" y="9"/>
                      <a:pt x="356" y="1"/>
                      <a:pt x="319" y="1"/>
                    </a:cubicBezTo>
                    <a:close/>
                  </a:path>
                </a:pathLst>
              </a:custGeom>
              <a:solidFill>
                <a:srgbClr val="B1CF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669;p41">
                <a:extLst>
                  <a:ext uri="{FF2B5EF4-FFF2-40B4-BE49-F238E27FC236}">
                    <a16:creationId xmlns:a16="http://schemas.microsoft.com/office/drawing/2014/main" id="{03A14BDE-A1CF-E97F-A9F0-B64AB418B4F7}"/>
                  </a:ext>
                </a:extLst>
              </p:cNvPr>
              <p:cNvSpPr/>
              <p:nvPr/>
            </p:nvSpPr>
            <p:spPr>
              <a:xfrm>
                <a:off x="-1821950" y="200300"/>
                <a:ext cx="15225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35" extrusionOk="0">
                    <a:moveTo>
                      <a:pt x="318" y="1"/>
                    </a:moveTo>
                    <a:cubicBezTo>
                      <a:pt x="215" y="1"/>
                      <a:pt x="106" y="57"/>
                      <a:pt x="61" y="146"/>
                    </a:cubicBezTo>
                    <a:cubicBezTo>
                      <a:pt x="0" y="268"/>
                      <a:pt x="61" y="450"/>
                      <a:pt x="183" y="511"/>
                    </a:cubicBezTo>
                    <a:cubicBezTo>
                      <a:pt x="223" y="527"/>
                      <a:pt x="264" y="535"/>
                      <a:pt x="303" y="535"/>
                    </a:cubicBezTo>
                    <a:cubicBezTo>
                      <a:pt x="410" y="535"/>
                      <a:pt x="503" y="478"/>
                      <a:pt x="547" y="389"/>
                    </a:cubicBezTo>
                    <a:cubicBezTo>
                      <a:pt x="608" y="268"/>
                      <a:pt x="547" y="85"/>
                      <a:pt x="426" y="25"/>
                    </a:cubicBezTo>
                    <a:cubicBezTo>
                      <a:pt x="393" y="8"/>
                      <a:pt x="356" y="1"/>
                      <a:pt x="318" y="1"/>
                    </a:cubicBezTo>
                    <a:close/>
                  </a:path>
                </a:pathLst>
              </a:custGeom>
              <a:solidFill>
                <a:srgbClr val="B1CF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670;p41">
                <a:extLst>
                  <a:ext uri="{FF2B5EF4-FFF2-40B4-BE49-F238E27FC236}">
                    <a16:creationId xmlns:a16="http://schemas.microsoft.com/office/drawing/2014/main" id="{1D46F769-67D3-A51A-FC84-159DF2C26CA7}"/>
                  </a:ext>
                </a:extLst>
              </p:cNvPr>
              <p:cNvSpPr/>
              <p:nvPr/>
            </p:nvSpPr>
            <p:spPr>
              <a:xfrm>
                <a:off x="-334850" y="-210200"/>
                <a:ext cx="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31" y="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671;p41">
                <a:extLst>
                  <a:ext uri="{FF2B5EF4-FFF2-40B4-BE49-F238E27FC236}">
                    <a16:creationId xmlns:a16="http://schemas.microsoft.com/office/drawing/2014/main" id="{195518E9-4DB2-0C8A-F8A8-B845A65C2E8C}"/>
                  </a:ext>
                </a:extLst>
              </p:cNvPr>
              <p:cNvSpPr/>
              <p:nvPr/>
            </p:nvSpPr>
            <p:spPr>
              <a:xfrm>
                <a:off x="-334075" y="-1726925"/>
                <a:ext cx="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3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672;p41">
                <a:extLst>
                  <a:ext uri="{FF2B5EF4-FFF2-40B4-BE49-F238E27FC236}">
                    <a16:creationId xmlns:a16="http://schemas.microsoft.com/office/drawing/2014/main" id="{065336D5-F973-19AD-45D5-0493DE3A6E50}"/>
                  </a:ext>
                </a:extLst>
              </p:cNvPr>
              <p:cNvSpPr/>
              <p:nvPr/>
            </p:nvSpPr>
            <p:spPr>
              <a:xfrm>
                <a:off x="-271025" y="-1212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673;p41">
                <a:extLst>
                  <a:ext uri="{FF2B5EF4-FFF2-40B4-BE49-F238E27FC236}">
                    <a16:creationId xmlns:a16="http://schemas.microsoft.com/office/drawing/2014/main" id="{C602234B-130A-E299-853B-E3B9331D4E90}"/>
                  </a:ext>
                </a:extLst>
              </p:cNvPr>
              <p:cNvSpPr/>
              <p:nvPr/>
            </p:nvSpPr>
            <p:spPr>
              <a:xfrm>
                <a:off x="-280125" y="-1204125"/>
                <a:ext cx="77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31" y="0"/>
                    </a:moveTo>
                    <a:lnTo>
                      <a:pt x="0" y="31"/>
                    </a:lnTo>
                    <a:lnTo>
                      <a:pt x="0" y="31"/>
                    </a:ln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674;p41">
                <a:extLst>
                  <a:ext uri="{FF2B5EF4-FFF2-40B4-BE49-F238E27FC236}">
                    <a16:creationId xmlns:a16="http://schemas.microsoft.com/office/drawing/2014/main" id="{15DF636C-A0F1-2099-F321-F0BADC1A0809}"/>
                  </a:ext>
                </a:extLst>
              </p:cNvPr>
              <p:cNvSpPr/>
              <p:nvPr/>
            </p:nvSpPr>
            <p:spPr>
              <a:xfrm>
                <a:off x="-283175" y="-1391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675;p41">
                <a:extLst>
                  <a:ext uri="{FF2B5EF4-FFF2-40B4-BE49-F238E27FC236}">
                    <a16:creationId xmlns:a16="http://schemas.microsoft.com/office/drawing/2014/main" id="{3E451EFB-F1BC-B596-B4C7-BF57EDE02DDF}"/>
                  </a:ext>
                </a:extLst>
              </p:cNvPr>
              <p:cNvSpPr/>
              <p:nvPr/>
            </p:nvSpPr>
            <p:spPr>
              <a:xfrm>
                <a:off x="-283175" y="-13918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676;p41">
                <a:extLst>
                  <a:ext uri="{FF2B5EF4-FFF2-40B4-BE49-F238E27FC236}">
                    <a16:creationId xmlns:a16="http://schemas.microsoft.com/office/drawing/2014/main" id="{D1185FD5-B6D1-0C55-48B7-DC42BAA529BF}"/>
                  </a:ext>
                </a:extLst>
              </p:cNvPr>
              <p:cNvSpPr/>
              <p:nvPr/>
            </p:nvSpPr>
            <p:spPr>
              <a:xfrm>
                <a:off x="-350050" y="-1434400"/>
                <a:ext cx="75250" cy="44875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795" extrusionOk="0">
                    <a:moveTo>
                      <a:pt x="137" y="0"/>
                    </a:moveTo>
                    <a:cubicBezTo>
                      <a:pt x="112" y="0"/>
                      <a:pt x="87" y="1"/>
                      <a:pt x="62" y="1"/>
                    </a:cubicBezTo>
                    <a:cubicBezTo>
                      <a:pt x="31" y="1"/>
                      <a:pt x="1" y="32"/>
                      <a:pt x="1" y="32"/>
                    </a:cubicBezTo>
                    <a:cubicBezTo>
                      <a:pt x="31" y="62"/>
                      <a:pt x="92" y="123"/>
                      <a:pt x="153" y="153"/>
                    </a:cubicBezTo>
                    <a:cubicBezTo>
                      <a:pt x="183" y="214"/>
                      <a:pt x="244" y="244"/>
                      <a:pt x="305" y="305"/>
                    </a:cubicBezTo>
                    <a:cubicBezTo>
                      <a:pt x="396" y="336"/>
                      <a:pt x="457" y="366"/>
                      <a:pt x="517" y="396"/>
                    </a:cubicBezTo>
                    <a:cubicBezTo>
                      <a:pt x="639" y="457"/>
                      <a:pt x="730" y="488"/>
                      <a:pt x="852" y="518"/>
                    </a:cubicBezTo>
                    <a:cubicBezTo>
                      <a:pt x="943" y="548"/>
                      <a:pt x="1034" y="609"/>
                      <a:pt x="1125" y="670"/>
                    </a:cubicBezTo>
                    <a:cubicBezTo>
                      <a:pt x="1369" y="792"/>
                      <a:pt x="1581" y="944"/>
                      <a:pt x="1794" y="1096"/>
                    </a:cubicBezTo>
                    <a:lnTo>
                      <a:pt x="1764" y="1096"/>
                    </a:lnTo>
                    <a:cubicBezTo>
                      <a:pt x="2007" y="1278"/>
                      <a:pt x="2250" y="1460"/>
                      <a:pt x="2493" y="1612"/>
                    </a:cubicBezTo>
                    <a:cubicBezTo>
                      <a:pt x="2524" y="1643"/>
                      <a:pt x="2524" y="1643"/>
                      <a:pt x="2554" y="1643"/>
                    </a:cubicBezTo>
                    <a:cubicBezTo>
                      <a:pt x="2584" y="1673"/>
                      <a:pt x="2615" y="1703"/>
                      <a:pt x="2676" y="1703"/>
                    </a:cubicBezTo>
                    <a:cubicBezTo>
                      <a:pt x="2797" y="1734"/>
                      <a:pt x="2888" y="1764"/>
                      <a:pt x="3010" y="1795"/>
                    </a:cubicBezTo>
                    <a:cubicBezTo>
                      <a:pt x="3010" y="1734"/>
                      <a:pt x="2980" y="1673"/>
                      <a:pt x="2949" y="1612"/>
                    </a:cubicBezTo>
                    <a:cubicBezTo>
                      <a:pt x="2354" y="661"/>
                      <a:pt x="126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677;p41">
                <a:extLst>
                  <a:ext uri="{FF2B5EF4-FFF2-40B4-BE49-F238E27FC236}">
                    <a16:creationId xmlns:a16="http://schemas.microsoft.com/office/drawing/2014/main" id="{DE90C230-A2AA-627E-1233-400243041F55}"/>
                  </a:ext>
                </a:extLst>
              </p:cNvPr>
              <p:cNvSpPr/>
              <p:nvPr/>
            </p:nvSpPr>
            <p:spPr>
              <a:xfrm>
                <a:off x="-347000" y="-1430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190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" name="Google Shape;2678;p41">
                <a:extLst>
                  <a:ext uri="{FF2B5EF4-FFF2-40B4-BE49-F238E27FC236}">
                    <a16:creationId xmlns:a16="http://schemas.microsoft.com/office/drawing/2014/main" id="{7BE68E40-EF9F-42F1-7749-521A59521A66}"/>
                  </a:ext>
                </a:extLst>
              </p:cNvPr>
              <p:cNvGrpSpPr/>
              <p:nvPr/>
            </p:nvGrpSpPr>
            <p:grpSpPr>
              <a:xfrm>
                <a:off x="-1984575" y="-1952875"/>
                <a:ext cx="1916475" cy="2669775"/>
                <a:chOff x="-1984575" y="-1952875"/>
                <a:chExt cx="1916475" cy="2669775"/>
              </a:xfrm>
            </p:grpSpPr>
            <p:sp>
              <p:nvSpPr>
                <p:cNvPr id="48" name="Google Shape;2679;p41">
                  <a:extLst>
                    <a:ext uri="{FF2B5EF4-FFF2-40B4-BE49-F238E27FC236}">
                      <a16:creationId xmlns:a16="http://schemas.microsoft.com/office/drawing/2014/main" id="{3D7292CC-AA60-B5EC-D0C2-F323CA82654A}"/>
                    </a:ext>
                  </a:extLst>
                </p:cNvPr>
                <p:cNvSpPr/>
                <p:nvPr/>
              </p:nvSpPr>
              <p:spPr>
                <a:xfrm>
                  <a:off x="-1893496" y="-1712922"/>
                  <a:ext cx="1695350" cy="20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14" h="83528" extrusionOk="0">
                      <a:moveTo>
                        <a:pt x="51919" y="5538"/>
                      </a:moveTo>
                      <a:cubicBezTo>
                        <a:pt x="52972" y="5538"/>
                        <a:pt x="54007" y="6060"/>
                        <a:pt x="54682" y="6870"/>
                      </a:cubicBezTo>
                      <a:cubicBezTo>
                        <a:pt x="54713" y="6931"/>
                        <a:pt x="54743" y="6961"/>
                        <a:pt x="54743" y="7022"/>
                      </a:cubicBezTo>
                      <a:cubicBezTo>
                        <a:pt x="54622" y="6992"/>
                        <a:pt x="54530" y="6992"/>
                        <a:pt x="54409" y="6961"/>
                      </a:cubicBezTo>
                      <a:cubicBezTo>
                        <a:pt x="54348" y="6961"/>
                        <a:pt x="54287" y="6931"/>
                        <a:pt x="54226" y="6931"/>
                      </a:cubicBezTo>
                      <a:cubicBezTo>
                        <a:pt x="54196" y="6901"/>
                        <a:pt x="54166" y="6901"/>
                        <a:pt x="54135" y="6870"/>
                      </a:cubicBezTo>
                      <a:cubicBezTo>
                        <a:pt x="54074" y="6840"/>
                        <a:pt x="54014" y="6810"/>
                        <a:pt x="53922" y="6779"/>
                      </a:cubicBezTo>
                      <a:cubicBezTo>
                        <a:pt x="53831" y="6688"/>
                        <a:pt x="53710" y="6627"/>
                        <a:pt x="53618" y="6536"/>
                      </a:cubicBezTo>
                      <a:cubicBezTo>
                        <a:pt x="53527" y="6475"/>
                        <a:pt x="53436" y="6414"/>
                        <a:pt x="53345" y="6354"/>
                      </a:cubicBezTo>
                      <a:cubicBezTo>
                        <a:pt x="53254" y="6323"/>
                        <a:pt x="53163" y="6262"/>
                        <a:pt x="53041" y="6202"/>
                      </a:cubicBezTo>
                      <a:cubicBezTo>
                        <a:pt x="52919" y="6141"/>
                        <a:pt x="52737" y="6110"/>
                        <a:pt x="52585" y="6050"/>
                      </a:cubicBezTo>
                      <a:cubicBezTo>
                        <a:pt x="52494" y="6019"/>
                        <a:pt x="52372" y="5989"/>
                        <a:pt x="52251" y="5928"/>
                      </a:cubicBezTo>
                      <a:cubicBezTo>
                        <a:pt x="52129" y="5898"/>
                        <a:pt x="52038" y="5867"/>
                        <a:pt x="51916" y="5837"/>
                      </a:cubicBezTo>
                      <a:cubicBezTo>
                        <a:pt x="51916" y="5806"/>
                        <a:pt x="51886" y="5806"/>
                        <a:pt x="51856" y="5776"/>
                      </a:cubicBezTo>
                      <a:cubicBezTo>
                        <a:pt x="51825" y="5776"/>
                        <a:pt x="51795" y="5746"/>
                        <a:pt x="51764" y="5746"/>
                      </a:cubicBezTo>
                      <a:cubicBezTo>
                        <a:pt x="51704" y="5715"/>
                        <a:pt x="51673" y="5685"/>
                        <a:pt x="51612" y="5654"/>
                      </a:cubicBezTo>
                      <a:cubicBezTo>
                        <a:pt x="51582" y="5624"/>
                        <a:pt x="51552" y="5594"/>
                        <a:pt x="51521" y="5563"/>
                      </a:cubicBezTo>
                      <a:cubicBezTo>
                        <a:pt x="51654" y="5546"/>
                        <a:pt x="51786" y="5538"/>
                        <a:pt x="51919" y="5538"/>
                      </a:cubicBezTo>
                      <a:close/>
                      <a:moveTo>
                        <a:pt x="61992" y="11094"/>
                      </a:moveTo>
                      <a:cubicBezTo>
                        <a:pt x="63121" y="11094"/>
                        <a:pt x="64209" y="11755"/>
                        <a:pt x="64804" y="12706"/>
                      </a:cubicBezTo>
                      <a:cubicBezTo>
                        <a:pt x="64835" y="12767"/>
                        <a:pt x="64865" y="12828"/>
                        <a:pt x="64865" y="12889"/>
                      </a:cubicBezTo>
                      <a:cubicBezTo>
                        <a:pt x="64743" y="12858"/>
                        <a:pt x="64652" y="12828"/>
                        <a:pt x="64531" y="12797"/>
                      </a:cubicBezTo>
                      <a:cubicBezTo>
                        <a:pt x="64470" y="12797"/>
                        <a:pt x="64439" y="12767"/>
                        <a:pt x="64409" y="12767"/>
                      </a:cubicBezTo>
                      <a:cubicBezTo>
                        <a:pt x="64379" y="12737"/>
                        <a:pt x="64348" y="12737"/>
                        <a:pt x="64348" y="12737"/>
                      </a:cubicBezTo>
                      <a:cubicBezTo>
                        <a:pt x="64105" y="12554"/>
                        <a:pt x="63892" y="12372"/>
                        <a:pt x="63649" y="12220"/>
                      </a:cubicBezTo>
                      <a:cubicBezTo>
                        <a:pt x="63436" y="12038"/>
                        <a:pt x="63193" y="11916"/>
                        <a:pt x="62980" y="11764"/>
                      </a:cubicBezTo>
                      <a:cubicBezTo>
                        <a:pt x="62889" y="11703"/>
                        <a:pt x="62798" y="11673"/>
                        <a:pt x="62707" y="11612"/>
                      </a:cubicBezTo>
                      <a:cubicBezTo>
                        <a:pt x="62585" y="11582"/>
                        <a:pt x="62494" y="11551"/>
                        <a:pt x="62372" y="11490"/>
                      </a:cubicBezTo>
                      <a:cubicBezTo>
                        <a:pt x="62312" y="11460"/>
                        <a:pt x="62251" y="11430"/>
                        <a:pt x="62160" y="11399"/>
                      </a:cubicBezTo>
                      <a:cubicBezTo>
                        <a:pt x="62099" y="11369"/>
                        <a:pt x="62038" y="11308"/>
                        <a:pt x="61977" y="11247"/>
                      </a:cubicBezTo>
                      <a:cubicBezTo>
                        <a:pt x="61917" y="11217"/>
                        <a:pt x="61886" y="11186"/>
                        <a:pt x="61825" y="11126"/>
                      </a:cubicBezTo>
                      <a:cubicBezTo>
                        <a:pt x="61856" y="11126"/>
                        <a:pt x="61886" y="11126"/>
                        <a:pt x="61917" y="11095"/>
                      </a:cubicBezTo>
                      <a:cubicBezTo>
                        <a:pt x="61942" y="11095"/>
                        <a:pt x="61967" y="11094"/>
                        <a:pt x="61992" y="11094"/>
                      </a:cubicBezTo>
                      <a:close/>
                      <a:moveTo>
                        <a:pt x="50584" y="11251"/>
                      </a:moveTo>
                      <a:cubicBezTo>
                        <a:pt x="50761" y="11251"/>
                        <a:pt x="50937" y="11296"/>
                        <a:pt x="51096" y="11399"/>
                      </a:cubicBezTo>
                      <a:cubicBezTo>
                        <a:pt x="52207" y="12207"/>
                        <a:pt x="51409" y="13666"/>
                        <a:pt x="50340" y="13666"/>
                      </a:cubicBezTo>
                      <a:cubicBezTo>
                        <a:pt x="50122" y="13666"/>
                        <a:pt x="49893" y="13605"/>
                        <a:pt x="49667" y="13466"/>
                      </a:cubicBezTo>
                      <a:cubicBezTo>
                        <a:pt x="49302" y="13132"/>
                        <a:pt x="49150" y="12493"/>
                        <a:pt x="49363" y="12038"/>
                      </a:cubicBezTo>
                      <a:cubicBezTo>
                        <a:pt x="49565" y="11611"/>
                        <a:pt x="50082" y="11251"/>
                        <a:pt x="50584" y="11251"/>
                      </a:cubicBezTo>
                      <a:close/>
                      <a:moveTo>
                        <a:pt x="40565" y="5765"/>
                      </a:moveTo>
                      <a:cubicBezTo>
                        <a:pt x="41014" y="5765"/>
                        <a:pt x="41411" y="5985"/>
                        <a:pt x="41521" y="6536"/>
                      </a:cubicBezTo>
                      <a:cubicBezTo>
                        <a:pt x="41612" y="7661"/>
                        <a:pt x="40883" y="8664"/>
                        <a:pt x="40640" y="9727"/>
                      </a:cubicBezTo>
                      <a:cubicBezTo>
                        <a:pt x="40640" y="9788"/>
                        <a:pt x="40609" y="9849"/>
                        <a:pt x="40579" y="9910"/>
                      </a:cubicBezTo>
                      <a:cubicBezTo>
                        <a:pt x="40518" y="10092"/>
                        <a:pt x="40488" y="10305"/>
                        <a:pt x="40457" y="10487"/>
                      </a:cubicBezTo>
                      <a:lnTo>
                        <a:pt x="40396" y="10487"/>
                      </a:lnTo>
                      <a:cubicBezTo>
                        <a:pt x="40289" y="10466"/>
                        <a:pt x="40166" y="10444"/>
                        <a:pt x="40039" y="10444"/>
                      </a:cubicBezTo>
                      <a:cubicBezTo>
                        <a:pt x="39986" y="10444"/>
                        <a:pt x="39933" y="10448"/>
                        <a:pt x="39880" y="10457"/>
                      </a:cubicBezTo>
                      <a:cubicBezTo>
                        <a:pt x="39788" y="10487"/>
                        <a:pt x="39667" y="10518"/>
                        <a:pt x="39576" y="10579"/>
                      </a:cubicBezTo>
                      <a:cubicBezTo>
                        <a:pt x="38998" y="10731"/>
                        <a:pt x="38816" y="11369"/>
                        <a:pt x="38816" y="11946"/>
                      </a:cubicBezTo>
                      <a:cubicBezTo>
                        <a:pt x="38816" y="11977"/>
                        <a:pt x="38816" y="12007"/>
                        <a:pt x="38816" y="12038"/>
                      </a:cubicBezTo>
                      <a:cubicBezTo>
                        <a:pt x="38816" y="12129"/>
                        <a:pt x="38816" y="12220"/>
                        <a:pt x="38816" y="12311"/>
                      </a:cubicBezTo>
                      <a:cubicBezTo>
                        <a:pt x="38846" y="12463"/>
                        <a:pt x="38846" y="12585"/>
                        <a:pt x="38846" y="12737"/>
                      </a:cubicBezTo>
                      <a:cubicBezTo>
                        <a:pt x="38877" y="12889"/>
                        <a:pt x="38907" y="13041"/>
                        <a:pt x="38937" y="13193"/>
                      </a:cubicBezTo>
                      <a:cubicBezTo>
                        <a:pt x="38968" y="13345"/>
                        <a:pt x="38998" y="13466"/>
                        <a:pt x="39029" y="13618"/>
                      </a:cubicBezTo>
                      <a:cubicBezTo>
                        <a:pt x="39089" y="13770"/>
                        <a:pt x="39150" y="13892"/>
                        <a:pt x="39181" y="14013"/>
                      </a:cubicBezTo>
                      <a:cubicBezTo>
                        <a:pt x="37873" y="13055"/>
                        <a:pt x="37954" y="10042"/>
                        <a:pt x="39794" y="10042"/>
                      </a:cubicBezTo>
                      <a:cubicBezTo>
                        <a:pt x="39880" y="10042"/>
                        <a:pt x="39969" y="10048"/>
                        <a:pt x="40062" y="10062"/>
                      </a:cubicBezTo>
                      <a:cubicBezTo>
                        <a:pt x="40184" y="8846"/>
                        <a:pt x="41065" y="7782"/>
                        <a:pt x="41004" y="6597"/>
                      </a:cubicBezTo>
                      <a:cubicBezTo>
                        <a:pt x="40898" y="6384"/>
                        <a:pt x="40744" y="6287"/>
                        <a:pt x="40565" y="6287"/>
                      </a:cubicBezTo>
                      <a:cubicBezTo>
                        <a:pt x="40539" y="6287"/>
                        <a:pt x="40514" y="6289"/>
                        <a:pt x="40488" y="6293"/>
                      </a:cubicBezTo>
                      <a:cubicBezTo>
                        <a:pt x="40412" y="6278"/>
                        <a:pt x="40328" y="6270"/>
                        <a:pt x="40244" y="6270"/>
                      </a:cubicBezTo>
                      <a:cubicBezTo>
                        <a:pt x="40161" y="6270"/>
                        <a:pt x="40077" y="6278"/>
                        <a:pt x="40001" y="6293"/>
                      </a:cubicBezTo>
                      <a:cubicBezTo>
                        <a:pt x="39910" y="6293"/>
                        <a:pt x="39788" y="6323"/>
                        <a:pt x="39697" y="6384"/>
                      </a:cubicBezTo>
                      <a:lnTo>
                        <a:pt x="39667" y="6384"/>
                      </a:lnTo>
                      <a:cubicBezTo>
                        <a:pt x="39606" y="6414"/>
                        <a:pt x="39545" y="6445"/>
                        <a:pt x="39454" y="6475"/>
                      </a:cubicBezTo>
                      <a:cubicBezTo>
                        <a:pt x="39363" y="6506"/>
                        <a:pt x="39272" y="6566"/>
                        <a:pt x="39181" y="6597"/>
                      </a:cubicBezTo>
                      <a:cubicBezTo>
                        <a:pt x="39120" y="6658"/>
                        <a:pt x="39029" y="6718"/>
                        <a:pt x="38937" y="6779"/>
                      </a:cubicBezTo>
                      <a:cubicBezTo>
                        <a:pt x="38968" y="6688"/>
                        <a:pt x="39059" y="6597"/>
                        <a:pt x="39120" y="6536"/>
                      </a:cubicBezTo>
                      <a:cubicBezTo>
                        <a:pt x="39403" y="6087"/>
                        <a:pt x="40022" y="5765"/>
                        <a:pt x="40565" y="5765"/>
                      </a:cubicBezTo>
                      <a:close/>
                      <a:moveTo>
                        <a:pt x="59797" y="16805"/>
                      </a:moveTo>
                      <a:cubicBezTo>
                        <a:pt x="59991" y="16805"/>
                        <a:pt x="60194" y="16853"/>
                        <a:pt x="60397" y="16962"/>
                      </a:cubicBezTo>
                      <a:cubicBezTo>
                        <a:pt x="61381" y="17765"/>
                        <a:pt x="60643" y="19098"/>
                        <a:pt x="59633" y="19098"/>
                      </a:cubicBezTo>
                      <a:cubicBezTo>
                        <a:pt x="59457" y="19098"/>
                        <a:pt x="59274" y="19058"/>
                        <a:pt x="59090" y="18968"/>
                      </a:cubicBezTo>
                      <a:cubicBezTo>
                        <a:pt x="57960" y="18223"/>
                        <a:pt x="58739" y="16805"/>
                        <a:pt x="59797" y="16805"/>
                      </a:cubicBezTo>
                      <a:close/>
                      <a:moveTo>
                        <a:pt x="56354" y="14956"/>
                      </a:moveTo>
                      <a:cubicBezTo>
                        <a:pt x="56354" y="14956"/>
                        <a:pt x="56354" y="14986"/>
                        <a:pt x="56324" y="15016"/>
                      </a:cubicBezTo>
                      <a:cubicBezTo>
                        <a:pt x="56293" y="15138"/>
                        <a:pt x="56233" y="15259"/>
                        <a:pt x="56172" y="15381"/>
                      </a:cubicBezTo>
                      <a:cubicBezTo>
                        <a:pt x="56141" y="15533"/>
                        <a:pt x="56081" y="15655"/>
                        <a:pt x="56050" y="15807"/>
                      </a:cubicBezTo>
                      <a:cubicBezTo>
                        <a:pt x="55959" y="16141"/>
                        <a:pt x="55898" y="16475"/>
                        <a:pt x="55837" y="16810"/>
                      </a:cubicBezTo>
                      <a:cubicBezTo>
                        <a:pt x="55837" y="16962"/>
                        <a:pt x="55807" y="17144"/>
                        <a:pt x="55807" y="17296"/>
                      </a:cubicBezTo>
                      <a:cubicBezTo>
                        <a:pt x="55777" y="17357"/>
                        <a:pt x="55777" y="17418"/>
                        <a:pt x="55777" y="17509"/>
                      </a:cubicBezTo>
                      <a:cubicBezTo>
                        <a:pt x="55716" y="18573"/>
                        <a:pt x="55929" y="19788"/>
                        <a:pt x="55199" y="20670"/>
                      </a:cubicBezTo>
                      <a:cubicBezTo>
                        <a:pt x="54750" y="21282"/>
                        <a:pt x="54041" y="21607"/>
                        <a:pt x="53320" y="21607"/>
                      </a:cubicBezTo>
                      <a:cubicBezTo>
                        <a:pt x="52967" y="21607"/>
                        <a:pt x="52611" y="21529"/>
                        <a:pt x="52281" y="21369"/>
                      </a:cubicBezTo>
                      <a:cubicBezTo>
                        <a:pt x="52220" y="21339"/>
                        <a:pt x="52190" y="21308"/>
                        <a:pt x="52129" y="21278"/>
                      </a:cubicBezTo>
                      <a:cubicBezTo>
                        <a:pt x="52129" y="21278"/>
                        <a:pt x="52099" y="21278"/>
                        <a:pt x="52099" y="21247"/>
                      </a:cubicBezTo>
                      <a:lnTo>
                        <a:pt x="52099" y="21247"/>
                      </a:lnTo>
                      <a:cubicBezTo>
                        <a:pt x="52160" y="21278"/>
                        <a:pt x="52220" y="21278"/>
                        <a:pt x="52281" y="21278"/>
                      </a:cubicBezTo>
                      <a:cubicBezTo>
                        <a:pt x="52387" y="21293"/>
                        <a:pt x="52486" y="21301"/>
                        <a:pt x="52581" y="21301"/>
                      </a:cubicBezTo>
                      <a:cubicBezTo>
                        <a:pt x="52676" y="21301"/>
                        <a:pt x="52767" y="21293"/>
                        <a:pt x="52859" y="21278"/>
                      </a:cubicBezTo>
                      <a:cubicBezTo>
                        <a:pt x="52950" y="21278"/>
                        <a:pt x="53041" y="21278"/>
                        <a:pt x="53132" y="21247"/>
                      </a:cubicBezTo>
                      <a:lnTo>
                        <a:pt x="53193" y="21247"/>
                      </a:lnTo>
                      <a:cubicBezTo>
                        <a:pt x="53284" y="21217"/>
                        <a:pt x="53345" y="21217"/>
                        <a:pt x="53436" y="21187"/>
                      </a:cubicBezTo>
                      <a:cubicBezTo>
                        <a:pt x="53527" y="21156"/>
                        <a:pt x="53618" y="21126"/>
                        <a:pt x="53710" y="21095"/>
                      </a:cubicBezTo>
                      <a:cubicBezTo>
                        <a:pt x="53740" y="21065"/>
                        <a:pt x="53801" y="21035"/>
                        <a:pt x="53831" y="21004"/>
                      </a:cubicBezTo>
                      <a:lnTo>
                        <a:pt x="53892" y="21004"/>
                      </a:lnTo>
                      <a:cubicBezTo>
                        <a:pt x="54378" y="20822"/>
                        <a:pt x="54774" y="20488"/>
                        <a:pt x="55017" y="20001"/>
                      </a:cubicBezTo>
                      <a:cubicBezTo>
                        <a:pt x="55260" y="19454"/>
                        <a:pt x="55199" y="18877"/>
                        <a:pt x="55229" y="18329"/>
                      </a:cubicBezTo>
                      <a:cubicBezTo>
                        <a:pt x="55199" y="17418"/>
                        <a:pt x="55351" y="16506"/>
                        <a:pt x="55868" y="15715"/>
                      </a:cubicBezTo>
                      <a:cubicBezTo>
                        <a:pt x="55989" y="15533"/>
                        <a:pt x="56141" y="15108"/>
                        <a:pt x="56354" y="14956"/>
                      </a:cubicBezTo>
                      <a:close/>
                      <a:moveTo>
                        <a:pt x="46611" y="23249"/>
                      </a:moveTo>
                      <a:cubicBezTo>
                        <a:pt x="46619" y="23254"/>
                        <a:pt x="46627" y="23254"/>
                        <a:pt x="46627" y="23254"/>
                      </a:cubicBezTo>
                      <a:cubicBezTo>
                        <a:pt x="46931" y="23466"/>
                        <a:pt x="47205" y="23679"/>
                        <a:pt x="47509" y="23892"/>
                      </a:cubicBezTo>
                      <a:cubicBezTo>
                        <a:pt x="47600" y="23983"/>
                        <a:pt x="47752" y="24074"/>
                        <a:pt x="47874" y="24165"/>
                      </a:cubicBezTo>
                      <a:cubicBezTo>
                        <a:pt x="47995" y="24257"/>
                        <a:pt x="48117" y="24348"/>
                        <a:pt x="48269" y="24439"/>
                      </a:cubicBezTo>
                      <a:cubicBezTo>
                        <a:pt x="48421" y="24530"/>
                        <a:pt x="48573" y="24591"/>
                        <a:pt x="48725" y="24682"/>
                      </a:cubicBezTo>
                      <a:cubicBezTo>
                        <a:pt x="48786" y="24713"/>
                        <a:pt x="48846" y="24743"/>
                        <a:pt x="48877" y="24773"/>
                      </a:cubicBezTo>
                      <a:cubicBezTo>
                        <a:pt x="48907" y="24773"/>
                        <a:pt x="48938" y="24804"/>
                        <a:pt x="48968" y="24804"/>
                      </a:cubicBezTo>
                      <a:cubicBezTo>
                        <a:pt x="49819" y="25320"/>
                        <a:pt x="50731" y="25716"/>
                        <a:pt x="51673" y="25989"/>
                      </a:cubicBezTo>
                      <a:cubicBezTo>
                        <a:pt x="51582" y="25989"/>
                        <a:pt x="51460" y="26020"/>
                        <a:pt x="51369" y="26020"/>
                      </a:cubicBezTo>
                      <a:cubicBezTo>
                        <a:pt x="51248" y="26020"/>
                        <a:pt x="51126" y="26050"/>
                        <a:pt x="51035" y="26050"/>
                      </a:cubicBezTo>
                      <a:lnTo>
                        <a:pt x="50609" y="26050"/>
                      </a:lnTo>
                      <a:cubicBezTo>
                        <a:pt x="50579" y="26050"/>
                        <a:pt x="50549" y="26020"/>
                        <a:pt x="50549" y="26020"/>
                      </a:cubicBezTo>
                      <a:lnTo>
                        <a:pt x="50488" y="26020"/>
                      </a:lnTo>
                      <a:cubicBezTo>
                        <a:pt x="50427" y="26020"/>
                        <a:pt x="50366" y="26020"/>
                        <a:pt x="50336" y="25989"/>
                      </a:cubicBezTo>
                      <a:lnTo>
                        <a:pt x="50305" y="25989"/>
                      </a:lnTo>
                      <a:cubicBezTo>
                        <a:pt x="50245" y="25989"/>
                        <a:pt x="50153" y="25989"/>
                        <a:pt x="50093" y="25959"/>
                      </a:cubicBezTo>
                      <a:lnTo>
                        <a:pt x="50032" y="25959"/>
                      </a:lnTo>
                      <a:cubicBezTo>
                        <a:pt x="50032" y="25959"/>
                        <a:pt x="50001" y="25959"/>
                        <a:pt x="50001" y="25928"/>
                      </a:cubicBezTo>
                      <a:lnTo>
                        <a:pt x="49941" y="25928"/>
                      </a:lnTo>
                      <a:cubicBezTo>
                        <a:pt x="49789" y="25868"/>
                        <a:pt x="49637" y="25776"/>
                        <a:pt x="49485" y="25716"/>
                      </a:cubicBezTo>
                      <a:cubicBezTo>
                        <a:pt x="49272" y="25594"/>
                        <a:pt x="49059" y="25503"/>
                        <a:pt x="48877" y="25381"/>
                      </a:cubicBezTo>
                      <a:cubicBezTo>
                        <a:pt x="48664" y="25260"/>
                        <a:pt x="48147" y="24925"/>
                        <a:pt x="47631" y="24530"/>
                      </a:cubicBezTo>
                      <a:cubicBezTo>
                        <a:pt x="47479" y="24348"/>
                        <a:pt x="47296" y="24196"/>
                        <a:pt x="47144" y="24013"/>
                      </a:cubicBezTo>
                      <a:cubicBezTo>
                        <a:pt x="47144" y="23983"/>
                        <a:pt x="47144" y="23983"/>
                        <a:pt x="47144" y="23983"/>
                      </a:cubicBezTo>
                      <a:cubicBezTo>
                        <a:pt x="47144" y="23983"/>
                        <a:pt x="47114" y="23953"/>
                        <a:pt x="47114" y="23953"/>
                      </a:cubicBezTo>
                      <a:cubicBezTo>
                        <a:pt x="46992" y="23831"/>
                        <a:pt x="46901" y="23709"/>
                        <a:pt x="46810" y="23557"/>
                      </a:cubicBezTo>
                      <a:cubicBezTo>
                        <a:pt x="46749" y="23497"/>
                        <a:pt x="46719" y="23436"/>
                        <a:pt x="46658" y="23375"/>
                      </a:cubicBezTo>
                      <a:cubicBezTo>
                        <a:pt x="46658" y="23324"/>
                        <a:pt x="46636" y="23294"/>
                        <a:pt x="46611" y="23249"/>
                      </a:cubicBezTo>
                      <a:close/>
                      <a:moveTo>
                        <a:pt x="19150" y="37904"/>
                      </a:moveTo>
                      <a:cubicBezTo>
                        <a:pt x="19241" y="37935"/>
                        <a:pt x="19302" y="37995"/>
                        <a:pt x="19393" y="38026"/>
                      </a:cubicBezTo>
                      <a:cubicBezTo>
                        <a:pt x="19636" y="38178"/>
                        <a:pt x="19879" y="38299"/>
                        <a:pt x="20122" y="38421"/>
                      </a:cubicBezTo>
                      <a:cubicBezTo>
                        <a:pt x="20548" y="38664"/>
                        <a:pt x="20974" y="38877"/>
                        <a:pt x="21399" y="39090"/>
                      </a:cubicBezTo>
                      <a:cubicBezTo>
                        <a:pt x="21855" y="39302"/>
                        <a:pt x="22281" y="39546"/>
                        <a:pt x="22706" y="39789"/>
                      </a:cubicBezTo>
                      <a:cubicBezTo>
                        <a:pt x="23891" y="40579"/>
                        <a:pt x="25168" y="41278"/>
                        <a:pt x="26080" y="42372"/>
                      </a:cubicBezTo>
                      <a:cubicBezTo>
                        <a:pt x="26141" y="42433"/>
                        <a:pt x="26202" y="42464"/>
                        <a:pt x="26262" y="42524"/>
                      </a:cubicBezTo>
                      <a:cubicBezTo>
                        <a:pt x="26323" y="42676"/>
                        <a:pt x="26414" y="42828"/>
                        <a:pt x="26506" y="42980"/>
                      </a:cubicBezTo>
                      <a:cubicBezTo>
                        <a:pt x="26597" y="43102"/>
                        <a:pt x="26688" y="43254"/>
                        <a:pt x="26779" y="43375"/>
                      </a:cubicBezTo>
                      <a:cubicBezTo>
                        <a:pt x="26901" y="43558"/>
                        <a:pt x="27022" y="43740"/>
                        <a:pt x="27113" y="43953"/>
                      </a:cubicBezTo>
                      <a:cubicBezTo>
                        <a:pt x="27205" y="44074"/>
                        <a:pt x="27265" y="44226"/>
                        <a:pt x="27357" y="44348"/>
                      </a:cubicBezTo>
                      <a:cubicBezTo>
                        <a:pt x="27357" y="44378"/>
                        <a:pt x="27357" y="44378"/>
                        <a:pt x="27357" y="44378"/>
                      </a:cubicBezTo>
                      <a:cubicBezTo>
                        <a:pt x="27448" y="44500"/>
                        <a:pt x="27539" y="44622"/>
                        <a:pt x="27600" y="44774"/>
                      </a:cubicBezTo>
                      <a:cubicBezTo>
                        <a:pt x="27691" y="44926"/>
                        <a:pt x="27782" y="45047"/>
                        <a:pt x="27873" y="45199"/>
                      </a:cubicBezTo>
                      <a:cubicBezTo>
                        <a:pt x="27965" y="45382"/>
                        <a:pt x="28056" y="45533"/>
                        <a:pt x="28177" y="45685"/>
                      </a:cubicBezTo>
                      <a:cubicBezTo>
                        <a:pt x="28238" y="45746"/>
                        <a:pt x="28299" y="45837"/>
                        <a:pt x="28329" y="45898"/>
                      </a:cubicBezTo>
                      <a:cubicBezTo>
                        <a:pt x="26961" y="44713"/>
                        <a:pt x="26232" y="42889"/>
                        <a:pt x="24743" y="41795"/>
                      </a:cubicBezTo>
                      <a:cubicBezTo>
                        <a:pt x="23983" y="41278"/>
                        <a:pt x="23223" y="40731"/>
                        <a:pt x="22463" y="40245"/>
                      </a:cubicBezTo>
                      <a:cubicBezTo>
                        <a:pt x="22189" y="40062"/>
                        <a:pt x="21885" y="39910"/>
                        <a:pt x="21612" y="39789"/>
                      </a:cubicBezTo>
                      <a:cubicBezTo>
                        <a:pt x="21460" y="39667"/>
                        <a:pt x="21277" y="39576"/>
                        <a:pt x="21125" y="39454"/>
                      </a:cubicBezTo>
                      <a:cubicBezTo>
                        <a:pt x="21004" y="39363"/>
                        <a:pt x="20852" y="39272"/>
                        <a:pt x="20700" y="39181"/>
                      </a:cubicBezTo>
                      <a:cubicBezTo>
                        <a:pt x="20305" y="38877"/>
                        <a:pt x="19910" y="38573"/>
                        <a:pt x="19545" y="38239"/>
                      </a:cubicBezTo>
                      <a:cubicBezTo>
                        <a:pt x="19423" y="38147"/>
                        <a:pt x="19271" y="38026"/>
                        <a:pt x="19150" y="37904"/>
                      </a:cubicBezTo>
                      <a:close/>
                      <a:moveTo>
                        <a:pt x="35199" y="47023"/>
                      </a:moveTo>
                      <a:cubicBezTo>
                        <a:pt x="36475" y="47084"/>
                        <a:pt x="37782" y="47205"/>
                        <a:pt x="39029" y="47661"/>
                      </a:cubicBezTo>
                      <a:cubicBezTo>
                        <a:pt x="42190" y="48695"/>
                        <a:pt x="45290" y="50002"/>
                        <a:pt x="48299" y="51461"/>
                      </a:cubicBezTo>
                      <a:cubicBezTo>
                        <a:pt x="48056" y="51369"/>
                        <a:pt x="47783" y="51309"/>
                        <a:pt x="47509" y="51217"/>
                      </a:cubicBezTo>
                      <a:cubicBezTo>
                        <a:pt x="47235" y="51126"/>
                        <a:pt x="46962" y="51035"/>
                        <a:pt x="46658" y="50944"/>
                      </a:cubicBezTo>
                      <a:cubicBezTo>
                        <a:pt x="46324" y="50822"/>
                        <a:pt x="45989" y="50701"/>
                        <a:pt x="45685" y="50579"/>
                      </a:cubicBezTo>
                      <a:lnTo>
                        <a:pt x="45716" y="50579"/>
                      </a:lnTo>
                      <a:cubicBezTo>
                        <a:pt x="45472" y="50488"/>
                        <a:pt x="45229" y="50427"/>
                        <a:pt x="45017" y="50336"/>
                      </a:cubicBezTo>
                      <a:lnTo>
                        <a:pt x="44986" y="50336"/>
                      </a:lnTo>
                      <a:cubicBezTo>
                        <a:pt x="44986" y="50336"/>
                        <a:pt x="44986" y="50336"/>
                        <a:pt x="44986" y="50306"/>
                      </a:cubicBezTo>
                      <a:lnTo>
                        <a:pt x="44956" y="50306"/>
                      </a:lnTo>
                      <a:cubicBezTo>
                        <a:pt x="44621" y="50184"/>
                        <a:pt x="44257" y="50062"/>
                        <a:pt x="43922" y="49941"/>
                      </a:cubicBezTo>
                      <a:cubicBezTo>
                        <a:pt x="43618" y="49789"/>
                        <a:pt x="43284" y="49667"/>
                        <a:pt x="42980" y="49576"/>
                      </a:cubicBezTo>
                      <a:cubicBezTo>
                        <a:pt x="42646" y="49455"/>
                        <a:pt x="42311" y="49333"/>
                        <a:pt x="41977" y="49242"/>
                      </a:cubicBezTo>
                      <a:lnTo>
                        <a:pt x="41947" y="49211"/>
                      </a:lnTo>
                      <a:cubicBezTo>
                        <a:pt x="40214" y="48573"/>
                        <a:pt x="38481" y="47996"/>
                        <a:pt x="36688" y="47661"/>
                      </a:cubicBezTo>
                      <a:cubicBezTo>
                        <a:pt x="36075" y="47574"/>
                        <a:pt x="35467" y="47548"/>
                        <a:pt x="34862" y="47548"/>
                      </a:cubicBezTo>
                      <a:cubicBezTo>
                        <a:pt x="33997" y="47548"/>
                        <a:pt x="33139" y="47600"/>
                        <a:pt x="32281" y="47600"/>
                      </a:cubicBezTo>
                      <a:cubicBezTo>
                        <a:pt x="32159" y="47600"/>
                        <a:pt x="32038" y="47570"/>
                        <a:pt x="31946" y="47540"/>
                      </a:cubicBezTo>
                      <a:cubicBezTo>
                        <a:pt x="32190" y="47479"/>
                        <a:pt x="32433" y="47418"/>
                        <a:pt x="32676" y="47357"/>
                      </a:cubicBezTo>
                      <a:cubicBezTo>
                        <a:pt x="33041" y="47296"/>
                        <a:pt x="33436" y="47205"/>
                        <a:pt x="33800" y="47144"/>
                      </a:cubicBezTo>
                      <a:cubicBezTo>
                        <a:pt x="33983" y="47144"/>
                        <a:pt x="34165" y="47114"/>
                        <a:pt x="34348" y="47084"/>
                      </a:cubicBezTo>
                      <a:cubicBezTo>
                        <a:pt x="34621" y="47053"/>
                        <a:pt x="34895" y="47053"/>
                        <a:pt x="35168" y="47023"/>
                      </a:cubicBezTo>
                      <a:close/>
                      <a:moveTo>
                        <a:pt x="26627" y="54287"/>
                      </a:moveTo>
                      <a:lnTo>
                        <a:pt x="26627" y="54287"/>
                      </a:lnTo>
                      <a:cubicBezTo>
                        <a:pt x="24895" y="57874"/>
                        <a:pt x="23223" y="61522"/>
                        <a:pt x="22341" y="65412"/>
                      </a:cubicBezTo>
                      <a:cubicBezTo>
                        <a:pt x="22250" y="65838"/>
                        <a:pt x="22159" y="66233"/>
                        <a:pt x="22037" y="66628"/>
                      </a:cubicBezTo>
                      <a:cubicBezTo>
                        <a:pt x="22037" y="66658"/>
                        <a:pt x="22037" y="66689"/>
                        <a:pt x="22037" y="66689"/>
                      </a:cubicBezTo>
                      <a:cubicBezTo>
                        <a:pt x="22037" y="66658"/>
                        <a:pt x="22037" y="66628"/>
                        <a:pt x="22007" y="66598"/>
                      </a:cubicBezTo>
                      <a:cubicBezTo>
                        <a:pt x="22007" y="66354"/>
                        <a:pt x="21977" y="66142"/>
                        <a:pt x="21977" y="65899"/>
                      </a:cubicBezTo>
                      <a:lnTo>
                        <a:pt x="21977" y="65868"/>
                      </a:lnTo>
                      <a:lnTo>
                        <a:pt x="21977" y="65777"/>
                      </a:lnTo>
                      <a:lnTo>
                        <a:pt x="21977" y="65747"/>
                      </a:lnTo>
                      <a:lnTo>
                        <a:pt x="21977" y="65625"/>
                      </a:lnTo>
                      <a:cubicBezTo>
                        <a:pt x="21977" y="65169"/>
                        <a:pt x="22007" y="64713"/>
                        <a:pt x="22098" y="64257"/>
                      </a:cubicBezTo>
                      <a:cubicBezTo>
                        <a:pt x="22129" y="64166"/>
                        <a:pt x="22159" y="64044"/>
                        <a:pt x="22159" y="63953"/>
                      </a:cubicBezTo>
                      <a:cubicBezTo>
                        <a:pt x="22706" y="62099"/>
                        <a:pt x="23375" y="60275"/>
                        <a:pt x="24135" y="58482"/>
                      </a:cubicBezTo>
                      <a:cubicBezTo>
                        <a:pt x="24287" y="58117"/>
                        <a:pt x="24469" y="57753"/>
                        <a:pt x="24651" y="57418"/>
                      </a:cubicBezTo>
                      <a:cubicBezTo>
                        <a:pt x="24773" y="57236"/>
                        <a:pt x="24864" y="57023"/>
                        <a:pt x="24955" y="56841"/>
                      </a:cubicBezTo>
                      <a:cubicBezTo>
                        <a:pt x="25047" y="56658"/>
                        <a:pt x="25168" y="56476"/>
                        <a:pt x="25259" y="56294"/>
                      </a:cubicBezTo>
                      <a:cubicBezTo>
                        <a:pt x="25472" y="55959"/>
                        <a:pt x="25685" y="55625"/>
                        <a:pt x="25898" y="55290"/>
                      </a:cubicBezTo>
                      <a:cubicBezTo>
                        <a:pt x="25928" y="55260"/>
                        <a:pt x="25958" y="55230"/>
                        <a:pt x="25958" y="55199"/>
                      </a:cubicBezTo>
                      <a:lnTo>
                        <a:pt x="25989" y="55199"/>
                      </a:lnTo>
                      <a:cubicBezTo>
                        <a:pt x="25989" y="55169"/>
                        <a:pt x="26019" y="55108"/>
                        <a:pt x="26050" y="55078"/>
                      </a:cubicBezTo>
                      <a:cubicBezTo>
                        <a:pt x="26171" y="54895"/>
                        <a:pt x="26293" y="54743"/>
                        <a:pt x="26414" y="54561"/>
                      </a:cubicBezTo>
                      <a:cubicBezTo>
                        <a:pt x="26475" y="54470"/>
                        <a:pt x="26566" y="54379"/>
                        <a:pt x="26627" y="54287"/>
                      </a:cubicBezTo>
                      <a:close/>
                      <a:moveTo>
                        <a:pt x="59922" y="60549"/>
                      </a:moveTo>
                      <a:cubicBezTo>
                        <a:pt x="60222" y="60549"/>
                        <a:pt x="60532" y="60578"/>
                        <a:pt x="60853" y="60640"/>
                      </a:cubicBezTo>
                      <a:cubicBezTo>
                        <a:pt x="60913" y="60640"/>
                        <a:pt x="60944" y="60670"/>
                        <a:pt x="60974" y="60670"/>
                      </a:cubicBezTo>
                      <a:cubicBezTo>
                        <a:pt x="60761" y="60701"/>
                        <a:pt x="60549" y="60701"/>
                        <a:pt x="60336" y="60731"/>
                      </a:cubicBezTo>
                      <a:cubicBezTo>
                        <a:pt x="60093" y="60762"/>
                        <a:pt x="59880" y="60792"/>
                        <a:pt x="59667" y="60883"/>
                      </a:cubicBezTo>
                      <a:cubicBezTo>
                        <a:pt x="59454" y="60944"/>
                        <a:pt x="59272" y="61005"/>
                        <a:pt x="59059" y="61066"/>
                      </a:cubicBezTo>
                      <a:cubicBezTo>
                        <a:pt x="58877" y="61157"/>
                        <a:pt x="58695" y="61218"/>
                        <a:pt x="58543" y="61309"/>
                      </a:cubicBezTo>
                      <a:cubicBezTo>
                        <a:pt x="58451" y="61370"/>
                        <a:pt x="58360" y="61400"/>
                        <a:pt x="58269" y="61461"/>
                      </a:cubicBezTo>
                      <a:cubicBezTo>
                        <a:pt x="54804" y="63193"/>
                        <a:pt x="51734" y="70124"/>
                        <a:pt x="49697" y="74865"/>
                      </a:cubicBezTo>
                      <a:cubicBezTo>
                        <a:pt x="49637" y="74956"/>
                        <a:pt x="49576" y="75048"/>
                        <a:pt x="49545" y="75139"/>
                      </a:cubicBezTo>
                      <a:cubicBezTo>
                        <a:pt x="49424" y="75352"/>
                        <a:pt x="49302" y="75564"/>
                        <a:pt x="49211" y="75807"/>
                      </a:cubicBezTo>
                      <a:cubicBezTo>
                        <a:pt x="48998" y="76263"/>
                        <a:pt x="48816" y="76719"/>
                        <a:pt x="48603" y="77145"/>
                      </a:cubicBezTo>
                      <a:cubicBezTo>
                        <a:pt x="48542" y="77327"/>
                        <a:pt x="48451" y="77510"/>
                        <a:pt x="48360" y="77722"/>
                      </a:cubicBezTo>
                      <a:cubicBezTo>
                        <a:pt x="48299" y="77874"/>
                        <a:pt x="48238" y="78026"/>
                        <a:pt x="48147" y="78209"/>
                      </a:cubicBezTo>
                      <a:cubicBezTo>
                        <a:pt x="48086" y="78391"/>
                        <a:pt x="47995" y="78573"/>
                        <a:pt x="47904" y="78756"/>
                      </a:cubicBezTo>
                      <a:cubicBezTo>
                        <a:pt x="47752" y="79090"/>
                        <a:pt x="47570" y="79455"/>
                        <a:pt x="47448" y="79789"/>
                      </a:cubicBezTo>
                      <a:cubicBezTo>
                        <a:pt x="47296" y="80124"/>
                        <a:pt x="47144" y="80458"/>
                        <a:pt x="47023" y="80823"/>
                      </a:cubicBezTo>
                      <a:cubicBezTo>
                        <a:pt x="46962" y="80975"/>
                        <a:pt x="46901" y="81127"/>
                        <a:pt x="46840" y="81279"/>
                      </a:cubicBezTo>
                      <a:cubicBezTo>
                        <a:pt x="46810" y="81339"/>
                        <a:pt x="46810" y="81400"/>
                        <a:pt x="46779" y="81491"/>
                      </a:cubicBezTo>
                      <a:lnTo>
                        <a:pt x="46749" y="81491"/>
                      </a:lnTo>
                      <a:cubicBezTo>
                        <a:pt x="46749" y="81431"/>
                        <a:pt x="46779" y="81400"/>
                        <a:pt x="46779" y="81339"/>
                      </a:cubicBezTo>
                      <a:cubicBezTo>
                        <a:pt x="46840" y="81066"/>
                        <a:pt x="46901" y="80762"/>
                        <a:pt x="46992" y="80458"/>
                      </a:cubicBezTo>
                      <a:cubicBezTo>
                        <a:pt x="46992" y="80458"/>
                        <a:pt x="46992" y="80458"/>
                        <a:pt x="46992" y="80428"/>
                      </a:cubicBezTo>
                      <a:cubicBezTo>
                        <a:pt x="47083" y="80154"/>
                        <a:pt x="47175" y="79850"/>
                        <a:pt x="47266" y="79546"/>
                      </a:cubicBezTo>
                      <a:cubicBezTo>
                        <a:pt x="47266" y="79546"/>
                        <a:pt x="47266" y="79516"/>
                        <a:pt x="47266" y="79516"/>
                      </a:cubicBezTo>
                      <a:cubicBezTo>
                        <a:pt x="47266" y="79485"/>
                        <a:pt x="47266" y="79485"/>
                        <a:pt x="47266" y="79485"/>
                      </a:cubicBezTo>
                      <a:lnTo>
                        <a:pt x="47266" y="79455"/>
                      </a:lnTo>
                      <a:cubicBezTo>
                        <a:pt x="47387" y="79060"/>
                        <a:pt x="47539" y="78665"/>
                        <a:pt x="47661" y="78300"/>
                      </a:cubicBezTo>
                      <a:cubicBezTo>
                        <a:pt x="47813" y="77935"/>
                        <a:pt x="47934" y="77570"/>
                        <a:pt x="48056" y="77236"/>
                      </a:cubicBezTo>
                      <a:cubicBezTo>
                        <a:pt x="49485" y="73862"/>
                        <a:pt x="50913" y="70519"/>
                        <a:pt x="52737" y="67358"/>
                      </a:cubicBezTo>
                      <a:cubicBezTo>
                        <a:pt x="54334" y="64612"/>
                        <a:pt x="56396" y="60549"/>
                        <a:pt x="59922" y="60549"/>
                      </a:cubicBezTo>
                      <a:close/>
                      <a:moveTo>
                        <a:pt x="58178" y="1"/>
                      </a:moveTo>
                      <a:cubicBezTo>
                        <a:pt x="57783" y="366"/>
                        <a:pt x="57388" y="700"/>
                        <a:pt x="57023" y="913"/>
                      </a:cubicBezTo>
                      <a:cubicBezTo>
                        <a:pt x="56362" y="1350"/>
                        <a:pt x="55680" y="1497"/>
                        <a:pt x="54986" y="1497"/>
                      </a:cubicBezTo>
                      <a:cubicBezTo>
                        <a:pt x="53586" y="1497"/>
                        <a:pt x="52138" y="900"/>
                        <a:pt x="50718" y="900"/>
                      </a:cubicBezTo>
                      <a:cubicBezTo>
                        <a:pt x="50448" y="900"/>
                        <a:pt x="50178" y="922"/>
                        <a:pt x="49910" y="974"/>
                      </a:cubicBezTo>
                      <a:cubicBezTo>
                        <a:pt x="48725" y="1156"/>
                        <a:pt x="47783" y="2007"/>
                        <a:pt x="47175" y="2980"/>
                      </a:cubicBezTo>
                      <a:cubicBezTo>
                        <a:pt x="46749" y="3588"/>
                        <a:pt x="46354" y="4317"/>
                        <a:pt x="45837" y="4864"/>
                      </a:cubicBezTo>
                      <a:cubicBezTo>
                        <a:pt x="45837" y="4925"/>
                        <a:pt x="45807" y="4986"/>
                        <a:pt x="45776" y="5047"/>
                      </a:cubicBezTo>
                      <a:cubicBezTo>
                        <a:pt x="45168" y="6293"/>
                        <a:pt x="44530" y="7539"/>
                        <a:pt x="43953" y="8816"/>
                      </a:cubicBezTo>
                      <a:cubicBezTo>
                        <a:pt x="43466" y="9971"/>
                        <a:pt x="42919" y="11126"/>
                        <a:pt x="42433" y="12250"/>
                      </a:cubicBezTo>
                      <a:cubicBezTo>
                        <a:pt x="42433" y="12342"/>
                        <a:pt x="42372" y="12463"/>
                        <a:pt x="42311" y="12554"/>
                      </a:cubicBezTo>
                      <a:cubicBezTo>
                        <a:pt x="42311" y="12463"/>
                        <a:pt x="42281" y="12402"/>
                        <a:pt x="42281" y="12311"/>
                      </a:cubicBezTo>
                      <a:cubicBezTo>
                        <a:pt x="42250" y="12068"/>
                        <a:pt x="42250" y="11825"/>
                        <a:pt x="42220" y="11612"/>
                      </a:cubicBezTo>
                      <a:lnTo>
                        <a:pt x="42220" y="11582"/>
                      </a:lnTo>
                      <a:cubicBezTo>
                        <a:pt x="42220" y="11551"/>
                        <a:pt x="42220" y="11521"/>
                        <a:pt x="42220" y="11490"/>
                      </a:cubicBezTo>
                      <a:lnTo>
                        <a:pt x="42220" y="11430"/>
                      </a:lnTo>
                      <a:lnTo>
                        <a:pt x="42220" y="11369"/>
                      </a:lnTo>
                      <a:lnTo>
                        <a:pt x="42220" y="11278"/>
                      </a:lnTo>
                      <a:cubicBezTo>
                        <a:pt x="42220" y="11065"/>
                        <a:pt x="42220" y="10852"/>
                        <a:pt x="42220" y="10609"/>
                      </a:cubicBezTo>
                      <a:cubicBezTo>
                        <a:pt x="42250" y="10396"/>
                        <a:pt x="42250" y="10153"/>
                        <a:pt x="42281" y="9940"/>
                      </a:cubicBezTo>
                      <a:cubicBezTo>
                        <a:pt x="42281" y="9940"/>
                        <a:pt x="42281" y="9910"/>
                        <a:pt x="42281" y="9910"/>
                      </a:cubicBezTo>
                      <a:cubicBezTo>
                        <a:pt x="42281" y="9849"/>
                        <a:pt x="42281" y="9788"/>
                        <a:pt x="42281" y="9697"/>
                      </a:cubicBezTo>
                      <a:cubicBezTo>
                        <a:pt x="42554" y="8329"/>
                        <a:pt x="42858" y="6931"/>
                        <a:pt x="42889" y="5533"/>
                      </a:cubicBezTo>
                      <a:cubicBezTo>
                        <a:pt x="42858" y="5503"/>
                        <a:pt x="42858" y="5503"/>
                        <a:pt x="42858" y="5472"/>
                      </a:cubicBezTo>
                      <a:cubicBezTo>
                        <a:pt x="42706" y="5199"/>
                        <a:pt x="42524" y="4955"/>
                        <a:pt x="42311" y="4743"/>
                      </a:cubicBezTo>
                      <a:cubicBezTo>
                        <a:pt x="42041" y="4423"/>
                        <a:pt x="41685" y="4297"/>
                        <a:pt x="41312" y="4297"/>
                      </a:cubicBezTo>
                      <a:cubicBezTo>
                        <a:pt x="40763" y="4297"/>
                        <a:pt x="40174" y="4569"/>
                        <a:pt x="39758" y="4895"/>
                      </a:cubicBezTo>
                      <a:cubicBezTo>
                        <a:pt x="37235" y="6840"/>
                        <a:pt x="36445" y="10791"/>
                        <a:pt x="36992" y="13801"/>
                      </a:cubicBezTo>
                      <a:cubicBezTo>
                        <a:pt x="37205" y="14925"/>
                        <a:pt x="37722" y="16870"/>
                        <a:pt x="39120" y="16870"/>
                      </a:cubicBezTo>
                      <a:cubicBezTo>
                        <a:pt x="39181" y="16840"/>
                        <a:pt x="39241" y="16840"/>
                        <a:pt x="39302" y="16840"/>
                      </a:cubicBezTo>
                      <a:cubicBezTo>
                        <a:pt x="39272" y="16962"/>
                        <a:pt x="39211" y="17053"/>
                        <a:pt x="39181" y="17144"/>
                      </a:cubicBezTo>
                      <a:cubicBezTo>
                        <a:pt x="39150" y="17235"/>
                        <a:pt x="39120" y="17296"/>
                        <a:pt x="39089" y="17387"/>
                      </a:cubicBezTo>
                      <a:lnTo>
                        <a:pt x="39059" y="17387"/>
                      </a:lnTo>
                      <a:cubicBezTo>
                        <a:pt x="39059" y="17418"/>
                        <a:pt x="39059" y="17448"/>
                        <a:pt x="39059" y="17478"/>
                      </a:cubicBezTo>
                      <a:cubicBezTo>
                        <a:pt x="37843" y="20579"/>
                        <a:pt x="36202" y="23527"/>
                        <a:pt x="34743" y="26506"/>
                      </a:cubicBezTo>
                      <a:cubicBezTo>
                        <a:pt x="33770" y="28482"/>
                        <a:pt x="32828" y="30548"/>
                        <a:pt x="31551" y="32342"/>
                      </a:cubicBezTo>
                      <a:lnTo>
                        <a:pt x="31278" y="32676"/>
                      </a:lnTo>
                      <a:cubicBezTo>
                        <a:pt x="31156" y="32859"/>
                        <a:pt x="31004" y="33011"/>
                        <a:pt x="30852" y="33162"/>
                      </a:cubicBezTo>
                      <a:cubicBezTo>
                        <a:pt x="30731" y="33314"/>
                        <a:pt x="30579" y="33466"/>
                        <a:pt x="30427" y="33588"/>
                      </a:cubicBezTo>
                      <a:cubicBezTo>
                        <a:pt x="30275" y="33740"/>
                        <a:pt x="30123" y="33892"/>
                        <a:pt x="29971" y="34014"/>
                      </a:cubicBezTo>
                      <a:cubicBezTo>
                        <a:pt x="29758" y="34166"/>
                        <a:pt x="29545" y="34318"/>
                        <a:pt x="29332" y="34439"/>
                      </a:cubicBezTo>
                      <a:cubicBezTo>
                        <a:pt x="29150" y="34561"/>
                        <a:pt x="28968" y="34621"/>
                        <a:pt x="28785" y="34713"/>
                      </a:cubicBezTo>
                      <a:cubicBezTo>
                        <a:pt x="28664" y="34743"/>
                        <a:pt x="28572" y="34804"/>
                        <a:pt x="28451" y="34834"/>
                      </a:cubicBezTo>
                      <a:lnTo>
                        <a:pt x="28420" y="34834"/>
                      </a:lnTo>
                      <a:cubicBezTo>
                        <a:pt x="28420" y="34834"/>
                        <a:pt x="28390" y="34834"/>
                        <a:pt x="28390" y="34865"/>
                      </a:cubicBezTo>
                      <a:lnTo>
                        <a:pt x="28208" y="34865"/>
                      </a:lnTo>
                      <a:cubicBezTo>
                        <a:pt x="28170" y="34865"/>
                        <a:pt x="28144" y="34865"/>
                        <a:pt x="28122" y="34872"/>
                      </a:cubicBezTo>
                      <a:lnTo>
                        <a:pt x="28122" y="34872"/>
                      </a:lnTo>
                      <a:cubicBezTo>
                        <a:pt x="28296" y="34765"/>
                        <a:pt x="28489" y="34707"/>
                        <a:pt x="28603" y="34621"/>
                      </a:cubicBezTo>
                      <a:cubicBezTo>
                        <a:pt x="29697" y="33953"/>
                        <a:pt x="30518" y="32919"/>
                        <a:pt x="31247" y="31855"/>
                      </a:cubicBezTo>
                      <a:lnTo>
                        <a:pt x="31247" y="31855"/>
                      </a:lnTo>
                      <a:cubicBezTo>
                        <a:pt x="29940" y="32737"/>
                        <a:pt x="28329" y="33102"/>
                        <a:pt x="26779" y="33254"/>
                      </a:cubicBezTo>
                      <a:cubicBezTo>
                        <a:pt x="25096" y="33514"/>
                        <a:pt x="23404" y="33614"/>
                        <a:pt x="21708" y="33614"/>
                      </a:cubicBezTo>
                      <a:cubicBezTo>
                        <a:pt x="18842" y="33614"/>
                        <a:pt x="15966" y="33327"/>
                        <a:pt x="13101" y="33041"/>
                      </a:cubicBezTo>
                      <a:cubicBezTo>
                        <a:pt x="10396" y="33011"/>
                        <a:pt x="7691" y="32859"/>
                        <a:pt x="4985" y="32585"/>
                      </a:cubicBezTo>
                      <a:cubicBezTo>
                        <a:pt x="3952" y="35928"/>
                        <a:pt x="3283" y="39363"/>
                        <a:pt x="2645" y="42767"/>
                      </a:cubicBezTo>
                      <a:cubicBezTo>
                        <a:pt x="1855" y="46719"/>
                        <a:pt x="1125" y="50670"/>
                        <a:pt x="608" y="54652"/>
                      </a:cubicBezTo>
                      <a:cubicBezTo>
                        <a:pt x="456" y="55838"/>
                        <a:pt x="274" y="57053"/>
                        <a:pt x="152" y="58239"/>
                      </a:cubicBezTo>
                      <a:cubicBezTo>
                        <a:pt x="92" y="58847"/>
                        <a:pt x="31" y="59455"/>
                        <a:pt x="0" y="60032"/>
                      </a:cubicBezTo>
                      <a:cubicBezTo>
                        <a:pt x="2037" y="61066"/>
                        <a:pt x="4073" y="62069"/>
                        <a:pt x="6080" y="63072"/>
                      </a:cubicBezTo>
                      <a:cubicBezTo>
                        <a:pt x="8147" y="64075"/>
                        <a:pt x="10244" y="65108"/>
                        <a:pt x="12311" y="66142"/>
                      </a:cubicBezTo>
                      <a:cubicBezTo>
                        <a:pt x="14590" y="67266"/>
                        <a:pt x="16870" y="68421"/>
                        <a:pt x="19180" y="69546"/>
                      </a:cubicBezTo>
                      <a:cubicBezTo>
                        <a:pt x="21308" y="70610"/>
                        <a:pt x="23466" y="71674"/>
                        <a:pt x="25624" y="72738"/>
                      </a:cubicBezTo>
                      <a:cubicBezTo>
                        <a:pt x="27721" y="73771"/>
                        <a:pt x="29819" y="74835"/>
                        <a:pt x="31886" y="75868"/>
                      </a:cubicBezTo>
                      <a:cubicBezTo>
                        <a:pt x="34074" y="76932"/>
                        <a:pt x="36293" y="78026"/>
                        <a:pt x="38481" y="79121"/>
                      </a:cubicBezTo>
                      <a:cubicBezTo>
                        <a:pt x="40700" y="80215"/>
                        <a:pt x="42950" y="81339"/>
                        <a:pt x="45199" y="82464"/>
                      </a:cubicBezTo>
                      <a:lnTo>
                        <a:pt x="47357" y="83528"/>
                      </a:lnTo>
                      <a:cubicBezTo>
                        <a:pt x="49697" y="79911"/>
                        <a:pt x="52372" y="76537"/>
                        <a:pt x="55169" y="73285"/>
                      </a:cubicBezTo>
                      <a:cubicBezTo>
                        <a:pt x="57114" y="70488"/>
                        <a:pt x="63072" y="65534"/>
                        <a:pt x="62707" y="61613"/>
                      </a:cubicBezTo>
                      <a:cubicBezTo>
                        <a:pt x="62494" y="60883"/>
                        <a:pt x="61977" y="60275"/>
                        <a:pt x="61461" y="59728"/>
                      </a:cubicBezTo>
                      <a:cubicBezTo>
                        <a:pt x="61430" y="59698"/>
                        <a:pt x="61430" y="59667"/>
                        <a:pt x="61400" y="59637"/>
                      </a:cubicBezTo>
                      <a:cubicBezTo>
                        <a:pt x="56050" y="54531"/>
                        <a:pt x="48968" y="49394"/>
                        <a:pt x="47418" y="41947"/>
                      </a:cubicBezTo>
                      <a:cubicBezTo>
                        <a:pt x="47205" y="40245"/>
                        <a:pt x="47995" y="38694"/>
                        <a:pt x="48603" y="37175"/>
                      </a:cubicBezTo>
                      <a:cubicBezTo>
                        <a:pt x="49302" y="35290"/>
                        <a:pt x="50245" y="33527"/>
                        <a:pt x="51126" y="31734"/>
                      </a:cubicBezTo>
                      <a:cubicBezTo>
                        <a:pt x="51187" y="31643"/>
                        <a:pt x="51217" y="31521"/>
                        <a:pt x="51278" y="31400"/>
                      </a:cubicBezTo>
                      <a:lnTo>
                        <a:pt x="51278" y="31400"/>
                      </a:lnTo>
                      <a:cubicBezTo>
                        <a:pt x="50298" y="31602"/>
                        <a:pt x="49374" y="31772"/>
                        <a:pt x="48464" y="31772"/>
                      </a:cubicBezTo>
                      <a:cubicBezTo>
                        <a:pt x="47597" y="31772"/>
                        <a:pt x="46743" y="31617"/>
                        <a:pt x="45868" y="31187"/>
                      </a:cubicBezTo>
                      <a:cubicBezTo>
                        <a:pt x="45624" y="31065"/>
                        <a:pt x="45381" y="30913"/>
                        <a:pt x="45138" y="30761"/>
                      </a:cubicBezTo>
                      <a:cubicBezTo>
                        <a:pt x="42737" y="29333"/>
                        <a:pt x="41430" y="26688"/>
                        <a:pt x="40396" y="24196"/>
                      </a:cubicBezTo>
                      <a:cubicBezTo>
                        <a:pt x="39393" y="22007"/>
                        <a:pt x="39181" y="19606"/>
                        <a:pt x="39728" y="17266"/>
                      </a:cubicBezTo>
                      <a:cubicBezTo>
                        <a:pt x="39728" y="17235"/>
                        <a:pt x="39728" y="17235"/>
                        <a:pt x="39728" y="17205"/>
                      </a:cubicBezTo>
                      <a:cubicBezTo>
                        <a:pt x="39758" y="17205"/>
                        <a:pt x="39758" y="17174"/>
                        <a:pt x="39758" y="17174"/>
                      </a:cubicBezTo>
                      <a:cubicBezTo>
                        <a:pt x="39758" y="17387"/>
                        <a:pt x="39788" y="17570"/>
                        <a:pt x="39788" y="17782"/>
                      </a:cubicBezTo>
                      <a:cubicBezTo>
                        <a:pt x="39788" y="18056"/>
                        <a:pt x="39819" y="18329"/>
                        <a:pt x="39819" y="18633"/>
                      </a:cubicBezTo>
                      <a:cubicBezTo>
                        <a:pt x="39819" y="18694"/>
                        <a:pt x="39819" y="18755"/>
                        <a:pt x="39849" y="18846"/>
                      </a:cubicBezTo>
                      <a:cubicBezTo>
                        <a:pt x="39849" y="19059"/>
                        <a:pt x="39849" y="19302"/>
                        <a:pt x="39880" y="19515"/>
                      </a:cubicBezTo>
                      <a:cubicBezTo>
                        <a:pt x="39880" y="19667"/>
                        <a:pt x="39880" y="19819"/>
                        <a:pt x="39910" y="19971"/>
                      </a:cubicBezTo>
                      <a:cubicBezTo>
                        <a:pt x="39910" y="20092"/>
                        <a:pt x="39910" y="20214"/>
                        <a:pt x="39910" y="20366"/>
                      </a:cubicBezTo>
                      <a:cubicBezTo>
                        <a:pt x="40336" y="23740"/>
                        <a:pt x="41947" y="26992"/>
                        <a:pt x="44226" y="29485"/>
                      </a:cubicBezTo>
                      <a:cubicBezTo>
                        <a:pt x="45715" y="30741"/>
                        <a:pt x="47081" y="31260"/>
                        <a:pt x="48613" y="31260"/>
                      </a:cubicBezTo>
                      <a:cubicBezTo>
                        <a:pt x="49489" y="31260"/>
                        <a:pt x="50421" y="31090"/>
                        <a:pt x="51460" y="30792"/>
                      </a:cubicBezTo>
                      <a:cubicBezTo>
                        <a:pt x="52889" y="30548"/>
                        <a:pt x="54348" y="30214"/>
                        <a:pt x="55716" y="29697"/>
                      </a:cubicBezTo>
                      <a:cubicBezTo>
                        <a:pt x="59272" y="27934"/>
                        <a:pt x="61035" y="24135"/>
                        <a:pt x="62676" y="20731"/>
                      </a:cubicBezTo>
                      <a:cubicBezTo>
                        <a:pt x="64135" y="17661"/>
                        <a:pt x="67813" y="15320"/>
                        <a:pt x="67114" y="11490"/>
                      </a:cubicBezTo>
                      <a:cubicBezTo>
                        <a:pt x="66841" y="10396"/>
                        <a:pt x="66324" y="9332"/>
                        <a:pt x="66537" y="8177"/>
                      </a:cubicBezTo>
                      <a:cubicBezTo>
                        <a:pt x="66506" y="7326"/>
                        <a:pt x="66901" y="6506"/>
                        <a:pt x="67236" y="5685"/>
                      </a:cubicBezTo>
                      <a:cubicBezTo>
                        <a:pt x="66081" y="4834"/>
                        <a:pt x="64926" y="3983"/>
                        <a:pt x="63740" y="3162"/>
                      </a:cubicBezTo>
                      <a:cubicBezTo>
                        <a:pt x="63710" y="3162"/>
                        <a:pt x="63710" y="3162"/>
                        <a:pt x="63679" y="3132"/>
                      </a:cubicBezTo>
                      <a:cubicBezTo>
                        <a:pt x="63649" y="3101"/>
                        <a:pt x="63619" y="3071"/>
                        <a:pt x="63588" y="3071"/>
                      </a:cubicBezTo>
                      <a:cubicBezTo>
                        <a:pt x="61856" y="1916"/>
                        <a:pt x="60062" y="852"/>
                        <a:pt x="5817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2680;p41">
                  <a:extLst>
                    <a:ext uri="{FF2B5EF4-FFF2-40B4-BE49-F238E27FC236}">
                      <a16:creationId xmlns:a16="http://schemas.microsoft.com/office/drawing/2014/main" id="{B95B0811-BA86-DE7C-1D12-A2C30763B599}"/>
                    </a:ext>
                  </a:extLst>
                </p:cNvPr>
                <p:cNvSpPr/>
                <p:nvPr/>
              </p:nvSpPr>
              <p:spPr>
                <a:xfrm>
                  <a:off x="-932875" y="-1914175"/>
                  <a:ext cx="650475" cy="4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19" h="18433" extrusionOk="0">
                      <a:moveTo>
                        <a:pt x="20399" y="0"/>
                      </a:moveTo>
                      <a:cubicBezTo>
                        <a:pt x="20175" y="0"/>
                        <a:pt x="19951" y="14"/>
                        <a:pt x="19727" y="43"/>
                      </a:cubicBezTo>
                      <a:cubicBezTo>
                        <a:pt x="19663" y="65"/>
                        <a:pt x="19598" y="86"/>
                        <a:pt x="19544" y="86"/>
                      </a:cubicBezTo>
                      <a:cubicBezTo>
                        <a:pt x="19522" y="86"/>
                        <a:pt x="19502" y="82"/>
                        <a:pt x="19484" y="73"/>
                      </a:cubicBezTo>
                      <a:cubicBezTo>
                        <a:pt x="18754" y="165"/>
                        <a:pt x="18025" y="377"/>
                        <a:pt x="17356" y="681"/>
                      </a:cubicBezTo>
                      <a:cubicBezTo>
                        <a:pt x="15836" y="1502"/>
                        <a:pt x="14499" y="2779"/>
                        <a:pt x="12736" y="3052"/>
                      </a:cubicBezTo>
                      <a:cubicBezTo>
                        <a:pt x="12427" y="3128"/>
                        <a:pt x="12120" y="3157"/>
                        <a:pt x="11813" y="3157"/>
                      </a:cubicBezTo>
                      <a:cubicBezTo>
                        <a:pt x="10796" y="3157"/>
                        <a:pt x="9785" y="2838"/>
                        <a:pt x="8741" y="2838"/>
                      </a:cubicBezTo>
                      <a:cubicBezTo>
                        <a:pt x="8705" y="2838"/>
                        <a:pt x="8669" y="2839"/>
                        <a:pt x="8633" y="2839"/>
                      </a:cubicBezTo>
                      <a:cubicBezTo>
                        <a:pt x="6414" y="2900"/>
                        <a:pt x="4803" y="4602"/>
                        <a:pt x="3860" y="6426"/>
                      </a:cubicBezTo>
                      <a:cubicBezTo>
                        <a:pt x="3192" y="7520"/>
                        <a:pt x="1733" y="7855"/>
                        <a:pt x="1277" y="9101"/>
                      </a:cubicBezTo>
                      <a:cubicBezTo>
                        <a:pt x="1155" y="9466"/>
                        <a:pt x="1064" y="9830"/>
                        <a:pt x="1034" y="10195"/>
                      </a:cubicBezTo>
                      <a:cubicBezTo>
                        <a:pt x="1155" y="10134"/>
                        <a:pt x="1277" y="10104"/>
                        <a:pt x="1429" y="10074"/>
                      </a:cubicBezTo>
                      <a:cubicBezTo>
                        <a:pt x="2280" y="9830"/>
                        <a:pt x="3253" y="9982"/>
                        <a:pt x="3891" y="9223"/>
                      </a:cubicBezTo>
                      <a:cubicBezTo>
                        <a:pt x="4651" y="8493"/>
                        <a:pt x="4985" y="7429"/>
                        <a:pt x="5684" y="6609"/>
                      </a:cubicBezTo>
                      <a:cubicBezTo>
                        <a:pt x="6414" y="5818"/>
                        <a:pt x="7356" y="5180"/>
                        <a:pt x="8450" y="5028"/>
                      </a:cubicBezTo>
                      <a:cubicBezTo>
                        <a:pt x="8679" y="5001"/>
                        <a:pt x="8894" y="4989"/>
                        <a:pt x="9098" y="4989"/>
                      </a:cubicBezTo>
                      <a:cubicBezTo>
                        <a:pt x="10650" y="4989"/>
                        <a:pt x="11544" y="5678"/>
                        <a:pt x="12768" y="5678"/>
                      </a:cubicBezTo>
                      <a:cubicBezTo>
                        <a:pt x="13199" y="5678"/>
                        <a:pt x="13670" y="5593"/>
                        <a:pt x="14225" y="5362"/>
                      </a:cubicBezTo>
                      <a:cubicBezTo>
                        <a:pt x="14256" y="5362"/>
                        <a:pt x="14286" y="5362"/>
                        <a:pt x="14317" y="5332"/>
                      </a:cubicBezTo>
                      <a:cubicBezTo>
                        <a:pt x="14590" y="5241"/>
                        <a:pt x="14894" y="5180"/>
                        <a:pt x="15168" y="5058"/>
                      </a:cubicBezTo>
                      <a:cubicBezTo>
                        <a:pt x="15472" y="4967"/>
                        <a:pt x="15776" y="4876"/>
                        <a:pt x="16080" y="4754"/>
                      </a:cubicBezTo>
                      <a:cubicBezTo>
                        <a:pt x="16219" y="4699"/>
                        <a:pt x="16358" y="4643"/>
                        <a:pt x="16474" y="4587"/>
                      </a:cubicBezTo>
                      <a:lnTo>
                        <a:pt x="16474" y="4587"/>
                      </a:lnTo>
                      <a:cubicBezTo>
                        <a:pt x="16473" y="4602"/>
                        <a:pt x="16469" y="4602"/>
                        <a:pt x="16444" y="4602"/>
                      </a:cubicBezTo>
                      <a:cubicBezTo>
                        <a:pt x="16353" y="4663"/>
                        <a:pt x="16262" y="4724"/>
                        <a:pt x="16201" y="4785"/>
                      </a:cubicBezTo>
                      <a:cubicBezTo>
                        <a:pt x="16080" y="4876"/>
                        <a:pt x="15958" y="4937"/>
                        <a:pt x="15867" y="5028"/>
                      </a:cubicBezTo>
                      <a:cubicBezTo>
                        <a:pt x="15836" y="5028"/>
                        <a:pt x="15836" y="5028"/>
                        <a:pt x="15836" y="5058"/>
                      </a:cubicBezTo>
                      <a:cubicBezTo>
                        <a:pt x="15684" y="5150"/>
                        <a:pt x="15563" y="5241"/>
                        <a:pt x="15441" y="5332"/>
                      </a:cubicBezTo>
                      <a:cubicBezTo>
                        <a:pt x="15289" y="5423"/>
                        <a:pt x="15107" y="5514"/>
                        <a:pt x="14955" y="5605"/>
                      </a:cubicBezTo>
                      <a:cubicBezTo>
                        <a:pt x="14199" y="6010"/>
                        <a:pt x="13323" y="6224"/>
                        <a:pt x="12477" y="6224"/>
                      </a:cubicBezTo>
                      <a:cubicBezTo>
                        <a:pt x="12370" y="6224"/>
                        <a:pt x="12264" y="6220"/>
                        <a:pt x="12159" y="6213"/>
                      </a:cubicBezTo>
                      <a:cubicBezTo>
                        <a:pt x="11112" y="5952"/>
                        <a:pt x="10050" y="5518"/>
                        <a:pt x="8983" y="5518"/>
                      </a:cubicBezTo>
                      <a:cubicBezTo>
                        <a:pt x="8563" y="5518"/>
                        <a:pt x="8142" y="5586"/>
                        <a:pt x="7721" y="5757"/>
                      </a:cubicBezTo>
                      <a:cubicBezTo>
                        <a:pt x="5897" y="6426"/>
                        <a:pt x="5411" y="8463"/>
                        <a:pt x="4134" y="9709"/>
                      </a:cubicBezTo>
                      <a:cubicBezTo>
                        <a:pt x="3435" y="10499"/>
                        <a:pt x="2341" y="10347"/>
                        <a:pt x="1429" y="10621"/>
                      </a:cubicBezTo>
                      <a:cubicBezTo>
                        <a:pt x="395" y="10955"/>
                        <a:pt x="0" y="12110"/>
                        <a:pt x="274" y="13083"/>
                      </a:cubicBezTo>
                      <a:cubicBezTo>
                        <a:pt x="335" y="13022"/>
                        <a:pt x="395" y="12961"/>
                        <a:pt x="487" y="12900"/>
                      </a:cubicBezTo>
                      <a:cubicBezTo>
                        <a:pt x="1069" y="12318"/>
                        <a:pt x="1960" y="11868"/>
                        <a:pt x="2789" y="11868"/>
                      </a:cubicBezTo>
                      <a:cubicBezTo>
                        <a:pt x="3387" y="11868"/>
                        <a:pt x="3952" y="12102"/>
                        <a:pt x="4347" y="12688"/>
                      </a:cubicBezTo>
                      <a:cubicBezTo>
                        <a:pt x="4468" y="12840"/>
                        <a:pt x="4620" y="12992"/>
                        <a:pt x="4742" y="13174"/>
                      </a:cubicBezTo>
                      <a:cubicBezTo>
                        <a:pt x="4742" y="13204"/>
                        <a:pt x="4772" y="13265"/>
                        <a:pt x="4772" y="13296"/>
                      </a:cubicBezTo>
                      <a:cubicBezTo>
                        <a:pt x="4803" y="13326"/>
                        <a:pt x="4803" y="13356"/>
                        <a:pt x="4803" y="13356"/>
                      </a:cubicBezTo>
                      <a:lnTo>
                        <a:pt x="4803" y="13387"/>
                      </a:lnTo>
                      <a:cubicBezTo>
                        <a:pt x="4803" y="13417"/>
                        <a:pt x="4833" y="13417"/>
                        <a:pt x="4833" y="13448"/>
                      </a:cubicBezTo>
                      <a:cubicBezTo>
                        <a:pt x="4833" y="13448"/>
                        <a:pt x="4833" y="13478"/>
                        <a:pt x="4833" y="13478"/>
                      </a:cubicBezTo>
                      <a:cubicBezTo>
                        <a:pt x="4833" y="13508"/>
                        <a:pt x="4833" y="13508"/>
                        <a:pt x="4833" y="13539"/>
                      </a:cubicBezTo>
                      <a:cubicBezTo>
                        <a:pt x="4864" y="13569"/>
                        <a:pt x="4864" y="13600"/>
                        <a:pt x="4864" y="13630"/>
                      </a:cubicBezTo>
                      <a:cubicBezTo>
                        <a:pt x="4864" y="13660"/>
                        <a:pt x="4864" y="13721"/>
                        <a:pt x="4864" y="13751"/>
                      </a:cubicBezTo>
                      <a:lnTo>
                        <a:pt x="4864" y="13812"/>
                      </a:lnTo>
                      <a:lnTo>
                        <a:pt x="4864" y="13873"/>
                      </a:lnTo>
                      <a:cubicBezTo>
                        <a:pt x="4864" y="13903"/>
                        <a:pt x="4864" y="13903"/>
                        <a:pt x="4864" y="13903"/>
                      </a:cubicBezTo>
                      <a:cubicBezTo>
                        <a:pt x="4833" y="15423"/>
                        <a:pt x="4438" y="16943"/>
                        <a:pt x="4164" y="18432"/>
                      </a:cubicBezTo>
                      <a:cubicBezTo>
                        <a:pt x="4864" y="16821"/>
                        <a:pt x="5593" y="15241"/>
                        <a:pt x="6383" y="13660"/>
                      </a:cubicBezTo>
                      <a:lnTo>
                        <a:pt x="6383" y="13660"/>
                      </a:lnTo>
                      <a:cubicBezTo>
                        <a:pt x="6234" y="13750"/>
                        <a:pt x="6055" y="13810"/>
                        <a:pt x="5847" y="13841"/>
                      </a:cubicBezTo>
                      <a:lnTo>
                        <a:pt x="5847" y="13841"/>
                      </a:lnTo>
                      <a:cubicBezTo>
                        <a:pt x="5867" y="13835"/>
                        <a:pt x="5871" y="13808"/>
                        <a:pt x="5897" y="13782"/>
                      </a:cubicBezTo>
                      <a:cubicBezTo>
                        <a:pt x="6079" y="13569"/>
                        <a:pt x="6262" y="13387"/>
                        <a:pt x="6414" y="13174"/>
                      </a:cubicBezTo>
                      <a:cubicBezTo>
                        <a:pt x="6566" y="12961"/>
                        <a:pt x="6748" y="12779"/>
                        <a:pt x="6900" y="12596"/>
                      </a:cubicBezTo>
                      <a:cubicBezTo>
                        <a:pt x="6930" y="12566"/>
                        <a:pt x="6930" y="12566"/>
                        <a:pt x="6930" y="12566"/>
                      </a:cubicBezTo>
                      <a:cubicBezTo>
                        <a:pt x="7143" y="12323"/>
                        <a:pt x="7326" y="12080"/>
                        <a:pt x="7478" y="11837"/>
                      </a:cubicBezTo>
                      <a:cubicBezTo>
                        <a:pt x="8237" y="10712"/>
                        <a:pt x="8967" y="9435"/>
                        <a:pt x="10244" y="8858"/>
                      </a:cubicBezTo>
                      <a:cubicBezTo>
                        <a:pt x="10844" y="8540"/>
                        <a:pt x="11450" y="8429"/>
                        <a:pt x="12058" y="8429"/>
                      </a:cubicBezTo>
                      <a:cubicBezTo>
                        <a:pt x="13496" y="8429"/>
                        <a:pt x="14949" y="9051"/>
                        <a:pt x="16391" y="9051"/>
                      </a:cubicBezTo>
                      <a:cubicBezTo>
                        <a:pt x="16500" y="9051"/>
                        <a:pt x="16609" y="9048"/>
                        <a:pt x="16718" y="9040"/>
                      </a:cubicBezTo>
                      <a:cubicBezTo>
                        <a:pt x="17964" y="8949"/>
                        <a:pt x="18906" y="8068"/>
                        <a:pt x="19757" y="7247"/>
                      </a:cubicBezTo>
                      <a:cubicBezTo>
                        <a:pt x="20437" y="6691"/>
                        <a:pt x="21366" y="6163"/>
                        <a:pt x="22255" y="6163"/>
                      </a:cubicBezTo>
                      <a:cubicBezTo>
                        <a:pt x="22678" y="6163"/>
                        <a:pt x="23093" y="6284"/>
                        <a:pt x="23466" y="6578"/>
                      </a:cubicBezTo>
                      <a:cubicBezTo>
                        <a:pt x="23587" y="6639"/>
                        <a:pt x="23709" y="6821"/>
                        <a:pt x="23830" y="7004"/>
                      </a:cubicBezTo>
                      <a:cubicBezTo>
                        <a:pt x="23830" y="7064"/>
                        <a:pt x="23861" y="7125"/>
                        <a:pt x="23891" y="7156"/>
                      </a:cubicBezTo>
                      <a:cubicBezTo>
                        <a:pt x="23891" y="7216"/>
                        <a:pt x="23891" y="7277"/>
                        <a:pt x="23922" y="7308"/>
                      </a:cubicBezTo>
                      <a:cubicBezTo>
                        <a:pt x="23922" y="7368"/>
                        <a:pt x="23922" y="7429"/>
                        <a:pt x="23952" y="7490"/>
                      </a:cubicBezTo>
                      <a:cubicBezTo>
                        <a:pt x="23952" y="7520"/>
                        <a:pt x="23952" y="7551"/>
                        <a:pt x="23952" y="7581"/>
                      </a:cubicBezTo>
                      <a:cubicBezTo>
                        <a:pt x="23952" y="7642"/>
                        <a:pt x="23952" y="7733"/>
                        <a:pt x="23952" y="7794"/>
                      </a:cubicBezTo>
                      <a:cubicBezTo>
                        <a:pt x="23922" y="7733"/>
                        <a:pt x="23861" y="7642"/>
                        <a:pt x="23830" y="7612"/>
                      </a:cubicBezTo>
                      <a:cubicBezTo>
                        <a:pt x="23709" y="7429"/>
                        <a:pt x="23587" y="7277"/>
                        <a:pt x="23405" y="7156"/>
                      </a:cubicBezTo>
                      <a:cubicBezTo>
                        <a:pt x="23344" y="7125"/>
                        <a:pt x="23253" y="7064"/>
                        <a:pt x="23192" y="7034"/>
                      </a:cubicBezTo>
                      <a:cubicBezTo>
                        <a:pt x="23192" y="7034"/>
                        <a:pt x="23162" y="7004"/>
                        <a:pt x="23162" y="7004"/>
                      </a:cubicBezTo>
                      <a:cubicBezTo>
                        <a:pt x="22805" y="6778"/>
                        <a:pt x="22462" y="6683"/>
                        <a:pt x="22131" y="6683"/>
                      </a:cubicBezTo>
                      <a:cubicBezTo>
                        <a:pt x="21392" y="6683"/>
                        <a:pt x="20712" y="7157"/>
                        <a:pt x="20061" y="7703"/>
                      </a:cubicBezTo>
                      <a:cubicBezTo>
                        <a:pt x="21125" y="8159"/>
                        <a:pt x="22128" y="8706"/>
                        <a:pt x="23131" y="9314"/>
                      </a:cubicBezTo>
                      <a:cubicBezTo>
                        <a:pt x="23587" y="8797"/>
                        <a:pt x="24226" y="8402"/>
                        <a:pt x="24530" y="7703"/>
                      </a:cubicBezTo>
                      <a:cubicBezTo>
                        <a:pt x="25077" y="6639"/>
                        <a:pt x="24985" y="5241"/>
                        <a:pt x="24165" y="4450"/>
                      </a:cubicBezTo>
                      <a:lnTo>
                        <a:pt x="24134" y="4450"/>
                      </a:lnTo>
                      <a:cubicBezTo>
                        <a:pt x="24043" y="4359"/>
                        <a:pt x="23922" y="4268"/>
                        <a:pt x="23800" y="4177"/>
                      </a:cubicBezTo>
                      <a:cubicBezTo>
                        <a:pt x="23800" y="4177"/>
                        <a:pt x="23770" y="4146"/>
                        <a:pt x="23770" y="4146"/>
                      </a:cubicBezTo>
                      <a:cubicBezTo>
                        <a:pt x="23709" y="4086"/>
                        <a:pt x="23648" y="4055"/>
                        <a:pt x="23557" y="4025"/>
                      </a:cubicBezTo>
                      <a:cubicBezTo>
                        <a:pt x="23526" y="3995"/>
                        <a:pt x="23466" y="3964"/>
                        <a:pt x="23405" y="3934"/>
                      </a:cubicBezTo>
                      <a:cubicBezTo>
                        <a:pt x="23375" y="3934"/>
                        <a:pt x="23344" y="3903"/>
                        <a:pt x="23314" y="3903"/>
                      </a:cubicBezTo>
                      <a:lnTo>
                        <a:pt x="23253" y="3873"/>
                      </a:lnTo>
                      <a:cubicBezTo>
                        <a:pt x="23253" y="3873"/>
                        <a:pt x="23223" y="3843"/>
                        <a:pt x="23192" y="3843"/>
                      </a:cubicBezTo>
                      <a:lnTo>
                        <a:pt x="23162" y="3843"/>
                      </a:lnTo>
                      <a:cubicBezTo>
                        <a:pt x="23131" y="3812"/>
                        <a:pt x="23131" y="3812"/>
                        <a:pt x="23101" y="3812"/>
                      </a:cubicBezTo>
                      <a:cubicBezTo>
                        <a:pt x="22444" y="3538"/>
                        <a:pt x="21712" y="3412"/>
                        <a:pt x="21018" y="3412"/>
                      </a:cubicBezTo>
                      <a:cubicBezTo>
                        <a:pt x="20942" y="3412"/>
                        <a:pt x="20866" y="3414"/>
                        <a:pt x="20791" y="3417"/>
                      </a:cubicBezTo>
                      <a:lnTo>
                        <a:pt x="19757" y="3417"/>
                      </a:lnTo>
                      <a:cubicBezTo>
                        <a:pt x="19636" y="3447"/>
                        <a:pt x="19514" y="3447"/>
                        <a:pt x="19362" y="3447"/>
                      </a:cubicBezTo>
                      <a:lnTo>
                        <a:pt x="19028" y="3447"/>
                      </a:lnTo>
                      <a:cubicBezTo>
                        <a:pt x="18785" y="3478"/>
                        <a:pt x="18572" y="3539"/>
                        <a:pt x="18329" y="3599"/>
                      </a:cubicBezTo>
                      <a:lnTo>
                        <a:pt x="18268" y="3599"/>
                      </a:lnTo>
                      <a:cubicBezTo>
                        <a:pt x="18390" y="3508"/>
                        <a:pt x="18572" y="3447"/>
                        <a:pt x="18663" y="3387"/>
                      </a:cubicBezTo>
                      <a:cubicBezTo>
                        <a:pt x="19414" y="3051"/>
                        <a:pt x="20260" y="2876"/>
                        <a:pt x="21104" y="2876"/>
                      </a:cubicBezTo>
                      <a:cubicBezTo>
                        <a:pt x="22173" y="2876"/>
                        <a:pt x="23238" y="3157"/>
                        <a:pt x="24104" y="3751"/>
                      </a:cubicBezTo>
                      <a:cubicBezTo>
                        <a:pt x="25593" y="4694"/>
                        <a:pt x="25685" y="6548"/>
                        <a:pt x="24925" y="8037"/>
                      </a:cubicBezTo>
                      <a:cubicBezTo>
                        <a:pt x="25289" y="7460"/>
                        <a:pt x="25563" y="6821"/>
                        <a:pt x="25685" y="6183"/>
                      </a:cubicBezTo>
                      <a:cubicBezTo>
                        <a:pt x="26019" y="3569"/>
                        <a:pt x="24438" y="773"/>
                        <a:pt x="21824" y="165"/>
                      </a:cubicBezTo>
                      <a:cubicBezTo>
                        <a:pt x="21349" y="61"/>
                        <a:pt x="20874" y="0"/>
                        <a:pt x="203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2681;p41">
                  <a:extLst>
                    <a:ext uri="{FF2B5EF4-FFF2-40B4-BE49-F238E27FC236}">
                      <a16:creationId xmlns:a16="http://schemas.microsoft.com/office/drawing/2014/main" id="{ECDB5FF0-2AB3-1513-CE2A-197BC238320C}"/>
                    </a:ext>
                  </a:extLst>
                </p:cNvPr>
                <p:cNvSpPr/>
                <p:nvPr/>
              </p:nvSpPr>
              <p:spPr>
                <a:xfrm>
                  <a:off x="-872100" y="-1940000"/>
                  <a:ext cx="411125" cy="20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45" h="8098" extrusionOk="0">
                      <a:moveTo>
                        <a:pt x="13853" y="0"/>
                      </a:moveTo>
                      <a:cubicBezTo>
                        <a:pt x="11771" y="0"/>
                        <a:pt x="10493" y="1435"/>
                        <a:pt x="8147" y="1927"/>
                      </a:cubicBezTo>
                      <a:cubicBezTo>
                        <a:pt x="7771" y="1990"/>
                        <a:pt x="7388" y="2009"/>
                        <a:pt x="7003" y="2009"/>
                      </a:cubicBezTo>
                      <a:cubicBezTo>
                        <a:pt x="6357" y="2009"/>
                        <a:pt x="5704" y="1954"/>
                        <a:pt x="5068" y="1954"/>
                      </a:cubicBezTo>
                      <a:cubicBezTo>
                        <a:pt x="4979" y="1954"/>
                        <a:pt x="4891" y="1955"/>
                        <a:pt x="4803" y="1958"/>
                      </a:cubicBezTo>
                      <a:cubicBezTo>
                        <a:pt x="4044" y="2079"/>
                        <a:pt x="3314" y="2505"/>
                        <a:pt x="2706" y="2991"/>
                      </a:cubicBezTo>
                      <a:cubicBezTo>
                        <a:pt x="1733" y="3629"/>
                        <a:pt x="1460" y="4663"/>
                        <a:pt x="1095" y="5696"/>
                      </a:cubicBezTo>
                      <a:cubicBezTo>
                        <a:pt x="852" y="6335"/>
                        <a:pt x="274" y="6882"/>
                        <a:pt x="92" y="7550"/>
                      </a:cubicBezTo>
                      <a:cubicBezTo>
                        <a:pt x="62" y="7733"/>
                        <a:pt x="31" y="7915"/>
                        <a:pt x="1" y="8097"/>
                      </a:cubicBezTo>
                      <a:cubicBezTo>
                        <a:pt x="335" y="7885"/>
                        <a:pt x="639" y="7672"/>
                        <a:pt x="852" y="7338"/>
                      </a:cubicBezTo>
                      <a:cubicBezTo>
                        <a:pt x="2452" y="4514"/>
                        <a:pt x="4070" y="3385"/>
                        <a:pt x="6594" y="3385"/>
                      </a:cubicBezTo>
                      <a:cubicBezTo>
                        <a:pt x="7331" y="3385"/>
                        <a:pt x="8145" y="3481"/>
                        <a:pt x="9059" y="3660"/>
                      </a:cubicBezTo>
                      <a:cubicBezTo>
                        <a:pt x="9167" y="3668"/>
                        <a:pt x="9273" y="3672"/>
                        <a:pt x="9379" y="3672"/>
                      </a:cubicBezTo>
                      <a:cubicBezTo>
                        <a:pt x="11611" y="3672"/>
                        <a:pt x="13223" y="1888"/>
                        <a:pt x="15168" y="1046"/>
                      </a:cubicBezTo>
                      <a:cubicBezTo>
                        <a:pt x="15563" y="894"/>
                        <a:pt x="15989" y="772"/>
                        <a:pt x="16445" y="681"/>
                      </a:cubicBezTo>
                      <a:cubicBezTo>
                        <a:pt x="16263" y="590"/>
                        <a:pt x="16111" y="529"/>
                        <a:pt x="15959" y="438"/>
                      </a:cubicBezTo>
                      <a:cubicBezTo>
                        <a:pt x="15154" y="126"/>
                        <a:pt x="14468" y="0"/>
                        <a:pt x="1385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2682;p41">
                  <a:extLst>
                    <a:ext uri="{FF2B5EF4-FFF2-40B4-BE49-F238E27FC236}">
                      <a16:creationId xmlns:a16="http://schemas.microsoft.com/office/drawing/2014/main" id="{3C9058AD-1415-DDA7-96C1-45FBE8F3C251}"/>
                    </a:ext>
                  </a:extLst>
                </p:cNvPr>
                <p:cNvSpPr/>
                <p:nvPr/>
              </p:nvSpPr>
              <p:spPr>
                <a:xfrm>
                  <a:off x="-385750" y="-1251250"/>
                  <a:ext cx="149725" cy="19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9" h="7630" extrusionOk="0">
                      <a:moveTo>
                        <a:pt x="5654" y="1"/>
                      </a:moveTo>
                      <a:lnTo>
                        <a:pt x="5654" y="1"/>
                      </a:lnTo>
                      <a:cubicBezTo>
                        <a:pt x="5441" y="183"/>
                        <a:pt x="5259" y="365"/>
                        <a:pt x="5076" y="548"/>
                      </a:cubicBezTo>
                      <a:cubicBezTo>
                        <a:pt x="4499" y="1004"/>
                        <a:pt x="4012" y="1520"/>
                        <a:pt x="3556" y="2037"/>
                      </a:cubicBezTo>
                      <a:cubicBezTo>
                        <a:pt x="3952" y="1794"/>
                        <a:pt x="4286" y="1612"/>
                        <a:pt x="4408" y="1551"/>
                      </a:cubicBezTo>
                      <a:cubicBezTo>
                        <a:pt x="4461" y="1515"/>
                        <a:pt x="4504" y="1500"/>
                        <a:pt x="4543" y="1500"/>
                      </a:cubicBezTo>
                      <a:cubicBezTo>
                        <a:pt x="4570" y="1500"/>
                        <a:pt x="4595" y="1508"/>
                        <a:pt x="4620" y="1520"/>
                      </a:cubicBezTo>
                      <a:cubicBezTo>
                        <a:pt x="4620" y="1520"/>
                        <a:pt x="4590" y="1551"/>
                        <a:pt x="4590" y="1551"/>
                      </a:cubicBezTo>
                      <a:cubicBezTo>
                        <a:pt x="4590" y="1581"/>
                        <a:pt x="4590" y="1581"/>
                        <a:pt x="4590" y="1581"/>
                      </a:cubicBezTo>
                      <a:cubicBezTo>
                        <a:pt x="4529" y="1612"/>
                        <a:pt x="4499" y="1672"/>
                        <a:pt x="4438" y="1703"/>
                      </a:cubicBezTo>
                      <a:cubicBezTo>
                        <a:pt x="4377" y="1794"/>
                        <a:pt x="4316" y="1855"/>
                        <a:pt x="4256" y="1916"/>
                      </a:cubicBezTo>
                      <a:cubicBezTo>
                        <a:pt x="4164" y="2007"/>
                        <a:pt x="4043" y="2098"/>
                        <a:pt x="3921" y="2220"/>
                      </a:cubicBezTo>
                      <a:cubicBezTo>
                        <a:pt x="3860" y="2280"/>
                        <a:pt x="3769" y="2341"/>
                        <a:pt x="3678" y="2402"/>
                      </a:cubicBezTo>
                      <a:cubicBezTo>
                        <a:pt x="3556" y="2493"/>
                        <a:pt x="3465" y="2615"/>
                        <a:pt x="3344" y="2706"/>
                      </a:cubicBezTo>
                      <a:cubicBezTo>
                        <a:pt x="3283" y="2736"/>
                        <a:pt x="3192" y="2797"/>
                        <a:pt x="3131" y="2858"/>
                      </a:cubicBezTo>
                      <a:cubicBezTo>
                        <a:pt x="3070" y="2919"/>
                        <a:pt x="2979" y="2979"/>
                        <a:pt x="2888" y="3040"/>
                      </a:cubicBezTo>
                      <a:cubicBezTo>
                        <a:pt x="2797" y="3131"/>
                        <a:pt x="2705" y="3223"/>
                        <a:pt x="2614" y="3314"/>
                      </a:cubicBezTo>
                      <a:cubicBezTo>
                        <a:pt x="2553" y="3405"/>
                        <a:pt x="2493" y="3466"/>
                        <a:pt x="2401" y="3557"/>
                      </a:cubicBezTo>
                      <a:cubicBezTo>
                        <a:pt x="2371" y="3618"/>
                        <a:pt x="2310" y="3678"/>
                        <a:pt x="2280" y="3709"/>
                      </a:cubicBezTo>
                      <a:cubicBezTo>
                        <a:pt x="2280" y="3739"/>
                        <a:pt x="2249" y="3739"/>
                        <a:pt x="2249" y="3770"/>
                      </a:cubicBezTo>
                      <a:cubicBezTo>
                        <a:pt x="2249" y="3770"/>
                        <a:pt x="2280" y="3770"/>
                        <a:pt x="2280" y="3800"/>
                      </a:cubicBezTo>
                      <a:cubicBezTo>
                        <a:pt x="2857" y="4499"/>
                        <a:pt x="2158" y="5472"/>
                        <a:pt x="1459" y="5806"/>
                      </a:cubicBezTo>
                      <a:cubicBezTo>
                        <a:pt x="1324" y="5860"/>
                        <a:pt x="1164" y="5963"/>
                        <a:pt x="1023" y="5963"/>
                      </a:cubicBezTo>
                      <a:cubicBezTo>
                        <a:pt x="1006" y="5963"/>
                        <a:pt x="989" y="5961"/>
                        <a:pt x="973" y="5958"/>
                      </a:cubicBezTo>
                      <a:cubicBezTo>
                        <a:pt x="669" y="6536"/>
                        <a:pt x="334" y="7083"/>
                        <a:pt x="0" y="7630"/>
                      </a:cubicBezTo>
                      <a:cubicBezTo>
                        <a:pt x="486" y="7630"/>
                        <a:pt x="942" y="7508"/>
                        <a:pt x="1338" y="7174"/>
                      </a:cubicBezTo>
                      <a:cubicBezTo>
                        <a:pt x="2401" y="6141"/>
                        <a:pt x="3009" y="4773"/>
                        <a:pt x="3860" y="3587"/>
                      </a:cubicBezTo>
                      <a:cubicBezTo>
                        <a:pt x="4499" y="2463"/>
                        <a:pt x="5988" y="1399"/>
                        <a:pt x="565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2683;p41">
                  <a:extLst>
                    <a:ext uri="{FF2B5EF4-FFF2-40B4-BE49-F238E27FC236}">
                      <a16:creationId xmlns:a16="http://schemas.microsoft.com/office/drawing/2014/main" id="{7D5DC832-885B-8CB8-8800-0A8C9C2F7FF6}"/>
                    </a:ext>
                  </a:extLst>
                </p:cNvPr>
                <p:cNvSpPr/>
                <p:nvPr/>
              </p:nvSpPr>
              <p:spPr>
                <a:xfrm>
                  <a:off x="-1612225" y="10925"/>
                  <a:ext cx="473425" cy="42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7" h="16871" extrusionOk="0">
                      <a:moveTo>
                        <a:pt x="5350" y="1"/>
                      </a:moveTo>
                      <a:cubicBezTo>
                        <a:pt x="5320" y="31"/>
                        <a:pt x="5289" y="92"/>
                        <a:pt x="5259" y="122"/>
                      </a:cubicBezTo>
                      <a:cubicBezTo>
                        <a:pt x="3648" y="3223"/>
                        <a:pt x="1976" y="6293"/>
                        <a:pt x="304" y="9363"/>
                      </a:cubicBezTo>
                      <a:cubicBezTo>
                        <a:pt x="183" y="9606"/>
                        <a:pt x="92" y="9849"/>
                        <a:pt x="0" y="10122"/>
                      </a:cubicBezTo>
                      <a:cubicBezTo>
                        <a:pt x="882" y="10548"/>
                        <a:pt x="1733" y="10973"/>
                        <a:pt x="2614" y="11429"/>
                      </a:cubicBezTo>
                      <a:cubicBezTo>
                        <a:pt x="4712" y="12432"/>
                        <a:pt x="6809" y="13466"/>
                        <a:pt x="8876" y="14499"/>
                      </a:cubicBezTo>
                      <a:cubicBezTo>
                        <a:pt x="9393" y="14743"/>
                        <a:pt x="9879" y="14986"/>
                        <a:pt x="10335" y="15198"/>
                      </a:cubicBezTo>
                      <a:cubicBezTo>
                        <a:pt x="10852" y="15472"/>
                        <a:pt x="11399" y="15715"/>
                        <a:pt x="11885" y="15958"/>
                      </a:cubicBezTo>
                      <a:cubicBezTo>
                        <a:pt x="12463" y="16232"/>
                        <a:pt x="13010" y="16536"/>
                        <a:pt x="13557" y="16779"/>
                      </a:cubicBezTo>
                      <a:cubicBezTo>
                        <a:pt x="13618" y="16809"/>
                        <a:pt x="13679" y="16840"/>
                        <a:pt x="13739" y="16870"/>
                      </a:cubicBezTo>
                      <a:cubicBezTo>
                        <a:pt x="14712" y="14955"/>
                        <a:pt x="15593" y="13010"/>
                        <a:pt x="16627" y="11125"/>
                      </a:cubicBezTo>
                      <a:cubicBezTo>
                        <a:pt x="17448" y="9666"/>
                        <a:pt x="18056" y="8147"/>
                        <a:pt x="18937" y="6748"/>
                      </a:cubicBezTo>
                      <a:cubicBezTo>
                        <a:pt x="18694" y="6627"/>
                        <a:pt x="18481" y="6505"/>
                        <a:pt x="18238" y="6384"/>
                      </a:cubicBezTo>
                      <a:cubicBezTo>
                        <a:pt x="16171" y="5350"/>
                        <a:pt x="14104" y="4347"/>
                        <a:pt x="12037" y="3314"/>
                      </a:cubicBezTo>
                      <a:cubicBezTo>
                        <a:pt x="9788" y="2220"/>
                        <a:pt x="7569" y="1095"/>
                        <a:pt x="53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2684;p41">
                  <a:extLst>
                    <a:ext uri="{FF2B5EF4-FFF2-40B4-BE49-F238E27FC236}">
                      <a16:creationId xmlns:a16="http://schemas.microsoft.com/office/drawing/2014/main" id="{08F1402D-DD95-7154-7950-ED234BD82073}"/>
                    </a:ext>
                  </a:extLst>
                </p:cNvPr>
                <p:cNvSpPr/>
                <p:nvPr/>
              </p:nvSpPr>
              <p:spPr>
                <a:xfrm>
                  <a:off x="-1967100" y="127950"/>
                  <a:ext cx="1016775" cy="57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71" h="22859" extrusionOk="0">
                      <a:moveTo>
                        <a:pt x="1976" y="1"/>
                      </a:moveTo>
                      <a:cubicBezTo>
                        <a:pt x="1520" y="912"/>
                        <a:pt x="1095" y="1824"/>
                        <a:pt x="609" y="2706"/>
                      </a:cubicBezTo>
                      <a:cubicBezTo>
                        <a:pt x="426" y="3101"/>
                        <a:pt x="183" y="3496"/>
                        <a:pt x="1" y="3861"/>
                      </a:cubicBezTo>
                      <a:cubicBezTo>
                        <a:pt x="1672" y="4682"/>
                        <a:pt x="3375" y="5502"/>
                        <a:pt x="5046" y="6323"/>
                      </a:cubicBezTo>
                      <a:cubicBezTo>
                        <a:pt x="7113" y="7356"/>
                        <a:pt x="9211" y="8390"/>
                        <a:pt x="11308" y="9393"/>
                      </a:cubicBezTo>
                      <a:cubicBezTo>
                        <a:pt x="13405" y="10426"/>
                        <a:pt x="15502" y="11460"/>
                        <a:pt x="17630" y="12493"/>
                      </a:cubicBezTo>
                      <a:cubicBezTo>
                        <a:pt x="19667" y="13496"/>
                        <a:pt x="21734" y="14499"/>
                        <a:pt x="23770" y="15502"/>
                      </a:cubicBezTo>
                      <a:cubicBezTo>
                        <a:pt x="25776" y="16505"/>
                        <a:pt x="27782" y="17478"/>
                        <a:pt x="29788" y="18481"/>
                      </a:cubicBezTo>
                      <a:cubicBezTo>
                        <a:pt x="31947" y="19545"/>
                        <a:pt x="34135" y="20609"/>
                        <a:pt x="36293" y="21642"/>
                      </a:cubicBezTo>
                      <a:cubicBezTo>
                        <a:pt x="37114" y="22068"/>
                        <a:pt x="37904" y="22463"/>
                        <a:pt x="38725" y="22858"/>
                      </a:cubicBezTo>
                      <a:cubicBezTo>
                        <a:pt x="39363" y="21551"/>
                        <a:pt x="40001" y="20274"/>
                        <a:pt x="40670" y="19028"/>
                      </a:cubicBezTo>
                      <a:cubicBezTo>
                        <a:pt x="39120" y="18268"/>
                        <a:pt x="37570" y="17508"/>
                        <a:pt x="36050" y="16779"/>
                      </a:cubicBezTo>
                      <a:cubicBezTo>
                        <a:pt x="35746" y="16627"/>
                        <a:pt x="35442" y="16475"/>
                        <a:pt x="35169" y="16323"/>
                      </a:cubicBezTo>
                      <a:cubicBezTo>
                        <a:pt x="33132" y="15350"/>
                        <a:pt x="31126" y="14347"/>
                        <a:pt x="29150" y="13375"/>
                      </a:cubicBezTo>
                      <a:cubicBezTo>
                        <a:pt x="28603" y="13101"/>
                        <a:pt x="28056" y="12828"/>
                        <a:pt x="27539" y="12584"/>
                      </a:cubicBezTo>
                      <a:cubicBezTo>
                        <a:pt x="26962" y="12311"/>
                        <a:pt x="26415" y="12037"/>
                        <a:pt x="25867" y="11764"/>
                      </a:cubicBezTo>
                      <a:cubicBezTo>
                        <a:pt x="25351" y="11521"/>
                        <a:pt x="24834" y="11247"/>
                        <a:pt x="24317" y="11004"/>
                      </a:cubicBezTo>
                      <a:cubicBezTo>
                        <a:pt x="22220" y="9970"/>
                        <a:pt x="20123" y="8937"/>
                        <a:pt x="18056" y="7934"/>
                      </a:cubicBezTo>
                      <a:cubicBezTo>
                        <a:pt x="16718" y="7265"/>
                        <a:pt x="15381" y="6627"/>
                        <a:pt x="14074" y="5958"/>
                      </a:cubicBezTo>
                      <a:lnTo>
                        <a:pt x="14043" y="5958"/>
                      </a:lnTo>
                      <a:cubicBezTo>
                        <a:pt x="14013" y="5958"/>
                        <a:pt x="13983" y="5928"/>
                        <a:pt x="13952" y="5897"/>
                      </a:cubicBezTo>
                      <a:lnTo>
                        <a:pt x="13922" y="5897"/>
                      </a:lnTo>
                      <a:cubicBezTo>
                        <a:pt x="13892" y="5867"/>
                        <a:pt x="13892" y="5867"/>
                        <a:pt x="13861" y="5867"/>
                      </a:cubicBezTo>
                      <a:lnTo>
                        <a:pt x="13800" y="5837"/>
                      </a:lnTo>
                      <a:cubicBezTo>
                        <a:pt x="13740" y="5806"/>
                        <a:pt x="13648" y="5776"/>
                        <a:pt x="13588" y="5745"/>
                      </a:cubicBezTo>
                      <a:cubicBezTo>
                        <a:pt x="13588" y="5745"/>
                        <a:pt x="13557" y="5745"/>
                        <a:pt x="13557" y="5715"/>
                      </a:cubicBezTo>
                      <a:cubicBezTo>
                        <a:pt x="12980" y="5411"/>
                        <a:pt x="12372" y="5137"/>
                        <a:pt x="11794" y="4833"/>
                      </a:cubicBezTo>
                      <a:cubicBezTo>
                        <a:pt x="9758" y="3861"/>
                        <a:pt x="7752" y="2858"/>
                        <a:pt x="5715" y="1855"/>
                      </a:cubicBezTo>
                      <a:cubicBezTo>
                        <a:pt x="5198" y="1612"/>
                        <a:pt x="4682" y="1338"/>
                        <a:pt x="4195" y="1095"/>
                      </a:cubicBezTo>
                      <a:cubicBezTo>
                        <a:pt x="3891" y="973"/>
                        <a:pt x="3618" y="821"/>
                        <a:pt x="3375" y="700"/>
                      </a:cubicBezTo>
                      <a:cubicBezTo>
                        <a:pt x="2919" y="487"/>
                        <a:pt x="2432" y="244"/>
                        <a:pt x="197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2685;p41">
                  <a:extLst>
                    <a:ext uri="{FF2B5EF4-FFF2-40B4-BE49-F238E27FC236}">
                      <a16:creationId xmlns:a16="http://schemas.microsoft.com/office/drawing/2014/main" id="{BDA8EE56-BCC1-E68F-A4A8-79C70BD136C5}"/>
                    </a:ext>
                  </a:extLst>
                </p:cNvPr>
                <p:cNvSpPr/>
                <p:nvPr/>
              </p:nvSpPr>
              <p:spPr>
                <a:xfrm>
                  <a:off x="-844725" y="-1748825"/>
                  <a:ext cx="511425" cy="29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57" h="11693" extrusionOk="0">
                      <a:moveTo>
                        <a:pt x="3161" y="7168"/>
                      </a:moveTo>
                      <a:cubicBezTo>
                        <a:pt x="3100" y="7350"/>
                        <a:pt x="3131" y="7502"/>
                        <a:pt x="3222" y="7593"/>
                      </a:cubicBezTo>
                      <a:cubicBezTo>
                        <a:pt x="2675" y="8262"/>
                        <a:pt x="2219" y="9052"/>
                        <a:pt x="1763" y="9812"/>
                      </a:cubicBezTo>
                      <a:cubicBezTo>
                        <a:pt x="1885" y="9417"/>
                        <a:pt x="2006" y="9052"/>
                        <a:pt x="2219" y="8688"/>
                      </a:cubicBezTo>
                      <a:cubicBezTo>
                        <a:pt x="2280" y="8505"/>
                        <a:pt x="2432" y="8323"/>
                        <a:pt x="2341" y="8141"/>
                      </a:cubicBezTo>
                      <a:cubicBezTo>
                        <a:pt x="2432" y="7989"/>
                        <a:pt x="2675" y="7867"/>
                        <a:pt x="2645" y="7654"/>
                      </a:cubicBezTo>
                      <a:cubicBezTo>
                        <a:pt x="2827" y="7502"/>
                        <a:pt x="3070" y="7381"/>
                        <a:pt x="3161" y="7168"/>
                      </a:cubicBezTo>
                      <a:close/>
                      <a:moveTo>
                        <a:pt x="18679" y="1"/>
                      </a:moveTo>
                      <a:cubicBezTo>
                        <a:pt x="17110" y="1"/>
                        <a:pt x="15820" y="1418"/>
                        <a:pt x="14529" y="2244"/>
                      </a:cubicBezTo>
                      <a:cubicBezTo>
                        <a:pt x="13928" y="2578"/>
                        <a:pt x="13245" y="2667"/>
                        <a:pt x="12565" y="2667"/>
                      </a:cubicBezTo>
                      <a:cubicBezTo>
                        <a:pt x="12316" y="2667"/>
                        <a:pt x="12068" y="2655"/>
                        <a:pt x="11824" y="2639"/>
                      </a:cubicBezTo>
                      <a:cubicBezTo>
                        <a:pt x="11824" y="2517"/>
                        <a:pt x="11733" y="2426"/>
                        <a:pt x="11611" y="2426"/>
                      </a:cubicBezTo>
                      <a:cubicBezTo>
                        <a:pt x="10817" y="2324"/>
                        <a:pt x="10022" y="2200"/>
                        <a:pt x="9228" y="2200"/>
                      </a:cubicBezTo>
                      <a:cubicBezTo>
                        <a:pt x="9080" y="2200"/>
                        <a:pt x="8932" y="2204"/>
                        <a:pt x="8784" y="2213"/>
                      </a:cubicBezTo>
                      <a:cubicBezTo>
                        <a:pt x="8748" y="2055"/>
                        <a:pt x="8657" y="1999"/>
                        <a:pt x="8548" y="1999"/>
                      </a:cubicBezTo>
                      <a:cubicBezTo>
                        <a:pt x="8386" y="1999"/>
                        <a:pt x="8182" y="2122"/>
                        <a:pt x="8055" y="2213"/>
                      </a:cubicBezTo>
                      <a:cubicBezTo>
                        <a:pt x="7113" y="2669"/>
                        <a:pt x="6049" y="3095"/>
                        <a:pt x="5350" y="3916"/>
                      </a:cubicBezTo>
                      <a:cubicBezTo>
                        <a:pt x="5167" y="4037"/>
                        <a:pt x="4772" y="4523"/>
                        <a:pt x="4316" y="5101"/>
                      </a:cubicBezTo>
                      <a:cubicBezTo>
                        <a:pt x="4296" y="5093"/>
                        <a:pt x="4274" y="5089"/>
                        <a:pt x="4251" y="5089"/>
                      </a:cubicBezTo>
                      <a:cubicBezTo>
                        <a:pt x="4108" y="5089"/>
                        <a:pt x="3935" y="5239"/>
                        <a:pt x="3830" y="5344"/>
                      </a:cubicBezTo>
                      <a:cubicBezTo>
                        <a:pt x="3326" y="5920"/>
                        <a:pt x="2620" y="6261"/>
                        <a:pt x="1913" y="6261"/>
                      </a:cubicBezTo>
                      <a:cubicBezTo>
                        <a:pt x="1426" y="6261"/>
                        <a:pt x="939" y="6099"/>
                        <a:pt x="517" y="5739"/>
                      </a:cubicBezTo>
                      <a:cubicBezTo>
                        <a:pt x="440" y="5650"/>
                        <a:pt x="363" y="5614"/>
                        <a:pt x="293" y="5614"/>
                      </a:cubicBezTo>
                      <a:cubicBezTo>
                        <a:pt x="197" y="5614"/>
                        <a:pt x="114" y="5682"/>
                        <a:pt x="61" y="5770"/>
                      </a:cubicBezTo>
                      <a:cubicBezTo>
                        <a:pt x="0" y="5922"/>
                        <a:pt x="31" y="6104"/>
                        <a:pt x="274" y="6134"/>
                      </a:cubicBezTo>
                      <a:cubicBezTo>
                        <a:pt x="517" y="6317"/>
                        <a:pt x="760" y="6530"/>
                        <a:pt x="1034" y="6651"/>
                      </a:cubicBezTo>
                      <a:cubicBezTo>
                        <a:pt x="942" y="6834"/>
                        <a:pt x="1064" y="7016"/>
                        <a:pt x="1216" y="7107"/>
                      </a:cubicBezTo>
                      <a:cubicBezTo>
                        <a:pt x="1094" y="7198"/>
                        <a:pt x="1003" y="7411"/>
                        <a:pt x="1155" y="7533"/>
                      </a:cubicBezTo>
                      <a:cubicBezTo>
                        <a:pt x="1094" y="7593"/>
                        <a:pt x="1064" y="7715"/>
                        <a:pt x="1094" y="7806"/>
                      </a:cubicBezTo>
                      <a:cubicBezTo>
                        <a:pt x="1094" y="7867"/>
                        <a:pt x="1125" y="7867"/>
                        <a:pt x="1155" y="7897"/>
                      </a:cubicBezTo>
                      <a:cubicBezTo>
                        <a:pt x="1094" y="7989"/>
                        <a:pt x="1064" y="8080"/>
                        <a:pt x="1094" y="8171"/>
                      </a:cubicBezTo>
                      <a:cubicBezTo>
                        <a:pt x="1034" y="8232"/>
                        <a:pt x="973" y="8353"/>
                        <a:pt x="1064" y="8475"/>
                      </a:cubicBezTo>
                      <a:cubicBezTo>
                        <a:pt x="1064" y="8505"/>
                        <a:pt x="1125" y="8536"/>
                        <a:pt x="1155" y="8566"/>
                      </a:cubicBezTo>
                      <a:cubicBezTo>
                        <a:pt x="912" y="9508"/>
                        <a:pt x="851" y="10451"/>
                        <a:pt x="699" y="11423"/>
                      </a:cubicBezTo>
                      <a:cubicBezTo>
                        <a:pt x="663" y="11584"/>
                        <a:pt x="807" y="11693"/>
                        <a:pt x="949" y="11693"/>
                      </a:cubicBezTo>
                      <a:cubicBezTo>
                        <a:pt x="1049" y="11693"/>
                        <a:pt x="1148" y="11640"/>
                        <a:pt x="1186" y="11514"/>
                      </a:cubicBezTo>
                      <a:cubicBezTo>
                        <a:pt x="1186" y="11484"/>
                        <a:pt x="1216" y="11423"/>
                        <a:pt x="1216" y="11393"/>
                      </a:cubicBezTo>
                      <a:cubicBezTo>
                        <a:pt x="1398" y="11393"/>
                        <a:pt x="1550" y="11150"/>
                        <a:pt x="1641" y="10998"/>
                      </a:cubicBezTo>
                      <a:cubicBezTo>
                        <a:pt x="2918" y="8779"/>
                        <a:pt x="4377" y="6682"/>
                        <a:pt x="6140" y="4827"/>
                      </a:cubicBezTo>
                      <a:cubicBezTo>
                        <a:pt x="6827" y="3912"/>
                        <a:pt x="7856" y="3566"/>
                        <a:pt x="8925" y="3566"/>
                      </a:cubicBezTo>
                      <a:cubicBezTo>
                        <a:pt x="9416" y="3566"/>
                        <a:pt x="9916" y="3639"/>
                        <a:pt x="10395" y="3764"/>
                      </a:cubicBezTo>
                      <a:cubicBezTo>
                        <a:pt x="11099" y="3897"/>
                        <a:pt x="11841" y="3997"/>
                        <a:pt x="12576" y="3997"/>
                      </a:cubicBezTo>
                      <a:cubicBezTo>
                        <a:pt x="13682" y="3997"/>
                        <a:pt x="14771" y="3771"/>
                        <a:pt x="15684" y="3095"/>
                      </a:cubicBezTo>
                      <a:cubicBezTo>
                        <a:pt x="16774" y="2270"/>
                        <a:pt x="17808" y="902"/>
                        <a:pt x="19282" y="902"/>
                      </a:cubicBezTo>
                      <a:cubicBezTo>
                        <a:pt x="19328" y="902"/>
                        <a:pt x="19375" y="904"/>
                        <a:pt x="19423" y="906"/>
                      </a:cubicBezTo>
                      <a:cubicBezTo>
                        <a:pt x="19788" y="998"/>
                        <a:pt x="20122" y="1180"/>
                        <a:pt x="20456" y="1271"/>
                      </a:cubicBezTo>
                      <a:cubicBezTo>
                        <a:pt x="20456" y="1180"/>
                        <a:pt x="20426" y="1058"/>
                        <a:pt x="20426" y="937"/>
                      </a:cubicBezTo>
                      <a:cubicBezTo>
                        <a:pt x="20396" y="846"/>
                        <a:pt x="20396" y="754"/>
                        <a:pt x="20365" y="663"/>
                      </a:cubicBezTo>
                      <a:cubicBezTo>
                        <a:pt x="20365" y="633"/>
                        <a:pt x="20335" y="572"/>
                        <a:pt x="20335" y="542"/>
                      </a:cubicBezTo>
                      <a:cubicBezTo>
                        <a:pt x="20061" y="359"/>
                        <a:pt x="19697" y="177"/>
                        <a:pt x="19545" y="147"/>
                      </a:cubicBezTo>
                      <a:cubicBezTo>
                        <a:pt x="19246" y="46"/>
                        <a:pt x="18958" y="1"/>
                        <a:pt x="1867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2686;p41">
                  <a:extLst>
                    <a:ext uri="{FF2B5EF4-FFF2-40B4-BE49-F238E27FC236}">
                      <a16:creationId xmlns:a16="http://schemas.microsoft.com/office/drawing/2014/main" id="{82DDBF31-E2CC-A9BC-DFEB-CF7630C2C5C2}"/>
                    </a:ext>
                  </a:extLst>
                </p:cNvPr>
                <p:cNvSpPr/>
                <p:nvPr/>
              </p:nvSpPr>
              <p:spPr>
                <a:xfrm>
                  <a:off x="-946550" y="-140475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2687;p41">
                  <a:extLst>
                    <a:ext uri="{FF2B5EF4-FFF2-40B4-BE49-F238E27FC236}">
                      <a16:creationId xmlns:a16="http://schemas.microsoft.com/office/drawing/2014/main" id="{6E80A72F-0977-7AC1-18E3-25AF096B4678}"/>
                    </a:ext>
                  </a:extLst>
                </p:cNvPr>
                <p:cNvSpPr/>
                <p:nvPr/>
              </p:nvSpPr>
              <p:spPr>
                <a:xfrm>
                  <a:off x="-946550" y="-1404750"/>
                  <a:ext cx="25" cy="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2" extrusionOk="0">
                      <a:moveTo>
                        <a:pt x="0" y="1"/>
                      </a:moveTo>
                      <a:cubicBezTo>
                        <a:pt x="0" y="1"/>
                        <a:pt x="0" y="1"/>
                        <a:pt x="0" y="3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2688;p41">
                  <a:extLst>
                    <a:ext uri="{FF2B5EF4-FFF2-40B4-BE49-F238E27FC236}">
                      <a16:creationId xmlns:a16="http://schemas.microsoft.com/office/drawing/2014/main" id="{5176F4E6-9ED0-6008-D000-9804D247C488}"/>
                    </a:ext>
                  </a:extLst>
                </p:cNvPr>
                <p:cNvSpPr/>
                <p:nvPr/>
              </p:nvSpPr>
              <p:spPr>
                <a:xfrm>
                  <a:off x="-946550" y="-140397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2689;p41">
                  <a:extLst>
                    <a:ext uri="{FF2B5EF4-FFF2-40B4-BE49-F238E27FC236}">
                      <a16:creationId xmlns:a16="http://schemas.microsoft.com/office/drawing/2014/main" id="{2EDDB223-42E2-7D65-BD9E-3981E0DDA3EB}"/>
                    </a:ext>
                  </a:extLst>
                </p:cNvPr>
                <p:cNvSpPr/>
                <p:nvPr/>
              </p:nvSpPr>
              <p:spPr>
                <a:xfrm>
                  <a:off x="-947325" y="-140702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2690;p41">
                  <a:extLst>
                    <a:ext uri="{FF2B5EF4-FFF2-40B4-BE49-F238E27FC236}">
                      <a16:creationId xmlns:a16="http://schemas.microsoft.com/office/drawing/2014/main" id="{CF313AD0-8439-4EA3-2F77-CD3DD2D09861}"/>
                    </a:ext>
                  </a:extLst>
                </p:cNvPr>
                <p:cNvSpPr/>
                <p:nvPr/>
              </p:nvSpPr>
              <p:spPr>
                <a:xfrm>
                  <a:off x="-963275" y="-1564375"/>
                  <a:ext cx="95775" cy="19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1" h="7906" extrusionOk="0">
                      <a:moveTo>
                        <a:pt x="3006" y="0"/>
                      </a:moveTo>
                      <a:cubicBezTo>
                        <a:pt x="2776" y="0"/>
                        <a:pt x="2521" y="75"/>
                        <a:pt x="2280" y="215"/>
                      </a:cubicBezTo>
                      <a:cubicBezTo>
                        <a:pt x="639" y="1310"/>
                        <a:pt x="0" y="3802"/>
                        <a:pt x="456" y="5869"/>
                      </a:cubicBezTo>
                      <a:cubicBezTo>
                        <a:pt x="487" y="5869"/>
                        <a:pt x="487" y="5899"/>
                        <a:pt x="487" y="5899"/>
                      </a:cubicBezTo>
                      <a:cubicBezTo>
                        <a:pt x="517" y="6021"/>
                        <a:pt x="578" y="6143"/>
                        <a:pt x="639" y="6264"/>
                      </a:cubicBezTo>
                      <a:cubicBezTo>
                        <a:pt x="639" y="6264"/>
                        <a:pt x="639" y="6264"/>
                        <a:pt x="639" y="6295"/>
                      </a:cubicBezTo>
                      <a:cubicBezTo>
                        <a:pt x="639" y="6325"/>
                        <a:pt x="639" y="6325"/>
                        <a:pt x="669" y="6355"/>
                      </a:cubicBezTo>
                      <a:cubicBezTo>
                        <a:pt x="669" y="6355"/>
                        <a:pt x="669" y="6355"/>
                        <a:pt x="669" y="6386"/>
                      </a:cubicBezTo>
                      <a:cubicBezTo>
                        <a:pt x="669" y="6386"/>
                        <a:pt x="669" y="6386"/>
                        <a:pt x="669" y="6416"/>
                      </a:cubicBezTo>
                      <a:cubicBezTo>
                        <a:pt x="699" y="6447"/>
                        <a:pt x="699" y="6477"/>
                        <a:pt x="730" y="6538"/>
                      </a:cubicBezTo>
                      <a:cubicBezTo>
                        <a:pt x="730" y="6568"/>
                        <a:pt x="760" y="6568"/>
                        <a:pt x="760" y="6568"/>
                      </a:cubicBezTo>
                      <a:cubicBezTo>
                        <a:pt x="760" y="6598"/>
                        <a:pt x="791" y="6629"/>
                        <a:pt x="791" y="6629"/>
                      </a:cubicBezTo>
                      <a:cubicBezTo>
                        <a:pt x="821" y="6690"/>
                        <a:pt x="851" y="6720"/>
                        <a:pt x="851" y="6781"/>
                      </a:cubicBezTo>
                      <a:lnTo>
                        <a:pt x="851" y="6750"/>
                      </a:lnTo>
                      <a:cubicBezTo>
                        <a:pt x="943" y="6902"/>
                        <a:pt x="1064" y="7085"/>
                        <a:pt x="1155" y="7237"/>
                      </a:cubicBezTo>
                      <a:cubicBezTo>
                        <a:pt x="1155" y="7237"/>
                        <a:pt x="1186" y="7237"/>
                        <a:pt x="1186" y="7267"/>
                      </a:cubicBezTo>
                      <a:cubicBezTo>
                        <a:pt x="1307" y="7450"/>
                        <a:pt x="1459" y="7602"/>
                        <a:pt x="1611" y="7784"/>
                      </a:cubicBezTo>
                      <a:cubicBezTo>
                        <a:pt x="1642" y="7845"/>
                        <a:pt x="1672" y="7875"/>
                        <a:pt x="1703" y="7906"/>
                      </a:cubicBezTo>
                      <a:cubicBezTo>
                        <a:pt x="1672" y="7754"/>
                        <a:pt x="1642" y="7602"/>
                        <a:pt x="1611" y="7480"/>
                      </a:cubicBezTo>
                      <a:cubicBezTo>
                        <a:pt x="1581" y="7389"/>
                        <a:pt x="1551" y="7298"/>
                        <a:pt x="1551" y="7206"/>
                      </a:cubicBezTo>
                      <a:cubicBezTo>
                        <a:pt x="1551" y="7176"/>
                        <a:pt x="1520" y="7146"/>
                        <a:pt x="1520" y="7115"/>
                      </a:cubicBezTo>
                      <a:cubicBezTo>
                        <a:pt x="1277" y="6720"/>
                        <a:pt x="1125" y="6264"/>
                        <a:pt x="1003" y="5839"/>
                      </a:cubicBezTo>
                      <a:cubicBezTo>
                        <a:pt x="1155" y="5656"/>
                        <a:pt x="1034" y="5443"/>
                        <a:pt x="1125" y="5261"/>
                      </a:cubicBezTo>
                      <a:cubicBezTo>
                        <a:pt x="1277" y="4957"/>
                        <a:pt x="1490" y="4714"/>
                        <a:pt x="1794" y="4532"/>
                      </a:cubicBezTo>
                      <a:cubicBezTo>
                        <a:pt x="1946" y="4440"/>
                        <a:pt x="2158" y="4410"/>
                        <a:pt x="2341" y="4380"/>
                      </a:cubicBezTo>
                      <a:cubicBezTo>
                        <a:pt x="2380" y="4395"/>
                        <a:pt x="2421" y="4403"/>
                        <a:pt x="2462" y="4403"/>
                      </a:cubicBezTo>
                      <a:cubicBezTo>
                        <a:pt x="2577" y="4403"/>
                        <a:pt x="2683" y="4340"/>
                        <a:pt x="2706" y="4228"/>
                      </a:cubicBezTo>
                      <a:cubicBezTo>
                        <a:pt x="2979" y="3133"/>
                        <a:pt x="3617" y="2100"/>
                        <a:pt x="3769" y="975"/>
                      </a:cubicBezTo>
                      <a:cubicBezTo>
                        <a:pt x="3830" y="304"/>
                        <a:pt x="3470" y="0"/>
                        <a:pt x="300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1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2691;p41">
                  <a:extLst>
                    <a:ext uri="{FF2B5EF4-FFF2-40B4-BE49-F238E27FC236}">
                      <a16:creationId xmlns:a16="http://schemas.microsoft.com/office/drawing/2014/main" id="{2D79B37A-1795-3090-E566-0039C97382E7}"/>
                    </a:ext>
                  </a:extLst>
                </p:cNvPr>
                <p:cNvSpPr/>
                <p:nvPr/>
              </p:nvSpPr>
              <p:spPr>
                <a:xfrm>
                  <a:off x="-951125" y="-1417675"/>
                  <a:ext cx="25" cy="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2" extrusionOk="0">
                      <a:moveTo>
                        <a:pt x="1" y="1"/>
                      </a:move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1" y="31"/>
                        <a:pt x="1" y="3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2692;p41">
                  <a:extLst>
                    <a:ext uri="{FF2B5EF4-FFF2-40B4-BE49-F238E27FC236}">
                      <a16:creationId xmlns:a16="http://schemas.microsoft.com/office/drawing/2014/main" id="{675320C5-AE42-DB84-778B-9D968C40E151}"/>
                    </a:ext>
                  </a:extLst>
                </p:cNvPr>
                <p:cNvSpPr/>
                <p:nvPr/>
              </p:nvSpPr>
              <p:spPr>
                <a:xfrm>
                  <a:off x="-947325" y="-1407775"/>
                  <a:ext cx="25" cy="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" extrusionOk="0">
                      <a:moveTo>
                        <a:pt x="1" y="31"/>
                      </a:moveTo>
                      <a:cubicBezTo>
                        <a:pt x="1" y="0"/>
                        <a:pt x="1" y="0"/>
                        <a:pt x="1" y="0"/>
                      </a:cubicBezTo>
                      <a:lnTo>
                        <a:pt x="1" y="0"/>
                      </a:lnTo>
                      <a:cubicBezTo>
                        <a:pt x="1" y="0"/>
                        <a:pt x="1" y="0"/>
                        <a:pt x="1" y="31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2693;p41">
                  <a:extLst>
                    <a:ext uri="{FF2B5EF4-FFF2-40B4-BE49-F238E27FC236}">
                      <a16:creationId xmlns:a16="http://schemas.microsoft.com/office/drawing/2014/main" id="{6560C713-A6C2-200A-60A9-8E9B27E81218}"/>
                    </a:ext>
                  </a:extLst>
                </p:cNvPr>
                <p:cNvSpPr/>
                <p:nvPr/>
              </p:nvSpPr>
              <p:spPr>
                <a:xfrm>
                  <a:off x="-951125" y="-14169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0"/>
                      </a:move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2694;p41">
                  <a:extLst>
                    <a:ext uri="{FF2B5EF4-FFF2-40B4-BE49-F238E27FC236}">
                      <a16:creationId xmlns:a16="http://schemas.microsoft.com/office/drawing/2014/main" id="{9D05CF0B-D74E-6004-3365-10A1E27FA465}"/>
                    </a:ext>
                  </a:extLst>
                </p:cNvPr>
                <p:cNvSpPr/>
                <p:nvPr/>
              </p:nvSpPr>
              <p:spPr>
                <a:xfrm>
                  <a:off x="-912375" y="-1813850"/>
                  <a:ext cx="393650" cy="15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6" h="6262" extrusionOk="0">
                      <a:moveTo>
                        <a:pt x="12797" y="1349"/>
                      </a:moveTo>
                      <a:cubicBezTo>
                        <a:pt x="12737" y="1349"/>
                        <a:pt x="12676" y="1349"/>
                        <a:pt x="12615" y="1380"/>
                      </a:cubicBezTo>
                      <a:cubicBezTo>
                        <a:pt x="12615" y="1349"/>
                        <a:pt x="12615" y="1349"/>
                        <a:pt x="12615" y="1349"/>
                      </a:cubicBezTo>
                      <a:close/>
                      <a:moveTo>
                        <a:pt x="8509" y="1"/>
                      </a:moveTo>
                      <a:cubicBezTo>
                        <a:pt x="6122" y="1"/>
                        <a:pt x="4516" y="1472"/>
                        <a:pt x="2828" y="3994"/>
                      </a:cubicBezTo>
                      <a:cubicBezTo>
                        <a:pt x="2649" y="4195"/>
                        <a:pt x="2339" y="4494"/>
                        <a:pt x="2067" y="4494"/>
                      </a:cubicBezTo>
                      <a:cubicBezTo>
                        <a:pt x="1968" y="4494"/>
                        <a:pt x="1875" y="4455"/>
                        <a:pt x="1794" y="4358"/>
                      </a:cubicBezTo>
                      <a:cubicBezTo>
                        <a:pt x="1673" y="4146"/>
                        <a:pt x="1673" y="3872"/>
                        <a:pt x="1825" y="3659"/>
                      </a:cubicBezTo>
                      <a:cubicBezTo>
                        <a:pt x="2088" y="3516"/>
                        <a:pt x="1936" y="3183"/>
                        <a:pt x="1726" y="3183"/>
                      </a:cubicBezTo>
                      <a:cubicBezTo>
                        <a:pt x="1669" y="3183"/>
                        <a:pt x="1609" y="3206"/>
                        <a:pt x="1551" y="3264"/>
                      </a:cubicBezTo>
                      <a:cubicBezTo>
                        <a:pt x="1338" y="3447"/>
                        <a:pt x="1217" y="3781"/>
                        <a:pt x="1217" y="4085"/>
                      </a:cubicBezTo>
                      <a:cubicBezTo>
                        <a:pt x="1156" y="4115"/>
                        <a:pt x="1126" y="4115"/>
                        <a:pt x="1095" y="4146"/>
                      </a:cubicBezTo>
                      <a:cubicBezTo>
                        <a:pt x="1077" y="4143"/>
                        <a:pt x="1059" y="4142"/>
                        <a:pt x="1042" y="4142"/>
                      </a:cubicBezTo>
                      <a:cubicBezTo>
                        <a:pt x="662" y="4142"/>
                        <a:pt x="571" y="4765"/>
                        <a:pt x="396" y="5027"/>
                      </a:cubicBezTo>
                      <a:cubicBezTo>
                        <a:pt x="274" y="5027"/>
                        <a:pt x="183" y="5058"/>
                        <a:pt x="122" y="5149"/>
                      </a:cubicBezTo>
                      <a:cubicBezTo>
                        <a:pt x="62" y="5270"/>
                        <a:pt x="92" y="5392"/>
                        <a:pt x="183" y="5483"/>
                      </a:cubicBezTo>
                      <a:cubicBezTo>
                        <a:pt x="62" y="5757"/>
                        <a:pt x="1" y="6061"/>
                        <a:pt x="366" y="6121"/>
                      </a:cubicBezTo>
                      <a:cubicBezTo>
                        <a:pt x="366" y="6121"/>
                        <a:pt x="366" y="6121"/>
                        <a:pt x="366" y="6152"/>
                      </a:cubicBezTo>
                      <a:cubicBezTo>
                        <a:pt x="429" y="6228"/>
                        <a:pt x="514" y="6262"/>
                        <a:pt x="603" y="6262"/>
                      </a:cubicBezTo>
                      <a:cubicBezTo>
                        <a:pt x="725" y="6262"/>
                        <a:pt x="855" y="6197"/>
                        <a:pt x="943" y="6091"/>
                      </a:cubicBezTo>
                      <a:cubicBezTo>
                        <a:pt x="1066" y="6110"/>
                        <a:pt x="1185" y="6120"/>
                        <a:pt x="1302" y="6120"/>
                      </a:cubicBezTo>
                      <a:cubicBezTo>
                        <a:pt x="2461" y="6120"/>
                        <a:pt x="3339" y="5203"/>
                        <a:pt x="3892" y="4237"/>
                      </a:cubicBezTo>
                      <a:cubicBezTo>
                        <a:pt x="4591" y="3295"/>
                        <a:pt x="5351" y="2292"/>
                        <a:pt x="6445" y="1836"/>
                      </a:cubicBezTo>
                      <a:cubicBezTo>
                        <a:pt x="7013" y="1585"/>
                        <a:pt x="7592" y="1499"/>
                        <a:pt x="8176" y="1499"/>
                      </a:cubicBezTo>
                      <a:cubicBezTo>
                        <a:pt x="9455" y="1499"/>
                        <a:pt x="10760" y="1911"/>
                        <a:pt x="12037" y="1911"/>
                      </a:cubicBezTo>
                      <a:cubicBezTo>
                        <a:pt x="12581" y="1911"/>
                        <a:pt x="13119" y="1836"/>
                        <a:pt x="13649" y="1623"/>
                      </a:cubicBezTo>
                      <a:cubicBezTo>
                        <a:pt x="13861" y="1532"/>
                        <a:pt x="14256" y="1501"/>
                        <a:pt x="14256" y="1228"/>
                      </a:cubicBezTo>
                      <a:cubicBezTo>
                        <a:pt x="14469" y="1228"/>
                        <a:pt x="14652" y="1197"/>
                        <a:pt x="14864" y="1167"/>
                      </a:cubicBezTo>
                      <a:cubicBezTo>
                        <a:pt x="14895" y="1137"/>
                        <a:pt x="14956" y="1137"/>
                        <a:pt x="14986" y="1106"/>
                      </a:cubicBezTo>
                      <a:cubicBezTo>
                        <a:pt x="15007" y="1086"/>
                        <a:pt x="15027" y="1079"/>
                        <a:pt x="15048" y="1067"/>
                      </a:cubicBezTo>
                      <a:lnTo>
                        <a:pt x="15048" y="1067"/>
                      </a:lnTo>
                      <a:cubicBezTo>
                        <a:pt x="15047" y="1070"/>
                        <a:pt x="15047" y="1073"/>
                        <a:pt x="15047" y="1076"/>
                      </a:cubicBezTo>
                      <a:cubicBezTo>
                        <a:pt x="15290" y="893"/>
                        <a:pt x="15503" y="741"/>
                        <a:pt x="15746" y="589"/>
                      </a:cubicBezTo>
                      <a:lnTo>
                        <a:pt x="15503" y="589"/>
                      </a:lnTo>
                      <a:cubicBezTo>
                        <a:pt x="14636" y="628"/>
                        <a:pt x="13744" y="825"/>
                        <a:pt x="12860" y="825"/>
                      </a:cubicBezTo>
                      <a:cubicBezTo>
                        <a:pt x="12348" y="825"/>
                        <a:pt x="11839" y="759"/>
                        <a:pt x="11339" y="559"/>
                      </a:cubicBezTo>
                      <a:cubicBezTo>
                        <a:pt x="10275" y="181"/>
                        <a:pt x="9344" y="1"/>
                        <a:pt x="850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6" name="Google Shape;2695;p41">
                  <a:extLst>
                    <a:ext uri="{FF2B5EF4-FFF2-40B4-BE49-F238E27FC236}">
                      <a16:creationId xmlns:a16="http://schemas.microsoft.com/office/drawing/2014/main" id="{781D41EB-DF57-A589-A060-60C7843F21FE}"/>
                    </a:ext>
                  </a:extLst>
                </p:cNvPr>
                <p:cNvSpPr/>
                <p:nvPr/>
              </p:nvSpPr>
              <p:spPr>
                <a:xfrm>
                  <a:off x="-882725" y="-1936775"/>
                  <a:ext cx="432400" cy="19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6" h="7982" extrusionOk="0">
                      <a:moveTo>
                        <a:pt x="16348" y="0"/>
                      </a:moveTo>
                      <a:cubicBezTo>
                        <a:pt x="16133" y="0"/>
                        <a:pt x="15903" y="85"/>
                        <a:pt x="15715" y="126"/>
                      </a:cubicBezTo>
                      <a:cubicBezTo>
                        <a:pt x="14165" y="522"/>
                        <a:pt x="12919" y="1525"/>
                        <a:pt x="11460" y="2133"/>
                      </a:cubicBezTo>
                      <a:cubicBezTo>
                        <a:pt x="10713" y="2396"/>
                        <a:pt x="9950" y="2453"/>
                        <a:pt x="9183" y="2453"/>
                      </a:cubicBezTo>
                      <a:cubicBezTo>
                        <a:pt x="8888" y="2453"/>
                        <a:pt x="8593" y="2445"/>
                        <a:pt x="8298" y="2436"/>
                      </a:cubicBezTo>
                      <a:cubicBezTo>
                        <a:pt x="7843" y="2341"/>
                        <a:pt x="7400" y="2295"/>
                        <a:pt x="6970" y="2295"/>
                      </a:cubicBezTo>
                      <a:cubicBezTo>
                        <a:pt x="4128" y="2295"/>
                        <a:pt x="1868" y="4283"/>
                        <a:pt x="547" y="6844"/>
                      </a:cubicBezTo>
                      <a:cubicBezTo>
                        <a:pt x="395" y="7057"/>
                        <a:pt x="0" y="7543"/>
                        <a:pt x="456" y="7665"/>
                      </a:cubicBezTo>
                      <a:cubicBezTo>
                        <a:pt x="456" y="7695"/>
                        <a:pt x="456" y="7695"/>
                        <a:pt x="456" y="7725"/>
                      </a:cubicBezTo>
                      <a:cubicBezTo>
                        <a:pt x="456" y="7887"/>
                        <a:pt x="591" y="7982"/>
                        <a:pt x="726" y="7982"/>
                      </a:cubicBezTo>
                      <a:cubicBezTo>
                        <a:pt x="794" y="7982"/>
                        <a:pt x="862" y="7958"/>
                        <a:pt x="912" y="7908"/>
                      </a:cubicBezTo>
                      <a:cubicBezTo>
                        <a:pt x="1095" y="7665"/>
                        <a:pt x="1399" y="7421"/>
                        <a:pt x="1399" y="7117"/>
                      </a:cubicBezTo>
                      <a:cubicBezTo>
                        <a:pt x="2523" y="5263"/>
                        <a:pt x="4286" y="3652"/>
                        <a:pt x="6505" y="3409"/>
                      </a:cubicBezTo>
                      <a:cubicBezTo>
                        <a:pt x="6540" y="3408"/>
                        <a:pt x="6575" y="3408"/>
                        <a:pt x="6610" y="3408"/>
                      </a:cubicBezTo>
                      <a:cubicBezTo>
                        <a:pt x="7606" y="3408"/>
                        <a:pt x="8583" y="3752"/>
                        <a:pt x="9574" y="3752"/>
                      </a:cubicBezTo>
                      <a:cubicBezTo>
                        <a:pt x="9756" y="3752"/>
                        <a:pt x="9939" y="3741"/>
                        <a:pt x="10122" y="3713"/>
                      </a:cubicBezTo>
                      <a:cubicBezTo>
                        <a:pt x="12280" y="3409"/>
                        <a:pt x="13861" y="1768"/>
                        <a:pt x="15837" y="1008"/>
                      </a:cubicBezTo>
                      <a:cubicBezTo>
                        <a:pt x="16201" y="856"/>
                        <a:pt x="16596" y="826"/>
                        <a:pt x="16961" y="643"/>
                      </a:cubicBezTo>
                      <a:cubicBezTo>
                        <a:pt x="17295" y="370"/>
                        <a:pt x="16900" y="126"/>
                        <a:pt x="16627" y="66"/>
                      </a:cubicBezTo>
                      <a:cubicBezTo>
                        <a:pt x="16541" y="18"/>
                        <a:pt x="16446" y="0"/>
                        <a:pt x="1634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1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7" name="Google Shape;2696;p41">
                  <a:extLst>
                    <a:ext uri="{FF2B5EF4-FFF2-40B4-BE49-F238E27FC236}">
                      <a16:creationId xmlns:a16="http://schemas.microsoft.com/office/drawing/2014/main" id="{622D9529-8648-06A5-DAA3-1EF6250205E1}"/>
                    </a:ext>
                  </a:extLst>
                </p:cNvPr>
                <p:cNvSpPr/>
                <p:nvPr/>
              </p:nvSpPr>
              <p:spPr>
                <a:xfrm>
                  <a:off x="-823450" y="-1642575"/>
                  <a:ext cx="14450" cy="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7" extrusionOk="0">
                      <a:moveTo>
                        <a:pt x="284" y="1"/>
                      </a:moveTo>
                      <a:cubicBezTo>
                        <a:pt x="187" y="1"/>
                        <a:pt x="103" y="48"/>
                        <a:pt x="61" y="152"/>
                      </a:cubicBezTo>
                      <a:cubicBezTo>
                        <a:pt x="0" y="273"/>
                        <a:pt x="31" y="425"/>
                        <a:pt x="152" y="486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5" y="517"/>
                        <a:pt x="476" y="476"/>
                        <a:pt x="517" y="395"/>
                      </a:cubicBezTo>
                      <a:cubicBezTo>
                        <a:pt x="578" y="273"/>
                        <a:pt x="547" y="91"/>
                        <a:pt x="426" y="30"/>
                      </a:cubicBezTo>
                      <a:cubicBezTo>
                        <a:pt x="378" y="11"/>
                        <a:pt x="33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8" name="Google Shape;2697;p41">
                  <a:extLst>
                    <a:ext uri="{FF2B5EF4-FFF2-40B4-BE49-F238E27FC236}">
                      <a16:creationId xmlns:a16="http://schemas.microsoft.com/office/drawing/2014/main" id="{A37E9B71-497F-CEDB-5C20-BB9FB10B44AC}"/>
                    </a:ext>
                  </a:extLst>
                </p:cNvPr>
                <p:cNvSpPr/>
                <p:nvPr/>
              </p:nvSpPr>
              <p:spPr>
                <a:xfrm>
                  <a:off x="-805225" y="-1632675"/>
                  <a:ext cx="15225" cy="1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6" extrusionOk="0">
                      <a:moveTo>
                        <a:pt x="305" y="0"/>
                      </a:moveTo>
                      <a:cubicBezTo>
                        <a:pt x="218" y="0"/>
                        <a:pt x="133" y="47"/>
                        <a:pt x="92" y="151"/>
                      </a:cubicBezTo>
                      <a:cubicBezTo>
                        <a:pt x="1" y="242"/>
                        <a:pt x="61" y="425"/>
                        <a:pt x="183" y="485"/>
                      </a:cubicBezTo>
                      <a:cubicBezTo>
                        <a:pt x="224" y="506"/>
                        <a:pt x="271" y="516"/>
                        <a:pt x="318" y="516"/>
                      </a:cubicBezTo>
                      <a:cubicBezTo>
                        <a:pt x="413" y="516"/>
                        <a:pt x="507" y="475"/>
                        <a:pt x="548" y="394"/>
                      </a:cubicBezTo>
                      <a:cubicBezTo>
                        <a:pt x="609" y="273"/>
                        <a:pt x="578" y="90"/>
                        <a:pt x="426" y="29"/>
                      </a:cubicBezTo>
                      <a:cubicBezTo>
                        <a:pt x="388" y="10"/>
                        <a:pt x="346" y="0"/>
                        <a:pt x="305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9" name="Google Shape;2698;p41">
                  <a:extLst>
                    <a:ext uri="{FF2B5EF4-FFF2-40B4-BE49-F238E27FC236}">
                      <a16:creationId xmlns:a16="http://schemas.microsoft.com/office/drawing/2014/main" id="{01E5974D-DC19-F2EF-E855-C5B12A21A3D6}"/>
                    </a:ext>
                  </a:extLst>
                </p:cNvPr>
                <p:cNvSpPr/>
                <p:nvPr/>
              </p:nvSpPr>
              <p:spPr>
                <a:xfrm>
                  <a:off x="-805225" y="-1650925"/>
                  <a:ext cx="14475" cy="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30" extrusionOk="0">
                      <a:moveTo>
                        <a:pt x="285" y="1"/>
                      </a:moveTo>
                      <a:cubicBezTo>
                        <a:pt x="187" y="1"/>
                        <a:pt x="103" y="48"/>
                        <a:pt x="61" y="152"/>
                      </a:cubicBezTo>
                      <a:cubicBezTo>
                        <a:pt x="1" y="273"/>
                        <a:pt x="31" y="425"/>
                        <a:pt x="153" y="486"/>
                      </a:cubicBezTo>
                      <a:cubicBezTo>
                        <a:pt x="203" y="516"/>
                        <a:pt x="254" y="530"/>
                        <a:pt x="301" y="530"/>
                      </a:cubicBezTo>
                      <a:cubicBezTo>
                        <a:pt x="396" y="530"/>
                        <a:pt x="477" y="476"/>
                        <a:pt x="517" y="395"/>
                      </a:cubicBezTo>
                      <a:cubicBezTo>
                        <a:pt x="578" y="273"/>
                        <a:pt x="548" y="91"/>
                        <a:pt x="426" y="30"/>
                      </a:cubicBezTo>
                      <a:cubicBezTo>
                        <a:pt x="378" y="11"/>
                        <a:pt x="330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0" name="Google Shape;2699;p41">
                  <a:extLst>
                    <a:ext uri="{FF2B5EF4-FFF2-40B4-BE49-F238E27FC236}">
                      <a16:creationId xmlns:a16="http://schemas.microsoft.com/office/drawing/2014/main" id="{D0562790-A708-3853-D855-092F069EAFFF}"/>
                    </a:ext>
                  </a:extLst>
                </p:cNvPr>
                <p:cNvSpPr/>
                <p:nvPr/>
              </p:nvSpPr>
              <p:spPr>
                <a:xfrm>
                  <a:off x="-704150" y="-1742900"/>
                  <a:ext cx="14450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8" extrusionOk="0">
                      <a:moveTo>
                        <a:pt x="277" y="1"/>
                      </a:moveTo>
                      <a:cubicBezTo>
                        <a:pt x="183" y="1"/>
                        <a:pt x="102" y="41"/>
                        <a:pt x="61" y="122"/>
                      </a:cubicBezTo>
                      <a:cubicBezTo>
                        <a:pt x="0" y="244"/>
                        <a:pt x="31" y="426"/>
                        <a:pt x="152" y="487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5" y="517"/>
                        <a:pt x="477" y="477"/>
                        <a:pt x="517" y="396"/>
                      </a:cubicBezTo>
                      <a:cubicBezTo>
                        <a:pt x="578" y="274"/>
                        <a:pt x="547" y="92"/>
                        <a:pt x="426" y="31"/>
                      </a:cubicBezTo>
                      <a:cubicBezTo>
                        <a:pt x="375" y="11"/>
                        <a:pt x="325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1" name="Google Shape;2700;p41">
                  <a:extLst>
                    <a:ext uri="{FF2B5EF4-FFF2-40B4-BE49-F238E27FC236}">
                      <a16:creationId xmlns:a16="http://schemas.microsoft.com/office/drawing/2014/main" id="{7C72BA88-FCBC-BF52-B35A-AA16FF4D9F68}"/>
                    </a:ext>
                  </a:extLst>
                </p:cNvPr>
                <p:cNvSpPr/>
                <p:nvPr/>
              </p:nvSpPr>
              <p:spPr>
                <a:xfrm>
                  <a:off x="-488350" y="-175810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1" y="1"/>
                      </a:moveTo>
                      <a:cubicBezTo>
                        <a:pt x="197" y="1"/>
                        <a:pt x="102" y="41"/>
                        <a:pt x="62" y="122"/>
                      </a:cubicBezTo>
                      <a:cubicBezTo>
                        <a:pt x="1" y="244"/>
                        <a:pt x="31" y="426"/>
                        <a:pt x="183" y="487"/>
                      </a:cubicBezTo>
                      <a:cubicBezTo>
                        <a:pt x="224" y="507"/>
                        <a:pt x="268" y="518"/>
                        <a:pt x="310" y="518"/>
                      </a:cubicBezTo>
                      <a:cubicBezTo>
                        <a:pt x="396" y="518"/>
                        <a:pt x="477" y="477"/>
                        <a:pt x="517" y="396"/>
                      </a:cubicBezTo>
                      <a:cubicBezTo>
                        <a:pt x="609" y="274"/>
                        <a:pt x="548" y="92"/>
                        <a:pt x="426" y="31"/>
                      </a:cubicBezTo>
                      <a:cubicBezTo>
                        <a:pt x="386" y="11"/>
                        <a:pt x="338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2" name="Google Shape;2701;p41">
                  <a:extLst>
                    <a:ext uri="{FF2B5EF4-FFF2-40B4-BE49-F238E27FC236}">
                      <a16:creationId xmlns:a16="http://schemas.microsoft.com/office/drawing/2014/main" id="{FC3F27E4-6154-9458-DD5A-460F9436C258}"/>
                    </a:ext>
                  </a:extLst>
                </p:cNvPr>
                <p:cNvSpPr/>
                <p:nvPr/>
              </p:nvSpPr>
              <p:spPr>
                <a:xfrm>
                  <a:off x="-473150" y="-177025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78" y="0"/>
                      </a:moveTo>
                      <a:cubicBezTo>
                        <a:pt x="183" y="0"/>
                        <a:pt x="102" y="41"/>
                        <a:pt x="61" y="122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6" y="517"/>
                        <a:pt x="477" y="477"/>
                        <a:pt x="517" y="396"/>
                      </a:cubicBezTo>
                      <a:cubicBezTo>
                        <a:pt x="609" y="274"/>
                        <a:pt x="548" y="92"/>
                        <a:pt x="426" y="31"/>
                      </a:cubicBezTo>
                      <a:cubicBezTo>
                        <a:pt x="376" y="11"/>
                        <a:pt x="325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3" name="Google Shape;2702;p41">
                  <a:extLst>
                    <a:ext uri="{FF2B5EF4-FFF2-40B4-BE49-F238E27FC236}">
                      <a16:creationId xmlns:a16="http://schemas.microsoft.com/office/drawing/2014/main" id="{1B85F931-16CE-FC16-CB3D-9C3800D8D535}"/>
                    </a:ext>
                  </a:extLst>
                </p:cNvPr>
                <p:cNvSpPr/>
                <p:nvPr/>
              </p:nvSpPr>
              <p:spPr>
                <a:xfrm>
                  <a:off x="-468600" y="-1891675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1"/>
                      </a:moveTo>
                      <a:cubicBezTo>
                        <a:pt x="216" y="1"/>
                        <a:pt x="106" y="57"/>
                        <a:pt x="62" y="146"/>
                      </a:cubicBezTo>
                      <a:cubicBezTo>
                        <a:pt x="1" y="268"/>
                        <a:pt x="62" y="450"/>
                        <a:pt x="183" y="511"/>
                      </a:cubicBezTo>
                      <a:cubicBezTo>
                        <a:pt x="216" y="527"/>
                        <a:pt x="253" y="535"/>
                        <a:pt x="291" y="535"/>
                      </a:cubicBezTo>
                      <a:cubicBezTo>
                        <a:pt x="394" y="535"/>
                        <a:pt x="504" y="478"/>
                        <a:pt x="548" y="389"/>
                      </a:cubicBezTo>
                      <a:cubicBezTo>
                        <a:pt x="609" y="268"/>
                        <a:pt x="548" y="85"/>
                        <a:pt x="427" y="25"/>
                      </a:cubicBezTo>
                      <a:cubicBezTo>
                        <a:pt x="394" y="8"/>
                        <a:pt x="357" y="1"/>
                        <a:pt x="31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4" name="Google Shape;2703;p41">
                  <a:extLst>
                    <a:ext uri="{FF2B5EF4-FFF2-40B4-BE49-F238E27FC236}">
                      <a16:creationId xmlns:a16="http://schemas.microsoft.com/office/drawing/2014/main" id="{C0B84EE1-994D-9F63-83FB-C6875B1052A3}"/>
                    </a:ext>
                  </a:extLst>
                </p:cNvPr>
                <p:cNvSpPr/>
                <p:nvPr/>
              </p:nvSpPr>
              <p:spPr>
                <a:xfrm>
                  <a:off x="-449600" y="-1896225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0"/>
                      </a:moveTo>
                      <a:cubicBezTo>
                        <a:pt x="216" y="0"/>
                        <a:pt x="106" y="57"/>
                        <a:pt x="62" y="146"/>
                      </a:cubicBezTo>
                      <a:cubicBezTo>
                        <a:pt x="1" y="267"/>
                        <a:pt x="62" y="419"/>
                        <a:pt x="183" y="511"/>
                      </a:cubicBezTo>
                      <a:cubicBezTo>
                        <a:pt x="216" y="527"/>
                        <a:pt x="253" y="534"/>
                        <a:pt x="291" y="534"/>
                      </a:cubicBezTo>
                      <a:cubicBezTo>
                        <a:pt x="394" y="534"/>
                        <a:pt x="504" y="478"/>
                        <a:pt x="548" y="389"/>
                      </a:cubicBezTo>
                      <a:cubicBezTo>
                        <a:pt x="609" y="237"/>
                        <a:pt x="548" y="85"/>
                        <a:pt x="426" y="24"/>
                      </a:cubicBezTo>
                      <a:cubicBezTo>
                        <a:pt x="394" y="8"/>
                        <a:pt x="357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5" name="Google Shape;2704;p41">
                  <a:extLst>
                    <a:ext uri="{FF2B5EF4-FFF2-40B4-BE49-F238E27FC236}">
                      <a16:creationId xmlns:a16="http://schemas.microsoft.com/office/drawing/2014/main" id="{AC98D13E-2062-1194-0EB9-AC4C4BC9E8F7}"/>
                    </a:ext>
                  </a:extLst>
                </p:cNvPr>
                <p:cNvSpPr/>
                <p:nvPr/>
              </p:nvSpPr>
              <p:spPr>
                <a:xfrm>
                  <a:off x="-489875" y="-177845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06" y="1"/>
                      </a:moveTo>
                      <a:cubicBezTo>
                        <a:pt x="200" y="1"/>
                        <a:pt x="106" y="57"/>
                        <a:pt x="62" y="146"/>
                      </a:cubicBezTo>
                      <a:cubicBezTo>
                        <a:pt x="1" y="268"/>
                        <a:pt x="62" y="450"/>
                        <a:pt x="183" y="511"/>
                      </a:cubicBezTo>
                      <a:cubicBezTo>
                        <a:pt x="216" y="527"/>
                        <a:pt x="251" y="535"/>
                        <a:pt x="286" y="535"/>
                      </a:cubicBezTo>
                      <a:cubicBezTo>
                        <a:pt x="382" y="535"/>
                        <a:pt x="481" y="478"/>
                        <a:pt x="548" y="389"/>
                      </a:cubicBezTo>
                      <a:cubicBezTo>
                        <a:pt x="609" y="268"/>
                        <a:pt x="548" y="85"/>
                        <a:pt x="426" y="24"/>
                      </a:cubicBezTo>
                      <a:cubicBezTo>
                        <a:pt x="386" y="8"/>
                        <a:pt x="345" y="1"/>
                        <a:pt x="306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6" name="Google Shape;2705;p41">
                  <a:extLst>
                    <a:ext uri="{FF2B5EF4-FFF2-40B4-BE49-F238E27FC236}">
                      <a16:creationId xmlns:a16="http://schemas.microsoft.com/office/drawing/2014/main" id="{EC308252-E5BD-5945-A144-B28B4E76C60A}"/>
                    </a:ext>
                  </a:extLst>
                </p:cNvPr>
                <p:cNvSpPr/>
                <p:nvPr/>
              </p:nvSpPr>
              <p:spPr>
                <a:xfrm>
                  <a:off x="-475425" y="-1854125"/>
                  <a:ext cx="194550" cy="14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2" h="5843" extrusionOk="0">
                      <a:moveTo>
                        <a:pt x="3179" y="0"/>
                      </a:moveTo>
                      <a:cubicBezTo>
                        <a:pt x="1970" y="0"/>
                        <a:pt x="775" y="397"/>
                        <a:pt x="0" y="1197"/>
                      </a:cubicBezTo>
                      <a:lnTo>
                        <a:pt x="0" y="1228"/>
                      </a:lnTo>
                      <a:cubicBezTo>
                        <a:pt x="274" y="1137"/>
                        <a:pt x="517" y="1076"/>
                        <a:pt x="791" y="1015"/>
                      </a:cubicBezTo>
                      <a:cubicBezTo>
                        <a:pt x="943" y="985"/>
                        <a:pt x="1095" y="985"/>
                        <a:pt x="1247" y="954"/>
                      </a:cubicBezTo>
                      <a:cubicBezTo>
                        <a:pt x="1763" y="741"/>
                        <a:pt x="2341" y="559"/>
                        <a:pt x="2918" y="529"/>
                      </a:cubicBezTo>
                      <a:cubicBezTo>
                        <a:pt x="2969" y="629"/>
                        <a:pt x="3061" y="688"/>
                        <a:pt x="3160" y="688"/>
                      </a:cubicBezTo>
                      <a:cubicBezTo>
                        <a:pt x="3181" y="688"/>
                        <a:pt x="3202" y="686"/>
                        <a:pt x="3222" y="681"/>
                      </a:cubicBezTo>
                      <a:cubicBezTo>
                        <a:pt x="3286" y="675"/>
                        <a:pt x="3349" y="672"/>
                        <a:pt x="3411" y="672"/>
                      </a:cubicBezTo>
                      <a:cubicBezTo>
                        <a:pt x="3674" y="672"/>
                        <a:pt x="3925" y="717"/>
                        <a:pt x="4195" y="741"/>
                      </a:cubicBezTo>
                      <a:cubicBezTo>
                        <a:pt x="5654" y="893"/>
                        <a:pt x="6687" y="2261"/>
                        <a:pt x="6870" y="3690"/>
                      </a:cubicBezTo>
                      <a:cubicBezTo>
                        <a:pt x="6931" y="3872"/>
                        <a:pt x="6870" y="4176"/>
                        <a:pt x="6931" y="4359"/>
                      </a:cubicBezTo>
                      <a:lnTo>
                        <a:pt x="6900" y="4359"/>
                      </a:lnTo>
                      <a:cubicBezTo>
                        <a:pt x="6748" y="4389"/>
                        <a:pt x="6687" y="4541"/>
                        <a:pt x="6657" y="4693"/>
                      </a:cubicBezTo>
                      <a:cubicBezTo>
                        <a:pt x="6596" y="4966"/>
                        <a:pt x="6475" y="5240"/>
                        <a:pt x="6353" y="5483"/>
                      </a:cubicBezTo>
                      <a:cubicBezTo>
                        <a:pt x="6277" y="5693"/>
                        <a:pt x="6452" y="5843"/>
                        <a:pt x="6623" y="5843"/>
                      </a:cubicBezTo>
                      <a:cubicBezTo>
                        <a:pt x="6724" y="5843"/>
                        <a:pt x="6825" y="5790"/>
                        <a:pt x="6870" y="5666"/>
                      </a:cubicBezTo>
                      <a:cubicBezTo>
                        <a:pt x="6991" y="5392"/>
                        <a:pt x="7113" y="5118"/>
                        <a:pt x="7174" y="4814"/>
                      </a:cubicBezTo>
                      <a:cubicBezTo>
                        <a:pt x="7295" y="4723"/>
                        <a:pt x="7295" y="4602"/>
                        <a:pt x="7204" y="4480"/>
                      </a:cubicBezTo>
                      <a:cubicBezTo>
                        <a:pt x="7782" y="4267"/>
                        <a:pt x="7387" y="2748"/>
                        <a:pt x="7235" y="2292"/>
                      </a:cubicBezTo>
                      <a:cubicBezTo>
                        <a:pt x="6580" y="770"/>
                        <a:pt x="4865" y="0"/>
                        <a:pt x="317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1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7" name="Google Shape;2706;p41">
                  <a:extLst>
                    <a:ext uri="{FF2B5EF4-FFF2-40B4-BE49-F238E27FC236}">
                      <a16:creationId xmlns:a16="http://schemas.microsoft.com/office/drawing/2014/main" id="{E000CD2B-5A3A-F3B5-2EF7-D525384D5B83}"/>
                    </a:ext>
                  </a:extLst>
                </p:cNvPr>
                <p:cNvSpPr/>
                <p:nvPr/>
              </p:nvSpPr>
              <p:spPr>
                <a:xfrm>
                  <a:off x="-615250" y="-1574950"/>
                  <a:ext cx="92725" cy="4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9" h="1751" extrusionOk="0">
                      <a:moveTo>
                        <a:pt x="1" y="0"/>
                      </a:moveTo>
                      <a:cubicBezTo>
                        <a:pt x="1" y="182"/>
                        <a:pt x="153" y="334"/>
                        <a:pt x="274" y="456"/>
                      </a:cubicBezTo>
                      <a:cubicBezTo>
                        <a:pt x="609" y="821"/>
                        <a:pt x="1034" y="1094"/>
                        <a:pt x="1490" y="1338"/>
                      </a:cubicBezTo>
                      <a:cubicBezTo>
                        <a:pt x="1520" y="1338"/>
                        <a:pt x="1581" y="1368"/>
                        <a:pt x="1612" y="1398"/>
                      </a:cubicBezTo>
                      <a:cubicBezTo>
                        <a:pt x="2060" y="1612"/>
                        <a:pt x="2570" y="1751"/>
                        <a:pt x="3075" y="1751"/>
                      </a:cubicBezTo>
                      <a:cubicBezTo>
                        <a:pt x="3289" y="1751"/>
                        <a:pt x="3501" y="1726"/>
                        <a:pt x="3709" y="1672"/>
                      </a:cubicBezTo>
                      <a:cubicBezTo>
                        <a:pt x="3618" y="1611"/>
                        <a:pt x="3557" y="1550"/>
                        <a:pt x="3496" y="1489"/>
                      </a:cubicBezTo>
                      <a:cubicBezTo>
                        <a:pt x="3314" y="1338"/>
                        <a:pt x="3162" y="1186"/>
                        <a:pt x="3010" y="1034"/>
                      </a:cubicBezTo>
                      <a:cubicBezTo>
                        <a:pt x="2827" y="973"/>
                        <a:pt x="2615" y="942"/>
                        <a:pt x="2402" y="851"/>
                      </a:cubicBezTo>
                      <a:cubicBezTo>
                        <a:pt x="1976" y="699"/>
                        <a:pt x="1581" y="517"/>
                        <a:pt x="1216" y="304"/>
                      </a:cubicBezTo>
                      <a:cubicBezTo>
                        <a:pt x="1170" y="281"/>
                        <a:pt x="1128" y="271"/>
                        <a:pt x="1089" y="271"/>
                      </a:cubicBezTo>
                      <a:cubicBezTo>
                        <a:pt x="1025" y="271"/>
                        <a:pt x="969" y="297"/>
                        <a:pt x="912" y="334"/>
                      </a:cubicBezTo>
                      <a:cubicBezTo>
                        <a:pt x="821" y="243"/>
                        <a:pt x="700" y="182"/>
                        <a:pt x="639" y="61"/>
                      </a:cubicBezTo>
                      <a:lnTo>
                        <a:pt x="457" y="61"/>
                      </a:lnTo>
                      <a:cubicBezTo>
                        <a:pt x="365" y="61"/>
                        <a:pt x="274" y="31"/>
                        <a:pt x="183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01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8" name="Google Shape;2707;p41">
                  <a:extLst>
                    <a:ext uri="{FF2B5EF4-FFF2-40B4-BE49-F238E27FC236}">
                      <a16:creationId xmlns:a16="http://schemas.microsoft.com/office/drawing/2014/main" id="{BC888734-681E-FB5D-465A-72FF5075D5CF}"/>
                    </a:ext>
                  </a:extLst>
                </p:cNvPr>
                <p:cNvSpPr/>
                <p:nvPr/>
              </p:nvSpPr>
              <p:spPr>
                <a:xfrm>
                  <a:off x="-579525" y="-1162350"/>
                  <a:ext cx="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31" y="1"/>
                      </a:moveTo>
                      <a:cubicBezTo>
                        <a:pt x="31" y="1"/>
                        <a:pt x="31" y="1"/>
                        <a:pt x="0" y="1"/>
                      </a:cubicBezTo>
                      <a:lnTo>
                        <a:pt x="0" y="1"/>
                      </a:lnTo>
                      <a:cubicBezTo>
                        <a:pt x="0" y="1"/>
                        <a:pt x="31" y="1"/>
                        <a:pt x="31" y="1"/>
                      </a:cubicBezTo>
                      <a:close/>
                    </a:path>
                  </a:pathLst>
                </a:custGeom>
                <a:solidFill>
                  <a:srgbClr val="B1CFC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0" name="Google Shape;2708;p41">
                  <a:extLst>
                    <a:ext uri="{FF2B5EF4-FFF2-40B4-BE49-F238E27FC236}">
                      <a16:creationId xmlns:a16="http://schemas.microsoft.com/office/drawing/2014/main" id="{C9242F99-ADE8-235C-C023-4CC1B4848E0B}"/>
                    </a:ext>
                  </a:extLst>
                </p:cNvPr>
                <p:cNvSpPr/>
                <p:nvPr/>
              </p:nvSpPr>
              <p:spPr>
                <a:xfrm>
                  <a:off x="-597000" y="-1334075"/>
                  <a:ext cx="119325" cy="17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3" h="7194" extrusionOk="0">
                      <a:moveTo>
                        <a:pt x="4347" y="1"/>
                      </a:moveTo>
                      <a:lnTo>
                        <a:pt x="4347" y="1"/>
                      </a:lnTo>
                      <a:cubicBezTo>
                        <a:pt x="4286" y="152"/>
                        <a:pt x="4195" y="304"/>
                        <a:pt x="4134" y="456"/>
                      </a:cubicBezTo>
                      <a:cubicBezTo>
                        <a:pt x="4043" y="669"/>
                        <a:pt x="3952" y="882"/>
                        <a:pt x="3860" y="1095"/>
                      </a:cubicBezTo>
                      <a:cubicBezTo>
                        <a:pt x="3800" y="1186"/>
                        <a:pt x="3769" y="1277"/>
                        <a:pt x="3708" y="1399"/>
                      </a:cubicBezTo>
                      <a:cubicBezTo>
                        <a:pt x="3678" y="1429"/>
                        <a:pt x="3648" y="1490"/>
                        <a:pt x="3648" y="1520"/>
                      </a:cubicBezTo>
                      <a:cubicBezTo>
                        <a:pt x="3587" y="1581"/>
                        <a:pt x="3556" y="1672"/>
                        <a:pt x="3526" y="1703"/>
                      </a:cubicBezTo>
                      <a:cubicBezTo>
                        <a:pt x="3496" y="1733"/>
                        <a:pt x="3496" y="1733"/>
                        <a:pt x="3496" y="1733"/>
                      </a:cubicBezTo>
                      <a:cubicBezTo>
                        <a:pt x="3435" y="2615"/>
                        <a:pt x="3465" y="3496"/>
                        <a:pt x="3678" y="4347"/>
                      </a:cubicBezTo>
                      <a:cubicBezTo>
                        <a:pt x="3526" y="4955"/>
                        <a:pt x="3283" y="5593"/>
                        <a:pt x="2766" y="6019"/>
                      </a:cubicBezTo>
                      <a:cubicBezTo>
                        <a:pt x="2364" y="6206"/>
                        <a:pt x="1962" y="6394"/>
                        <a:pt x="1518" y="6394"/>
                      </a:cubicBezTo>
                      <a:cubicBezTo>
                        <a:pt x="1459" y="6394"/>
                        <a:pt x="1399" y="6391"/>
                        <a:pt x="1338" y="6384"/>
                      </a:cubicBezTo>
                      <a:cubicBezTo>
                        <a:pt x="1316" y="6378"/>
                        <a:pt x="1295" y="6376"/>
                        <a:pt x="1276" y="6376"/>
                      </a:cubicBezTo>
                      <a:cubicBezTo>
                        <a:pt x="1186" y="6376"/>
                        <a:pt x="1119" y="6430"/>
                        <a:pt x="1094" y="6505"/>
                      </a:cubicBezTo>
                      <a:cubicBezTo>
                        <a:pt x="882" y="6414"/>
                        <a:pt x="730" y="6323"/>
                        <a:pt x="578" y="6171"/>
                      </a:cubicBezTo>
                      <a:cubicBezTo>
                        <a:pt x="444" y="6215"/>
                        <a:pt x="294" y="6244"/>
                        <a:pt x="152" y="6244"/>
                      </a:cubicBezTo>
                      <a:cubicBezTo>
                        <a:pt x="100" y="6244"/>
                        <a:pt x="49" y="6240"/>
                        <a:pt x="0" y="6232"/>
                      </a:cubicBezTo>
                      <a:lnTo>
                        <a:pt x="0" y="6232"/>
                      </a:lnTo>
                      <a:cubicBezTo>
                        <a:pt x="0" y="6262"/>
                        <a:pt x="31" y="6262"/>
                        <a:pt x="31" y="6292"/>
                      </a:cubicBezTo>
                      <a:cubicBezTo>
                        <a:pt x="61" y="6323"/>
                        <a:pt x="91" y="6353"/>
                        <a:pt x="122" y="6384"/>
                      </a:cubicBezTo>
                      <a:lnTo>
                        <a:pt x="152" y="6384"/>
                      </a:lnTo>
                      <a:cubicBezTo>
                        <a:pt x="274" y="6536"/>
                        <a:pt x="426" y="6657"/>
                        <a:pt x="578" y="6779"/>
                      </a:cubicBezTo>
                      <a:cubicBezTo>
                        <a:pt x="608" y="6809"/>
                        <a:pt x="669" y="6840"/>
                        <a:pt x="699" y="6870"/>
                      </a:cubicBezTo>
                      <a:cubicBezTo>
                        <a:pt x="851" y="6931"/>
                        <a:pt x="973" y="7022"/>
                        <a:pt x="1094" y="7052"/>
                      </a:cubicBezTo>
                      <a:cubicBezTo>
                        <a:pt x="1216" y="7113"/>
                        <a:pt x="1338" y="7143"/>
                        <a:pt x="1429" y="7174"/>
                      </a:cubicBezTo>
                      <a:lnTo>
                        <a:pt x="1459" y="7174"/>
                      </a:lnTo>
                      <a:cubicBezTo>
                        <a:pt x="1598" y="7186"/>
                        <a:pt x="1736" y="7194"/>
                        <a:pt x="1872" y="7194"/>
                      </a:cubicBezTo>
                      <a:cubicBezTo>
                        <a:pt x="2065" y="7194"/>
                        <a:pt x="2254" y="7179"/>
                        <a:pt x="2432" y="7143"/>
                      </a:cubicBezTo>
                      <a:cubicBezTo>
                        <a:pt x="3952" y="6840"/>
                        <a:pt x="4772" y="5198"/>
                        <a:pt x="4651" y="3739"/>
                      </a:cubicBezTo>
                      <a:cubicBezTo>
                        <a:pt x="4559" y="2706"/>
                        <a:pt x="4012" y="1733"/>
                        <a:pt x="4195" y="669"/>
                      </a:cubicBezTo>
                      <a:cubicBezTo>
                        <a:pt x="4225" y="426"/>
                        <a:pt x="4286" y="213"/>
                        <a:pt x="434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2" name="Google Shape;2709;p41">
                  <a:extLst>
                    <a:ext uri="{FF2B5EF4-FFF2-40B4-BE49-F238E27FC236}">
                      <a16:creationId xmlns:a16="http://schemas.microsoft.com/office/drawing/2014/main" id="{677E64B0-5700-9FCF-1444-92944AC00ED3}"/>
                    </a:ext>
                  </a:extLst>
                </p:cNvPr>
                <p:cNvSpPr/>
                <p:nvPr/>
              </p:nvSpPr>
              <p:spPr>
                <a:xfrm>
                  <a:off x="-712525" y="-1041450"/>
                  <a:ext cx="45625" cy="3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345" extrusionOk="0">
                      <a:moveTo>
                        <a:pt x="762" y="1"/>
                      </a:moveTo>
                      <a:cubicBezTo>
                        <a:pt x="643" y="1"/>
                        <a:pt x="528" y="20"/>
                        <a:pt x="427" y="59"/>
                      </a:cubicBezTo>
                      <a:cubicBezTo>
                        <a:pt x="1" y="241"/>
                        <a:pt x="62" y="879"/>
                        <a:pt x="427" y="1092"/>
                      </a:cubicBezTo>
                      <a:cubicBezTo>
                        <a:pt x="653" y="1224"/>
                        <a:pt x="949" y="1344"/>
                        <a:pt x="1221" y="1344"/>
                      </a:cubicBezTo>
                      <a:cubicBezTo>
                        <a:pt x="1388" y="1344"/>
                        <a:pt x="1546" y="1299"/>
                        <a:pt x="1673" y="1183"/>
                      </a:cubicBezTo>
                      <a:cubicBezTo>
                        <a:pt x="1825" y="970"/>
                        <a:pt x="1825" y="667"/>
                        <a:pt x="1612" y="454"/>
                      </a:cubicBezTo>
                      <a:cubicBezTo>
                        <a:pt x="1476" y="160"/>
                        <a:pt x="1106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4" name="Google Shape;2710;p41">
                  <a:extLst>
                    <a:ext uri="{FF2B5EF4-FFF2-40B4-BE49-F238E27FC236}">
                      <a16:creationId xmlns:a16="http://schemas.microsoft.com/office/drawing/2014/main" id="{799952A1-6201-84D4-E5F4-5D4CD207EAB1}"/>
                    </a:ext>
                  </a:extLst>
                </p:cNvPr>
                <p:cNvSpPr/>
                <p:nvPr/>
              </p:nvSpPr>
              <p:spPr>
                <a:xfrm>
                  <a:off x="-943525" y="-1291525"/>
                  <a:ext cx="335150" cy="40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06" h="16291" extrusionOk="0">
                      <a:moveTo>
                        <a:pt x="1581" y="1"/>
                      </a:moveTo>
                      <a:lnTo>
                        <a:pt x="1581" y="1"/>
                      </a:lnTo>
                      <a:cubicBezTo>
                        <a:pt x="1" y="5320"/>
                        <a:pt x="1308" y="12159"/>
                        <a:pt x="6323" y="15198"/>
                      </a:cubicBezTo>
                      <a:cubicBezTo>
                        <a:pt x="6505" y="15290"/>
                        <a:pt x="6657" y="15411"/>
                        <a:pt x="6840" y="15502"/>
                      </a:cubicBezTo>
                      <a:cubicBezTo>
                        <a:pt x="7957" y="16061"/>
                        <a:pt x="9208" y="16290"/>
                        <a:pt x="10463" y="16290"/>
                      </a:cubicBezTo>
                      <a:cubicBezTo>
                        <a:pt x="11188" y="16290"/>
                        <a:pt x="11913" y="16214"/>
                        <a:pt x="12615" y="16080"/>
                      </a:cubicBezTo>
                      <a:cubicBezTo>
                        <a:pt x="12797" y="16050"/>
                        <a:pt x="12888" y="15806"/>
                        <a:pt x="12767" y="15654"/>
                      </a:cubicBezTo>
                      <a:cubicBezTo>
                        <a:pt x="12797" y="15594"/>
                        <a:pt x="12767" y="15502"/>
                        <a:pt x="12797" y="15442"/>
                      </a:cubicBezTo>
                      <a:cubicBezTo>
                        <a:pt x="12949" y="15198"/>
                        <a:pt x="13162" y="14986"/>
                        <a:pt x="13284" y="14743"/>
                      </a:cubicBezTo>
                      <a:cubicBezTo>
                        <a:pt x="13405" y="14621"/>
                        <a:pt x="13405" y="14408"/>
                        <a:pt x="13284" y="14317"/>
                      </a:cubicBezTo>
                      <a:cubicBezTo>
                        <a:pt x="13215" y="14262"/>
                        <a:pt x="13146" y="14244"/>
                        <a:pt x="13080" y="14244"/>
                      </a:cubicBezTo>
                      <a:cubicBezTo>
                        <a:pt x="13000" y="14244"/>
                        <a:pt x="12925" y="14270"/>
                        <a:pt x="12858" y="14287"/>
                      </a:cubicBezTo>
                      <a:cubicBezTo>
                        <a:pt x="12025" y="14472"/>
                        <a:pt x="11161" y="14602"/>
                        <a:pt x="10305" y="14602"/>
                      </a:cubicBezTo>
                      <a:cubicBezTo>
                        <a:pt x="9474" y="14602"/>
                        <a:pt x="8652" y="14479"/>
                        <a:pt x="7873" y="14165"/>
                      </a:cubicBezTo>
                      <a:cubicBezTo>
                        <a:pt x="5320" y="12797"/>
                        <a:pt x="3648" y="10274"/>
                        <a:pt x="2736" y="7630"/>
                      </a:cubicBezTo>
                      <a:cubicBezTo>
                        <a:pt x="1824" y="5928"/>
                        <a:pt x="1399" y="4074"/>
                        <a:pt x="1672" y="2189"/>
                      </a:cubicBezTo>
                      <a:cubicBezTo>
                        <a:pt x="1672" y="2159"/>
                        <a:pt x="1672" y="2128"/>
                        <a:pt x="1672" y="2098"/>
                      </a:cubicBezTo>
                      <a:cubicBezTo>
                        <a:pt x="1672" y="2007"/>
                        <a:pt x="1642" y="1916"/>
                        <a:pt x="1642" y="1824"/>
                      </a:cubicBezTo>
                      <a:cubicBezTo>
                        <a:pt x="1642" y="1733"/>
                        <a:pt x="1642" y="1642"/>
                        <a:pt x="1642" y="1551"/>
                      </a:cubicBezTo>
                      <a:cubicBezTo>
                        <a:pt x="1612" y="1399"/>
                        <a:pt x="1612" y="1277"/>
                        <a:pt x="1612" y="1156"/>
                      </a:cubicBezTo>
                      <a:cubicBezTo>
                        <a:pt x="1612" y="1004"/>
                        <a:pt x="1581" y="852"/>
                        <a:pt x="1581" y="700"/>
                      </a:cubicBezTo>
                      <a:cubicBezTo>
                        <a:pt x="1581" y="639"/>
                        <a:pt x="1581" y="578"/>
                        <a:pt x="1581" y="517"/>
                      </a:cubicBezTo>
                      <a:cubicBezTo>
                        <a:pt x="1581" y="457"/>
                        <a:pt x="1581" y="365"/>
                        <a:pt x="1581" y="305"/>
                      </a:cubicBezTo>
                      <a:cubicBezTo>
                        <a:pt x="1581" y="305"/>
                        <a:pt x="1612" y="274"/>
                        <a:pt x="1612" y="274"/>
                      </a:cubicBezTo>
                      <a:lnTo>
                        <a:pt x="1581" y="1"/>
                      </a:ln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5" name="Google Shape;2711;p41">
                  <a:extLst>
                    <a:ext uri="{FF2B5EF4-FFF2-40B4-BE49-F238E27FC236}">
                      <a16:creationId xmlns:a16="http://schemas.microsoft.com/office/drawing/2014/main" id="{5A7ED4DA-6CB0-175D-0E06-B90869EA8DFE}"/>
                    </a:ext>
                  </a:extLst>
                </p:cNvPr>
                <p:cNvSpPr/>
                <p:nvPr/>
              </p:nvSpPr>
              <p:spPr>
                <a:xfrm>
                  <a:off x="-1247475" y="-930350"/>
                  <a:ext cx="146675" cy="9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67" h="3679" extrusionOk="0">
                      <a:moveTo>
                        <a:pt x="5535" y="1"/>
                      </a:moveTo>
                      <a:cubicBezTo>
                        <a:pt x="5332" y="1"/>
                        <a:pt x="5111" y="237"/>
                        <a:pt x="4955" y="326"/>
                      </a:cubicBezTo>
                      <a:cubicBezTo>
                        <a:pt x="4681" y="539"/>
                        <a:pt x="4377" y="721"/>
                        <a:pt x="4043" y="843"/>
                      </a:cubicBezTo>
                      <a:cubicBezTo>
                        <a:pt x="2949" y="1390"/>
                        <a:pt x="0" y="1238"/>
                        <a:pt x="791" y="3122"/>
                      </a:cubicBezTo>
                      <a:cubicBezTo>
                        <a:pt x="1046" y="3529"/>
                        <a:pt x="1404" y="3678"/>
                        <a:pt x="1795" y="3678"/>
                      </a:cubicBezTo>
                      <a:cubicBezTo>
                        <a:pt x="2426" y="3678"/>
                        <a:pt x="3141" y="3289"/>
                        <a:pt x="3648" y="2970"/>
                      </a:cubicBezTo>
                      <a:cubicBezTo>
                        <a:pt x="4377" y="2423"/>
                        <a:pt x="4864" y="1633"/>
                        <a:pt x="5350" y="903"/>
                      </a:cubicBezTo>
                      <a:cubicBezTo>
                        <a:pt x="5441" y="812"/>
                        <a:pt x="5502" y="721"/>
                        <a:pt x="5472" y="599"/>
                      </a:cubicBezTo>
                      <a:cubicBezTo>
                        <a:pt x="5654" y="508"/>
                        <a:pt x="5867" y="356"/>
                        <a:pt x="5745" y="113"/>
                      </a:cubicBezTo>
                      <a:cubicBezTo>
                        <a:pt x="5680" y="32"/>
                        <a:pt x="5609" y="1"/>
                        <a:pt x="5535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6" name="Google Shape;2712;p41">
                  <a:extLst>
                    <a:ext uri="{FF2B5EF4-FFF2-40B4-BE49-F238E27FC236}">
                      <a16:creationId xmlns:a16="http://schemas.microsoft.com/office/drawing/2014/main" id="{9838CCBC-3E20-5AD7-E208-543226489755}"/>
                    </a:ext>
                  </a:extLst>
                </p:cNvPr>
                <p:cNvSpPr/>
                <p:nvPr/>
              </p:nvSpPr>
              <p:spPr>
                <a:xfrm>
                  <a:off x="-377400" y="-1590925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9" y="1"/>
                      </a:moveTo>
                      <a:cubicBezTo>
                        <a:pt x="213" y="1"/>
                        <a:pt x="132" y="41"/>
                        <a:pt x="92" y="122"/>
                      </a:cubicBezTo>
                      <a:cubicBezTo>
                        <a:pt x="0" y="244"/>
                        <a:pt x="31" y="426"/>
                        <a:pt x="183" y="487"/>
                      </a:cubicBezTo>
                      <a:cubicBezTo>
                        <a:pt x="223" y="507"/>
                        <a:pt x="267" y="518"/>
                        <a:pt x="311" y="518"/>
                      </a:cubicBezTo>
                      <a:cubicBezTo>
                        <a:pt x="399" y="518"/>
                        <a:pt x="487" y="477"/>
                        <a:pt x="548" y="396"/>
                      </a:cubicBezTo>
                      <a:cubicBezTo>
                        <a:pt x="608" y="274"/>
                        <a:pt x="578" y="92"/>
                        <a:pt x="426" y="31"/>
                      </a:cubicBezTo>
                      <a:cubicBezTo>
                        <a:pt x="385" y="11"/>
                        <a:pt x="342" y="1"/>
                        <a:pt x="29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7" name="Google Shape;2713;p41">
                  <a:extLst>
                    <a:ext uri="{FF2B5EF4-FFF2-40B4-BE49-F238E27FC236}">
                      <a16:creationId xmlns:a16="http://schemas.microsoft.com/office/drawing/2014/main" id="{2BAC625D-37AF-E8DB-83CD-B9A1D8B788D6}"/>
                    </a:ext>
                  </a:extLst>
                </p:cNvPr>
                <p:cNvSpPr/>
                <p:nvPr/>
              </p:nvSpPr>
              <p:spPr>
                <a:xfrm>
                  <a:off x="-362200" y="-158105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8" y="1"/>
                      </a:moveTo>
                      <a:cubicBezTo>
                        <a:pt x="210" y="1"/>
                        <a:pt x="122" y="41"/>
                        <a:pt x="61" y="123"/>
                      </a:cubicBezTo>
                      <a:cubicBezTo>
                        <a:pt x="0" y="244"/>
                        <a:pt x="31" y="426"/>
                        <a:pt x="183" y="487"/>
                      </a:cubicBezTo>
                      <a:cubicBezTo>
                        <a:pt x="223" y="508"/>
                        <a:pt x="267" y="518"/>
                        <a:pt x="310" y="518"/>
                      </a:cubicBezTo>
                      <a:cubicBezTo>
                        <a:pt x="396" y="518"/>
                        <a:pt x="477" y="477"/>
                        <a:pt x="517" y="396"/>
                      </a:cubicBezTo>
                      <a:cubicBezTo>
                        <a:pt x="608" y="275"/>
                        <a:pt x="578" y="92"/>
                        <a:pt x="426" y="31"/>
                      </a:cubicBezTo>
                      <a:cubicBezTo>
                        <a:pt x="385" y="11"/>
                        <a:pt x="34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8" name="Google Shape;2714;p41">
                  <a:extLst>
                    <a:ext uri="{FF2B5EF4-FFF2-40B4-BE49-F238E27FC236}">
                      <a16:creationId xmlns:a16="http://schemas.microsoft.com/office/drawing/2014/main" id="{C3C7F3B8-68D5-9E0A-0ADA-2FF1D21FC790}"/>
                    </a:ext>
                  </a:extLst>
                </p:cNvPr>
                <p:cNvSpPr/>
                <p:nvPr/>
              </p:nvSpPr>
              <p:spPr>
                <a:xfrm>
                  <a:off x="-831825" y="-1337125"/>
                  <a:ext cx="1447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8" extrusionOk="0">
                      <a:moveTo>
                        <a:pt x="298" y="1"/>
                      </a:moveTo>
                      <a:cubicBezTo>
                        <a:pt x="210" y="1"/>
                        <a:pt x="122" y="41"/>
                        <a:pt x="62" y="123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203" y="508"/>
                        <a:pt x="254" y="518"/>
                        <a:pt x="301" y="518"/>
                      </a:cubicBezTo>
                      <a:cubicBezTo>
                        <a:pt x="396" y="518"/>
                        <a:pt x="477" y="477"/>
                        <a:pt x="518" y="396"/>
                      </a:cubicBezTo>
                      <a:cubicBezTo>
                        <a:pt x="578" y="274"/>
                        <a:pt x="548" y="92"/>
                        <a:pt x="426" y="31"/>
                      </a:cubicBezTo>
                      <a:cubicBezTo>
                        <a:pt x="386" y="11"/>
                        <a:pt x="34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9" name="Google Shape;2715;p41">
                  <a:extLst>
                    <a:ext uri="{FF2B5EF4-FFF2-40B4-BE49-F238E27FC236}">
                      <a16:creationId xmlns:a16="http://schemas.microsoft.com/office/drawing/2014/main" id="{4BBF2137-9ED0-282B-6DF4-A2442F44D05F}"/>
                    </a:ext>
                  </a:extLst>
                </p:cNvPr>
                <p:cNvSpPr/>
                <p:nvPr/>
              </p:nvSpPr>
              <p:spPr>
                <a:xfrm>
                  <a:off x="-821950" y="-1354600"/>
                  <a:ext cx="1447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8" extrusionOk="0">
                      <a:moveTo>
                        <a:pt x="298" y="1"/>
                      </a:moveTo>
                      <a:cubicBezTo>
                        <a:pt x="210" y="1"/>
                        <a:pt x="123" y="41"/>
                        <a:pt x="62" y="122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204" y="507"/>
                        <a:pt x="254" y="518"/>
                        <a:pt x="302" y="518"/>
                      </a:cubicBezTo>
                      <a:cubicBezTo>
                        <a:pt x="396" y="518"/>
                        <a:pt x="477" y="477"/>
                        <a:pt x="518" y="396"/>
                      </a:cubicBezTo>
                      <a:cubicBezTo>
                        <a:pt x="579" y="274"/>
                        <a:pt x="548" y="92"/>
                        <a:pt x="427" y="31"/>
                      </a:cubicBezTo>
                      <a:cubicBezTo>
                        <a:pt x="386" y="11"/>
                        <a:pt x="34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0" name="Google Shape;2716;p41">
                  <a:extLst>
                    <a:ext uri="{FF2B5EF4-FFF2-40B4-BE49-F238E27FC236}">
                      <a16:creationId xmlns:a16="http://schemas.microsoft.com/office/drawing/2014/main" id="{CBFB093A-C57A-9968-915C-1C992368B71E}"/>
                    </a:ext>
                  </a:extLst>
                </p:cNvPr>
                <p:cNvSpPr/>
                <p:nvPr/>
              </p:nvSpPr>
              <p:spPr>
                <a:xfrm>
                  <a:off x="-811300" y="-1338625"/>
                  <a:ext cx="14475" cy="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7" extrusionOk="0">
                      <a:moveTo>
                        <a:pt x="298" y="0"/>
                      </a:moveTo>
                      <a:cubicBezTo>
                        <a:pt x="210" y="0"/>
                        <a:pt x="122" y="41"/>
                        <a:pt x="61" y="122"/>
                      </a:cubicBezTo>
                      <a:cubicBezTo>
                        <a:pt x="1" y="243"/>
                        <a:pt x="31" y="426"/>
                        <a:pt x="153" y="486"/>
                      </a:cubicBezTo>
                      <a:cubicBezTo>
                        <a:pt x="193" y="507"/>
                        <a:pt x="240" y="517"/>
                        <a:pt x="288" y="517"/>
                      </a:cubicBezTo>
                      <a:cubicBezTo>
                        <a:pt x="382" y="517"/>
                        <a:pt x="477" y="476"/>
                        <a:pt x="517" y="395"/>
                      </a:cubicBezTo>
                      <a:cubicBezTo>
                        <a:pt x="578" y="274"/>
                        <a:pt x="548" y="91"/>
                        <a:pt x="426" y="31"/>
                      </a:cubicBezTo>
                      <a:cubicBezTo>
                        <a:pt x="386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1" name="Google Shape;2717;p41">
                  <a:extLst>
                    <a:ext uri="{FF2B5EF4-FFF2-40B4-BE49-F238E27FC236}">
                      <a16:creationId xmlns:a16="http://schemas.microsoft.com/office/drawing/2014/main" id="{211142A7-85DB-199C-0145-256521FDBCFE}"/>
                    </a:ext>
                  </a:extLst>
                </p:cNvPr>
                <p:cNvSpPr/>
                <p:nvPr/>
              </p:nvSpPr>
              <p:spPr>
                <a:xfrm>
                  <a:off x="-466300" y="-144275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308" y="1"/>
                      </a:moveTo>
                      <a:cubicBezTo>
                        <a:pt x="213" y="1"/>
                        <a:pt x="132" y="41"/>
                        <a:pt x="91" y="123"/>
                      </a:cubicBezTo>
                      <a:cubicBezTo>
                        <a:pt x="0" y="244"/>
                        <a:pt x="61" y="426"/>
                        <a:pt x="183" y="487"/>
                      </a:cubicBezTo>
                      <a:cubicBezTo>
                        <a:pt x="223" y="508"/>
                        <a:pt x="267" y="518"/>
                        <a:pt x="311" y="518"/>
                      </a:cubicBezTo>
                      <a:cubicBezTo>
                        <a:pt x="399" y="518"/>
                        <a:pt x="487" y="477"/>
                        <a:pt x="547" y="396"/>
                      </a:cubicBezTo>
                      <a:cubicBezTo>
                        <a:pt x="608" y="275"/>
                        <a:pt x="578" y="92"/>
                        <a:pt x="456" y="31"/>
                      </a:cubicBezTo>
                      <a:cubicBezTo>
                        <a:pt x="405" y="11"/>
                        <a:pt x="355" y="1"/>
                        <a:pt x="30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2" name="Google Shape;2718;p41">
                  <a:extLst>
                    <a:ext uri="{FF2B5EF4-FFF2-40B4-BE49-F238E27FC236}">
                      <a16:creationId xmlns:a16="http://schemas.microsoft.com/office/drawing/2014/main" id="{46BC2250-B45E-7AD1-32C6-5A93205390B6}"/>
                    </a:ext>
                  </a:extLst>
                </p:cNvPr>
                <p:cNvSpPr/>
                <p:nvPr/>
              </p:nvSpPr>
              <p:spPr>
                <a:xfrm>
                  <a:off x="-505825" y="-1036950"/>
                  <a:ext cx="14475" cy="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7" extrusionOk="0">
                      <a:moveTo>
                        <a:pt x="298" y="0"/>
                      </a:moveTo>
                      <a:cubicBezTo>
                        <a:pt x="210" y="0"/>
                        <a:pt x="122" y="41"/>
                        <a:pt x="61" y="122"/>
                      </a:cubicBezTo>
                      <a:cubicBezTo>
                        <a:pt x="1" y="243"/>
                        <a:pt x="31" y="426"/>
                        <a:pt x="153" y="487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6" y="517"/>
                        <a:pt x="477" y="476"/>
                        <a:pt x="517" y="395"/>
                      </a:cubicBezTo>
                      <a:cubicBezTo>
                        <a:pt x="578" y="274"/>
                        <a:pt x="548" y="91"/>
                        <a:pt x="426" y="31"/>
                      </a:cubicBezTo>
                      <a:cubicBezTo>
                        <a:pt x="386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3" name="Google Shape;2719;p41">
                  <a:extLst>
                    <a:ext uri="{FF2B5EF4-FFF2-40B4-BE49-F238E27FC236}">
                      <a16:creationId xmlns:a16="http://schemas.microsoft.com/office/drawing/2014/main" id="{14475E5D-9D21-73E6-D1EC-E8FC29995300}"/>
                    </a:ext>
                  </a:extLst>
                </p:cNvPr>
                <p:cNvSpPr/>
                <p:nvPr/>
              </p:nvSpPr>
              <p:spPr>
                <a:xfrm>
                  <a:off x="-486825" y="-1049125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8" y="1"/>
                      </a:moveTo>
                      <a:cubicBezTo>
                        <a:pt x="210" y="1"/>
                        <a:pt x="122" y="41"/>
                        <a:pt x="61" y="122"/>
                      </a:cubicBezTo>
                      <a:cubicBezTo>
                        <a:pt x="1" y="244"/>
                        <a:pt x="31" y="426"/>
                        <a:pt x="152" y="487"/>
                      </a:cubicBezTo>
                      <a:cubicBezTo>
                        <a:pt x="203" y="507"/>
                        <a:pt x="254" y="518"/>
                        <a:pt x="301" y="518"/>
                      </a:cubicBezTo>
                      <a:cubicBezTo>
                        <a:pt x="396" y="518"/>
                        <a:pt x="477" y="477"/>
                        <a:pt x="517" y="396"/>
                      </a:cubicBezTo>
                      <a:cubicBezTo>
                        <a:pt x="608" y="274"/>
                        <a:pt x="578" y="92"/>
                        <a:pt x="426" y="31"/>
                      </a:cubicBezTo>
                      <a:cubicBezTo>
                        <a:pt x="386" y="11"/>
                        <a:pt x="342" y="1"/>
                        <a:pt x="29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4" name="Google Shape;2720;p41">
                  <a:extLst>
                    <a:ext uri="{FF2B5EF4-FFF2-40B4-BE49-F238E27FC236}">
                      <a16:creationId xmlns:a16="http://schemas.microsoft.com/office/drawing/2014/main" id="{39C7566C-EB02-FBFB-F5F0-47AA2A66F29F}"/>
                    </a:ext>
                  </a:extLst>
                </p:cNvPr>
                <p:cNvSpPr/>
                <p:nvPr/>
              </p:nvSpPr>
              <p:spPr>
                <a:xfrm>
                  <a:off x="-954150" y="-951850"/>
                  <a:ext cx="14450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8" extrusionOk="0">
                      <a:moveTo>
                        <a:pt x="277" y="0"/>
                      </a:moveTo>
                      <a:cubicBezTo>
                        <a:pt x="183" y="0"/>
                        <a:pt x="101" y="41"/>
                        <a:pt x="61" y="122"/>
                      </a:cubicBezTo>
                      <a:cubicBezTo>
                        <a:pt x="0" y="244"/>
                        <a:pt x="31" y="426"/>
                        <a:pt x="152" y="487"/>
                      </a:cubicBezTo>
                      <a:cubicBezTo>
                        <a:pt x="193" y="507"/>
                        <a:pt x="237" y="517"/>
                        <a:pt x="280" y="517"/>
                      </a:cubicBezTo>
                      <a:cubicBezTo>
                        <a:pt x="368" y="517"/>
                        <a:pt x="456" y="477"/>
                        <a:pt x="517" y="396"/>
                      </a:cubicBezTo>
                      <a:cubicBezTo>
                        <a:pt x="578" y="274"/>
                        <a:pt x="547" y="92"/>
                        <a:pt x="426" y="31"/>
                      </a:cubicBezTo>
                      <a:cubicBezTo>
                        <a:pt x="375" y="11"/>
                        <a:pt x="324" y="0"/>
                        <a:pt x="27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5" name="Google Shape;2721;p41">
                  <a:extLst>
                    <a:ext uri="{FF2B5EF4-FFF2-40B4-BE49-F238E27FC236}">
                      <a16:creationId xmlns:a16="http://schemas.microsoft.com/office/drawing/2014/main" id="{0C1D6E4A-3A40-3FDF-A433-1D4DEEA69532}"/>
                    </a:ext>
                  </a:extLst>
                </p:cNvPr>
                <p:cNvSpPr/>
                <p:nvPr/>
              </p:nvSpPr>
              <p:spPr>
                <a:xfrm>
                  <a:off x="-942000" y="-937400"/>
                  <a:ext cx="14450" cy="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7" extrusionOk="0">
                      <a:moveTo>
                        <a:pt x="298" y="0"/>
                      </a:moveTo>
                      <a:cubicBezTo>
                        <a:pt x="210" y="0"/>
                        <a:pt x="122" y="41"/>
                        <a:pt x="61" y="122"/>
                      </a:cubicBezTo>
                      <a:cubicBezTo>
                        <a:pt x="0" y="243"/>
                        <a:pt x="31" y="426"/>
                        <a:pt x="152" y="486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6" y="517"/>
                        <a:pt x="477" y="476"/>
                        <a:pt x="517" y="395"/>
                      </a:cubicBezTo>
                      <a:cubicBezTo>
                        <a:pt x="578" y="274"/>
                        <a:pt x="548" y="91"/>
                        <a:pt x="426" y="30"/>
                      </a:cubicBezTo>
                      <a:cubicBezTo>
                        <a:pt x="385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6" name="Google Shape;2722;p41">
                  <a:extLst>
                    <a:ext uri="{FF2B5EF4-FFF2-40B4-BE49-F238E27FC236}">
                      <a16:creationId xmlns:a16="http://schemas.microsoft.com/office/drawing/2014/main" id="{7D0B530A-3A31-DDC3-E56E-B86EEC6FD290}"/>
                    </a:ext>
                  </a:extLst>
                </p:cNvPr>
                <p:cNvSpPr/>
                <p:nvPr/>
              </p:nvSpPr>
              <p:spPr>
                <a:xfrm>
                  <a:off x="-963275" y="-933625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9" y="1"/>
                      </a:moveTo>
                      <a:cubicBezTo>
                        <a:pt x="213" y="1"/>
                        <a:pt x="132" y="42"/>
                        <a:pt x="92" y="123"/>
                      </a:cubicBezTo>
                      <a:cubicBezTo>
                        <a:pt x="0" y="244"/>
                        <a:pt x="31" y="427"/>
                        <a:pt x="183" y="487"/>
                      </a:cubicBezTo>
                      <a:cubicBezTo>
                        <a:pt x="223" y="508"/>
                        <a:pt x="267" y="518"/>
                        <a:pt x="311" y="518"/>
                      </a:cubicBezTo>
                      <a:cubicBezTo>
                        <a:pt x="399" y="518"/>
                        <a:pt x="487" y="477"/>
                        <a:pt x="548" y="396"/>
                      </a:cubicBezTo>
                      <a:cubicBezTo>
                        <a:pt x="608" y="275"/>
                        <a:pt x="578" y="92"/>
                        <a:pt x="426" y="31"/>
                      </a:cubicBezTo>
                      <a:cubicBezTo>
                        <a:pt x="385" y="11"/>
                        <a:pt x="342" y="1"/>
                        <a:pt x="29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7" name="Google Shape;2723;p41">
                  <a:extLst>
                    <a:ext uri="{FF2B5EF4-FFF2-40B4-BE49-F238E27FC236}">
                      <a16:creationId xmlns:a16="http://schemas.microsoft.com/office/drawing/2014/main" id="{75106FA4-02A7-80A8-A482-9F280AF06F41}"/>
                    </a:ext>
                  </a:extLst>
                </p:cNvPr>
                <p:cNvSpPr/>
                <p:nvPr/>
              </p:nvSpPr>
              <p:spPr>
                <a:xfrm>
                  <a:off x="-831825" y="-623150"/>
                  <a:ext cx="15225" cy="1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1" extrusionOk="0">
                      <a:moveTo>
                        <a:pt x="308" y="0"/>
                      </a:moveTo>
                      <a:cubicBezTo>
                        <a:pt x="214" y="0"/>
                        <a:pt x="133" y="54"/>
                        <a:pt x="92" y="135"/>
                      </a:cubicBezTo>
                      <a:cubicBezTo>
                        <a:pt x="1" y="257"/>
                        <a:pt x="62" y="439"/>
                        <a:pt x="183" y="500"/>
                      </a:cubicBezTo>
                      <a:cubicBezTo>
                        <a:pt x="224" y="520"/>
                        <a:pt x="268" y="530"/>
                        <a:pt x="312" y="530"/>
                      </a:cubicBezTo>
                      <a:cubicBezTo>
                        <a:pt x="399" y="530"/>
                        <a:pt x="487" y="490"/>
                        <a:pt x="548" y="409"/>
                      </a:cubicBezTo>
                      <a:cubicBezTo>
                        <a:pt x="609" y="287"/>
                        <a:pt x="578" y="105"/>
                        <a:pt x="457" y="44"/>
                      </a:cubicBezTo>
                      <a:cubicBezTo>
                        <a:pt x="406" y="14"/>
                        <a:pt x="355" y="0"/>
                        <a:pt x="30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8" name="Google Shape;2724;p41">
                  <a:extLst>
                    <a:ext uri="{FF2B5EF4-FFF2-40B4-BE49-F238E27FC236}">
                      <a16:creationId xmlns:a16="http://schemas.microsoft.com/office/drawing/2014/main" id="{2DB0B787-891D-B017-2C13-1927FF04FF96}"/>
                    </a:ext>
                  </a:extLst>
                </p:cNvPr>
                <p:cNvSpPr/>
                <p:nvPr/>
              </p:nvSpPr>
              <p:spPr>
                <a:xfrm>
                  <a:off x="-1416925" y="-764150"/>
                  <a:ext cx="724200" cy="3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68" h="13527" extrusionOk="0">
                      <a:moveTo>
                        <a:pt x="0" y="0"/>
                      </a:moveTo>
                      <a:cubicBezTo>
                        <a:pt x="91" y="61"/>
                        <a:pt x="152" y="122"/>
                        <a:pt x="243" y="213"/>
                      </a:cubicBezTo>
                      <a:cubicBezTo>
                        <a:pt x="274" y="243"/>
                        <a:pt x="335" y="304"/>
                        <a:pt x="395" y="365"/>
                      </a:cubicBezTo>
                      <a:cubicBezTo>
                        <a:pt x="882" y="608"/>
                        <a:pt x="1398" y="790"/>
                        <a:pt x="1915" y="1003"/>
                      </a:cubicBezTo>
                      <a:cubicBezTo>
                        <a:pt x="1885" y="1064"/>
                        <a:pt x="1885" y="1155"/>
                        <a:pt x="1945" y="1216"/>
                      </a:cubicBezTo>
                      <a:cubicBezTo>
                        <a:pt x="2645" y="1702"/>
                        <a:pt x="3496" y="2067"/>
                        <a:pt x="4225" y="2553"/>
                      </a:cubicBezTo>
                      <a:cubicBezTo>
                        <a:pt x="5775" y="3587"/>
                        <a:pt x="7113" y="4955"/>
                        <a:pt x="8146" y="6505"/>
                      </a:cubicBezTo>
                      <a:cubicBezTo>
                        <a:pt x="8116" y="6657"/>
                        <a:pt x="8298" y="6870"/>
                        <a:pt x="8420" y="6991"/>
                      </a:cubicBezTo>
                      <a:cubicBezTo>
                        <a:pt x="8997" y="7964"/>
                        <a:pt x="9940" y="8693"/>
                        <a:pt x="10912" y="9271"/>
                      </a:cubicBezTo>
                      <a:cubicBezTo>
                        <a:pt x="11594" y="9582"/>
                        <a:pt x="12304" y="9679"/>
                        <a:pt x="13028" y="9679"/>
                      </a:cubicBezTo>
                      <a:cubicBezTo>
                        <a:pt x="14200" y="9679"/>
                        <a:pt x="15409" y="9426"/>
                        <a:pt x="16596" y="9426"/>
                      </a:cubicBezTo>
                      <a:cubicBezTo>
                        <a:pt x="16963" y="9426"/>
                        <a:pt x="17329" y="9450"/>
                        <a:pt x="17690" y="9514"/>
                      </a:cubicBezTo>
                      <a:cubicBezTo>
                        <a:pt x="20396" y="9970"/>
                        <a:pt x="22919" y="11095"/>
                        <a:pt x="25411" y="12250"/>
                      </a:cubicBezTo>
                      <a:cubicBezTo>
                        <a:pt x="25563" y="12280"/>
                        <a:pt x="25685" y="12341"/>
                        <a:pt x="25837" y="12371"/>
                      </a:cubicBezTo>
                      <a:cubicBezTo>
                        <a:pt x="26019" y="12432"/>
                        <a:pt x="26232" y="12493"/>
                        <a:pt x="26444" y="12584"/>
                      </a:cubicBezTo>
                      <a:cubicBezTo>
                        <a:pt x="26627" y="12645"/>
                        <a:pt x="26809" y="12706"/>
                        <a:pt x="26992" y="12766"/>
                      </a:cubicBezTo>
                      <a:cubicBezTo>
                        <a:pt x="27204" y="12858"/>
                        <a:pt x="27417" y="12949"/>
                        <a:pt x="27599" y="13009"/>
                      </a:cubicBezTo>
                      <a:lnTo>
                        <a:pt x="27569" y="13009"/>
                      </a:lnTo>
                      <a:cubicBezTo>
                        <a:pt x="27843" y="13101"/>
                        <a:pt x="28116" y="13192"/>
                        <a:pt x="28359" y="13313"/>
                      </a:cubicBezTo>
                      <a:cubicBezTo>
                        <a:pt x="28359" y="13306"/>
                        <a:pt x="28359" y="13300"/>
                        <a:pt x="28359" y="13296"/>
                      </a:cubicBezTo>
                      <a:lnTo>
                        <a:pt x="28359" y="13296"/>
                      </a:lnTo>
                      <a:cubicBezTo>
                        <a:pt x="28562" y="13383"/>
                        <a:pt x="28764" y="13468"/>
                        <a:pt x="28967" y="13526"/>
                      </a:cubicBezTo>
                      <a:cubicBezTo>
                        <a:pt x="28754" y="13405"/>
                        <a:pt x="28572" y="13253"/>
                        <a:pt x="28390" y="13131"/>
                      </a:cubicBezTo>
                      <a:cubicBezTo>
                        <a:pt x="28086" y="12949"/>
                        <a:pt x="27782" y="12797"/>
                        <a:pt x="27447" y="12614"/>
                      </a:cubicBezTo>
                      <a:cubicBezTo>
                        <a:pt x="27174" y="12432"/>
                        <a:pt x="26931" y="12250"/>
                        <a:pt x="26657" y="12067"/>
                      </a:cubicBezTo>
                      <a:cubicBezTo>
                        <a:pt x="26323" y="11885"/>
                        <a:pt x="26019" y="11733"/>
                        <a:pt x="25715" y="11551"/>
                      </a:cubicBezTo>
                      <a:cubicBezTo>
                        <a:pt x="23101" y="10122"/>
                        <a:pt x="20517" y="8693"/>
                        <a:pt x="17721" y="7812"/>
                      </a:cubicBezTo>
                      <a:cubicBezTo>
                        <a:pt x="16019" y="7022"/>
                        <a:pt x="14165" y="7082"/>
                        <a:pt x="12341" y="6778"/>
                      </a:cubicBezTo>
                      <a:cubicBezTo>
                        <a:pt x="10639" y="6383"/>
                        <a:pt x="9514" y="4894"/>
                        <a:pt x="8389" y="3648"/>
                      </a:cubicBezTo>
                      <a:cubicBezTo>
                        <a:pt x="7022" y="2341"/>
                        <a:pt x="5228" y="1611"/>
                        <a:pt x="3465" y="1003"/>
                      </a:cubicBezTo>
                      <a:cubicBezTo>
                        <a:pt x="3161" y="882"/>
                        <a:pt x="2857" y="790"/>
                        <a:pt x="2553" y="669"/>
                      </a:cubicBezTo>
                      <a:cubicBezTo>
                        <a:pt x="2493" y="669"/>
                        <a:pt x="2432" y="638"/>
                        <a:pt x="2371" y="638"/>
                      </a:cubicBezTo>
                      <a:lnTo>
                        <a:pt x="2401" y="638"/>
                      </a:lnTo>
                      <a:cubicBezTo>
                        <a:pt x="2371" y="638"/>
                        <a:pt x="2371" y="638"/>
                        <a:pt x="2371" y="608"/>
                      </a:cubicBezTo>
                      <a:cubicBezTo>
                        <a:pt x="2310" y="608"/>
                        <a:pt x="2249" y="578"/>
                        <a:pt x="2219" y="578"/>
                      </a:cubicBezTo>
                      <a:lnTo>
                        <a:pt x="2158" y="578"/>
                      </a:lnTo>
                      <a:cubicBezTo>
                        <a:pt x="1915" y="517"/>
                        <a:pt x="1672" y="456"/>
                        <a:pt x="1429" y="395"/>
                      </a:cubicBezTo>
                      <a:lnTo>
                        <a:pt x="1459" y="395"/>
                      </a:lnTo>
                      <a:cubicBezTo>
                        <a:pt x="973" y="274"/>
                        <a:pt x="486" y="152"/>
                        <a:pt x="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9" name="Google Shape;2725;p41">
                  <a:extLst>
                    <a:ext uri="{FF2B5EF4-FFF2-40B4-BE49-F238E27FC236}">
                      <a16:creationId xmlns:a16="http://schemas.microsoft.com/office/drawing/2014/main" id="{D654E2C5-5946-80FA-5D8C-2E0DF1DCB6D9}"/>
                    </a:ext>
                  </a:extLst>
                </p:cNvPr>
                <p:cNvSpPr/>
                <p:nvPr/>
              </p:nvSpPr>
              <p:spPr>
                <a:xfrm>
                  <a:off x="-1897175" y="-508175"/>
                  <a:ext cx="1585900" cy="88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36" h="35378" extrusionOk="0">
                      <a:moveTo>
                        <a:pt x="1573" y="1"/>
                      </a:moveTo>
                      <a:cubicBezTo>
                        <a:pt x="1467" y="1"/>
                        <a:pt x="1367" y="54"/>
                        <a:pt x="1337" y="156"/>
                      </a:cubicBezTo>
                      <a:cubicBezTo>
                        <a:pt x="1337" y="339"/>
                        <a:pt x="1398" y="521"/>
                        <a:pt x="1459" y="704"/>
                      </a:cubicBezTo>
                      <a:cubicBezTo>
                        <a:pt x="1368" y="795"/>
                        <a:pt x="1307" y="916"/>
                        <a:pt x="1277" y="1038"/>
                      </a:cubicBezTo>
                      <a:cubicBezTo>
                        <a:pt x="578" y="4169"/>
                        <a:pt x="304" y="7421"/>
                        <a:pt x="122" y="10613"/>
                      </a:cubicBezTo>
                      <a:cubicBezTo>
                        <a:pt x="61" y="11068"/>
                        <a:pt x="30" y="11494"/>
                        <a:pt x="0" y="11950"/>
                      </a:cubicBezTo>
                      <a:cubicBezTo>
                        <a:pt x="0" y="12041"/>
                        <a:pt x="30" y="12132"/>
                        <a:pt x="122" y="12193"/>
                      </a:cubicBezTo>
                      <a:cubicBezTo>
                        <a:pt x="163" y="12234"/>
                        <a:pt x="210" y="12251"/>
                        <a:pt x="258" y="12251"/>
                      </a:cubicBezTo>
                      <a:cubicBezTo>
                        <a:pt x="316" y="12251"/>
                        <a:pt x="376" y="12226"/>
                        <a:pt x="426" y="12193"/>
                      </a:cubicBezTo>
                      <a:cubicBezTo>
                        <a:pt x="1763" y="12831"/>
                        <a:pt x="3100" y="13500"/>
                        <a:pt x="4407" y="14138"/>
                      </a:cubicBezTo>
                      <a:cubicBezTo>
                        <a:pt x="6474" y="15172"/>
                        <a:pt x="8541" y="16205"/>
                        <a:pt x="10608" y="17208"/>
                      </a:cubicBezTo>
                      <a:cubicBezTo>
                        <a:pt x="12645" y="18211"/>
                        <a:pt x="14681" y="19215"/>
                        <a:pt x="16718" y="20248"/>
                      </a:cubicBezTo>
                      <a:cubicBezTo>
                        <a:pt x="18815" y="21281"/>
                        <a:pt x="20943" y="22315"/>
                        <a:pt x="23040" y="23379"/>
                      </a:cubicBezTo>
                      <a:cubicBezTo>
                        <a:pt x="25168" y="24412"/>
                        <a:pt x="27265" y="25446"/>
                        <a:pt x="29362" y="26509"/>
                      </a:cubicBezTo>
                      <a:cubicBezTo>
                        <a:pt x="31460" y="27512"/>
                        <a:pt x="33527" y="28546"/>
                        <a:pt x="35593" y="29579"/>
                      </a:cubicBezTo>
                      <a:cubicBezTo>
                        <a:pt x="37630" y="30582"/>
                        <a:pt x="39636" y="31555"/>
                        <a:pt x="41642" y="32558"/>
                      </a:cubicBezTo>
                      <a:cubicBezTo>
                        <a:pt x="43527" y="33500"/>
                        <a:pt x="45381" y="34412"/>
                        <a:pt x="47265" y="35355"/>
                      </a:cubicBezTo>
                      <a:cubicBezTo>
                        <a:pt x="47311" y="35370"/>
                        <a:pt x="47357" y="35377"/>
                        <a:pt x="47398" y="35377"/>
                      </a:cubicBezTo>
                      <a:cubicBezTo>
                        <a:pt x="47440" y="35377"/>
                        <a:pt x="47478" y="35370"/>
                        <a:pt x="47509" y="35355"/>
                      </a:cubicBezTo>
                      <a:cubicBezTo>
                        <a:pt x="47527" y="35358"/>
                        <a:pt x="47546" y="35359"/>
                        <a:pt x="47564" y="35359"/>
                      </a:cubicBezTo>
                      <a:cubicBezTo>
                        <a:pt x="47727" y="35359"/>
                        <a:pt x="47876" y="35242"/>
                        <a:pt x="47904" y="35051"/>
                      </a:cubicBezTo>
                      <a:cubicBezTo>
                        <a:pt x="48694" y="33956"/>
                        <a:pt x="49545" y="32862"/>
                        <a:pt x="50244" y="31707"/>
                      </a:cubicBezTo>
                      <a:cubicBezTo>
                        <a:pt x="50427" y="31677"/>
                        <a:pt x="50609" y="31494"/>
                        <a:pt x="50731" y="31373"/>
                      </a:cubicBezTo>
                      <a:cubicBezTo>
                        <a:pt x="50905" y="31198"/>
                        <a:pt x="50752" y="30900"/>
                        <a:pt x="50540" y="30900"/>
                      </a:cubicBezTo>
                      <a:cubicBezTo>
                        <a:pt x="50494" y="30900"/>
                        <a:pt x="50445" y="30915"/>
                        <a:pt x="50396" y="30947"/>
                      </a:cubicBezTo>
                      <a:cubicBezTo>
                        <a:pt x="50335" y="31008"/>
                        <a:pt x="50275" y="31008"/>
                        <a:pt x="50244" y="31038"/>
                      </a:cubicBezTo>
                      <a:cubicBezTo>
                        <a:pt x="52068" y="28120"/>
                        <a:pt x="54226" y="25385"/>
                        <a:pt x="56323" y="22649"/>
                      </a:cubicBezTo>
                      <a:cubicBezTo>
                        <a:pt x="57661" y="20765"/>
                        <a:pt x="63436" y="14838"/>
                        <a:pt x="61369" y="12771"/>
                      </a:cubicBezTo>
                      <a:cubicBezTo>
                        <a:pt x="60970" y="12537"/>
                        <a:pt x="60557" y="12432"/>
                        <a:pt x="60136" y="12432"/>
                      </a:cubicBezTo>
                      <a:cubicBezTo>
                        <a:pt x="56996" y="12432"/>
                        <a:pt x="53430" y="18293"/>
                        <a:pt x="52250" y="20491"/>
                      </a:cubicBezTo>
                      <a:cubicBezTo>
                        <a:pt x="52220" y="20552"/>
                        <a:pt x="52220" y="20643"/>
                        <a:pt x="52250" y="20673"/>
                      </a:cubicBezTo>
                      <a:cubicBezTo>
                        <a:pt x="51794" y="21555"/>
                        <a:pt x="51338" y="22467"/>
                        <a:pt x="50913" y="23379"/>
                      </a:cubicBezTo>
                      <a:cubicBezTo>
                        <a:pt x="50639" y="23379"/>
                        <a:pt x="50366" y="23409"/>
                        <a:pt x="50092" y="23409"/>
                      </a:cubicBezTo>
                      <a:cubicBezTo>
                        <a:pt x="45746" y="23348"/>
                        <a:pt x="41369" y="23227"/>
                        <a:pt x="37113" y="22376"/>
                      </a:cubicBezTo>
                      <a:cubicBezTo>
                        <a:pt x="33314" y="21677"/>
                        <a:pt x="29605" y="20400"/>
                        <a:pt x="26140" y="18728"/>
                      </a:cubicBezTo>
                      <a:cubicBezTo>
                        <a:pt x="24803" y="18059"/>
                        <a:pt x="23496" y="17360"/>
                        <a:pt x="22219" y="16600"/>
                      </a:cubicBezTo>
                      <a:cubicBezTo>
                        <a:pt x="22371" y="16145"/>
                        <a:pt x="22432" y="15385"/>
                        <a:pt x="22523" y="15172"/>
                      </a:cubicBezTo>
                      <a:cubicBezTo>
                        <a:pt x="22888" y="13713"/>
                        <a:pt x="23466" y="12345"/>
                        <a:pt x="23982" y="10947"/>
                      </a:cubicBezTo>
                      <a:cubicBezTo>
                        <a:pt x="24469" y="9792"/>
                        <a:pt x="25046" y="8637"/>
                        <a:pt x="25776" y="7634"/>
                      </a:cubicBezTo>
                      <a:cubicBezTo>
                        <a:pt x="25867" y="7482"/>
                        <a:pt x="26049" y="7299"/>
                        <a:pt x="26140" y="7117"/>
                      </a:cubicBezTo>
                      <a:cubicBezTo>
                        <a:pt x="26140" y="7087"/>
                        <a:pt x="26140" y="7026"/>
                        <a:pt x="26171" y="6995"/>
                      </a:cubicBezTo>
                      <a:cubicBezTo>
                        <a:pt x="26201" y="6904"/>
                        <a:pt x="26232" y="6844"/>
                        <a:pt x="26292" y="6783"/>
                      </a:cubicBezTo>
                      <a:lnTo>
                        <a:pt x="26262" y="6783"/>
                      </a:lnTo>
                      <a:cubicBezTo>
                        <a:pt x="26444" y="6509"/>
                        <a:pt x="26627" y="6236"/>
                        <a:pt x="26809" y="5932"/>
                      </a:cubicBezTo>
                      <a:cubicBezTo>
                        <a:pt x="26839" y="5871"/>
                        <a:pt x="26870" y="5810"/>
                        <a:pt x="26931" y="5719"/>
                      </a:cubicBezTo>
                      <a:lnTo>
                        <a:pt x="26931" y="5719"/>
                      </a:lnTo>
                      <a:cubicBezTo>
                        <a:pt x="23678" y="8059"/>
                        <a:pt x="21611" y="11828"/>
                        <a:pt x="20791" y="15719"/>
                      </a:cubicBezTo>
                      <a:cubicBezTo>
                        <a:pt x="17660" y="13804"/>
                        <a:pt x="14681" y="11646"/>
                        <a:pt x="11763" y="9458"/>
                      </a:cubicBezTo>
                      <a:cubicBezTo>
                        <a:pt x="10304" y="8302"/>
                        <a:pt x="8724" y="7330"/>
                        <a:pt x="7447" y="6023"/>
                      </a:cubicBezTo>
                      <a:cubicBezTo>
                        <a:pt x="5562" y="4564"/>
                        <a:pt x="3739" y="3074"/>
                        <a:pt x="2341" y="1160"/>
                      </a:cubicBezTo>
                      <a:cubicBezTo>
                        <a:pt x="2128" y="886"/>
                        <a:pt x="1945" y="521"/>
                        <a:pt x="1854" y="187"/>
                      </a:cubicBezTo>
                      <a:cubicBezTo>
                        <a:pt x="1807" y="61"/>
                        <a:pt x="1687" y="1"/>
                        <a:pt x="1573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0" name="Google Shape;2726;p41">
                  <a:extLst>
                    <a:ext uri="{FF2B5EF4-FFF2-40B4-BE49-F238E27FC236}">
                      <a16:creationId xmlns:a16="http://schemas.microsoft.com/office/drawing/2014/main" id="{D93CB6E7-A2B5-C2CC-C984-55E64D9F1D7C}"/>
                    </a:ext>
                  </a:extLst>
                </p:cNvPr>
                <p:cNvSpPr/>
                <p:nvPr/>
              </p:nvSpPr>
              <p:spPr>
                <a:xfrm>
                  <a:off x="-1415425" y="-203325"/>
                  <a:ext cx="15225" cy="1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0" extrusionOk="0">
                      <a:moveTo>
                        <a:pt x="306" y="0"/>
                      </a:moveTo>
                      <a:cubicBezTo>
                        <a:pt x="218" y="0"/>
                        <a:pt x="134" y="47"/>
                        <a:pt x="92" y="151"/>
                      </a:cubicBezTo>
                      <a:cubicBezTo>
                        <a:pt x="1" y="273"/>
                        <a:pt x="62" y="425"/>
                        <a:pt x="183" y="485"/>
                      </a:cubicBezTo>
                      <a:cubicBezTo>
                        <a:pt x="224" y="516"/>
                        <a:pt x="271" y="529"/>
                        <a:pt x="318" y="529"/>
                      </a:cubicBezTo>
                      <a:cubicBezTo>
                        <a:pt x="413" y="529"/>
                        <a:pt x="508" y="475"/>
                        <a:pt x="548" y="394"/>
                      </a:cubicBezTo>
                      <a:cubicBezTo>
                        <a:pt x="609" y="273"/>
                        <a:pt x="578" y="90"/>
                        <a:pt x="426" y="30"/>
                      </a:cubicBezTo>
                      <a:cubicBezTo>
                        <a:pt x="388" y="10"/>
                        <a:pt x="346" y="0"/>
                        <a:pt x="30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1" name="Google Shape;2727;p41">
                  <a:extLst>
                    <a:ext uri="{FF2B5EF4-FFF2-40B4-BE49-F238E27FC236}">
                      <a16:creationId xmlns:a16="http://schemas.microsoft.com/office/drawing/2014/main" id="{0E7B3289-8707-E1AD-BE52-EA7203483E86}"/>
                    </a:ext>
                  </a:extLst>
                </p:cNvPr>
                <p:cNvSpPr/>
                <p:nvPr/>
              </p:nvSpPr>
              <p:spPr>
                <a:xfrm>
                  <a:off x="-1719375" y="-45185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308" y="1"/>
                      </a:moveTo>
                      <a:cubicBezTo>
                        <a:pt x="213" y="1"/>
                        <a:pt x="132" y="41"/>
                        <a:pt x="92" y="122"/>
                      </a:cubicBezTo>
                      <a:cubicBezTo>
                        <a:pt x="1" y="244"/>
                        <a:pt x="61" y="426"/>
                        <a:pt x="183" y="487"/>
                      </a:cubicBezTo>
                      <a:cubicBezTo>
                        <a:pt x="224" y="507"/>
                        <a:pt x="267" y="517"/>
                        <a:pt x="311" y="517"/>
                      </a:cubicBezTo>
                      <a:cubicBezTo>
                        <a:pt x="399" y="517"/>
                        <a:pt x="487" y="477"/>
                        <a:pt x="548" y="396"/>
                      </a:cubicBezTo>
                      <a:cubicBezTo>
                        <a:pt x="609" y="274"/>
                        <a:pt x="578" y="92"/>
                        <a:pt x="457" y="31"/>
                      </a:cubicBezTo>
                      <a:cubicBezTo>
                        <a:pt x="406" y="11"/>
                        <a:pt x="355" y="1"/>
                        <a:pt x="30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2" name="Google Shape;2728;p41">
                  <a:extLst>
                    <a:ext uri="{FF2B5EF4-FFF2-40B4-BE49-F238E27FC236}">
                      <a16:creationId xmlns:a16="http://schemas.microsoft.com/office/drawing/2014/main" id="{6DCBD671-F6AD-2EB0-F5E7-6361735F0720}"/>
                    </a:ext>
                  </a:extLst>
                </p:cNvPr>
                <p:cNvSpPr/>
                <p:nvPr/>
              </p:nvSpPr>
              <p:spPr>
                <a:xfrm>
                  <a:off x="-1701900" y="-437400"/>
                  <a:ext cx="1522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8" extrusionOk="0">
                      <a:moveTo>
                        <a:pt x="298" y="0"/>
                      </a:moveTo>
                      <a:cubicBezTo>
                        <a:pt x="210" y="0"/>
                        <a:pt x="122" y="41"/>
                        <a:pt x="62" y="122"/>
                      </a:cubicBezTo>
                      <a:cubicBezTo>
                        <a:pt x="1" y="243"/>
                        <a:pt x="31" y="426"/>
                        <a:pt x="153" y="487"/>
                      </a:cubicBezTo>
                      <a:cubicBezTo>
                        <a:pt x="203" y="507"/>
                        <a:pt x="254" y="517"/>
                        <a:pt x="301" y="517"/>
                      </a:cubicBezTo>
                      <a:cubicBezTo>
                        <a:pt x="396" y="517"/>
                        <a:pt x="477" y="476"/>
                        <a:pt x="518" y="395"/>
                      </a:cubicBezTo>
                      <a:cubicBezTo>
                        <a:pt x="609" y="274"/>
                        <a:pt x="548" y="91"/>
                        <a:pt x="426" y="31"/>
                      </a:cubicBezTo>
                      <a:cubicBezTo>
                        <a:pt x="386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3" name="Google Shape;2729;p41">
                  <a:extLst>
                    <a:ext uri="{FF2B5EF4-FFF2-40B4-BE49-F238E27FC236}">
                      <a16:creationId xmlns:a16="http://schemas.microsoft.com/office/drawing/2014/main" id="{DC90A83F-C929-5AB2-3688-58CD15E8063B}"/>
                    </a:ext>
                  </a:extLst>
                </p:cNvPr>
                <p:cNvSpPr/>
                <p:nvPr/>
              </p:nvSpPr>
              <p:spPr>
                <a:xfrm>
                  <a:off x="-1699625" y="-456400"/>
                  <a:ext cx="1447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8" extrusionOk="0">
                      <a:moveTo>
                        <a:pt x="278" y="0"/>
                      </a:moveTo>
                      <a:cubicBezTo>
                        <a:pt x="183" y="0"/>
                        <a:pt x="102" y="41"/>
                        <a:pt x="62" y="122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193" y="507"/>
                        <a:pt x="237" y="517"/>
                        <a:pt x="281" y="517"/>
                      </a:cubicBezTo>
                      <a:cubicBezTo>
                        <a:pt x="369" y="517"/>
                        <a:pt x="457" y="477"/>
                        <a:pt x="518" y="396"/>
                      </a:cubicBezTo>
                      <a:cubicBezTo>
                        <a:pt x="578" y="274"/>
                        <a:pt x="548" y="92"/>
                        <a:pt x="427" y="31"/>
                      </a:cubicBezTo>
                      <a:cubicBezTo>
                        <a:pt x="376" y="11"/>
                        <a:pt x="325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4" name="Google Shape;2730;p41">
                  <a:extLst>
                    <a:ext uri="{FF2B5EF4-FFF2-40B4-BE49-F238E27FC236}">
                      <a16:creationId xmlns:a16="http://schemas.microsoft.com/office/drawing/2014/main" id="{FED904A5-1857-F418-9BEF-29C67E9719AD}"/>
                    </a:ext>
                  </a:extLst>
                </p:cNvPr>
                <p:cNvSpPr/>
                <p:nvPr/>
              </p:nvSpPr>
              <p:spPr>
                <a:xfrm>
                  <a:off x="-1322700" y="-576475"/>
                  <a:ext cx="14450" cy="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26" extrusionOk="0">
                      <a:moveTo>
                        <a:pt x="297" y="1"/>
                      </a:moveTo>
                      <a:cubicBezTo>
                        <a:pt x="210" y="1"/>
                        <a:pt x="122" y="41"/>
                        <a:pt x="61" y="122"/>
                      </a:cubicBezTo>
                      <a:cubicBezTo>
                        <a:pt x="0" y="244"/>
                        <a:pt x="31" y="426"/>
                        <a:pt x="152" y="487"/>
                      </a:cubicBezTo>
                      <a:cubicBezTo>
                        <a:pt x="199" y="511"/>
                        <a:pt x="256" y="525"/>
                        <a:pt x="310" y="525"/>
                      </a:cubicBezTo>
                      <a:cubicBezTo>
                        <a:pt x="397" y="525"/>
                        <a:pt x="480" y="489"/>
                        <a:pt x="517" y="396"/>
                      </a:cubicBezTo>
                      <a:cubicBezTo>
                        <a:pt x="578" y="274"/>
                        <a:pt x="547" y="92"/>
                        <a:pt x="426" y="31"/>
                      </a:cubicBezTo>
                      <a:cubicBezTo>
                        <a:pt x="385" y="11"/>
                        <a:pt x="341" y="1"/>
                        <a:pt x="29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5" name="Google Shape;2731;p41">
                  <a:extLst>
                    <a:ext uri="{FF2B5EF4-FFF2-40B4-BE49-F238E27FC236}">
                      <a16:creationId xmlns:a16="http://schemas.microsoft.com/office/drawing/2014/main" id="{61F2177D-8490-BBB7-A8BB-EC008C104F05}"/>
                    </a:ext>
                  </a:extLst>
                </p:cNvPr>
                <p:cNvSpPr/>
                <p:nvPr/>
              </p:nvSpPr>
              <p:spPr>
                <a:xfrm>
                  <a:off x="-1334100" y="-591675"/>
                  <a:ext cx="14450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18" extrusionOk="0">
                      <a:moveTo>
                        <a:pt x="291" y="1"/>
                      </a:moveTo>
                      <a:cubicBezTo>
                        <a:pt x="196" y="1"/>
                        <a:pt x="102" y="42"/>
                        <a:pt x="61" y="123"/>
                      </a:cubicBezTo>
                      <a:cubicBezTo>
                        <a:pt x="0" y="244"/>
                        <a:pt x="31" y="427"/>
                        <a:pt x="152" y="487"/>
                      </a:cubicBezTo>
                      <a:cubicBezTo>
                        <a:pt x="193" y="508"/>
                        <a:pt x="237" y="518"/>
                        <a:pt x="281" y="518"/>
                      </a:cubicBezTo>
                      <a:cubicBezTo>
                        <a:pt x="368" y="518"/>
                        <a:pt x="456" y="477"/>
                        <a:pt x="517" y="396"/>
                      </a:cubicBezTo>
                      <a:cubicBezTo>
                        <a:pt x="578" y="275"/>
                        <a:pt x="547" y="92"/>
                        <a:pt x="426" y="31"/>
                      </a:cubicBezTo>
                      <a:cubicBezTo>
                        <a:pt x="385" y="11"/>
                        <a:pt x="338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6" name="Google Shape;2732;p41">
                  <a:extLst>
                    <a:ext uri="{FF2B5EF4-FFF2-40B4-BE49-F238E27FC236}">
                      <a16:creationId xmlns:a16="http://schemas.microsoft.com/office/drawing/2014/main" id="{40EB16E4-8D32-255B-2D33-F9DE1919FB68}"/>
                    </a:ext>
                  </a:extLst>
                </p:cNvPr>
                <p:cNvSpPr/>
                <p:nvPr/>
              </p:nvSpPr>
              <p:spPr>
                <a:xfrm>
                  <a:off x="-1692025" y="-823425"/>
                  <a:ext cx="14475" cy="1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18" extrusionOk="0">
                      <a:moveTo>
                        <a:pt x="298" y="0"/>
                      </a:moveTo>
                      <a:cubicBezTo>
                        <a:pt x="210" y="0"/>
                        <a:pt x="123" y="41"/>
                        <a:pt x="62" y="122"/>
                      </a:cubicBezTo>
                      <a:cubicBezTo>
                        <a:pt x="1" y="244"/>
                        <a:pt x="31" y="426"/>
                        <a:pt x="153" y="487"/>
                      </a:cubicBezTo>
                      <a:cubicBezTo>
                        <a:pt x="193" y="507"/>
                        <a:pt x="241" y="517"/>
                        <a:pt x="288" y="517"/>
                      </a:cubicBezTo>
                      <a:cubicBezTo>
                        <a:pt x="383" y="517"/>
                        <a:pt x="477" y="477"/>
                        <a:pt x="518" y="395"/>
                      </a:cubicBezTo>
                      <a:cubicBezTo>
                        <a:pt x="578" y="274"/>
                        <a:pt x="548" y="92"/>
                        <a:pt x="426" y="31"/>
                      </a:cubicBezTo>
                      <a:cubicBezTo>
                        <a:pt x="386" y="10"/>
                        <a:pt x="342" y="0"/>
                        <a:pt x="29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7" name="Google Shape;2733;p41">
                  <a:extLst>
                    <a:ext uri="{FF2B5EF4-FFF2-40B4-BE49-F238E27FC236}">
                      <a16:creationId xmlns:a16="http://schemas.microsoft.com/office/drawing/2014/main" id="{1EBBD3BD-65FE-5E5F-E37D-8B4AC10D403D}"/>
                    </a:ext>
                  </a:extLst>
                </p:cNvPr>
                <p:cNvSpPr/>
                <p:nvPr/>
              </p:nvSpPr>
              <p:spPr>
                <a:xfrm>
                  <a:off x="-1146400" y="-77825"/>
                  <a:ext cx="15200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535" extrusionOk="0">
                      <a:moveTo>
                        <a:pt x="293" y="1"/>
                      </a:moveTo>
                      <a:cubicBezTo>
                        <a:pt x="199" y="1"/>
                        <a:pt x="105" y="57"/>
                        <a:pt x="61" y="146"/>
                      </a:cubicBezTo>
                      <a:cubicBezTo>
                        <a:pt x="0" y="298"/>
                        <a:pt x="61" y="450"/>
                        <a:pt x="182" y="511"/>
                      </a:cubicBezTo>
                      <a:cubicBezTo>
                        <a:pt x="215" y="527"/>
                        <a:pt x="250" y="535"/>
                        <a:pt x="285" y="535"/>
                      </a:cubicBezTo>
                      <a:cubicBezTo>
                        <a:pt x="381" y="535"/>
                        <a:pt x="480" y="479"/>
                        <a:pt x="547" y="390"/>
                      </a:cubicBezTo>
                      <a:cubicBezTo>
                        <a:pt x="608" y="268"/>
                        <a:pt x="547" y="86"/>
                        <a:pt x="395" y="25"/>
                      </a:cubicBezTo>
                      <a:cubicBezTo>
                        <a:pt x="363" y="9"/>
                        <a:pt x="328" y="1"/>
                        <a:pt x="293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8" name="Google Shape;2734;p41">
                  <a:extLst>
                    <a:ext uri="{FF2B5EF4-FFF2-40B4-BE49-F238E27FC236}">
                      <a16:creationId xmlns:a16="http://schemas.microsoft.com/office/drawing/2014/main" id="{BF35E316-D43A-10A5-E405-4684AF57FBC3}"/>
                    </a:ext>
                  </a:extLst>
                </p:cNvPr>
                <p:cNvSpPr/>
                <p:nvPr/>
              </p:nvSpPr>
              <p:spPr>
                <a:xfrm>
                  <a:off x="-1121325" y="-7325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09" y="1"/>
                      </a:moveTo>
                      <a:cubicBezTo>
                        <a:pt x="201" y="1"/>
                        <a:pt x="106" y="63"/>
                        <a:pt x="61" y="176"/>
                      </a:cubicBezTo>
                      <a:cubicBezTo>
                        <a:pt x="0" y="298"/>
                        <a:pt x="61" y="450"/>
                        <a:pt x="182" y="510"/>
                      </a:cubicBezTo>
                      <a:cubicBezTo>
                        <a:pt x="223" y="527"/>
                        <a:pt x="264" y="534"/>
                        <a:pt x="303" y="534"/>
                      </a:cubicBezTo>
                      <a:cubicBezTo>
                        <a:pt x="409" y="534"/>
                        <a:pt x="503" y="478"/>
                        <a:pt x="547" y="389"/>
                      </a:cubicBezTo>
                      <a:cubicBezTo>
                        <a:pt x="608" y="267"/>
                        <a:pt x="547" y="115"/>
                        <a:pt x="426" y="24"/>
                      </a:cubicBezTo>
                      <a:cubicBezTo>
                        <a:pt x="386" y="8"/>
                        <a:pt x="347" y="1"/>
                        <a:pt x="30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9" name="Google Shape;2735;p41">
                  <a:extLst>
                    <a:ext uri="{FF2B5EF4-FFF2-40B4-BE49-F238E27FC236}">
                      <a16:creationId xmlns:a16="http://schemas.microsoft.com/office/drawing/2014/main" id="{15C9AE04-2E9D-281B-1897-B1083D477877}"/>
                    </a:ext>
                  </a:extLst>
                </p:cNvPr>
                <p:cNvSpPr/>
                <p:nvPr/>
              </p:nvSpPr>
              <p:spPr>
                <a:xfrm>
                  <a:off x="-761900" y="-371125"/>
                  <a:ext cx="15225" cy="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23" extrusionOk="0">
                      <a:moveTo>
                        <a:pt x="318" y="0"/>
                      </a:moveTo>
                      <a:cubicBezTo>
                        <a:pt x="215" y="0"/>
                        <a:pt x="106" y="57"/>
                        <a:pt x="61" y="146"/>
                      </a:cubicBezTo>
                      <a:cubicBezTo>
                        <a:pt x="0" y="267"/>
                        <a:pt x="61" y="419"/>
                        <a:pt x="183" y="480"/>
                      </a:cubicBezTo>
                      <a:cubicBezTo>
                        <a:pt x="231" y="509"/>
                        <a:pt x="280" y="523"/>
                        <a:pt x="326" y="523"/>
                      </a:cubicBezTo>
                      <a:cubicBezTo>
                        <a:pt x="423" y="523"/>
                        <a:pt x="506" y="462"/>
                        <a:pt x="547" y="358"/>
                      </a:cubicBezTo>
                      <a:cubicBezTo>
                        <a:pt x="608" y="237"/>
                        <a:pt x="547" y="85"/>
                        <a:pt x="426" y="24"/>
                      </a:cubicBezTo>
                      <a:cubicBezTo>
                        <a:pt x="393" y="8"/>
                        <a:pt x="356" y="0"/>
                        <a:pt x="31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0" name="Google Shape;2736;p41">
                  <a:extLst>
                    <a:ext uri="{FF2B5EF4-FFF2-40B4-BE49-F238E27FC236}">
                      <a16:creationId xmlns:a16="http://schemas.microsoft.com/office/drawing/2014/main" id="{7C3C3DDB-5ABD-40CB-7CA6-425F5407FD80}"/>
                    </a:ext>
                  </a:extLst>
                </p:cNvPr>
                <p:cNvSpPr/>
                <p:nvPr/>
              </p:nvSpPr>
              <p:spPr>
                <a:xfrm>
                  <a:off x="-742150" y="-363525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0"/>
                      </a:moveTo>
                      <a:cubicBezTo>
                        <a:pt x="215" y="0"/>
                        <a:pt x="106" y="57"/>
                        <a:pt x="61" y="146"/>
                      </a:cubicBezTo>
                      <a:cubicBezTo>
                        <a:pt x="1" y="267"/>
                        <a:pt x="61" y="450"/>
                        <a:pt x="183" y="510"/>
                      </a:cubicBezTo>
                      <a:cubicBezTo>
                        <a:pt x="224" y="527"/>
                        <a:pt x="264" y="534"/>
                        <a:pt x="303" y="534"/>
                      </a:cubicBezTo>
                      <a:cubicBezTo>
                        <a:pt x="410" y="534"/>
                        <a:pt x="503" y="478"/>
                        <a:pt x="548" y="389"/>
                      </a:cubicBezTo>
                      <a:cubicBezTo>
                        <a:pt x="608" y="237"/>
                        <a:pt x="548" y="85"/>
                        <a:pt x="426" y="24"/>
                      </a:cubicBezTo>
                      <a:cubicBezTo>
                        <a:pt x="394" y="8"/>
                        <a:pt x="357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1" name="Google Shape;2737;p41">
                  <a:extLst>
                    <a:ext uri="{FF2B5EF4-FFF2-40B4-BE49-F238E27FC236}">
                      <a16:creationId xmlns:a16="http://schemas.microsoft.com/office/drawing/2014/main" id="{FC5F0B04-98AF-B213-0572-E1B05885EF01}"/>
                    </a:ext>
                  </a:extLst>
                </p:cNvPr>
                <p:cNvSpPr/>
                <p:nvPr/>
              </p:nvSpPr>
              <p:spPr>
                <a:xfrm>
                  <a:off x="-758875" y="-34910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1"/>
                      </a:moveTo>
                      <a:cubicBezTo>
                        <a:pt x="216" y="1"/>
                        <a:pt x="106" y="57"/>
                        <a:pt x="62" y="146"/>
                      </a:cubicBezTo>
                      <a:cubicBezTo>
                        <a:pt x="1" y="298"/>
                        <a:pt x="62" y="450"/>
                        <a:pt x="183" y="511"/>
                      </a:cubicBezTo>
                      <a:cubicBezTo>
                        <a:pt x="224" y="527"/>
                        <a:pt x="265" y="535"/>
                        <a:pt x="304" y="535"/>
                      </a:cubicBezTo>
                      <a:cubicBezTo>
                        <a:pt x="410" y="535"/>
                        <a:pt x="503" y="478"/>
                        <a:pt x="548" y="389"/>
                      </a:cubicBezTo>
                      <a:cubicBezTo>
                        <a:pt x="609" y="237"/>
                        <a:pt x="548" y="85"/>
                        <a:pt x="426" y="25"/>
                      </a:cubicBezTo>
                      <a:cubicBezTo>
                        <a:pt x="394" y="8"/>
                        <a:pt x="357" y="1"/>
                        <a:pt x="31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2" name="Google Shape;2738;p41">
                  <a:extLst>
                    <a:ext uri="{FF2B5EF4-FFF2-40B4-BE49-F238E27FC236}">
                      <a16:creationId xmlns:a16="http://schemas.microsoft.com/office/drawing/2014/main" id="{CAD3541F-D362-B7F1-2209-DD3683DBB3FF}"/>
                    </a:ext>
                  </a:extLst>
                </p:cNvPr>
                <p:cNvSpPr/>
                <p:nvPr/>
              </p:nvSpPr>
              <p:spPr>
                <a:xfrm>
                  <a:off x="-645650" y="-6565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24" y="0"/>
                      </a:moveTo>
                      <a:cubicBezTo>
                        <a:pt x="228" y="0"/>
                        <a:pt x="128" y="57"/>
                        <a:pt x="62" y="146"/>
                      </a:cubicBezTo>
                      <a:cubicBezTo>
                        <a:pt x="1" y="298"/>
                        <a:pt x="62" y="450"/>
                        <a:pt x="214" y="510"/>
                      </a:cubicBezTo>
                      <a:cubicBezTo>
                        <a:pt x="246" y="527"/>
                        <a:pt x="281" y="534"/>
                        <a:pt x="316" y="534"/>
                      </a:cubicBezTo>
                      <a:cubicBezTo>
                        <a:pt x="410" y="534"/>
                        <a:pt x="503" y="478"/>
                        <a:pt x="548" y="389"/>
                      </a:cubicBezTo>
                      <a:cubicBezTo>
                        <a:pt x="609" y="267"/>
                        <a:pt x="548" y="85"/>
                        <a:pt x="426" y="24"/>
                      </a:cubicBezTo>
                      <a:cubicBezTo>
                        <a:pt x="394" y="8"/>
                        <a:pt x="359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3" name="Google Shape;2739;p41">
                  <a:extLst>
                    <a:ext uri="{FF2B5EF4-FFF2-40B4-BE49-F238E27FC236}">
                      <a16:creationId xmlns:a16="http://schemas.microsoft.com/office/drawing/2014/main" id="{9DF236D6-F0DF-80D9-9E39-89AD43D2D18B}"/>
                    </a:ext>
                  </a:extLst>
                </p:cNvPr>
                <p:cNvSpPr/>
                <p:nvPr/>
              </p:nvSpPr>
              <p:spPr>
                <a:xfrm>
                  <a:off x="-634250" y="-83125"/>
                  <a:ext cx="15225" cy="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23" extrusionOk="0">
                      <a:moveTo>
                        <a:pt x="324" y="0"/>
                      </a:moveTo>
                      <a:cubicBezTo>
                        <a:pt x="228" y="0"/>
                        <a:pt x="128" y="57"/>
                        <a:pt x="62" y="146"/>
                      </a:cubicBezTo>
                      <a:cubicBezTo>
                        <a:pt x="1" y="267"/>
                        <a:pt x="62" y="419"/>
                        <a:pt x="183" y="480"/>
                      </a:cubicBezTo>
                      <a:cubicBezTo>
                        <a:pt x="232" y="509"/>
                        <a:pt x="281" y="523"/>
                        <a:pt x="326" y="523"/>
                      </a:cubicBezTo>
                      <a:cubicBezTo>
                        <a:pt x="423" y="523"/>
                        <a:pt x="507" y="462"/>
                        <a:pt x="548" y="358"/>
                      </a:cubicBezTo>
                      <a:cubicBezTo>
                        <a:pt x="609" y="237"/>
                        <a:pt x="548" y="85"/>
                        <a:pt x="426" y="24"/>
                      </a:cubicBezTo>
                      <a:cubicBezTo>
                        <a:pt x="394" y="8"/>
                        <a:pt x="359" y="0"/>
                        <a:pt x="324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4" name="Google Shape;2740;p41">
                  <a:extLst>
                    <a:ext uri="{FF2B5EF4-FFF2-40B4-BE49-F238E27FC236}">
                      <a16:creationId xmlns:a16="http://schemas.microsoft.com/office/drawing/2014/main" id="{1256D28C-95A3-A0B0-D901-9A9960C0D9B2}"/>
                    </a:ext>
                  </a:extLst>
                </p:cNvPr>
                <p:cNvSpPr/>
                <p:nvPr/>
              </p:nvSpPr>
              <p:spPr>
                <a:xfrm>
                  <a:off x="-443500" y="-251825"/>
                  <a:ext cx="15200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535" extrusionOk="0">
                      <a:moveTo>
                        <a:pt x="305" y="0"/>
                      </a:moveTo>
                      <a:cubicBezTo>
                        <a:pt x="199" y="0"/>
                        <a:pt x="105" y="57"/>
                        <a:pt x="61" y="146"/>
                      </a:cubicBezTo>
                      <a:cubicBezTo>
                        <a:pt x="0" y="298"/>
                        <a:pt x="61" y="450"/>
                        <a:pt x="182" y="511"/>
                      </a:cubicBezTo>
                      <a:cubicBezTo>
                        <a:pt x="215" y="527"/>
                        <a:pt x="250" y="534"/>
                        <a:pt x="285" y="534"/>
                      </a:cubicBezTo>
                      <a:cubicBezTo>
                        <a:pt x="381" y="534"/>
                        <a:pt x="480" y="478"/>
                        <a:pt x="547" y="389"/>
                      </a:cubicBezTo>
                      <a:cubicBezTo>
                        <a:pt x="608" y="267"/>
                        <a:pt x="547" y="85"/>
                        <a:pt x="426" y="24"/>
                      </a:cubicBezTo>
                      <a:cubicBezTo>
                        <a:pt x="385" y="8"/>
                        <a:pt x="344" y="0"/>
                        <a:pt x="305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5" name="Google Shape;2741;p41">
                  <a:extLst>
                    <a:ext uri="{FF2B5EF4-FFF2-40B4-BE49-F238E27FC236}">
                      <a16:creationId xmlns:a16="http://schemas.microsoft.com/office/drawing/2014/main" id="{4AC1E10B-BCDA-9D9A-8210-42E853BC28C1}"/>
                    </a:ext>
                  </a:extLst>
                </p:cNvPr>
                <p:cNvSpPr/>
                <p:nvPr/>
              </p:nvSpPr>
              <p:spPr>
                <a:xfrm>
                  <a:off x="-1540025" y="5600"/>
                  <a:ext cx="410350" cy="2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14" h="10179" extrusionOk="0">
                      <a:moveTo>
                        <a:pt x="2189" y="1"/>
                      </a:moveTo>
                      <a:cubicBezTo>
                        <a:pt x="1854" y="183"/>
                        <a:pt x="1885" y="700"/>
                        <a:pt x="1702" y="1004"/>
                      </a:cubicBezTo>
                      <a:cubicBezTo>
                        <a:pt x="1520" y="1642"/>
                        <a:pt x="1003" y="2098"/>
                        <a:pt x="821" y="2767"/>
                      </a:cubicBezTo>
                      <a:cubicBezTo>
                        <a:pt x="0" y="3223"/>
                        <a:pt x="2097" y="3831"/>
                        <a:pt x="2432" y="4044"/>
                      </a:cubicBezTo>
                      <a:cubicBezTo>
                        <a:pt x="6444" y="5928"/>
                        <a:pt x="10395" y="8025"/>
                        <a:pt x="14347" y="10092"/>
                      </a:cubicBezTo>
                      <a:cubicBezTo>
                        <a:pt x="14406" y="10152"/>
                        <a:pt x="14482" y="10179"/>
                        <a:pt x="14555" y="10179"/>
                      </a:cubicBezTo>
                      <a:cubicBezTo>
                        <a:pt x="14705" y="10179"/>
                        <a:pt x="14844" y="10064"/>
                        <a:pt x="14803" y="9879"/>
                      </a:cubicBezTo>
                      <a:cubicBezTo>
                        <a:pt x="15228" y="9180"/>
                        <a:pt x="15502" y="8360"/>
                        <a:pt x="15897" y="7661"/>
                      </a:cubicBezTo>
                      <a:cubicBezTo>
                        <a:pt x="16019" y="7417"/>
                        <a:pt x="16414" y="7053"/>
                        <a:pt x="16231" y="6749"/>
                      </a:cubicBezTo>
                      <a:cubicBezTo>
                        <a:pt x="13982" y="5594"/>
                        <a:pt x="11642" y="4408"/>
                        <a:pt x="9301" y="3405"/>
                      </a:cubicBezTo>
                      <a:cubicBezTo>
                        <a:pt x="7781" y="2737"/>
                        <a:pt x="6292" y="2037"/>
                        <a:pt x="4833" y="1308"/>
                      </a:cubicBezTo>
                      <a:cubicBezTo>
                        <a:pt x="3982" y="882"/>
                        <a:pt x="3161" y="122"/>
                        <a:pt x="218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6" name="Google Shape;2742;p41">
                  <a:extLst>
                    <a:ext uri="{FF2B5EF4-FFF2-40B4-BE49-F238E27FC236}">
                      <a16:creationId xmlns:a16="http://schemas.microsoft.com/office/drawing/2014/main" id="{32A42F7A-B224-03C3-D4BC-EC251FA382B3}"/>
                    </a:ext>
                  </a:extLst>
                </p:cNvPr>
                <p:cNvSpPr/>
                <p:nvPr/>
              </p:nvSpPr>
              <p:spPr>
                <a:xfrm>
                  <a:off x="-1491400" y="155325"/>
                  <a:ext cx="15225" cy="1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16" extrusionOk="0">
                      <a:moveTo>
                        <a:pt x="284" y="1"/>
                      </a:moveTo>
                      <a:cubicBezTo>
                        <a:pt x="187" y="1"/>
                        <a:pt x="103" y="48"/>
                        <a:pt x="61" y="152"/>
                      </a:cubicBezTo>
                      <a:cubicBezTo>
                        <a:pt x="0" y="273"/>
                        <a:pt x="61" y="425"/>
                        <a:pt x="183" y="486"/>
                      </a:cubicBezTo>
                      <a:cubicBezTo>
                        <a:pt x="221" y="505"/>
                        <a:pt x="266" y="516"/>
                        <a:pt x="311" y="516"/>
                      </a:cubicBezTo>
                      <a:cubicBezTo>
                        <a:pt x="408" y="516"/>
                        <a:pt x="506" y="468"/>
                        <a:pt x="548" y="365"/>
                      </a:cubicBezTo>
                      <a:cubicBezTo>
                        <a:pt x="608" y="243"/>
                        <a:pt x="548" y="91"/>
                        <a:pt x="426" y="30"/>
                      </a:cubicBezTo>
                      <a:cubicBezTo>
                        <a:pt x="378" y="11"/>
                        <a:pt x="330" y="1"/>
                        <a:pt x="28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2743;p41">
                  <a:extLst>
                    <a:ext uri="{FF2B5EF4-FFF2-40B4-BE49-F238E27FC236}">
                      <a16:creationId xmlns:a16="http://schemas.microsoft.com/office/drawing/2014/main" id="{AF88DA7B-488A-F1DB-611D-87E8BA56D4CA}"/>
                    </a:ext>
                  </a:extLst>
                </p:cNvPr>
                <p:cNvSpPr/>
                <p:nvPr/>
              </p:nvSpPr>
              <p:spPr>
                <a:xfrm>
                  <a:off x="-1473175" y="163075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06" y="0"/>
                      </a:moveTo>
                      <a:cubicBezTo>
                        <a:pt x="200" y="0"/>
                        <a:pt x="106" y="57"/>
                        <a:pt x="62" y="146"/>
                      </a:cubicBezTo>
                      <a:cubicBezTo>
                        <a:pt x="1" y="267"/>
                        <a:pt x="62" y="450"/>
                        <a:pt x="183" y="511"/>
                      </a:cubicBezTo>
                      <a:cubicBezTo>
                        <a:pt x="216" y="527"/>
                        <a:pt x="253" y="534"/>
                        <a:pt x="291" y="534"/>
                      </a:cubicBezTo>
                      <a:cubicBezTo>
                        <a:pt x="394" y="534"/>
                        <a:pt x="503" y="478"/>
                        <a:pt x="548" y="389"/>
                      </a:cubicBezTo>
                      <a:cubicBezTo>
                        <a:pt x="609" y="237"/>
                        <a:pt x="548" y="85"/>
                        <a:pt x="426" y="24"/>
                      </a:cubicBezTo>
                      <a:cubicBezTo>
                        <a:pt x="386" y="8"/>
                        <a:pt x="345" y="0"/>
                        <a:pt x="30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8" name="Google Shape;2744;p41">
                  <a:extLst>
                    <a:ext uri="{FF2B5EF4-FFF2-40B4-BE49-F238E27FC236}">
                      <a16:creationId xmlns:a16="http://schemas.microsoft.com/office/drawing/2014/main" id="{FD365AC6-3099-E7AF-6C31-637177279C2E}"/>
                    </a:ext>
                  </a:extLst>
                </p:cNvPr>
                <p:cNvSpPr/>
                <p:nvPr/>
              </p:nvSpPr>
              <p:spPr>
                <a:xfrm>
                  <a:off x="-1488375" y="174000"/>
                  <a:ext cx="14475" cy="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23" extrusionOk="0">
                      <a:moveTo>
                        <a:pt x="274" y="0"/>
                      </a:moveTo>
                      <a:cubicBezTo>
                        <a:pt x="186" y="0"/>
                        <a:pt x="103" y="61"/>
                        <a:pt x="62" y="165"/>
                      </a:cubicBezTo>
                      <a:cubicBezTo>
                        <a:pt x="1" y="286"/>
                        <a:pt x="31" y="438"/>
                        <a:pt x="183" y="499"/>
                      </a:cubicBezTo>
                      <a:cubicBezTo>
                        <a:pt x="216" y="515"/>
                        <a:pt x="251" y="523"/>
                        <a:pt x="285" y="523"/>
                      </a:cubicBezTo>
                      <a:cubicBezTo>
                        <a:pt x="380" y="523"/>
                        <a:pt x="473" y="466"/>
                        <a:pt x="518" y="377"/>
                      </a:cubicBezTo>
                      <a:cubicBezTo>
                        <a:pt x="578" y="256"/>
                        <a:pt x="518" y="104"/>
                        <a:pt x="396" y="43"/>
                      </a:cubicBezTo>
                      <a:cubicBezTo>
                        <a:pt x="357" y="14"/>
                        <a:pt x="315" y="0"/>
                        <a:pt x="274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9" name="Google Shape;2745;p41">
                  <a:extLst>
                    <a:ext uri="{FF2B5EF4-FFF2-40B4-BE49-F238E27FC236}">
                      <a16:creationId xmlns:a16="http://schemas.microsoft.com/office/drawing/2014/main" id="{AD2F7EC4-540C-A1C9-693E-4511E88A3AB6}"/>
                    </a:ext>
                  </a:extLst>
                </p:cNvPr>
                <p:cNvSpPr/>
                <p:nvPr/>
              </p:nvSpPr>
              <p:spPr>
                <a:xfrm>
                  <a:off x="-1350075" y="341650"/>
                  <a:ext cx="1522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35" extrusionOk="0">
                      <a:moveTo>
                        <a:pt x="319" y="0"/>
                      </a:moveTo>
                      <a:cubicBezTo>
                        <a:pt x="216" y="0"/>
                        <a:pt x="106" y="57"/>
                        <a:pt x="62" y="146"/>
                      </a:cubicBezTo>
                      <a:cubicBezTo>
                        <a:pt x="1" y="267"/>
                        <a:pt x="62" y="450"/>
                        <a:pt x="183" y="510"/>
                      </a:cubicBezTo>
                      <a:cubicBezTo>
                        <a:pt x="216" y="527"/>
                        <a:pt x="253" y="534"/>
                        <a:pt x="291" y="534"/>
                      </a:cubicBezTo>
                      <a:cubicBezTo>
                        <a:pt x="394" y="534"/>
                        <a:pt x="504" y="478"/>
                        <a:pt x="548" y="389"/>
                      </a:cubicBezTo>
                      <a:cubicBezTo>
                        <a:pt x="609" y="267"/>
                        <a:pt x="548" y="85"/>
                        <a:pt x="427" y="24"/>
                      </a:cubicBezTo>
                      <a:cubicBezTo>
                        <a:pt x="394" y="8"/>
                        <a:pt x="357" y="0"/>
                        <a:pt x="31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2746;p41">
                  <a:extLst>
                    <a:ext uri="{FF2B5EF4-FFF2-40B4-BE49-F238E27FC236}">
                      <a16:creationId xmlns:a16="http://schemas.microsoft.com/office/drawing/2014/main" id="{477CABC4-3067-2999-CEF7-AD262897522A}"/>
                    </a:ext>
                  </a:extLst>
                </p:cNvPr>
                <p:cNvSpPr/>
                <p:nvPr/>
              </p:nvSpPr>
              <p:spPr>
                <a:xfrm>
                  <a:off x="-1334875" y="349525"/>
                  <a:ext cx="15225" cy="1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24" extrusionOk="0">
                      <a:moveTo>
                        <a:pt x="297" y="1"/>
                      </a:moveTo>
                      <a:cubicBezTo>
                        <a:pt x="200" y="1"/>
                        <a:pt x="103" y="62"/>
                        <a:pt x="62" y="165"/>
                      </a:cubicBezTo>
                      <a:cubicBezTo>
                        <a:pt x="1" y="287"/>
                        <a:pt x="62" y="439"/>
                        <a:pt x="183" y="499"/>
                      </a:cubicBezTo>
                      <a:cubicBezTo>
                        <a:pt x="224" y="516"/>
                        <a:pt x="265" y="523"/>
                        <a:pt x="304" y="523"/>
                      </a:cubicBezTo>
                      <a:cubicBezTo>
                        <a:pt x="410" y="523"/>
                        <a:pt x="504" y="467"/>
                        <a:pt x="548" y="378"/>
                      </a:cubicBezTo>
                      <a:cubicBezTo>
                        <a:pt x="609" y="256"/>
                        <a:pt x="548" y="104"/>
                        <a:pt x="426" y="43"/>
                      </a:cubicBezTo>
                      <a:cubicBezTo>
                        <a:pt x="387" y="14"/>
                        <a:pt x="342" y="1"/>
                        <a:pt x="29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1" name="Google Shape;2747;p41">
                  <a:extLst>
                    <a:ext uri="{FF2B5EF4-FFF2-40B4-BE49-F238E27FC236}">
                      <a16:creationId xmlns:a16="http://schemas.microsoft.com/office/drawing/2014/main" id="{3C79FDC7-D12C-5973-73C2-858402C1CD5A}"/>
                    </a:ext>
                  </a:extLst>
                </p:cNvPr>
                <p:cNvSpPr/>
                <p:nvPr/>
              </p:nvSpPr>
              <p:spPr>
                <a:xfrm>
                  <a:off x="-1974700" y="172200"/>
                  <a:ext cx="1000800" cy="53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32" h="21322" extrusionOk="0">
                      <a:moveTo>
                        <a:pt x="1140" y="0"/>
                      </a:moveTo>
                      <a:cubicBezTo>
                        <a:pt x="1036" y="0"/>
                        <a:pt x="927" y="57"/>
                        <a:pt x="882" y="146"/>
                      </a:cubicBezTo>
                      <a:cubicBezTo>
                        <a:pt x="852" y="237"/>
                        <a:pt x="852" y="297"/>
                        <a:pt x="882" y="358"/>
                      </a:cubicBezTo>
                      <a:cubicBezTo>
                        <a:pt x="821" y="419"/>
                        <a:pt x="791" y="510"/>
                        <a:pt x="821" y="601"/>
                      </a:cubicBezTo>
                      <a:cubicBezTo>
                        <a:pt x="730" y="875"/>
                        <a:pt x="578" y="1179"/>
                        <a:pt x="457" y="1422"/>
                      </a:cubicBezTo>
                      <a:cubicBezTo>
                        <a:pt x="335" y="1696"/>
                        <a:pt x="1" y="2000"/>
                        <a:pt x="122" y="2304"/>
                      </a:cubicBezTo>
                      <a:cubicBezTo>
                        <a:pt x="153" y="2334"/>
                        <a:pt x="153" y="2364"/>
                        <a:pt x="183" y="2364"/>
                      </a:cubicBezTo>
                      <a:cubicBezTo>
                        <a:pt x="153" y="2395"/>
                        <a:pt x="153" y="2425"/>
                        <a:pt x="153" y="2425"/>
                      </a:cubicBezTo>
                      <a:cubicBezTo>
                        <a:pt x="213" y="2790"/>
                        <a:pt x="609" y="2608"/>
                        <a:pt x="821" y="2729"/>
                      </a:cubicBezTo>
                      <a:cubicBezTo>
                        <a:pt x="1916" y="3033"/>
                        <a:pt x="2949" y="3398"/>
                        <a:pt x="3983" y="3823"/>
                      </a:cubicBezTo>
                      <a:cubicBezTo>
                        <a:pt x="4013" y="3915"/>
                        <a:pt x="4074" y="3975"/>
                        <a:pt x="4195" y="4036"/>
                      </a:cubicBezTo>
                      <a:cubicBezTo>
                        <a:pt x="4530" y="4188"/>
                        <a:pt x="4864" y="4371"/>
                        <a:pt x="5198" y="4522"/>
                      </a:cubicBezTo>
                      <a:cubicBezTo>
                        <a:pt x="5198" y="4583"/>
                        <a:pt x="5229" y="4674"/>
                        <a:pt x="5320" y="4705"/>
                      </a:cubicBezTo>
                      <a:lnTo>
                        <a:pt x="7600" y="5951"/>
                      </a:lnTo>
                      <a:cubicBezTo>
                        <a:pt x="8420" y="6377"/>
                        <a:pt x="9241" y="6772"/>
                        <a:pt x="10062" y="7167"/>
                      </a:cubicBezTo>
                      <a:cubicBezTo>
                        <a:pt x="10090" y="7174"/>
                        <a:pt x="10119" y="7178"/>
                        <a:pt x="10147" y="7178"/>
                      </a:cubicBezTo>
                      <a:cubicBezTo>
                        <a:pt x="10237" y="7178"/>
                        <a:pt x="10319" y="7138"/>
                        <a:pt x="10366" y="7045"/>
                      </a:cubicBezTo>
                      <a:cubicBezTo>
                        <a:pt x="11217" y="7501"/>
                        <a:pt x="12068" y="7957"/>
                        <a:pt x="12949" y="8352"/>
                      </a:cubicBezTo>
                      <a:cubicBezTo>
                        <a:pt x="18633" y="11210"/>
                        <a:pt x="24378" y="14006"/>
                        <a:pt x="30032" y="16924"/>
                      </a:cubicBezTo>
                      <a:cubicBezTo>
                        <a:pt x="32798" y="18322"/>
                        <a:pt x="35685" y="19447"/>
                        <a:pt x="38330" y="21027"/>
                      </a:cubicBezTo>
                      <a:cubicBezTo>
                        <a:pt x="38390" y="21088"/>
                        <a:pt x="38451" y="21088"/>
                        <a:pt x="38542" y="21088"/>
                      </a:cubicBezTo>
                      <a:cubicBezTo>
                        <a:pt x="38559" y="21236"/>
                        <a:pt x="38690" y="21321"/>
                        <a:pt x="38817" y="21321"/>
                      </a:cubicBezTo>
                      <a:cubicBezTo>
                        <a:pt x="38926" y="21321"/>
                        <a:pt x="39031" y="21259"/>
                        <a:pt x="39059" y="21118"/>
                      </a:cubicBezTo>
                      <a:cubicBezTo>
                        <a:pt x="39090" y="21058"/>
                        <a:pt x="39090" y="21027"/>
                        <a:pt x="39120" y="20966"/>
                      </a:cubicBezTo>
                      <a:cubicBezTo>
                        <a:pt x="39302" y="20571"/>
                        <a:pt x="39941" y="20267"/>
                        <a:pt x="39849" y="19781"/>
                      </a:cubicBezTo>
                      <a:cubicBezTo>
                        <a:pt x="39910" y="19781"/>
                        <a:pt x="39941" y="19720"/>
                        <a:pt x="39971" y="19690"/>
                      </a:cubicBezTo>
                      <a:cubicBezTo>
                        <a:pt x="40032" y="19538"/>
                        <a:pt x="39971" y="19386"/>
                        <a:pt x="39849" y="19325"/>
                      </a:cubicBezTo>
                      <a:cubicBezTo>
                        <a:pt x="39333" y="19052"/>
                        <a:pt x="38816" y="18808"/>
                        <a:pt x="38299" y="18565"/>
                      </a:cubicBezTo>
                      <a:cubicBezTo>
                        <a:pt x="36293" y="17562"/>
                        <a:pt x="34317" y="16559"/>
                        <a:pt x="32311" y="15556"/>
                      </a:cubicBezTo>
                      <a:cubicBezTo>
                        <a:pt x="30244" y="14523"/>
                        <a:pt x="28178" y="13489"/>
                        <a:pt x="26111" y="12456"/>
                      </a:cubicBezTo>
                      <a:cubicBezTo>
                        <a:pt x="24013" y="11422"/>
                        <a:pt x="21946" y="10389"/>
                        <a:pt x="19849" y="9325"/>
                      </a:cubicBezTo>
                      <a:cubicBezTo>
                        <a:pt x="17813" y="8322"/>
                        <a:pt x="15776" y="7288"/>
                        <a:pt x="13740" y="6255"/>
                      </a:cubicBezTo>
                      <a:cubicBezTo>
                        <a:pt x="11642" y="5222"/>
                        <a:pt x="9575" y="4188"/>
                        <a:pt x="7508" y="3155"/>
                      </a:cubicBezTo>
                      <a:cubicBezTo>
                        <a:pt x="5411" y="2121"/>
                        <a:pt x="3344" y="1088"/>
                        <a:pt x="1247" y="24"/>
                      </a:cubicBezTo>
                      <a:cubicBezTo>
                        <a:pt x="1214" y="8"/>
                        <a:pt x="1177" y="0"/>
                        <a:pt x="114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2748;p41">
                  <a:extLst>
                    <a:ext uri="{FF2B5EF4-FFF2-40B4-BE49-F238E27FC236}">
                      <a16:creationId xmlns:a16="http://schemas.microsoft.com/office/drawing/2014/main" id="{DCD85C19-6F07-EADE-9381-2D68FCF63CC7}"/>
                    </a:ext>
                  </a:extLst>
                </p:cNvPr>
                <p:cNvSpPr/>
                <p:nvPr/>
              </p:nvSpPr>
              <p:spPr>
                <a:xfrm>
                  <a:off x="-1503550" y="353050"/>
                  <a:ext cx="15200" cy="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510" extrusionOk="0">
                      <a:moveTo>
                        <a:pt x="318" y="0"/>
                      </a:moveTo>
                      <a:cubicBezTo>
                        <a:pt x="215" y="0"/>
                        <a:pt x="105" y="57"/>
                        <a:pt x="61" y="146"/>
                      </a:cubicBezTo>
                      <a:cubicBezTo>
                        <a:pt x="0" y="267"/>
                        <a:pt x="61" y="419"/>
                        <a:pt x="182" y="480"/>
                      </a:cubicBezTo>
                      <a:cubicBezTo>
                        <a:pt x="221" y="499"/>
                        <a:pt x="266" y="509"/>
                        <a:pt x="310" y="509"/>
                      </a:cubicBezTo>
                      <a:cubicBezTo>
                        <a:pt x="407" y="509"/>
                        <a:pt x="506" y="462"/>
                        <a:pt x="547" y="358"/>
                      </a:cubicBezTo>
                      <a:cubicBezTo>
                        <a:pt x="608" y="237"/>
                        <a:pt x="547" y="85"/>
                        <a:pt x="426" y="24"/>
                      </a:cubicBezTo>
                      <a:cubicBezTo>
                        <a:pt x="393" y="8"/>
                        <a:pt x="356" y="0"/>
                        <a:pt x="31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2749;p41">
                  <a:extLst>
                    <a:ext uri="{FF2B5EF4-FFF2-40B4-BE49-F238E27FC236}">
                      <a16:creationId xmlns:a16="http://schemas.microsoft.com/office/drawing/2014/main" id="{0262E0D0-E6CB-E36F-D803-FF2BA4D1DA65}"/>
                    </a:ext>
                  </a:extLst>
                </p:cNvPr>
                <p:cNvSpPr/>
                <p:nvPr/>
              </p:nvSpPr>
              <p:spPr>
                <a:xfrm>
                  <a:off x="-1084100" y="569600"/>
                  <a:ext cx="14450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535" extrusionOk="0">
                      <a:moveTo>
                        <a:pt x="294" y="1"/>
                      </a:moveTo>
                      <a:cubicBezTo>
                        <a:pt x="199" y="1"/>
                        <a:pt x="106" y="57"/>
                        <a:pt x="61" y="146"/>
                      </a:cubicBezTo>
                      <a:cubicBezTo>
                        <a:pt x="0" y="298"/>
                        <a:pt x="61" y="450"/>
                        <a:pt x="183" y="511"/>
                      </a:cubicBezTo>
                      <a:cubicBezTo>
                        <a:pt x="215" y="527"/>
                        <a:pt x="250" y="535"/>
                        <a:pt x="285" y="535"/>
                      </a:cubicBezTo>
                      <a:cubicBezTo>
                        <a:pt x="379" y="535"/>
                        <a:pt x="473" y="479"/>
                        <a:pt x="517" y="390"/>
                      </a:cubicBezTo>
                      <a:cubicBezTo>
                        <a:pt x="578" y="268"/>
                        <a:pt x="548" y="86"/>
                        <a:pt x="396" y="25"/>
                      </a:cubicBezTo>
                      <a:cubicBezTo>
                        <a:pt x="363" y="9"/>
                        <a:pt x="328" y="1"/>
                        <a:pt x="29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2750;p41">
                  <a:extLst>
                    <a:ext uri="{FF2B5EF4-FFF2-40B4-BE49-F238E27FC236}">
                      <a16:creationId xmlns:a16="http://schemas.microsoft.com/office/drawing/2014/main" id="{111FC346-4F3D-7840-E45F-AE1E961A0512}"/>
                    </a:ext>
                  </a:extLst>
                </p:cNvPr>
                <p:cNvSpPr/>
                <p:nvPr/>
              </p:nvSpPr>
              <p:spPr>
                <a:xfrm>
                  <a:off x="-1066625" y="578725"/>
                  <a:ext cx="1447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535" extrusionOk="0">
                      <a:moveTo>
                        <a:pt x="294" y="1"/>
                      </a:moveTo>
                      <a:cubicBezTo>
                        <a:pt x="199" y="1"/>
                        <a:pt x="106" y="57"/>
                        <a:pt x="61" y="146"/>
                      </a:cubicBezTo>
                      <a:cubicBezTo>
                        <a:pt x="1" y="298"/>
                        <a:pt x="31" y="450"/>
                        <a:pt x="183" y="511"/>
                      </a:cubicBezTo>
                      <a:cubicBezTo>
                        <a:pt x="216" y="527"/>
                        <a:pt x="250" y="535"/>
                        <a:pt x="285" y="535"/>
                      </a:cubicBezTo>
                      <a:cubicBezTo>
                        <a:pt x="379" y="535"/>
                        <a:pt x="473" y="478"/>
                        <a:pt x="517" y="389"/>
                      </a:cubicBezTo>
                      <a:cubicBezTo>
                        <a:pt x="578" y="268"/>
                        <a:pt x="548" y="116"/>
                        <a:pt x="396" y="25"/>
                      </a:cubicBezTo>
                      <a:cubicBezTo>
                        <a:pt x="363" y="8"/>
                        <a:pt x="328" y="1"/>
                        <a:pt x="29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88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2751;p41">
                  <a:extLst>
                    <a:ext uri="{FF2B5EF4-FFF2-40B4-BE49-F238E27FC236}">
                      <a16:creationId xmlns:a16="http://schemas.microsoft.com/office/drawing/2014/main" id="{F200DD2E-4E28-4389-583D-BF131B375388}"/>
                    </a:ext>
                  </a:extLst>
                </p:cNvPr>
                <p:cNvSpPr/>
                <p:nvPr/>
              </p:nvSpPr>
              <p:spPr>
                <a:xfrm>
                  <a:off x="-1185925" y="-840900"/>
                  <a:ext cx="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31" y="0"/>
                      </a:move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1" y="0"/>
                        <a:pt x="31" y="0"/>
                        <a:pt x="0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2752;p41">
                  <a:extLst>
                    <a:ext uri="{FF2B5EF4-FFF2-40B4-BE49-F238E27FC236}">
                      <a16:creationId xmlns:a16="http://schemas.microsoft.com/office/drawing/2014/main" id="{A4E7C4BA-48CF-7AF9-C3CA-B51A7D472EE6}"/>
                    </a:ext>
                  </a:extLst>
                </p:cNvPr>
                <p:cNvSpPr/>
                <p:nvPr/>
              </p:nvSpPr>
              <p:spPr>
                <a:xfrm>
                  <a:off x="-1176800" y="-844700"/>
                  <a:ext cx="775" cy="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1" extrusionOk="0">
                      <a:moveTo>
                        <a:pt x="31" y="0"/>
                      </a:moveTo>
                      <a:cubicBezTo>
                        <a:pt x="31" y="31"/>
                        <a:pt x="0" y="31"/>
                        <a:pt x="0" y="31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0" y="31"/>
                        <a:pt x="31" y="31"/>
                        <a:pt x="31" y="0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2753;p41">
                  <a:extLst>
                    <a:ext uri="{FF2B5EF4-FFF2-40B4-BE49-F238E27FC236}">
                      <a16:creationId xmlns:a16="http://schemas.microsoft.com/office/drawing/2014/main" id="{87411196-0805-CB5E-07AC-05AC78F5792E}"/>
                    </a:ext>
                  </a:extLst>
                </p:cNvPr>
                <p:cNvSpPr/>
                <p:nvPr/>
              </p:nvSpPr>
              <p:spPr>
                <a:xfrm>
                  <a:off x="-1984575" y="-1952875"/>
                  <a:ext cx="1916475" cy="266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59" h="106791" extrusionOk="0">
                      <a:moveTo>
                        <a:pt x="58352" y="515"/>
                      </a:moveTo>
                      <a:cubicBezTo>
                        <a:pt x="58967" y="515"/>
                        <a:pt x="59653" y="641"/>
                        <a:pt x="60458" y="953"/>
                      </a:cubicBezTo>
                      <a:cubicBezTo>
                        <a:pt x="60610" y="1014"/>
                        <a:pt x="60792" y="1105"/>
                        <a:pt x="60944" y="1196"/>
                      </a:cubicBezTo>
                      <a:cubicBezTo>
                        <a:pt x="60488" y="1257"/>
                        <a:pt x="60062" y="1409"/>
                        <a:pt x="59667" y="1561"/>
                      </a:cubicBezTo>
                      <a:cubicBezTo>
                        <a:pt x="57722" y="2403"/>
                        <a:pt x="56110" y="4187"/>
                        <a:pt x="53878" y="4187"/>
                      </a:cubicBezTo>
                      <a:cubicBezTo>
                        <a:pt x="53772" y="4187"/>
                        <a:pt x="53666" y="4183"/>
                        <a:pt x="53558" y="4175"/>
                      </a:cubicBezTo>
                      <a:cubicBezTo>
                        <a:pt x="52644" y="3996"/>
                        <a:pt x="51830" y="3900"/>
                        <a:pt x="51093" y="3900"/>
                      </a:cubicBezTo>
                      <a:cubicBezTo>
                        <a:pt x="48569" y="3900"/>
                        <a:pt x="46951" y="5029"/>
                        <a:pt x="45351" y="7853"/>
                      </a:cubicBezTo>
                      <a:cubicBezTo>
                        <a:pt x="45138" y="8187"/>
                        <a:pt x="44834" y="8400"/>
                        <a:pt x="44500" y="8612"/>
                      </a:cubicBezTo>
                      <a:cubicBezTo>
                        <a:pt x="44530" y="8430"/>
                        <a:pt x="44561" y="8248"/>
                        <a:pt x="44591" y="8065"/>
                      </a:cubicBezTo>
                      <a:cubicBezTo>
                        <a:pt x="44773" y="7366"/>
                        <a:pt x="45351" y="6850"/>
                        <a:pt x="45625" y="6181"/>
                      </a:cubicBezTo>
                      <a:cubicBezTo>
                        <a:pt x="45959" y="5178"/>
                        <a:pt x="46232" y="4144"/>
                        <a:pt x="47205" y="3506"/>
                      </a:cubicBezTo>
                      <a:cubicBezTo>
                        <a:pt x="47813" y="3020"/>
                        <a:pt x="48512" y="2594"/>
                        <a:pt x="49333" y="2473"/>
                      </a:cubicBezTo>
                      <a:cubicBezTo>
                        <a:pt x="49418" y="2470"/>
                        <a:pt x="49504" y="2469"/>
                        <a:pt x="49590" y="2469"/>
                      </a:cubicBezTo>
                      <a:cubicBezTo>
                        <a:pt x="50211" y="2469"/>
                        <a:pt x="50859" y="2524"/>
                        <a:pt x="51504" y="2524"/>
                      </a:cubicBezTo>
                      <a:cubicBezTo>
                        <a:pt x="51887" y="2524"/>
                        <a:pt x="52270" y="2505"/>
                        <a:pt x="52646" y="2442"/>
                      </a:cubicBezTo>
                      <a:cubicBezTo>
                        <a:pt x="54992" y="1950"/>
                        <a:pt x="56270" y="515"/>
                        <a:pt x="58352" y="515"/>
                      </a:cubicBezTo>
                      <a:close/>
                      <a:moveTo>
                        <a:pt x="67623" y="10865"/>
                      </a:moveTo>
                      <a:cubicBezTo>
                        <a:pt x="68892" y="10865"/>
                        <a:pt x="70176" y="11479"/>
                        <a:pt x="70944" y="12503"/>
                      </a:cubicBezTo>
                      <a:cubicBezTo>
                        <a:pt x="71370" y="13263"/>
                        <a:pt x="71218" y="14053"/>
                        <a:pt x="70944" y="14813"/>
                      </a:cubicBezTo>
                      <a:cubicBezTo>
                        <a:pt x="70488" y="14448"/>
                        <a:pt x="70032" y="14084"/>
                        <a:pt x="69516" y="13749"/>
                      </a:cubicBezTo>
                      <a:cubicBezTo>
                        <a:pt x="68877" y="13293"/>
                        <a:pt x="68209" y="12837"/>
                        <a:pt x="67540" y="12382"/>
                      </a:cubicBezTo>
                      <a:cubicBezTo>
                        <a:pt x="67449" y="12260"/>
                        <a:pt x="67297" y="12169"/>
                        <a:pt x="67175" y="12108"/>
                      </a:cubicBezTo>
                      <a:cubicBezTo>
                        <a:pt x="66932" y="11926"/>
                        <a:pt x="66658" y="11682"/>
                        <a:pt x="66415" y="11530"/>
                      </a:cubicBezTo>
                      <a:cubicBezTo>
                        <a:pt x="66263" y="11470"/>
                        <a:pt x="66111" y="11348"/>
                        <a:pt x="65959" y="11226"/>
                      </a:cubicBezTo>
                      <a:cubicBezTo>
                        <a:pt x="66020" y="11196"/>
                        <a:pt x="66081" y="11166"/>
                        <a:pt x="66111" y="11166"/>
                      </a:cubicBezTo>
                      <a:lnTo>
                        <a:pt x="66142" y="11166"/>
                      </a:lnTo>
                      <a:cubicBezTo>
                        <a:pt x="66172" y="11166"/>
                        <a:pt x="66172" y="11135"/>
                        <a:pt x="66202" y="11135"/>
                      </a:cubicBezTo>
                      <a:cubicBezTo>
                        <a:pt x="66263" y="11105"/>
                        <a:pt x="66324" y="11105"/>
                        <a:pt x="66385" y="11075"/>
                      </a:cubicBezTo>
                      <a:cubicBezTo>
                        <a:pt x="66415" y="11044"/>
                        <a:pt x="66446" y="11044"/>
                        <a:pt x="66476" y="11044"/>
                      </a:cubicBezTo>
                      <a:cubicBezTo>
                        <a:pt x="66847" y="10923"/>
                        <a:pt x="67234" y="10865"/>
                        <a:pt x="67623" y="10865"/>
                      </a:cubicBezTo>
                      <a:close/>
                      <a:moveTo>
                        <a:pt x="62436" y="1562"/>
                      </a:moveTo>
                      <a:cubicBezTo>
                        <a:pt x="62923" y="1562"/>
                        <a:pt x="63415" y="1609"/>
                        <a:pt x="63892" y="1713"/>
                      </a:cubicBezTo>
                      <a:cubicBezTo>
                        <a:pt x="66506" y="2351"/>
                        <a:pt x="68087" y="5147"/>
                        <a:pt x="67753" y="7731"/>
                      </a:cubicBezTo>
                      <a:cubicBezTo>
                        <a:pt x="67631" y="8369"/>
                        <a:pt x="67357" y="9008"/>
                        <a:pt x="66993" y="9585"/>
                      </a:cubicBezTo>
                      <a:cubicBezTo>
                        <a:pt x="67661" y="8278"/>
                        <a:pt x="67661" y="6667"/>
                        <a:pt x="66598" y="5664"/>
                      </a:cubicBezTo>
                      <a:cubicBezTo>
                        <a:pt x="66598" y="5664"/>
                        <a:pt x="66598" y="5634"/>
                        <a:pt x="66567" y="5634"/>
                      </a:cubicBezTo>
                      <a:lnTo>
                        <a:pt x="66537" y="5573"/>
                      </a:lnTo>
                      <a:cubicBezTo>
                        <a:pt x="66476" y="5543"/>
                        <a:pt x="66385" y="5482"/>
                        <a:pt x="66324" y="5421"/>
                      </a:cubicBezTo>
                      <a:cubicBezTo>
                        <a:pt x="65439" y="4762"/>
                        <a:pt x="64317" y="4449"/>
                        <a:pt x="63188" y="4449"/>
                      </a:cubicBezTo>
                      <a:cubicBezTo>
                        <a:pt x="62340" y="4449"/>
                        <a:pt x="61488" y="4626"/>
                        <a:pt x="60731" y="4965"/>
                      </a:cubicBezTo>
                      <a:cubicBezTo>
                        <a:pt x="60640" y="5026"/>
                        <a:pt x="60458" y="5087"/>
                        <a:pt x="60336" y="5178"/>
                      </a:cubicBezTo>
                      <a:cubicBezTo>
                        <a:pt x="60366" y="5178"/>
                        <a:pt x="60366" y="5178"/>
                        <a:pt x="60397" y="5147"/>
                      </a:cubicBezTo>
                      <a:cubicBezTo>
                        <a:pt x="60640" y="5117"/>
                        <a:pt x="60853" y="5056"/>
                        <a:pt x="61096" y="5026"/>
                      </a:cubicBezTo>
                      <a:cubicBezTo>
                        <a:pt x="61157" y="5011"/>
                        <a:pt x="61210" y="5011"/>
                        <a:pt x="61263" y="5011"/>
                      </a:cubicBezTo>
                      <a:cubicBezTo>
                        <a:pt x="61316" y="5011"/>
                        <a:pt x="61369" y="5011"/>
                        <a:pt x="61430" y="4995"/>
                      </a:cubicBezTo>
                      <a:lnTo>
                        <a:pt x="61825" y="4995"/>
                      </a:lnTo>
                      <a:cubicBezTo>
                        <a:pt x="62099" y="4965"/>
                        <a:pt x="62342" y="4965"/>
                        <a:pt x="62585" y="4965"/>
                      </a:cubicBezTo>
                      <a:cubicBezTo>
                        <a:pt x="62677" y="4965"/>
                        <a:pt x="62768" y="4965"/>
                        <a:pt x="62859" y="4995"/>
                      </a:cubicBezTo>
                      <a:cubicBezTo>
                        <a:pt x="62980" y="4987"/>
                        <a:pt x="63102" y="4982"/>
                        <a:pt x="63223" y="4982"/>
                      </a:cubicBezTo>
                      <a:cubicBezTo>
                        <a:pt x="63951" y="4982"/>
                        <a:pt x="64670" y="5139"/>
                        <a:pt x="65321" y="5451"/>
                      </a:cubicBezTo>
                      <a:cubicBezTo>
                        <a:pt x="65443" y="5482"/>
                        <a:pt x="65534" y="5512"/>
                        <a:pt x="65625" y="5573"/>
                      </a:cubicBezTo>
                      <a:cubicBezTo>
                        <a:pt x="65686" y="5603"/>
                        <a:pt x="65746" y="5664"/>
                        <a:pt x="65807" y="5694"/>
                      </a:cubicBezTo>
                      <a:cubicBezTo>
                        <a:pt x="65807" y="5694"/>
                        <a:pt x="65807" y="5694"/>
                        <a:pt x="65838" y="5725"/>
                      </a:cubicBezTo>
                      <a:cubicBezTo>
                        <a:pt x="65959" y="5816"/>
                        <a:pt x="66111" y="5907"/>
                        <a:pt x="66233" y="6029"/>
                      </a:cubicBezTo>
                      <a:cubicBezTo>
                        <a:pt x="67053" y="6819"/>
                        <a:pt x="67145" y="8217"/>
                        <a:pt x="66598" y="9281"/>
                      </a:cubicBezTo>
                      <a:cubicBezTo>
                        <a:pt x="66294" y="9950"/>
                        <a:pt x="65655" y="10345"/>
                        <a:pt x="65199" y="10862"/>
                      </a:cubicBezTo>
                      <a:cubicBezTo>
                        <a:pt x="64196" y="10284"/>
                        <a:pt x="63193" y="9737"/>
                        <a:pt x="62129" y="9281"/>
                      </a:cubicBezTo>
                      <a:cubicBezTo>
                        <a:pt x="62787" y="8729"/>
                        <a:pt x="63475" y="8252"/>
                        <a:pt x="64223" y="8252"/>
                      </a:cubicBezTo>
                      <a:cubicBezTo>
                        <a:pt x="64547" y="8252"/>
                        <a:pt x="64881" y="8341"/>
                        <a:pt x="65230" y="8552"/>
                      </a:cubicBezTo>
                      <a:cubicBezTo>
                        <a:pt x="65230" y="8582"/>
                        <a:pt x="65260" y="8582"/>
                        <a:pt x="65260" y="8582"/>
                      </a:cubicBezTo>
                      <a:cubicBezTo>
                        <a:pt x="65321" y="8643"/>
                        <a:pt x="65412" y="8673"/>
                        <a:pt x="65473" y="8734"/>
                      </a:cubicBezTo>
                      <a:cubicBezTo>
                        <a:pt x="65655" y="8825"/>
                        <a:pt x="65777" y="9008"/>
                        <a:pt x="65898" y="9160"/>
                      </a:cubicBezTo>
                      <a:cubicBezTo>
                        <a:pt x="65959" y="9220"/>
                        <a:pt x="65990" y="9281"/>
                        <a:pt x="66020" y="9342"/>
                      </a:cubicBezTo>
                      <a:cubicBezTo>
                        <a:pt x="66020" y="9281"/>
                        <a:pt x="66020" y="9220"/>
                        <a:pt x="66020" y="9160"/>
                      </a:cubicBezTo>
                      <a:cubicBezTo>
                        <a:pt x="66020" y="9129"/>
                        <a:pt x="66020" y="9068"/>
                        <a:pt x="66020" y="9038"/>
                      </a:cubicBezTo>
                      <a:cubicBezTo>
                        <a:pt x="66020" y="8977"/>
                        <a:pt x="65990" y="8916"/>
                        <a:pt x="65990" y="8856"/>
                      </a:cubicBezTo>
                      <a:cubicBezTo>
                        <a:pt x="65990" y="8825"/>
                        <a:pt x="65959" y="8764"/>
                        <a:pt x="65959" y="8734"/>
                      </a:cubicBezTo>
                      <a:cubicBezTo>
                        <a:pt x="65929" y="8673"/>
                        <a:pt x="65898" y="8612"/>
                        <a:pt x="65898" y="8552"/>
                      </a:cubicBezTo>
                      <a:cubicBezTo>
                        <a:pt x="65777" y="8369"/>
                        <a:pt x="65655" y="8217"/>
                        <a:pt x="65564" y="8157"/>
                      </a:cubicBezTo>
                      <a:cubicBezTo>
                        <a:pt x="65174" y="7847"/>
                        <a:pt x="64745" y="7721"/>
                        <a:pt x="64308" y="7721"/>
                      </a:cubicBezTo>
                      <a:cubicBezTo>
                        <a:pt x="63418" y="7721"/>
                        <a:pt x="62499" y="8244"/>
                        <a:pt x="61825" y="8795"/>
                      </a:cubicBezTo>
                      <a:cubicBezTo>
                        <a:pt x="60974" y="9646"/>
                        <a:pt x="60062" y="10527"/>
                        <a:pt x="58786" y="10588"/>
                      </a:cubicBezTo>
                      <a:cubicBezTo>
                        <a:pt x="58659" y="10599"/>
                        <a:pt x="58531" y="10604"/>
                        <a:pt x="58404" y="10604"/>
                      </a:cubicBezTo>
                      <a:cubicBezTo>
                        <a:pt x="56973" y="10604"/>
                        <a:pt x="55531" y="9982"/>
                        <a:pt x="54115" y="9982"/>
                      </a:cubicBezTo>
                      <a:cubicBezTo>
                        <a:pt x="53519" y="9982"/>
                        <a:pt x="52927" y="10092"/>
                        <a:pt x="52342" y="10406"/>
                      </a:cubicBezTo>
                      <a:cubicBezTo>
                        <a:pt x="51035" y="10983"/>
                        <a:pt x="50336" y="12260"/>
                        <a:pt x="49546" y="13385"/>
                      </a:cubicBezTo>
                      <a:cubicBezTo>
                        <a:pt x="49394" y="13628"/>
                        <a:pt x="49211" y="13901"/>
                        <a:pt x="48998" y="14114"/>
                      </a:cubicBezTo>
                      <a:cubicBezTo>
                        <a:pt x="48998" y="14114"/>
                        <a:pt x="48998" y="14144"/>
                        <a:pt x="48968" y="14144"/>
                      </a:cubicBezTo>
                      <a:cubicBezTo>
                        <a:pt x="48816" y="14327"/>
                        <a:pt x="48664" y="14540"/>
                        <a:pt x="48482" y="14722"/>
                      </a:cubicBezTo>
                      <a:cubicBezTo>
                        <a:pt x="48330" y="14935"/>
                        <a:pt x="48147" y="15117"/>
                        <a:pt x="47965" y="15330"/>
                      </a:cubicBezTo>
                      <a:cubicBezTo>
                        <a:pt x="47971" y="15330"/>
                        <a:pt x="47975" y="15330"/>
                        <a:pt x="47979" y="15330"/>
                      </a:cubicBezTo>
                      <a:lnTo>
                        <a:pt x="47979" y="15330"/>
                      </a:lnTo>
                      <a:cubicBezTo>
                        <a:pt x="47954" y="15371"/>
                        <a:pt x="47929" y="15396"/>
                        <a:pt x="47904" y="15421"/>
                      </a:cubicBezTo>
                      <a:cubicBezTo>
                        <a:pt x="48117" y="15360"/>
                        <a:pt x="48299" y="15299"/>
                        <a:pt x="48482" y="15208"/>
                      </a:cubicBezTo>
                      <a:lnTo>
                        <a:pt x="48482" y="15208"/>
                      </a:lnTo>
                      <a:cubicBezTo>
                        <a:pt x="47691" y="16789"/>
                        <a:pt x="46932" y="18369"/>
                        <a:pt x="46263" y="19980"/>
                      </a:cubicBezTo>
                      <a:cubicBezTo>
                        <a:pt x="46506" y="18491"/>
                        <a:pt x="46901" y="17002"/>
                        <a:pt x="46962" y="15451"/>
                      </a:cubicBezTo>
                      <a:cubicBezTo>
                        <a:pt x="46932" y="15421"/>
                        <a:pt x="46932" y="15391"/>
                        <a:pt x="46932" y="15360"/>
                      </a:cubicBezTo>
                      <a:lnTo>
                        <a:pt x="46932" y="15299"/>
                      </a:lnTo>
                      <a:cubicBezTo>
                        <a:pt x="46932" y="15269"/>
                        <a:pt x="46932" y="15239"/>
                        <a:pt x="46932" y="15208"/>
                      </a:cubicBezTo>
                      <a:lnTo>
                        <a:pt x="46932" y="15178"/>
                      </a:lnTo>
                      <a:cubicBezTo>
                        <a:pt x="46932" y="15148"/>
                        <a:pt x="46932" y="15148"/>
                        <a:pt x="46932" y="15117"/>
                      </a:cubicBezTo>
                      <a:lnTo>
                        <a:pt x="46932" y="15087"/>
                      </a:lnTo>
                      <a:cubicBezTo>
                        <a:pt x="46901" y="15087"/>
                        <a:pt x="46901" y="15056"/>
                        <a:pt x="46901" y="15026"/>
                      </a:cubicBezTo>
                      <a:cubicBezTo>
                        <a:pt x="46901" y="14996"/>
                        <a:pt x="46901" y="14965"/>
                        <a:pt x="46871" y="14935"/>
                      </a:cubicBezTo>
                      <a:cubicBezTo>
                        <a:pt x="46871" y="14904"/>
                        <a:pt x="46871" y="14904"/>
                        <a:pt x="46871" y="14904"/>
                      </a:cubicBezTo>
                      <a:cubicBezTo>
                        <a:pt x="46871" y="14874"/>
                        <a:pt x="46871" y="14874"/>
                        <a:pt x="46871" y="14874"/>
                      </a:cubicBezTo>
                      <a:cubicBezTo>
                        <a:pt x="46840" y="14813"/>
                        <a:pt x="46840" y="14752"/>
                        <a:pt x="46810" y="14722"/>
                      </a:cubicBezTo>
                      <a:cubicBezTo>
                        <a:pt x="46688" y="14540"/>
                        <a:pt x="46536" y="14388"/>
                        <a:pt x="46445" y="14236"/>
                      </a:cubicBezTo>
                      <a:cubicBezTo>
                        <a:pt x="46040" y="13653"/>
                        <a:pt x="45470" y="13418"/>
                        <a:pt x="44871" y="13418"/>
                      </a:cubicBezTo>
                      <a:cubicBezTo>
                        <a:pt x="44034" y="13418"/>
                        <a:pt x="43139" y="13876"/>
                        <a:pt x="42555" y="14479"/>
                      </a:cubicBezTo>
                      <a:cubicBezTo>
                        <a:pt x="42494" y="14509"/>
                        <a:pt x="42433" y="14570"/>
                        <a:pt x="42372" y="14631"/>
                      </a:cubicBezTo>
                      <a:cubicBezTo>
                        <a:pt x="42068" y="13689"/>
                        <a:pt x="42463" y="12503"/>
                        <a:pt x="43497" y="12169"/>
                      </a:cubicBezTo>
                      <a:cubicBezTo>
                        <a:pt x="44409" y="11895"/>
                        <a:pt x="45503" y="12047"/>
                        <a:pt x="46202" y="11257"/>
                      </a:cubicBezTo>
                      <a:cubicBezTo>
                        <a:pt x="47479" y="10011"/>
                        <a:pt x="47965" y="8005"/>
                        <a:pt x="49789" y="7336"/>
                      </a:cubicBezTo>
                      <a:cubicBezTo>
                        <a:pt x="50223" y="7150"/>
                        <a:pt x="50658" y="7077"/>
                        <a:pt x="51092" y="7077"/>
                      </a:cubicBezTo>
                      <a:cubicBezTo>
                        <a:pt x="52145" y="7077"/>
                        <a:pt x="53193" y="7503"/>
                        <a:pt x="54227" y="7761"/>
                      </a:cubicBezTo>
                      <a:cubicBezTo>
                        <a:pt x="54332" y="7768"/>
                        <a:pt x="54438" y="7772"/>
                        <a:pt x="54545" y="7772"/>
                      </a:cubicBezTo>
                      <a:cubicBezTo>
                        <a:pt x="55391" y="7772"/>
                        <a:pt x="56267" y="7558"/>
                        <a:pt x="57023" y="7153"/>
                      </a:cubicBezTo>
                      <a:cubicBezTo>
                        <a:pt x="57175" y="7062"/>
                        <a:pt x="57357" y="6971"/>
                        <a:pt x="57509" y="6880"/>
                      </a:cubicBezTo>
                      <a:lnTo>
                        <a:pt x="57904" y="6606"/>
                      </a:lnTo>
                      <a:cubicBezTo>
                        <a:pt x="57904" y="6606"/>
                        <a:pt x="57904" y="6606"/>
                        <a:pt x="57935" y="6576"/>
                      </a:cubicBezTo>
                      <a:cubicBezTo>
                        <a:pt x="58026" y="6515"/>
                        <a:pt x="58148" y="6424"/>
                        <a:pt x="58269" y="6363"/>
                      </a:cubicBezTo>
                      <a:cubicBezTo>
                        <a:pt x="58360" y="6272"/>
                        <a:pt x="58452" y="6211"/>
                        <a:pt x="58543" y="6150"/>
                      </a:cubicBezTo>
                      <a:cubicBezTo>
                        <a:pt x="58543" y="6150"/>
                        <a:pt x="58573" y="6120"/>
                        <a:pt x="58573" y="6120"/>
                      </a:cubicBezTo>
                      <a:lnTo>
                        <a:pt x="58573" y="6120"/>
                      </a:lnTo>
                      <a:cubicBezTo>
                        <a:pt x="58452" y="6181"/>
                        <a:pt x="58300" y="6272"/>
                        <a:pt x="58148" y="6302"/>
                      </a:cubicBezTo>
                      <a:cubicBezTo>
                        <a:pt x="57844" y="6424"/>
                        <a:pt x="57540" y="6515"/>
                        <a:pt x="57236" y="6637"/>
                      </a:cubicBezTo>
                      <a:lnTo>
                        <a:pt x="57266" y="6606"/>
                      </a:lnTo>
                      <a:lnTo>
                        <a:pt x="57266" y="6606"/>
                      </a:lnTo>
                      <a:cubicBezTo>
                        <a:pt x="56993" y="6728"/>
                        <a:pt x="56689" y="6819"/>
                        <a:pt x="56415" y="6880"/>
                      </a:cubicBezTo>
                      <a:cubicBezTo>
                        <a:pt x="56354" y="6910"/>
                        <a:pt x="56324" y="6910"/>
                        <a:pt x="56293" y="6910"/>
                      </a:cubicBezTo>
                      <a:cubicBezTo>
                        <a:pt x="55737" y="7142"/>
                        <a:pt x="55265" y="7227"/>
                        <a:pt x="54833" y="7227"/>
                      </a:cubicBezTo>
                      <a:cubicBezTo>
                        <a:pt x="53626" y="7227"/>
                        <a:pt x="52739" y="6560"/>
                        <a:pt x="51223" y="6560"/>
                      </a:cubicBezTo>
                      <a:cubicBezTo>
                        <a:pt x="51002" y="6560"/>
                        <a:pt x="50768" y="6574"/>
                        <a:pt x="50518" y="6606"/>
                      </a:cubicBezTo>
                      <a:cubicBezTo>
                        <a:pt x="49454" y="6728"/>
                        <a:pt x="48482" y="7366"/>
                        <a:pt x="47783" y="8187"/>
                      </a:cubicBezTo>
                      <a:cubicBezTo>
                        <a:pt x="47053" y="8977"/>
                        <a:pt x="46719" y="10041"/>
                        <a:pt x="45959" y="10801"/>
                      </a:cubicBezTo>
                      <a:cubicBezTo>
                        <a:pt x="45321" y="11530"/>
                        <a:pt x="44348" y="11409"/>
                        <a:pt x="43497" y="11622"/>
                      </a:cubicBezTo>
                      <a:cubicBezTo>
                        <a:pt x="43345" y="11652"/>
                        <a:pt x="43223" y="11713"/>
                        <a:pt x="43102" y="11774"/>
                      </a:cubicBezTo>
                      <a:cubicBezTo>
                        <a:pt x="43132" y="11378"/>
                        <a:pt x="43223" y="11014"/>
                        <a:pt x="43345" y="10649"/>
                      </a:cubicBezTo>
                      <a:cubicBezTo>
                        <a:pt x="43801" y="9403"/>
                        <a:pt x="45260" y="9068"/>
                        <a:pt x="45928" y="8005"/>
                      </a:cubicBezTo>
                      <a:cubicBezTo>
                        <a:pt x="46901" y="6150"/>
                        <a:pt x="48512" y="4448"/>
                        <a:pt x="50731" y="4387"/>
                      </a:cubicBezTo>
                      <a:cubicBezTo>
                        <a:pt x="50766" y="4387"/>
                        <a:pt x="50802" y="4386"/>
                        <a:pt x="50837" y="4386"/>
                      </a:cubicBezTo>
                      <a:cubicBezTo>
                        <a:pt x="51882" y="4386"/>
                        <a:pt x="52910" y="4719"/>
                        <a:pt x="53948" y="4719"/>
                      </a:cubicBezTo>
                      <a:cubicBezTo>
                        <a:pt x="54232" y="4719"/>
                        <a:pt x="54517" y="4694"/>
                        <a:pt x="54804" y="4631"/>
                      </a:cubicBezTo>
                      <a:cubicBezTo>
                        <a:pt x="56567" y="4327"/>
                        <a:pt x="57904" y="3050"/>
                        <a:pt x="59424" y="2260"/>
                      </a:cubicBezTo>
                      <a:cubicBezTo>
                        <a:pt x="60093" y="1925"/>
                        <a:pt x="60822" y="1713"/>
                        <a:pt x="61582" y="1621"/>
                      </a:cubicBezTo>
                      <a:cubicBezTo>
                        <a:pt x="61600" y="1630"/>
                        <a:pt x="61618" y="1634"/>
                        <a:pt x="61636" y="1634"/>
                      </a:cubicBezTo>
                      <a:cubicBezTo>
                        <a:pt x="61679" y="1634"/>
                        <a:pt x="61722" y="1613"/>
                        <a:pt x="61765" y="1591"/>
                      </a:cubicBezTo>
                      <a:cubicBezTo>
                        <a:pt x="61986" y="1572"/>
                        <a:pt x="62210" y="1562"/>
                        <a:pt x="62436" y="1562"/>
                      </a:cubicBezTo>
                      <a:close/>
                      <a:moveTo>
                        <a:pt x="68148" y="5543"/>
                      </a:moveTo>
                      <a:cubicBezTo>
                        <a:pt x="68664" y="5603"/>
                        <a:pt x="69151" y="5725"/>
                        <a:pt x="69668" y="5816"/>
                      </a:cubicBezTo>
                      <a:cubicBezTo>
                        <a:pt x="73193" y="6211"/>
                        <a:pt x="76081" y="8795"/>
                        <a:pt x="75868" y="12533"/>
                      </a:cubicBezTo>
                      <a:cubicBezTo>
                        <a:pt x="75868" y="14053"/>
                        <a:pt x="74987" y="15360"/>
                        <a:pt x="74896" y="16850"/>
                      </a:cubicBezTo>
                      <a:cubicBezTo>
                        <a:pt x="74774" y="17914"/>
                        <a:pt x="75139" y="18917"/>
                        <a:pt x="75321" y="19950"/>
                      </a:cubicBezTo>
                      <a:cubicBezTo>
                        <a:pt x="75473" y="21287"/>
                        <a:pt x="75078" y="22746"/>
                        <a:pt x="74136" y="23689"/>
                      </a:cubicBezTo>
                      <a:cubicBezTo>
                        <a:pt x="73801" y="23962"/>
                        <a:pt x="73437" y="24205"/>
                        <a:pt x="73041" y="24418"/>
                      </a:cubicBezTo>
                      <a:cubicBezTo>
                        <a:pt x="73558" y="23597"/>
                        <a:pt x="73862" y="22686"/>
                        <a:pt x="73862" y="21561"/>
                      </a:cubicBezTo>
                      <a:cubicBezTo>
                        <a:pt x="73984" y="20072"/>
                        <a:pt x="73133" y="18734"/>
                        <a:pt x="73193" y="17245"/>
                      </a:cubicBezTo>
                      <a:cubicBezTo>
                        <a:pt x="73801" y="14509"/>
                        <a:pt x="74348" y="11196"/>
                        <a:pt x="71917" y="9129"/>
                      </a:cubicBezTo>
                      <a:cubicBezTo>
                        <a:pt x="71155" y="8506"/>
                        <a:pt x="70095" y="7988"/>
                        <a:pt x="69083" y="7988"/>
                      </a:cubicBezTo>
                      <a:cubicBezTo>
                        <a:pt x="68763" y="7988"/>
                        <a:pt x="68447" y="8040"/>
                        <a:pt x="68148" y="8157"/>
                      </a:cubicBezTo>
                      <a:cubicBezTo>
                        <a:pt x="68330" y="7305"/>
                        <a:pt x="68330" y="6394"/>
                        <a:pt x="68148" y="5543"/>
                      </a:cubicBezTo>
                      <a:close/>
                      <a:moveTo>
                        <a:pt x="69126" y="8501"/>
                      </a:moveTo>
                      <a:cubicBezTo>
                        <a:pt x="69961" y="8501"/>
                        <a:pt x="70833" y="8947"/>
                        <a:pt x="71461" y="9433"/>
                      </a:cubicBezTo>
                      <a:cubicBezTo>
                        <a:pt x="72920" y="10588"/>
                        <a:pt x="73315" y="12594"/>
                        <a:pt x="73163" y="14357"/>
                      </a:cubicBezTo>
                      <a:cubicBezTo>
                        <a:pt x="73133" y="15421"/>
                        <a:pt x="72586" y="16455"/>
                        <a:pt x="72646" y="17518"/>
                      </a:cubicBezTo>
                      <a:cubicBezTo>
                        <a:pt x="72646" y="18673"/>
                        <a:pt x="73163" y="19707"/>
                        <a:pt x="73315" y="20831"/>
                      </a:cubicBezTo>
                      <a:cubicBezTo>
                        <a:pt x="73406" y="21591"/>
                        <a:pt x="73254" y="22382"/>
                        <a:pt x="73072" y="23111"/>
                      </a:cubicBezTo>
                      <a:cubicBezTo>
                        <a:pt x="72707" y="24509"/>
                        <a:pt x="71582" y="25543"/>
                        <a:pt x="70549" y="26455"/>
                      </a:cubicBezTo>
                      <a:cubicBezTo>
                        <a:pt x="69485" y="27519"/>
                        <a:pt x="68300" y="28461"/>
                        <a:pt x="67266" y="29585"/>
                      </a:cubicBezTo>
                      <a:cubicBezTo>
                        <a:pt x="67509" y="29221"/>
                        <a:pt x="67722" y="28856"/>
                        <a:pt x="67965" y="28522"/>
                      </a:cubicBezTo>
                      <a:cubicBezTo>
                        <a:pt x="69303" y="26819"/>
                        <a:pt x="70914" y="25178"/>
                        <a:pt x="71157" y="22898"/>
                      </a:cubicBezTo>
                      <a:cubicBezTo>
                        <a:pt x="71613" y="21135"/>
                        <a:pt x="70336" y="19524"/>
                        <a:pt x="70579" y="17731"/>
                      </a:cubicBezTo>
                      <a:cubicBezTo>
                        <a:pt x="70701" y="16363"/>
                        <a:pt x="71582" y="15178"/>
                        <a:pt x="71734" y="13810"/>
                      </a:cubicBezTo>
                      <a:cubicBezTo>
                        <a:pt x="71978" y="12017"/>
                        <a:pt x="70123" y="10801"/>
                        <a:pt x="68604" y="10436"/>
                      </a:cubicBezTo>
                      <a:cubicBezTo>
                        <a:pt x="68312" y="10351"/>
                        <a:pt x="68031" y="10313"/>
                        <a:pt x="67748" y="10313"/>
                      </a:cubicBezTo>
                      <a:cubicBezTo>
                        <a:pt x="67529" y="10313"/>
                        <a:pt x="67309" y="10336"/>
                        <a:pt x="67084" y="10375"/>
                      </a:cubicBezTo>
                      <a:cubicBezTo>
                        <a:pt x="67449" y="9919"/>
                        <a:pt x="67722" y="9403"/>
                        <a:pt x="67935" y="8886"/>
                      </a:cubicBezTo>
                      <a:cubicBezTo>
                        <a:pt x="68300" y="8612"/>
                        <a:pt x="68708" y="8501"/>
                        <a:pt x="69126" y="8501"/>
                      </a:cubicBezTo>
                      <a:close/>
                      <a:moveTo>
                        <a:pt x="65838" y="32230"/>
                      </a:moveTo>
                      <a:cubicBezTo>
                        <a:pt x="65868" y="32260"/>
                        <a:pt x="65868" y="32260"/>
                        <a:pt x="65868" y="32260"/>
                      </a:cubicBezTo>
                      <a:cubicBezTo>
                        <a:pt x="66020" y="32716"/>
                        <a:pt x="65686" y="33051"/>
                        <a:pt x="65321" y="33294"/>
                      </a:cubicBezTo>
                      <a:cubicBezTo>
                        <a:pt x="65503" y="32959"/>
                        <a:pt x="65655" y="32595"/>
                        <a:pt x="65838" y="32230"/>
                      </a:cubicBezTo>
                      <a:close/>
                      <a:moveTo>
                        <a:pt x="69576" y="28066"/>
                      </a:moveTo>
                      <a:lnTo>
                        <a:pt x="69576" y="28066"/>
                      </a:lnTo>
                      <a:cubicBezTo>
                        <a:pt x="69911" y="29464"/>
                        <a:pt x="68452" y="30528"/>
                        <a:pt x="67813" y="31652"/>
                      </a:cubicBezTo>
                      <a:cubicBezTo>
                        <a:pt x="66962" y="32838"/>
                        <a:pt x="66354" y="34206"/>
                        <a:pt x="65291" y="35239"/>
                      </a:cubicBezTo>
                      <a:cubicBezTo>
                        <a:pt x="64926" y="35573"/>
                        <a:pt x="64439" y="35695"/>
                        <a:pt x="63953" y="35695"/>
                      </a:cubicBezTo>
                      <a:cubicBezTo>
                        <a:pt x="64318" y="35148"/>
                        <a:pt x="64622" y="34601"/>
                        <a:pt x="64926" y="34023"/>
                      </a:cubicBezTo>
                      <a:cubicBezTo>
                        <a:pt x="64942" y="34026"/>
                        <a:pt x="64959" y="34028"/>
                        <a:pt x="64976" y="34028"/>
                      </a:cubicBezTo>
                      <a:cubicBezTo>
                        <a:pt x="65117" y="34028"/>
                        <a:pt x="65273" y="33925"/>
                        <a:pt x="65382" y="33871"/>
                      </a:cubicBezTo>
                      <a:cubicBezTo>
                        <a:pt x="66111" y="33537"/>
                        <a:pt x="66810" y="32564"/>
                        <a:pt x="66233" y="31865"/>
                      </a:cubicBezTo>
                      <a:cubicBezTo>
                        <a:pt x="66202" y="31835"/>
                        <a:pt x="66202" y="31835"/>
                        <a:pt x="66172" y="31835"/>
                      </a:cubicBezTo>
                      <a:cubicBezTo>
                        <a:pt x="66202" y="31804"/>
                        <a:pt x="66202" y="31804"/>
                        <a:pt x="66202" y="31774"/>
                      </a:cubicBezTo>
                      <a:lnTo>
                        <a:pt x="66233" y="31774"/>
                      </a:lnTo>
                      <a:cubicBezTo>
                        <a:pt x="66263" y="31713"/>
                        <a:pt x="66324" y="31683"/>
                        <a:pt x="66354" y="31622"/>
                      </a:cubicBezTo>
                      <a:cubicBezTo>
                        <a:pt x="66415" y="31531"/>
                        <a:pt x="66506" y="31470"/>
                        <a:pt x="66567" y="31379"/>
                      </a:cubicBezTo>
                      <a:cubicBezTo>
                        <a:pt x="66658" y="31288"/>
                        <a:pt x="66750" y="31196"/>
                        <a:pt x="66841" y="31105"/>
                      </a:cubicBezTo>
                      <a:cubicBezTo>
                        <a:pt x="66932" y="31044"/>
                        <a:pt x="66993" y="30953"/>
                        <a:pt x="67084" y="30892"/>
                      </a:cubicBezTo>
                      <a:cubicBezTo>
                        <a:pt x="67145" y="30862"/>
                        <a:pt x="67205" y="30801"/>
                        <a:pt x="67266" y="30771"/>
                      </a:cubicBezTo>
                      <a:cubicBezTo>
                        <a:pt x="67388" y="30680"/>
                        <a:pt x="67509" y="30558"/>
                        <a:pt x="67631" y="30467"/>
                      </a:cubicBezTo>
                      <a:cubicBezTo>
                        <a:pt x="67722" y="30406"/>
                        <a:pt x="67813" y="30345"/>
                        <a:pt x="67874" y="30285"/>
                      </a:cubicBezTo>
                      <a:cubicBezTo>
                        <a:pt x="67996" y="30193"/>
                        <a:pt x="68087" y="30072"/>
                        <a:pt x="68178" y="29981"/>
                      </a:cubicBezTo>
                      <a:cubicBezTo>
                        <a:pt x="68239" y="29920"/>
                        <a:pt x="68330" y="29859"/>
                        <a:pt x="68391" y="29768"/>
                      </a:cubicBezTo>
                      <a:cubicBezTo>
                        <a:pt x="68421" y="29737"/>
                        <a:pt x="68482" y="29677"/>
                        <a:pt x="68512" y="29646"/>
                      </a:cubicBezTo>
                      <a:cubicBezTo>
                        <a:pt x="68512" y="29646"/>
                        <a:pt x="68512" y="29616"/>
                        <a:pt x="68543" y="29616"/>
                      </a:cubicBezTo>
                      <a:cubicBezTo>
                        <a:pt x="68543" y="29616"/>
                        <a:pt x="68543" y="29585"/>
                        <a:pt x="68573" y="29585"/>
                      </a:cubicBezTo>
                      <a:cubicBezTo>
                        <a:pt x="68543" y="29570"/>
                        <a:pt x="68505" y="29563"/>
                        <a:pt x="68467" y="29563"/>
                      </a:cubicBezTo>
                      <a:cubicBezTo>
                        <a:pt x="68429" y="29563"/>
                        <a:pt x="68391" y="29570"/>
                        <a:pt x="68361" y="29585"/>
                      </a:cubicBezTo>
                      <a:cubicBezTo>
                        <a:pt x="68239" y="29677"/>
                        <a:pt x="67905" y="29859"/>
                        <a:pt x="67509" y="30102"/>
                      </a:cubicBezTo>
                      <a:cubicBezTo>
                        <a:pt x="67965" y="29555"/>
                        <a:pt x="68452" y="29069"/>
                        <a:pt x="68999" y="28613"/>
                      </a:cubicBezTo>
                      <a:cubicBezTo>
                        <a:pt x="69212" y="28430"/>
                        <a:pt x="69394" y="28248"/>
                        <a:pt x="69576" y="28066"/>
                      </a:cubicBezTo>
                      <a:close/>
                      <a:moveTo>
                        <a:pt x="33983" y="43203"/>
                      </a:moveTo>
                      <a:lnTo>
                        <a:pt x="33983" y="43203"/>
                      </a:lnTo>
                      <a:cubicBezTo>
                        <a:pt x="33973" y="43213"/>
                        <a:pt x="33963" y="43223"/>
                        <a:pt x="33953" y="43233"/>
                      </a:cubicBezTo>
                      <a:cubicBezTo>
                        <a:pt x="33981" y="43233"/>
                        <a:pt x="33983" y="43207"/>
                        <a:pt x="33983" y="43203"/>
                      </a:cubicBezTo>
                      <a:close/>
                      <a:moveTo>
                        <a:pt x="61704" y="9646"/>
                      </a:moveTo>
                      <a:cubicBezTo>
                        <a:pt x="63619" y="10497"/>
                        <a:pt x="65412" y="11561"/>
                        <a:pt x="67175" y="12746"/>
                      </a:cubicBezTo>
                      <a:cubicBezTo>
                        <a:pt x="67175" y="12746"/>
                        <a:pt x="67205" y="12746"/>
                        <a:pt x="67205" y="12777"/>
                      </a:cubicBezTo>
                      <a:lnTo>
                        <a:pt x="67236" y="12777"/>
                      </a:lnTo>
                      <a:cubicBezTo>
                        <a:pt x="68421" y="13597"/>
                        <a:pt x="69607" y="14448"/>
                        <a:pt x="70762" y="15330"/>
                      </a:cubicBezTo>
                      <a:cubicBezTo>
                        <a:pt x="70427" y="16151"/>
                        <a:pt x="70032" y="16971"/>
                        <a:pt x="70063" y="17822"/>
                      </a:cubicBezTo>
                      <a:cubicBezTo>
                        <a:pt x="69880" y="18977"/>
                        <a:pt x="70397" y="20041"/>
                        <a:pt x="70640" y="21135"/>
                      </a:cubicBezTo>
                      <a:cubicBezTo>
                        <a:pt x="71339" y="24965"/>
                        <a:pt x="67692" y="27275"/>
                        <a:pt x="66202" y="30376"/>
                      </a:cubicBezTo>
                      <a:cubicBezTo>
                        <a:pt x="64561" y="33780"/>
                        <a:pt x="62798" y="37579"/>
                        <a:pt x="59242" y="39342"/>
                      </a:cubicBezTo>
                      <a:cubicBezTo>
                        <a:pt x="57874" y="39859"/>
                        <a:pt x="56415" y="40163"/>
                        <a:pt x="54986" y="40437"/>
                      </a:cubicBezTo>
                      <a:cubicBezTo>
                        <a:pt x="53949" y="40724"/>
                        <a:pt x="53020" y="40890"/>
                        <a:pt x="52145" y="40890"/>
                      </a:cubicBezTo>
                      <a:cubicBezTo>
                        <a:pt x="50610" y="40890"/>
                        <a:pt x="49243" y="40377"/>
                        <a:pt x="47752" y="39099"/>
                      </a:cubicBezTo>
                      <a:cubicBezTo>
                        <a:pt x="45473" y="36607"/>
                        <a:pt x="43862" y="33354"/>
                        <a:pt x="43466" y="30011"/>
                      </a:cubicBezTo>
                      <a:cubicBezTo>
                        <a:pt x="43436" y="29859"/>
                        <a:pt x="43436" y="29737"/>
                        <a:pt x="43436" y="29616"/>
                      </a:cubicBezTo>
                      <a:cubicBezTo>
                        <a:pt x="43406" y="29464"/>
                        <a:pt x="43406" y="29312"/>
                        <a:pt x="43406" y="29160"/>
                      </a:cubicBezTo>
                      <a:cubicBezTo>
                        <a:pt x="43375" y="28917"/>
                        <a:pt x="43375" y="28674"/>
                        <a:pt x="43375" y="28430"/>
                      </a:cubicBezTo>
                      <a:cubicBezTo>
                        <a:pt x="43375" y="28461"/>
                        <a:pt x="43375" y="28461"/>
                        <a:pt x="43375" y="28461"/>
                      </a:cubicBezTo>
                      <a:cubicBezTo>
                        <a:pt x="43375" y="28400"/>
                        <a:pt x="43345" y="28339"/>
                        <a:pt x="43345" y="28248"/>
                      </a:cubicBezTo>
                      <a:lnTo>
                        <a:pt x="43345" y="28278"/>
                      </a:lnTo>
                      <a:cubicBezTo>
                        <a:pt x="43345" y="27974"/>
                        <a:pt x="43345" y="27701"/>
                        <a:pt x="43314" y="27427"/>
                      </a:cubicBezTo>
                      <a:cubicBezTo>
                        <a:pt x="43314" y="27215"/>
                        <a:pt x="43284" y="27032"/>
                        <a:pt x="43284" y="26819"/>
                      </a:cubicBezTo>
                      <a:cubicBezTo>
                        <a:pt x="43284" y="26819"/>
                        <a:pt x="43284" y="26850"/>
                        <a:pt x="43254" y="26850"/>
                      </a:cubicBezTo>
                      <a:cubicBezTo>
                        <a:pt x="43254" y="26880"/>
                        <a:pt x="43254" y="26880"/>
                        <a:pt x="43254" y="26911"/>
                      </a:cubicBezTo>
                      <a:cubicBezTo>
                        <a:pt x="42707" y="29251"/>
                        <a:pt x="42919" y="31652"/>
                        <a:pt x="43922" y="33841"/>
                      </a:cubicBezTo>
                      <a:cubicBezTo>
                        <a:pt x="44956" y="36333"/>
                        <a:pt x="46263" y="38978"/>
                        <a:pt x="48664" y="40406"/>
                      </a:cubicBezTo>
                      <a:cubicBezTo>
                        <a:pt x="48907" y="40558"/>
                        <a:pt x="49150" y="40710"/>
                        <a:pt x="49394" y="40832"/>
                      </a:cubicBezTo>
                      <a:cubicBezTo>
                        <a:pt x="50259" y="41272"/>
                        <a:pt x="51104" y="41429"/>
                        <a:pt x="51962" y="41429"/>
                      </a:cubicBezTo>
                      <a:cubicBezTo>
                        <a:pt x="52880" y="41429"/>
                        <a:pt x="53814" y="41249"/>
                        <a:pt x="54804" y="41045"/>
                      </a:cubicBezTo>
                      <a:lnTo>
                        <a:pt x="54804" y="41045"/>
                      </a:lnTo>
                      <a:cubicBezTo>
                        <a:pt x="54743" y="41166"/>
                        <a:pt x="54713" y="41288"/>
                        <a:pt x="54652" y="41379"/>
                      </a:cubicBezTo>
                      <a:cubicBezTo>
                        <a:pt x="53771" y="43172"/>
                        <a:pt x="52828" y="44935"/>
                        <a:pt x="52129" y="46820"/>
                      </a:cubicBezTo>
                      <a:cubicBezTo>
                        <a:pt x="51552" y="48339"/>
                        <a:pt x="50761" y="49920"/>
                        <a:pt x="50974" y="51592"/>
                      </a:cubicBezTo>
                      <a:cubicBezTo>
                        <a:pt x="52494" y="59069"/>
                        <a:pt x="59607" y="64176"/>
                        <a:pt x="64956" y="69282"/>
                      </a:cubicBezTo>
                      <a:cubicBezTo>
                        <a:pt x="64956" y="69312"/>
                        <a:pt x="64987" y="69343"/>
                        <a:pt x="64987" y="69373"/>
                      </a:cubicBezTo>
                      <a:cubicBezTo>
                        <a:pt x="65503" y="69920"/>
                        <a:pt x="66020" y="70528"/>
                        <a:pt x="66233" y="71258"/>
                      </a:cubicBezTo>
                      <a:cubicBezTo>
                        <a:pt x="66233" y="71258"/>
                        <a:pt x="66233" y="71258"/>
                        <a:pt x="66233" y="71288"/>
                      </a:cubicBezTo>
                      <a:cubicBezTo>
                        <a:pt x="66598" y="75179"/>
                        <a:pt x="60640" y="80133"/>
                        <a:pt x="58725" y="82930"/>
                      </a:cubicBezTo>
                      <a:cubicBezTo>
                        <a:pt x="55929" y="86182"/>
                        <a:pt x="53254" y="89556"/>
                        <a:pt x="50913" y="93173"/>
                      </a:cubicBezTo>
                      <a:cubicBezTo>
                        <a:pt x="50184" y="92808"/>
                        <a:pt x="49454" y="92443"/>
                        <a:pt x="48755" y="92109"/>
                      </a:cubicBezTo>
                      <a:cubicBezTo>
                        <a:pt x="46506" y="90984"/>
                        <a:pt x="44257" y="89860"/>
                        <a:pt x="42007" y="88735"/>
                      </a:cubicBezTo>
                      <a:cubicBezTo>
                        <a:pt x="39819" y="87671"/>
                        <a:pt x="37630" y="86577"/>
                        <a:pt x="35442" y="85483"/>
                      </a:cubicBezTo>
                      <a:cubicBezTo>
                        <a:pt x="33345" y="84449"/>
                        <a:pt x="31247" y="83416"/>
                        <a:pt x="29150" y="82383"/>
                      </a:cubicBezTo>
                      <a:cubicBezTo>
                        <a:pt x="27022" y="81319"/>
                        <a:pt x="24864" y="80255"/>
                        <a:pt x="22706" y="79191"/>
                      </a:cubicBezTo>
                      <a:cubicBezTo>
                        <a:pt x="20426" y="78036"/>
                        <a:pt x="18116" y="76911"/>
                        <a:pt x="15837" y="75787"/>
                      </a:cubicBezTo>
                      <a:cubicBezTo>
                        <a:pt x="13770" y="74753"/>
                        <a:pt x="11703" y="73720"/>
                        <a:pt x="9636" y="72686"/>
                      </a:cubicBezTo>
                      <a:cubicBezTo>
                        <a:pt x="7599" y="71683"/>
                        <a:pt x="5563" y="70680"/>
                        <a:pt x="3526" y="69677"/>
                      </a:cubicBezTo>
                      <a:cubicBezTo>
                        <a:pt x="3587" y="69069"/>
                        <a:pt x="3618" y="68492"/>
                        <a:pt x="3678" y="67884"/>
                      </a:cubicBezTo>
                      <a:cubicBezTo>
                        <a:pt x="3800" y="66668"/>
                        <a:pt x="4013" y="65483"/>
                        <a:pt x="4165" y="64267"/>
                      </a:cubicBezTo>
                      <a:cubicBezTo>
                        <a:pt x="4651" y="60315"/>
                        <a:pt x="5381" y="56334"/>
                        <a:pt x="6201" y="52412"/>
                      </a:cubicBezTo>
                      <a:cubicBezTo>
                        <a:pt x="6809" y="48978"/>
                        <a:pt x="7478" y="45543"/>
                        <a:pt x="8511" y="42230"/>
                      </a:cubicBezTo>
                      <a:cubicBezTo>
                        <a:pt x="11217" y="42473"/>
                        <a:pt x="13922" y="42656"/>
                        <a:pt x="16627" y="42686"/>
                      </a:cubicBezTo>
                      <a:cubicBezTo>
                        <a:pt x="19446" y="42968"/>
                        <a:pt x="22277" y="43238"/>
                        <a:pt x="25105" y="43238"/>
                      </a:cubicBezTo>
                      <a:cubicBezTo>
                        <a:pt x="26851" y="43238"/>
                        <a:pt x="28595" y="43135"/>
                        <a:pt x="30335" y="42868"/>
                      </a:cubicBezTo>
                      <a:cubicBezTo>
                        <a:pt x="31886" y="42747"/>
                        <a:pt x="33466" y="42352"/>
                        <a:pt x="34773" y="41500"/>
                      </a:cubicBezTo>
                      <a:lnTo>
                        <a:pt x="34773" y="41500"/>
                      </a:lnTo>
                      <a:cubicBezTo>
                        <a:pt x="34044" y="42564"/>
                        <a:pt x="33253" y="43598"/>
                        <a:pt x="32129" y="44266"/>
                      </a:cubicBezTo>
                      <a:cubicBezTo>
                        <a:pt x="32038" y="44358"/>
                        <a:pt x="31794" y="44418"/>
                        <a:pt x="31612" y="44510"/>
                      </a:cubicBezTo>
                      <a:lnTo>
                        <a:pt x="31734" y="44510"/>
                      </a:lnTo>
                      <a:cubicBezTo>
                        <a:pt x="31794" y="44510"/>
                        <a:pt x="31855" y="44479"/>
                        <a:pt x="31916" y="44479"/>
                      </a:cubicBezTo>
                      <a:cubicBezTo>
                        <a:pt x="31946" y="44479"/>
                        <a:pt x="31977" y="44479"/>
                        <a:pt x="31977" y="44449"/>
                      </a:cubicBezTo>
                      <a:cubicBezTo>
                        <a:pt x="32098" y="44418"/>
                        <a:pt x="32220" y="44388"/>
                        <a:pt x="32311" y="44358"/>
                      </a:cubicBezTo>
                      <a:cubicBezTo>
                        <a:pt x="32494" y="44266"/>
                        <a:pt x="32676" y="44175"/>
                        <a:pt x="32858" y="44084"/>
                      </a:cubicBezTo>
                      <a:cubicBezTo>
                        <a:pt x="33071" y="43932"/>
                        <a:pt x="33284" y="43811"/>
                        <a:pt x="33497" y="43659"/>
                      </a:cubicBezTo>
                      <a:cubicBezTo>
                        <a:pt x="33679" y="43507"/>
                        <a:pt x="33831" y="43355"/>
                        <a:pt x="33983" y="43203"/>
                      </a:cubicBezTo>
                      <a:lnTo>
                        <a:pt x="33983" y="43203"/>
                      </a:lnTo>
                      <a:cubicBezTo>
                        <a:pt x="33983" y="43203"/>
                        <a:pt x="33983" y="43203"/>
                        <a:pt x="33983" y="43203"/>
                      </a:cubicBezTo>
                      <a:lnTo>
                        <a:pt x="33983" y="43203"/>
                      </a:lnTo>
                      <a:cubicBezTo>
                        <a:pt x="34125" y="43065"/>
                        <a:pt x="34265" y="42949"/>
                        <a:pt x="34378" y="42807"/>
                      </a:cubicBezTo>
                      <a:cubicBezTo>
                        <a:pt x="34560" y="42656"/>
                        <a:pt x="34682" y="42473"/>
                        <a:pt x="34834" y="42291"/>
                      </a:cubicBezTo>
                      <a:cubicBezTo>
                        <a:pt x="34834" y="42321"/>
                        <a:pt x="34834" y="42321"/>
                        <a:pt x="34834" y="42321"/>
                      </a:cubicBezTo>
                      <a:cubicBezTo>
                        <a:pt x="34925" y="42200"/>
                        <a:pt x="35016" y="42078"/>
                        <a:pt x="35108" y="41956"/>
                      </a:cubicBezTo>
                      <a:cubicBezTo>
                        <a:pt x="36384" y="40163"/>
                        <a:pt x="37326" y="38127"/>
                        <a:pt x="38269" y="36151"/>
                      </a:cubicBezTo>
                      <a:cubicBezTo>
                        <a:pt x="39728" y="33142"/>
                        <a:pt x="41369" y="30193"/>
                        <a:pt x="42585" y="27093"/>
                      </a:cubicBezTo>
                      <a:cubicBezTo>
                        <a:pt x="42615" y="27063"/>
                        <a:pt x="42615" y="27032"/>
                        <a:pt x="42615" y="27032"/>
                      </a:cubicBezTo>
                      <a:cubicBezTo>
                        <a:pt x="42646" y="26941"/>
                        <a:pt x="42676" y="26850"/>
                        <a:pt x="42707" y="26789"/>
                      </a:cubicBezTo>
                      <a:cubicBezTo>
                        <a:pt x="42767" y="26698"/>
                        <a:pt x="42798" y="26576"/>
                        <a:pt x="42828" y="26485"/>
                      </a:cubicBezTo>
                      <a:lnTo>
                        <a:pt x="42646" y="26485"/>
                      </a:lnTo>
                      <a:cubicBezTo>
                        <a:pt x="42635" y="26485"/>
                        <a:pt x="42624" y="26485"/>
                        <a:pt x="42613" y="26485"/>
                      </a:cubicBezTo>
                      <a:cubicBezTo>
                        <a:pt x="41240" y="26485"/>
                        <a:pt x="40759" y="24561"/>
                        <a:pt x="40518" y="23446"/>
                      </a:cubicBezTo>
                      <a:cubicBezTo>
                        <a:pt x="39971" y="20436"/>
                        <a:pt x="40792" y="16485"/>
                        <a:pt x="43314" y="14509"/>
                      </a:cubicBezTo>
                      <a:cubicBezTo>
                        <a:pt x="43724" y="14189"/>
                        <a:pt x="44300" y="13931"/>
                        <a:pt x="44835" y="13931"/>
                      </a:cubicBezTo>
                      <a:cubicBezTo>
                        <a:pt x="45214" y="13931"/>
                        <a:pt x="45573" y="14060"/>
                        <a:pt x="45837" y="14388"/>
                      </a:cubicBezTo>
                      <a:cubicBezTo>
                        <a:pt x="46050" y="14570"/>
                        <a:pt x="46232" y="14844"/>
                        <a:pt x="46384" y="15087"/>
                      </a:cubicBezTo>
                      <a:cubicBezTo>
                        <a:pt x="46415" y="15117"/>
                        <a:pt x="46415" y="15148"/>
                        <a:pt x="46415" y="15178"/>
                      </a:cubicBezTo>
                      <a:cubicBezTo>
                        <a:pt x="46384" y="16576"/>
                        <a:pt x="46080" y="17944"/>
                        <a:pt x="45807" y="19342"/>
                      </a:cubicBezTo>
                      <a:cubicBezTo>
                        <a:pt x="45807" y="19403"/>
                        <a:pt x="45807" y="19464"/>
                        <a:pt x="45807" y="19524"/>
                      </a:cubicBezTo>
                      <a:lnTo>
                        <a:pt x="45807" y="19555"/>
                      </a:lnTo>
                      <a:cubicBezTo>
                        <a:pt x="45776" y="19798"/>
                        <a:pt x="45776" y="20011"/>
                        <a:pt x="45776" y="20254"/>
                      </a:cubicBezTo>
                      <a:cubicBezTo>
                        <a:pt x="45746" y="20497"/>
                        <a:pt x="45746" y="20710"/>
                        <a:pt x="45746" y="20953"/>
                      </a:cubicBezTo>
                      <a:lnTo>
                        <a:pt x="45746" y="21014"/>
                      </a:lnTo>
                      <a:lnTo>
                        <a:pt x="45746" y="21075"/>
                      </a:lnTo>
                      <a:lnTo>
                        <a:pt x="45746" y="21135"/>
                      </a:lnTo>
                      <a:lnTo>
                        <a:pt x="45746" y="21227"/>
                      </a:lnTo>
                      <a:cubicBezTo>
                        <a:pt x="45776" y="21470"/>
                        <a:pt x="45776" y="21713"/>
                        <a:pt x="45807" y="21956"/>
                      </a:cubicBezTo>
                      <a:cubicBezTo>
                        <a:pt x="45807" y="22047"/>
                        <a:pt x="45807" y="22108"/>
                        <a:pt x="45837" y="22199"/>
                      </a:cubicBezTo>
                      <a:cubicBezTo>
                        <a:pt x="45898" y="22108"/>
                        <a:pt x="45959" y="21987"/>
                        <a:pt x="45959" y="21865"/>
                      </a:cubicBezTo>
                      <a:cubicBezTo>
                        <a:pt x="46445" y="20771"/>
                        <a:pt x="46992" y="19585"/>
                        <a:pt x="47479" y="18461"/>
                      </a:cubicBezTo>
                      <a:cubicBezTo>
                        <a:pt x="48056" y="17184"/>
                        <a:pt x="48694" y="15938"/>
                        <a:pt x="49302" y="14692"/>
                      </a:cubicBezTo>
                      <a:cubicBezTo>
                        <a:pt x="49333" y="14631"/>
                        <a:pt x="49363" y="14570"/>
                        <a:pt x="49363" y="14479"/>
                      </a:cubicBezTo>
                      <a:cubicBezTo>
                        <a:pt x="49880" y="13932"/>
                        <a:pt x="50275" y="13233"/>
                        <a:pt x="50701" y="12625"/>
                      </a:cubicBezTo>
                      <a:cubicBezTo>
                        <a:pt x="51309" y="11652"/>
                        <a:pt x="52251" y="10801"/>
                        <a:pt x="53436" y="10588"/>
                      </a:cubicBezTo>
                      <a:cubicBezTo>
                        <a:pt x="53687" y="10543"/>
                        <a:pt x="53940" y="10524"/>
                        <a:pt x="54193" y="10524"/>
                      </a:cubicBezTo>
                      <a:cubicBezTo>
                        <a:pt x="55631" y="10524"/>
                        <a:pt x="57099" y="11141"/>
                        <a:pt x="58518" y="11141"/>
                      </a:cubicBezTo>
                      <a:cubicBezTo>
                        <a:pt x="59210" y="11141"/>
                        <a:pt x="59890" y="10994"/>
                        <a:pt x="60549" y="10558"/>
                      </a:cubicBezTo>
                      <a:cubicBezTo>
                        <a:pt x="60914" y="10315"/>
                        <a:pt x="61309" y="9980"/>
                        <a:pt x="61704" y="9646"/>
                      </a:cubicBezTo>
                      <a:close/>
                      <a:moveTo>
                        <a:pt x="20244" y="78553"/>
                      </a:moveTo>
                      <a:cubicBezTo>
                        <a:pt x="22463" y="79647"/>
                        <a:pt x="24682" y="80741"/>
                        <a:pt x="26901" y="81866"/>
                      </a:cubicBezTo>
                      <a:cubicBezTo>
                        <a:pt x="28998" y="82869"/>
                        <a:pt x="31065" y="83902"/>
                        <a:pt x="33132" y="84936"/>
                      </a:cubicBezTo>
                      <a:cubicBezTo>
                        <a:pt x="33345" y="85057"/>
                        <a:pt x="33588" y="85149"/>
                        <a:pt x="33801" y="85270"/>
                      </a:cubicBezTo>
                      <a:cubicBezTo>
                        <a:pt x="32950" y="86699"/>
                        <a:pt x="32342" y="88218"/>
                        <a:pt x="31521" y="89677"/>
                      </a:cubicBezTo>
                      <a:cubicBezTo>
                        <a:pt x="30487" y="91562"/>
                        <a:pt x="29576" y="93477"/>
                        <a:pt x="28633" y="95422"/>
                      </a:cubicBezTo>
                      <a:cubicBezTo>
                        <a:pt x="28573" y="95392"/>
                        <a:pt x="28512" y="95361"/>
                        <a:pt x="28451" y="95331"/>
                      </a:cubicBezTo>
                      <a:cubicBezTo>
                        <a:pt x="27904" y="95057"/>
                        <a:pt x="27357" y="94784"/>
                        <a:pt x="26779" y="94510"/>
                      </a:cubicBezTo>
                      <a:cubicBezTo>
                        <a:pt x="26293" y="94267"/>
                        <a:pt x="25746" y="93994"/>
                        <a:pt x="25229" y="93750"/>
                      </a:cubicBezTo>
                      <a:cubicBezTo>
                        <a:pt x="24773" y="93507"/>
                        <a:pt x="24287" y="93264"/>
                        <a:pt x="23770" y="93021"/>
                      </a:cubicBezTo>
                      <a:cubicBezTo>
                        <a:pt x="21703" y="92018"/>
                        <a:pt x="19606" y="90984"/>
                        <a:pt x="17508" y="89951"/>
                      </a:cubicBezTo>
                      <a:cubicBezTo>
                        <a:pt x="16627" y="89525"/>
                        <a:pt x="15776" y="89100"/>
                        <a:pt x="14894" y="88674"/>
                      </a:cubicBezTo>
                      <a:cubicBezTo>
                        <a:pt x="14986" y="88401"/>
                        <a:pt x="15077" y="88158"/>
                        <a:pt x="15198" y="87915"/>
                      </a:cubicBezTo>
                      <a:cubicBezTo>
                        <a:pt x="16870" y="84845"/>
                        <a:pt x="18542" y="81775"/>
                        <a:pt x="20153" y="78674"/>
                      </a:cubicBezTo>
                      <a:cubicBezTo>
                        <a:pt x="20183" y="78644"/>
                        <a:pt x="20214" y="78583"/>
                        <a:pt x="20244" y="78553"/>
                      </a:cubicBezTo>
                      <a:close/>
                      <a:moveTo>
                        <a:pt x="2675" y="83264"/>
                      </a:moveTo>
                      <a:cubicBezTo>
                        <a:pt x="3131" y="83477"/>
                        <a:pt x="3618" y="83720"/>
                        <a:pt x="4074" y="83933"/>
                      </a:cubicBezTo>
                      <a:cubicBezTo>
                        <a:pt x="4317" y="84054"/>
                        <a:pt x="4590" y="84206"/>
                        <a:pt x="4894" y="84328"/>
                      </a:cubicBezTo>
                      <a:cubicBezTo>
                        <a:pt x="5381" y="84571"/>
                        <a:pt x="5897" y="84845"/>
                        <a:pt x="6414" y="85088"/>
                      </a:cubicBezTo>
                      <a:cubicBezTo>
                        <a:pt x="8451" y="86091"/>
                        <a:pt x="10457" y="87094"/>
                        <a:pt x="12493" y="88066"/>
                      </a:cubicBezTo>
                      <a:cubicBezTo>
                        <a:pt x="13071" y="88370"/>
                        <a:pt x="13679" y="88674"/>
                        <a:pt x="14256" y="88948"/>
                      </a:cubicBezTo>
                      <a:cubicBezTo>
                        <a:pt x="14287" y="88948"/>
                        <a:pt x="14287" y="88978"/>
                        <a:pt x="14287" y="88978"/>
                      </a:cubicBezTo>
                      <a:cubicBezTo>
                        <a:pt x="14347" y="89009"/>
                        <a:pt x="14439" y="89039"/>
                        <a:pt x="14499" y="89070"/>
                      </a:cubicBezTo>
                      <a:cubicBezTo>
                        <a:pt x="14530" y="89070"/>
                        <a:pt x="14560" y="89100"/>
                        <a:pt x="14591" y="89100"/>
                      </a:cubicBezTo>
                      <a:cubicBezTo>
                        <a:pt x="14621" y="89130"/>
                        <a:pt x="14651" y="89130"/>
                        <a:pt x="14651" y="89130"/>
                      </a:cubicBezTo>
                      <a:cubicBezTo>
                        <a:pt x="14682" y="89161"/>
                        <a:pt x="14712" y="89161"/>
                        <a:pt x="14742" y="89191"/>
                      </a:cubicBezTo>
                      <a:lnTo>
                        <a:pt x="14773" y="89191"/>
                      </a:lnTo>
                      <a:cubicBezTo>
                        <a:pt x="16080" y="89829"/>
                        <a:pt x="17417" y="90498"/>
                        <a:pt x="18755" y="91136"/>
                      </a:cubicBezTo>
                      <a:cubicBezTo>
                        <a:pt x="20822" y="92170"/>
                        <a:pt x="22919" y="93203"/>
                        <a:pt x="25016" y="94237"/>
                      </a:cubicBezTo>
                      <a:cubicBezTo>
                        <a:pt x="25503" y="94480"/>
                        <a:pt x="26050" y="94723"/>
                        <a:pt x="26566" y="94997"/>
                      </a:cubicBezTo>
                      <a:cubicBezTo>
                        <a:pt x="27114" y="95270"/>
                        <a:pt x="27661" y="95544"/>
                        <a:pt x="28238" y="95817"/>
                      </a:cubicBezTo>
                      <a:cubicBezTo>
                        <a:pt x="28755" y="96061"/>
                        <a:pt x="29302" y="96334"/>
                        <a:pt x="29849" y="96608"/>
                      </a:cubicBezTo>
                      <a:cubicBezTo>
                        <a:pt x="31825" y="97580"/>
                        <a:pt x="33831" y="98583"/>
                        <a:pt x="35868" y="99556"/>
                      </a:cubicBezTo>
                      <a:cubicBezTo>
                        <a:pt x="36141" y="99708"/>
                        <a:pt x="36445" y="99860"/>
                        <a:pt x="36749" y="100012"/>
                      </a:cubicBezTo>
                      <a:cubicBezTo>
                        <a:pt x="38269" y="100741"/>
                        <a:pt x="39819" y="101501"/>
                        <a:pt x="41369" y="102261"/>
                      </a:cubicBezTo>
                      <a:cubicBezTo>
                        <a:pt x="40700" y="103538"/>
                        <a:pt x="40062" y="104814"/>
                        <a:pt x="39424" y="106091"/>
                      </a:cubicBezTo>
                      <a:cubicBezTo>
                        <a:pt x="38634" y="105696"/>
                        <a:pt x="37813" y="105301"/>
                        <a:pt x="36992" y="104906"/>
                      </a:cubicBezTo>
                      <a:cubicBezTo>
                        <a:pt x="34834" y="103842"/>
                        <a:pt x="32676" y="102778"/>
                        <a:pt x="30487" y="101714"/>
                      </a:cubicBezTo>
                      <a:cubicBezTo>
                        <a:pt x="28481" y="100711"/>
                        <a:pt x="26475" y="99738"/>
                        <a:pt x="24469" y="98766"/>
                      </a:cubicBezTo>
                      <a:cubicBezTo>
                        <a:pt x="22433" y="97763"/>
                        <a:pt x="20366" y="96760"/>
                        <a:pt x="18329" y="95726"/>
                      </a:cubicBezTo>
                      <a:cubicBezTo>
                        <a:pt x="16201" y="94693"/>
                        <a:pt x="14104" y="93659"/>
                        <a:pt x="12007" y="92626"/>
                      </a:cubicBezTo>
                      <a:cubicBezTo>
                        <a:pt x="9910" y="91623"/>
                        <a:pt x="7812" y="90589"/>
                        <a:pt x="5745" y="89556"/>
                      </a:cubicBezTo>
                      <a:cubicBezTo>
                        <a:pt x="4074" y="88735"/>
                        <a:pt x="2371" y="87915"/>
                        <a:pt x="700" y="87094"/>
                      </a:cubicBezTo>
                      <a:cubicBezTo>
                        <a:pt x="882" y="86729"/>
                        <a:pt x="1125" y="86334"/>
                        <a:pt x="1308" y="85939"/>
                      </a:cubicBezTo>
                      <a:cubicBezTo>
                        <a:pt x="1794" y="85057"/>
                        <a:pt x="2219" y="84145"/>
                        <a:pt x="2675" y="83264"/>
                      </a:cubicBezTo>
                      <a:close/>
                      <a:moveTo>
                        <a:pt x="58246" y="0"/>
                      </a:moveTo>
                      <a:cubicBezTo>
                        <a:pt x="57543" y="0"/>
                        <a:pt x="56847" y="125"/>
                        <a:pt x="56202" y="406"/>
                      </a:cubicBezTo>
                      <a:cubicBezTo>
                        <a:pt x="54926" y="953"/>
                        <a:pt x="53771" y="1804"/>
                        <a:pt x="52372" y="1925"/>
                      </a:cubicBezTo>
                      <a:cubicBezTo>
                        <a:pt x="52075" y="1982"/>
                        <a:pt x="51769" y="2000"/>
                        <a:pt x="51460" y="2000"/>
                      </a:cubicBezTo>
                      <a:cubicBezTo>
                        <a:pt x="50907" y="2000"/>
                        <a:pt x="50342" y="1942"/>
                        <a:pt x="49790" y="1942"/>
                      </a:cubicBezTo>
                      <a:cubicBezTo>
                        <a:pt x="49480" y="1942"/>
                        <a:pt x="49174" y="1960"/>
                        <a:pt x="48877" y="2017"/>
                      </a:cubicBezTo>
                      <a:cubicBezTo>
                        <a:pt x="47387" y="2473"/>
                        <a:pt x="45837" y="3567"/>
                        <a:pt x="45412" y="5147"/>
                      </a:cubicBezTo>
                      <a:cubicBezTo>
                        <a:pt x="45108" y="6515"/>
                        <a:pt x="43801" y="7518"/>
                        <a:pt x="43953" y="9038"/>
                      </a:cubicBezTo>
                      <a:cubicBezTo>
                        <a:pt x="43041" y="9767"/>
                        <a:pt x="42494" y="10923"/>
                        <a:pt x="42585" y="12108"/>
                      </a:cubicBezTo>
                      <a:cubicBezTo>
                        <a:pt x="41825" y="12746"/>
                        <a:pt x="41521" y="13871"/>
                        <a:pt x="41855" y="14874"/>
                      </a:cubicBezTo>
                      <a:cubicBezTo>
                        <a:pt x="41886" y="14965"/>
                        <a:pt x="41947" y="14996"/>
                        <a:pt x="41977" y="15056"/>
                      </a:cubicBezTo>
                      <a:cubicBezTo>
                        <a:pt x="39545" y="17974"/>
                        <a:pt x="38755" y="24266"/>
                        <a:pt x="41673" y="26759"/>
                      </a:cubicBezTo>
                      <a:cubicBezTo>
                        <a:pt x="41734" y="26819"/>
                        <a:pt x="41825" y="26880"/>
                        <a:pt x="41886" y="26911"/>
                      </a:cubicBezTo>
                      <a:cubicBezTo>
                        <a:pt x="41947" y="26941"/>
                        <a:pt x="42007" y="26971"/>
                        <a:pt x="42099" y="26971"/>
                      </a:cubicBezTo>
                      <a:cubicBezTo>
                        <a:pt x="42068" y="27002"/>
                        <a:pt x="42068" y="27032"/>
                        <a:pt x="42068" y="27063"/>
                      </a:cubicBezTo>
                      <a:cubicBezTo>
                        <a:pt x="40214" y="31318"/>
                        <a:pt x="38056" y="35421"/>
                        <a:pt x="35989" y="39586"/>
                      </a:cubicBezTo>
                      <a:cubicBezTo>
                        <a:pt x="35928" y="39586"/>
                        <a:pt x="35898" y="39616"/>
                        <a:pt x="35868" y="39646"/>
                      </a:cubicBezTo>
                      <a:cubicBezTo>
                        <a:pt x="35594" y="40011"/>
                        <a:pt x="35290" y="40345"/>
                        <a:pt x="34956" y="40680"/>
                      </a:cubicBezTo>
                      <a:cubicBezTo>
                        <a:pt x="34500" y="41136"/>
                        <a:pt x="33892" y="41440"/>
                        <a:pt x="33284" y="41683"/>
                      </a:cubicBezTo>
                      <a:cubicBezTo>
                        <a:pt x="30748" y="42468"/>
                        <a:pt x="28156" y="42712"/>
                        <a:pt x="25542" y="42712"/>
                      </a:cubicBezTo>
                      <a:cubicBezTo>
                        <a:pt x="21231" y="42712"/>
                        <a:pt x="16861" y="42047"/>
                        <a:pt x="12581" y="42047"/>
                      </a:cubicBezTo>
                      <a:cubicBezTo>
                        <a:pt x="12521" y="42047"/>
                        <a:pt x="12462" y="42047"/>
                        <a:pt x="12402" y="42048"/>
                      </a:cubicBezTo>
                      <a:cubicBezTo>
                        <a:pt x="11308" y="41956"/>
                        <a:pt x="10244" y="41835"/>
                        <a:pt x="9150" y="41744"/>
                      </a:cubicBezTo>
                      <a:lnTo>
                        <a:pt x="9028" y="41744"/>
                      </a:lnTo>
                      <a:cubicBezTo>
                        <a:pt x="8967" y="41713"/>
                        <a:pt x="8907" y="41713"/>
                        <a:pt x="8846" y="41713"/>
                      </a:cubicBezTo>
                      <a:cubicBezTo>
                        <a:pt x="8724" y="41713"/>
                        <a:pt x="8603" y="41683"/>
                        <a:pt x="8481" y="41683"/>
                      </a:cubicBezTo>
                      <a:lnTo>
                        <a:pt x="8420" y="41683"/>
                      </a:lnTo>
                      <a:cubicBezTo>
                        <a:pt x="8329" y="41652"/>
                        <a:pt x="8238" y="41652"/>
                        <a:pt x="8147" y="41652"/>
                      </a:cubicBezTo>
                      <a:cubicBezTo>
                        <a:pt x="8147" y="41713"/>
                        <a:pt x="8116" y="41774"/>
                        <a:pt x="8086" y="41835"/>
                      </a:cubicBezTo>
                      <a:cubicBezTo>
                        <a:pt x="8055" y="41956"/>
                        <a:pt x="7995" y="42078"/>
                        <a:pt x="7964" y="42169"/>
                      </a:cubicBezTo>
                      <a:lnTo>
                        <a:pt x="7995" y="42169"/>
                      </a:lnTo>
                      <a:cubicBezTo>
                        <a:pt x="6718" y="46273"/>
                        <a:pt x="6080" y="50498"/>
                        <a:pt x="5168" y="54662"/>
                      </a:cubicBezTo>
                      <a:cubicBezTo>
                        <a:pt x="4347" y="59586"/>
                        <a:pt x="3405" y="64480"/>
                        <a:pt x="3040" y="69434"/>
                      </a:cubicBezTo>
                      <a:lnTo>
                        <a:pt x="3010" y="69434"/>
                      </a:lnTo>
                      <a:cubicBezTo>
                        <a:pt x="3010" y="69586"/>
                        <a:pt x="2979" y="69768"/>
                        <a:pt x="2979" y="69920"/>
                      </a:cubicBezTo>
                      <a:cubicBezTo>
                        <a:pt x="3131" y="70012"/>
                        <a:pt x="3253" y="70103"/>
                        <a:pt x="3405" y="70164"/>
                      </a:cubicBezTo>
                      <a:cubicBezTo>
                        <a:pt x="3466" y="70224"/>
                        <a:pt x="3557" y="70255"/>
                        <a:pt x="3618" y="70285"/>
                      </a:cubicBezTo>
                      <a:cubicBezTo>
                        <a:pt x="3618" y="70285"/>
                        <a:pt x="3618" y="70285"/>
                        <a:pt x="3648" y="70315"/>
                      </a:cubicBezTo>
                      <a:lnTo>
                        <a:pt x="3678" y="70315"/>
                      </a:lnTo>
                      <a:cubicBezTo>
                        <a:pt x="3739" y="70376"/>
                        <a:pt x="3830" y="70407"/>
                        <a:pt x="3891" y="70437"/>
                      </a:cubicBezTo>
                      <a:cubicBezTo>
                        <a:pt x="4985" y="70984"/>
                        <a:pt x="6049" y="71531"/>
                        <a:pt x="7144" y="72048"/>
                      </a:cubicBezTo>
                      <a:cubicBezTo>
                        <a:pt x="9241" y="73112"/>
                        <a:pt x="11369" y="74145"/>
                        <a:pt x="13466" y="75209"/>
                      </a:cubicBezTo>
                      <a:cubicBezTo>
                        <a:pt x="15563" y="76243"/>
                        <a:pt x="17660" y="77276"/>
                        <a:pt x="19788" y="78310"/>
                      </a:cubicBezTo>
                      <a:cubicBezTo>
                        <a:pt x="19271" y="78857"/>
                        <a:pt x="18724" y="80468"/>
                        <a:pt x="18451" y="80802"/>
                      </a:cubicBezTo>
                      <a:cubicBezTo>
                        <a:pt x="17205" y="83386"/>
                        <a:pt x="15563" y="85787"/>
                        <a:pt x="14408" y="88431"/>
                      </a:cubicBezTo>
                      <a:cubicBezTo>
                        <a:pt x="13405" y="87945"/>
                        <a:pt x="12402" y="87459"/>
                        <a:pt x="11369" y="86942"/>
                      </a:cubicBezTo>
                      <a:cubicBezTo>
                        <a:pt x="9271" y="85908"/>
                        <a:pt x="7174" y="84875"/>
                        <a:pt x="5077" y="83842"/>
                      </a:cubicBezTo>
                      <a:cubicBezTo>
                        <a:pt x="4833" y="83720"/>
                        <a:pt x="4560" y="83598"/>
                        <a:pt x="4286" y="83446"/>
                      </a:cubicBezTo>
                      <a:cubicBezTo>
                        <a:pt x="3678" y="83173"/>
                        <a:pt x="3071" y="82869"/>
                        <a:pt x="2463" y="82565"/>
                      </a:cubicBezTo>
                      <a:cubicBezTo>
                        <a:pt x="2402" y="82656"/>
                        <a:pt x="2341" y="82747"/>
                        <a:pt x="2280" y="82869"/>
                      </a:cubicBezTo>
                      <a:cubicBezTo>
                        <a:pt x="2219" y="82990"/>
                        <a:pt x="2128" y="83142"/>
                        <a:pt x="2067" y="83294"/>
                      </a:cubicBezTo>
                      <a:cubicBezTo>
                        <a:pt x="2007" y="83355"/>
                        <a:pt x="1976" y="83416"/>
                        <a:pt x="1946" y="83507"/>
                      </a:cubicBezTo>
                      <a:cubicBezTo>
                        <a:pt x="1885" y="83629"/>
                        <a:pt x="1855" y="83750"/>
                        <a:pt x="1794" y="83842"/>
                      </a:cubicBezTo>
                      <a:cubicBezTo>
                        <a:pt x="1308" y="84875"/>
                        <a:pt x="760" y="85848"/>
                        <a:pt x="244" y="86881"/>
                      </a:cubicBezTo>
                      <a:cubicBezTo>
                        <a:pt x="153" y="87033"/>
                        <a:pt x="92" y="87185"/>
                        <a:pt x="1" y="87337"/>
                      </a:cubicBezTo>
                      <a:cubicBezTo>
                        <a:pt x="1034" y="87854"/>
                        <a:pt x="2037" y="88340"/>
                        <a:pt x="3071" y="88857"/>
                      </a:cubicBezTo>
                      <a:cubicBezTo>
                        <a:pt x="5077" y="89829"/>
                        <a:pt x="7113" y="90832"/>
                        <a:pt x="9119" y="91805"/>
                      </a:cubicBezTo>
                      <a:cubicBezTo>
                        <a:pt x="11277" y="92869"/>
                        <a:pt x="13435" y="93933"/>
                        <a:pt x="15624" y="94997"/>
                      </a:cubicBezTo>
                      <a:cubicBezTo>
                        <a:pt x="17721" y="96030"/>
                        <a:pt x="19819" y="97064"/>
                        <a:pt x="21946" y="98097"/>
                      </a:cubicBezTo>
                      <a:cubicBezTo>
                        <a:pt x="24044" y="99130"/>
                        <a:pt x="26110" y="100164"/>
                        <a:pt x="28208" y="101167"/>
                      </a:cubicBezTo>
                      <a:cubicBezTo>
                        <a:pt x="30275" y="102200"/>
                        <a:pt x="32342" y="103203"/>
                        <a:pt x="34409" y="104207"/>
                      </a:cubicBezTo>
                      <a:cubicBezTo>
                        <a:pt x="36171" y="105088"/>
                        <a:pt x="37904" y="105939"/>
                        <a:pt x="39667" y="106790"/>
                      </a:cubicBezTo>
                      <a:cubicBezTo>
                        <a:pt x="39697" y="106699"/>
                        <a:pt x="39758" y="106608"/>
                        <a:pt x="39789" y="106517"/>
                      </a:cubicBezTo>
                      <a:cubicBezTo>
                        <a:pt x="39819" y="106486"/>
                        <a:pt x="39819" y="106456"/>
                        <a:pt x="39849" y="106425"/>
                      </a:cubicBezTo>
                      <a:cubicBezTo>
                        <a:pt x="39880" y="106365"/>
                        <a:pt x="39910" y="106304"/>
                        <a:pt x="39941" y="106243"/>
                      </a:cubicBezTo>
                      <a:cubicBezTo>
                        <a:pt x="40214" y="105666"/>
                        <a:pt x="40518" y="105118"/>
                        <a:pt x="40792" y="104541"/>
                      </a:cubicBezTo>
                      <a:cubicBezTo>
                        <a:pt x="41217" y="103690"/>
                        <a:pt x="41673" y="102839"/>
                        <a:pt x="42099" y="102018"/>
                      </a:cubicBezTo>
                      <a:cubicBezTo>
                        <a:pt x="42007" y="101957"/>
                        <a:pt x="41916" y="101927"/>
                        <a:pt x="41825" y="101866"/>
                      </a:cubicBezTo>
                      <a:cubicBezTo>
                        <a:pt x="41764" y="101836"/>
                        <a:pt x="41673" y="101805"/>
                        <a:pt x="41612" y="101775"/>
                      </a:cubicBezTo>
                      <a:cubicBezTo>
                        <a:pt x="41612" y="101805"/>
                        <a:pt x="41612" y="101805"/>
                        <a:pt x="41612" y="101805"/>
                      </a:cubicBezTo>
                      <a:cubicBezTo>
                        <a:pt x="40062" y="101045"/>
                        <a:pt x="38512" y="100286"/>
                        <a:pt x="36962" y="99526"/>
                      </a:cubicBezTo>
                      <a:cubicBezTo>
                        <a:pt x="36658" y="99374"/>
                        <a:pt x="36354" y="99222"/>
                        <a:pt x="36050" y="99070"/>
                      </a:cubicBezTo>
                      <a:cubicBezTo>
                        <a:pt x="34074" y="98097"/>
                        <a:pt x="32068" y="97124"/>
                        <a:pt x="30032" y="96121"/>
                      </a:cubicBezTo>
                      <a:cubicBezTo>
                        <a:pt x="29728" y="95969"/>
                        <a:pt x="29424" y="95817"/>
                        <a:pt x="29089" y="95665"/>
                      </a:cubicBezTo>
                      <a:cubicBezTo>
                        <a:pt x="29241" y="95392"/>
                        <a:pt x="29363" y="95149"/>
                        <a:pt x="29484" y="94875"/>
                      </a:cubicBezTo>
                      <a:cubicBezTo>
                        <a:pt x="31035" y="91744"/>
                        <a:pt x="32615" y="88614"/>
                        <a:pt x="34287" y="85544"/>
                      </a:cubicBezTo>
                      <a:cubicBezTo>
                        <a:pt x="36050" y="86425"/>
                        <a:pt x="37813" y="87276"/>
                        <a:pt x="39606" y="88158"/>
                      </a:cubicBezTo>
                      <a:cubicBezTo>
                        <a:pt x="41855" y="89282"/>
                        <a:pt x="44105" y="90407"/>
                        <a:pt x="46384" y="91532"/>
                      </a:cubicBezTo>
                      <a:cubicBezTo>
                        <a:pt x="47691" y="92170"/>
                        <a:pt x="48998" y="92839"/>
                        <a:pt x="50305" y="93477"/>
                      </a:cubicBezTo>
                      <a:cubicBezTo>
                        <a:pt x="50397" y="93507"/>
                        <a:pt x="50488" y="93568"/>
                        <a:pt x="50609" y="93598"/>
                      </a:cubicBezTo>
                      <a:cubicBezTo>
                        <a:pt x="50609" y="93598"/>
                        <a:pt x="50609" y="93629"/>
                        <a:pt x="50609" y="93629"/>
                      </a:cubicBezTo>
                      <a:cubicBezTo>
                        <a:pt x="50792" y="93690"/>
                        <a:pt x="50944" y="93781"/>
                        <a:pt x="51096" y="93842"/>
                      </a:cubicBezTo>
                      <a:cubicBezTo>
                        <a:pt x="51126" y="93750"/>
                        <a:pt x="51187" y="93690"/>
                        <a:pt x="51248" y="93598"/>
                      </a:cubicBezTo>
                      <a:cubicBezTo>
                        <a:pt x="51309" y="93477"/>
                        <a:pt x="51369" y="93386"/>
                        <a:pt x="51460" y="93295"/>
                      </a:cubicBezTo>
                      <a:cubicBezTo>
                        <a:pt x="51491" y="93203"/>
                        <a:pt x="51552" y="93143"/>
                        <a:pt x="51612" y="93082"/>
                      </a:cubicBezTo>
                      <a:cubicBezTo>
                        <a:pt x="51612" y="93082"/>
                        <a:pt x="51612" y="93051"/>
                        <a:pt x="51643" y="93051"/>
                      </a:cubicBezTo>
                      <a:cubicBezTo>
                        <a:pt x="51673" y="92960"/>
                        <a:pt x="51734" y="92899"/>
                        <a:pt x="51764" y="92839"/>
                      </a:cubicBezTo>
                      <a:cubicBezTo>
                        <a:pt x="52524" y="91744"/>
                        <a:pt x="53254" y="90650"/>
                        <a:pt x="54014" y="89586"/>
                      </a:cubicBezTo>
                      <a:cubicBezTo>
                        <a:pt x="55868" y="87033"/>
                        <a:pt x="57996" y="84632"/>
                        <a:pt x="60002" y="82200"/>
                      </a:cubicBezTo>
                      <a:cubicBezTo>
                        <a:pt x="62129" y="79343"/>
                        <a:pt x="67631" y="74692"/>
                        <a:pt x="66658" y="70711"/>
                      </a:cubicBezTo>
                      <a:cubicBezTo>
                        <a:pt x="66658" y="70680"/>
                        <a:pt x="66628" y="70650"/>
                        <a:pt x="66628" y="70650"/>
                      </a:cubicBezTo>
                      <a:cubicBezTo>
                        <a:pt x="66598" y="70559"/>
                        <a:pt x="66567" y="70498"/>
                        <a:pt x="66506" y="70407"/>
                      </a:cubicBezTo>
                      <a:cubicBezTo>
                        <a:pt x="66476" y="70346"/>
                        <a:pt x="66415" y="70255"/>
                        <a:pt x="66354" y="70194"/>
                      </a:cubicBezTo>
                      <a:cubicBezTo>
                        <a:pt x="66354" y="70164"/>
                        <a:pt x="66324" y="70164"/>
                        <a:pt x="66324" y="70133"/>
                      </a:cubicBezTo>
                      <a:cubicBezTo>
                        <a:pt x="66233" y="70042"/>
                        <a:pt x="66142" y="69890"/>
                        <a:pt x="66081" y="69799"/>
                      </a:cubicBezTo>
                      <a:cubicBezTo>
                        <a:pt x="66050" y="69768"/>
                        <a:pt x="66020" y="69738"/>
                        <a:pt x="66020" y="69708"/>
                      </a:cubicBezTo>
                      <a:lnTo>
                        <a:pt x="65990" y="69708"/>
                      </a:lnTo>
                      <a:cubicBezTo>
                        <a:pt x="65868" y="69586"/>
                        <a:pt x="65777" y="69464"/>
                        <a:pt x="65655" y="69343"/>
                      </a:cubicBezTo>
                      <a:cubicBezTo>
                        <a:pt x="65564" y="69252"/>
                        <a:pt x="65503" y="69160"/>
                        <a:pt x="65412" y="69069"/>
                      </a:cubicBezTo>
                      <a:cubicBezTo>
                        <a:pt x="65412" y="69039"/>
                        <a:pt x="65382" y="69008"/>
                        <a:pt x="65351" y="68978"/>
                      </a:cubicBezTo>
                      <a:cubicBezTo>
                        <a:pt x="64652" y="68309"/>
                        <a:pt x="63923" y="67641"/>
                        <a:pt x="63224" y="67002"/>
                      </a:cubicBezTo>
                      <a:cubicBezTo>
                        <a:pt x="61613" y="65543"/>
                        <a:pt x="59941" y="64084"/>
                        <a:pt x="58452" y="62534"/>
                      </a:cubicBezTo>
                      <a:cubicBezTo>
                        <a:pt x="55473" y="59525"/>
                        <a:pt x="52524" y="56060"/>
                        <a:pt x="51521" y="51896"/>
                      </a:cubicBezTo>
                      <a:cubicBezTo>
                        <a:pt x="51248" y="50498"/>
                        <a:pt x="51734" y="49130"/>
                        <a:pt x="52281" y="47853"/>
                      </a:cubicBezTo>
                      <a:cubicBezTo>
                        <a:pt x="52980" y="45938"/>
                        <a:pt x="53831" y="44084"/>
                        <a:pt x="54774" y="42260"/>
                      </a:cubicBezTo>
                      <a:cubicBezTo>
                        <a:pt x="54986" y="41835"/>
                        <a:pt x="55230" y="41379"/>
                        <a:pt x="55442" y="40923"/>
                      </a:cubicBezTo>
                      <a:cubicBezTo>
                        <a:pt x="55534" y="40893"/>
                        <a:pt x="55655" y="40862"/>
                        <a:pt x="55777" y="40862"/>
                      </a:cubicBezTo>
                      <a:cubicBezTo>
                        <a:pt x="56749" y="40619"/>
                        <a:pt x="57722" y="40345"/>
                        <a:pt x="58695" y="40133"/>
                      </a:cubicBezTo>
                      <a:cubicBezTo>
                        <a:pt x="60518" y="39525"/>
                        <a:pt x="61977" y="38187"/>
                        <a:pt x="63193" y="36728"/>
                      </a:cubicBezTo>
                      <a:cubicBezTo>
                        <a:pt x="63315" y="36576"/>
                        <a:pt x="63467" y="36394"/>
                        <a:pt x="63588" y="36181"/>
                      </a:cubicBezTo>
                      <a:cubicBezTo>
                        <a:pt x="63730" y="36203"/>
                        <a:pt x="63868" y="36213"/>
                        <a:pt x="64000" y="36213"/>
                      </a:cubicBezTo>
                      <a:cubicBezTo>
                        <a:pt x="66134" y="36213"/>
                        <a:pt x="67062" y="33563"/>
                        <a:pt x="68178" y="32017"/>
                      </a:cubicBezTo>
                      <a:cubicBezTo>
                        <a:pt x="68968" y="30740"/>
                        <a:pt x="70731" y="29373"/>
                        <a:pt x="70032" y="27701"/>
                      </a:cubicBezTo>
                      <a:lnTo>
                        <a:pt x="70002" y="27701"/>
                      </a:lnTo>
                      <a:cubicBezTo>
                        <a:pt x="70823" y="26941"/>
                        <a:pt x="71674" y="26211"/>
                        <a:pt x="72342" y="25391"/>
                      </a:cubicBezTo>
                      <a:cubicBezTo>
                        <a:pt x="72403" y="25391"/>
                        <a:pt x="72464" y="25391"/>
                        <a:pt x="72525" y="25360"/>
                      </a:cubicBezTo>
                      <a:cubicBezTo>
                        <a:pt x="74014" y="24540"/>
                        <a:pt x="75382" y="23597"/>
                        <a:pt x="75716" y="21835"/>
                      </a:cubicBezTo>
                      <a:cubicBezTo>
                        <a:pt x="76324" y="20072"/>
                        <a:pt x="75139" y="18369"/>
                        <a:pt x="75473" y="16576"/>
                      </a:cubicBezTo>
                      <a:cubicBezTo>
                        <a:pt x="75655" y="15269"/>
                        <a:pt x="76385" y="14023"/>
                        <a:pt x="76385" y="12655"/>
                      </a:cubicBezTo>
                      <a:cubicBezTo>
                        <a:pt x="76659" y="8400"/>
                        <a:pt x="73437" y="5694"/>
                        <a:pt x="69455" y="5239"/>
                      </a:cubicBezTo>
                      <a:cubicBezTo>
                        <a:pt x="68968" y="5147"/>
                        <a:pt x="68482" y="5026"/>
                        <a:pt x="68026" y="4965"/>
                      </a:cubicBezTo>
                      <a:lnTo>
                        <a:pt x="67996" y="4965"/>
                      </a:lnTo>
                      <a:cubicBezTo>
                        <a:pt x="67692" y="4114"/>
                        <a:pt x="67205" y="3293"/>
                        <a:pt x="66506" y="2625"/>
                      </a:cubicBezTo>
                      <a:cubicBezTo>
                        <a:pt x="65441" y="1507"/>
                        <a:pt x="63976" y="1034"/>
                        <a:pt x="62472" y="1034"/>
                      </a:cubicBezTo>
                      <a:cubicBezTo>
                        <a:pt x="62217" y="1034"/>
                        <a:pt x="61960" y="1048"/>
                        <a:pt x="61704" y="1074"/>
                      </a:cubicBezTo>
                      <a:cubicBezTo>
                        <a:pt x="61430" y="801"/>
                        <a:pt x="60883" y="588"/>
                        <a:pt x="60670" y="466"/>
                      </a:cubicBezTo>
                      <a:cubicBezTo>
                        <a:pt x="59900" y="172"/>
                        <a:pt x="59068" y="0"/>
                        <a:pt x="582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2754;p41">
                  <a:extLst>
                    <a:ext uri="{FF2B5EF4-FFF2-40B4-BE49-F238E27FC236}">
                      <a16:creationId xmlns:a16="http://schemas.microsoft.com/office/drawing/2014/main" id="{27E81BDC-9365-CF97-BDAC-A2D8F9CBB552}"/>
                    </a:ext>
                  </a:extLst>
                </p:cNvPr>
                <p:cNvSpPr/>
                <p:nvPr/>
              </p:nvSpPr>
              <p:spPr>
                <a:xfrm>
                  <a:off x="-727700" y="-198650"/>
                  <a:ext cx="355650" cy="52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6" h="20968" extrusionOk="0">
                      <a:moveTo>
                        <a:pt x="1185" y="18171"/>
                      </a:moveTo>
                      <a:lnTo>
                        <a:pt x="1185" y="18171"/>
                      </a:lnTo>
                      <a:cubicBezTo>
                        <a:pt x="1181" y="18179"/>
                        <a:pt x="1177" y="18188"/>
                        <a:pt x="1173" y="18196"/>
                      </a:cubicBezTo>
                      <a:lnTo>
                        <a:pt x="1173" y="18196"/>
                      </a:lnTo>
                      <a:cubicBezTo>
                        <a:pt x="1180" y="18192"/>
                        <a:pt x="1185" y="18184"/>
                        <a:pt x="1185" y="18171"/>
                      </a:cubicBezTo>
                      <a:close/>
                      <a:moveTo>
                        <a:pt x="13224" y="1"/>
                      </a:moveTo>
                      <a:cubicBezTo>
                        <a:pt x="9657" y="1"/>
                        <a:pt x="7589" y="4053"/>
                        <a:pt x="5988" y="6834"/>
                      </a:cubicBezTo>
                      <a:cubicBezTo>
                        <a:pt x="4195" y="9995"/>
                        <a:pt x="2736" y="13338"/>
                        <a:pt x="1307" y="16682"/>
                      </a:cubicBezTo>
                      <a:cubicBezTo>
                        <a:pt x="1185" y="17046"/>
                        <a:pt x="1064" y="17411"/>
                        <a:pt x="942" y="17746"/>
                      </a:cubicBezTo>
                      <a:cubicBezTo>
                        <a:pt x="790" y="18141"/>
                        <a:pt x="669" y="18536"/>
                        <a:pt x="547" y="18931"/>
                      </a:cubicBezTo>
                      <a:cubicBezTo>
                        <a:pt x="517" y="18931"/>
                        <a:pt x="517" y="18931"/>
                        <a:pt x="517" y="18961"/>
                      </a:cubicBezTo>
                      <a:lnTo>
                        <a:pt x="517" y="19022"/>
                      </a:lnTo>
                      <a:cubicBezTo>
                        <a:pt x="426" y="19296"/>
                        <a:pt x="334" y="19600"/>
                        <a:pt x="243" y="19904"/>
                      </a:cubicBezTo>
                      <a:cubicBezTo>
                        <a:pt x="152" y="20208"/>
                        <a:pt x="91" y="20512"/>
                        <a:pt x="30" y="20815"/>
                      </a:cubicBezTo>
                      <a:cubicBezTo>
                        <a:pt x="30" y="20876"/>
                        <a:pt x="0" y="20907"/>
                        <a:pt x="0" y="20967"/>
                      </a:cubicBezTo>
                      <a:cubicBezTo>
                        <a:pt x="0" y="20937"/>
                        <a:pt x="30" y="20937"/>
                        <a:pt x="30" y="20937"/>
                      </a:cubicBezTo>
                      <a:cubicBezTo>
                        <a:pt x="61" y="20876"/>
                        <a:pt x="91" y="20815"/>
                        <a:pt x="91" y="20755"/>
                      </a:cubicBezTo>
                      <a:lnTo>
                        <a:pt x="91" y="20785"/>
                      </a:lnTo>
                      <a:cubicBezTo>
                        <a:pt x="152" y="20633"/>
                        <a:pt x="213" y="20451"/>
                        <a:pt x="274" y="20299"/>
                      </a:cubicBezTo>
                      <a:cubicBezTo>
                        <a:pt x="395" y="19934"/>
                        <a:pt x="547" y="19630"/>
                        <a:pt x="699" y="19265"/>
                      </a:cubicBezTo>
                      <a:cubicBezTo>
                        <a:pt x="848" y="18909"/>
                        <a:pt x="996" y="18553"/>
                        <a:pt x="1173" y="18196"/>
                      </a:cubicBezTo>
                      <a:lnTo>
                        <a:pt x="1173" y="18196"/>
                      </a:lnTo>
                      <a:cubicBezTo>
                        <a:pt x="1165" y="18201"/>
                        <a:pt x="1155" y="18201"/>
                        <a:pt x="1155" y="18201"/>
                      </a:cubicBezTo>
                      <a:cubicBezTo>
                        <a:pt x="1246" y="18049"/>
                        <a:pt x="1337" y="17867"/>
                        <a:pt x="1398" y="17685"/>
                      </a:cubicBezTo>
                      <a:cubicBezTo>
                        <a:pt x="1459" y="17502"/>
                        <a:pt x="1550" y="17350"/>
                        <a:pt x="1611" y="17198"/>
                      </a:cubicBezTo>
                      <a:cubicBezTo>
                        <a:pt x="1702" y="16986"/>
                        <a:pt x="1793" y="16803"/>
                        <a:pt x="1885" y="16590"/>
                      </a:cubicBezTo>
                      <a:lnTo>
                        <a:pt x="1885" y="16590"/>
                      </a:lnTo>
                      <a:cubicBezTo>
                        <a:pt x="1885" y="16590"/>
                        <a:pt x="1854" y="16621"/>
                        <a:pt x="1854" y="16621"/>
                      </a:cubicBezTo>
                      <a:cubicBezTo>
                        <a:pt x="2067" y="16165"/>
                        <a:pt x="2249" y="15739"/>
                        <a:pt x="2462" y="15283"/>
                      </a:cubicBezTo>
                      <a:cubicBezTo>
                        <a:pt x="2553" y="15040"/>
                        <a:pt x="2675" y="14828"/>
                        <a:pt x="2766" y="14615"/>
                      </a:cubicBezTo>
                      <a:cubicBezTo>
                        <a:pt x="2827" y="14524"/>
                        <a:pt x="2888" y="14432"/>
                        <a:pt x="2948" y="14341"/>
                      </a:cubicBezTo>
                      <a:cubicBezTo>
                        <a:pt x="4985" y="9600"/>
                        <a:pt x="8055" y="2700"/>
                        <a:pt x="11520" y="937"/>
                      </a:cubicBezTo>
                      <a:cubicBezTo>
                        <a:pt x="11611" y="876"/>
                        <a:pt x="11702" y="846"/>
                        <a:pt x="11794" y="785"/>
                      </a:cubicBezTo>
                      <a:cubicBezTo>
                        <a:pt x="11946" y="694"/>
                        <a:pt x="12128" y="602"/>
                        <a:pt x="12310" y="542"/>
                      </a:cubicBezTo>
                      <a:cubicBezTo>
                        <a:pt x="12523" y="481"/>
                        <a:pt x="12705" y="390"/>
                        <a:pt x="12918" y="359"/>
                      </a:cubicBezTo>
                      <a:cubicBezTo>
                        <a:pt x="13131" y="298"/>
                        <a:pt x="13344" y="238"/>
                        <a:pt x="13587" y="207"/>
                      </a:cubicBezTo>
                      <a:cubicBezTo>
                        <a:pt x="13800" y="177"/>
                        <a:pt x="14012" y="177"/>
                        <a:pt x="14225" y="146"/>
                      </a:cubicBezTo>
                      <a:cubicBezTo>
                        <a:pt x="14195" y="116"/>
                        <a:pt x="14164" y="116"/>
                        <a:pt x="14134" y="86"/>
                      </a:cubicBezTo>
                      <a:cubicBezTo>
                        <a:pt x="13820" y="28"/>
                        <a:pt x="13517" y="1"/>
                        <a:pt x="132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9" name="Google Shape;2755;p41">
                  <a:extLst>
                    <a:ext uri="{FF2B5EF4-FFF2-40B4-BE49-F238E27FC236}">
                      <a16:creationId xmlns:a16="http://schemas.microsoft.com/office/drawing/2014/main" id="{3F488985-4806-1C01-5A3C-517ACF49DA5A}"/>
                    </a:ext>
                  </a:extLst>
                </p:cNvPr>
                <p:cNvSpPr/>
                <p:nvPr/>
              </p:nvSpPr>
              <p:spPr>
                <a:xfrm>
                  <a:off x="-839425" y="-1464025"/>
                  <a:ext cx="25" cy="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2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" y="31"/>
                      </a:lnTo>
                      <a:lnTo>
                        <a:pt x="1" y="1"/>
                      </a:lnTo>
                      <a:lnTo>
                        <a:pt x="1" y="1"/>
                      </a:ln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0" name="Google Shape;2756;p41">
                  <a:extLst>
                    <a:ext uri="{FF2B5EF4-FFF2-40B4-BE49-F238E27FC236}">
                      <a16:creationId xmlns:a16="http://schemas.microsoft.com/office/drawing/2014/main" id="{2A3B5CE8-2A1F-26E4-0157-8618639BF234}"/>
                    </a:ext>
                  </a:extLst>
                </p:cNvPr>
                <p:cNvSpPr/>
                <p:nvPr/>
              </p:nvSpPr>
              <p:spPr>
                <a:xfrm>
                  <a:off x="-521775" y="-1799125"/>
                  <a:ext cx="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31" y="0"/>
                      </a:moveTo>
                      <a:cubicBezTo>
                        <a:pt x="31" y="0"/>
                        <a:pt x="31" y="0"/>
                        <a:pt x="31" y="0"/>
                      </a:cubicBezTo>
                      <a:lnTo>
                        <a:pt x="0" y="0"/>
                      </a:lnTo>
                      <a:cubicBezTo>
                        <a:pt x="31" y="0"/>
                        <a:pt x="31" y="0"/>
                        <a:pt x="31" y="0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1" name="Google Shape;2757;p41">
                  <a:extLst>
                    <a:ext uri="{FF2B5EF4-FFF2-40B4-BE49-F238E27FC236}">
                      <a16:creationId xmlns:a16="http://schemas.microsoft.com/office/drawing/2014/main" id="{3047D1E3-681A-5A07-F0FE-C4C261CB3201}"/>
                    </a:ext>
                  </a:extLst>
                </p:cNvPr>
                <p:cNvSpPr/>
                <p:nvPr/>
              </p:nvSpPr>
              <p:spPr>
                <a:xfrm>
                  <a:off x="-536975" y="-1788500"/>
                  <a:ext cx="775" cy="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2" extrusionOk="0">
                      <a:moveTo>
                        <a:pt x="31" y="1"/>
                      </a:moveTo>
                      <a:cubicBezTo>
                        <a:pt x="0" y="1"/>
                        <a:pt x="0" y="31"/>
                        <a:pt x="0" y="31"/>
                      </a:cubicBezTo>
                      <a:cubicBezTo>
                        <a:pt x="0" y="31"/>
                        <a:pt x="0" y="31"/>
                        <a:pt x="31" y="1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2" name="Google Shape;2758;p41">
                  <a:extLst>
                    <a:ext uri="{FF2B5EF4-FFF2-40B4-BE49-F238E27FC236}">
                      <a16:creationId xmlns:a16="http://schemas.microsoft.com/office/drawing/2014/main" id="{1F2CB8E8-3F56-E594-0D9E-36659BA122FB}"/>
                    </a:ext>
                  </a:extLst>
                </p:cNvPr>
                <p:cNvSpPr/>
                <p:nvPr/>
              </p:nvSpPr>
              <p:spPr>
                <a:xfrm>
                  <a:off x="-949600" y="-1567625"/>
                  <a:ext cx="93500" cy="20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0" h="8249" extrusionOk="0">
                      <a:moveTo>
                        <a:pt x="2692" y="0"/>
                      </a:moveTo>
                      <a:cubicBezTo>
                        <a:pt x="2149" y="0"/>
                        <a:pt x="1530" y="322"/>
                        <a:pt x="1247" y="771"/>
                      </a:cubicBezTo>
                      <a:cubicBezTo>
                        <a:pt x="1186" y="832"/>
                        <a:pt x="1095" y="923"/>
                        <a:pt x="1064" y="1014"/>
                      </a:cubicBezTo>
                      <a:cubicBezTo>
                        <a:pt x="1156" y="953"/>
                        <a:pt x="1216" y="893"/>
                        <a:pt x="1308" y="832"/>
                      </a:cubicBezTo>
                      <a:cubicBezTo>
                        <a:pt x="1399" y="801"/>
                        <a:pt x="1490" y="741"/>
                        <a:pt x="1581" y="710"/>
                      </a:cubicBezTo>
                      <a:cubicBezTo>
                        <a:pt x="1672" y="680"/>
                        <a:pt x="1733" y="649"/>
                        <a:pt x="1794" y="619"/>
                      </a:cubicBezTo>
                      <a:lnTo>
                        <a:pt x="1824" y="619"/>
                      </a:lnTo>
                      <a:cubicBezTo>
                        <a:pt x="1915" y="558"/>
                        <a:pt x="2007" y="528"/>
                        <a:pt x="2128" y="528"/>
                      </a:cubicBezTo>
                      <a:cubicBezTo>
                        <a:pt x="2204" y="513"/>
                        <a:pt x="2288" y="505"/>
                        <a:pt x="2371" y="505"/>
                      </a:cubicBezTo>
                      <a:cubicBezTo>
                        <a:pt x="2455" y="505"/>
                        <a:pt x="2539" y="513"/>
                        <a:pt x="2615" y="528"/>
                      </a:cubicBezTo>
                      <a:cubicBezTo>
                        <a:pt x="2641" y="524"/>
                        <a:pt x="2666" y="522"/>
                        <a:pt x="2692" y="522"/>
                      </a:cubicBezTo>
                      <a:cubicBezTo>
                        <a:pt x="2871" y="522"/>
                        <a:pt x="3025" y="619"/>
                        <a:pt x="3131" y="832"/>
                      </a:cubicBezTo>
                      <a:cubicBezTo>
                        <a:pt x="3192" y="2017"/>
                        <a:pt x="2311" y="3081"/>
                        <a:pt x="2189" y="4297"/>
                      </a:cubicBezTo>
                      <a:cubicBezTo>
                        <a:pt x="2096" y="4283"/>
                        <a:pt x="2007" y="4277"/>
                        <a:pt x="1921" y="4277"/>
                      </a:cubicBezTo>
                      <a:cubicBezTo>
                        <a:pt x="81" y="4277"/>
                        <a:pt x="0" y="7290"/>
                        <a:pt x="1308" y="8248"/>
                      </a:cubicBezTo>
                      <a:cubicBezTo>
                        <a:pt x="1247" y="8127"/>
                        <a:pt x="1216" y="8005"/>
                        <a:pt x="1156" y="7853"/>
                      </a:cubicBezTo>
                      <a:cubicBezTo>
                        <a:pt x="1125" y="7701"/>
                        <a:pt x="1095" y="7580"/>
                        <a:pt x="1064" y="7428"/>
                      </a:cubicBezTo>
                      <a:cubicBezTo>
                        <a:pt x="1034" y="7276"/>
                        <a:pt x="1004" y="7124"/>
                        <a:pt x="973" y="6972"/>
                      </a:cubicBezTo>
                      <a:cubicBezTo>
                        <a:pt x="973" y="6820"/>
                        <a:pt x="973" y="6698"/>
                        <a:pt x="943" y="6546"/>
                      </a:cubicBezTo>
                      <a:cubicBezTo>
                        <a:pt x="943" y="6455"/>
                        <a:pt x="943" y="6364"/>
                        <a:pt x="943" y="6273"/>
                      </a:cubicBezTo>
                      <a:cubicBezTo>
                        <a:pt x="943" y="6242"/>
                        <a:pt x="943" y="6212"/>
                        <a:pt x="943" y="6181"/>
                      </a:cubicBezTo>
                      <a:cubicBezTo>
                        <a:pt x="943" y="5604"/>
                        <a:pt x="1125" y="4966"/>
                        <a:pt x="1703" y="4814"/>
                      </a:cubicBezTo>
                      <a:cubicBezTo>
                        <a:pt x="1794" y="4753"/>
                        <a:pt x="1915" y="4722"/>
                        <a:pt x="2007" y="4692"/>
                      </a:cubicBezTo>
                      <a:cubicBezTo>
                        <a:pt x="2060" y="4683"/>
                        <a:pt x="2113" y="4679"/>
                        <a:pt x="2166" y="4679"/>
                      </a:cubicBezTo>
                      <a:cubicBezTo>
                        <a:pt x="2293" y="4679"/>
                        <a:pt x="2416" y="4701"/>
                        <a:pt x="2523" y="4722"/>
                      </a:cubicBezTo>
                      <a:lnTo>
                        <a:pt x="2584" y="4722"/>
                      </a:lnTo>
                      <a:cubicBezTo>
                        <a:pt x="2615" y="4540"/>
                        <a:pt x="2645" y="4327"/>
                        <a:pt x="2706" y="4145"/>
                      </a:cubicBezTo>
                      <a:cubicBezTo>
                        <a:pt x="2736" y="4084"/>
                        <a:pt x="2767" y="3993"/>
                        <a:pt x="2767" y="3932"/>
                      </a:cubicBezTo>
                      <a:cubicBezTo>
                        <a:pt x="3010" y="2899"/>
                        <a:pt x="3739" y="1865"/>
                        <a:pt x="3648" y="771"/>
                      </a:cubicBezTo>
                      <a:cubicBezTo>
                        <a:pt x="3538" y="220"/>
                        <a:pt x="3141" y="0"/>
                        <a:pt x="269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3" name="Google Shape;2759;p41">
                  <a:extLst>
                    <a:ext uri="{FF2B5EF4-FFF2-40B4-BE49-F238E27FC236}">
                      <a16:creationId xmlns:a16="http://schemas.microsoft.com/office/drawing/2014/main" id="{C9F7EFE4-678B-B63F-B63B-2106B46DACE2}"/>
                    </a:ext>
                  </a:extLst>
                </p:cNvPr>
                <p:cNvSpPr/>
                <p:nvPr/>
              </p:nvSpPr>
              <p:spPr>
                <a:xfrm>
                  <a:off x="-593200" y="-1337875"/>
                  <a:ext cx="105650" cy="16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6" h="6652" extrusionOk="0">
                      <a:moveTo>
                        <a:pt x="4225" y="1"/>
                      </a:moveTo>
                      <a:cubicBezTo>
                        <a:pt x="4012" y="183"/>
                        <a:pt x="3891" y="578"/>
                        <a:pt x="3739" y="760"/>
                      </a:cubicBezTo>
                      <a:cubicBezTo>
                        <a:pt x="3222" y="1551"/>
                        <a:pt x="3070" y="2463"/>
                        <a:pt x="3131" y="3374"/>
                      </a:cubicBezTo>
                      <a:cubicBezTo>
                        <a:pt x="3070" y="3922"/>
                        <a:pt x="3131" y="4499"/>
                        <a:pt x="2918" y="5046"/>
                      </a:cubicBezTo>
                      <a:cubicBezTo>
                        <a:pt x="2675" y="5533"/>
                        <a:pt x="2249" y="5897"/>
                        <a:pt x="1763" y="6049"/>
                      </a:cubicBezTo>
                      <a:cubicBezTo>
                        <a:pt x="1733" y="6049"/>
                        <a:pt x="1733" y="6080"/>
                        <a:pt x="1702" y="6080"/>
                      </a:cubicBezTo>
                      <a:lnTo>
                        <a:pt x="1733" y="6080"/>
                      </a:lnTo>
                      <a:cubicBezTo>
                        <a:pt x="1672" y="6080"/>
                        <a:pt x="1641" y="6110"/>
                        <a:pt x="1581" y="6140"/>
                      </a:cubicBezTo>
                      <a:cubicBezTo>
                        <a:pt x="1489" y="6171"/>
                        <a:pt x="1398" y="6201"/>
                        <a:pt x="1307" y="6232"/>
                      </a:cubicBezTo>
                      <a:cubicBezTo>
                        <a:pt x="1246" y="6262"/>
                        <a:pt x="1155" y="6262"/>
                        <a:pt x="1094" y="6292"/>
                      </a:cubicBezTo>
                      <a:lnTo>
                        <a:pt x="1003" y="6292"/>
                      </a:lnTo>
                      <a:cubicBezTo>
                        <a:pt x="912" y="6323"/>
                        <a:pt x="821" y="6323"/>
                        <a:pt x="760" y="6323"/>
                      </a:cubicBezTo>
                      <a:cubicBezTo>
                        <a:pt x="654" y="6338"/>
                        <a:pt x="555" y="6346"/>
                        <a:pt x="460" y="6346"/>
                      </a:cubicBezTo>
                      <a:cubicBezTo>
                        <a:pt x="365" y="6346"/>
                        <a:pt x="274" y="6338"/>
                        <a:pt x="182" y="6323"/>
                      </a:cubicBezTo>
                      <a:lnTo>
                        <a:pt x="0" y="6323"/>
                      </a:lnTo>
                      <a:cubicBezTo>
                        <a:pt x="0" y="6323"/>
                        <a:pt x="0" y="6323"/>
                        <a:pt x="30" y="6353"/>
                      </a:cubicBezTo>
                      <a:cubicBezTo>
                        <a:pt x="61" y="6353"/>
                        <a:pt x="122" y="6384"/>
                        <a:pt x="152" y="6414"/>
                      </a:cubicBezTo>
                      <a:cubicBezTo>
                        <a:pt x="482" y="6574"/>
                        <a:pt x="838" y="6652"/>
                        <a:pt x="1191" y="6652"/>
                      </a:cubicBezTo>
                      <a:cubicBezTo>
                        <a:pt x="1912" y="6652"/>
                        <a:pt x="2621" y="6327"/>
                        <a:pt x="3070" y="5715"/>
                      </a:cubicBezTo>
                      <a:cubicBezTo>
                        <a:pt x="3800" y="4864"/>
                        <a:pt x="3587" y="3618"/>
                        <a:pt x="3648" y="2554"/>
                      </a:cubicBezTo>
                      <a:cubicBezTo>
                        <a:pt x="3648" y="2493"/>
                        <a:pt x="3678" y="2402"/>
                        <a:pt x="3678" y="2341"/>
                      </a:cubicBezTo>
                      <a:cubicBezTo>
                        <a:pt x="3708" y="2189"/>
                        <a:pt x="3708" y="2037"/>
                        <a:pt x="3739" y="1855"/>
                      </a:cubicBezTo>
                      <a:cubicBezTo>
                        <a:pt x="3769" y="1520"/>
                        <a:pt x="3830" y="1186"/>
                        <a:pt x="3921" y="852"/>
                      </a:cubicBezTo>
                      <a:cubicBezTo>
                        <a:pt x="3952" y="730"/>
                        <a:pt x="4012" y="578"/>
                        <a:pt x="4073" y="456"/>
                      </a:cubicBezTo>
                      <a:cubicBezTo>
                        <a:pt x="4104" y="304"/>
                        <a:pt x="4164" y="183"/>
                        <a:pt x="4225" y="61"/>
                      </a:cubicBezTo>
                      <a:cubicBezTo>
                        <a:pt x="4225" y="31"/>
                        <a:pt x="4225" y="1"/>
                        <a:pt x="42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4" name="Google Shape;2760;p41">
                  <a:extLst>
                    <a:ext uri="{FF2B5EF4-FFF2-40B4-BE49-F238E27FC236}">
                      <a16:creationId xmlns:a16="http://schemas.microsoft.com/office/drawing/2014/main" id="{DFCC5285-7CFD-3144-785C-13CE92B4DA7B}"/>
                    </a:ext>
                  </a:extLst>
                </p:cNvPr>
                <p:cNvSpPr/>
                <p:nvPr/>
              </p:nvSpPr>
              <p:spPr>
                <a:xfrm>
                  <a:off x="-536225" y="-153772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5" name="Google Shape;2761;p41">
                  <a:extLst>
                    <a:ext uri="{FF2B5EF4-FFF2-40B4-BE49-F238E27FC236}">
                      <a16:creationId xmlns:a16="http://schemas.microsoft.com/office/drawing/2014/main" id="{96CE6083-28BB-6699-3B94-493083FAA82A}"/>
                    </a:ext>
                  </a:extLst>
                </p:cNvPr>
                <p:cNvSpPr/>
                <p:nvPr/>
              </p:nvSpPr>
              <p:spPr>
                <a:xfrm>
                  <a:off x="-608400" y="-1573850"/>
                  <a:ext cx="80575" cy="3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3" h="1507" extrusionOk="0">
                      <a:moveTo>
                        <a:pt x="331" y="0"/>
                      </a:moveTo>
                      <a:cubicBezTo>
                        <a:pt x="221" y="0"/>
                        <a:pt x="110" y="6"/>
                        <a:pt x="0" y="17"/>
                      </a:cubicBezTo>
                      <a:cubicBezTo>
                        <a:pt x="0" y="17"/>
                        <a:pt x="0" y="17"/>
                        <a:pt x="0" y="47"/>
                      </a:cubicBezTo>
                      <a:cubicBezTo>
                        <a:pt x="31" y="78"/>
                        <a:pt x="61" y="78"/>
                        <a:pt x="91" y="108"/>
                      </a:cubicBezTo>
                      <a:cubicBezTo>
                        <a:pt x="122" y="138"/>
                        <a:pt x="183" y="199"/>
                        <a:pt x="243" y="230"/>
                      </a:cubicBezTo>
                      <a:cubicBezTo>
                        <a:pt x="274" y="230"/>
                        <a:pt x="304" y="260"/>
                        <a:pt x="335" y="260"/>
                      </a:cubicBezTo>
                      <a:lnTo>
                        <a:pt x="395" y="290"/>
                      </a:lnTo>
                      <a:cubicBezTo>
                        <a:pt x="517" y="351"/>
                        <a:pt x="608" y="382"/>
                        <a:pt x="730" y="412"/>
                      </a:cubicBezTo>
                      <a:cubicBezTo>
                        <a:pt x="851" y="442"/>
                        <a:pt x="973" y="503"/>
                        <a:pt x="1125" y="534"/>
                      </a:cubicBezTo>
                      <a:lnTo>
                        <a:pt x="1064" y="534"/>
                      </a:lnTo>
                      <a:cubicBezTo>
                        <a:pt x="1216" y="594"/>
                        <a:pt x="1368" y="625"/>
                        <a:pt x="1520" y="686"/>
                      </a:cubicBezTo>
                      <a:cubicBezTo>
                        <a:pt x="1642" y="746"/>
                        <a:pt x="1733" y="777"/>
                        <a:pt x="1824" y="838"/>
                      </a:cubicBezTo>
                      <a:cubicBezTo>
                        <a:pt x="1915" y="898"/>
                        <a:pt x="2006" y="959"/>
                        <a:pt x="2097" y="1020"/>
                      </a:cubicBezTo>
                      <a:cubicBezTo>
                        <a:pt x="2189" y="1111"/>
                        <a:pt x="2310" y="1172"/>
                        <a:pt x="2401" y="1263"/>
                      </a:cubicBezTo>
                      <a:cubicBezTo>
                        <a:pt x="2493" y="1294"/>
                        <a:pt x="2553" y="1324"/>
                        <a:pt x="2614" y="1354"/>
                      </a:cubicBezTo>
                      <a:cubicBezTo>
                        <a:pt x="2645" y="1385"/>
                        <a:pt x="2675" y="1385"/>
                        <a:pt x="2705" y="1385"/>
                      </a:cubicBezTo>
                      <a:cubicBezTo>
                        <a:pt x="2766" y="1415"/>
                        <a:pt x="2827" y="1415"/>
                        <a:pt x="2888" y="1445"/>
                      </a:cubicBezTo>
                      <a:cubicBezTo>
                        <a:pt x="3009" y="1476"/>
                        <a:pt x="3101" y="1476"/>
                        <a:pt x="3222" y="1506"/>
                      </a:cubicBezTo>
                      <a:cubicBezTo>
                        <a:pt x="3222" y="1445"/>
                        <a:pt x="3192" y="1415"/>
                        <a:pt x="3161" y="1354"/>
                      </a:cubicBezTo>
                      <a:cubicBezTo>
                        <a:pt x="2472" y="527"/>
                        <a:pt x="1408" y="0"/>
                        <a:pt x="3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6" name="Google Shape;2762;p41">
                  <a:extLst>
                    <a:ext uri="{FF2B5EF4-FFF2-40B4-BE49-F238E27FC236}">
                      <a16:creationId xmlns:a16="http://schemas.microsoft.com/office/drawing/2014/main" id="{55EC6513-84AB-853B-62FF-ADAB4D2D8C79}"/>
                    </a:ext>
                  </a:extLst>
                </p:cNvPr>
                <p:cNvSpPr/>
                <p:nvPr/>
              </p:nvSpPr>
              <p:spPr>
                <a:xfrm>
                  <a:off x="-667675" y="-1430500"/>
                  <a:ext cx="76425" cy="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7" h="2416" extrusionOk="0">
                      <a:moveTo>
                        <a:pt x="1434" y="1"/>
                      </a:moveTo>
                      <a:cubicBezTo>
                        <a:pt x="932" y="1"/>
                        <a:pt x="415" y="361"/>
                        <a:pt x="213" y="788"/>
                      </a:cubicBezTo>
                      <a:cubicBezTo>
                        <a:pt x="0" y="1274"/>
                        <a:pt x="152" y="1882"/>
                        <a:pt x="517" y="2216"/>
                      </a:cubicBezTo>
                      <a:cubicBezTo>
                        <a:pt x="743" y="2355"/>
                        <a:pt x="972" y="2416"/>
                        <a:pt x="1190" y="2416"/>
                      </a:cubicBezTo>
                      <a:cubicBezTo>
                        <a:pt x="2259" y="2416"/>
                        <a:pt x="3057" y="957"/>
                        <a:pt x="1946" y="149"/>
                      </a:cubicBezTo>
                      <a:cubicBezTo>
                        <a:pt x="1787" y="46"/>
                        <a:pt x="1611" y="1"/>
                        <a:pt x="14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7" name="Google Shape;2763;p41">
                  <a:extLst>
                    <a:ext uri="{FF2B5EF4-FFF2-40B4-BE49-F238E27FC236}">
                      <a16:creationId xmlns:a16="http://schemas.microsoft.com/office/drawing/2014/main" id="{6F5AA71A-8B5A-1737-647C-F4FBB7FBA7B9}"/>
                    </a:ext>
                  </a:extLst>
                </p:cNvPr>
                <p:cNvSpPr/>
                <p:nvPr/>
              </p:nvSpPr>
              <p:spPr>
                <a:xfrm>
                  <a:off x="-447450" y="-1291625"/>
                  <a:ext cx="85450" cy="5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8" h="2293" extrusionOk="0">
                      <a:moveTo>
                        <a:pt x="1819" y="0"/>
                      </a:moveTo>
                      <a:cubicBezTo>
                        <a:pt x="780" y="0"/>
                        <a:pt x="1" y="1418"/>
                        <a:pt x="1131" y="2163"/>
                      </a:cubicBezTo>
                      <a:cubicBezTo>
                        <a:pt x="1315" y="2253"/>
                        <a:pt x="1498" y="2293"/>
                        <a:pt x="1673" y="2293"/>
                      </a:cubicBezTo>
                      <a:cubicBezTo>
                        <a:pt x="2684" y="2293"/>
                        <a:pt x="3418" y="960"/>
                        <a:pt x="2407" y="157"/>
                      </a:cubicBezTo>
                      <a:cubicBezTo>
                        <a:pt x="2209" y="48"/>
                        <a:pt x="2010" y="0"/>
                        <a:pt x="1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8" name="Google Shape;2764;p41">
                  <a:extLst>
                    <a:ext uri="{FF2B5EF4-FFF2-40B4-BE49-F238E27FC236}">
                      <a16:creationId xmlns:a16="http://schemas.microsoft.com/office/drawing/2014/main" id="{2F9163B1-BEE7-3223-3275-C88F3ADB0DC5}"/>
                    </a:ext>
                  </a:extLst>
                </p:cNvPr>
                <p:cNvSpPr/>
                <p:nvPr/>
              </p:nvSpPr>
              <p:spPr>
                <a:xfrm>
                  <a:off x="-634250" y="-106127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9" name="Google Shape;2765;p41">
                  <a:extLst>
                    <a:ext uri="{FF2B5EF4-FFF2-40B4-BE49-F238E27FC236}">
                      <a16:creationId xmlns:a16="http://schemas.microsoft.com/office/drawing/2014/main" id="{CE85A4C1-A3E3-C328-5207-BBB4AF5855E2}"/>
                    </a:ext>
                  </a:extLst>
                </p:cNvPr>
                <p:cNvSpPr/>
                <p:nvPr/>
              </p:nvSpPr>
              <p:spPr>
                <a:xfrm>
                  <a:off x="-634250" y="-106127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0" name="Google Shape;2766;p41">
                  <a:extLst>
                    <a:ext uri="{FF2B5EF4-FFF2-40B4-BE49-F238E27FC236}">
                      <a16:creationId xmlns:a16="http://schemas.microsoft.com/office/drawing/2014/main" id="{E55AB940-E124-8FE5-DC8A-93C8F5A4A38D}"/>
                    </a:ext>
                  </a:extLst>
                </p:cNvPr>
                <p:cNvSpPr/>
                <p:nvPr/>
              </p:nvSpPr>
              <p:spPr>
                <a:xfrm>
                  <a:off x="-731500" y="-1131175"/>
                  <a:ext cx="126925" cy="7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7" h="2827" extrusionOk="0">
                      <a:moveTo>
                        <a:pt x="851" y="638"/>
                      </a:moveTo>
                      <a:cubicBezTo>
                        <a:pt x="861" y="646"/>
                        <a:pt x="871" y="654"/>
                        <a:pt x="881" y="662"/>
                      </a:cubicBezTo>
                      <a:lnTo>
                        <a:pt x="881" y="662"/>
                      </a:lnTo>
                      <a:cubicBezTo>
                        <a:pt x="879" y="653"/>
                        <a:pt x="872" y="638"/>
                        <a:pt x="851" y="638"/>
                      </a:cubicBezTo>
                      <a:close/>
                      <a:moveTo>
                        <a:pt x="0" y="0"/>
                      </a:moveTo>
                      <a:cubicBezTo>
                        <a:pt x="0" y="31"/>
                        <a:pt x="30" y="91"/>
                        <a:pt x="61" y="122"/>
                      </a:cubicBezTo>
                      <a:cubicBezTo>
                        <a:pt x="91" y="213"/>
                        <a:pt x="152" y="274"/>
                        <a:pt x="182" y="334"/>
                      </a:cubicBezTo>
                      <a:cubicBezTo>
                        <a:pt x="304" y="456"/>
                        <a:pt x="395" y="608"/>
                        <a:pt x="517" y="730"/>
                      </a:cubicBezTo>
                      <a:cubicBezTo>
                        <a:pt x="517" y="730"/>
                        <a:pt x="517" y="760"/>
                        <a:pt x="517" y="760"/>
                      </a:cubicBezTo>
                      <a:cubicBezTo>
                        <a:pt x="547" y="790"/>
                        <a:pt x="547" y="790"/>
                        <a:pt x="547" y="790"/>
                      </a:cubicBezTo>
                      <a:cubicBezTo>
                        <a:pt x="547" y="790"/>
                        <a:pt x="547" y="790"/>
                        <a:pt x="547" y="790"/>
                      </a:cubicBezTo>
                      <a:lnTo>
                        <a:pt x="547" y="790"/>
                      </a:lnTo>
                      <a:cubicBezTo>
                        <a:pt x="547" y="790"/>
                        <a:pt x="578" y="790"/>
                        <a:pt x="578" y="821"/>
                      </a:cubicBezTo>
                      <a:lnTo>
                        <a:pt x="547" y="790"/>
                      </a:lnTo>
                      <a:lnTo>
                        <a:pt x="547" y="790"/>
                      </a:lnTo>
                      <a:cubicBezTo>
                        <a:pt x="699" y="973"/>
                        <a:pt x="882" y="1125"/>
                        <a:pt x="1034" y="1307"/>
                      </a:cubicBezTo>
                      <a:cubicBezTo>
                        <a:pt x="1550" y="1702"/>
                        <a:pt x="2067" y="2037"/>
                        <a:pt x="2280" y="2158"/>
                      </a:cubicBezTo>
                      <a:cubicBezTo>
                        <a:pt x="2462" y="2280"/>
                        <a:pt x="2675" y="2371"/>
                        <a:pt x="2888" y="2493"/>
                      </a:cubicBezTo>
                      <a:cubicBezTo>
                        <a:pt x="3040" y="2553"/>
                        <a:pt x="3192" y="2614"/>
                        <a:pt x="3344" y="2705"/>
                      </a:cubicBezTo>
                      <a:lnTo>
                        <a:pt x="3404" y="2705"/>
                      </a:lnTo>
                      <a:lnTo>
                        <a:pt x="3435" y="2736"/>
                      </a:lnTo>
                      <a:lnTo>
                        <a:pt x="3496" y="2736"/>
                      </a:lnTo>
                      <a:cubicBezTo>
                        <a:pt x="3556" y="2736"/>
                        <a:pt x="3617" y="2766"/>
                        <a:pt x="3678" y="2766"/>
                      </a:cubicBezTo>
                      <a:lnTo>
                        <a:pt x="3708" y="2766"/>
                      </a:lnTo>
                      <a:cubicBezTo>
                        <a:pt x="3769" y="2766"/>
                        <a:pt x="3830" y="2797"/>
                        <a:pt x="3891" y="2797"/>
                      </a:cubicBezTo>
                      <a:lnTo>
                        <a:pt x="3952" y="2797"/>
                      </a:lnTo>
                      <a:cubicBezTo>
                        <a:pt x="3952" y="2797"/>
                        <a:pt x="3982" y="2797"/>
                        <a:pt x="3982" y="2827"/>
                      </a:cubicBezTo>
                      <a:lnTo>
                        <a:pt x="4438" y="2827"/>
                      </a:lnTo>
                      <a:cubicBezTo>
                        <a:pt x="4529" y="2827"/>
                        <a:pt x="4651" y="2827"/>
                        <a:pt x="4742" y="2797"/>
                      </a:cubicBezTo>
                      <a:cubicBezTo>
                        <a:pt x="4863" y="2797"/>
                        <a:pt x="4985" y="2766"/>
                        <a:pt x="5076" y="2766"/>
                      </a:cubicBezTo>
                      <a:cubicBezTo>
                        <a:pt x="4134" y="2493"/>
                        <a:pt x="3222" y="2097"/>
                        <a:pt x="2371" y="1581"/>
                      </a:cubicBezTo>
                      <a:cubicBezTo>
                        <a:pt x="2341" y="1581"/>
                        <a:pt x="2310" y="1550"/>
                        <a:pt x="2280" y="1550"/>
                      </a:cubicBezTo>
                      <a:cubicBezTo>
                        <a:pt x="2249" y="1520"/>
                        <a:pt x="2189" y="1490"/>
                        <a:pt x="2128" y="1459"/>
                      </a:cubicBezTo>
                      <a:cubicBezTo>
                        <a:pt x="1976" y="1398"/>
                        <a:pt x="1824" y="1307"/>
                        <a:pt x="1672" y="1216"/>
                      </a:cubicBezTo>
                      <a:cubicBezTo>
                        <a:pt x="1520" y="1125"/>
                        <a:pt x="1398" y="1034"/>
                        <a:pt x="1277" y="942"/>
                      </a:cubicBezTo>
                      <a:cubicBezTo>
                        <a:pt x="1135" y="857"/>
                        <a:pt x="1019" y="772"/>
                        <a:pt x="881" y="662"/>
                      </a:cubicBezTo>
                      <a:lnTo>
                        <a:pt x="881" y="662"/>
                      </a:lnTo>
                      <a:cubicBezTo>
                        <a:pt x="882" y="666"/>
                        <a:pt x="882" y="669"/>
                        <a:pt x="882" y="669"/>
                      </a:cubicBezTo>
                      <a:cubicBezTo>
                        <a:pt x="608" y="456"/>
                        <a:pt x="304" y="243"/>
                        <a:pt x="30" y="31"/>
                      </a:cubicBezTo>
                      <a:cubicBezTo>
                        <a:pt x="0" y="3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1" name="Google Shape;2767;p41">
                  <a:extLst>
                    <a:ext uri="{FF2B5EF4-FFF2-40B4-BE49-F238E27FC236}">
                      <a16:creationId xmlns:a16="http://schemas.microsoft.com/office/drawing/2014/main" id="{3DFDF1F4-5DF6-E42D-C241-E9C0868DCA84}"/>
                    </a:ext>
                  </a:extLst>
                </p:cNvPr>
                <p:cNvSpPr/>
                <p:nvPr/>
              </p:nvSpPr>
              <p:spPr>
                <a:xfrm>
                  <a:off x="-1417700" y="-764150"/>
                  <a:ext cx="229525" cy="19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1" h="7995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22" y="122"/>
                        <a:pt x="274" y="243"/>
                        <a:pt x="396" y="335"/>
                      </a:cubicBezTo>
                      <a:cubicBezTo>
                        <a:pt x="791" y="669"/>
                        <a:pt x="1156" y="973"/>
                        <a:pt x="1551" y="1277"/>
                      </a:cubicBezTo>
                      <a:cubicBezTo>
                        <a:pt x="1703" y="1368"/>
                        <a:pt x="1855" y="1459"/>
                        <a:pt x="1976" y="1550"/>
                      </a:cubicBezTo>
                      <a:cubicBezTo>
                        <a:pt x="2128" y="1672"/>
                        <a:pt x="2311" y="1763"/>
                        <a:pt x="2463" y="1885"/>
                      </a:cubicBezTo>
                      <a:cubicBezTo>
                        <a:pt x="2736" y="2037"/>
                        <a:pt x="3010" y="2158"/>
                        <a:pt x="3314" y="2341"/>
                      </a:cubicBezTo>
                      <a:cubicBezTo>
                        <a:pt x="4074" y="2827"/>
                        <a:pt x="4834" y="3374"/>
                        <a:pt x="5594" y="3891"/>
                      </a:cubicBezTo>
                      <a:cubicBezTo>
                        <a:pt x="7083" y="5015"/>
                        <a:pt x="7812" y="6809"/>
                        <a:pt x="9180" y="7994"/>
                      </a:cubicBezTo>
                      <a:cubicBezTo>
                        <a:pt x="9119" y="7933"/>
                        <a:pt x="9089" y="7842"/>
                        <a:pt x="9028" y="7781"/>
                      </a:cubicBezTo>
                      <a:cubicBezTo>
                        <a:pt x="8907" y="7629"/>
                        <a:pt x="8816" y="7478"/>
                        <a:pt x="8724" y="7295"/>
                      </a:cubicBezTo>
                      <a:cubicBezTo>
                        <a:pt x="8633" y="7143"/>
                        <a:pt x="8542" y="7022"/>
                        <a:pt x="8451" y="6870"/>
                      </a:cubicBezTo>
                      <a:cubicBezTo>
                        <a:pt x="8360" y="6748"/>
                        <a:pt x="8299" y="6596"/>
                        <a:pt x="8208" y="6474"/>
                      </a:cubicBezTo>
                      <a:cubicBezTo>
                        <a:pt x="8208" y="6474"/>
                        <a:pt x="8208" y="6444"/>
                        <a:pt x="8208" y="6444"/>
                      </a:cubicBezTo>
                      <a:cubicBezTo>
                        <a:pt x="8116" y="6292"/>
                        <a:pt x="8025" y="6140"/>
                        <a:pt x="7964" y="6019"/>
                      </a:cubicBezTo>
                      <a:cubicBezTo>
                        <a:pt x="7964" y="6019"/>
                        <a:pt x="7964" y="6019"/>
                        <a:pt x="7964" y="6049"/>
                      </a:cubicBezTo>
                      <a:cubicBezTo>
                        <a:pt x="7843" y="5836"/>
                        <a:pt x="7721" y="5654"/>
                        <a:pt x="7630" y="5471"/>
                      </a:cubicBezTo>
                      <a:cubicBezTo>
                        <a:pt x="7539" y="5350"/>
                        <a:pt x="7448" y="5198"/>
                        <a:pt x="7357" y="5076"/>
                      </a:cubicBezTo>
                      <a:cubicBezTo>
                        <a:pt x="7265" y="4924"/>
                        <a:pt x="7174" y="4772"/>
                        <a:pt x="7083" y="4620"/>
                      </a:cubicBezTo>
                      <a:cubicBezTo>
                        <a:pt x="7053" y="4560"/>
                        <a:pt x="6992" y="4529"/>
                        <a:pt x="6931" y="4468"/>
                      </a:cubicBezTo>
                      <a:cubicBezTo>
                        <a:pt x="6019" y="3374"/>
                        <a:pt x="4742" y="2645"/>
                        <a:pt x="3557" y="1885"/>
                      </a:cubicBezTo>
                      <a:cubicBezTo>
                        <a:pt x="3132" y="1611"/>
                        <a:pt x="2706" y="1398"/>
                        <a:pt x="2250" y="1186"/>
                      </a:cubicBezTo>
                      <a:cubicBezTo>
                        <a:pt x="1825" y="973"/>
                        <a:pt x="1399" y="760"/>
                        <a:pt x="973" y="517"/>
                      </a:cubicBezTo>
                      <a:cubicBezTo>
                        <a:pt x="730" y="395"/>
                        <a:pt x="487" y="274"/>
                        <a:pt x="244" y="122"/>
                      </a:cubicBezTo>
                      <a:cubicBezTo>
                        <a:pt x="153" y="91"/>
                        <a:pt x="92" y="31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2" name="Google Shape;2768;p41">
                  <a:extLst>
                    <a:ext uri="{FF2B5EF4-FFF2-40B4-BE49-F238E27FC236}">
                      <a16:creationId xmlns:a16="http://schemas.microsoft.com/office/drawing/2014/main" id="{AD96AC3A-AC71-0BF5-3445-44C436E0567D}"/>
                    </a:ext>
                  </a:extLst>
                </p:cNvPr>
                <p:cNvSpPr/>
                <p:nvPr/>
              </p:nvSpPr>
              <p:spPr>
                <a:xfrm>
                  <a:off x="-1097775" y="-536200"/>
                  <a:ext cx="4096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4" h="4409" extrusionOk="0">
                      <a:moveTo>
                        <a:pt x="13748" y="3549"/>
                      </a:moveTo>
                      <a:cubicBezTo>
                        <a:pt x="13757" y="3557"/>
                        <a:pt x="13770" y="3557"/>
                        <a:pt x="13770" y="3557"/>
                      </a:cubicBezTo>
                      <a:cubicBezTo>
                        <a:pt x="13762" y="3554"/>
                        <a:pt x="13755" y="3552"/>
                        <a:pt x="13748" y="3549"/>
                      </a:cubicBezTo>
                      <a:close/>
                      <a:moveTo>
                        <a:pt x="3222" y="1"/>
                      </a:moveTo>
                      <a:cubicBezTo>
                        <a:pt x="2949" y="31"/>
                        <a:pt x="2675" y="31"/>
                        <a:pt x="2371" y="62"/>
                      </a:cubicBezTo>
                      <a:cubicBezTo>
                        <a:pt x="2219" y="92"/>
                        <a:pt x="2037" y="92"/>
                        <a:pt x="1854" y="122"/>
                      </a:cubicBezTo>
                      <a:cubicBezTo>
                        <a:pt x="1490" y="183"/>
                        <a:pt x="1095" y="244"/>
                        <a:pt x="730" y="335"/>
                      </a:cubicBezTo>
                      <a:cubicBezTo>
                        <a:pt x="487" y="396"/>
                        <a:pt x="244" y="457"/>
                        <a:pt x="0" y="518"/>
                      </a:cubicBezTo>
                      <a:cubicBezTo>
                        <a:pt x="122" y="548"/>
                        <a:pt x="213" y="548"/>
                        <a:pt x="335" y="548"/>
                      </a:cubicBezTo>
                      <a:cubicBezTo>
                        <a:pt x="1145" y="548"/>
                        <a:pt x="1956" y="501"/>
                        <a:pt x="2772" y="501"/>
                      </a:cubicBezTo>
                      <a:cubicBezTo>
                        <a:pt x="3424" y="501"/>
                        <a:pt x="4080" y="531"/>
                        <a:pt x="4742" y="639"/>
                      </a:cubicBezTo>
                      <a:cubicBezTo>
                        <a:pt x="6535" y="974"/>
                        <a:pt x="8268" y="1521"/>
                        <a:pt x="10001" y="2189"/>
                      </a:cubicBezTo>
                      <a:lnTo>
                        <a:pt x="10031" y="2189"/>
                      </a:lnTo>
                      <a:cubicBezTo>
                        <a:pt x="10365" y="2281"/>
                        <a:pt x="10700" y="2402"/>
                        <a:pt x="11034" y="2524"/>
                      </a:cubicBezTo>
                      <a:cubicBezTo>
                        <a:pt x="11338" y="2645"/>
                        <a:pt x="11672" y="2767"/>
                        <a:pt x="11976" y="2888"/>
                      </a:cubicBezTo>
                      <a:lnTo>
                        <a:pt x="11946" y="2888"/>
                      </a:lnTo>
                      <a:cubicBezTo>
                        <a:pt x="12280" y="3010"/>
                        <a:pt x="12645" y="3162"/>
                        <a:pt x="13010" y="3284"/>
                      </a:cubicBezTo>
                      <a:lnTo>
                        <a:pt x="13040" y="3284"/>
                      </a:lnTo>
                      <a:cubicBezTo>
                        <a:pt x="13071" y="3284"/>
                        <a:pt x="13071" y="3284"/>
                        <a:pt x="13071" y="3314"/>
                      </a:cubicBezTo>
                      <a:cubicBezTo>
                        <a:pt x="13071" y="3314"/>
                        <a:pt x="13071" y="3314"/>
                        <a:pt x="13071" y="3284"/>
                      </a:cubicBezTo>
                      <a:cubicBezTo>
                        <a:pt x="13306" y="3372"/>
                        <a:pt x="13514" y="3461"/>
                        <a:pt x="13748" y="3549"/>
                      </a:cubicBezTo>
                      <a:lnTo>
                        <a:pt x="13748" y="3549"/>
                      </a:lnTo>
                      <a:cubicBezTo>
                        <a:pt x="13743" y="3545"/>
                        <a:pt x="13739" y="3538"/>
                        <a:pt x="13739" y="3527"/>
                      </a:cubicBezTo>
                      <a:lnTo>
                        <a:pt x="13739" y="3527"/>
                      </a:lnTo>
                      <a:cubicBezTo>
                        <a:pt x="14074" y="3648"/>
                        <a:pt x="14408" y="3800"/>
                        <a:pt x="14742" y="3891"/>
                      </a:cubicBezTo>
                      <a:cubicBezTo>
                        <a:pt x="15016" y="4013"/>
                        <a:pt x="15289" y="4104"/>
                        <a:pt x="15593" y="4195"/>
                      </a:cubicBezTo>
                      <a:cubicBezTo>
                        <a:pt x="15867" y="4256"/>
                        <a:pt x="16110" y="4347"/>
                        <a:pt x="16384" y="4408"/>
                      </a:cubicBezTo>
                      <a:cubicBezTo>
                        <a:pt x="13374" y="2949"/>
                        <a:pt x="10274" y="1642"/>
                        <a:pt x="7083" y="609"/>
                      </a:cubicBezTo>
                      <a:cubicBezTo>
                        <a:pt x="5836" y="183"/>
                        <a:pt x="4529" y="31"/>
                        <a:pt x="325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3" name="Google Shape;2769;p41">
                  <a:extLst>
                    <a:ext uri="{FF2B5EF4-FFF2-40B4-BE49-F238E27FC236}">
                      <a16:creationId xmlns:a16="http://schemas.microsoft.com/office/drawing/2014/main" id="{56F0D199-236F-9007-5E06-E11A8266961B}"/>
                    </a:ext>
                  </a:extLst>
                </p:cNvPr>
                <p:cNvSpPr/>
                <p:nvPr/>
              </p:nvSpPr>
              <p:spPr>
                <a:xfrm>
                  <a:off x="-1039275" y="-534675"/>
                  <a:ext cx="15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" h="1" extrusionOk="0">
                      <a:moveTo>
                        <a:pt x="1" y="1"/>
                      </a:moveTo>
                      <a:cubicBezTo>
                        <a:pt x="31" y="1"/>
                        <a:pt x="31" y="1"/>
                        <a:pt x="62" y="1"/>
                      </a:cubicBezTo>
                      <a:lnTo>
                        <a:pt x="62" y="1"/>
                      </a:lnTo>
                      <a:cubicBezTo>
                        <a:pt x="31" y="1"/>
                        <a:pt x="31" y="1"/>
                        <a:pt x="1" y="1"/>
                      </a:cubicBez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4" name="Google Shape;2770;p41">
                  <a:extLst>
                    <a:ext uri="{FF2B5EF4-FFF2-40B4-BE49-F238E27FC236}">
                      <a16:creationId xmlns:a16="http://schemas.microsoft.com/office/drawing/2014/main" id="{90C4DC02-FEBF-3F30-D4B7-39D9066204F3}"/>
                    </a:ext>
                  </a:extLst>
                </p:cNvPr>
                <p:cNvSpPr/>
                <p:nvPr/>
              </p:nvSpPr>
              <p:spPr>
                <a:xfrm>
                  <a:off x="-1347025" y="-681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ubicBezTo>
                        <a:pt x="1" y="1"/>
                        <a:pt x="1" y="1"/>
                        <a:pt x="1" y="1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5" name="Google Shape;2771;p41">
                  <a:extLst>
                    <a:ext uri="{FF2B5EF4-FFF2-40B4-BE49-F238E27FC236}">
                      <a16:creationId xmlns:a16="http://schemas.microsoft.com/office/drawing/2014/main" id="{6157C18F-E7E4-19C1-A2BB-FDD739FF9E7B}"/>
                    </a:ext>
                  </a:extLst>
                </p:cNvPr>
                <p:cNvSpPr/>
                <p:nvPr/>
              </p:nvSpPr>
              <p:spPr>
                <a:xfrm>
                  <a:off x="-1347025" y="-355325"/>
                  <a:ext cx="116300" cy="31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2" h="12432" extrusionOk="0">
                      <a:moveTo>
                        <a:pt x="4651" y="0"/>
                      </a:moveTo>
                      <a:cubicBezTo>
                        <a:pt x="4590" y="91"/>
                        <a:pt x="4499" y="182"/>
                        <a:pt x="4438" y="304"/>
                      </a:cubicBezTo>
                      <a:cubicBezTo>
                        <a:pt x="4317" y="486"/>
                        <a:pt x="4195" y="669"/>
                        <a:pt x="4043" y="851"/>
                      </a:cubicBezTo>
                      <a:cubicBezTo>
                        <a:pt x="4044" y="851"/>
                        <a:pt x="4045" y="851"/>
                        <a:pt x="4045" y="851"/>
                      </a:cubicBezTo>
                      <a:lnTo>
                        <a:pt x="4045" y="851"/>
                      </a:lnTo>
                      <a:cubicBezTo>
                        <a:pt x="4027" y="874"/>
                        <a:pt x="4013" y="901"/>
                        <a:pt x="4013" y="942"/>
                      </a:cubicBezTo>
                      <a:cubicBezTo>
                        <a:pt x="3982" y="973"/>
                        <a:pt x="3952" y="1003"/>
                        <a:pt x="3922" y="1033"/>
                      </a:cubicBezTo>
                      <a:cubicBezTo>
                        <a:pt x="3709" y="1368"/>
                        <a:pt x="3496" y="1702"/>
                        <a:pt x="3283" y="2037"/>
                      </a:cubicBezTo>
                      <a:cubicBezTo>
                        <a:pt x="3192" y="2219"/>
                        <a:pt x="3101" y="2401"/>
                        <a:pt x="2979" y="2553"/>
                      </a:cubicBezTo>
                      <a:cubicBezTo>
                        <a:pt x="2888" y="2766"/>
                        <a:pt x="2767" y="2948"/>
                        <a:pt x="2675" y="3161"/>
                      </a:cubicBezTo>
                      <a:cubicBezTo>
                        <a:pt x="2493" y="3496"/>
                        <a:pt x="2311" y="3860"/>
                        <a:pt x="2128" y="4225"/>
                      </a:cubicBezTo>
                      <a:cubicBezTo>
                        <a:pt x="1399" y="6018"/>
                        <a:pt x="730" y="7812"/>
                        <a:pt x="183" y="9696"/>
                      </a:cubicBezTo>
                      <a:cubicBezTo>
                        <a:pt x="183" y="9787"/>
                        <a:pt x="153" y="9879"/>
                        <a:pt x="122" y="10000"/>
                      </a:cubicBezTo>
                      <a:cubicBezTo>
                        <a:pt x="61" y="10456"/>
                        <a:pt x="1" y="10912"/>
                        <a:pt x="1" y="11368"/>
                      </a:cubicBezTo>
                      <a:lnTo>
                        <a:pt x="1" y="11490"/>
                      </a:lnTo>
                      <a:lnTo>
                        <a:pt x="1" y="11642"/>
                      </a:lnTo>
                      <a:cubicBezTo>
                        <a:pt x="1" y="11854"/>
                        <a:pt x="31" y="12097"/>
                        <a:pt x="31" y="12341"/>
                      </a:cubicBezTo>
                      <a:cubicBezTo>
                        <a:pt x="61" y="12371"/>
                        <a:pt x="61" y="12401"/>
                        <a:pt x="61" y="12432"/>
                      </a:cubicBezTo>
                      <a:cubicBezTo>
                        <a:pt x="61" y="12401"/>
                        <a:pt x="61" y="12371"/>
                        <a:pt x="61" y="12371"/>
                      </a:cubicBezTo>
                      <a:cubicBezTo>
                        <a:pt x="183" y="11976"/>
                        <a:pt x="274" y="11581"/>
                        <a:pt x="365" y="11155"/>
                      </a:cubicBezTo>
                      <a:cubicBezTo>
                        <a:pt x="1247" y="7265"/>
                        <a:pt x="2919" y="3587"/>
                        <a:pt x="46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6" name="Google Shape;2772;p41">
                  <a:extLst>
                    <a:ext uri="{FF2B5EF4-FFF2-40B4-BE49-F238E27FC236}">
                      <a16:creationId xmlns:a16="http://schemas.microsoft.com/office/drawing/2014/main" id="{A32BEB4A-C2D5-040A-F1C6-E70CED294C04}"/>
                    </a:ext>
                  </a:extLst>
                </p:cNvPr>
                <p:cNvSpPr/>
                <p:nvPr/>
              </p:nvSpPr>
              <p:spPr>
                <a:xfrm>
                  <a:off x="-1347025" y="-68100"/>
                  <a:ext cx="25" cy="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1" extrusionOk="0">
                      <a:moveTo>
                        <a:pt x="1" y="31"/>
                      </a:moveTo>
                      <a:lnTo>
                        <a:pt x="1" y="3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19080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567" name="Google Shape;2773;p41">
            <a:extLst>
              <a:ext uri="{FF2B5EF4-FFF2-40B4-BE49-F238E27FC236}">
                <a16:creationId xmlns:a16="http://schemas.microsoft.com/office/drawing/2014/main" id="{C73112E5-D808-EF82-81F1-39DEEF339247}"/>
              </a:ext>
            </a:extLst>
          </p:cNvPr>
          <p:cNvGrpSpPr/>
          <p:nvPr/>
        </p:nvGrpSpPr>
        <p:grpSpPr>
          <a:xfrm>
            <a:off x="6357438" y="539500"/>
            <a:ext cx="180975" cy="237700"/>
            <a:chOff x="4147313" y="4459888"/>
            <a:chExt cx="180975" cy="237700"/>
          </a:xfrm>
        </p:grpSpPr>
        <p:sp>
          <p:nvSpPr>
            <p:cNvPr id="4564" name="Google Shape;2774;p41">
              <a:extLst>
                <a:ext uri="{FF2B5EF4-FFF2-40B4-BE49-F238E27FC236}">
                  <a16:creationId xmlns:a16="http://schemas.microsoft.com/office/drawing/2014/main" id="{06E92055-E372-BD81-6B67-537D724A7432}"/>
                </a:ext>
              </a:extLst>
            </p:cNvPr>
            <p:cNvSpPr/>
            <p:nvPr/>
          </p:nvSpPr>
          <p:spPr>
            <a:xfrm>
              <a:off x="4164825" y="4488674"/>
              <a:ext cx="135119" cy="168052"/>
            </a:xfrm>
            <a:custGeom>
              <a:avLst/>
              <a:gdLst/>
              <a:ahLst/>
              <a:cxnLst/>
              <a:rect l="l" t="t" r="r" b="b"/>
              <a:pathLst>
                <a:path w="4772" h="6238" extrusionOk="0">
                  <a:moveTo>
                    <a:pt x="2403" y="0"/>
                  </a:moveTo>
                  <a:cubicBezTo>
                    <a:pt x="1936" y="1368"/>
                    <a:pt x="1202" y="2736"/>
                    <a:pt x="1" y="3536"/>
                  </a:cubicBezTo>
                  <a:cubicBezTo>
                    <a:pt x="68" y="3569"/>
                    <a:pt x="168" y="3603"/>
                    <a:pt x="234" y="3670"/>
                  </a:cubicBezTo>
                  <a:cubicBezTo>
                    <a:pt x="1168" y="4303"/>
                    <a:pt x="1869" y="5237"/>
                    <a:pt x="2403" y="6238"/>
                  </a:cubicBezTo>
                  <a:cubicBezTo>
                    <a:pt x="2703" y="4804"/>
                    <a:pt x="3437" y="3269"/>
                    <a:pt x="4771" y="2535"/>
                  </a:cubicBezTo>
                  <a:cubicBezTo>
                    <a:pt x="3604" y="2202"/>
                    <a:pt x="2803" y="1134"/>
                    <a:pt x="2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2775;p41">
              <a:extLst>
                <a:ext uri="{FF2B5EF4-FFF2-40B4-BE49-F238E27FC236}">
                  <a16:creationId xmlns:a16="http://schemas.microsoft.com/office/drawing/2014/main" id="{A06EFCD3-A58E-12A7-72C2-33B12956F2E1}"/>
                </a:ext>
              </a:extLst>
            </p:cNvPr>
            <p:cNvSpPr/>
            <p:nvPr/>
          </p:nvSpPr>
          <p:spPr>
            <a:xfrm>
              <a:off x="4242488" y="4551888"/>
              <a:ext cx="15025" cy="14500"/>
            </a:xfrm>
            <a:custGeom>
              <a:avLst/>
              <a:gdLst/>
              <a:ahLst/>
              <a:cxnLst/>
              <a:rect l="l" t="t" r="r" b="b"/>
              <a:pathLst>
                <a:path w="601" h="580" extrusionOk="0">
                  <a:moveTo>
                    <a:pt x="286" y="1"/>
                  </a:moveTo>
                  <a:cubicBezTo>
                    <a:pt x="269" y="1"/>
                    <a:pt x="251" y="2"/>
                    <a:pt x="234" y="6"/>
                  </a:cubicBezTo>
                  <a:cubicBezTo>
                    <a:pt x="100" y="39"/>
                    <a:pt x="0" y="206"/>
                    <a:pt x="0" y="373"/>
                  </a:cubicBezTo>
                  <a:cubicBezTo>
                    <a:pt x="29" y="489"/>
                    <a:pt x="159" y="579"/>
                    <a:pt x="302" y="579"/>
                  </a:cubicBezTo>
                  <a:cubicBezTo>
                    <a:pt x="323" y="579"/>
                    <a:pt x="345" y="577"/>
                    <a:pt x="367" y="573"/>
                  </a:cubicBezTo>
                  <a:cubicBezTo>
                    <a:pt x="501" y="573"/>
                    <a:pt x="601" y="406"/>
                    <a:pt x="601" y="239"/>
                  </a:cubicBezTo>
                  <a:cubicBezTo>
                    <a:pt x="571" y="120"/>
                    <a:pt x="434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2776;p41">
              <a:extLst>
                <a:ext uri="{FF2B5EF4-FFF2-40B4-BE49-F238E27FC236}">
                  <a16:creationId xmlns:a16="http://schemas.microsoft.com/office/drawing/2014/main" id="{743429D1-E98F-6B88-7AB6-8FB4E44F3E42}"/>
                </a:ext>
              </a:extLst>
            </p:cNvPr>
            <p:cNvSpPr/>
            <p:nvPr/>
          </p:nvSpPr>
          <p:spPr>
            <a:xfrm>
              <a:off x="4147313" y="4459888"/>
              <a:ext cx="180975" cy="237700"/>
            </a:xfrm>
            <a:custGeom>
              <a:avLst/>
              <a:gdLst/>
              <a:ahLst/>
              <a:cxnLst/>
              <a:rect l="l" t="t" r="r" b="b"/>
              <a:pathLst>
                <a:path w="7239" h="9508" extrusionOk="0">
                  <a:moveTo>
                    <a:pt x="3503" y="1568"/>
                  </a:moveTo>
                  <a:cubicBezTo>
                    <a:pt x="3903" y="2702"/>
                    <a:pt x="4704" y="3736"/>
                    <a:pt x="5871" y="4103"/>
                  </a:cubicBezTo>
                  <a:cubicBezTo>
                    <a:pt x="4537" y="4837"/>
                    <a:pt x="3803" y="6372"/>
                    <a:pt x="3503" y="7806"/>
                  </a:cubicBezTo>
                  <a:cubicBezTo>
                    <a:pt x="2969" y="6805"/>
                    <a:pt x="2268" y="5871"/>
                    <a:pt x="1334" y="5238"/>
                  </a:cubicBezTo>
                  <a:cubicBezTo>
                    <a:pt x="1268" y="5171"/>
                    <a:pt x="1168" y="5137"/>
                    <a:pt x="1101" y="5104"/>
                  </a:cubicBezTo>
                  <a:cubicBezTo>
                    <a:pt x="2302" y="4304"/>
                    <a:pt x="3036" y="2936"/>
                    <a:pt x="3503" y="1568"/>
                  </a:cubicBezTo>
                  <a:close/>
                  <a:moveTo>
                    <a:pt x="3536" y="0"/>
                  </a:moveTo>
                  <a:cubicBezTo>
                    <a:pt x="3536" y="67"/>
                    <a:pt x="3503" y="134"/>
                    <a:pt x="3469" y="201"/>
                  </a:cubicBezTo>
                  <a:cubicBezTo>
                    <a:pt x="3403" y="367"/>
                    <a:pt x="3303" y="567"/>
                    <a:pt x="3236" y="734"/>
                  </a:cubicBezTo>
                  <a:cubicBezTo>
                    <a:pt x="3169" y="934"/>
                    <a:pt x="3069" y="1101"/>
                    <a:pt x="3002" y="1301"/>
                  </a:cubicBezTo>
                  <a:cubicBezTo>
                    <a:pt x="2969" y="1401"/>
                    <a:pt x="2936" y="1502"/>
                    <a:pt x="2869" y="1602"/>
                  </a:cubicBezTo>
                  <a:lnTo>
                    <a:pt x="2869" y="1635"/>
                  </a:lnTo>
                  <a:cubicBezTo>
                    <a:pt x="2502" y="2536"/>
                    <a:pt x="2035" y="3570"/>
                    <a:pt x="1334" y="4203"/>
                  </a:cubicBezTo>
                  <a:cubicBezTo>
                    <a:pt x="1301" y="4237"/>
                    <a:pt x="1234" y="4304"/>
                    <a:pt x="1201" y="4337"/>
                  </a:cubicBezTo>
                  <a:cubicBezTo>
                    <a:pt x="1068" y="4470"/>
                    <a:pt x="934" y="4570"/>
                    <a:pt x="834" y="4704"/>
                  </a:cubicBezTo>
                  <a:cubicBezTo>
                    <a:pt x="634" y="4837"/>
                    <a:pt x="467" y="4971"/>
                    <a:pt x="267" y="5104"/>
                  </a:cubicBezTo>
                  <a:cubicBezTo>
                    <a:pt x="167" y="5171"/>
                    <a:pt x="100" y="5238"/>
                    <a:pt x="0" y="5304"/>
                  </a:cubicBezTo>
                  <a:cubicBezTo>
                    <a:pt x="1268" y="5571"/>
                    <a:pt x="2235" y="6672"/>
                    <a:pt x="2869" y="7839"/>
                  </a:cubicBezTo>
                  <a:cubicBezTo>
                    <a:pt x="2869" y="7873"/>
                    <a:pt x="2902" y="7906"/>
                    <a:pt x="2936" y="7973"/>
                  </a:cubicBezTo>
                  <a:cubicBezTo>
                    <a:pt x="3069" y="8173"/>
                    <a:pt x="3202" y="8406"/>
                    <a:pt x="3303" y="8640"/>
                  </a:cubicBezTo>
                  <a:cubicBezTo>
                    <a:pt x="3436" y="8907"/>
                    <a:pt x="3569" y="9140"/>
                    <a:pt x="3669" y="9374"/>
                  </a:cubicBezTo>
                  <a:cubicBezTo>
                    <a:pt x="3669" y="9374"/>
                    <a:pt x="3669" y="9374"/>
                    <a:pt x="3669" y="9340"/>
                  </a:cubicBezTo>
                  <a:cubicBezTo>
                    <a:pt x="3669" y="9407"/>
                    <a:pt x="3703" y="9474"/>
                    <a:pt x="3736" y="9507"/>
                  </a:cubicBezTo>
                  <a:cubicBezTo>
                    <a:pt x="3736" y="9441"/>
                    <a:pt x="3770" y="9374"/>
                    <a:pt x="3770" y="9307"/>
                  </a:cubicBezTo>
                  <a:cubicBezTo>
                    <a:pt x="3770" y="9340"/>
                    <a:pt x="3770" y="9340"/>
                    <a:pt x="3770" y="9340"/>
                  </a:cubicBezTo>
                  <a:cubicBezTo>
                    <a:pt x="3803" y="9140"/>
                    <a:pt x="3836" y="8940"/>
                    <a:pt x="3903" y="8707"/>
                  </a:cubicBezTo>
                  <a:cubicBezTo>
                    <a:pt x="3936" y="8540"/>
                    <a:pt x="3970" y="8340"/>
                    <a:pt x="4003" y="8173"/>
                  </a:cubicBezTo>
                  <a:cubicBezTo>
                    <a:pt x="4036" y="8106"/>
                    <a:pt x="4036" y="8040"/>
                    <a:pt x="4036" y="8006"/>
                  </a:cubicBezTo>
                  <a:cubicBezTo>
                    <a:pt x="4070" y="7973"/>
                    <a:pt x="4070" y="7939"/>
                    <a:pt x="4070" y="7906"/>
                  </a:cubicBezTo>
                  <a:cubicBezTo>
                    <a:pt x="4136" y="7639"/>
                    <a:pt x="4203" y="7372"/>
                    <a:pt x="4270" y="7106"/>
                  </a:cubicBezTo>
                  <a:cubicBezTo>
                    <a:pt x="4303" y="7072"/>
                    <a:pt x="4303" y="7039"/>
                    <a:pt x="4303" y="7005"/>
                  </a:cubicBezTo>
                  <a:cubicBezTo>
                    <a:pt x="4770" y="5738"/>
                    <a:pt x="5671" y="4570"/>
                    <a:pt x="7072" y="4270"/>
                  </a:cubicBezTo>
                  <a:cubicBezTo>
                    <a:pt x="7139" y="4270"/>
                    <a:pt x="7205" y="4237"/>
                    <a:pt x="7239" y="4203"/>
                  </a:cubicBezTo>
                  <a:cubicBezTo>
                    <a:pt x="7172" y="4203"/>
                    <a:pt x="7139" y="4170"/>
                    <a:pt x="7072" y="4170"/>
                  </a:cubicBezTo>
                  <a:cubicBezTo>
                    <a:pt x="6772" y="4070"/>
                    <a:pt x="6471" y="3903"/>
                    <a:pt x="6171" y="3736"/>
                  </a:cubicBezTo>
                  <a:cubicBezTo>
                    <a:pt x="6004" y="3670"/>
                    <a:pt x="5871" y="3570"/>
                    <a:pt x="5738" y="3470"/>
                  </a:cubicBezTo>
                  <a:cubicBezTo>
                    <a:pt x="5704" y="3436"/>
                    <a:pt x="5671" y="3403"/>
                    <a:pt x="5604" y="3403"/>
                  </a:cubicBezTo>
                  <a:cubicBezTo>
                    <a:pt x="4537" y="2769"/>
                    <a:pt x="3936" y="1401"/>
                    <a:pt x="3636" y="167"/>
                  </a:cubicBezTo>
                  <a:cubicBezTo>
                    <a:pt x="3636" y="100"/>
                    <a:pt x="3603" y="34"/>
                    <a:pt x="3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31435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AFDDD-CD95-F6ED-C084-B0C90932D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BE525-6530-FFFF-92EC-5DB5D3A50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50" y="692998"/>
            <a:ext cx="7710900" cy="572700"/>
          </a:xfrm>
        </p:spPr>
        <p:txBody>
          <a:bodyPr/>
          <a:lstStyle/>
          <a:p>
            <a:pPr algn="l"/>
            <a:r>
              <a:rPr lang="en-US"/>
              <a:t>Site Visit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4D2C54-89E0-C84D-B303-D8EDF0ECB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549" y="1423875"/>
            <a:ext cx="4702544" cy="229830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1600" dirty="0"/>
              <a:t>Some visitors were googling the background information about the paintings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They would discuss artists’ life story 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They were used to taking photos with their smartphones</a:t>
            </a:r>
          </a:p>
          <a:p>
            <a:pPr>
              <a:lnSpc>
                <a:spcPct val="114999"/>
              </a:lnSpc>
              <a:spcBef>
                <a:spcPts val="600"/>
              </a:spcBef>
            </a:pPr>
            <a:r>
              <a:rPr lang="en-US" sz="1600" dirty="0"/>
              <a:t>Conclusion: perhaps users want to know more than the current museum material provided</a:t>
            </a:r>
          </a:p>
        </p:txBody>
      </p:sp>
      <p:pic>
        <p:nvPicPr>
          <p:cNvPr id="5" name="Picture 4" descr="A group of people looking at art&#10;&#10;AI-generated content may be incorrect.">
            <a:extLst>
              <a:ext uri="{FF2B5EF4-FFF2-40B4-BE49-F238E27FC236}">
                <a16:creationId xmlns:a16="http://schemas.microsoft.com/office/drawing/2014/main" id="{F854FCCD-C044-4A5D-A7C2-6ED82DEC1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315" y="1421561"/>
            <a:ext cx="3181941" cy="2356936"/>
          </a:xfrm>
          <a:prstGeom prst="cloud">
            <a:avLst/>
          </a:prstGeom>
          <a:effectLst>
            <a:outerShdw blurRad="342900" dist="50800" dir="5400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3035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A9B55-3575-8A1A-065D-F952A6A23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858550"/>
            <a:ext cx="7710900" cy="572700"/>
          </a:xfrm>
        </p:spPr>
        <p:txBody>
          <a:bodyPr/>
          <a:lstStyle/>
          <a:p>
            <a:pPr algn="l"/>
            <a:r>
              <a:rPr lang="en-US"/>
              <a:t>Why Choose Art Museum Visitors?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C43F9-EF42-BB43-92EB-6A3D265AF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720848"/>
            <a:ext cx="5453638" cy="229830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1600" dirty="0"/>
              <a:t>Unmet need: they want to more interactive guidance in exploring story behind the artwork </a:t>
            </a:r>
            <a:endParaRPr lang="en-US"/>
          </a:p>
          <a:p>
            <a:pPr>
              <a:lnSpc>
                <a:spcPct val="114999"/>
              </a:lnSpc>
              <a:spcBef>
                <a:spcPts val="600"/>
              </a:spcBef>
            </a:pPr>
            <a:r>
              <a:rPr lang="en-US" sz="1600" dirty="0"/>
              <a:t>Easy access of material 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We believe that AR may offer a solution to them as they are comfortable learning more about the artwork with camera</a:t>
            </a:r>
          </a:p>
        </p:txBody>
      </p:sp>
      <p:grpSp>
        <p:nvGrpSpPr>
          <p:cNvPr id="4" name="Google Shape;6219;p72">
            <a:extLst>
              <a:ext uri="{FF2B5EF4-FFF2-40B4-BE49-F238E27FC236}">
                <a16:creationId xmlns:a16="http://schemas.microsoft.com/office/drawing/2014/main" id="{8F736D46-8727-B2CA-066C-CEC9AB5B1726}"/>
              </a:ext>
            </a:extLst>
          </p:cNvPr>
          <p:cNvGrpSpPr/>
          <p:nvPr/>
        </p:nvGrpSpPr>
        <p:grpSpPr>
          <a:xfrm>
            <a:off x="7834992" y="492686"/>
            <a:ext cx="868050" cy="836219"/>
            <a:chOff x="996899" y="1450000"/>
            <a:chExt cx="405942" cy="495212"/>
          </a:xfrm>
        </p:grpSpPr>
        <p:grpSp>
          <p:nvGrpSpPr>
            <p:cNvPr id="5" name="Google Shape;6220;p72">
              <a:extLst>
                <a:ext uri="{FF2B5EF4-FFF2-40B4-BE49-F238E27FC236}">
                  <a16:creationId xmlns:a16="http://schemas.microsoft.com/office/drawing/2014/main" id="{C90D4FB5-1267-9080-4F0E-6821AE0B5AA1}"/>
                </a:ext>
              </a:extLst>
            </p:cNvPr>
            <p:cNvGrpSpPr/>
            <p:nvPr/>
          </p:nvGrpSpPr>
          <p:grpSpPr>
            <a:xfrm>
              <a:off x="996899" y="1450001"/>
              <a:ext cx="405435" cy="495212"/>
              <a:chOff x="996899" y="1450001"/>
              <a:chExt cx="405435" cy="495212"/>
            </a:xfrm>
          </p:grpSpPr>
          <p:sp>
            <p:nvSpPr>
              <p:cNvPr id="7" name="Google Shape;6221;p72">
                <a:extLst>
                  <a:ext uri="{FF2B5EF4-FFF2-40B4-BE49-F238E27FC236}">
                    <a16:creationId xmlns:a16="http://schemas.microsoft.com/office/drawing/2014/main" id="{09189737-95E9-870C-15A5-1506D1492CE6}"/>
                  </a:ext>
                </a:extLst>
              </p:cNvPr>
              <p:cNvSpPr/>
              <p:nvPr/>
            </p:nvSpPr>
            <p:spPr>
              <a:xfrm>
                <a:off x="996899" y="1450001"/>
                <a:ext cx="405435" cy="495212"/>
              </a:xfrm>
              <a:custGeom>
                <a:avLst/>
                <a:gdLst/>
                <a:ahLst/>
                <a:cxnLst/>
                <a:rect l="l" t="t" r="r" b="b"/>
                <a:pathLst>
                  <a:path w="9574" h="11694" extrusionOk="0">
                    <a:moveTo>
                      <a:pt x="238" y="1"/>
                    </a:moveTo>
                    <a:cubicBezTo>
                      <a:pt x="167" y="1"/>
                      <a:pt x="119" y="24"/>
                      <a:pt x="72" y="72"/>
                    </a:cubicBezTo>
                    <a:cubicBezTo>
                      <a:pt x="24" y="120"/>
                      <a:pt x="0" y="167"/>
                      <a:pt x="0" y="239"/>
                    </a:cubicBezTo>
                    <a:lnTo>
                      <a:pt x="0" y="11455"/>
                    </a:lnTo>
                    <a:cubicBezTo>
                      <a:pt x="0" y="11527"/>
                      <a:pt x="24" y="11574"/>
                      <a:pt x="72" y="11622"/>
                    </a:cubicBezTo>
                    <a:cubicBezTo>
                      <a:pt x="119" y="11670"/>
                      <a:pt x="167" y="11693"/>
                      <a:pt x="238" y="11693"/>
                    </a:cubicBezTo>
                    <a:lnTo>
                      <a:pt x="9336" y="11693"/>
                    </a:lnTo>
                    <a:cubicBezTo>
                      <a:pt x="9478" y="11693"/>
                      <a:pt x="9574" y="11598"/>
                      <a:pt x="9574" y="11455"/>
                    </a:cubicBezTo>
                    <a:lnTo>
                      <a:pt x="9574" y="239"/>
                    </a:lnTo>
                    <a:cubicBezTo>
                      <a:pt x="9574" y="120"/>
                      <a:pt x="9478" y="1"/>
                      <a:pt x="93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222;p72">
                <a:extLst>
                  <a:ext uri="{FF2B5EF4-FFF2-40B4-BE49-F238E27FC236}">
                    <a16:creationId xmlns:a16="http://schemas.microsoft.com/office/drawing/2014/main" id="{C2340BBF-B098-FEEC-F13C-5BC6ACB07D6A}"/>
                  </a:ext>
                </a:extLst>
              </p:cNvPr>
              <p:cNvSpPr/>
              <p:nvPr/>
            </p:nvSpPr>
            <p:spPr>
              <a:xfrm>
                <a:off x="1036240" y="1497387"/>
                <a:ext cx="327770" cy="390317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9217" extrusionOk="0">
                    <a:moveTo>
                      <a:pt x="0" y="1"/>
                    </a:moveTo>
                    <a:lnTo>
                      <a:pt x="0" y="9217"/>
                    </a:lnTo>
                    <a:lnTo>
                      <a:pt x="7740" y="9026"/>
                    </a:lnTo>
                    <a:lnTo>
                      <a:pt x="77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223;p72">
                <a:extLst>
                  <a:ext uri="{FF2B5EF4-FFF2-40B4-BE49-F238E27FC236}">
                    <a16:creationId xmlns:a16="http://schemas.microsoft.com/office/drawing/2014/main" id="{7C2FAD12-A05C-A4CB-6B14-0EB555EE0245}"/>
                  </a:ext>
                </a:extLst>
              </p:cNvPr>
              <p:cNvSpPr/>
              <p:nvPr/>
            </p:nvSpPr>
            <p:spPr>
              <a:xfrm>
                <a:off x="1280289" y="1648653"/>
                <a:ext cx="87786" cy="184635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4360" extrusionOk="0">
                    <a:moveTo>
                      <a:pt x="1977" y="1"/>
                    </a:moveTo>
                    <a:cubicBezTo>
                      <a:pt x="1167" y="25"/>
                      <a:pt x="953" y="787"/>
                      <a:pt x="1072" y="1239"/>
                    </a:cubicBezTo>
                    <a:cubicBezTo>
                      <a:pt x="959" y="1112"/>
                      <a:pt x="771" y="1044"/>
                      <a:pt x="587" y="1044"/>
                    </a:cubicBezTo>
                    <a:cubicBezTo>
                      <a:pt x="460" y="1044"/>
                      <a:pt x="335" y="1076"/>
                      <a:pt x="238" y="1144"/>
                    </a:cubicBezTo>
                    <a:cubicBezTo>
                      <a:pt x="262" y="1430"/>
                      <a:pt x="0" y="1930"/>
                      <a:pt x="95" y="2192"/>
                    </a:cubicBezTo>
                    <a:cubicBezTo>
                      <a:pt x="191" y="2502"/>
                      <a:pt x="262" y="2763"/>
                      <a:pt x="334" y="3073"/>
                    </a:cubicBezTo>
                    <a:cubicBezTo>
                      <a:pt x="453" y="3430"/>
                      <a:pt x="453" y="3549"/>
                      <a:pt x="881" y="3978"/>
                    </a:cubicBezTo>
                    <a:cubicBezTo>
                      <a:pt x="1215" y="4002"/>
                      <a:pt x="1715" y="4145"/>
                      <a:pt x="2001" y="4359"/>
                    </a:cubicBezTo>
                    <a:lnTo>
                      <a:pt x="20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224;p72">
                <a:extLst>
                  <a:ext uri="{FF2B5EF4-FFF2-40B4-BE49-F238E27FC236}">
                    <a16:creationId xmlns:a16="http://schemas.microsoft.com/office/drawing/2014/main" id="{C21A931B-73E2-E8E0-4189-3E37729F0CEF}"/>
                  </a:ext>
                </a:extLst>
              </p:cNvPr>
              <p:cNvSpPr/>
              <p:nvPr/>
            </p:nvSpPr>
            <p:spPr>
              <a:xfrm>
                <a:off x="1207663" y="1828164"/>
                <a:ext cx="168458" cy="69662"/>
              </a:xfrm>
              <a:custGeom>
                <a:avLst/>
                <a:gdLst/>
                <a:ahLst/>
                <a:cxnLst/>
                <a:rect l="l" t="t" r="r" b="b"/>
                <a:pathLst>
                  <a:path w="3978" h="1645" extrusionOk="0">
                    <a:moveTo>
                      <a:pt x="2644" y="1"/>
                    </a:moveTo>
                    <a:cubicBezTo>
                      <a:pt x="2311" y="334"/>
                      <a:pt x="1834" y="834"/>
                      <a:pt x="1453" y="1096"/>
                    </a:cubicBezTo>
                    <a:cubicBezTo>
                      <a:pt x="1287" y="1215"/>
                      <a:pt x="1096" y="1311"/>
                      <a:pt x="905" y="1406"/>
                    </a:cubicBezTo>
                    <a:cubicBezTo>
                      <a:pt x="667" y="1501"/>
                      <a:pt x="429" y="1573"/>
                      <a:pt x="167" y="1597"/>
                    </a:cubicBezTo>
                    <a:lnTo>
                      <a:pt x="1" y="1597"/>
                    </a:lnTo>
                    <a:lnTo>
                      <a:pt x="1" y="1644"/>
                    </a:lnTo>
                    <a:lnTo>
                      <a:pt x="3692" y="1644"/>
                    </a:lnTo>
                    <a:lnTo>
                      <a:pt x="3978" y="382"/>
                    </a:lnTo>
                    <a:cubicBezTo>
                      <a:pt x="3692" y="168"/>
                      <a:pt x="3096" y="215"/>
                      <a:pt x="26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225;p72">
                <a:extLst>
                  <a:ext uri="{FF2B5EF4-FFF2-40B4-BE49-F238E27FC236}">
                    <a16:creationId xmlns:a16="http://schemas.microsoft.com/office/drawing/2014/main" id="{B6CADF4D-E0B9-9FCB-5D23-35CE78B6EA08}"/>
                  </a:ext>
                </a:extLst>
              </p:cNvPr>
              <p:cNvSpPr/>
              <p:nvPr/>
            </p:nvSpPr>
            <p:spPr>
              <a:xfrm>
                <a:off x="1314548" y="1817069"/>
                <a:ext cx="49462" cy="47472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121" extrusionOk="0">
                    <a:moveTo>
                      <a:pt x="49" y="1"/>
                    </a:moveTo>
                    <a:cubicBezTo>
                      <a:pt x="49" y="144"/>
                      <a:pt x="25" y="287"/>
                      <a:pt x="1" y="430"/>
                    </a:cubicBezTo>
                    <a:cubicBezTo>
                      <a:pt x="453" y="644"/>
                      <a:pt x="882" y="930"/>
                      <a:pt x="1168" y="1120"/>
                    </a:cubicBezTo>
                    <a:lnTo>
                      <a:pt x="1168" y="358"/>
                    </a:lnTo>
                    <a:cubicBezTo>
                      <a:pt x="882" y="168"/>
                      <a:pt x="406" y="25"/>
                      <a:pt x="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226;p72">
                <a:extLst>
                  <a:ext uri="{FF2B5EF4-FFF2-40B4-BE49-F238E27FC236}">
                    <a16:creationId xmlns:a16="http://schemas.microsoft.com/office/drawing/2014/main" id="{6523853B-AE4D-82F9-B556-3ACEA994DA32}"/>
                  </a:ext>
                </a:extLst>
              </p:cNvPr>
              <p:cNvSpPr/>
              <p:nvPr/>
            </p:nvSpPr>
            <p:spPr>
              <a:xfrm>
                <a:off x="1097729" y="1706161"/>
                <a:ext cx="238035" cy="189632"/>
              </a:xfrm>
              <a:custGeom>
                <a:avLst/>
                <a:gdLst/>
                <a:ahLst/>
                <a:cxnLst/>
                <a:rect l="l" t="t" r="r" b="b"/>
                <a:pathLst>
                  <a:path w="5621" h="4478" extrusionOk="0">
                    <a:moveTo>
                      <a:pt x="3216" y="0"/>
                    </a:moveTo>
                    <a:cubicBezTo>
                      <a:pt x="2930" y="405"/>
                      <a:pt x="2335" y="786"/>
                      <a:pt x="1858" y="786"/>
                    </a:cubicBezTo>
                    <a:cubicBezTo>
                      <a:pt x="1763" y="786"/>
                      <a:pt x="1668" y="786"/>
                      <a:pt x="1573" y="762"/>
                    </a:cubicBezTo>
                    <a:lnTo>
                      <a:pt x="1573" y="762"/>
                    </a:lnTo>
                    <a:cubicBezTo>
                      <a:pt x="1596" y="1024"/>
                      <a:pt x="1715" y="1334"/>
                      <a:pt x="1620" y="1572"/>
                    </a:cubicBezTo>
                    <a:cubicBezTo>
                      <a:pt x="1525" y="1882"/>
                      <a:pt x="1215" y="1953"/>
                      <a:pt x="977" y="2120"/>
                    </a:cubicBezTo>
                    <a:cubicBezTo>
                      <a:pt x="810" y="2239"/>
                      <a:pt x="644" y="2382"/>
                      <a:pt x="477" y="2549"/>
                    </a:cubicBezTo>
                    <a:cubicBezTo>
                      <a:pt x="453" y="2572"/>
                      <a:pt x="429" y="2596"/>
                      <a:pt x="406" y="2620"/>
                    </a:cubicBezTo>
                    <a:cubicBezTo>
                      <a:pt x="239" y="2811"/>
                      <a:pt x="25" y="3025"/>
                      <a:pt x="25" y="3287"/>
                    </a:cubicBezTo>
                    <a:cubicBezTo>
                      <a:pt x="1" y="3644"/>
                      <a:pt x="382" y="3858"/>
                      <a:pt x="644" y="4001"/>
                    </a:cubicBezTo>
                    <a:cubicBezTo>
                      <a:pt x="834" y="4120"/>
                      <a:pt x="1049" y="4192"/>
                      <a:pt x="1287" y="4263"/>
                    </a:cubicBezTo>
                    <a:cubicBezTo>
                      <a:pt x="1477" y="4335"/>
                      <a:pt x="1692" y="4358"/>
                      <a:pt x="1906" y="4406"/>
                    </a:cubicBezTo>
                    <a:cubicBezTo>
                      <a:pt x="2120" y="4454"/>
                      <a:pt x="2358" y="4478"/>
                      <a:pt x="2597" y="4478"/>
                    </a:cubicBezTo>
                    <a:lnTo>
                      <a:pt x="2763" y="4478"/>
                    </a:lnTo>
                    <a:cubicBezTo>
                      <a:pt x="3025" y="4454"/>
                      <a:pt x="3263" y="4382"/>
                      <a:pt x="3501" y="4287"/>
                    </a:cubicBezTo>
                    <a:cubicBezTo>
                      <a:pt x="3621" y="3382"/>
                      <a:pt x="5621" y="1001"/>
                      <a:pt x="3787" y="334"/>
                    </a:cubicBezTo>
                    <a:cubicBezTo>
                      <a:pt x="3597" y="262"/>
                      <a:pt x="3597" y="262"/>
                      <a:pt x="3549" y="72"/>
                    </a:cubicBezTo>
                    <a:cubicBezTo>
                      <a:pt x="3541" y="40"/>
                      <a:pt x="3504" y="32"/>
                      <a:pt x="3457" y="32"/>
                    </a:cubicBezTo>
                    <a:cubicBezTo>
                      <a:pt x="3411" y="32"/>
                      <a:pt x="3354" y="40"/>
                      <a:pt x="3307" y="40"/>
                    </a:cubicBezTo>
                    <a:cubicBezTo>
                      <a:pt x="3261" y="40"/>
                      <a:pt x="3224" y="32"/>
                      <a:pt x="3216" y="0"/>
                    </a:cubicBezTo>
                    <a:close/>
                  </a:path>
                </a:pathLst>
              </a:custGeom>
              <a:solidFill>
                <a:srgbClr val="F4C7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227;p72">
                <a:extLst>
                  <a:ext uri="{FF2B5EF4-FFF2-40B4-BE49-F238E27FC236}">
                    <a16:creationId xmlns:a16="http://schemas.microsoft.com/office/drawing/2014/main" id="{4D3FD536-75AE-A987-DFC2-6E370BF8DF5F}"/>
                  </a:ext>
                </a:extLst>
              </p:cNvPr>
              <p:cNvSpPr/>
              <p:nvPr/>
            </p:nvSpPr>
            <p:spPr>
              <a:xfrm>
                <a:off x="1097729" y="1737413"/>
                <a:ext cx="124078" cy="158380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3740" extrusionOk="0">
                    <a:moveTo>
                      <a:pt x="2168" y="1"/>
                    </a:moveTo>
                    <a:cubicBezTo>
                      <a:pt x="2049" y="24"/>
                      <a:pt x="1954" y="48"/>
                      <a:pt x="1834" y="48"/>
                    </a:cubicBezTo>
                    <a:cubicBezTo>
                      <a:pt x="1763" y="48"/>
                      <a:pt x="1668" y="48"/>
                      <a:pt x="1573" y="24"/>
                    </a:cubicBezTo>
                    <a:lnTo>
                      <a:pt x="1573" y="24"/>
                    </a:lnTo>
                    <a:cubicBezTo>
                      <a:pt x="1596" y="286"/>
                      <a:pt x="1715" y="596"/>
                      <a:pt x="1620" y="834"/>
                    </a:cubicBezTo>
                    <a:cubicBezTo>
                      <a:pt x="1525" y="1144"/>
                      <a:pt x="1215" y="1215"/>
                      <a:pt x="977" y="1382"/>
                    </a:cubicBezTo>
                    <a:cubicBezTo>
                      <a:pt x="810" y="1501"/>
                      <a:pt x="644" y="1644"/>
                      <a:pt x="477" y="1811"/>
                    </a:cubicBezTo>
                    <a:cubicBezTo>
                      <a:pt x="453" y="1834"/>
                      <a:pt x="429" y="1858"/>
                      <a:pt x="406" y="1882"/>
                    </a:cubicBezTo>
                    <a:cubicBezTo>
                      <a:pt x="239" y="2073"/>
                      <a:pt x="48" y="2287"/>
                      <a:pt x="25" y="2549"/>
                    </a:cubicBezTo>
                    <a:cubicBezTo>
                      <a:pt x="1" y="2906"/>
                      <a:pt x="382" y="3120"/>
                      <a:pt x="644" y="3263"/>
                    </a:cubicBezTo>
                    <a:cubicBezTo>
                      <a:pt x="834" y="3382"/>
                      <a:pt x="1049" y="3454"/>
                      <a:pt x="1287" y="3525"/>
                    </a:cubicBezTo>
                    <a:cubicBezTo>
                      <a:pt x="1477" y="3597"/>
                      <a:pt x="1692" y="3620"/>
                      <a:pt x="1906" y="3668"/>
                    </a:cubicBezTo>
                    <a:cubicBezTo>
                      <a:pt x="2120" y="3716"/>
                      <a:pt x="2358" y="3740"/>
                      <a:pt x="2597" y="3740"/>
                    </a:cubicBezTo>
                    <a:lnTo>
                      <a:pt x="2763" y="3740"/>
                    </a:lnTo>
                    <a:cubicBezTo>
                      <a:pt x="2811" y="3740"/>
                      <a:pt x="2859" y="3716"/>
                      <a:pt x="2930" y="3716"/>
                    </a:cubicBezTo>
                    <a:cubicBezTo>
                      <a:pt x="2811" y="3692"/>
                      <a:pt x="2716" y="3692"/>
                      <a:pt x="2597" y="3668"/>
                    </a:cubicBezTo>
                    <a:cubicBezTo>
                      <a:pt x="2406" y="3620"/>
                      <a:pt x="2192" y="3597"/>
                      <a:pt x="1977" y="3525"/>
                    </a:cubicBezTo>
                    <a:cubicBezTo>
                      <a:pt x="1763" y="3454"/>
                      <a:pt x="1549" y="3382"/>
                      <a:pt x="1334" y="3263"/>
                    </a:cubicBezTo>
                    <a:cubicBezTo>
                      <a:pt x="1072" y="3120"/>
                      <a:pt x="715" y="2906"/>
                      <a:pt x="739" y="2549"/>
                    </a:cubicBezTo>
                    <a:cubicBezTo>
                      <a:pt x="739" y="2287"/>
                      <a:pt x="930" y="2073"/>
                      <a:pt x="1096" y="1882"/>
                    </a:cubicBezTo>
                    <a:cubicBezTo>
                      <a:pt x="1144" y="1858"/>
                      <a:pt x="1168" y="1834"/>
                      <a:pt x="1191" y="1811"/>
                    </a:cubicBezTo>
                    <a:cubicBezTo>
                      <a:pt x="1334" y="1644"/>
                      <a:pt x="1501" y="1501"/>
                      <a:pt x="1692" y="1382"/>
                    </a:cubicBezTo>
                    <a:cubicBezTo>
                      <a:pt x="1882" y="1239"/>
                      <a:pt x="2168" y="1168"/>
                      <a:pt x="2263" y="953"/>
                    </a:cubicBezTo>
                    <a:cubicBezTo>
                      <a:pt x="2287" y="906"/>
                      <a:pt x="2287" y="834"/>
                      <a:pt x="2287" y="763"/>
                    </a:cubicBezTo>
                    <a:cubicBezTo>
                      <a:pt x="2287" y="644"/>
                      <a:pt x="2263" y="525"/>
                      <a:pt x="2239" y="429"/>
                    </a:cubicBezTo>
                    <a:cubicBezTo>
                      <a:pt x="2216" y="310"/>
                      <a:pt x="2192" y="191"/>
                      <a:pt x="2168" y="72"/>
                    </a:cubicBezTo>
                    <a:lnTo>
                      <a:pt x="2168" y="1"/>
                    </a:ln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228;p72">
                <a:extLst>
                  <a:ext uri="{FF2B5EF4-FFF2-40B4-BE49-F238E27FC236}">
                    <a16:creationId xmlns:a16="http://schemas.microsoft.com/office/drawing/2014/main" id="{7DB0781C-013B-A7D4-FACF-9218FC91FFA3}"/>
                  </a:ext>
                </a:extLst>
              </p:cNvPr>
              <p:cNvSpPr/>
              <p:nvPr/>
            </p:nvSpPr>
            <p:spPr>
              <a:xfrm>
                <a:off x="1113863" y="1534696"/>
                <a:ext cx="123104" cy="204793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4836" extrusionOk="0">
                    <a:moveTo>
                      <a:pt x="1358" y="1"/>
                    </a:moveTo>
                    <a:cubicBezTo>
                      <a:pt x="1358" y="168"/>
                      <a:pt x="1287" y="334"/>
                      <a:pt x="1192" y="453"/>
                    </a:cubicBezTo>
                    <a:cubicBezTo>
                      <a:pt x="1072" y="620"/>
                      <a:pt x="930" y="739"/>
                      <a:pt x="763" y="858"/>
                    </a:cubicBezTo>
                    <a:cubicBezTo>
                      <a:pt x="572" y="1001"/>
                      <a:pt x="382" y="1096"/>
                      <a:pt x="144" y="1144"/>
                    </a:cubicBezTo>
                    <a:lnTo>
                      <a:pt x="120" y="1144"/>
                    </a:lnTo>
                    <a:cubicBezTo>
                      <a:pt x="120" y="1144"/>
                      <a:pt x="120" y="1168"/>
                      <a:pt x="120" y="1168"/>
                    </a:cubicBezTo>
                    <a:lnTo>
                      <a:pt x="144" y="1168"/>
                    </a:lnTo>
                    <a:cubicBezTo>
                      <a:pt x="96" y="1549"/>
                      <a:pt x="48" y="1930"/>
                      <a:pt x="25" y="2311"/>
                    </a:cubicBezTo>
                    <a:cubicBezTo>
                      <a:pt x="25" y="2621"/>
                      <a:pt x="1" y="2930"/>
                      <a:pt x="25" y="3240"/>
                    </a:cubicBezTo>
                    <a:cubicBezTo>
                      <a:pt x="48" y="3549"/>
                      <a:pt x="96" y="3859"/>
                      <a:pt x="239" y="4145"/>
                    </a:cubicBezTo>
                    <a:cubicBezTo>
                      <a:pt x="429" y="4478"/>
                      <a:pt x="787" y="4740"/>
                      <a:pt x="1192" y="4811"/>
                    </a:cubicBezTo>
                    <a:cubicBezTo>
                      <a:pt x="1287" y="4835"/>
                      <a:pt x="1358" y="4835"/>
                      <a:pt x="1453" y="4835"/>
                    </a:cubicBezTo>
                    <a:cubicBezTo>
                      <a:pt x="1954" y="4835"/>
                      <a:pt x="2549" y="4454"/>
                      <a:pt x="2835" y="4049"/>
                    </a:cubicBezTo>
                    <a:cubicBezTo>
                      <a:pt x="2739" y="3502"/>
                      <a:pt x="2906" y="2930"/>
                      <a:pt x="2906" y="2359"/>
                    </a:cubicBezTo>
                    <a:lnTo>
                      <a:pt x="2906" y="2335"/>
                    </a:lnTo>
                    <a:cubicBezTo>
                      <a:pt x="2906" y="2168"/>
                      <a:pt x="2906" y="1978"/>
                      <a:pt x="2859" y="1811"/>
                    </a:cubicBezTo>
                    <a:cubicBezTo>
                      <a:pt x="2811" y="1525"/>
                      <a:pt x="2668" y="1239"/>
                      <a:pt x="2430" y="1073"/>
                    </a:cubicBezTo>
                    <a:cubicBezTo>
                      <a:pt x="2120" y="858"/>
                      <a:pt x="1644" y="858"/>
                      <a:pt x="1453" y="525"/>
                    </a:cubicBezTo>
                    <a:cubicBezTo>
                      <a:pt x="1358" y="358"/>
                      <a:pt x="1358" y="168"/>
                      <a:pt x="1358" y="1"/>
                    </a:cubicBezTo>
                    <a:close/>
                  </a:path>
                </a:pathLst>
              </a:custGeom>
              <a:solidFill>
                <a:srgbClr val="F2BB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229;p72">
                <a:extLst>
                  <a:ext uri="{FF2B5EF4-FFF2-40B4-BE49-F238E27FC236}">
                    <a16:creationId xmlns:a16="http://schemas.microsoft.com/office/drawing/2014/main" id="{B548D0A0-F26A-771F-F7B4-5B5D8B753BD7}"/>
                  </a:ext>
                </a:extLst>
              </p:cNvPr>
              <p:cNvSpPr/>
              <p:nvPr/>
            </p:nvSpPr>
            <p:spPr>
              <a:xfrm>
                <a:off x="1114879" y="1534696"/>
                <a:ext cx="74659" cy="204793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4836" extrusionOk="0">
                    <a:moveTo>
                      <a:pt x="1334" y="1"/>
                    </a:moveTo>
                    <a:cubicBezTo>
                      <a:pt x="1334" y="168"/>
                      <a:pt x="1263" y="334"/>
                      <a:pt x="1168" y="477"/>
                    </a:cubicBezTo>
                    <a:cubicBezTo>
                      <a:pt x="1072" y="620"/>
                      <a:pt x="906" y="763"/>
                      <a:pt x="763" y="858"/>
                    </a:cubicBezTo>
                    <a:cubicBezTo>
                      <a:pt x="572" y="1001"/>
                      <a:pt x="358" y="1096"/>
                      <a:pt x="120" y="1144"/>
                    </a:cubicBezTo>
                    <a:cubicBezTo>
                      <a:pt x="120" y="1168"/>
                      <a:pt x="96" y="1168"/>
                      <a:pt x="96" y="1168"/>
                    </a:cubicBezTo>
                    <a:lnTo>
                      <a:pt x="120" y="1168"/>
                    </a:lnTo>
                    <a:cubicBezTo>
                      <a:pt x="72" y="1549"/>
                      <a:pt x="24" y="1930"/>
                      <a:pt x="1" y="2311"/>
                    </a:cubicBezTo>
                    <a:cubicBezTo>
                      <a:pt x="1" y="2621"/>
                      <a:pt x="1" y="2930"/>
                      <a:pt x="1" y="3240"/>
                    </a:cubicBezTo>
                    <a:cubicBezTo>
                      <a:pt x="24" y="3549"/>
                      <a:pt x="72" y="3859"/>
                      <a:pt x="215" y="4145"/>
                    </a:cubicBezTo>
                    <a:cubicBezTo>
                      <a:pt x="405" y="4502"/>
                      <a:pt x="786" y="4740"/>
                      <a:pt x="1168" y="4811"/>
                    </a:cubicBezTo>
                    <a:cubicBezTo>
                      <a:pt x="1263" y="4835"/>
                      <a:pt x="1358" y="4835"/>
                      <a:pt x="1429" y="4835"/>
                    </a:cubicBezTo>
                    <a:cubicBezTo>
                      <a:pt x="1549" y="4835"/>
                      <a:pt x="1668" y="4811"/>
                      <a:pt x="1763" y="4788"/>
                    </a:cubicBezTo>
                    <a:cubicBezTo>
                      <a:pt x="1429" y="4692"/>
                      <a:pt x="1096" y="4454"/>
                      <a:pt x="929" y="4145"/>
                    </a:cubicBezTo>
                    <a:cubicBezTo>
                      <a:pt x="786" y="3859"/>
                      <a:pt x="739" y="3549"/>
                      <a:pt x="715" y="3240"/>
                    </a:cubicBezTo>
                    <a:cubicBezTo>
                      <a:pt x="691" y="2930"/>
                      <a:pt x="691" y="2621"/>
                      <a:pt x="715" y="2311"/>
                    </a:cubicBezTo>
                    <a:cubicBezTo>
                      <a:pt x="739" y="1954"/>
                      <a:pt x="786" y="1597"/>
                      <a:pt x="810" y="1239"/>
                    </a:cubicBezTo>
                    <a:cubicBezTo>
                      <a:pt x="810" y="1192"/>
                      <a:pt x="834" y="1168"/>
                      <a:pt x="882" y="1144"/>
                    </a:cubicBezTo>
                    <a:cubicBezTo>
                      <a:pt x="1001" y="1096"/>
                      <a:pt x="1310" y="954"/>
                      <a:pt x="1453" y="858"/>
                    </a:cubicBezTo>
                    <a:cubicBezTo>
                      <a:pt x="1525" y="811"/>
                      <a:pt x="1572" y="787"/>
                      <a:pt x="1644" y="739"/>
                    </a:cubicBezTo>
                    <a:cubicBezTo>
                      <a:pt x="1549" y="668"/>
                      <a:pt x="1477" y="620"/>
                      <a:pt x="1429" y="525"/>
                    </a:cubicBezTo>
                    <a:cubicBezTo>
                      <a:pt x="1334" y="382"/>
                      <a:pt x="1334" y="168"/>
                      <a:pt x="1334" y="1"/>
                    </a:cubicBezTo>
                    <a:close/>
                  </a:path>
                </a:pathLst>
              </a:custGeom>
              <a:solidFill>
                <a:srgbClr val="000000">
                  <a:alpha val="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230;p72">
                <a:extLst>
                  <a:ext uri="{FF2B5EF4-FFF2-40B4-BE49-F238E27FC236}">
                    <a16:creationId xmlns:a16="http://schemas.microsoft.com/office/drawing/2014/main" id="{B22F7DC0-F1BF-1A05-C828-597AB52342A9}"/>
                  </a:ext>
                </a:extLst>
              </p:cNvPr>
              <p:cNvSpPr/>
              <p:nvPr/>
            </p:nvSpPr>
            <p:spPr>
              <a:xfrm>
                <a:off x="1033191" y="1748508"/>
                <a:ext cx="82747" cy="110993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2621" extrusionOk="0">
                    <a:moveTo>
                      <a:pt x="1549" y="1"/>
                    </a:moveTo>
                    <a:cubicBezTo>
                      <a:pt x="1382" y="24"/>
                      <a:pt x="810" y="144"/>
                      <a:pt x="810" y="858"/>
                    </a:cubicBezTo>
                    <a:cubicBezTo>
                      <a:pt x="781" y="697"/>
                      <a:pt x="598" y="571"/>
                      <a:pt x="389" y="571"/>
                    </a:cubicBezTo>
                    <a:cubicBezTo>
                      <a:pt x="259" y="571"/>
                      <a:pt x="120" y="620"/>
                      <a:pt x="1" y="739"/>
                    </a:cubicBezTo>
                    <a:lnTo>
                      <a:pt x="1" y="2620"/>
                    </a:lnTo>
                    <a:cubicBezTo>
                      <a:pt x="477" y="2144"/>
                      <a:pt x="1191" y="1620"/>
                      <a:pt x="1834" y="1501"/>
                    </a:cubicBezTo>
                    <a:cubicBezTo>
                      <a:pt x="1953" y="1001"/>
                      <a:pt x="1739" y="501"/>
                      <a:pt x="15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231;p72">
                <a:extLst>
                  <a:ext uri="{FF2B5EF4-FFF2-40B4-BE49-F238E27FC236}">
                    <a16:creationId xmlns:a16="http://schemas.microsoft.com/office/drawing/2014/main" id="{B38FF023-DC5F-1146-F6C9-DC3B2393792B}"/>
                  </a:ext>
                </a:extLst>
              </p:cNvPr>
              <p:cNvSpPr/>
              <p:nvPr/>
            </p:nvSpPr>
            <p:spPr>
              <a:xfrm>
                <a:off x="1125974" y="1623329"/>
                <a:ext cx="51495" cy="70763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671" extrusionOk="0">
                    <a:moveTo>
                      <a:pt x="563" y="0"/>
                    </a:moveTo>
                    <a:cubicBezTo>
                      <a:pt x="471" y="0"/>
                      <a:pt x="375" y="26"/>
                      <a:pt x="286" y="51"/>
                    </a:cubicBezTo>
                    <a:cubicBezTo>
                      <a:pt x="239" y="51"/>
                      <a:pt x="191" y="75"/>
                      <a:pt x="167" y="75"/>
                    </a:cubicBezTo>
                    <a:cubicBezTo>
                      <a:pt x="72" y="75"/>
                      <a:pt x="1" y="170"/>
                      <a:pt x="24" y="266"/>
                    </a:cubicBezTo>
                    <a:cubicBezTo>
                      <a:pt x="24" y="348"/>
                      <a:pt x="96" y="413"/>
                      <a:pt x="178" y="413"/>
                    </a:cubicBezTo>
                    <a:cubicBezTo>
                      <a:pt x="190" y="413"/>
                      <a:pt x="202" y="412"/>
                      <a:pt x="215" y="408"/>
                    </a:cubicBezTo>
                    <a:cubicBezTo>
                      <a:pt x="263" y="408"/>
                      <a:pt x="310" y="408"/>
                      <a:pt x="358" y="385"/>
                    </a:cubicBezTo>
                    <a:cubicBezTo>
                      <a:pt x="405" y="385"/>
                      <a:pt x="524" y="361"/>
                      <a:pt x="572" y="361"/>
                    </a:cubicBezTo>
                    <a:cubicBezTo>
                      <a:pt x="596" y="385"/>
                      <a:pt x="620" y="456"/>
                      <a:pt x="596" y="670"/>
                    </a:cubicBezTo>
                    <a:cubicBezTo>
                      <a:pt x="596" y="837"/>
                      <a:pt x="572" y="1051"/>
                      <a:pt x="548" y="1194"/>
                    </a:cubicBezTo>
                    <a:cubicBezTo>
                      <a:pt x="524" y="1266"/>
                      <a:pt x="524" y="1337"/>
                      <a:pt x="524" y="1385"/>
                    </a:cubicBezTo>
                    <a:cubicBezTo>
                      <a:pt x="501" y="1456"/>
                      <a:pt x="524" y="1528"/>
                      <a:pt x="572" y="1575"/>
                    </a:cubicBezTo>
                    <a:cubicBezTo>
                      <a:pt x="620" y="1623"/>
                      <a:pt x="691" y="1671"/>
                      <a:pt x="763" y="1671"/>
                    </a:cubicBezTo>
                    <a:lnTo>
                      <a:pt x="786" y="1671"/>
                    </a:lnTo>
                    <a:cubicBezTo>
                      <a:pt x="858" y="1647"/>
                      <a:pt x="929" y="1647"/>
                      <a:pt x="1025" y="1647"/>
                    </a:cubicBezTo>
                    <a:cubicBezTo>
                      <a:pt x="1037" y="1650"/>
                      <a:pt x="1049" y="1651"/>
                      <a:pt x="1060" y="1651"/>
                    </a:cubicBezTo>
                    <a:cubicBezTo>
                      <a:pt x="1138" y="1651"/>
                      <a:pt x="1194" y="1584"/>
                      <a:pt x="1215" y="1480"/>
                    </a:cubicBezTo>
                    <a:cubicBezTo>
                      <a:pt x="1215" y="1385"/>
                      <a:pt x="1144" y="1313"/>
                      <a:pt x="1048" y="1313"/>
                    </a:cubicBezTo>
                    <a:cubicBezTo>
                      <a:pt x="1001" y="1290"/>
                      <a:pt x="929" y="1290"/>
                      <a:pt x="882" y="1290"/>
                    </a:cubicBezTo>
                    <a:cubicBezTo>
                      <a:pt x="882" y="1290"/>
                      <a:pt x="882" y="1266"/>
                      <a:pt x="906" y="1242"/>
                    </a:cubicBezTo>
                    <a:cubicBezTo>
                      <a:pt x="977" y="694"/>
                      <a:pt x="1025" y="266"/>
                      <a:pt x="786" y="75"/>
                    </a:cubicBezTo>
                    <a:cubicBezTo>
                      <a:pt x="720" y="20"/>
                      <a:pt x="643" y="0"/>
                      <a:pt x="56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32;p72">
                <a:extLst>
                  <a:ext uri="{FF2B5EF4-FFF2-40B4-BE49-F238E27FC236}">
                    <a16:creationId xmlns:a16="http://schemas.microsoft.com/office/drawing/2014/main" id="{51BC0E68-E63E-12AC-3F4C-B117D4B5B1C9}"/>
                  </a:ext>
                </a:extLst>
              </p:cNvPr>
              <p:cNvSpPr/>
              <p:nvPr/>
            </p:nvSpPr>
            <p:spPr>
              <a:xfrm>
                <a:off x="1178401" y="1626082"/>
                <a:ext cx="42432" cy="21640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511" extrusionOk="0">
                    <a:moveTo>
                      <a:pt x="791" y="1"/>
                    </a:moveTo>
                    <a:cubicBezTo>
                      <a:pt x="742" y="1"/>
                      <a:pt x="694" y="18"/>
                      <a:pt x="668" y="58"/>
                    </a:cubicBezTo>
                    <a:cubicBezTo>
                      <a:pt x="620" y="105"/>
                      <a:pt x="572" y="153"/>
                      <a:pt x="501" y="153"/>
                    </a:cubicBezTo>
                    <a:cubicBezTo>
                      <a:pt x="430" y="153"/>
                      <a:pt x="358" y="129"/>
                      <a:pt x="334" y="105"/>
                    </a:cubicBezTo>
                    <a:cubicBezTo>
                      <a:pt x="287" y="70"/>
                      <a:pt x="239" y="52"/>
                      <a:pt x="194" y="52"/>
                    </a:cubicBezTo>
                    <a:cubicBezTo>
                      <a:pt x="150" y="52"/>
                      <a:pt x="108" y="70"/>
                      <a:pt x="72" y="105"/>
                    </a:cubicBezTo>
                    <a:cubicBezTo>
                      <a:pt x="1" y="201"/>
                      <a:pt x="25" y="296"/>
                      <a:pt x="96" y="367"/>
                    </a:cubicBezTo>
                    <a:cubicBezTo>
                      <a:pt x="191" y="463"/>
                      <a:pt x="334" y="510"/>
                      <a:pt x="477" y="510"/>
                    </a:cubicBezTo>
                    <a:lnTo>
                      <a:pt x="525" y="510"/>
                    </a:lnTo>
                    <a:cubicBezTo>
                      <a:pt x="692" y="486"/>
                      <a:pt x="834" y="415"/>
                      <a:pt x="930" y="296"/>
                    </a:cubicBezTo>
                    <a:cubicBezTo>
                      <a:pt x="1001" y="201"/>
                      <a:pt x="977" y="105"/>
                      <a:pt x="906" y="34"/>
                    </a:cubicBezTo>
                    <a:cubicBezTo>
                      <a:pt x="874" y="12"/>
                      <a:pt x="832" y="1"/>
                      <a:pt x="7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233;p72">
                <a:extLst>
                  <a:ext uri="{FF2B5EF4-FFF2-40B4-BE49-F238E27FC236}">
                    <a16:creationId xmlns:a16="http://schemas.microsoft.com/office/drawing/2014/main" id="{E2E88D06-42FE-056B-2C12-464048310381}"/>
                  </a:ext>
                </a:extLst>
              </p:cNvPr>
              <p:cNvSpPr/>
              <p:nvPr/>
            </p:nvSpPr>
            <p:spPr>
              <a:xfrm>
                <a:off x="1144142" y="1700867"/>
                <a:ext cx="38367" cy="19438"/>
              </a:xfrm>
              <a:custGeom>
                <a:avLst/>
                <a:gdLst/>
                <a:ahLst/>
                <a:cxnLst/>
                <a:rect l="l" t="t" r="r" b="b"/>
                <a:pathLst>
                  <a:path w="906" h="459" extrusionOk="0">
                    <a:moveTo>
                      <a:pt x="682" y="0"/>
                    </a:moveTo>
                    <a:cubicBezTo>
                      <a:pt x="637" y="0"/>
                      <a:pt x="596" y="18"/>
                      <a:pt x="572" y="54"/>
                    </a:cubicBezTo>
                    <a:cubicBezTo>
                      <a:pt x="548" y="102"/>
                      <a:pt x="500" y="102"/>
                      <a:pt x="453" y="102"/>
                    </a:cubicBezTo>
                    <a:cubicBezTo>
                      <a:pt x="439" y="109"/>
                      <a:pt x="425" y="111"/>
                      <a:pt x="411" y="111"/>
                    </a:cubicBezTo>
                    <a:cubicBezTo>
                      <a:pt x="379" y="111"/>
                      <a:pt x="350" y="95"/>
                      <a:pt x="334" y="78"/>
                    </a:cubicBezTo>
                    <a:cubicBezTo>
                      <a:pt x="298" y="42"/>
                      <a:pt x="250" y="24"/>
                      <a:pt x="203" y="24"/>
                    </a:cubicBezTo>
                    <a:cubicBezTo>
                      <a:pt x="155" y="24"/>
                      <a:pt x="107" y="42"/>
                      <a:pt x="72" y="78"/>
                    </a:cubicBezTo>
                    <a:cubicBezTo>
                      <a:pt x="0" y="125"/>
                      <a:pt x="0" y="244"/>
                      <a:pt x="72" y="316"/>
                    </a:cubicBezTo>
                    <a:cubicBezTo>
                      <a:pt x="167" y="411"/>
                      <a:pt x="310" y="459"/>
                      <a:pt x="429" y="459"/>
                    </a:cubicBezTo>
                    <a:lnTo>
                      <a:pt x="453" y="459"/>
                    </a:lnTo>
                    <a:cubicBezTo>
                      <a:pt x="596" y="459"/>
                      <a:pt x="738" y="411"/>
                      <a:pt x="834" y="292"/>
                    </a:cubicBezTo>
                    <a:cubicBezTo>
                      <a:pt x="905" y="221"/>
                      <a:pt x="881" y="102"/>
                      <a:pt x="810" y="54"/>
                    </a:cubicBezTo>
                    <a:cubicBezTo>
                      <a:pt x="774" y="18"/>
                      <a:pt x="727" y="0"/>
                      <a:pt x="6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234;p72">
                <a:extLst>
                  <a:ext uri="{FF2B5EF4-FFF2-40B4-BE49-F238E27FC236}">
                    <a16:creationId xmlns:a16="http://schemas.microsoft.com/office/drawing/2014/main" id="{0C974BAE-CACB-A71F-BF82-6A1A00D4058B}"/>
                  </a:ext>
                </a:extLst>
              </p:cNvPr>
              <p:cNvSpPr/>
              <p:nvPr/>
            </p:nvSpPr>
            <p:spPr>
              <a:xfrm>
                <a:off x="1142109" y="1865853"/>
                <a:ext cx="25239" cy="26933"/>
              </a:xfrm>
              <a:custGeom>
                <a:avLst/>
                <a:gdLst/>
                <a:ahLst/>
                <a:cxnLst/>
                <a:rect l="l" t="t" r="r" b="b"/>
                <a:pathLst>
                  <a:path w="596" h="636" extrusionOk="0">
                    <a:moveTo>
                      <a:pt x="407" y="0"/>
                    </a:moveTo>
                    <a:cubicBezTo>
                      <a:pt x="370" y="0"/>
                      <a:pt x="328" y="12"/>
                      <a:pt x="286" y="40"/>
                    </a:cubicBezTo>
                    <a:cubicBezTo>
                      <a:pt x="239" y="64"/>
                      <a:pt x="215" y="135"/>
                      <a:pt x="191" y="183"/>
                    </a:cubicBezTo>
                    <a:cubicBezTo>
                      <a:pt x="191" y="206"/>
                      <a:pt x="1" y="516"/>
                      <a:pt x="1" y="516"/>
                    </a:cubicBezTo>
                    <a:cubicBezTo>
                      <a:pt x="72" y="540"/>
                      <a:pt x="120" y="564"/>
                      <a:pt x="167" y="587"/>
                    </a:cubicBezTo>
                    <a:cubicBezTo>
                      <a:pt x="239" y="611"/>
                      <a:pt x="286" y="635"/>
                      <a:pt x="334" y="635"/>
                    </a:cubicBezTo>
                    <a:cubicBezTo>
                      <a:pt x="405" y="564"/>
                      <a:pt x="525" y="349"/>
                      <a:pt x="548" y="254"/>
                    </a:cubicBezTo>
                    <a:cubicBezTo>
                      <a:pt x="548" y="254"/>
                      <a:pt x="572" y="254"/>
                      <a:pt x="572" y="230"/>
                    </a:cubicBezTo>
                    <a:cubicBezTo>
                      <a:pt x="596" y="159"/>
                      <a:pt x="572" y="64"/>
                      <a:pt x="477" y="16"/>
                    </a:cubicBezTo>
                    <a:cubicBezTo>
                      <a:pt x="457" y="6"/>
                      <a:pt x="433" y="0"/>
                      <a:pt x="4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35;p72">
                <a:extLst>
                  <a:ext uri="{FF2B5EF4-FFF2-40B4-BE49-F238E27FC236}">
                    <a16:creationId xmlns:a16="http://schemas.microsoft.com/office/drawing/2014/main" id="{3F452934-5C4C-BDE9-EB65-BB463BA2014B}"/>
                  </a:ext>
                </a:extLst>
              </p:cNvPr>
              <p:cNvSpPr/>
              <p:nvPr/>
            </p:nvSpPr>
            <p:spPr>
              <a:xfrm>
                <a:off x="1056397" y="1814062"/>
                <a:ext cx="151308" cy="83763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1978" extrusionOk="0">
                    <a:moveTo>
                      <a:pt x="1453" y="1"/>
                    </a:moveTo>
                    <a:cubicBezTo>
                      <a:pt x="1405" y="24"/>
                      <a:pt x="1334" y="48"/>
                      <a:pt x="1286" y="96"/>
                    </a:cubicBezTo>
                    <a:cubicBezTo>
                      <a:pt x="667" y="477"/>
                      <a:pt x="167" y="929"/>
                      <a:pt x="0" y="1977"/>
                    </a:cubicBezTo>
                    <a:lnTo>
                      <a:pt x="3573" y="1977"/>
                    </a:lnTo>
                    <a:lnTo>
                      <a:pt x="3573" y="1930"/>
                    </a:lnTo>
                    <a:cubicBezTo>
                      <a:pt x="3334" y="1930"/>
                      <a:pt x="3096" y="1906"/>
                      <a:pt x="2858" y="1858"/>
                    </a:cubicBezTo>
                    <a:cubicBezTo>
                      <a:pt x="2715" y="1834"/>
                      <a:pt x="2572" y="1787"/>
                      <a:pt x="2429" y="1763"/>
                    </a:cubicBezTo>
                    <a:cubicBezTo>
                      <a:pt x="2287" y="1715"/>
                      <a:pt x="2287" y="1715"/>
                      <a:pt x="2072" y="1668"/>
                    </a:cubicBezTo>
                    <a:cubicBezTo>
                      <a:pt x="1929" y="1620"/>
                      <a:pt x="1763" y="1548"/>
                      <a:pt x="1596" y="1453"/>
                    </a:cubicBezTo>
                    <a:cubicBezTo>
                      <a:pt x="1358" y="1310"/>
                      <a:pt x="977" y="1096"/>
                      <a:pt x="1001" y="739"/>
                    </a:cubicBezTo>
                    <a:cubicBezTo>
                      <a:pt x="1001" y="477"/>
                      <a:pt x="1191" y="263"/>
                      <a:pt x="1382" y="72"/>
                    </a:cubicBezTo>
                    <a:cubicBezTo>
                      <a:pt x="1405" y="48"/>
                      <a:pt x="1429" y="24"/>
                      <a:pt x="14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36;p72">
                <a:extLst>
                  <a:ext uri="{FF2B5EF4-FFF2-40B4-BE49-F238E27FC236}">
                    <a16:creationId xmlns:a16="http://schemas.microsoft.com/office/drawing/2014/main" id="{2A8753FF-4020-8E11-ACDC-46536F38C74B}"/>
                  </a:ext>
                </a:extLst>
              </p:cNvPr>
              <p:cNvSpPr/>
              <p:nvPr/>
            </p:nvSpPr>
            <p:spPr>
              <a:xfrm>
                <a:off x="1363967" y="1453050"/>
                <a:ext cx="38367" cy="489114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1550" extrusionOk="0">
                    <a:moveTo>
                      <a:pt x="858" y="0"/>
                    </a:moveTo>
                    <a:lnTo>
                      <a:pt x="1" y="1048"/>
                    </a:lnTo>
                    <a:lnTo>
                      <a:pt x="1" y="10502"/>
                    </a:lnTo>
                    <a:lnTo>
                      <a:pt x="858" y="11550"/>
                    </a:lnTo>
                    <a:cubicBezTo>
                      <a:pt x="882" y="11502"/>
                      <a:pt x="906" y="11455"/>
                      <a:pt x="906" y="11383"/>
                    </a:cubicBezTo>
                    <a:lnTo>
                      <a:pt x="906" y="167"/>
                    </a:lnTo>
                    <a:cubicBezTo>
                      <a:pt x="906" y="95"/>
                      <a:pt x="882" y="48"/>
                      <a:pt x="858" y="0"/>
                    </a:cubicBez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237;p72">
                <a:extLst>
                  <a:ext uri="{FF2B5EF4-FFF2-40B4-BE49-F238E27FC236}">
                    <a16:creationId xmlns:a16="http://schemas.microsoft.com/office/drawing/2014/main" id="{6733AF52-F933-9B60-8D54-5E58778A2A4E}"/>
                  </a:ext>
                </a:extLst>
              </p:cNvPr>
              <p:cNvSpPr/>
              <p:nvPr/>
            </p:nvSpPr>
            <p:spPr>
              <a:xfrm>
                <a:off x="1171371" y="1525633"/>
                <a:ext cx="147285" cy="362071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8550" extrusionOk="0">
                    <a:moveTo>
                      <a:pt x="619" y="1"/>
                    </a:moveTo>
                    <a:cubicBezTo>
                      <a:pt x="405" y="1"/>
                      <a:pt x="191" y="24"/>
                      <a:pt x="0" y="96"/>
                    </a:cubicBezTo>
                    <a:lnTo>
                      <a:pt x="0" y="215"/>
                    </a:lnTo>
                    <a:cubicBezTo>
                      <a:pt x="0" y="382"/>
                      <a:pt x="0" y="572"/>
                      <a:pt x="95" y="739"/>
                    </a:cubicBezTo>
                    <a:cubicBezTo>
                      <a:pt x="286" y="1048"/>
                      <a:pt x="762" y="1072"/>
                      <a:pt x="1072" y="1287"/>
                    </a:cubicBezTo>
                    <a:cubicBezTo>
                      <a:pt x="1310" y="1453"/>
                      <a:pt x="1453" y="1739"/>
                      <a:pt x="1501" y="2025"/>
                    </a:cubicBezTo>
                    <a:cubicBezTo>
                      <a:pt x="1548" y="2192"/>
                      <a:pt x="1548" y="2382"/>
                      <a:pt x="1548" y="2549"/>
                    </a:cubicBezTo>
                    <a:lnTo>
                      <a:pt x="1548" y="2573"/>
                    </a:lnTo>
                    <a:cubicBezTo>
                      <a:pt x="1548" y="3120"/>
                      <a:pt x="1381" y="3716"/>
                      <a:pt x="1477" y="4263"/>
                    </a:cubicBezTo>
                    <a:cubicBezTo>
                      <a:pt x="1501" y="4359"/>
                      <a:pt x="1501" y="4430"/>
                      <a:pt x="1524" y="4525"/>
                    </a:cubicBezTo>
                    <a:cubicBezTo>
                      <a:pt x="1596" y="4716"/>
                      <a:pt x="1643" y="4930"/>
                      <a:pt x="1762" y="5097"/>
                    </a:cubicBezTo>
                    <a:cubicBezTo>
                      <a:pt x="2453" y="6002"/>
                      <a:pt x="1882" y="7645"/>
                      <a:pt x="1762" y="8550"/>
                    </a:cubicBezTo>
                    <a:cubicBezTo>
                      <a:pt x="1953" y="8455"/>
                      <a:pt x="2144" y="8359"/>
                      <a:pt x="2310" y="8240"/>
                    </a:cubicBezTo>
                    <a:cubicBezTo>
                      <a:pt x="2691" y="7978"/>
                      <a:pt x="3048" y="7645"/>
                      <a:pt x="3382" y="7312"/>
                    </a:cubicBezTo>
                    <a:cubicBezTo>
                      <a:pt x="3406" y="7169"/>
                      <a:pt x="3430" y="7026"/>
                      <a:pt x="3453" y="6883"/>
                    </a:cubicBezTo>
                    <a:cubicBezTo>
                      <a:pt x="3477" y="6526"/>
                      <a:pt x="3430" y="6145"/>
                      <a:pt x="3310" y="5764"/>
                    </a:cubicBezTo>
                    <a:cubicBezTo>
                      <a:pt x="3239" y="5454"/>
                      <a:pt x="3096" y="5168"/>
                      <a:pt x="2977" y="4859"/>
                    </a:cubicBezTo>
                    <a:cubicBezTo>
                      <a:pt x="2906" y="4597"/>
                      <a:pt x="2834" y="4335"/>
                      <a:pt x="2810" y="4049"/>
                    </a:cubicBezTo>
                    <a:cubicBezTo>
                      <a:pt x="2763" y="3716"/>
                      <a:pt x="2739" y="3358"/>
                      <a:pt x="2715" y="3025"/>
                    </a:cubicBezTo>
                    <a:cubicBezTo>
                      <a:pt x="2667" y="2406"/>
                      <a:pt x="2596" y="1787"/>
                      <a:pt x="2334" y="1215"/>
                    </a:cubicBezTo>
                    <a:cubicBezTo>
                      <a:pt x="2072" y="644"/>
                      <a:pt x="1572" y="144"/>
                      <a:pt x="977" y="24"/>
                    </a:cubicBezTo>
                    <a:cubicBezTo>
                      <a:pt x="858" y="1"/>
                      <a:pt x="738" y="1"/>
                      <a:pt x="61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238;p72">
                <a:extLst>
                  <a:ext uri="{FF2B5EF4-FFF2-40B4-BE49-F238E27FC236}">
                    <a16:creationId xmlns:a16="http://schemas.microsoft.com/office/drawing/2014/main" id="{6B5E4327-A267-1DD8-4535-DBA36E188354}"/>
                  </a:ext>
                </a:extLst>
              </p:cNvPr>
              <p:cNvSpPr/>
              <p:nvPr/>
            </p:nvSpPr>
            <p:spPr>
              <a:xfrm>
                <a:off x="1011001" y="1812029"/>
                <a:ext cx="99898" cy="11302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2669" extrusionOk="0">
                    <a:moveTo>
                      <a:pt x="2358" y="1"/>
                    </a:moveTo>
                    <a:cubicBezTo>
                      <a:pt x="1715" y="120"/>
                      <a:pt x="1049" y="477"/>
                      <a:pt x="596" y="954"/>
                    </a:cubicBezTo>
                    <a:lnTo>
                      <a:pt x="1" y="2668"/>
                    </a:lnTo>
                    <a:lnTo>
                      <a:pt x="548" y="2025"/>
                    </a:lnTo>
                    <a:lnTo>
                      <a:pt x="1072" y="2025"/>
                    </a:lnTo>
                    <a:cubicBezTo>
                      <a:pt x="1239" y="977"/>
                      <a:pt x="1739" y="525"/>
                      <a:pt x="2358" y="144"/>
                    </a:cubicBezTo>
                    <a:cubicBezTo>
                      <a:pt x="2358" y="96"/>
                      <a:pt x="2358" y="49"/>
                      <a:pt x="23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239;p72">
                <a:extLst>
                  <a:ext uri="{FF2B5EF4-FFF2-40B4-BE49-F238E27FC236}">
                    <a16:creationId xmlns:a16="http://schemas.microsoft.com/office/drawing/2014/main" id="{3803BF68-B85C-0CC7-9C3B-A8777061B8C9}"/>
                  </a:ext>
                </a:extLst>
              </p:cNvPr>
              <p:cNvSpPr/>
              <p:nvPr/>
            </p:nvSpPr>
            <p:spPr>
              <a:xfrm>
                <a:off x="996899" y="1453050"/>
                <a:ext cx="39383" cy="489114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1550" extrusionOk="0">
                    <a:moveTo>
                      <a:pt x="72" y="0"/>
                    </a:moveTo>
                    <a:cubicBezTo>
                      <a:pt x="24" y="48"/>
                      <a:pt x="0" y="95"/>
                      <a:pt x="0" y="167"/>
                    </a:cubicBezTo>
                    <a:lnTo>
                      <a:pt x="0" y="11383"/>
                    </a:lnTo>
                    <a:cubicBezTo>
                      <a:pt x="0" y="11455"/>
                      <a:pt x="24" y="11502"/>
                      <a:pt x="72" y="11550"/>
                    </a:cubicBezTo>
                    <a:lnTo>
                      <a:pt x="929" y="10502"/>
                    </a:lnTo>
                    <a:lnTo>
                      <a:pt x="929" y="1048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000000">
                  <a:alpha val="201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240;p72">
                <a:extLst>
                  <a:ext uri="{FF2B5EF4-FFF2-40B4-BE49-F238E27FC236}">
                    <a16:creationId xmlns:a16="http://schemas.microsoft.com/office/drawing/2014/main" id="{46E4E917-D09D-8B2A-064F-8861616F268F}"/>
                  </a:ext>
                </a:extLst>
              </p:cNvPr>
              <p:cNvSpPr/>
              <p:nvPr/>
            </p:nvSpPr>
            <p:spPr>
              <a:xfrm>
                <a:off x="1072532" y="1529910"/>
                <a:ext cx="99898" cy="293256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6925" extrusionOk="0">
                    <a:moveTo>
                      <a:pt x="2164" y="0"/>
                    </a:moveTo>
                    <a:cubicBezTo>
                      <a:pt x="1789" y="0"/>
                      <a:pt x="1415" y="256"/>
                      <a:pt x="1167" y="566"/>
                    </a:cubicBezTo>
                    <a:cubicBezTo>
                      <a:pt x="977" y="757"/>
                      <a:pt x="810" y="971"/>
                      <a:pt x="667" y="1209"/>
                    </a:cubicBezTo>
                    <a:cubicBezTo>
                      <a:pt x="167" y="2114"/>
                      <a:pt x="0" y="3257"/>
                      <a:pt x="262" y="4258"/>
                    </a:cubicBezTo>
                    <a:cubicBezTo>
                      <a:pt x="358" y="4567"/>
                      <a:pt x="477" y="4853"/>
                      <a:pt x="572" y="5163"/>
                    </a:cubicBezTo>
                    <a:cubicBezTo>
                      <a:pt x="762" y="5663"/>
                      <a:pt x="834" y="5901"/>
                      <a:pt x="882" y="6496"/>
                    </a:cubicBezTo>
                    <a:cubicBezTo>
                      <a:pt x="882" y="6544"/>
                      <a:pt x="882" y="6877"/>
                      <a:pt x="858" y="6925"/>
                    </a:cubicBezTo>
                    <a:cubicBezTo>
                      <a:pt x="929" y="6901"/>
                      <a:pt x="1001" y="6782"/>
                      <a:pt x="1072" y="6687"/>
                    </a:cubicBezTo>
                    <a:cubicBezTo>
                      <a:pt x="1239" y="6544"/>
                      <a:pt x="1405" y="6401"/>
                      <a:pt x="1572" y="6282"/>
                    </a:cubicBezTo>
                    <a:cubicBezTo>
                      <a:pt x="1810" y="6115"/>
                      <a:pt x="2120" y="6020"/>
                      <a:pt x="2215" y="5734"/>
                    </a:cubicBezTo>
                    <a:cubicBezTo>
                      <a:pt x="2310" y="5496"/>
                      <a:pt x="2191" y="5163"/>
                      <a:pt x="2168" y="4924"/>
                    </a:cubicBezTo>
                    <a:cubicBezTo>
                      <a:pt x="1786" y="4853"/>
                      <a:pt x="1429" y="4591"/>
                      <a:pt x="1215" y="4258"/>
                    </a:cubicBezTo>
                    <a:cubicBezTo>
                      <a:pt x="1072" y="3972"/>
                      <a:pt x="1024" y="3662"/>
                      <a:pt x="1001" y="3353"/>
                    </a:cubicBezTo>
                    <a:cubicBezTo>
                      <a:pt x="1001" y="3043"/>
                      <a:pt x="1001" y="2734"/>
                      <a:pt x="1024" y="2424"/>
                    </a:cubicBezTo>
                    <a:cubicBezTo>
                      <a:pt x="1024" y="2043"/>
                      <a:pt x="1096" y="1638"/>
                      <a:pt x="1120" y="1257"/>
                    </a:cubicBezTo>
                    <a:cubicBezTo>
                      <a:pt x="1358" y="1209"/>
                      <a:pt x="1572" y="1114"/>
                      <a:pt x="1763" y="971"/>
                    </a:cubicBezTo>
                    <a:cubicBezTo>
                      <a:pt x="1906" y="876"/>
                      <a:pt x="2072" y="733"/>
                      <a:pt x="2168" y="590"/>
                    </a:cubicBezTo>
                    <a:cubicBezTo>
                      <a:pt x="2263" y="447"/>
                      <a:pt x="2334" y="281"/>
                      <a:pt x="2334" y="114"/>
                    </a:cubicBezTo>
                    <a:cubicBezTo>
                      <a:pt x="2334" y="90"/>
                      <a:pt x="2358" y="43"/>
                      <a:pt x="2334" y="19"/>
                    </a:cubicBezTo>
                    <a:cubicBezTo>
                      <a:pt x="2278" y="6"/>
                      <a:pt x="2221" y="0"/>
                      <a:pt x="216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241;p72">
                <a:extLst>
                  <a:ext uri="{FF2B5EF4-FFF2-40B4-BE49-F238E27FC236}">
                    <a16:creationId xmlns:a16="http://schemas.microsoft.com/office/drawing/2014/main" id="{2A4EEA84-7E1B-78D9-3DF5-76907D0CC7B5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242;p72">
                <a:extLst>
                  <a:ext uri="{FF2B5EF4-FFF2-40B4-BE49-F238E27FC236}">
                    <a16:creationId xmlns:a16="http://schemas.microsoft.com/office/drawing/2014/main" id="{F37C1666-0B02-D246-0BC4-27CB5B96F4B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243;p72">
                <a:extLst>
                  <a:ext uri="{FF2B5EF4-FFF2-40B4-BE49-F238E27FC236}">
                    <a16:creationId xmlns:a16="http://schemas.microsoft.com/office/drawing/2014/main" id="{3E158AAD-F9B4-B7B5-DE57-77ACBE77807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244;p72">
                <a:extLst>
                  <a:ext uri="{FF2B5EF4-FFF2-40B4-BE49-F238E27FC236}">
                    <a16:creationId xmlns:a16="http://schemas.microsoft.com/office/drawing/2014/main" id="{A8A2D7D6-FB4E-4B5D-B8A4-70DF2F8CA18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245;p72">
                <a:extLst>
                  <a:ext uri="{FF2B5EF4-FFF2-40B4-BE49-F238E27FC236}">
                    <a16:creationId xmlns:a16="http://schemas.microsoft.com/office/drawing/2014/main" id="{884EE16A-21ED-B874-2248-154F0493C09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246;p72">
                <a:extLst>
                  <a:ext uri="{FF2B5EF4-FFF2-40B4-BE49-F238E27FC236}">
                    <a16:creationId xmlns:a16="http://schemas.microsoft.com/office/drawing/2014/main" id="{6DBB8F41-5473-E611-B268-C18EE48CB82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5C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247;p72">
                <a:extLst>
                  <a:ext uri="{FF2B5EF4-FFF2-40B4-BE49-F238E27FC236}">
                    <a16:creationId xmlns:a16="http://schemas.microsoft.com/office/drawing/2014/main" id="{1EF45DC1-D788-2347-5EE3-64AC203A5C3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248;p72">
                <a:extLst>
                  <a:ext uri="{FF2B5EF4-FFF2-40B4-BE49-F238E27FC236}">
                    <a16:creationId xmlns:a16="http://schemas.microsoft.com/office/drawing/2014/main" id="{F6C91027-179B-8C8F-AFA1-BE7E1A31A71F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052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249;p72">
                <a:extLst>
                  <a:ext uri="{FF2B5EF4-FFF2-40B4-BE49-F238E27FC236}">
                    <a16:creationId xmlns:a16="http://schemas.microsoft.com/office/drawing/2014/main" id="{6015CD81-5541-938A-9B1B-A9628FCF22CF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BD9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250;p72">
                <a:extLst>
                  <a:ext uri="{FF2B5EF4-FFF2-40B4-BE49-F238E27FC236}">
                    <a16:creationId xmlns:a16="http://schemas.microsoft.com/office/drawing/2014/main" id="{2E778B79-FEFE-C1B1-5BAE-ECAF230A377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251;p72">
                <a:extLst>
                  <a:ext uri="{FF2B5EF4-FFF2-40B4-BE49-F238E27FC236}">
                    <a16:creationId xmlns:a16="http://schemas.microsoft.com/office/drawing/2014/main" id="{364186F1-3EEC-E240-39F4-B06205C88E9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252;p72">
                <a:extLst>
                  <a:ext uri="{FF2B5EF4-FFF2-40B4-BE49-F238E27FC236}">
                    <a16:creationId xmlns:a16="http://schemas.microsoft.com/office/drawing/2014/main" id="{35739DF1-610B-2CF3-7C44-32670B6B56B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2B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253;p72">
                <a:extLst>
                  <a:ext uri="{FF2B5EF4-FFF2-40B4-BE49-F238E27FC236}">
                    <a16:creationId xmlns:a16="http://schemas.microsoft.com/office/drawing/2014/main" id="{9B41393E-6593-575A-DA4B-6CB897C1B6E2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5C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254;p72">
                <a:extLst>
                  <a:ext uri="{FF2B5EF4-FFF2-40B4-BE49-F238E27FC236}">
                    <a16:creationId xmlns:a16="http://schemas.microsoft.com/office/drawing/2014/main" id="{042161B2-B794-6E16-8C93-EE4F91F1D0F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CB4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55;p72">
                <a:extLst>
                  <a:ext uri="{FF2B5EF4-FFF2-40B4-BE49-F238E27FC236}">
                    <a16:creationId xmlns:a16="http://schemas.microsoft.com/office/drawing/2014/main" id="{0259A46E-111F-EC8E-AE17-56D33547D41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CB4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56;p72">
                <a:extLst>
                  <a:ext uri="{FF2B5EF4-FFF2-40B4-BE49-F238E27FC236}">
                    <a16:creationId xmlns:a16="http://schemas.microsoft.com/office/drawing/2014/main" id="{9051B4B0-6FFA-B6A8-E133-986570111672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CB4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57;p72">
                <a:extLst>
                  <a:ext uri="{FF2B5EF4-FFF2-40B4-BE49-F238E27FC236}">
                    <a16:creationId xmlns:a16="http://schemas.microsoft.com/office/drawing/2014/main" id="{3547A217-D89C-4ED8-FE59-ED76A7E7C9F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CB4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258;p72">
                <a:extLst>
                  <a:ext uri="{FF2B5EF4-FFF2-40B4-BE49-F238E27FC236}">
                    <a16:creationId xmlns:a16="http://schemas.microsoft.com/office/drawing/2014/main" id="{F3AC239B-3479-C941-1B0B-C023106ED6D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CB4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59;p72">
                <a:extLst>
                  <a:ext uri="{FF2B5EF4-FFF2-40B4-BE49-F238E27FC236}">
                    <a16:creationId xmlns:a16="http://schemas.microsoft.com/office/drawing/2014/main" id="{E1695A33-357A-6E3E-E717-43924EB370B5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CB4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260;p72">
                <a:extLst>
                  <a:ext uri="{FF2B5EF4-FFF2-40B4-BE49-F238E27FC236}">
                    <a16:creationId xmlns:a16="http://schemas.microsoft.com/office/drawing/2014/main" id="{7B165F09-6F26-5112-3C91-4C54217B95C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CB4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261;p72">
                <a:extLst>
                  <a:ext uri="{FF2B5EF4-FFF2-40B4-BE49-F238E27FC236}">
                    <a16:creationId xmlns:a16="http://schemas.microsoft.com/office/drawing/2014/main" id="{F79A2477-F312-40D1-750D-741340AAA4D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CB4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6262;p72">
                <a:extLst>
                  <a:ext uri="{FF2B5EF4-FFF2-40B4-BE49-F238E27FC236}">
                    <a16:creationId xmlns:a16="http://schemas.microsoft.com/office/drawing/2014/main" id="{2FD01C9E-A4DC-A161-C1C6-D7DC9E12C2A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BD9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6263;p72">
                <a:extLst>
                  <a:ext uri="{FF2B5EF4-FFF2-40B4-BE49-F238E27FC236}">
                    <a16:creationId xmlns:a16="http://schemas.microsoft.com/office/drawing/2014/main" id="{96F0B728-5491-BBD3-046C-EE5B1539B82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6264;p72">
                <a:extLst>
                  <a:ext uri="{FF2B5EF4-FFF2-40B4-BE49-F238E27FC236}">
                    <a16:creationId xmlns:a16="http://schemas.microsoft.com/office/drawing/2014/main" id="{E81D513B-1CCD-831E-BFBF-F293CCA76D32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265;p72">
                <a:extLst>
                  <a:ext uri="{FF2B5EF4-FFF2-40B4-BE49-F238E27FC236}">
                    <a16:creationId xmlns:a16="http://schemas.microsoft.com/office/drawing/2014/main" id="{BC26B4A8-D428-604B-BAA9-446C84339B0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2B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266;p72">
                <a:extLst>
                  <a:ext uri="{FF2B5EF4-FFF2-40B4-BE49-F238E27FC236}">
                    <a16:creationId xmlns:a16="http://schemas.microsoft.com/office/drawing/2014/main" id="{7EACDA17-7E00-8C16-1D8A-68F1AB67B65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267;p72">
                <a:extLst>
                  <a:ext uri="{FF2B5EF4-FFF2-40B4-BE49-F238E27FC236}">
                    <a16:creationId xmlns:a16="http://schemas.microsoft.com/office/drawing/2014/main" id="{D31CE444-B361-B4FE-94CC-8E8AC4AE7F4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FB7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268;p72">
                <a:extLst>
                  <a:ext uri="{FF2B5EF4-FFF2-40B4-BE49-F238E27FC236}">
                    <a16:creationId xmlns:a16="http://schemas.microsoft.com/office/drawing/2014/main" id="{E631904E-8E3D-1496-0D06-DBE8A1DC243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269;p72">
                <a:extLst>
                  <a:ext uri="{FF2B5EF4-FFF2-40B4-BE49-F238E27FC236}">
                    <a16:creationId xmlns:a16="http://schemas.microsoft.com/office/drawing/2014/main" id="{5D3CEF99-AEBC-BC43-FFBE-1F9D210CD6D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1D6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270;p72">
                <a:extLst>
                  <a:ext uri="{FF2B5EF4-FFF2-40B4-BE49-F238E27FC236}">
                    <a16:creationId xmlns:a16="http://schemas.microsoft.com/office/drawing/2014/main" id="{771A4A80-7719-E756-1B8B-CBFE7F40D963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A99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271;p72">
                <a:extLst>
                  <a:ext uri="{FF2B5EF4-FFF2-40B4-BE49-F238E27FC236}">
                    <a16:creationId xmlns:a16="http://schemas.microsoft.com/office/drawing/2014/main" id="{F560CD96-F0DD-3459-D792-5E5A61ABBDD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A99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272;p72">
                <a:extLst>
                  <a:ext uri="{FF2B5EF4-FFF2-40B4-BE49-F238E27FC236}">
                    <a16:creationId xmlns:a16="http://schemas.microsoft.com/office/drawing/2014/main" id="{9A45E3D0-2A53-C888-EE78-42AADDF84B2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A99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273;p72">
                <a:extLst>
                  <a:ext uri="{FF2B5EF4-FFF2-40B4-BE49-F238E27FC236}">
                    <a16:creationId xmlns:a16="http://schemas.microsoft.com/office/drawing/2014/main" id="{6BAC7431-5536-BFF3-7813-7226803262F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274;p72">
                <a:extLst>
                  <a:ext uri="{FF2B5EF4-FFF2-40B4-BE49-F238E27FC236}">
                    <a16:creationId xmlns:a16="http://schemas.microsoft.com/office/drawing/2014/main" id="{EB947E6F-9103-5FF0-E953-5D917501509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275;p72">
                <a:extLst>
                  <a:ext uri="{FF2B5EF4-FFF2-40B4-BE49-F238E27FC236}">
                    <a16:creationId xmlns:a16="http://schemas.microsoft.com/office/drawing/2014/main" id="{162817D4-2326-500F-A13B-770FE24FC77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76;p72">
                <a:extLst>
                  <a:ext uri="{FF2B5EF4-FFF2-40B4-BE49-F238E27FC236}">
                    <a16:creationId xmlns:a16="http://schemas.microsoft.com/office/drawing/2014/main" id="{A400E4F5-7ED6-90F8-BC00-1DFF1A296FB6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44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277;p72">
                <a:extLst>
                  <a:ext uri="{FF2B5EF4-FFF2-40B4-BE49-F238E27FC236}">
                    <a16:creationId xmlns:a16="http://schemas.microsoft.com/office/drawing/2014/main" id="{94AB57D2-4C6D-CAF2-1B0F-5D400917BF4F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278;p72">
                <a:extLst>
                  <a:ext uri="{FF2B5EF4-FFF2-40B4-BE49-F238E27FC236}">
                    <a16:creationId xmlns:a16="http://schemas.microsoft.com/office/drawing/2014/main" id="{A5CDD27A-4B6C-DB3A-631B-1DCFBBA5FA9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279;p72">
                <a:extLst>
                  <a:ext uri="{FF2B5EF4-FFF2-40B4-BE49-F238E27FC236}">
                    <a16:creationId xmlns:a16="http://schemas.microsoft.com/office/drawing/2014/main" id="{27D985AC-CFF1-7D79-4FFF-A524F9C8011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280;p72">
                <a:extLst>
                  <a:ext uri="{FF2B5EF4-FFF2-40B4-BE49-F238E27FC236}">
                    <a16:creationId xmlns:a16="http://schemas.microsoft.com/office/drawing/2014/main" id="{FF0CFE1E-A63D-B1FD-FC6F-F10C27A8653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281;p72">
                <a:extLst>
                  <a:ext uri="{FF2B5EF4-FFF2-40B4-BE49-F238E27FC236}">
                    <a16:creationId xmlns:a16="http://schemas.microsoft.com/office/drawing/2014/main" id="{8A320B61-7B5C-BE2B-0A4D-B0CBA2DFA48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282;p72">
                <a:extLst>
                  <a:ext uri="{FF2B5EF4-FFF2-40B4-BE49-F238E27FC236}">
                    <a16:creationId xmlns:a16="http://schemas.microsoft.com/office/drawing/2014/main" id="{C753AE1A-818C-CA34-2406-890343BF8A1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052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283;p72">
                <a:extLst>
                  <a:ext uri="{FF2B5EF4-FFF2-40B4-BE49-F238E27FC236}">
                    <a16:creationId xmlns:a16="http://schemas.microsoft.com/office/drawing/2014/main" id="{D01E5BEF-95BF-361C-6F23-4EB4F6662DE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BD9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6284;p72">
                <a:extLst>
                  <a:ext uri="{FF2B5EF4-FFF2-40B4-BE49-F238E27FC236}">
                    <a16:creationId xmlns:a16="http://schemas.microsoft.com/office/drawing/2014/main" id="{919B7965-8675-4C58-745D-740D78042F6E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6285;p72">
                <a:extLst>
                  <a:ext uri="{FF2B5EF4-FFF2-40B4-BE49-F238E27FC236}">
                    <a16:creationId xmlns:a16="http://schemas.microsoft.com/office/drawing/2014/main" id="{36539683-3BD9-FEFF-394F-7917809EC2E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6286;p72">
                <a:extLst>
                  <a:ext uri="{FF2B5EF4-FFF2-40B4-BE49-F238E27FC236}">
                    <a16:creationId xmlns:a16="http://schemas.microsoft.com/office/drawing/2014/main" id="{35900310-06FF-E213-7820-DA12BE5D3AA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2B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6287;p72">
                <a:extLst>
                  <a:ext uri="{FF2B5EF4-FFF2-40B4-BE49-F238E27FC236}">
                    <a16:creationId xmlns:a16="http://schemas.microsoft.com/office/drawing/2014/main" id="{A730144D-6200-8762-0BA6-9DC950B6EED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6288;p72">
                <a:extLst>
                  <a:ext uri="{FF2B5EF4-FFF2-40B4-BE49-F238E27FC236}">
                    <a16:creationId xmlns:a16="http://schemas.microsoft.com/office/drawing/2014/main" id="{A63DB04E-00F3-1329-B451-C813DB2B7955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6289;p72">
                <a:extLst>
                  <a:ext uri="{FF2B5EF4-FFF2-40B4-BE49-F238E27FC236}">
                    <a16:creationId xmlns:a16="http://schemas.microsoft.com/office/drawing/2014/main" id="{C7A842AE-1D28-33AC-5708-2754B98BE62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6290;p72">
                <a:extLst>
                  <a:ext uri="{FF2B5EF4-FFF2-40B4-BE49-F238E27FC236}">
                    <a16:creationId xmlns:a16="http://schemas.microsoft.com/office/drawing/2014/main" id="{13FF6AE2-A19F-EC95-D707-FEBB829B633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6291;p72">
                <a:extLst>
                  <a:ext uri="{FF2B5EF4-FFF2-40B4-BE49-F238E27FC236}">
                    <a16:creationId xmlns:a16="http://schemas.microsoft.com/office/drawing/2014/main" id="{F0C96130-26A9-258F-3C08-B9D7B029D9B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6292;p72">
                <a:extLst>
                  <a:ext uri="{FF2B5EF4-FFF2-40B4-BE49-F238E27FC236}">
                    <a16:creationId xmlns:a16="http://schemas.microsoft.com/office/drawing/2014/main" id="{B7008402-7F4D-5AEB-C75B-5A0818D090D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6293;p72">
                <a:extLst>
                  <a:ext uri="{FF2B5EF4-FFF2-40B4-BE49-F238E27FC236}">
                    <a16:creationId xmlns:a16="http://schemas.microsoft.com/office/drawing/2014/main" id="{2C28EC54-80B8-799F-A76D-078CED089BE6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6294;p72">
                <a:extLst>
                  <a:ext uri="{FF2B5EF4-FFF2-40B4-BE49-F238E27FC236}">
                    <a16:creationId xmlns:a16="http://schemas.microsoft.com/office/drawing/2014/main" id="{F729DD9E-6BD5-F609-3F7F-5BBA1AEF0AB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FB7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6295;p72">
                <a:extLst>
                  <a:ext uri="{FF2B5EF4-FFF2-40B4-BE49-F238E27FC236}">
                    <a16:creationId xmlns:a16="http://schemas.microsoft.com/office/drawing/2014/main" id="{48A3852A-8B6E-BCFF-E337-E26FD971C24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A99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6296;p72">
                <a:extLst>
                  <a:ext uri="{FF2B5EF4-FFF2-40B4-BE49-F238E27FC236}">
                    <a16:creationId xmlns:a16="http://schemas.microsoft.com/office/drawing/2014/main" id="{64131DD9-2213-5E45-5D95-A8C7005388C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A99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6297;p72">
                <a:extLst>
                  <a:ext uri="{FF2B5EF4-FFF2-40B4-BE49-F238E27FC236}">
                    <a16:creationId xmlns:a16="http://schemas.microsoft.com/office/drawing/2014/main" id="{0DCA7D20-77D5-68A6-090F-0D45ACD3F66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4F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6298;p72">
                <a:extLst>
                  <a:ext uri="{FF2B5EF4-FFF2-40B4-BE49-F238E27FC236}">
                    <a16:creationId xmlns:a16="http://schemas.microsoft.com/office/drawing/2014/main" id="{AB67A90C-8F33-0863-320E-CD247FD121B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6299;p72">
                <a:extLst>
                  <a:ext uri="{FF2B5EF4-FFF2-40B4-BE49-F238E27FC236}">
                    <a16:creationId xmlns:a16="http://schemas.microsoft.com/office/drawing/2014/main" id="{64731E9C-C015-1028-857A-A97A2508833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4F3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6300;p72">
                <a:extLst>
                  <a:ext uri="{FF2B5EF4-FFF2-40B4-BE49-F238E27FC236}">
                    <a16:creationId xmlns:a16="http://schemas.microsoft.com/office/drawing/2014/main" id="{BF659067-386A-736B-094F-CFC1D78FB05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6301;p72">
                <a:extLst>
                  <a:ext uri="{FF2B5EF4-FFF2-40B4-BE49-F238E27FC236}">
                    <a16:creationId xmlns:a16="http://schemas.microsoft.com/office/drawing/2014/main" id="{EB4639F1-E6F6-0C8F-5F03-B5B31F10C9C2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6302;p72">
                <a:extLst>
                  <a:ext uri="{FF2B5EF4-FFF2-40B4-BE49-F238E27FC236}">
                    <a16:creationId xmlns:a16="http://schemas.microsoft.com/office/drawing/2014/main" id="{7743C17D-ED93-2CF9-364C-9B912151EC0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6303;p72">
                <a:extLst>
                  <a:ext uri="{FF2B5EF4-FFF2-40B4-BE49-F238E27FC236}">
                    <a16:creationId xmlns:a16="http://schemas.microsoft.com/office/drawing/2014/main" id="{B15F3396-2751-55AD-6CE5-4A6862A7113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6304;p72">
                <a:extLst>
                  <a:ext uri="{FF2B5EF4-FFF2-40B4-BE49-F238E27FC236}">
                    <a16:creationId xmlns:a16="http://schemas.microsoft.com/office/drawing/2014/main" id="{3E41B552-6AA8-4162-F8BB-5D0103F5727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FB7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6305;p72">
                <a:extLst>
                  <a:ext uri="{FF2B5EF4-FFF2-40B4-BE49-F238E27FC236}">
                    <a16:creationId xmlns:a16="http://schemas.microsoft.com/office/drawing/2014/main" id="{2EFD0539-465F-C73D-0A42-78DAA88D26F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A99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6306;p72">
                <a:extLst>
                  <a:ext uri="{FF2B5EF4-FFF2-40B4-BE49-F238E27FC236}">
                    <a16:creationId xmlns:a16="http://schemas.microsoft.com/office/drawing/2014/main" id="{F571B542-913C-8FEF-C23D-B42F58EDCF8E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6307;p72">
                <a:extLst>
                  <a:ext uri="{FF2B5EF4-FFF2-40B4-BE49-F238E27FC236}">
                    <a16:creationId xmlns:a16="http://schemas.microsoft.com/office/drawing/2014/main" id="{11CACBFA-7D70-B659-EB75-9A8D4607A11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2B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6308;p72">
                <a:extLst>
                  <a:ext uri="{FF2B5EF4-FFF2-40B4-BE49-F238E27FC236}">
                    <a16:creationId xmlns:a16="http://schemas.microsoft.com/office/drawing/2014/main" id="{7A8187B8-DAED-3C54-0A5B-4E4A23B1040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6309;p72">
                <a:extLst>
                  <a:ext uri="{FF2B5EF4-FFF2-40B4-BE49-F238E27FC236}">
                    <a16:creationId xmlns:a16="http://schemas.microsoft.com/office/drawing/2014/main" id="{D557CABA-C6F7-7A22-7898-98E1448947A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44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6310;p72">
                <a:extLst>
                  <a:ext uri="{FF2B5EF4-FFF2-40B4-BE49-F238E27FC236}">
                    <a16:creationId xmlns:a16="http://schemas.microsoft.com/office/drawing/2014/main" id="{F840E837-247B-62F5-86DF-956059E1097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6311;p72">
                <a:extLst>
                  <a:ext uri="{FF2B5EF4-FFF2-40B4-BE49-F238E27FC236}">
                    <a16:creationId xmlns:a16="http://schemas.microsoft.com/office/drawing/2014/main" id="{025FF394-2BAC-4B0A-4C2B-71F17FBD0B7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052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6312;p72">
                <a:extLst>
                  <a:ext uri="{FF2B5EF4-FFF2-40B4-BE49-F238E27FC236}">
                    <a16:creationId xmlns:a16="http://schemas.microsoft.com/office/drawing/2014/main" id="{321A3BA3-17FF-6108-9835-017809A129DF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6313;p72">
                <a:extLst>
                  <a:ext uri="{FF2B5EF4-FFF2-40B4-BE49-F238E27FC236}">
                    <a16:creationId xmlns:a16="http://schemas.microsoft.com/office/drawing/2014/main" id="{FF5CBA70-E98D-1157-7C6D-FAEF7122238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6314;p72">
                <a:extLst>
                  <a:ext uri="{FF2B5EF4-FFF2-40B4-BE49-F238E27FC236}">
                    <a16:creationId xmlns:a16="http://schemas.microsoft.com/office/drawing/2014/main" id="{2A9DE73E-A0C1-A405-57D5-44E3EFB0EF2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6315;p72">
                <a:extLst>
                  <a:ext uri="{FF2B5EF4-FFF2-40B4-BE49-F238E27FC236}">
                    <a16:creationId xmlns:a16="http://schemas.microsoft.com/office/drawing/2014/main" id="{C2785A0A-0AC1-B6BC-E77D-270C6215F482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BD9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6316;p72">
                <a:extLst>
                  <a:ext uri="{FF2B5EF4-FFF2-40B4-BE49-F238E27FC236}">
                    <a16:creationId xmlns:a16="http://schemas.microsoft.com/office/drawing/2014/main" id="{699F964C-CF4C-A078-3004-FB0F7956EC1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6317;p72">
                <a:extLst>
                  <a:ext uri="{FF2B5EF4-FFF2-40B4-BE49-F238E27FC236}">
                    <a16:creationId xmlns:a16="http://schemas.microsoft.com/office/drawing/2014/main" id="{5A7FE6D6-2155-027B-C36B-EC83169D6B3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6318;p72">
                <a:extLst>
                  <a:ext uri="{FF2B5EF4-FFF2-40B4-BE49-F238E27FC236}">
                    <a16:creationId xmlns:a16="http://schemas.microsoft.com/office/drawing/2014/main" id="{4952CB0B-A087-3306-6343-4F8F2C03CE7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2B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6319;p72">
                <a:extLst>
                  <a:ext uri="{FF2B5EF4-FFF2-40B4-BE49-F238E27FC236}">
                    <a16:creationId xmlns:a16="http://schemas.microsoft.com/office/drawing/2014/main" id="{6E27472C-C3F2-3892-EB6C-59ADBB0E139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6320;p72">
                <a:extLst>
                  <a:ext uri="{FF2B5EF4-FFF2-40B4-BE49-F238E27FC236}">
                    <a16:creationId xmlns:a16="http://schemas.microsoft.com/office/drawing/2014/main" id="{8443F9ED-3C68-53A0-9961-811D98F952DE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BBB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6321;p72">
                <a:extLst>
                  <a:ext uri="{FF2B5EF4-FFF2-40B4-BE49-F238E27FC236}">
                    <a16:creationId xmlns:a16="http://schemas.microsoft.com/office/drawing/2014/main" id="{CA90170F-F357-D93D-3206-5288E0E6212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6322;p72">
                <a:extLst>
                  <a:ext uri="{FF2B5EF4-FFF2-40B4-BE49-F238E27FC236}">
                    <a16:creationId xmlns:a16="http://schemas.microsoft.com/office/drawing/2014/main" id="{3A9D8154-0EBD-96D8-8CAE-DA31BE526475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2B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6323;p72">
                <a:extLst>
                  <a:ext uri="{FF2B5EF4-FFF2-40B4-BE49-F238E27FC236}">
                    <a16:creationId xmlns:a16="http://schemas.microsoft.com/office/drawing/2014/main" id="{AF21FA38-5EC0-24EF-7024-A17D994C2EC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BD9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6324;p72">
                <a:extLst>
                  <a:ext uri="{FF2B5EF4-FFF2-40B4-BE49-F238E27FC236}">
                    <a16:creationId xmlns:a16="http://schemas.microsoft.com/office/drawing/2014/main" id="{90BBBDC5-DE56-9614-CC1D-8C3E5D1F3C0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6325;p72">
                <a:extLst>
                  <a:ext uri="{FF2B5EF4-FFF2-40B4-BE49-F238E27FC236}">
                    <a16:creationId xmlns:a16="http://schemas.microsoft.com/office/drawing/2014/main" id="{C3634C3E-00F9-8F78-1D13-A36A1121AFB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6326;p72">
                <a:extLst>
                  <a:ext uri="{FF2B5EF4-FFF2-40B4-BE49-F238E27FC236}">
                    <a16:creationId xmlns:a16="http://schemas.microsoft.com/office/drawing/2014/main" id="{9E124054-5D28-F009-80A7-92F39440F40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6327;p72">
                <a:extLst>
                  <a:ext uri="{FF2B5EF4-FFF2-40B4-BE49-F238E27FC236}">
                    <a16:creationId xmlns:a16="http://schemas.microsoft.com/office/drawing/2014/main" id="{566F3A48-F6FB-20FE-7699-AA8504B8576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6328;p72">
                <a:extLst>
                  <a:ext uri="{FF2B5EF4-FFF2-40B4-BE49-F238E27FC236}">
                    <a16:creationId xmlns:a16="http://schemas.microsoft.com/office/drawing/2014/main" id="{7A17E6B6-B923-17A2-4DB9-CEFFAA91C80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6329;p72">
                <a:extLst>
                  <a:ext uri="{FF2B5EF4-FFF2-40B4-BE49-F238E27FC236}">
                    <a16:creationId xmlns:a16="http://schemas.microsoft.com/office/drawing/2014/main" id="{B15AAB9A-7000-0BD3-6057-5A2DF028CAE6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6330;p72">
                <a:extLst>
                  <a:ext uri="{FF2B5EF4-FFF2-40B4-BE49-F238E27FC236}">
                    <a16:creationId xmlns:a16="http://schemas.microsoft.com/office/drawing/2014/main" id="{9566288E-76ED-05E1-2211-6C1EAC2D97C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2B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6331;p72">
                <a:extLst>
                  <a:ext uri="{FF2B5EF4-FFF2-40B4-BE49-F238E27FC236}">
                    <a16:creationId xmlns:a16="http://schemas.microsoft.com/office/drawing/2014/main" id="{40E5C1B1-FB30-BFFC-B118-F834C1A9680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6332;p72">
                <a:extLst>
                  <a:ext uri="{FF2B5EF4-FFF2-40B4-BE49-F238E27FC236}">
                    <a16:creationId xmlns:a16="http://schemas.microsoft.com/office/drawing/2014/main" id="{7B448608-D551-4B4A-8FE2-C0C1CBC9CDEE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052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6333;p72">
                <a:extLst>
                  <a:ext uri="{FF2B5EF4-FFF2-40B4-BE49-F238E27FC236}">
                    <a16:creationId xmlns:a16="http://schemas.microsoft.com/office/drawing/2014/main" id="{9E5D3C92-E582-196B-E993-2239BBA4AEC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BD9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6334;p72">
                <a:extLst>
                  <a:ext uri="{FF2B5EF4-FFF2-40B4-BE49-F238E27FC236}">
                    <a16:creationId xmlns:a16="http://schemas.microsoft.com/office/drawing/2014/main" id="{375FF2A3-8FE1-C4A9-A307-11467BB6945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6335;p72">
                <a:extLst>
                  <a:ext uri="{FF2B5EF4-FFF2-40B4-BE49-F238E27FC236}">
                    <a16:creationId xmlns:a16="http://schemas.microsoft.com/office/drawing/2014/main" id="{FA1B473F-B13E-9726-0086-F1C3A307371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052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6336;p72">
                <a:extLst>
                  <a:ext uri="{FF2B5EF4-FFF2-40B4-BE49-F238E27FC236}">
                    <a16:creationId xmlns:a16="http://schemas.microsoft.com/office/drawing/2014/main" id="{A31AE6F5-80A4-46D2-713D-E39F16C77033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6337;p72">
                <a:extLst>
                  <a:ext uri="{FF2B5EF4-FFF2-40B4-BE49-F238E27FC236}">
                    <a16:creationId xmlns:a16="http://schemas.microsoft.com/office/drawing/2014/main" id="{82150054-5A92-6C4E-C7CD-A6305DC1EF4E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6338;p72">
                <a:extLst>
                  <a:ext uri="{FF2B5EF4-FFF2-40B4-BE49-F238E27FC236}">
                    <a16:creationId xmlns:a16="http://schemas.microsoft.com/office/drawing/2014/main" id="{4EE05D92-7C54-6B0D-B9E1-F69D5F1D56E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6339;p72">
                <a:extLst>
                  <a:ext uri="{FF2B5EF4-FFF2-40B4-BE49-F238E27FC236}">
                    <a16:creationId xmlns:a16="http://schemas.microsoft.com/office/drawing/2014/main" id="{FF6001DA-4A1E-9E43-832E-73A885CEE8D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052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6340;p72">
                <a:extLst>
                  <a:ext uri="{FF2B5EF4-FFF2-40B4-BE49-F238E27FC236}">
                    <a16:creationId xmlns:a16="http://schemas.microsoft.com/office/drawing/2014/main" id="{7490A988-C081-BC18-12C1-F2A70ACC780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6052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6341;p72">
                <a:extLst>
                  <a:ext uri="{FF2B5EF4-FFF2-40B4-BE49-F238E27FC236}">
                    <a16:creationId xmlns:a16="http://schemas.microsoft.com/office/drawing/2014/main" id="{32BE2994-D1F7-8FD9-AA74-63301772DB9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AEB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6342;p72">
                <a:extLst>
                  <a:ext uri="{FF2B5EF4-FFF2-40B4-BE49-F238E27FC236}">
                    <a16:creationId xmlns:a16="http://schemas.microsoft.com/office/drawing/2014/main" id="{D0B42E7E-11B5-BB55-B275-4A30F2536F7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6343;p72">
                <a:extLst>
                  <a:ext uri="{FF2B5EF4-FFF2-40B4-BE49-F238E27FC236}">
                    <a16:creationId xmlns:a16="http://schemas.microsoft.com/office/drawing/2014/main" id="{8FF21771-B0D9-DB2B-1413-A12988440EC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6344;p72">
                <a:extLst>
                  <a:ext uri="{FF2B5EF4-FFF2-40B4-BE49-F238E27FC236}">
                    <a16:creationId xmlns:a16="http://schemas.microsoft.com/office/drawing/2014/main" id="{FBABCE3A-BF2F-7BA1-8245-54E8A8D49DA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6345;p72">
                <a:extLst>
                  <a:ext uri="{FF2B5EF4-FFF2-40B4-BE49-F238E27FC236}">
                    <a16:creationId xmlns:a16="http://schemas.microsoft.com/office/drawing/2014/main" id="{63401049-EE1C-F502-021F-282942BEB5C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6346;p72">
                <a:extLst>
                  <a:ext uri="{FF2B5EF4-FFF2-40B4-BE49-F238E27FC236}">
                    <a16:creationId xmlns:a16="http://schemas.microsoft.com/office/drawing/2014/main" id="{C7544E58-D340-164F-03FE-5B9AA212ADE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1D6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6347;p72">
                <a:extLst>
                  <a:ext uri="{FF2B5EF4-FFF2-40B4-BE49-F238E27FC236}">
                    <a16:creationId xmlns:a16="http://schemas.microsoft.com/office/drawing/2014/main" id="{31993CDE-087C-BA6C-C009-74ECC22AFAC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6348;p72">
                <a:extLst>
                  <a:ext uri="{FF2B5EF4-FFF2-40B4-BE49-F238E27FC236}">
                    <a16:creationId xmlns:a16="http://schemas.microsoft.com/office/drawing/2014/main" id="{080E37ED-B198-93CF-AC7B-FD2D241FBC5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1D6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6349;p72">
                <a:extLst>
                  <a:ext uri="{FF2B5EF4-FFF2-40B4-BE49-F238E27FC236}">
                    <a16:creationId xmlns:a16="http://schemas.microsoft.com/office/drawing/2014/main" id="{00DBF318-FE44-7E7F-875F-E8440FCAE51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6350;p72">
                <a:extLst>
                  <a:ext uri="{FF2B5EF4-FFF2-40B4-BE49-F238E27FC236}">
                    <a16:creationId xmlns:a16="http://schemas.microsoft.com/office/drawing/2014/main" id="{17A2AADA-555B-5DF7-00D8-99A7F582184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1D6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6351;p72">
                <a:extLst>
                  <a:ext uri="{FF2B5EF4-FFF2-40B4-BE49-F238E27FC236}">
                    <a16:creationId xmlns:a16="http://schemas.microsoft.com/office/drawing/2014/main" id="{BDC834FA-4A3F-DCF2-9F4E-673B2521B0A3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6352;p72">
                <a:extLst>
                  <a:ext uri="{FF2B5EF4-FFF2-40B4-BE49-F238E27FC236}">
                    <a16:creationId xmlns:a16="http://schemas.microsoft.com/office/drawing/2014/main" id="{E2A50FA5-464F-E7D6-6A40-C85F2AE7FCC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6353;p72">
                <a:extLst>
                  <a:ext uri="{FF2B5EF4-FFF2-40B4-BE49-F238E27FC236}">
                    <a16:creationId xmlns:a16="http://schemas.microsoft.com/office/drawing/2014/main" id="{DE38617A-D37F-F66F-A3DB-E18BD4672722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6354;p72">
                <a:extLst>
                  <a:ext uri="{FF2B5EF4-FFF2-40B4-BE49-F238E27FC236}">
                    <a16:creationId xmlns:a16="http://schemas.microsoft.com/office/drawing/2014/main" id="{765BEBD6-BD22-42AE-D8D2-F26506F0AFAE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6355;p72">
                <a:extLst>
                  <a:ext uri="{FF2B5EF4-FFF2-40B4-BE49-F238E27FC236}">
                    <a16:creationId xmlns:a16="http://schemas.microsoft.com/office/drawing/2014/main" id="{FD40FFB6-5F75-14B4-8110-6A11CBA6CA13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6356;p72">
                <a:extLst>
                  <a:ext uri="{FF2B5EF4-FFF2-40B4-BE49-F238E27FC236}">
                    <a16:creationId xmlns:a16="http://schemas.microsoft.com/office/drawing/2014/main" id="{475B8E58-B31B-7FFB-34E8-4DDCB9277F6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6357;p72">
                <a:extLst>
                  <a:ext uri="{FF2B5EF4-FFF2-40B4-BE49-F238E27FC236}">
                    <a16:creationId xmlns:a16="http://schemas.microsoft.com/office/drawing/2014/main" id="{8445510B-5234-77F4-26A9-16FC14F74E5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6358;p72">
                <a:extLst>
                  <a:ext uri="{FF2B5EF4-FFF2-40B4-BE49-F238E27FC236}">
                    <a16:creationId xmlns:a16="http://schemas.microsoft.com/office/drawing/2014/main" id="{7DBA7203-0DE2-2AB4-E13D-781044464746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44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6359;p72">
                <a:extLst>
                  <a:ext uri="{FF2B5EF4-FFF2-40B4-BE49-F238E27FC236}">
                    <a16:creationId xmlns:a16="http://schemas.microsoft.com/office/drawing/2014/main" id="{4A618938-B4C7-429E-90BB-6310EC54E2C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07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6360;p72">
                <a:extLst>
                  <a:ext uri="{FF2B5EF4-FFF2-40B4-BE49-F238E27FC236}">
                    <a16:creationId xmlns:a16="http://schemas.microsoft.com/office/drawing/2014/main" id="{CCF460EC-3903-DE8D-9438-4909F1621E3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6361;p72">
                <a:extLst>
                  <a:ext uri="{FF2B5EF4-FFF2-40B4-BE49-F238E27FC236}">
                    <a16:creationId xmlns:a16="http://schemas.microsoft.com/office/drawing/2014/main" id="{3CCD1154-2D83-0C69-2282-ECAC079B434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07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6362;p72">
                <a:extLst>
                  <a:ext uri="{FF2B5EF4-FFF2-40B4-BE49-F238E27FC236}">
                    <a16:creationId xmlns:a16="http://schemas.microsoft.com/office/drawing/2014/main" id="{8FA00B65-EE4E-AAE0-AE0F-2083867BA162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263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6363;p72">
                <a:extLst>
                  <a:ext uri="{FF2B5EF4-FFF2-40B4-BE49-F238E27FC236}">
                    <a16:creationId xmlns:a16="http://schemas.microsoft.com/office/drawing/2014/main" id="{0C1BC308-FBB3-C890-494D-2B3DB7BA9AD9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44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6364;p72">
                <a:extLst>
                  <a:ext uri="{FF2B5EF4-FFF2-40B4-BE49-F238E27FC236}">
                    <a16:creationId xmlns:a16="http://schemas.microsoft.com/office/drawing/2014/main" id="{EFA4CFE2-49EB-24AA-44B0-1FF356C47B0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6365;p72">
                <a:extLst>
                  <a:ext uri="{FF2B5EF4-FFF2-40B4-BE49-F238E27FC236}">
                    <a16:creationId xmlns:a16="http://schemas.microsoft.com/office/drawing/2014/main" id="{4AF36BBB-9D24-2DE3-3D6B-BFCB021ADF1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44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6366;p72">
                <a:extLst>
                  <a:ext uri="{FF2B5EF4-FFF2-40B4-BE49-F238E27FC236}">
                    <a16:creationId xmlns:a16="http://schemas.microsoft.com/office/drawing/2014/main" id="{3504AC86-A6C2-5555-6467-DFAE3F3940CE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6367;p72">
                <a:extLst>
                  <a:ext uri="{FF2B5EF4-FFF2-40B4-BE49-F238E27FC236}">
                    <a16:creationId xmlns:a16="http://schemas.microsoft.com/office/drawing/2014/main" id="{1723E124-3213-CB62-00E3-FFF0D9A3A525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BD9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6368;p72">
                <a:extLst>
                  <a:ext uri="{FF2B5EF4-FFF2-40B4-BE49-F238E27FC236}">
                    <a16:creationId xmlns:a16="http://schemas.microsoft.com/office/drawing/2014/main" id="{691A9519-63AB-F993-21AC-8500D5CAB44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6369;p72">
                <a:extLst>
                  <a:ext uri="{FF2B5EF4-FFF2-40B4-BE49-F238E27FC236}">
                    <a16:creationId xmlns:a16="http://schemas.microsoft.com/office/drawing/2014/main" id="{D26C0891-F6C7-C021-9B3C-E75BF7B8EE1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6370;p72">
                <a:extLst>
                  <a:ext uri="{FF2B5EF4-FFF2-40B4-BE49-F238E27FC236}">
                    <a16:creationId xmlns:a16="http://schemas.microsoft.com/office/drawing/2014/main" id="{8179F4C9-FF76-47D0-54CF-6E6E3F51290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44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6371;p72">
                <a:extLst>
                  <a:ext uri="{FF2B5EF4-FFF2-40B4-BE49-F238E27FC236}">
                    <a16:creationId xmlns:a16="http://schemas.microsoft.com/office/drawing/2014/main" id="{6B3F70A7-8EBD-9D97-B105-5925DCB892F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6372;p72">
                <a:extLst>
                  <a:ext uri="{FF2B5EF4-FFF2-40B4-BE49-F238E27FC236}">
                    <a16:creationId xmlns:a16="http://schemas.microsoft.com/office/drawing/2014/main" id="{B3CA59F6-67F5-C6B1-B043-3CD29AB147A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1D6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6373;p72">
                <a:extLst>
                  <a:ext uri="{FF2B5EF4-FFF2-40B4-BE49-F238E27FC236}">
                    <a16:creationId xmlns:a16="http://schemas.microsoft.com/office/drawing/2014/main" id="{3429FB98-5BDB-1DD8-7E3F-A14B1EF4DF5E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6374;p72">
                <a:extLst>
                  <a:ext uri="{FF2B5EF4-FFF2-40B4-BE49-F238E27FC236}">
                    <a16:creationId xmlns:a16="http://schemas.microsoft.com/office/drawing/2014/main" id="{CA5AAD07-24A1-C075-C7F2-E6FF3E8C8B30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1D6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6375;p72">
                <a:extLst>
                  <a:ext uri="{FF2B5EF4-FFF2-40B4-BE49-F238E27FC236}">
                    <a16:creationId xmlns:a16="http://schemas.microsoft.com/office/drawing/2014/main" id="{6D765106-EEAC-2FF1-0601-7A8EE45CC39F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BD9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6376;p72">
                <a:extLst>
                  <a:ext uri="{FF2B5EF4-FFF2-40B4-BE49-F238E27FC236}">
                    <a16:creationId xmlns:a16="http://schemas.microsoft.com/office/drawing/2014/main" id="{31AB522B-838A-F8D6-6098-B078D2EADC5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6377;p72">
                <a:extLst>
                  <a:ext uri="{FF2B5EF4-FFF2-40B4-BE49-F238E27FC236}">
                    <a16:creationId xmlns:a16="http://schemas.microsoft.com/office/drawing/2014/main" id="{A827BBCE-F17F-0A41-7C51-868A5150B12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042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6378;p72">
                <a:extLst>
                  <a:ext uri="{FF2B5EF4-FFF2-40B4-BE49-F238E27FC236}">
                    <a16:creationId xmlns:a16="http://schemas.microsoft.com/office/drawing/2014/main" id="{521C35EE-FD0B-500F-1095-8F5DD17E7F93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042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6379;p72">
                <a:extLst>
                  <a:ext uri="{FF2B5EF4-FFF2-40B4-BE49-F238E27FC236}">
                    <a16:creationId xmlns:a16="http://schemas.microsoft.com/office/drawing/2014/main" id="{EAB32D1F-DB06-4696-74B0-C893D095EDF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042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6380;p72">
                <a:extLst>
                  <a:ext uri="{FF2B5EF4-FFF2-40B4-BE49-F238E27FC236}">
                    <a16:creationId xmlns:a16="http://schemas.microsoft.com/office/drawing/2014/main" id="{1AB8790F-425D-3E2E-4CB1-9E3CC7D0A90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AEB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6381;p72">
                <a:extLst>
                  <a:ext uri="{FF2B5EF4-FFF2-40B4-BE49-F238E27FC236}">
                    <a16:creationId xmlns:a16="http://schemas.microsoft.com/office/drawing/2014/main" id="{54026148-56FE-DBC4-5D01-127A5BD755B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AEB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6382;p72">
                <a:extLst>
                  <a:ext uri="{FF2B5EF4-FFF2-40B4-BE49-F238E27FC236}">
                    <a16:creationId xmlns:a16="http://schemas.microsoft.com/office/drawing/2014/main" id="{D4144145-0851-4201-5075-D4EB05F4319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AC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6383;p72">
                <a:extLst>
                  <a:ext uri="{FF2B5EF4-FFF2-40B4-BE49-F238E27FC236}">
                    <a16:creationId xmlns:a16="http://schemas.microsoft.com/office/drawing/2014/main" id="{13A7DE25-5FD3-FE78-3435-FD764D735DE6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9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6384;p72">
                <a:extLst>
                  <a:ext uri="{FF2B5EF4-FFF2-40B4-BE49-F238E27FC236}">
                    <a16:creationId xmlns:a16="http://schemas.microsoft.com/office/drawing/2014/main" id="{A3D7A256-FE7F-CA0D-F613-C4B72E999C91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854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6385;p72">
                <a:extLst>
                  <a:ext uri="{FF2B5EF4-FFF2-40B4-BE49-F238E27FC236}">
                    <a16:creationId xmlns:a16="http://schemas.microsoft.com/office/drawing/2014/main" id="{A80B1A4A-46CB-75E2-623D-6745A29EB21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042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6386;p72">
                <a:extLst>
                  <a:ext uri="{FF2B5EF4-FFF2-40B4-BE49-F238E27FC236}">
                    <a16:creationId xmlns:a16="http://schemas.microsoft.com/office/drawing/2014/main" id="{94C4C9D5-3134-9649-99AC-BDE93BB07E8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AEB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6387;p72">
                <a:extLst>
                  <a:ext uri="{FF2B5EF4-FFF2-40B4-BE49-F238E27FC236}">
                    <a16:creationId xmlns:a16="http://schemas.microsoft.com/office/drawing/2014/main" id="{1C0363C0-DA6E-BF46-DF6E-7902DD5F282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C9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6388;p72">
                <a:extLst>
                  <a:ext uri="{FF2B5EF4-FFF2-40B4-BE49-F238E27FC236}">
                    <a16:creationId xmlns:a16="http://schemas.microsoft.com/office/drawing/2014/main" id="{88BA88DD-18B2-7562-C850-D235F5A04D93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042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6389;p72">
                <a:extLst>
                  <a:ext uri="{FF2B5EF4-FFF2-40B4-BE49-F238E27FC236}">
                    <a16:creationId xmlns:a16="http://schemas.microsoft.com/office/drawing/2014/main" id="{14AE38BA-3D92-FD69-AE60-290B5394BE7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042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6390;p72">
                <a:extLst>
                  <a:ext uri="{FF2B5EF4-FFF2-40B4-BE49-F238E27FC236}">
                    <a16:creationId xmlns:a16="http://schemas.microsoft.com/office/drawing/2014/main" id="{D2B945B9-FBAA-443E-3668-DB3F40EC318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042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6391;p72">
                <a:extLst>
                  <a:ext uri="{FF2B5EF4-FFF2-40B4-BE49-F238E27FC236}">
                    <a16:creationId xmlns:a16="http://schemas.microsoft.com/office/drawing/2014/main" id="{B5E5F6FF-55B7-06AB-3AB4-1AA1739838A7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AEB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6392;p72">
                <a:extLst>
                  <a:ext uri="{FF2B5EF4-FFF2-40B4-BE49-F238E27FC236}">
                    <a16:creationId xmlns:a16="http://schemas.microsoft.com/office/drawing/2014/main" id="{6029CED4-E30F-2AAF-1325-EB3B8C3157C3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EBC9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6393;p72">
                <a:extLst>
                  <a:ext uri="{FF2B5EF4-FFF2-40B4-BE49-F238E27FC236}">
                    <a16:creationId xmlns:a16="http://schemas.microsoft.com/office/drawing/2014/main" id="{31658D04-5A58-3B68-E5D0-02416FABA102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6394;p72">
                <a:extLst>
                  <a:ext uri="{FF2B5EF4-FFF2-40B4-BE49-F238E27FC236}">
                    <a16:creationId xmlns:a16="http://schemas.microsoft.com/office/drawing/2014/main" id="{2C0703AD-D7E4-9614-EA72-8EF11201819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5C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6395;p72">
                <a:extLst>
                  <a:ext uri="{FF2B5EF4-FFF2-40B4-BE49-F238E27FC236}">
                    <a16:creationId xmlns:a16="http://schemas.microsoft.com/office/drawing/2014/main" id="{84971B85-29E0-F8A9-8ECD-F4A6FB8EEF0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042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6396;p72">
                <a:extLst>
                  <a:ext uri="{FF2B5EF4-FFF2-40B4-BE49-F238E27FC236}">
                    <a16:creationId xmlns:a16="http://schemas.microsoft.com/office/drawing/2014/main" id="{484CAFC0-EF2E-AC22-A8E5-1CD71AD1288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07D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6397;p72">
                <a:extLst>
                  <a:ext uri="{FF2B5EF4-FFF2-40B4-BE49-F238E27FC236}">
                    <a16:creationId xmlns:a16="http://schemas.microsoft.com/office/drawing/2014/main" id="{6C03D52F-AE14-5720-7382-A4CB356CA4C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263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6398;p72">
                <a:extLst>
                  <a:ext uri="{FF2B5EF4-FFF2-40B4-BE49-F238E27FC236}">
                    <a16:creationId xmlns:a16="http://schemas.microsoft.com/office/drawing/2014/main" id="{30A14874-9B38-4105-D215-CC4E46EC6F0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E44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6399;p72">
                <a:extLst>
                  <a:ext uri="{FF2B5EF4-FFF2-40B4-BE49-F238E27FC236}">
                    <a16:creationId xmlns:a16="http://schemas.microsoft.com/office/drawing/2014/main" id="{CF72A64A-5486-DC72-1361-6B883AEAC93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6400;p72">
                <a:extLst>
                  <a:ext uri="{FF2B5EF4-FFF2-40B4-BE49-F238E27FC236}">
                    <a16:creationId xmlns:a16="http://schemas.microsoft.com/office/drawing/2014/main" id="{0E224C85-79F3-42F9-A277-06285344F79F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6401;p72">
                <a:extLst>
                  <a:ext uri="{FF2B5EF4-FFF2-40B4-BE49-F238E27FC236}">
                    <a16:creationId xmlns:a16="http://schemas.microsoft.com/office/drawing/2014/main" id="{9ED672A2-1833-E0FA-2BDC-139D67D436C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5C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6402;p72">
                <a:extLst>
                  <a:ext uri="{FF2B5EF4-FFF2-40B4-BE49-F238E27FC236}">
                    <a16:creationId xmlns:a16="http://schemas.microsoft.com/office/drawing/2014/main" id="{30D4079A-7BAB-F270-AB1C-BFECD87D8F16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D4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6403;p72">
                <a:extLst>
                  <a:ext uri="{FF2B5EF4-FFF2-40B4-BE49-F238E27FC236}">
                    <a16:creationId xmlns:a16="http://schemas.microsoft.com/office/drawing/2014/main" id="{93937893-BF6A-B5BB-6B48-1DD32230F93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854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6404;p72">
                <a:extLst>
                  <a:ext uri="{FF2B5EF4-FFF2-40B4-BE49-F238E27FC236}">
                    <a16:creationId xmlns:a16="http://schemas.microsoft.com/office/drawing/2014/main" id="{0C961FF8-595A-E909-89FE-955245391C4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8042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6405;p72">
                <a:extLst>
                  <a:ext uri="{FF2B5EF4-FFF2-40B4-BE49-F238E27FC236}">
                    <a16:creationId xmlns:a16="http://schemas.microsoft.com/office/drawing/2014/main" id="{874B847A-7197-E557-C895-3A5349CA57FC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2B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6406;p72">
                <a:extLst>
                  <a:ext uri="{FF2B5EF4-FFF2-40B4-BE49-F238E27FC236}">
                    <a16:creationId xmlns:a16="http://schemas.microsoft.com/office/drawing/2014/main" id="{73751D52-34C0-DC44-80FD-6E71A2A3BA4A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1F1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6407;p72">
                <a:extLst>
                  <a:ext uri="{FF2B5EF4-FFF2-40B4-BE49-F238E27FC236}">
                    <a16:creationId xmlns:a16="http://schemas.microsoft.com/office/drawing/2014/main" id="{ED650309-A0E6-F02E-2335-E2BA9C2E716F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1D6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6408;p72">
                <a:extLst>
                  <a:ext uri="{FF2B5EF4-FFF2-40B4-BE49-F238E27FC236}">
                    <a16:creationId xmlns:a16="http://schemas.microsoft.com/office/drawing/2014/main" id="{6B1B392D-720E-F5E1-E6C0-7C91F2ED284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6409;p72">
                <a:extLst>
                  <a:ext uri="{FF2B5EF4-FFF2-40B4-BE49-F238E27FC236}">
                    <a16:creationId xmlns:a16="http://schemas.microsoft.com/office/drawing/2014/main" id="{D1B6E700-C701-40E8-9622-3A1DABEB34DE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A5C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6410;p72">
                <a:extLst>
                  <a:ext uri="{FF2B5EF4-FFF2-40B4-BE49-F238E27FC236}">
                    <a16:creationId xmlns:a16="http://schemas.microsoft.com/office/drawing/2014/main" id="{AD4628D4-D868-EDCC-BBC8-79257973201B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6411;p72">
                <a:extLst>
                  <a:ext uri="{FF2B5EF4-FFF2-40B4-BE49-F238E27FC236}">
                    <a16:creationId xmlns:a16="http://schemas.microsoft.com/office/drawing/2014/main" id="{34493742-289B-3F6F-219D-6FB18FD0118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FF64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6412;p72">
                <a:extLst>
                  <a:ext uri="{FF2B5EF4-FFF2-40B4-BE49-F238E27FC236}">
                    <a16:creationId xmlns:a16="http://schemas.microsoft.com/office/drawing/2014/main" id="{F49D55AC-C8A3-F727-98CF-06C3726BB472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2D2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6413;p72">
                <a:extLst>
                  <a:ext uri="{FF2B5EF4-FFF2-40B4-BE49-F238E27FC236}">
                    <a16:creationId xmlns:a16="http://schemas.microsoft.com/office/drawing/2014/main" id="{04325DB6-069F-DE0B-D17D-2DACCA341B86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6414;p72">
                <a:extLst>
                  <a:ext uri="{FF2B5EF4-FFF2-40B4-BE49-F238E27FC236}">
                    <a16:creationId xmlns:a16="http://schemas.microsoft.com/office/drawing/2014/main" id="{71D7DF79-7594-43E8-BA4B-2BE1B89C29C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BBBB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6415;p72">
                <a:extLst>
                  <a:ext uri="{FF2B5EF4-FFF2-40B4-BE49-F238E27FC236}">
                    <a16:creationId xmlns:a16="http://schemas.microsoft.com/office/drawing/2014/main" id="{0DE46DD0-9370-6CAE-BCA0-D7C99253D71D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D2D2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6416;p72">
                <a:extLst>
                  <a:ext uri="{FF2B5EF4-FFF2-40B4-BE49-F238E27FC236}">
                    <a16:creationId xmlns:a16="http://schemas.microsoft.com/office/drawing/2014/main" id="{C9517347-1C12-1822-672A-8D39DBA41D88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C9C6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6417;p72">
                <a:extLst>
                  <a:ext uri="{FF2B5EF4-FFF2-40B4-BE49-F238E27FC236}">
                    <a16:creationId xmlns:a16="http://schemas.microsoft.com/office/drawing/2014/main" id="{1593EEAF-5567-6229-923C-D845830F4933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6418;p72">
                <a:extLst>
                  <a:ext uri="{FF2B5EF4-FFF2-40B4-BE49-F238E27FC236}">
                    <a16:creationId xmlns:a16="http://schemas.microsoft.com/office/drawing/2014/main" id="{551DF71E-77D3-669D-D564-1BCDAAD97D54}"/>
                  </a:ext>
                </a:extLst>
              </p:cNvPr>
              <p:cNvSpPr/>
              <p:nvPr/>
            </p:nvSpPr>
            <p:spPr>
              <a:xfrm>
                <a:off x="1199617" y="1461096"/>
                <a:ext cx="42" cy="4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close/>
                  </a:path>
                </a:pathLst>
              </a:custGeom>
              <a:solidFill>
                <a:srgbClr val="7365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6419;p72">
              <a:extLst>
                <a:ext uri="{FF2B5EF4-FFF2-40B4-BE49-F238E27FC236}">
                  <a16:creationId xmlns:a16="http://schemas.microsoft.com/office/drawing/2014/main" id="{06CD1224-26AA-BF5A-510F-7A84921C800C}"/>
                </a:ext>
              </a:extLst>
            </p:cNvPr>
            <p:cNvSpPr/>
            <p:nvPr/>
          </p:nvSpPr>
          <p:spPr>
            <a:xfrm>
              <a:off x="996900" y="1450000"/>
              <a:ext cx="405941" cy="492944"/>
            </a:xfrm>
            <a:custGeom>
              <a:avLst/>
              <a:gdLst/>
              <a:ahLst/>
              <a:cxnLst/>
              <a:rect l="l" t="t" r="r" b="b"/>
              <a:pathLst>
                <a:path w="9551" h="11598" extrusionOk="0">
                  <a:moveTo>
                    <a:pt x="4073" y="2691"/>
                  </a:moveTo>
                  <a:cubicBezTo>
                    <a:pt x="4216" y="2930"/>
                    <a:pt x="4478" y="3025"/>
                    <a:pt x="4716" y="3096"/>
                  </a:cubicBezTo>
                  <a:cubicBezTo>
                    <a:pt x="4835" y="3144"/>
                    <a:pt x="4954" y="3192"/>
                    <a:pt x="5049" y="3263"/>
                  </a:cubicBezTo>
                  <a:cubicBezTo>
                    <a:pt x="5288" y="3406"/>
                    <a:pt x="5383" y="3692"/>
                    <a:pt x="5407" y="3858"/>
                  </a:cubicBezTo>
                  <a:cubicBezTo>
                    <a:pt x="5478" y="4192"/>
                    <a:pt x="5430" y="4549"/>
                    <a:pt x="5407" y="4930"/>
                  </a:cubicBezTo>
                  <a:cubicBezTo>
                    <a:pt x="5359" y="5263"/>
                    <a:pt x="5335" y="5597"/>
                    <a:pt x="5359" y="5954"/>
                  </a:cubicBezTo>
                  <a:cubicBezTo>
                    <a:pt x="5049" y="6335"/>
                    <a:pt x="4549" y="6573"/>
                    <a:pt x="4240" y="6573"/>
                  </a:cubicBezTo>
                  <a:cubicBezTo>
                    <a:pt x="3811" y="6573"/>
                    <a:pt x="3406" y="6335"/>
                    <a:pt x="3216" y="5978"/>
                  </a:cubicBezTo>
                  <a:cubicBezTo>
                    <a:pt x="3073" y="5740"/>
                    <a:pt x="3049" y="5430"/>
                    <a:pt x="3025" y="5192"/>
                  </a:cubicBezTo>
                  <a:cubicBezTo>
                    <a:pt x="2978" y="4573"/>
                    <a:pt x="3049" y="3954"/>
                    <a:pt x="3120" y="3334"/>
                  </a:cubicBezTo>
                  <a:cubicBezTo>
                    <a:pt x="3287" y="3287"/>
                    <a:pt x="3478" y="3192"/>
                    <a:pt x="3668" y="3049"/>
                  </a:cubicBezTo>
                  <a:cubicBezTo>
                    <a:pt x="3835" y="2930"/>
                    <a:pt x="3978" y="2811"/>
                    <a:pt x="4073" y="2691"/>
                  </a:cubicBezTo>
                  <a:close/>
                  <a:moveTo>
                    <a:pt x="9026" y="334"/>
                  </a:moveTo>
                  <a:lnTo>
                    <a:pt x="8407" y="1072"/>
                  </a:lnTo>
                  <a:lnTo>
                    <a:pt x="2430" y="1072"/>
                  </a:lnTo>
                  <a:cubicBezTo>
                    <a:pt x="2335" y="1072"/>
                    <a:pt x="2263" y="1167"/>
                    <a:pt x="2263" y="1263"/>
                  </a:cubicBezTo>
                  <a:cubicBezTo>
                    <a:pt x="2263" y="1358"/>
                    <a:pt x="2358" y="1429"/>
                    <a:pt x="2430" y="1429"/>
                  </a:cubicBezTo>
                  <a:lnTo>
                    <a:pt x="8336" y="1429"/>
                  </a:lnTo>
                  <a:lnTo>
                    <a:pt x="8336" y="4525"/>
                  </a:lnTo>
                  <a:cubicBezTo>
                    <a:pt x="7979" y="4573"/>
                    <a:pt x="7764" y="4763"/>
                    <a:pt x="7645" y="4930"/>
                  </a:cubicBezTo>
                  <a:cubicBezTo>
                    <a:pt x="7526" y="5097"/>
                    <a:pt x="7455" y="5335"/>
                    <a:pt x="7431" y="5549"/>
                  </a:cubicBezTo>
                  <a:cubicBezTo>
                    <a:pt x="7347" y="5521"/>
                    <a:pt x="7255" y="5510"/>
                    <a:pt x="7165" y="5510"/>
                  </a:cubicBezTo>
                  <a:cubicBezTo>
                    <a:pt x="7101" y="5510"/>
                    <a:pt x="7038" y="5515"/>
                    <a:pt x="6978" y="5525"/>
                  </a:cubicBezTo>
                  <a:cubicBezTo>
                    <a:pt x="6955" y="5335"/>
                    <a:pt x="6931" y="5144"/>
                    <a:pt x="6907" y="4954"/>
                  </a:cubicBezTo>
                  <a:cubicBezTo>
                    <a:pt x="6907" y="4906"/>
                    <a:pt x="6907" y="4835"/>
                    <a:pt x="6907" y="4787"/>
                  </a:cubicBezTo>
                  <a:cubicBezTo>
                    <a:pt x="6859" y="4192"/>
                    <a:pt x="6788" y="3549"/>
                    <a:pt x="6526" y="2977"/>
                  </a:cubicBezTo>
                  <a:cubicBezTo>
                    <a:pt x="6216" y="2334"/>
                    <a:pt x="5692" y="1858"/>
                    <a:pt x="5097" y="1763"/>
                  </a:cubicBezTo>
                  <a:cubicBezTo>
                    <a:pt x="4966" y="1734"/>
                    <a:pt x="4827" y="1721"/>
                    <a:pt x="4690" y="1721"/>
                  </a:cubicBezTo>
                  <a:cubicBezTo>
                    <a:pt x="4482" y="1721"/>
                    <a:pt x="4279" y="1753"/>
                    <a:pt x="4121" y="1810"/>
                  </a:cubicBezTo>
                  <a:cubicBezTo>
                    <a:pt x="4084" y="1806"/>
                    <a:pt x="4046" y="1804"/>
                    <a:pt x="4008" y="1804"/>
                  </a:cubicBezTo>
                  <a:cubicBezTo>
                    <a:pt x="3633" y="1804"/>
                    <a:pt x="3226" y="2016"/>
                    <a:pt x="2858" y="2406"/>
                  </a:cubicBezTo>
                  <a:cubicBezTo>
                    <a:pt x="1977" y="3382"/>
                    <a:pt x="1620" y="4835"/>
                    <a:pt x="1977" y="6121"/>
                  </a:cubicBezTo>
                  <a:cubicBezTo>
                    <a:pt x="2049" y="6359"/>
                    <a:pt x="2120" y="6597"/>
                    <a:pt x="2215" y="6835"/>
                  </a:cubicBezTo>
                  <a:cubicBezTo>
                    <a:pt x="1906" y="6954"/>
                    <a:pt x="1739" y="7169"/>
                    <a:pt x="1668" y="7383"/>
                  </a:cubicBezTo>
                  <a:cubicBezTo>
                    <a:pt x="1620" y="7359"/>
                    <a:pt x="1596" y="7335"/>
                    <a:pt x="1549" y="7335"/>
                  </a:cubicBezTo>
                  <a:cubicBezTo>
                    <a:pt x="1489" y="7323"/>
                    <a:pt x="1436" y="7317"/>
                    <a:pt x="1385" y="7317"/>
                  </a:cubicBezTo>
                  <a:cubicBezTo>
                    <a:pt x="1334" y="7317"/>
                    <a:pt x="1287" y="7323"/>
                    <a:pt x="1239" y="7335"/>
                  </a:cubicBezTo>
                  <a:lnTo>
                    <a:pt x="1239" y="1429"/>
                  </a:lnTo>
                  <a:lnTo>
                    <a:pt x="1715" y="1429"/>
                  </a:lnTo>
                  <a:cubicBezTo>
                    <a:pt x="1811" y="1429"/>
                    <a:pt x="1882" y="1334"/>
                    <a:pt x="1882" y="1263"/>
                  </a:cubicBezTo>
                  <a:cubicBezTo>
                    <a:pt x="1882" y="1167"/>
                    <a:pt x="1811" y="1072"/>
                    <a:pt x="1715" y="1072"/>
                  </a:cubicBezTo>
                  <a:lnTo>
                    <a:pt x="1144" y="1072"/>
                  </a:lnTo>
                  <a:lnTo>
                    <a:pt x="525" y="334"/>
                  </a:lnTo>
                  <a:close/>
                  <a:moveTo>
                    <a:pt x="3954" y="2144"/>
                  </a:moveTo>
                  <a:lnTo>
                    <a:pt x="3954" y="2144"/>
                  </a:lnTo>
                  <a:cubicBezTo>
                    <a:pt x="3930" y="2263"/>
                    <a:pt x="3882" y="2358"/>
                    <a:pt x="3835" y="2453"/>
                  </a:cubicBezTo>
                  <a:cubicBezTo>
                    <a:pt x="3740" y="2549"/>
                    <a:pt x="3644" y="2668"/>
                    <a:pt x="3478" y="2787"/>
                  </a:cubicBezTo>
                  <a:cubicBezTo>
                    <a:pt x="3263" y="2906"/>
                    <a:pt x="3097" y="3001"/>
                    <a:pt x="2930" y="3025"/>
                  </a:cubicBezTo>
                  <a:cubicBezTo>
                    <a:pt x="2858" y="3049"/>
                    <a:pt x="2811" y="3096"/>
                    <a:pt x="2787" y="3144"/>
                  </a:cubicBezTo>
                  <a:cubicBezTo>
                    <a:pt x="2787" y="3168"/>
                    <a:pt x="2787" y="3192"/>
                    <a:pt x="2787" y="3215"/>
                  </a:cubicBezTo>
                  <a:cubicBezTo>
                    <a:pt x="2716" y="3858"/>
                    <a:pt x="2644" y="4549"/>
                    <a:pt x="2668" y="5216"/>
                  </a:cubicBezTo>
                  <a:cubicBezTo>
                    <a:pt x="2692" y="5478"/>
                    <a:pt x="2739" y="5835"/>
                    <a:pt x="2906" y="6145"/>
                  </a:cubicBezTo>
                  <a:cubicBezTo>
                    <a:pt x="3097" y="6502"/>
                    <a:pt x="3430" y="6740"/>
                    <a:pt x="3811" y="6859"/>
                  </a:cubicBezTo>
                  <a:cubicBezTo>
                    <a:pt x="3811" y="6907"/>
                    <a:pt x="3835" y="6954"/>
                    <a:pt x="3835" y="7002"/>
                  </a:cubicBezTo>
                  <a:cubicBezTo>
                    <a:pt x="3859" y="7169"/>
                    <a:pt x="3882" y="7335"/>
                    <a:pt x="3835" y="7454"/>
                  </a:cubicBezTo>
                  <a:cubicBezTo>
                    <a:pt x="3811" y="7597"/>
                    <a:pt x="3692" y="7645"/>
                    <a:pt x="3501" y="7764"/>
                  </a:cubicBezTo>
                  <a:cubicBezTo>
                    <a:pt x="3430" y="7788"/>
                    <a:pt x="3359" y="7835"/>
                    <a:pt x="3287" y="7883"/>
                  </a:cubicBezTo>
                  <a:cubicBezTo>
                    <a:pt x="3168" y="7978"/>
                    <a:pt x="3049" y="8073"/>
                    <a:pt x="2930" y="8169"/>
                  </a:cubicBezTo>
                  <a:cubicBezTo>
                    <a:pt x="2906" y="7692"/>
                    <a:pt x="2716" y="7240"/>
                    <a:pt x="2549" y="6764"/>
                  </a:cubicBezTo>
                  <a:cubicBezTo>
                    <a:pt x="2454" y="6526"/>
                    <a:pt x="2358" y="6287"/>
                    <a:pt x="2287" y="6025"/>
                  </a:cubicBezTo>
                  <a:cubicBezTo>
                    <a:pt x="1977" y="4859"/>
                    <a:pt x="2287" y="3525"/>
                    <a:pt x="3120" y="2644"/>
                  </a:cubicBezTo>
                  <a:cubicBezTo>
                    <a:pt x="3287" y="2453"/>
                    <a:pt x="3597" y="2168"/>
                    <a:pt x="3954" y="2144"/>
                  </a:cubicBezTo>
                  <a:close/>
                  <a:moveTo>
                    <a:pt x="8336" y="4882"/>
                  </a:moveTo>
                  <a:lnTo>
                    <a:pt x="8336" y="8574"/>
                  </a:lnTo>
                  <a:cubicBezTo>
                    <a:pt x="8098" y="8455"/>
                    <a:pt x="7836" y="8383"/>
                    <a:pt x="7621" y="8359"/>
                  </a:cubicBezTo>
                  <a:cubicBezTo>
                    <a:pt x="7621" y="8026"/>
                    <a:pt x="7574" y="7716"/>
                    <a:pt x="7478" y="7383"/>
                  </a:cubicBezTo>
                  <a:cubicBezTo>
                    <a:pt x="7431" y="7216"/>
                    <a:pt x="7383" y="7073"/>
                    <a:pt x="7312" y="6907"/>
                  </a:cubicBezTo>
                  <a:cubicBezTo>
                    <a:pt x="7264" y="6787"/>
                    <a:pt x="7193" y="6645"/>
                    <a:pt x="7169" y="6526"/>
                  </a:cubicBezTo>
                  <a:cubicBezTo>
                    <a:pt x="7097" y="6311"/>
                    <a:pt x="7050" y="6097"/>
                    <a:pt x="7002" y="5883"/>
                  </a:cubicBezTo>
                  <a:cubicBezTo>
                    <a:pt x="7054" y="5860"/>
                    <a:pt x="7110" y="5850"/>
                    <a:pt x="7166" y="5850"/>
                  </a:cubicBezTo>
                  <a:cubicBezTo>
                    <a:pt x="7292" y="5850"/>
                    <a:pt x="7420" y="5903"/>
                    <a:pt x="7502" y="6002"/>
                  </a:cubicBezTo>
                  <a:cubicBezTo>
                    <a:pt x="7550" y="6025"/>
                    <a:pt x="7598" y="6049"/>
                    <a:pt x="7645" y="6049"/>
                  </a:cubicBezTo>
                  <a:cubicBezTo>
                    <a:pt x="7669" y="6049"/>
                    <a:pt x="7693" y="6049"/>
                    <a:pt x="7717" y="6025"/>
                  </a:cubicBezTo>
                  <a:cubicBezTo>
                    <a:pt x="7788" y="5978"/>
                    <a:pt x="7812" y="5906"/>
                    <a:pt x="7788" y="5835"/>
                  </a:cubicBezTo>
                  <a:cubicBezTo>
                    <a:pt x="7740" y="5644"/>
                    <a:pt x="7764" y="5359"/>
                    <a:pt x="7931" y="5144"/>
                  </a:cubicBezTo>
                  <a:cubicBezTo>
                    <a:pt x="8026" y="5001"/>
                    <a:pt x="8145" y="4906"/>
                    <a:pt x="8336" y="4882"/>
                  </a:cubicBezTo>
                  <a:close/>
                  <a:moveTo>
                    <a:pt x="2335" y="7145"/>
                  </a:moveTo>
                  <a:cubicBezTo>
                    <a:pt x="2477" y="7526"/>
                    <a:pt x="2597" y="7883"/>
                    <a:pt x="2597" y="8264"/>
                  </a:cubicBezTo>
                  <a:cubicBezTo>
                    <a:pt x="2120" y="8383"/>
                    <a:pt x="1620" y="8621"/>
                    <a:pt x="1239" y="8931"/>
                  </a:cubicBezTo>
                  <a:lnTo>
                    <a:pt x="1239" y="7716"/>
                  </a:lnTo>
                  <a:cubicBezTo>
                    <a:pt x="1284" y="7671"/>
                    <a:pt x="1330" y="7654"/>
                    <a:pt x="1375" y="7654"/>
                  </a:cubicBezTo>
                  <a:cubicBezTo>
                    <a:pt x="1401" y="7654"/>
                    <a:pt x="1427" y="7660"/>
                    <a:pt x="1453" y="7669"/>
                  </a:cubicBezTo>
                  <a:cubicBezTo>
                    <a:pt x="1525" y="7669"/>
                    <a:pt x="1596" y="7740"/>
                    <a:pt x="1596" y="7812"/>
                  </a:cubicBezTo>
                  <a:cubicBezTo>
                    <a:pt x="1620" y="7883"/>
                    <a:pt x="1692" y="7931"/>
                    <a:pt x="1763" y="7931"/>
                  </a:cubicBezTo>
                  <a:lnTo>
                    <a:pt x="1787" y="7931"/>
                  </a:lnTo>
                  <a:cubicBezTo>
                    <a:pt x="1882" y="7931"/>
                    <a:pt x="1954" y="7859"/>
                    <a:pt x="1954" y="7764"/>
                  </a:cubicBezTo>
                  <a:cubicBezTo>
                    <a:pt x="1954" y="7359"/>
                    <a:pt x="2144" y="7216"/>
                    <a:pt x="2335" y="7145"/>
                  </a:cubicBezTo>
                  <a:close/>
                  <a:moveTo>
                    <a:pt x="7598" y="8693"/>
                  </a:moveTo>
                  <a:cubicBezTo>
                    <a:pt x="7860" y="8740"/>
                    <a:pt x="8121" y="8836"/>
                    <a:pt x="8336" y="8955"/>
                  </a:cubicBezTo>
                  <a:lnTo>
                    <a:pt x="8336" y="9264"/>
                  </a:lnTo>
                  <a:cubicBezTo>
                    <a:pt x="8074" y="9097"/>
                    <a:pt x="7812" y="8955"/>
                    <a:pt x="7574" y="8836"/>
                  </a:cubicBezTo>
                  <a:cubicBezTo>
                    <a:pt x="7574" y="8788"/>
                    <a:pt x="7574" y="8740"/>
                    <a:pt x="7598" y="8693"/>
                  </a:cubicBezTo>
                  <a:close/>
                  <a:moveTo>
                    <a:pt x="4760" y="2047"/>
                  </a:moveTo>
                  <a:cubicBezTo>
                    <a:pt x="4851" y="2047"/>
                    <a:pt x="4941" y="2055"/>
                    <a:pt x="5026" y="2072"/>
                  </a:cubicBezTo>
                  <a:cubicBezTo>
                    <a:pt x="5502" y="2191"/>
                    <a:pt x="5954" y="2572"/>
                    <a:pt x="6216" y="3120"/>
                  </a:cubicBezTo>
                  <a:cubicBezTo>
                    <a:pt x="6454" y="3644"/>
                    <a:pt x="6526" y="4239"/>
                    <a:pt x="6574" y="4811"/>
                  </a:cubicBezTo>
                  <a:cubicBezTo>
                    <a:pt x="6574" y="4882"/>
                    <a:pt x="6574" y="4930"/>
                    <a:pt x="6574" y="4978"/>
                  </a:cubicBezTo>
                  <a:cubicBezTo>
                    <a:pt x="6621" y="5525"/>
                    <a:pt x="6669" y="6097"/>
                    <a:pt x="6835" y="6621"/>
                  </a:cubicBezTo>
                  <a:cubicBezTo>
                    <a:pt x="6883" y="6764"/>
                    <a:pt x="6931" y="6907"/>
                    <a:pt x="7002" y="7026"/>
                  </a:cubicBezTo>
                  <a:cubicBezTo>
                    <a:pt x="7050" y="7192"/>
                    <a:pt x="7121" y="7335"/>
                    <a:pt x="7169" y="7478"/>
                  </a:cubicBezTo>
                  <a:cubicBezTo>
                    <a:pt x="7288" y="7931"/>
                    <a:pt x="7312" y="8383"/>
                    <a:pt x="7217" y="8836"/>
                  </a:cubicBezTo>
                  <a:cubicBezTo>
                    <a:pt x="6931" y="9121"/>
                    <a:pt x="6621" y="9431"/>
                    <a:pt x="6264" y="9669"/>
                  </a:cubicBezTo>
                  <a:cubicBezTo>
                    <a:pt x="6192" y="9717"/>
                    <a:pt x="6121" y="9764"/>
                    <a:pt x="6026" y="9812"/>
                  </a:cubicBezTo>
                  <a:cubicBezTo>
                    <a:pt x="6050" y="9717"/>
                    <a:pt x="6073" y="9598"/>
                    <a:pt x="6097" y="9502"/>
                  </a:cubicBezTo>
                  <a:cubicBezTo>
                    <a:pt x="6145" y="9240"/>
                    <a:pt x="6216" y="8955"/>
                    <a:pt x="6264" y="8645"/>
                  </a:cubicBezTo>
                  <a:cubicBezTo>
                    <a:pt x="6264" y="8550"/>
                    <a:pt x="6192" y="8478"/>
                    <a:pt x="6097" y="8455"/>
                  </a:cubicBezTo>
                  <a:cubicBezTo>
                    <a:pt x="6026" y="8455"/>
                    <a:pt x="5931" y="8502"/>
                    <a:pt x="5907" y="8597"/>
                  </a:cubicBezTo>
                  <a:cubicBezTo>
                    <a:pt x="5883" y="8883"/>
                    <a:pt x="5811" y="9169"/>
                    <a:pt x="5764" y="9431"/>
                  </a:cubicBezTo>
                  <a:cubicBezTo>
                    <a:pt x="5740" y="9621"/>
                    <a:pt x="5692" y="9812"/>
                    <a:pt x="5669" y="9979"/>
                  </a:cubicBezTo>
                  <a:cubicBezTo>
                    <a:pt x="5478" y="10050"/>
                    <a:pt x="5288" y="10098"/>
                    <a:pt x="5097" y="10122"/>
                  </a:cubicBezTo>
                  <a:cubicBezTo>
                    <a:pt x="5049" y="10126"/>
                    <a:pt x="5001" y="10128"/>
                    <a:pt x="4953" y="10128"/>
                  </a:cubicBezTo>
                  <a:cubicBezTo>
                    <a:pt x="4739" y="10128"/>
                    <a:pt x="4525" y="10089"/>
                    <a:pt x="4311" y="10050"/>
                  </a:cubicBezTo>
                  <a:cubicBezTo>
                    <a:pt x="4192" y="10026"/>
                    <a:pt x="4073" y="10002"/>
                    <a:pt x="3930" y="9979"/>
                  </a:cubicBezTo>
                  <a:cubicBezTo>
                    <a:pt x="3954" y="9931"/>
                    <a:pt x="3978" y="9907"/>
                    <a:pt x="4002" y="9860"/>
                  </a:cubicBezTo>
                  <a:cubicBezTo>
                    <a:pt x="4049" y="9788"/>
                    <a:pt x="4025" y="9669"/>
                    <a:pt x="3930" y="9645"/>
                  </a:cubicBezTo>
                  <a:cubicBezTo>
                    <a:pt x="3905" y="9628"/>
                    <a:pt x="3874" y="9620"/>
                    <a:pt x="3843" y="9620"/>
                  </a:cubicBezTo>
                  <a:cubicBezTo>
                    <a:pt x="3786" y="9620"/>
                    <a:pt x="3731" y="9647"/>
                    <a:pt x="3716" y="9693"/>
                  </a:cubicBezTo>
                  <a:cubicBezTo>
                    <a:pt x="3668" y="9740"/>
                    <a:pt x="3644" y="9812"/>
                    <a:pt x="3621" y="9860"/>
                  </a:cubicBezTo>
                  <a:cubicBezTo>
                    <a:pt x="3621" y="9860"/>
                    <a:pt x="3621" y="9883"/>
                    <a:pt x="3597" y="9883"/>
                  </a:cubicBezTo>
                  <a:cubicBezTo>
                    <a:pt x="3454" y="9836"/>
                    <a:pt x="3287" y="9788"/>
                    <a:pt x="3144" y="9693"/>
                  </a:cubicBezTo>
                  <a:cubicBezTo>
                    <a:pt x="2930" y="9574"/>
                    <a:pt x="2644" y="9383"/>
                    <a:pt x="2644" y="9169"/>
                  </a:cubicBezTo>
                  <a:cubicBezTo>
                    <a:pt x="2644" y="8978"/>
                    <a:pt x="2811" y="8788"/>
                    <a:pt x="2954" y="8621"/>
                  </a:cubicBezTo>
                  <a:cubicBezTo>
                    <a:pt x="3120" y="8455"/>
                    <a:pt x="3311" y="8288"/>
                    <a:pt x="3501" y="8169"/>
                  </a:cubicBezTo>
                  <a:cubicBezTo>
                    <a:pt x="3549" y="8121"/>
                    <a:pt x="3621" y="8097"/>
                    <a:pt x="3668" y="8050"/>
                  </a:cubicBezTo>
                  <a:cubicBezTo>
                    <a:pt x="3859" y="7954"/>
                    <a:pt x="4073" y="7835"/>
                    <a:pt x="4168" y="7573"/>
                  </a:cubicBezTo>
                  <a:cubicBezTo>
                    <a:pt x="4240" y="7359"/>
                    <a:pt x="4216" y="7145"/>
                    <a:pt x="4168" y="6954"/>
                  </a:cubicBezTo>
                  <a:cubicBezTo>
                    <a:pt x="4168" y="6930"/>
                    <a:pt x="4168" y="6930"/>
                    <a:pt x="4168" y="6907"/>
                  </a:cubicBezTo>
                  <a:lnTo>
                    <a:pt x="4240" y="6907"/>
                  </a:lnTo>
                  <a:cubicBezTo>
                    <a:pt x="4668" y="6907"/>
                    <a:pt x="5121" y="6645"/>
                    <a:pt x="5454" y="6359"/>
                  </a:cubicBezTo>
                  <a:cubicBezTo>
                    <a:pt x="5454" y="6359"/>
                    <a:pt x="5454" y="6383"/>
                    <a:pt x="5478" y="6383"/>
                  </a:cubicBezTo>
                  <a:cubicBezTo>
                    <a:pt x="5526" y="6549"/>
                    <a:pt x="5573" y="6740"/>
                    <a:pt x="5692" y="6907"/>
                  </a:cubicBezTo>
                  <a:cubicBezTo>
                    <a:pt x="5883" y="7145"/>
                    <a:pt x="5954" y="7454"/>
                    <a:pt x="5978" y="7883"/>
                  </a:cubicBezTo>
                  <a:cubicBezTo>
                    <a:pt x="5978" y="7978"/>
                    <a:pt x="6050" y="8050"/>
                    <a:pt x="6145" y="8050"/>
                  </a:cubicBezTo>
                  <a:cubicBezTo>
                    <a:pt x="6240" y="8050"/>
                    <a:pt x="6312" y="7978"/>
                    <a:pt x="6312" y="7883"/>
                  </a:cubicBezTo>
                  <a:cubicBezTo>
                    <a:pt x="6312" y="7383"/>
                    <a:pt x="6192" y="7002"/>
                    <a:pt x="5954" y="6692"/>
                  </a:cubicBezTo>
                  <a:cubicBezTo>
                    <a:pt x="5883" y="6597"/>
                    <a:pt x="5835" y="6430"/>
                    <a:pt x="5788" y="6287"/>
                  </a:cubicBezTo>
                  <a:cubicBezTo>
                    <a:pt x="5788" y="6264"/>
                    <a:pt x="5788" y="6216"/>
                    <a:pt x="5764" y="6192"/>
                  </a:cubicBezTo>
                  <a:cubicBezTo>
                    <a:pt x="5740" y="6121"/>
                    <a:pt x="5740" y="6049"/>
                    <a:pt x="5716" y="5978"/>
                  </a:cubicBezTo>
                  <a:cubicBezTo>
                    <a:pt x="5669" y="5644"/>
                    <a:pt x="5716" y="5335"/>
                    <a:pt x="5740" y="4978"/>
                  </a:cubicBezTo>
                  <a:cubicBezTo>
                    <a:pt x="5788" y="4597"/>
                    <a:pt x="5835" y="4192"/>
                    <a:pt x="5740" y="3787"/>
                  </a:cubicBezTo>
                  <a:cubicBezTo>
                    <a:pt x="5669" y="3430"/>
                    <a:pt x="5502" y="3144"/>
                    <a:pt x="5264" y="2977"/>
                  </a:cubicBezTo>
                  <a:cubicBezTo>
                    <a:pt x="5121" y="2882"/>
                    <a:pt x="4978" y="2834"/>
                    <a:pt x="4811" y="2787"/>
                  </a:cubicBezTo>
                  <a:cubicBezTo>
                    <a:pt x="4621" y="2715"/>
                    <a:pt x="4454" y="2644"/>
                    <a:pt x="4359" y="2501"/>
                  </a:cubicBezTo>
                  <a:cubicBezTo>
                    <a:pt x="4311" y="2406"/>
                    <a:pt x="4287" y="2287"/>
                    <a:pt x="4287" y="2120"/>
                  </a:cubicBezTo>
                  <a:cubicBezTo>
                    <a:pt x="4426" y="2074"/>
                    <a:pt x="4594" y="2047"/>
                    <a:pt x="4760" y="2047"/>
                  </a:cubicBezTo>
                  <a:close/>
                  <a:moveTo>
                    <a:pt x="2120" y="8788"/>
                  </a:moveTo>
                  <a:lnTo>
                    <a:pt x="2120" y="8788"/>
                  </a:lnTo>
                  <a:cubicBezTo>
                    <a:pt x="1763" y="9097"/>
                    <a:pt x="1501" y="9502"/>
                    <a:pt x="1382" y="10169"/>
                  </a:cubicBezTo>
                  <a:lnTo>
                    <a:pt x="1239" y="10169"/>
                  </a:lnTo>
                  <a:lnTo>
                    <a:pt x="1239" y="9383"/>
                  </a:lnTo>
                  <a:cubicBezTo>
                    <a:pt x="1477" y="9145"/>
                    <a:pt x="1787" y="8931"/>
                    <a:pt x="2120" y="8788"/>
                  </a:cubicBezTo>
                  <a:close/>
                  <a:moveTo>
                    <a:pt x="2311" y="9074"/>
                  </a:moveTo>
                  <a:cubicBezTo>
                    <a:pt x="2311" y="9097"/>
                    <a:pt x="2311" y="9121"/>
                    <a:pt x="2311" y="9145"/>
                  </a:cubicBezTo>
                  <a:cubicBezTo>
                    <a:pt x="2287" y="9621"/>
                    <a:pt x="2787" y="9883"/>
                    <a:pt x="2978" y="10002"/>
                  </a:cubicBezTo>
                  <a:cubicBezTo>
                    <a:pt x="3097" y="10050"/>
                    <a:pt x="3239" y="10122"/>
                    <a:pt x="3382" y="10169"/>
                  </a:cubicBezTo>
                  <a:lnTo>
                    <a:pt x="1715" y="10169"/>
                  </a:lnTo>
                  <a:cubicBezTo>
                    <a:pt x="1834" y="9669"/>
                    <a:pt x="2049" y="9336"/>
                    <a:pt x="2311" y="9074"/>
                  </a:cubicBezTo>
                  <a:close/>
                  <a:moveTo>
                    <a:pt x="7407" y="9121"/>
                  </a:moveTo>
                  <a:cubicBezTo>
                    <a:pt x="7764" y="9312"/>
                    <a:pt x="8098" y="9502"/>
                    <a:pt x="8336" y="9669"/>
                  </a:cubicBezTo>
                  <a:lnTo>
                    <a:pt x="8336" y="10169"/>
                  </a:lnTo>
                  <a:lnTo>
                    <a:pt x="6073" y="10169"/>
                  </a:lnTo>
                  <a:cubicBezTo>
                    <a:pt x="6216" y="10098"/>
                    <a:pt x="6335" y="10026"/>
                    <a:pt x="6454" y="9955"/>
                  </a:cubicBezTo>
                  <a:cubicBezTo>
                    <a:pt x="6812" y="9717"/>
                    <a:pt x="7121" y="9407"/>
                    <a:pt x="7407" y="9121"/>
                  </a:cubicBezTo>
                  <a:close/>
                  <a:moveTo>
                    <a:pt x="334" y="643"/>
                  </a:moveTo>
                  <a:lnTo>
                    <a:pt x="882" y="1310"/>
                  </a:lnTo>
                  <a:lnTo>
                    <a:pt x="882" y="10288"/>
                  </a:lnTo>
                  <a:lnTo>
                    <a:pt x="334" y="10955"/>
                  </a:lnTo>
                  <a:lnTo>
                    <a:pt x="334" y="643"/>
                  </a:lnTo>
                  <a:close/>
                  <a:moveTo>
                    <a:pt x="9217" y="643"/>
                  </a:moveTo>
                  <a:lnTo>
                    <a:pt x="9217" y="10955"/>
                  </a:lnTo>
                  <a:lnTo>
                    <a:pt x="8669" y="10288"/>
                  </a:lnTo>
                  <a:lnTo>
                    <a:pt x="8669" y="1310"/>
                  </a:lnTo>
                  <a:lnTo>
                    <a:pt x="9217" y="643"/>
                  </a:lnTo>
                  <a:close/>
                  <a:moveTo>
                    <a:pt x="8407" y="10503"/>
                  </a:moveTo>
                  <a:lnTo>
                    <a:pt x="9026" y="11265"/>
                  </a:lnTo>
                  <a:lnTo>
                    <a:pt x="525" y="11265"/>
                  </a:lnTo>
                  <a:lnTo>
                    <a:pt x="1144" y="10503"/>
                  </a:lnTo>
                  <a:close/>
                  <a:moveTo>
                    <a:pt x="96" y="0"/>
                  </a:moveTo>
                  <a:cubicBezTo>
                    <a:pt x="96" y="24"/>
                    <a:pt x="72" y="24"/>
                    <a:pt x="72" y="24"/>
                  </a:cubicBezTo>
                  <a:lnTo>
                    <a:pt x="48" y="24"/>
                  </a:lnTo>
                  <a:cubicBezTo>
                    <a:pt x="48" y="24"/>
                    <a:pt x="48" y="48"/>
                    <a:pt x="48" y="48"/>
                  </a:cubicBezTo>
                  <a:lnTo>
                    <a:pt x="25" y="48"/>
                  </a:lnTo>
                  <a:cubicBezTo>
                    <a:pt x="25" y="48"/>
                    <a:pt x="25" y="72"/>
                    <a:pt x="25" y="72"/>
                  </a:cubicBezTo>
                  <a:cubicBezTo>
                    <a:pt x="25" y="72"/>
                    <a:pt x="25" y="72"/>
                    <a:pt x="25" y="96"/>
                  </a:cubicBezTo>
                  <a:lnTo>
                    <a:pt x="1" y="96"/>
                  </a:lnTo>
                  <a:cubicBezTo>
                    <a:pt x="1" y="119"/>
                    <a:pt x="1" y="119"/>
                    <a:pt x="1" y="119"/>
                  </a:cubicBezTo>
                  <a:lnTo>
                    <a:pt x="1" y="143"/>
                  </a:lnTo>
                  <a:lnTo>
                    <a:pt x="1" y="167"/>
                  </a:lnTo>
                  <a:lnTo>
                    <a:pt x="1" y="11431"/>
                  </a:lnTo>
                  <a:lnTo>
                    <a:pt x="1" y="11455"/>
                  </a:lnTo>
                  <a:cubicBezTo>
                    <a:pt x="1" y="11479"/>
                    <a:pt x="1" y="11479"/>
                    <a:pt x="1" y="11479"/>
                  </a:cubicBezTo>
                  <a:cubicBezTo>
                    <a:pt x="1" y="11479"/>
                    <a:pt x="25" y="11503"/>
                    <a:pt x="25" y="11503"/>
                  </a:cubicBezTo>
                  <a:cubicBezTo>
                    <a:pt x="25" y="11503"/>
                    <a:pt x="25" y="11503"/>
                    <a:pt x="25" y="11527"/>
                  </a:cubicBezTo>
                  <a:lnTo>
                    <a:pt x="48" y="11527"/>
                  </a:lnTo>
                  <a:cubicBezTo>
                    <a:pt x="48" y="11527"/>
                    <a:pt x="48" y="11550"/>
                    <a:pt x="48" y="11550"/>
                  </a:cubicBezTo>
                  <a:cubicBezTo>
                    <a:pt x="72" y="11550"/>
                    <a:pt x="72" y="11574"/>
                    <a:pt x="72" y="11574"/>
                  </a:cubicBezTo>
                  <a:lnTo>
                    <a:pt x="120" y="11574"/>
                  </a:lnTo>
                  <a:cubicBezTo>
                    <a:pt x="120" y="11574"/>
                    <a:pt x="120" y="11598"/>
                    <a:pt x="144" y="11598"/>
                  </a:cubicBezTo>
                  <a:lnTo>
                    <a:pt x="9407" y="11598"/>
                  </a:lnTo>
                  <a:cubicBezTo>
                    <a:pt x="9407" y="11574"/>
                    <a:pt x="9431" y="11574"/>
                    <a:pt x="9431" y="11574"/>
                  </a:cubicBezTo>
                  <a:lnTo>
                    <a:pt x="9455" y="11574"/>
                  </a:lnTo>
                  <a:cubicBezTo>
                    <a:pt x="9479" y="11574"/>
                    <a:pt x="9479" y="11550"/>
                    <a:pt x="9479" y="11550"/>
                  </a:cubicBezTo>
                  <a:lnTo>
                    <a:pt x="9503" y="11550"/>
                  </a:lnTo>
                  <a:lnTo>
                    <a:pt x="9503" y="11527"/>
                  </a:lnTo>
                  <a:lnTo>
                    <a:pt x="9527" y="11527"/>
                  </a:lnTo>
                  <a:cubicBezTo>
                    <a:pt x="9527" y="11503"/>
                    <a:pt x="9527" y="11503"/>
                    <a:pt x="9527" y="11503"/>
                  </a:cubicBezTo>
                  <a:cubicBezTo>
                    <a:pt x="9527" y="11479"/>
                    <a:pt x="9527" y="11479"/>
                    <a:pt x="9527" y="11479"/>
                  </a:cubicBezTo>
                  <a:lnTo>
                    <a:pt x="9550" y="11479"/>
                  </a:lnTo>
                  <a:cubicBezTo>
                    <a:pt x="9550" y="11479"/>
                    <a:pt x="9550" y="11479"/>
                    <a:pt x="9550" y="11455"/>
                  </a:cubicBezTo>
                  <a:lnTo>
                    <a:pt x="9550" y="11431"/>
                  </a:lnTo>
                  <a:lnTo>
                    <a:pt x="9550" y="167"/>
                  </a:lnTo>
                  <a:lnTo>
                    <a:pt x="9550" y="143"/>
                  </a:lnTo>
                  <a:lnTo>
                    <a:pt x="9550" y="119"/>
                  </a:lnTo>
                  <a:cubicBezTo>
                    <a:pt x="9550" y="119"/>
                    <a:pt x="9527" y="119"/>
                    <a:pt x="9527" y="96"/>
                  </a:cubicBezTo>
                  <a:cubicBezTo>
                    <a:pt x="9527" y="72"/>
                    <a:pt x="9527" y="72"/>
                    <a:pt x="9527" y="72"/>
                  </a:cubicBezTo>
                  <a:cubicBezTo>
                    <a:pt x="9527" y="72"/>
                    <a:pt x="9527" y="48"/>
                    <a:pt x="9503" y="48"/>
                  </a:cubicBezTo>
                  <a:lnTo>
                    <a:pt x="9479" y="24"/>
                  </a:lnTo>
                  <a:cubicBezTo>
                    <a:pt x="9455" y="24"/>
                    <a:pt x="9455" y="24"/>
                    <a:pt x="9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" name="Picture 204">
            <a:extLst>
              <a:ext uri="{FF2B5EF4-FFF2-40B4-BE49-F238E27FC236}">
                <a16:creationId xmlns:a16="http://schemas.microsoft.com/office/drawing/2014/main" id="{6FADA6C5-AB53-FDC4-A283-A5D0BA9F6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7062" y="2681438"/>
            <a:ext cx="2275980" cy="196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943173"/>
      </p:ext>
    </p:extLst>
  </p:cSld>
  <p:clrMapOvr>
    <a:masterClrMapping/>
  </p:clrMapOvr>
</p:sld>
</file>

<file path=ppt/theme/theme1.xml><?xml version="1.0" encoding="utf-8"?>
<a:theme xmlns:a="http://schemas.openxmlformats.org/drawingml/2006/main" name="Most Famous Artists Lesson for Elementary by Slidesgo">
  <a:themeElements>
    <a:clrScheme name="Simple Light">
      <a:dk1>
        <a:srgbClr val="FFFFFF"/>
      </a:dk1>
      <a:lt1>
        <a:srgbClr val="252F70"/>
      </a:lt1>
      <a:dk2>
        <a:srgbClr val="DEEFFF"/>
      </a:dk2>
      <a:lt2>
        <a:srgbClr val="3FB0B6"/>
      </a:lt2>
      <a:accent1>
        <a:srgbClr val="C1D63A"/>
      </a:accent1>
      <a:accent2>
        <a:srgbClr val="70A643"/>
      </a:accent2>
      <a:accent3>
        <a:srgbClr val="FAD783"/>
      </a:accent3>
      <a:accent4>
        <a:srgbClr val="E63929"/>
      </a:accent4>
      <a:accent5>
        <a:srgbClr val="FFB08A"/>
      </a:accent5>
      <a:accent6>
        <a:srgbClr val="AA7054"/>
      </a:accent6>
      <a:hlink>
        <a:srgbClr val="252F7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1130</Words>
  <Application>Microsoft Macintosh PowerPoint</Application>
  <PresentationFormat>On-screen Show (16:9)</PresentationFormat>
  <Paragraphs>185</Paragraphs>
  <Slides>33</Slides>
  <Notes>28</Notes>
  <HiddenSlides>0</HiddenSlides>
  <MMClips>2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6" baseType="lpstr">
      <vt:lpstr>Courier New</vt:lpstr>
      <vt:lpstr>Arial</vt:lpstr>
      <vt:lpstr>DM Sans</vt:lpstr>
      <vt:lpstr>Wingdings,Sans-Serif</vt:lpstr>
      <vt:lpstr>Tilt Warp</vt:lpstr>
      <vt:lpstr>Nunito Light</vt:lpstr>
      <vt:lpstr>Anaheim</vt:lpstr>
      <vt:lpstr>Outfit</vt:lpstr>
      <vt:lpstr>inherit</vt:lpstr>
      <vt:lpstr>Wingdings</vt:lpstr>
      <vt:lpstr>Lato</vt:lpstr>
      <vt:lpstr>Times New Roman</vt:lpstr>
      <vt:lpstr>Most Famous Artists Lesson for Elementary by Slidesgo</vt:lpstr>
      <vt:lpstr>PowerPoint Presentation</vt:lpstr>
      <vt:lpstr>Extended Reality Artefy</vt:lpstr>
      <vt:lpstr>Table of contents</vt:lpstr>
      <vt:lpstr>Emphasize</vt:lpstr>
      <vt:lpstr>Art Museum Visitor</vt:lpstr>
      <vt:lpstr>How to know Art Museum Visitors' needs?</vt:lpstr>
      <vt:lpstr>Survey Findings</vt:lpstr>
      <vt:lpstr>Site Visit</vt:lpstr>
      <vt:lpstr>Why Choose Art Museum Visitors? </vt:lpstr>
      <vt:lpstr>A Scenario</vt:lpstr>
      <vt:lpstr>Ideate</vt:lpstr>
      <vt:lpstr>PowerPoint Presentation</vt:lpstr>
      <vt:lpstr>PowerPoint Presentation</vt:lpstr>
      <vt:lpstr>Current Solution</vt:lpstr>
      <vt:lpstr>PowerPoint Presentation</vt:lpstr>
      <vt:lpstr>Initial Proposal</vt:lpstr>
      <vt:lpstr>PowerPoint Presentation</vt:lpstr>
      <vt:lpstr>PowerPoint Presentation</vt:lpstr>
      <vt:lpstr>Recap: What we learn from our users?</vt:lpstr>
      <vt:lpstr>Final Design</vt:lpstr>
      <vt:lpstr>Prototype</vt:lpstr>
      <vt:lpstr>Four Main Features</vt:lpstr>
      <vt:lpstr>Video Demo</vt:lpstr>
      <vt:lpstr>PowerPoint Presentation</vt:lpstr>
      <vt:lpstr>Feedback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TSANG Tze Nam</cp:lastModifiedBy>
  <cp:revision>941</cp:revision>
  <dcterms:modified xsi:type="dcterms:W3CDTF">2025-05-07T15:49:42Z</dcterms:modified>
</cp:coreProperties>
</file>